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3"/>
  </p:notesMasterIdLst>
  <p:handoutMasterIdLst>
    <p:handoutMasterId r:id="rId14"/>
  </p:handoutMasterIdLst>
  <p:sldIdLst>
    <p:sldId id="322" r:id="rId2"/>
    <p:sldId id="294" r:id="rId3"/>
    <p:sldId id="319" r:id="rId4"/>
    <p:sldId id="339" r:id="rId5"/>
    <p:sldId id="316" r:id="rId6"/>
    <p:sldId id="336" r:id="rId7"/>
    <p:sldId id="337" r:id="rId8"/>
    <p:sldId id="338" r:id="rId9"/>
    <p:sldId id="295" r:id="rId10"/>
    <p:sldId id="329" r:id="rId11"/>
    <p:sldId id="292" r:id="rId12"/>
  </p:sldIdLst>
  <p:sldSz cx="9906000" cy="6858000" type="A4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E3192"/>
    <a:srgbClr val="ED1B24"/>
    <a:srgbClr val="B9CDE5"/>
    <a:srgbClr val="F1523C"/>
    <a:srgbClr val="EF50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573" autoAdjust="0"/>
    <p:restoredTop sz="94660"/>
  </p:normalViewPr>
  <p:slideViewPr>
    <p:cSldViewPr>
      <p:cViewPr varScale="1">
        <p:scale>
          <a:sx n="74" d="100"/>
          <a:sy n="74" d="100"/>
        </p:scale>
        <p:origin x="-1206" y="-17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vlaborov\Documents\2014\&#1040;&#1085;&#1072;&#1083;&#1080;&#1079;\&#1042;&#1086;&#1088;&#1082;\&#1050;&#1086;&#1087;&#1080;&#1103;%20&#1052;&#1086;&#1085;&#1080;&#1090;&#1086;&#1088;&#1080;&#1085;&#1075;%20&#1055;&#1055;&#1069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265375821939726E-2"/>
          <c:y val="3.4353395431696687E-2"/>
          <c:w val="0.90500571911263106"/>
          <c:h val="0.60447011735538192"/>
        </c:manualLayout>
      </c:layout>
      <c:barChart>
        <c:barDir val="col"/>
        <c:grouping val="clustered"/>
        <c:ser>
          <c:idx val="0"/>
          <c:order val="0"/>
          <c:tx>
            <c:strRef>
              <c:f>Лист3!$B$3</c:f>
              <c:strCache>
                <c:ptCount val="1"/>
                <c:pt idx="0">
                  <c:v>Количество ППЭ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accent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Лист3!$A$4:$A$11</c:f>
              <c:strCache>
                <c:ptCount val="8"/>
                <c:pt idx="0">
                  <c:v>Центральный федеральный округ</c:v>
                </c:pt>
                <c:pt idx="1">
                  <c:v>Южный федеральный округ</c:v>
                </c:pt>
                <c:pt idx="2">
                  <c:v>Северо-Западный федеральный округ</c:v>
                </c:pt>
                <c:pt idx="3">
                  <c:v>Дальневосточный федеральный округ</c:v>
                </c:pt>
                <c:pt idx="4">
                  <c:v>Сибирский федеральный округ</c:v>
                </c:pt>
                <c:pt idx="5">
                  <c:v>Уральский федеральный округ</c:v>
                </c:pt>
                <c:pt idx="6">
                  <c:v>Приволжский федеральный округ</c:v>
                </c:pt>
                <c:pt idx="7">
                  <c:v>Северо-Кавказский федеральный округ</c:v>
                </c:pt>
              </c:strCache>
            </c:strRef>
          </c:cat>
          <c:val>
            <c:numRef>
              <c:f>Лист3!$B$4:$B$11</c:f>
              <c:numCache>
                <c:formatCode>General</c:formatCode>
                <c:ptCount val="8"/>
                <c:pt idx="0">
                  <c:v>1270</c:v>
                </c:pt>
                <c:pt idx="1">
                  <c:v>466</c:v>
                </c:pt>
                <c:pt idx="2">
                  <c:v>652</c:v>
                </c:pt>
                <c:pt idx="3">
                  <c:v>685</c:v>
                </c:pt>
                <c:pt idx="4">
                  <c:v>954</c:v>
                </c:pt>
                <c:pt idx="5">
                  <c:v>586</c:v>
                </c:pt>
                <c:pt idx="6">
                  <c:v>967</c:v>
                </c:pt>
                <c:pt idx="7">
                  <c:v>420</c:v>
                </c:pt>
              </c:numCache>
            </c:numRef>
          </c:val>
        </c:ser>
        <c:ser>
          <c:idx val="1"/>
          <c:order val="1"/>
          <c:tx>
            <c:strRef>
              <c:f>Лист3!$C$3</c:f>
              <c:strCache>
                <c:ptCount val="1"/>
                <c:pt idx="0">
                  <c:v>Посещено ППЭ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Лист3!$A$4:$A$11</c:f>
              <c:strCache>
                <c:ptCount val="8"/>
                <c:pt idx="0">
                  <c:v>Центральный федеральный округ</c:v>
                </c:pt>
                <c:pt idx="1">
                  <c:v>Южный федеральный округ</c:v>
                </c:pt>
                <c:pt idx="2">
                  <c:v>Северо-Западный федеральный округ</c:v>
                </c:pt>
                <c:pt idx="3">
                  <c:v>Дальневосточный федеральный округ</c:v>
                </c:pt>
                <c:pt idx="4">
                  <c:v>Сибирский федеральный округ</c:v>
                </c:pt>
                <c:pt idx="5">
                  <c:v>Уральский федеральный округ</c:v>
                </c:pt>
                <c:pt idx="6">
                  <c:v>Приволжский федеральный округ</c:v>
                </c:pt>
                <c:pt idx="7">
                  <c:v>Северо-Кавказский федеральный округ</c:v>
                </c:pt>
              </c:strCache>
            </c:strRef>
          </c:cat>
          <c:val>
            <c:numRef>
              <c:f>Лист3!$C$4:$C$11</c:f>
              <c:numCache>
                <c:formatCode>General</c:formatCode>
                <c:ptCount val="8"/>
                <c:pt idx="0">
                  <c:v>722</c:v>
                </c:pt>
                <c:pt idx="1">
                  <c:v>335</c:v>
                </c:pt>
                <c:pt idx="2">
                  <c:v>373</c:v>
                </c:pt>
                <c:pt idx="3">
                  <c:v>256</c:v>
                </c:pt>
                <c:pt idx="4">
                  <c:v>518</c:v>
                </c:pt>
                <c:pt idx="5">
                  <c:v>281</c:v>
                </c:pt>
                <c:pt idx="6">
                  <c:v>687</c:v>
                </c:pt>
                <c:pt idx="7">
                  <c:v>310</c:v>
                </c:pt>
              </c:numCache>
            </c:numRef>
          </c:val>
        </c:ser>
        <c:ser>
          <c:idx val="2"/>
          <c:order val="2"/>
          <c:tx>
            <c:strRef>
              <c:f>Лист3!$D$3</c:f>
              <c:strCache>
                <c:ptCount val="1"/>
                <c:pt idx="0">
                  <c:v>Количество выявленных нарушений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Лист3!$A$4:$A$11</c:f>
              <c:strCache>
                <c:ptCount val="8"/>
                <c:pt idx="0">
                  <c:v>Центральный федеральный округ</c:v>
                </c:pt>
                <c:pt idx="1">
                  <c:v>Южный федеральный округ</c:v>
                </c:pt>
                <c:pt idx="2">
                  <c:v>Северо-Западный федеральный округ</c:v>
                </c:pt>
                <c:pt idx="3">
                  <c:v>Дальневосточный федеральный округ</c:v>
                </c:pt>
                <c:pt idx="4">
                  <c:v>Сибирский федеральный округ</c:v>
                </c:pt>
                <c:pt idx="5">
                  <c:v>Уральский федеральный округ</c:v>
                </c:pt>
                <c:pt idx="6">
                  <c:v>Приволжский федеральный округ</c:v>
                </c:pt>
                <c:pt idx="7">
                  <c:v>Северо-Кавказский федеральный округ</c:v>
                </c:pt>
              </c:strCache>
            </c:strRef>
          </c:cat>
          <c:val>
            <c:numRef>
              <c:f>Лист3!$D$4:$D$11</c:f>
              <c:numCache>
                <c:formatCode>0</c:formatCode>
                <c:ptCount val="8"/>
                <c:pt idx="0">
                  <c:v>266</c:v>
                </c:pt>
                <c:pt idx="1">
                  <c:v>204</c:v>
                </c:pt>
                <c:pt idx="2">
                  <c:v>93</c:v>
                </c:pt>
                <c:pt idx="3">
                  <c:v>69</c:v>
                </c:pt>
                <c:pt idx="4">
                  <c:v>164</c:v>
                </c:pt>
                <c:pt idx="5">
                  <c:v>60</c:v>
                </c:pt>
                <c:pt idx="6" formatCode="General">
                  <c:v>223</c:v>
                </c:pt>
                <c:pt idx="7" formatCode="General">
                  <c:v>335</c:v>
                </c:pt>
              </c:numCache>
            </c:numRef>
          </c:val>
        </c:ser>
        <c:gapWidth val="75"/>
        <c:overlap val="-25"/>
        <c:axId val="70729088"/>
        <c:axId val="70747264"/>
      </c:barChart>
      <c:catAx>
        <c:axId val="707290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0747264"/>
        <c:crosses val="autoZero"/>
        <c:auto val="1"/>
        <c:lblAlgn val="ctr"/>
        <c:lblOffset val="100"/>
      </c:catAx>
      <c:valAx>
        <c:axId val="707472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07290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711768867786627"/>
          <c:y val="3.7447837179884508E-2"/>
          <c:w val="0.76934243023829585"/>
          <c:h val="5.5952116431507631E-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</c:chartSpace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69D61-19B6-4CEF-B6C1-91C4A7C2FB45}" type="doc">
      <dgm:prSet loTypeId="urn:microsoft.com/office/officeart/2008/layout/RadialCluster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54BBC9-C216-49A4-80CA-7F414387C6E9}">
      <dgm:prSet phldrT="[Текст]" custT="1"/>
      <dgm:spPr/>
      <dgm:t>
        <a:bodyPr/>
        <a:lstStyle/>
        <a:p>
          <a:pPr rtl="0"/>
          <a:r>
            <a:rPr kumimoji="0" lang="ru-RU" sz="1600" b="1" i="0" u="none" strike="noStrike" cap="none" normalizeH="0" baseline="0" dirty="0" smtClean="0">
              <a:ln/>
              <a:effectLst/>
              <a:latin typeface="+mj-lt"/>
              <a:ea typeface="MS PGothic"/>
              <a:cs typeface="MS PGothic"/>
            </a:rPr>
            <a:t>Управление надзора и контроля за деятельностью органов исполнительной власти субъектов Российской Федерации Рособрнадзора</a:t>
          </a:r>
          <a:endParaRPr lang="ru-RU" sz="1600" dirty="0">
            <a:latin typeface="+mj-lt"/>
          </a:endParaRPr>
        </a:p>
      </dgm:t>
    </dgm:pt>
    <dgm:pt modelId="{260D27F0-B2CB-4D45-AE25-27E11256CE83}" type="parTrans" cxnId="{B00C1C18-3D28-4F95-8F45-A062E2E708B9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704444EC-9392-4A8B-B4C8-6F8E5FCB170E}" type="sibTrans" cxnId="{B00C1C18-3D28-4F95-8F45-A062E2E708B9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14191E37-A205-4843-8854-AF0AB7390B14}">
      <dgm:prSet phldrT="[Текст]" custT="1"/>
      <dgm:spPr/>
      <dgm:t>
        <a:bodyPr/>
        <a:lstStyle/>
        <a:p>
          <a:r>
            <a:rPr lang="ru-RU" sz="1600" b="1" smtClean="0">
              <a:latin typeface="+mj-lt"/>
            </a:rPr>
            <a:t>Межведомственное взаимодействие</a:t>
          </a:r>
          <a:endParaRPr lang="ru-RU" sz="1600" b="1" dirty="0">
            <a:latin typeface="+mj-lt"/>
          </a:endParaRPr>
        </a:p>
      </dgm:t>
    </dgm:pt>
    <dgm:pt modelId="{E0F35CFA-5651-4E5F-858F-EA8DEE4F03C4}" type="parTrans" cxnId="{6320AE45-4380-4E9B-AD59-0EE4B3898796}">
      <dgm:prSet/>
      <dgm:spPr/>
      <dgm:t>
        <a:bodyPr/>
        <a:lstStyle/>
        <a:p>
          <a:endParaRPr lang="ru-RU" sz="1600">
            <a:solidFill>
              <a:srgbClr val="2E3192"/>
            </a:solidFill>
            <a:latin typeface="+mj-lt"/>
          </a:endParaRPr>
        </a:p>
      </dgm:t>
    </dgm:pt>
    <dgm:pt modelId="{195C53E2-9650-4559-BC3F-AE788897A76E}" type="sibTrans" cxnId="{6320AE45-4380-4E9B-AD59-0EE4B3898796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5D967504-C605-4E89-9437-85DFF5289095}">
      <dgm:prSet custT="1"/>
      <dgm:spPr/>
      <dgm:t>
        <a:bodyPr/>
        <a:lstStyle/>
        <a:p>
          <a:pPr rtl="0"/>
          <a:r>
            <a:rPr kumimoji="0" lang="ru-RU" sz="1600" b="1" i="0" u="none" strike="noStrike" cap="none" normalizeH="0" baseline="0" smtClean="0">
              <a:ln/>
              <a:effectLst/>
              <a:latin typeface="+mj-lt"/>
              <a:cs typeface="Arial" panose="020B0604020202020204" pitchFamily="34" charset="0"/>
            </a:rPr>
            <a:t>Проведение выездных и документарных проверок</a:t>
          </a:r>
          <a:endParaRPr kumimoji="0" lang="ru-RU" sz="1600" b="1" i="0" u="none" strike="noStrike" cap="none" normalizeH="0" baseline="0" dirty="0" smtClean="0">
            <a:ln/>
            <a:effectLst/>
            <a:latin typeface="+mj-lt"/>
            <a:cs typeface="Arial" panose="020B0604020202020204" pitchFamily="34" charset="0"/>
          </a:endParaRPr>
        </a:p>
      </dgm:t>
    </dgm:pt>
    <dgm:pt modelId="{081DA1C4-F412-46C4-A60C-532797AE8967}" type="parTrans" cxnId="{7B080D22-F02D-4B37-A013-29095183F40E}">
      <dgm:prSet/>
      <dgm:spPr/>
      <dgm:t>
        <a:bodyPr/>
        <a:lstStyle/>
        <a:p>
          <a:endParaRPr lang="ru-RU"/>
        </a:p>
      </dgm:t>
    </dgm:pt>
    <dgm:pt modelId="{B3DD7514-5550-4CAC-AE62-166107805826}" type="sibTrans" cxnId="{7B080D22-F02D-4B37-A013-29095183F40E}">
      <dgm:prSet/>
      <dgm:spPr/>
      <dgm:t>
        <a:bodyPr/>
        <a:lstStyle/>
        <a:p>
          <a:endParaRPr lang="ru-RU"/>
        </a:p>
      </dgm:t>
    </dgm:pt>
    <dgm:pt modelId="{62B9EB3C-E4C2-4891-8A44-7A4791972AB1}">
      <dgm:prSet custT="1"/>
      <dgm:spPr/>
      <dgm:t>
        <a:bodyPr/>
        <a:lstStyle/>
        <a:p>
          <a:pPr rtl="0"/>
          <a:r>
            <a:rPr lang="ru-RU" sz="1400" b="1" smtClean="0"/>
            <a:t>Работа с обращениями юридических и физических лиц и поручениям Рособрнадзора</a:t>
          </a:r>
          <a:endParaRPr kumimoji="0" lang="ru-RU" sz="1400" b="1" i="0" u="none" strike="noStrike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gm:t>
    </dgm:pt>
    <dgm:pt modelId="{266088D3-17B8-45EB-B12E-AF3BE013E646}" type="parTrans" cxnId="{259D5582-EBE3-4FB7-A519-4F1664C8EE73}">
      <dgm:prSet/>
      <dgm:spPr/>
      <dgm:t>
        <a:bodyPr/>
        <a:lstStyle/>
        <a:p>
          <a:endParaRPr lang="ru-RU"/>
        </a:p>
      </dgm:t>
    </dgm:pt>
    <dgm:pt modelId="{385D8B92-9E4F-4008-AC9D-C715BA7BCC0B}" type="sibTrans" cxnId="{259D5582-EBE3-4FB7-A519-4F1664C8EE73}">
      <dgm:prSet/>
      <dgm:spPr/>
      <dgm:t>
        <a:bodyPr/>
        <a:lstStyle/>
        <a:p>
          <a:endParaRPr lang="ru-RU"/>
        </a:p>
      </dgm:t>
    </dgm:pt>
    <dgm:pt modelId="{57E7C174-9BD5-4E7B-9EBF-2B20E6F3583C}">
      <dgm:prSet custT="1"/>
      <dgm:spPr/>
      <dgm:t>
        <a:bodyPr/>
        <a:lstStyle/>
        <a:p>
          <a:pPr rtl="0"/>
          <a:r>
            <a:rPr kumimoji="0" lang="ru-RU" sz="1600" b="1" i="0" u="none" strike="noStrike" cap="none" normalizeH="0" baseline="0" smtClean="0">
              <a:ln/>
              <a:effectLst/>
              <a:latin typeface="+mn-lt"/>
              <a:cs typeface="Arial" panose="020B0604020202020204" pitchFamily="34" charset="0"/>
            </a:rPr>
            <a:t>Проведение мониторингов</a:t>
          </a:r>
          <a:endParaRPr kumimoji="0" lang="ru-RU" sz="1600" b="1" i="0" u="none" strike="noStrike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gm:t>
    </dgm:pt>
    <dgm:pt modelId="{E3143060-A149-4963-9695-6C8F445387C7}" type="parTrans" cxnId="{45C81AED-5087-4D01-988C-6C95FCB8487E}">
      <dgm:prSet/>
      <dgm:spPr/>
      <dgm:t>
        <a:bodyPr/>
        <a:lstStyle/>
        <a:p>
          <a:endParaRPr lang="ru-RU"/>
        </a:p>
      </dgm:t>
    </dgm:pt>
    <dgm:pt modelId="{B8863DE7-F972-415B-885F-51FB74115FA9}" type="sibTrans" cxnId="{45C81AED-5087-4D01-988C-6C95FCB8487E}">
      <dgm:prSet/>
      <dgm:spPr/>
      <dgm:t>
        <a:bodyPr/>
        <a:lstStyle/>
        <a:p>
          <a:endParaRPr lang="ru-RU"/>
        </a:p>
      </dgm:t>
    </dgm:pt>
    <dgm:pt modelId="{BA08F191-910C-4649-9F08-2442168014BB}">
      <dgm:prSet/>
      <dgm:spPr/>
      <dgm:t>
        <a:bodyPr/>
        <a:lstStyle/>
        <a:p>
          <a:pPr rtl="0"/>
          <a:r>
            <a:rPr lang="ru-RU" b="1" smtClean="0"/>
            <a:t>Организация согласования структур органов исполнительной власти субъектов Российской Федерации, осуществляющих переданные полномочия Российской Федерации в области образования</a:t>
          </a:r>
          <a:endParaRPr lang="ru-RU" b="1" dirty="0"/>
        </a:p>
      </dgm:t>
    </dgm:pt>
    <dgm:pt modelId="{B1658970-24A9-4ECA-A571-EF95A9CCFF34}" type="parTrans" cxnId="{90345A07-5E88-4588-9345-D57E1905170C}">
      <dgm:prSet/>
      <dgm:spPr/>
      <dgm:t>
        <a:bodyPr/>
        <a:lstStyle/>
        <a:p>
          <a:endParaRPr lang="ru-RU"/>
        </a:p>
      </dgm:t>
    </dgm:pt>
    <dgm:pt modelId="{71CE1D07-9F38-4768-9C35-257D90BBFB01}" type="sibTrans" cxnId="{90345A07-5E88-4588-9345-D57E1905170C}">
      <dgm:prSet/>
      <dgm:spPr/>
      <dgm:t>
        <a:bodyPr/>
        <a:lstStyle/>
        <a:p>
          <a:endParaRPr lang="ru-RU"/>
        </a:p>
      </dgm:t>
    </dgm:pt>
    <dgm:pt modelId="{F0D19227-82D0-4B36-B29D-59BC74E45B52}">
      <dgm:prSet/>
      <dgm:spPr/>
      <dgm:t>
        <a:bodyPr/>
        <a:lstStyle/>
        <a:p>
          <a:pPr rtl="0"/>
          <a:r>
            <a:rPr lang="ru-RU" b="1" smtClean="0"/>
            <a:t>Разработка требований к содержанию и формам отчетности, а также порядка представления отчетности об осуществлении переданных полномочий Российской Федерации в сфере образования</a:t>
          </a:r>
          <a:endParaRPr lang="ru-RU" b="1" dirty="0"/>
        </a:p>
      </dgm:t>
    </dgm:pt>
    <dgm:pt modelId="{5E5E73E8-158F-471B-80D9-E889B59FD545}" type="parTrans" cxnId="{9FBF9A71-3132-4BD2-B97B-EA3CC39073EB}">
      <dgm:prSet/>
      <dgm:spPr/>
      <dgm:t>
        <a:bodyPr/>
        <a:lstStyle/>
        <a:p>
          <a:endParaRPr lang="ru-RU"/>
        </a:p>
      </dgm:t>
    </dgm:pt>
    <dgm:pt modelId="{0425E54F-6E78-45AC-B3B6-419BC090CBAC}" type="sibTrans" cxnId="{9FBF9A71-3132-4BD2-B97B-EA3CC39073EB}">
      <dgm:prSet/>
      <dgm:spPr/>
      <dgm:t>
        <a:bodyPr/>
        <a:lstStyle/>
        <a:p>
          <a:endParaRPr lang="ru-RU"/>
        </a:p>
      </dgm:t>
    </dgm:pt>
    <dgm:pt modelId="{DB6828A2-AF7D-48C1-8C20-AEFD3FBD3C28}">
      <dgm:prSet/>
      <dgm:spPr/>
      <dgm:t>
        <a:bodyPr/>
        <a:lstStyle/>
        <a:p>
          <a:pPr rtl="0"/>
          <a:r>
            <a:rPr kumimoji="0" lang="ru-RU" b="1" i="0" u="none" strike="noStrike" cap="none" normalizeH="0" baseline="0" smtClean="0">
              <a:ln/>
              <a:effectLst/>
              <a:latin typeface="+mn-lt"/>
              <a:cs typeface="Arial" panose="020B0604020202020204" pitchFamily="34" charset="0"/>
            </a:rPr>
            <a:t>Анализ и формирование сводной отчетности, подготовка докладов</a:t>
          </a:r>
          <a:endParaRPr kumimoji="0" lang="ru-RU" b="1" i="0" u="none" strike="noStrike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gm:t>
    </dgm:pt>
    <dgm:pt modelId="{99366340-9DA9-4B12-BDE6-051A90CC40C3}" type="parTrans" cxnId="{927C2736-97E4-4B49-8686-7A51242B4646}">
      <dgm:prSet/>
      <dgm:spPr/>
      <dgm:t>
        <a:bodyPr/>
        <a:lstStyle/>
        <a:p>
          <a:endParaRPr lang="ru-RU"/>
        </a:p>
      </dgm:t>
    </dgm:pt>
    <dgm:pt modelId="{F317F5CF-192E-45F3-8815-EF60FE70F94A}" type="sibTrans" cxnId="{927C2736-97E4-4B49-8686-7A51242B4646}">
      <dgm:prSet/>
      <dgm:spPr/>
      <dgm:t>
        <a:bodyPr/>
        <a:lstStyle/>
        <a:p>
          <a:endParaRPr lang="ru-RU"/>
        </a:p>
      </dgm:t>
    </dgm:pt>
    <dgm:pt modelId="{DBEEAF95-4165-493E-AA2E-8A87713899C3}" type="pres">
      <dgm:prSet presAssocID="{0CF69D61-19B6-4CEF-B6C1-91C4A7C2FB4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D516504-EAB2-46AE-8E49-8081436013F9}" type="pres">
      <dgm:prSet presAssocID="{6754BBC9-C216-49A4-80CA-7F414387C6E9}" presName="singleCycle" presStyleCnt="0"/>
      <dgm:spPr/>
      <dgm:t>
        <a:bodyPr/>
        <a:lstStyle/>
        <a:p>
          <a:endParaRPr lang="ru-RU"/>
        </a:p>
      </dgm:t>
    </dgm:pt>
    <dgm:pt modelId="{361D2257-B850-43A4-8DC5-B47BAF902002}" type="pres">
      <dgm:prSet presAssocID="{6754BBC9-C216-49A4-80CA-7F414387C6E9}" presName="singleCenter" presStyleLbl="node1" presStyleIdx="0" presStyleCnt="8" custScaleX="292657" custScaleY="93547" custLinFactNeighborX="-3721" custLinFactNeighborY="5234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B351BE32-6230-4281-BCB2-908A2020B106}" type="pres">
      <dgm:prSet presAssocID="{081DA1C4-F412-46C4-A60C-532797AE8967}" presName="Name56" presStyleLbl="parChTrans1D2" presStyleIdx="0" presStyleCnt="7"/>
      <dgm:spPr/>
      <dgm:t>
        <a:bodyPr/>
        <a:lstStyle/>
        <a:p>
          <a:endParaRPr lang="ru-RU"/>
        </a:p>
      </dgm:t>
    </dgm:pt>
    <dgm:pt modelId="{2FF99BA7-7EE7-489C-86E3-CD63F1F42875}" type="pres">
      <dgm:prSet presAssocID="{5D967504-C605-4E89-9437-85DFF5289095}" presName="text0" presStyleLbl="node1" presStyleIdx="1" presStyleCnt="8" custScaleX="226931" custScaleY="136347" custRadScaleRad="93183" custRadScaleInc="-23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3EA71-5F36-4EE3-9F14-3F7C1C65165A}" type="pres">
      <dgm:prSet presAssocID="{E0F35CFA-5651-4E5F-858F-EA8DEE4F03C4}" presName="Name56" presStyleLbl="parChTrans1D2" presStyleIdx="1" presStyleCnt="7" custSzX="2523461"/>
      <dgm:spPr/>
      <dgm:t>
        <a:bodyPr/>
        <a:lstStyle/>
        <a:p>
          <a:endParaRPr lang="ru-RU"/>
        </a:p>
      </dgm:t>
    </dgm:pt>
    <dgm:pt modelId="{B83C164F-E035-4C63-8551-89BE354AFE94}" type="pres">
      <dgm:prSet presAssocID="{14191E37-A205-4843-8854-AF0AB7390B14}" presName="text0" presStyleLbl="node1" presStyleIdx="2" presStyleCnt="8" custScaleX="229396" custRadScaleRad="169962" custRadScaleInc="161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94B12-AAFC-4042-BDCB-8920D523E51A}" type="pres">
      <dgm:prSet presAssocID="{99366340-9DA9-4B12-BDE6-051A90CC40C3}" presName="Name56" presStyleLbl="parChTrans1D2" presStyleIdx="2" presStyleCnt="7"/>
      <dgm:spPr/>
      <dgm:t>
        <a:bodyPr/>
        <a:lstStyle/>
        <a:p>
          <a:endParaRPr lang="ru-RU"/>
        </a:p>
      </dgm:t>
    </dgm:pt>
    <dgm:pt modelId="{68D24054-EA84-4A74-838E-4408A6F541DE}" type="pres">
      <dgm:prSet presAssocID="{DB6828A2-AF7D-48C1-8C20-AEFD3FBD3C28}" presName="text0" presStyleLbl="node1" presStyleIdx="3" presStyleCnt="8" custScaleX="208465" custRadScaleRad="171071" custRadScaleInc="-661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AAC7F-255C-4326-AB8D-29519C17F057}" type="pres">
      <dgm:prSet presAssocID="{5E5E73E8-158F-471B-80D9-E889B59FD545}" presName="Name56" presStyleLbl="parChTrans1D2" presStyleIdx="3" presStyleCnt="7"/>
      <dgm:spPr/>
      <dgm:t>
        <a:bodyPr/>
        <a:lstStyle/>
        <a:p>
          <a:endParaRPr lang="ru-RU"/>
        </a:p>
      </dgm:t>
    </dgm:pt>
    <dgm:pt modelId="{699D92B9-8127-4712-A5DC-BC1CFCDE9ECA}" type="pres">
      <dgm:prSet presAssocID="{F0D19227-82D0-4B36-B29D-59BC74E45B52}" presName="text0" presStyleLbl="node1" presStyleIdx="4" presStyleCnt="8" custScaleX="411521" custRadScaleRad="150199" custRadScaleInc="-105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438B0-B083-4F04-9217-A8D4E0A7A02E}" type="pres">
      <dgm:prSet presAssocID="{B1658970-24A9-4ECA-A571-EF95A9CCFF34}" presName="Name56" presStyleLbl="parChTrans1D2" presStyleIdx="4" presStyleCnt="7"/>
      <dgm:spPr/>
      <dgm:t>
        <a:bodyPr/>
        <a:lstStyle/>
        <a:p>
          <a:endParaRPr lang="ru-RU"/>
        </a:p>
      </dgm:t>
    </dgm:pt>
    <dgm:pt modelId="{30D4F2B5-3E96-4CC1-9040-6A316114DCFA}" type="pres">
      <dgm:prSet presAssocID="{BA08F191-910C-4649-9F08-2442168014BB}" presName="text0" presStyleLbl="node1" presStyleIdx="5" presStyleCnt="8" custScaleX="388692" custRadScaleRad="154369" custRadScaleInc="110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DC268-C942-4753-A1D0-D5936761D54E}" type="pres">
      <dgm:prSet presAssocID="{E3143060-A149-4963-9695-6C8F445387C7}" presName="Name56" presStyleLbl="parChTrans1D2" presStyleIdx="5" presStyleCnt="7"/>
      <dgm:spPr/>
      <dgm:t>
        <a:bodyPr/>
        <a:lstStyle/>
        <a:p>
          <a:endParaRPr lang="ru-RU"/>
        </a:p>
      </dgm:t>
    </dgm:pt>
    <dgm:pt modelId="{E0A55183-B2AC-4DBC-8EDD-ADBE1DC4F9E8}" type="pres">
      <dgm:prSet presAssocID="{57E7C174-9BD5-4E7B-9EBF-2B20E6F3583C}" presName="text0" presStyleLbl="node1" presStyleIdx="6" presStyleCnt="8" custScaleX="183449" custRadScaleRad="188279" custRadScaleInc="39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62A4A4-88DD-449D-9C0E-2D25F2DD43F9}" type="pres">
      <dgm:prSet presAssocID="{266088D3-17B8-45EB-B12E-AF3BE013E646}" presName="Name56" presStyleLbl="parChTrans1D2" presStyleIdx="6" presStyleCnt="7"/>
      <dgm:spPr/>
      <dgm:t>
        <a:bodyPr/>
        <a:lstStyle/>
        <a:p>
          <a:endParaRPr lang="ru-RU"/>
        </a:p>
      </dgm:t>
    </dgm:pt>
    <dgm:pt modelId="{25475419-CB87-438F-BB88-6EE534F1D096}" type="pres">
      <dgm:prSet presAssocID="{62B9EB3C-E4C2-4891-8A44-7A4791972AB1}" presName="text0" presStyleLbl="node1" presStyleIdx="7" presStyleCnt="8" custScaleX="239074" custRadScaleRad="170900" custRadScaleInc="454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A82A6E-5120-48EB-A7DC-3670C2A21609}" type="presOf" srcId="{E3143060-A149-4963-9695-6C8F445387C7}" destId="{DF0DC268-C942-4753-A1D0-D5936761D54E}" srcOrd="0" destOrd="0" presId="urn:microsoft.com/office/officeart/2008/layout/RadialCluster"/>
    <dgm:cxn modelId="{90345A07-5E88-4588-9345-D57E1905170C}" srcId="{6754BBC9-C216-49A4-80CA-7F414387C6E9}" destId="{BA08F191-910C-4649-9F08-2442168014BB}" srcOrd="4" destOrd="0" parTransId="{B1658970-24A9-4ECA-A571-EF95A9CCFF34}" sibTransId="{71CE1D07-9F38-4768-9C35-257D90BBFB01}"/>
    <dgm:cxn modelId="{B15307F3-33AC-45FA-8515-83A86E4E3D07}" type="presOf" srcId="{99366340-9DA9-4B12-BDE6-051A90CC40C3}" destId="{51A94B12-AAFC-4042-BDCB-8920D523E51A}" srcOrd="0" destOrd="0" presId="urn:microsoft.com/office/officeart/2008/layout/RadialCluster"/>
    <dgm:cxn modelId="{CEC54CC3-1D87-4568-9340-47083A4B3AD3}" type="presOf" srcId="{57E7C174-9BD5-4E7B-9EBF-2B20E6F3583C}" destId="{E0A55183-B2AC-4DBC-8EDD-ADBE1DC4F9E8}" srcOrd="0" destOrd="0" presId="urn:microsoft.com/office/officeart/2008/layout/RadialCluster"/>
    <dgm:cxn modelId="{E5003482-250F-432D-94AD-D22A4900FAF1}" type="presOf" srcId="{081DA1C4-F412-46C4-A60C-532797AE8967}" destId="{B351BE32-6230-4281-BCB2-908A2020B106}" srcOrd="0" destOrd="0" presId="urn:microsoft.com/office/officeart/2008/layout/RadialCluster"/>
    <dgm:cxn modelId="{9FBF9A71-3132-4BD2-B97B-EA3CC39073EB}" srcId="{6754BBC9-C216-49A4-80CA-7F414387C6E9}" destId="{F0D19227-82D0-4B36-B29D-59BC74E45B52}" srcOrd="3" destOrd="0" parTransId="{5E5E73E8-158F-471B-80D9-E889B59FD545}" sibTransId="{0425E54F-6E78-45AC-B3B6-419BC090CBAC}"/>
    <dgm:cxn modelId="{927C2736-97E4-4B49-8686-7A51242B4646}" srcId="{6754BBC9-C216-49A4-80CA-7F414387C6E9}" destId="{DB6828A2-AF7D-48C1-8C20-AEFD3FBD3C28}" srcOrd="2" destOrd="0" parTransId="{99366340-9DA9-4B12-BDE6-051A90CC40C3}" sibTransId="{F317F5CF-192E-45F3-8815-EF60FE70F94A}"/>
    <dgm:cxn modelId="{99722EAF-1F75-425A-A9CA-92471C4407FB}" type="presOf" srcId="{5D967504-C605-4E89-9437-85DFF5289095}" destId="{2FF99BA7-7EE7-489C-86E3-CD63F1F42875}" srcOrd="0" destOrd="0" presId="urn:microsoft.com/office/officeart/2008/layout/RadialCluster"/>
    <dgm:cxn modelId="{259D5582-EBE3-4FB7-A519-4F1664C8EE73}" srcId="{6754BBC9-C216-49A4-80CA-7F414387C6E9}" destId="{62B9EB3C-E4C2-4891-8A44-7A4791972AB1}" srcOrd="6" destOrd="0" parTransId="{266088D3-17B8-45EB-B12E-AF3BE013E646}" sibTransId="{385D8B92-9E4F-4008-AC9D-C715BA7BCC0B}"/>
    <dgm:cxn modelId="{B00C1C18-3D28-4F95-8F45-A062E2E708B9}" srcId="{0CF69D61-19B6-4CEF-B6C1-91C4A7C2FB45}" destId="{6754BBC9-C216-49A4-80CA-7F414387C6E9}" srcOrd="0" destOrd="0" parTransId="{260D27F0-B2CB-4D45-AE25-27E11256CE83}" sibTransId="{704444EC-9392-4A8B-B4C8-6F8E5FCB170E}"/>
    <dgm:cxn modelId="{7B080D22-F02D-4B37-A013-29095183F40E}" srcId="{6754BBC9-C216-49A4-80CA-7F414387C6E9}" destId="{5D967504-C605-4E89-9437-85DFF5289095}" srcOrd="0" destOrd="0" parTransId="{081DA1C4-F412-46C4-A60C-532797AE8967}" sibTransId="{B3DD7514-5550-4CAC-AE62-166107805826}"/>
    <dgm:cxn modelId="{EC11A052-7C3F-458A-90A5-D6DE0C5AB676}" type="presOf" srcId="{0CF69D61-19B6-4CEF-B6C1-91C4A7C2FB45}" destId="{DBEEAF95-4165-493E-AA2E-8A87713899C3}" srcOrd="0" destOrd="0" presId="urn:microsoft.com/office/officeart/2008/layout/RadialCluster"/>
    <dgm:cxn modelId="{F9D4AB44-534E-4A39-AA8B-F216868ABA69}" type="presOf" srcId="{14191E37-A205-4843-8854-AF0AB7390B14}" destId="{B83C164F-E035-4C63-8551-89BE354AFE94}" srcOrd="0" destOrd="0" presId="urn:microsoft.com/office/officeart/2008/layout/RadialCluster"/>
    <dgm:cxn modelId="{D47B37E1-12EB-4DC9-A2EC-8F85FBF975EF}" type="presOf" srcId="{DB6828A2-AF7D-48C1-8C20-AEFD3FBD3C28}" destId="{68D24054-EA84-4A74-838E-4408A6F541DE}" srcOrd="0" destOrd="0" presId="urn:microsoft.com/office/officeart/2008/layout/RadialCluster"/>
    <dgm:cxn modelId="{31E17532-D9E4-4708-AA01-05B80EC68EBB}" type="presOf" srcId="{B1658970-24A9-4ECA-A571-EF95A9CCFF34}" destId="{FC6438B0-B083-4F04-9217-A8D4E0A7A02E}" srcOrd="0" destOrd="0" presId="urn:microsoft.com/office/officeart/2008/layout/RadialCluster"/>
    <dgm:cxn modelId="{EAE30B52-6DE9-4E16-8A1A-1A9EAF2A1D80}" type="presOf" srcId="{62B9EB3C-E4C2-4891-8A44-7A4791972AB1}" destId="{25475419-CB87-438F-BB88-6EE534F1D096}" srcOrd="0" destOrd="0" presId="urn:microsoft.com/office/officeart/2008/layout/RadialCluster"/>
    <dgm:cxn modelId="{D8553D84-524A-4E99-9435-7CF7E1A32228}" type="presOf" srcId="{E0F35CFA-5651-4E5F-858F-EA8DEE4F03C4}" destId="{2053EA71-5F36-4EE3-9F14-3F7C1C65165A}" srcOrd="0" destOrd="0" presId="urn:microsoft.com/office/officeart/2008/layout/RadialCluster"/>
    <dgm:cxn modelId="{B3E5E700-D16A-42C1-AB39-EE766060DE65}" type="presOf" srcId="{266088D3-17B8-45EB-B12E-AF3BE013E646}" destId="{A162A4A4-88DD-449D-9C0E-2D25F2DD43F9}" srcOrd="0" destOrd="0" presId="urn:microsoft.com/office/officeart/2008/layout/RadialCluster"/>
    <dgm:cxn modelId="{157942DD-2E57-4C97-90F1-597FA29FCA83}" type="presOf" srcId="{F0D19227-82D0-4B36-B29D-59BC74E45B52}" destId="{699D92B9-8127-4712-A5DC-BC1CFCDE9ECA}" srcOrd="0" destOrd="0" presId="urn:microsoft.com/office/officeart/2008/layout/RadialCluster"/>
    <dgm:cxn modelId="{3C24FE1A-3387-4D72-AC30-4697A14D6A66}" type="presOf" srcId="{BA08F191-910C-4649-9F08-2442168014BB}" destId="{30D4F2B5-3E96-4CC1-9040-6A316114DCFA}" srcOrd="0" destOrd="0" presId="urn:microsoft.com/office/officeart/2008/layout/RadialCluster"/>
    <dgm:cxn modelId="{6320AE45-4380-4E9B-AD59-0EE4B3898796}" srcId="{6754BBC9-C216-49A4-80CA-7F414387C6E9}" destId="{14191E37-A205-4843-8854-AF0AB7390B14}" srcOrd="1" destOrd="0" parTransId="{E0F35CFA-5651-4E5F-858F-EA8DEE4F03C4}" sibTransId="{195C53E2-9650-4559-BC3F-AE788897A76E}"/>
    <dgm:cxn modelId="{45C81AED-5087-4D01-988C-6C95FCB8487E}" srcId="{6754BBC9-C216-49A4-80CA-7F414387C6E9}" destId="{57E7C174-9BD5-4E7B-9EBF-2B20E6F3583C}" srcOrd="5" destOrd="0" parTransId="{E3143060-A149-4963-9695-6C8F445387C7}" sibTransId="{B8863DE7-F972-415B-885F-51FB74115FA9}"/>
    <dgm:cxn modelId="{6BF7DF36-B059-4DC7-B0AE-2B40AB5DD799}" type="presOf" srcId="{6754BBC9-C216-49A4-80CA-7F414387C6E9}" destId="{361D2257-B850-43A4-8DC5-B47BAF902002}" srcOrd="0" destOrd="0" presId="urn:microsoft.com/office/officeart/2008/layout/RadialCluster"/>
    <dgm:cxn modelId="{0C95B9EA-9651-4A13-8301-3E4077DBFA2F}" type="presOf" srcId="{5E5E73E8-158F-471B-80D9-E889B59FD545}" destId="{5EBAAC7F-255C-4326-AB8D-29519C17F057}" srcOrd="0" destOrd="0" presId="urn:microsoft.com/office/officeart/2008/layout/RadialCluster"/>
    <dgm:cxn modelId="{59CB82D9-BF14-4727-96FF-CB2C1C99F72F}" type="presParOf" srcId="{DBEEAF95-4165-493E-AA2E-8A87713899C3}" destId="{FD516504-EAB2-46AE-8E49-8081436013F9}" srcOrd="0" destOrd="0" presId="urn:microsoft.com/office/officeart/2008/layout/RadialCluster"/>
    <dgm:cxn modelId="{28E9F58C-703E-40D3-ABBB-807B773DA3B6}" type="presParOf" srcId="{FD516504-EAB2-46AE-8E49-8081436013F9}" destId="{361D2257-B850-43A4-8DC5-B47BAF902002}" srcOrd="0" destOrd="0" presId="urn:microsoft.com/office/officeart/2008/layout/RadialCluster"/>
    <dgm:cxn modelId="{C94DCEB4-EC79-471A-9696-394FA1C66C8A}" type="presParOf" srcId="{FD516504-EAB2-46AE-8E49-8081436013F9}" destId="{B351BE32-6230-4281-BCB2-908A2020B106}" srcOrd="1" destOrd="0" presId="urn:microsoft.com/office/officeart/2008/layout/RadialCluster"/>
    <dgm:cxn modelId="{DB11FF36-C20F-4214-A5C7-0E4E5EB46CD0}" type="presParOf" srcId="{FD516504-EAB2-46AE-8E49-8081436013F9}" destId="{2FF99BA7-7EE7-489C-86E3-CD63F1F42875}" srcOrd="2" destOrd="0" presId="urn:microsoft.com/office/officeart/2008/layout/RadialCluster"/>
    <dgm:cxn modelId="{16FEDF07-3C29-4D03-9960-CD4B67353FA4}" type="presParOf" srcId="{FD516504-EAB2-46AE-8E49-8081436013F9}" destId="{2053EA71-5F36-4EE3-9F14-3F7C1C65165A}" srcOrd="3" destOrd="0" presId="urn:microsoft.com/office/officeart/2008/layout/RadialCluster"/>
    <dgm:cxn modelId="{C6F2DA71-8EA9-4EED-811A-20338143E654}" type="presParOf" srcId="{FD516504-EAB2-46AE-8E49-8081436013F9}" destId="{B83C164F-E035-4C63-8551-89BE354AFE94}" srcOrd="4" destOrd="0" presId="urn:microsoft.com/office/officeart/2008/layout/RadialCluster"/>
    <dgm:cxn modelId="{3CDA3232-5EC5-47E4-ADC6-5C3C6F79EFBA}" type="presParOf" srcId="{FD516504-EAB2-46AE-8E49-8081436013F9}" destId="{51A94B12-AAFC-4042-BDCB-8920D523E51A}" srcOrd="5" destOrd="0" presId="urn:microsoft.com/office/officeart/2008/layout/RadialCluster"/>
    <dgm:cxn modelId="{0FFBE361-AB61-4CB4-8D31-E3CEDBCC815C}" type="presParOf" srcId="{FD516504-EAB2-46AE-8E49-8081436013F9}" destId="{68D24054-EA84-4A74-838E-4408A6F541DE}" srcOrd="6" destOrd="0" presId="urn:microsoft.com/office/officeart/2008/layout/RadialCluster"/>
    <dgm:cxn modelId="{F92EE62F-13A9-4A04-B29B-BE0E85764229}" type="presParOf" srcId="{FD516504-EAB2-46AE-8E49-8081436013F9}" destId="{5EBAAC7F-255C-4326-AB8D-29519C17F057}" srcOrd="7" destOrd="0" presId="urn:microsoft.com/office/officeart/2008/layout/RadialCluster"/>
    <dgm:cxn modelId="{26B77DAD-7012-4EA0-81D7-2138657AE900}" type="presParOf" srcId="{FD516504-EAB2-46AE-8E49-8081436013F9}" destId="{699D92B9-8127-4712-A5DC-BC1CFCDE9ECA}" srcOrd="8" destOrd="0" presId="urn:microsoft.com/office/officeart/2008/layout/RadialCluster"/>
    <dgm:cxn modelId="{67B81456-FC9B-4A3D-A1EB-078EDE212BED}" type="presParOf" srcId="{FD516504-EAB2-46AE-8E49-8081436013F9}" destId="{FC6438B0-B083-4F04-9217-A8D4E0A7A02E}" srcOrd="9" destOrd="0" presId="urn:microsoft.com/office/officeart/2008/layout/RadialCluster"/>
    <dgm:cxn modelId="{66792ADF-11D8-4A90-9977-749B42C37EE3}" type="presParOf" srcId="{FD516504-EAB2-46AE-8E49-8081436013F9}" destId="{30D4F2B5-3E96-4CC1-9040-6A316114DCFA}" srcOrd="10" destOrd="0" presId="urn:microsoft.com/office/officeart/2008/layout/RadialCluster"/>
    <dgm:cxn modelId="{7074C448-29E1-46E5-A541-C8F6FB7C598D}" type="presParOf" srcId="{FD516504-EAB2-46AE-8E49-8081436013F9}" destId="{DF0DC268-C942-4753-A1D0-D5936761D54E}" srcOrd="11" destOrd="0" presId="urn:microsoft.com/office/officeart/2008/layout/RadialCluster"/>
    <dgm:cxn modelId="{6A0A4DF2-C646-4583-876E-E4C1D1F8A5A9}" type="presParOf" srcId="{FD516504-EAB2-46AE-8E49-8081436013F9}" destId="{E0A55183-B2AC-4DBC-8EDD-ADBE1DC4F9E8}" srcOrd="12" destOrd="0" presId="urn:microsoft.com/office/officeart/2008/layout/RadialCluster"/>
    <dgm:cxn modelId="{C112C722-358F-401E-8C24-33B761C5647C}" type="presParOf" srcId="{FD516504-EAB2-46AE-8E49-8081436013F9}" destId="{A162A4A4-88DD-449D-9C0E-2D25F2DD43F9}" srcOrd="13" destOrd="0" presId="urn:microsoft.com/office/officeart/2008/layout/RadialCluster"/>
    <dgm:cxn modelId="{9B6DA202-8872-4E4A-A347-F53A13546B7E}" type="presParOf" srcId="{FD516504-EAB2-46AE-8E49-8081436013F9}" destId="{25475419-CB87-438F-BB88-6EE534F1D096}" srcOrd="14" destOrd="0" presId="urn:microsoft.com/office/officeart/2008/layout/RadialCluster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2A1431-E4D6-4920-8AD3-669D8316FC30}" type="doc">
      <dgm:prSet loTypeId="urn:microsoft.com/office/officeart/2005/8/layout/process4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7D20C6-CD51-4361-9C93-F2DDA8C0C4FD}">
      <dgm:prSet phldrT="[Текст]" custT="1"/>
      <dgm:spPr/>
      <dgm:t>
        <a:bodyPr/>
        <a:lstStyle/>
        <a:p>
          <a:r>
            <a:rPr lang="ru-RU" sz="1600" b="1" dirty="0" smtClean="0"/>
            <a:t>Подготовка и проведение выездных и документарных проверок</a:t>
          </a:r>
          <a:endParaRPr lang="ru-RU" sz="1600" b="1" dirty="0"/>
        </a:p>
      </dgm:t>
    </dgm:pt>
    <dgm:pt modelId="{93D98982-292A-44FC-BA82-BF28235B59C8}" type="parTrans" cxnId="{527609F2-5A66-4956-ADB1-4D9EA3BE3CF7}">
      <dgm:prSet/>
      <dgm:spPr/>
      <dgm:t>
        <a:bodyPr/>
        <a:lstStyle/>
        <a:p>
          <a:endParaRPr lang="ru-RU"/>
        </a:p>
      </dgm:t>
    </dgm:pt>
    <dgm:pt modelId="{DC435DDA-02B1-4020-B224-728565309AD9}" type="sibTrans" cxnId="{527609F2-5A66-4956-ADB1-4D9EA3BE3CF7}">
      <dgm:prSet/>
      <dgm:spPr/>
      <dgm:t>
        <a:bodyPr/>
        <a:lstStyle/>
        <a:p>
          <a:endParaRPr lang="ru-RU"/>
        </a:p>
      </dgm:t>
    </dgm:pt>
    <dgm:pt modelId="{06D33DD7-8C3C-470F-9C4F-8BAB1913582C}">
      <dgm:prSet phldrT="[Текст]" custT="1"/>
      <dgm:spPr/>
      <dgm:t>
        <a:bodyPr/>
        <a:lstStyle/>
        <a:p>
          <a:r>
            <a:rPr lang="ru-RU" sz="1600" b="1" smtClean="0"/>
            <a:t>Обработка результатов выездных и документарных проверок</a:t>
          </a:r>
          <a:endParaRPr lang="ru-RU" sz="1600" b="1" dirty="0" smtClean="0"/>
        </a:p>
      </dgm:t>
    </dgm:pt>
    <dgm:pt modelId="{C0A67E98-8D4C-4DB0-A47C-344C75639877}" type="parTrans" cxnId="{9FBD4AE2-E081-4F48-9BE6-5F2C2B5A55B8}">
      <dgm:prSet/>
      <dgm:spPr/>
      <dgm:t>
        <a:bodyPr/>
        <a:lstStyle/>
        <a:p>
          <a:endParaRPr lang="ru-RU"/>
        </a:p>
      </dgm:t>
    </dgm:pt>
    <dgm:pt modelId="{D3530912-81DB-46EB-9613-81F133679B80}" type="sibTrans" cxnId="{9FBD4AE2-E081-4F48-9BE6-5F2C2B5A55B8}">
      <dgm:prSet/>
      <dgm:spPr/>
      <dgm:t>
        <a:bodyPr/>
        <a:lstStyle/>
        <a:p>
          <a:endParaRPr lang="ru-RU"/>
        </a:p>
      </dgm:t>
    </dgm:pt>
    <dgm:pt modelId="{4FBAED11-FB8A-464D-91D0-238FCB84E3CD}">
      <dgm:prSet phldrT="[Текст]" custT="1"/>
      <dgm:spPr/>
      <dgm:t>
        <a:bodyPr/>
        <a:lstStyle/>
        <a:p>
          <a:r>
            <a:rPr lang="ru-RU" sz="1600" b="1" smtClean="0"/>
            <a:t>Подготовка предложений по принятию мер по результатам поведенных проверок (направление предписаний и писем об устранении нарушений)</a:t>
          </a:r>
          <a:endParaRPr lang="ru-RU" sz="1600" b="1" dirty="0" smtClean="0"/>
        </a:p>
      </dgm:t>
    </dgm:pt>
    <dgm:pt modelId="{306EBB5D-9A90-4BCE-8072-F324B67EEABB}" type="parTrans" cxnId="{42EAB200-75D3-45BF-9CA6-D6F3191C3F09}">
      <dgm:prSet/>
      <dgm:spPr/>
      <dgm:t>
        <a:bodyPr/>
        <a:lstStyle/>
        <a:p>
          <a:endParaRPr lang="ru-RU"/>
        </a:p>
      </dgm:t>
    </dgm:pt>
    <dgm:pt modelId="{83D73291-EEAF-406D-AF7F-DA74FF67A504}" type="sibTrans" cxnId="{42EAB200-75D3-45BF-9CA6-D6F3191C3F09}">
      <dgm:prSet/>
      <dgm:spPr/>
      <dgm:t>
        <a:bodyPr/>
        <a:lstStyle/>
        <a:p>
          <a:endParaRPr lang="ru-RU"/>
        </a:p>
      </dgm:t>
    </dgm:pt>
    <dgm:pt modelId="{17281CF0-FAA0-4A0B-9A2F-69BCC054CF61}">
      <dgm:prSet phldrT="[Текст]" custT="1"/>
      <dgm:spPr/>
      <dgm:t>
        <a:bodyPr/>
        <a:lstStyle/>
        <a:p>
          <a:r>
            <a:rPr lang="ru-RU" sz="1600" b="1" smtClean="0"/>
            <a:t>Контроль за исполнением предписаний путем проведения внеплановых проверок по истечении срока исполнения предписаний</a:t>
          </a:r>
          <a:endParaRPr lang="ru-RU" sz="1600" b="1" dirty="0" smtClean="0"/>
        </a:p>
      </dgm:t>
    </dgm:pt>
    <dgm:pt modelId="{931A927C-CFD0-4BF4-A218-B26EFF0012DF}" type="parTrans" cxnId="{6F383D44-6EA5-4ABA-B3AC-85AEC6287DB2}">
      <dgm:prSet/>
      <dgm:spPr/>
      <dgm:t>
        <a:bodyPr/>
        <a:lstStyle/>
        <a:p>
          <a:endParaRPr lang="ru-RU"/>
        </a:p>
      </dgm:t>
    </dgm:pt>
    <dgm:pt modelId="{35EF54F6-088C-4EB2-B31A-6A2CA6C673E5}" type="sibTrans" cxnId="{6F383D44-6EA5-4ABA-B3AC-85AEC6287DB2}">
      <dgm:prSet/>
      <dgm:spPr/>
      <dgm:t>
        <a:bodyPr/>
        <a:lstStyle/>
        <a:p>
          <a:endParaRPr lang="ru-RU"/>
        </a:p>
      </dgm:t>
    </dgm:pt>
    <dgm:pt modelId="{F1F174D3-FE75-48A4-B2E6-85DC156ECC52}">
      <dgm:prSet phldrT="[Текст]" custT="1"/>
      <dgm:spPr/>
      <dgm:t>
        <a:bodyPr/>
        <a:lstStyle/>
        <a:p>
          <a:r>
            <a:rPr lang="ru-RU" sz="1600" b="1" smtClean="0"/>
            <a:t>Принятие мер в случае неисполнения предписаний</a:t>
          </a:r>
          <a:endParaRPr lang="ru-RU" sz="1600" b="1" dirty="0" smtClean="0"/>
        </a:p>
      </dgm:t>
    </dgm:pt>
    <dgm:pt modelId="{40D9152F-8667-4F95-9006-FC8D0BB2DD42}" type="parTrans" cxnId="{FF4F23D9-0F3B-42D0-A08C-98D14CA2D857}">
      <dgm:prSet/>
      <dgm:spPr/>
      <dgm:t>
        <a:bodyPr/>
        <a:lstStyle/>
        <a:p>
          <a:endParaRPr lang="ru-RU"/>
        </a:p>
      </dgm:t>
    </dgm:pt>
    <dgm:pt modelId="{0E044A7F-AFE9-4779-AC59-292DBBD98E7F}" type="sibTrans" cxnId="{FF4F23D9-0F3B-42D0-A08C-98D14CA2D857}">
      <dgm:prSet/>
      <dgm:spPr/>
      <dgm:t>
        <a:bodyPr/>
        <a:lstStyle/>
        <a:p>
          <a:endParaRPr lang="ru-RU"/>
        </a:p>
      </dgm:t>
    </dgm:pt>
    <dgm:pt modelId="{EA2F5179-0B5E-4C2C-8C1A-7746806FD25F}">
      <dgm:prSet phldrT="[Текст]" custT="1"/>
      <dgm:spPr/>
      <dgm:t>
        <a:bodyPr/>
        <a:lstStyle/>
        <a:p>
          <a:r>
            <a:rPr lang="ru-RU" sz="1600" b="1" smtClean="0"/>
            <a:t>Составление протоколов об административных правонарушениях, направление материалов дела в суд</a:t>
          </a:r>
          <a:endParaRPr lang="ru-RU" sz="1600" b="1" dirty="0" smtClean="0"/>
        </a:p>
      </dgm:t>
    </dgm:pt>
    <dgm:pt modelId="{93157096-D423-4E5F-97C0-3E519825D0D0}" type="parTrans" cxnId="{00A8DF18-3217-41C2-8B46-F3B073C638E9}">
      <dgm:prSet/>
      <dgm:spPr/>
      <dgm:t>
        <a:bodyPr/>
        <a:lstStyle/>
        <a:p>
          <a:endParaRPr lang="ru-RU"/>
        </a:p>
      </dgm:t>
    </dgm:pt>
    <dgm:pt modelId="{301FFB85-1F27-47A9-AEEC-7910755BD7EF}" type="sibTrans" cxnId="{00A8DF18-3217-41C2-8B46-F3B073C638E9}">
      <dgm:prSet/>
      <dgm:spPr/>
      <dgm:t>
        <a:bodyPr/>
        <a:lstStyle/>
        <a:p>
          <a:endParaRPr lang="ru-RU"/>
        </a:p>
      </dgm:t>
    </dgm:pt>
    <dgm:pt modelId="{92ED880F-F28C-4E0D-B45C-4CFE1278899C}">
      <dgm:prSet custT="1"/>
      <dgm:spPr/>
      <dgm:t>
        <a:bodyPr/>
        <a:lstStyle/>
        <a:p>
          <a:r>
            <a:rPr lang="ru-RU" sz="1600" b="1" smtClean="0"/>
            <a:t>По результатам проверок проведение совещаний с руководителями образовательных  учреждений, органов управления образованием, органов исполнительной власти субъектов РФ, муниципальных образований</a:t>
          </a:r>
          <a:endParaRPr lang="ru-RU" sz="1600" b="1" dirty="0"/>
        </a:p>
      </dgm:t>
    </dgm:pt>
    <dgm:pt modelId="{9C1F4F45-289F-4F46-8A09-6138686B0051}" type="parTrans" cxnId="{C9428CEA-A339-46D9-BC7A-ED27CA81C7D4}">
      <dgm:prSet/>
      <dgm:spPr/>
      <dgm:t>
        <a:bodyPr/>
        <a:lstStyle/>
        <a:p>
          <a:endParaRPr lang="ru-RU"/>
        </a:p>
      </dgm:t>
    </dgm:pt>
    <dgm:pt modelId="{6E4239D0-37A7-4769-AF53-9148C95AE7AD}" type="sibTrans" cxnId="{C9428CEA-A339-46D9-BC7A-ED27CA81C7D4}">
      <dgm:prSet/>
      <dgm:spPr/>
      <dgm:t>
        <a:bodyPr/>
        <a:lstStyle/>
        <a:p>
          <a:endParaRPr lang="ru-RU"/>
        </a:p>
      </dgm:t>
    </dgm:pt>
    <dgm:pt modelId="{B49E50DE-61A2-4F4A-9ED5-A5D21D4389C3}" type="pres">
      <dgm:prSet presAssocID="{452A1431-E4D6-4920-8AD3-669D8316FC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00CE02-9077-4265-841B-A0B1F95533C7}" type="pres">
      <dgm:prSet presAssocID="{92ED880F-F28C-4E0D-B45C-4CFE1278899C}" presName="boxAndChildren" presStyleCnt="0"/>
      <dgm:spPr/>
      <dgm:t>
        <a:bodyPr/>
        <a:lstStyle/>
        <a:p>
          <a:endParaRPr lang="ru-RU"/>
        </a:p>
      </dgm:t>
    </dgm:pt>
    <dgm:pt modelId="{4DD3968F-3741-4588-83D3-0857F6A463C4}" type="pres">
      <dgm:prSet presAssocID="{92ED880F-F28C-4E0D-B45C-4CFE1278899C}" presName="parentTextBox" presStyleLbl="node1" presStyleIdx="0" presStyleCnt="7" custScaleY="137623"/>
      <dgm:spPr/>
      <dgm:t>
        <a:bodyPr/>
        <a:lstStyle/>
        <a:p>
          <a:endParaRPr lang="ru-RU"/>
        </a:p>
      </dgm:t>
    </dgm:pt>
    <dgm:pt modelId="{E56E9D02-5486-4C7C-A63B-441080D5F5DE}" type="pres">
      <dgm:prSet presAssocID="{301FFB85-1F27-47A9-AEEC-7910755BD7EF}" presName="sp" presStyleCnt="0"/>
      <dgm:spPr/>
      <dgm:t>
        <a:bodyPr/>
        <a:lstStyle/>
        <a:p>
          <a:endParaRPr lang="ru-RU"/>
        </a:p>
      </dgm:t>
    </dgm:pt>
    <dgm:pt modelId="{691E3472-3F41-4FEB-ABCE-D94D89BDE7DC}" type="pres">
      <dgm:prSet presAssocID="{EA2F5179-0B5E-4C2C-8C1A-7746806FD25F}" presName="arrowAndChildren" presStyleCnt="0"/>
      <dgm:spPr/>
      <dgm:t>
        <a:bodyPr/>
        <a:lstStyle/>
        <a:p>
          <a:endParaRPr lang="ru-RU"/>
        </a:p>
      </dgm:t>
    </dgm:pt>
    <dgm:pt modelId="{79B2BD1D-2486-4774-9302-853FF8103200}" type="pres">
      <dgm:prSet presAssocID="{EA2F5179-0B5E-4C2C-8C1A-7746806FD25F}" presName="parentTextArrow" presStyleLbl="node1" presStyleIdx="1" presStyleCnt="7" custScaleY="96598"/>
      <dgm:spPr/>
      <dgm:t>
        <a:bodyPr/>
        <a:lstStyle/>
        <a:p>
          <a:endParaRPr lang="ru-RU"/>
        </a:p>
      </dgm:t>
    </dgm:pt>
    <dgm:pt modelId="{B3A78A95-96CC-4E5C-A52C-EB70F0814F79}" type="pres">
      <dgm:prSet presAssocID="{0E044A7F-AFE9-4779-AC59-292DBBD98E7F}" presName="sp" presStyleCnt="0"/>
      <dgm:spPr/>
      <dgm:t>
        <a:bodyPr/>
        <a:lstStyle/>
        <a:p>
          <a:endParaRPr lang="ru-RU"/>
        </a:p>
      </dgm:t>
    </dgm:pt>
    <dgm:pt modelId="{6BDCFE79-46F5-4C26-9F2F-02D0BC7108B6}" type="pres">
      <dgm:prSet presAssocID="{F1F174D3-FE75-48A4-B2E6-85DC156ECC52}" presName="arrowAndChildren" presStyleCnt="0"/>
      <dgm:spPr/>
      <dgm:t>
        <a:bodyPr/>
        <a:lstStyle/>
        <a:p>
          <a:endParaRPr lang="ru-RU"/>
        </a:p>
      </dgm:t>
    </dgm:pt>
    <dgm:pt modelId="{D8ABAB14-7829-459A-BD1E-56812B4294BA}" type="pres">
      <dgm:prSet presAssocID="{F1F174D3-FE75-48A4-B2E6-85DC156ECC52}" presName="parentTextArrow" presStyleLbl="node1" presStyleIdx="2" presStyleCnt="7" custScaleY="72854"/>
      <dgm:spPr/>
      <dgm:t>
        <a:bodyPr/>
        <a:lstStyle/>
        <a:p>
          <a:endParaRPr lang="ru-RU"/>
        </a:p>
      </dgm:t>
    </dgm:pt>
    <dgm:pt modelId="{16FB8494-5483-4D58-817B-303957833129}" type="pres">
      <dgm:prSet presAssocID="{35EF54F6-088C-4EB2-B31A-6A2CA6C673E5}" presName="sp" presStyleCnt="0"/>
      <dgm:spPr/>
      <dgm:t>
        <a:bodyPr/>
        <a:lstStyle/>
        <a:p>
          <a:endParaRPr lang="ru-RU"/>
        </a:p>
      </dgm:t>
    </dgm:pt>
    <dgm:pt modelId="{79929969-93E2-477D-88EB-FECB704A7CEE}" type="pres">
      <dgm:prSet presAssocID="{17281CF0-FAA0-4A0B-9A2F-69BCC054CF61}" presName="arrowAndChildren" presStyleCnt="0"/>
      <dgm:spPr/>
      <dgm:t>
        <a:bodyPr/>
        <a:lstStyle/>
        <a:p>
          <a:endParaRPr lang="ru-RU"/>
        </a:p>
      </dgm:t>
    </dgm:pt>
    <dgm:pt modelId="{757CDF09-4D2D-464A-85B2-3F29FF73FE2C}" type="pres">
      <dgm:prSet presAssocID="{17281CF0-FAA0-4A0B-9A2F-69BCC054CF61}" presName="parentTextArrow" presStyleLbl="node1" presStyleIdx="3" presStyleCnt="7"/>
      <dgm:spPr/>
      <dgm:t>
        <a:bodyPr/>
        <a:lstStyle/>
        <a:p>
          <a:endParaRPr lang="ru-RU"/>
        </a:p>
      </dgm:t>
    </dgm:pt>
    <dgm:pt modelId="{535C3951-523C-451A-A617-3249AAF8E3DE}" type="pres">
      <dgm:prSet presAssocID="{83D73291-EEAF-406D-AF7F-DA74FF67A504}" presName="sp" presStyleCnt="0"/>
      <dgm:spPr/>
      <dgm:t>
        <a:bodyPr/>
        <a:lstStyle/>
        <a:p>
          <a:endParaRPr lang="ru-RU"/>
        </a:p>
      </dgm:t>
    </dgm:pt>
    <dgm:pt modelId="{5A02CAE2-C62E-4F8B-82F5-B7459601759E}" type="pres">
      <dgm:prSet presAssocID="{4FBAED11-FB8A-464D-91D0-238FCB84E3CD}" presName="arrowAndChildren" presStyleCnt="0"/>
      <dgm:spPr/>
      <dgm:t>
        <a:bodyPr/>
        <a:lstStyle/>
        <a:p>
          <a:endParaRPr lang="ru-RU"/>
        </a:p>
      </dgm:t>
    </dgm:pt>
    <dgm:pt modelId="{D994B93C-886F-4910-9E9C-B090D9D84B45}" type="pres">
      <dgm:prSet presAssocID="{4FBAED11-FB8A-464D-91D0-238FCB84E3CD}" presName="parentTextArrow" presStyleLbl="node1" presStyleIdx="4" presStyleCnt="7"/>
      <dgm:spPr/>
      <dgm:t>
        <a:bodyPr/>
        <a:lstStyle/>
        <a:p>
          <a:endParaRPr lang="ru-RU"/>
        </a:p>
      </dgm:t>
    </dgm:pt>
    <dgm:pt modelId="{97920651-6724-4995-BA84-9373F20F65B7}" type="pres">
      <dgm:prSet presAssocID="{D3530912-81DB-46EB-9613-81F133679B80}" presName="sp" presStyleCnt="0"/>
      <dgm:spPr/>
      <dgm:t>
        <a:bodyPr/>
        <a:lstStyle/>
        <a:p>
          <a:endParaRPr lang="ru-RU"/>
        </a:p>
      </dgm:t>
    </dgm:pt>
    <dgm:pt modelId="{029C5FD1-97B8-4821-BA5F-52B7688C217D}" type="pres">
      <dgm:prSet presAssocID="{06D33DD7-8C3C-470F-9C4F-8BAB1913582C}" presName="arrowAndChildren" presStyleCnt="0"/>
      <dgm:spPr/>
      <dgm:t>
        <a:bodyPr/>
        <a:lstStyle/>
        <a:p>
          <a:endParaRPr lang="ru-RU"/>
        </a:p>
      </dgm:t>
    </dgm:pt>
    <dgm:pt modelId="{119F33C6-A745-47FA-8AC5-3D2476424A6C}" type="pres">
      <dgm:prSet presAssocID="{06D33DD7-8C3C-470F-9C4F-8BAB1913582C}" presName="parentTextArrow" presStyleLbl="node1" presStyleIdx="5" presStyleCnt="7" custScaleY="77591"/>
      <dgm:spPr/>
      <dgm:t>
        <a:bodyPr/>
        <a:lstStyle/>
        <a:p>
          <a:endParaRPr lang="ru-RU"/>
        </a:p>
      </dgm:t>
    </dgm:pt>
    <dgm:pt modelId="{D2803A72-7BFC-40D1-BD82-6EA550C86AE4}" type="pres">
      <dgm:prSet presAssocID="{DC435DDA-02B1-4020-B224-728565309AD9}" presName="sp" presStyleCnt="0"/>
      <dgm:spPr/>
      <dgm:t>
        <a:bodyPr/>
        <a:lstStyle/>
        <a:p>
          <a:endParaRPr lang="ru-RU"/>
        </a:p>
      </dgm:t>
    </dgm:pt>
    <dgm:pt modelId="{DD5B900D-DD54-4C28-91BD-3BAE51FD396D}" type="pres">
      <dgm:prSet presAssocID="{C27D20C6-CD51-4361-9C93-F2DDA8C0C4FD}" presName="arrowAndChildren" presStyleCnt="0"/>
      <dgm:spPr/>
      <dgm:t>
        <a:bodyPr/>
        <a:lstStyle/>
        <a:p>
          <a:endParaRPr lang="ru-RU"/>
        </a:p>
      </dgm:t>
    </dgm:pt>
    <dgm:pt modelId="{B52D8376-50C3-438D-A7D1-DD786FE567F6}" type="pres">
      <dgm:prSet presAssocID="{C27D20C6-CD51-4361-9C93-F2DDA8C0C4FD}" presName="parentTextArrow" presStyleLbl="node1" presStyleIdx="6" presStyleCnt="7" custScaleY="83816"/>
      <dgm:spPr/>
      <dgm:t>
        <a:bodyPr/>
        <a:lstStyle/>
        <a:p>
          <a:endParaRPr lang="ru-RU"/>
        </a:p>
      </dgm:t>
    </dgm:pt>
  </dgm:ptLst>
  <dgm:cxnLst>
    <dgm:cxn modelId="{C2E5EDCB-C050-4F3D-8110-2A15E7E75BEF}" type="presOf" srcId="{EA2F5179-0B5E-4C2C-8C1A-7746806FD25F}" destId="{79B2BD1D-2486-4774-9302-853FF8103200}" srcOrd="0" destOrd="0" presId="urn:microsoft.com/office/officeart/2005/8/layout/process4"/>
    <dgm:cxn modelId="{FF4F23D9-0F3B-42D0-A08C-98D14CA2D857}" srcId="{452A1431-E4D6-4920-8AD3-669D8316FC30}" destId="{F1F174D3-FE75-48A4-B2E6-85DC156ECC52}" srcOrd="4" destOrd="0" parTransId="{40D9152F-8667-4F95-9006-FC8D0BB2DD42}" sibTransId="{0E044A7F-AFE9-4779-AC59-292DBBD98E7F}"/>
    <dgm:cxn modelId="{6460BCF9-FC3A-4A99-8632-CE1041420EB4}" type="presOf" srcId="{06D33DD7-8C3C-470F-9C4F-8BAB1913582C}" destId="{119F33C6-A745-47FA-8AC5-3D2476424A6C}" srcOrd="0" destOrd="0" presId="urn:microsoft.com/office/officeart/2005/8/layout/process4"/>
    <dgm:cxn modelId="{C9428CEA-A339-46D9-BC7A-ED27CA81C7D4}" srcId="{452A1431-E4D6-4920-8AD3-669D8316FC30}" destId="{92ED880F-F28C-4E0D-B45C-4CFE1278899C}" srcOrd="6" destOrd="0" parTransId="{9C1F4F45-289F-4F46-8A09-6138686B0051}" sibTransId="{6E4239D0-37A7-4769-AF53-9148C95AE7AD}"/>
    <dgm:cxn modelId="{BBC08E10-D100-4172-B146-E421BE5D3B27}" type="presOf" srcId="{4FBAED11-FB8A-464D-91D0-238FCB84E3CD}" destId="{D994B93C-886F-4910-9E9C-B090D9D84B45}" srcOrd="0" destOrd="0" presId="urn:microsoft.com/office/officeart/2005/8/layout/process4"/>
    <dgm:cxn modelId="{6F383D44-6EA5-4ABA-B3AC-85AEC6287DB2}" srcId="{452A1431-E4D6-4920-8AD3-669D8316FC30}" destId="{17281CF0-FAA0-4A0B-9A2F-69BCC054CF61}" srcOrd="3" destOrd="0" parTransId="{931A927C-CFD0-4BF4-A218-B26EFF0012DF}" sibTransId="{35EF54F6-088C-4EB2-B31A-6A2CA6C673E5}"/>
    <dgm:cxn modelId="{98B93B17-94A3-4821-9EB1-5C5EFA248FDB}" type="presOf" srcId="{452A1431-E4D6-4920-8AD3-669D8316FC30}" destId="{B49E50DE-61A2-4F4A-9ED5-A5D21D4389C3}" srcOrd="0" destOrd="0" presId="urn:microsoft.com/office/officeart/2005/8/layout/process4"/>
    <dgm:cxn modelId="{2FF4C92B-0AA0-4919-92C2-F85002BDD05D}" type="presOf" srcId="{92ED880F-F28C-4E0D-B45C-4CFE1278899C}" destId="{4DD3968F-3741-4588-83D3-0857F6A463C4}" srcOrd="0" destOrd="0" presId="urn:microsoft.com/office/officeart/2005/8/layout/process4"/>
    <dgm:cxn modelId="{C18F98DE-8A22-41F4-A383-8052198E9CCF}" type="presOf" srcId="{17281CF0-FAA0-4A0B-9A2F-69BCC054CF61}" destId="{757CDF09-4D2D-464A-85B2-3F29FF73FE2C}" srcOrd="0" destOrd="0" presId="urn:microsoft.com/office/officeart/2005/8/layout/process4"/>
    <dgm:cxn modelId="{9FBD4AE2-E081-4F48-9BE6-5F2C2B5A55B8}" srcId="{452A1431-E4D6-4920-8AD3-669D8316FC30}" destId="{06D33DD7-8C3C-470F-9C4F-8BAB1913582C}" srcOrd="1" destOrd="0" parTransId="{C0A67E98-8D4C-4DB0-A47C-344C75639877}" sibTransId="{D3530912-81DB-46EB-9613-81F133679B80}"/>
    <dgm:cxn modelId="{3B37AECE-11D5-4016-A213-EEDE4C90E9CE}" type="presOf" srcId="{C27D20C6-CD51-4361-9C93-F2DDA8C0C4FD}" destId="{B52D8376-50C3-438D-A7D1-DD786FE567F6}" srcOrd="0" destOrd="0" presId="urn:microsoft.com/office/officeart/2005/8/layout/process4"/>
    <dgm:cxn modelId="{00A8DF18-3217-41C2-8B46-F3B073C638E9}" srcId="{452A1431-E4D6-4920-8AD3-669D8316FC30}" destId="{EA2F5179-0B5E-4C2C-8C1A-7746806FD25F}" srcOrd="5" destOrd="0" parTransId="{93157096-D423-4E5F-97C0-3E519825D0D0}" sibTransId="{301FFB85-1F27-47A9-AEEC-7910755BD7EF}"/>
    <dgm:cxn modelId="{527609F2-5A66-4956-ADB1-4D9EA3BE3CF7}" srcId="{452A1431-E4D6-4920-8AD3-669D8316FC30}" destId="{C27D20C6-CD51-4361-9C93-F2DDA8C0C4FD}" srcOrd="0" destOrd="0" parTransId="{93D98982-292A-44FC-BA82-BF28235B59C8}" sibTransId="{DC435DDA-02B1-4020-B224-728565309AD9}"/>
    <dgm:cxn modelId="{F730F4CA-46D8-46AF-83C0-7227BE0D8279}" type="presOf" srcId="{F1F174D3-FE75-48A4-B2E6-85DC156ECC52}" destId="{D8ABAB14-7829-459A-BD1E-56812B4294BA}" srcOrd="0" destOrd="0" presId="urn:microsoft.com/office/officeart/2005/8/layout/process4"/>
    <dgm:cxn modelId="{42EAB200-75D3-45BF-9CA6-D6F3191C3F09}" srcId="{452A1431-E4D6-4920-8AD3-669D8316FC30}" destId="{4FBAED11-FB8A-464D-91D0-238FCB84E3CD}" srcOrd="2" destOrd="0" parTransId="{306EBB5D-9A90-4BCE-8072-F324B67EEABB}" sibTransId="{83D73291-EEAF-406D-AF7F-DA74FF67A504}"/>
    <dgm:cxn modelId="{2135635C-3E07-4EF7-96CE-438477FE0152}" type="presParOf" srcId="{B49E50DE-61A2-4F4A-9ED5-A5D21D4389C3}" destId="{2A00CE02-9077-4265-841B-A0B1F95533C7}" srcOrd="0" destOrd="0" presId="urn:microsoft.com/office/officeart/2005/8/layout/process4"/>
    <dgm:cxn modelId="{2BAD7A61-774E-470E-A134-AB03AD6EB687}" type="presParOf" srcId="{2A00CE02-9077-4265-841B-A0B1F95533C7}" destId="{4DD3968F-3741-4588-83D3-0857F6A463C4}" srcOrd="0" destOrd="0" presId="urn:microsoft.com/office/officeart/2005/8/layout/process4"/>
    <dgm:cxn modelId="{37FD1735-F52C-4947-8609-829B254E11B3}" type="presParOf" srcId="{B49E50DE-61A2-4F4A-9ED5-A5D21D4389C3}" destId="{E56E9D02-5486-4C7C-A63B-441080D5F5DE}" srcOrd="1" destOrd="0" presId="urn:microsoft.com/office/officeart/2005/8/layout/process4"/>
    <dgm:cxn modelId="{C87FC20C-4CEF-4F27-AF75-A70E420F4A94}" type="presParOf" srcId="{B49E50DE-61A2-4F4A-9ED5-A5D21D4389C3}" destId="{691E3472-3F41-4FEB-ABCE-D94D89BDE7DC}" srcOrd="2" destOrd="0" presId="urn:microsoft.com/office/officeart/2005/8/layout/process4"/>
    <dgm:cxn modelId="{B8CCDFB5-5D9A-4B8A-BACF-F4DDF4F55933}" type="presParOf" srcId="{691E3472-3F41-4FEB-ABCE-D94D89BDE7DC}" destId="{79B2BD1D-2486-4774-9302-853FF8103200}" srcOrd="0" destOrd="0" presId="urn:microsoft.com/office/officeart/2005/8/layout/process4"/>
    <dgm:cxn modelId="{21EAA119-3E0E-4644-BEEB-5FB3B9AB4684}" type="presParOf" srcId="{B49E50DE-61A2-4F4A-9ED5-A5D21D4389C3}" destId="{B3A78A95-96CC-4E5C-A52C-EB70F0814F79}" srcOrd="3" destOrd="0" presId="urn:microsoft.com/office/officeart/2005/8/layout/process4"/>
    <dgm:cxn modelId="{BC3FB130-089A-429F-85D9-7D4F80AD83A8}" type="presParOf" srcId="{B49E50DE-61A2-4F4A-9ED5-A5D21D4389C3}" destId="{6BDCFE79-46F5-4C26-9F2F-02D0BC7108B6}" srcOrd="4" destOrd="0" presId="urn:microsoft.com/office/officeart/2005/8/layout/process4"/>
    <dgm:cxn modelId="{5C9FE753-F0D2-4886-8547-E42C8441F470}" type="presParOf" srcId="{6BDCFE79-46F5-4C26-9F2F-02D0BC7108B6}" destId="{D8ABAB14-7829-459A-BD1E-56812B4294BA}" srcOrd="0" destOrd="0" presId="urn:microsoft.com/office/officeart/2005/8/layout/process4"/>
    <dgm:cxn modelId="{E3A0BB6F-B169-4FAD-BE5A-D89A2268A617}" type="presParOf" srcId="{B49E50DE-61A2-4F4A-9ED5-A5D21D4389C3}" destId="{16FB8494-5483-4D58-817B-303957833129}" srcOrd="5" destOrd="0" presId="urn:microsoft.com/office/officeart/2005/8/layout/process4"/>
    <dgm:cxn modelId="{1DF8B051-89F3-4107-BF67-82207B96BB90}" type="presParOf" srcId="{B49E50DE-61A2-4F4A-9ED5-A5D21D4389C3}" destId="{79929969-93E2-477D-88EB-FECB704A7CEE}" srcOrd="6" destOrd="0" presId="urn:microsoft.com/office/officeart/2005/8/layout/process4"/>
    <dgm:cxn modelId="{ED4A5C20-442E-4A22-BEA2-7FA85E979C95}" type="presParOf" srcId="{79929969-93E2-477D-88EB-FECB704A7CEE}" destId="{757CDF09-4D2D-464A-85B2-3F29FF73FE2C}" srcOrd="0" destOrd="0" presId="urn:microsoft.com/office/officeart/2005/8/layout/process4"/>
    <dgm:cxn modelId="{A6FB0731-C804-4A5B-8722-B3B6B1622212}" type="presParOf" srcId="{B49E50DE-61A2-4F4A-9ED5-A5D21D4389C3}" destId="{535C3951-523C-451A-A617-3249AAF8E3DE}" srcOrd="7" destOrd="0" presId="urn:microsoft.com/office/officeart/2005/8/layout/process4"/>
    <dgm:cxn modelId="{F61E41AE-BBD7-4EAB-81C1-2600333CE198}" type="presParOf" srcId="{B49E50DE-61A2-4F4A-9ED5-A5D21D4389C3}" destId="{5A02CAE2-C62E-4F8B-82F5-B7459601759E}" srcOrd="8" destOrd="0" presId="urn:microsoft.com/office/officeart/2005/8/layout/process4"/>
    <dgm:cxn modelId="{A6ECDEFB-62BF-45A8-963E-9E4B961B2252}" type="presParOf" srcId="{5A02CAE2-C62E-4F8B-82F5-B7459601759E}" destId="{D994B93C-886F-4910-9E9C-B090D9D84B45}" srcOrd="0" destOrd="0" presId="urn:microsoft.com/office/officeart/2005/8/layout/process4"/>
    <dgm:cxn modelId="{E78AD529-474A-4672-BB06-3FFA0B4B99D2}" type="presParOf" srcId="{B49E50DE-61A2-4F4A-9ED5-A5D21D4389C3}" destId="{97920651-6724-4995-BA84-9373F20F65B7}" srcOrd="9" destOrd="0" presId="urn:microsoft.com/office/officeart/2005/8/layout/process4"/>
    <dgm:cxn modelId="{82E19E8E-108E-42DF-847F-32A37435B180}" type="presParOf" srcId="{B49E50DE-61A2-4F4A-9ED5-A5D21D4389C3}" destId="{029C5FD1-97B8-4821-BA5F-52B7688C217D}" srcOrd="10" destOrd="0" presId="urn:microsoft.com/office/officeart/2005/8/layout/process4"/>
    <dgm:cxn modelId="{5AD26B09-CD63-4BC5-9E78-A978BB4C81A6}" type="presParOf" srcId="{029C5FD1-97B8-4821-BA5F-52B7688C217D}" destId="{119F33C6-A745-47FA-8AC5-3D2476424A6C}" srcOrd="0" destOrd="0" presId="urn:microsoft.com/office/officeart/2005/8/layout/process4"/>
    <dgm:cxn modelId="{D2D8E5FB-25C5-4857-A93B-738FA3ED479D}" type="presParOf" srcId="{B49E50DE-61A2-4F4A-9ED5-A5D21D4389C3}" destId="{D2803A72-7BFC-40D1-BD82-6EA550C86AE4}" srcOrd="11" destOrd="0" presId="urn:microsoft.com/office/officeart/2005/8/layout/process4"/>
    <dgm:cxn modelId="{BEE374A1-4EF3-4727-834C-5E3D074F1BC6}" type="presParOf" srcId="{B49E50DE-61A2-4F4A-9ED5-A5D21D4389C3}" destId="{DD5B900D-DD54-4C28-91BD-3BAE51FD396D}" srcOrd="12" destOrd="0" presId="urn:microsoft.com/office/officeart/2005/8/layout/process4"/>
    <dgm:cxn modelId="{C57BB9D1-5229-445F-AE06-D7EE481F3B80}" type="presParOf" srcId="{DD5B900D-DD54-4C28-91BD-3BAE51FD396D}" destId="{B52D8376-50C3-438D-A7D1-DD786FE567F6}" srcOrd="0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5BA453-3094-48B8-A104-BB855FF94FD1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58CB6F-2A7F-4AA4-9BC1-6F6CC97E4E51}">
      <dgm:prSet phldrT="[Текст]"/>
      <dgm:spPr/>
      <dgm:t>
        <a:bodyPr/>
        <a:lstStyle/>
        <a:p>
          <a:r>
            <a:rPr lang="ru-RU" b="1" smtClean="0"/>
            <a:t>Управление</a:t>
          </a:r>
          <a:endParaRPr lang="ru-RU" b="1" dirty="0"/>
        </a:p>
      </dgm:t>
    </dgm:pt>
    <dgm:pt modelId="{1BA7B5C8-CC6D-480B-A00D-CFDFEA483133}" type="parTrans" cxnId="{1DC92600-A215-4FC2-B60B-D9E80275BFD2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C5FE75AF-07F3-4CBA-8144-C8A8A0D5D4C4}" type="sibTrans" cxnId="{1DC92600-A215-4FC2-B60B-D9E80275BFD2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430B877E-4D72-47BD-A47A-CF394D36A719}">
      <dgm:prSet phldrT="[Текст]" custT="1"/>
      <dgm:spPr/>
      <dgm:t>
        <a:bodyPr/>
        <a:lstStyle/>
        <a:p>
          <a:r>
            <a:rPr lang="ru-RU" sz="1600" b="1" smtClean="0"/>
            <a:t>Подведомственные организации РОН</a:t>
          </a:r>
          <a:endParaRPr lang="ru-RU" sz="1600" b="1" dirty="0"/>
        </a:p>
      </dgm:t>
    </dgm:pt>
    <dgm:pt modelId="{8185D3A2-4942-4FC7-9642-788E50EB8F78}" type="parTrans" cxnId="{D1A56E2F-CDE0-4E65-A96B-23561E333DEC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DDD636FB-2D4C-44EA-AC20-004F447D3176}" type="sibTrans" cxnId="{D1A56E2F-CDE0-4E65-A96B-23561E333DEC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87D6AF42-5077-4E51-A778-3739CFA93AA0}">
      <dgm:prSet phldrT="[Текст]" custT="1"/>
      <dgm:spPr/>
      <dgm:t>
        <a:bodyPr/>
        <a:lstStyle/>
        <a:p>
          <a:r>
            <a:rPr lang="ru-RU" sz="1800" b="1" smtClean="0"/>
            <a:t>Минобрнауки России</a:t>
          </a:r>
          <a:endParaRPr lang="ru-RU" sz="1800" b="1" dirty="0"/>
        </a:p>
      </dgm:t>
    </dgm:pt>
    <dgm:pt modelId="{5E0F3A1E-5471-48A4-A667-B526DBAC2B4D}" type="parTrans" cxnId="{B2AD7CC0-4CA5-4674-8B5B-78C6FEE002B5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18BBB017-728D-4177-B3A7-159F93C64033}" type="sibTrans" cxnId="{B2AD7CC0-4CA5-4674-8B5B-78C6FEE002B5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8E89A7C5-66FE-4ACF-9D08-B7A9E1B27FBB}">
      <dgm:prSet phldrT="[Текст]" custT="1"/>
      <dgm:spPr/>
      <dgm:t>
        <a:bodyPr/>
        <a:lstStyle/>
        <a:p>
          <a:r>
            <a:rPr lang="ru-RU" sz="1800" b="1" dirty="0" smtClean="0"/>
            <a:t>Органы прокуратуры</a:t>
          </a:r>
          <a:endParaRPr lang="ru-RU" sz="1800" b="1" dirty="0"/>
        </a:p>
      </dgm:t>
    </dgm:pt>
    <dgm:pt modelId="{E9ECDA85-8D9B-4825-8DA9-7D40EBEB67C3}" type="parTrans" cxnId="{34343758-7501-4ADB-B418-9CC654D9BA0E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295C0A14-FAD5-4888-B080-8EB0483BD308}" type="sibTrans" cxnId="{34343758-7501-4ADB-B418-9CC654D9BA0E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948E5CDA-4620-45EC-B323-40D8E3AD7F29}">
      <dgm:prSet custT="1"/>
      <dgm:spPr/>
      <dgm:t>
        <a:bodyPr/>
        <a:lstStyle/>
        <a:p>
          <a:r>
            <a:rPr lang="ru-RU" sz="1200" b="1" smtClean="0"/>
            <a:t>Исполнительные органы государственной власти субъектов Российской Федерации в сфере образования </a:t>
          </a:r>
          <a:endParaRPr lang="ru-RU" sz="1200" b="1" dirty="0"/>
        </a:p>
      </dgm:t>
    </dgm:pt>
    <dgm:pt modelId="{4961F2C1-0D10-43AA-9369-7A8CD4BB5AEB}" type="parTrans" cxnId="{FB9ABA23-7F35-4174-97AA-5AA8F60AC34F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346EB177-FDD7-4950-8850-80B51B083817}" type="sibTrans" cxnId="{FB9ABA23-7F35-4174-97AA-5AA8F60AC34F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C69ADFBB-E42B-449A-953A-8A5771E8E23E}">
      <dgm:prSet custT="1"/>
      <dgm:spPr/>
      <dgm:t>
        <a:bodyPr/>
        <a:lstStyle/>
        <a:p>
          <a:r>
            <a:rPr lang="ru-RU" sz="1100" b="1" smtClean="0"/>
            <a:t>ФГБУ </a:t>
          </a:r>
        </a:p>
        <a:p>
          <a:r>
            <a:rPr lang="ru-RU" sz="1100" b="1" smtClean="0"/>
            <a:t>«Информационно-методический центр анализа»</a:t>
          </a:r>
          <a:endParaRPr lang="ru-RU" sz="1100" b="1" dirty="0"/>
        </a:p>
      </dgm:t>
    </dgm:pt>
    <dgm:pt modelId="{1C0CFEF1-4221-4C74-B094-6AA7A11C539B}" type="sibTrans" cxnId="{66791A69-3500-4E87-A65F-758A91F650FD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108640A9-4D07-4E19-BFF7-DF4194BB5341}" type="parTrans" cxnId="{66791A69-3500-4E87-A65F-758A91F650FD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61DF739C-7E93-43E8-9DD4-F7500FE3EC5A}">
      <dgm:prSet custT="1"/>
      <dgm:spPr/>
      <dgm:t>
        <a:bodyPr/>
        <a:lstStyle/>
        <a:p>
          <a:r>
            <a:rPr lang="ru-RU" sz="1400" b="1" smtClean="0"/>
            <a:t>ФГБУ </a:t>
          </a:r>
        </a:p>
        <a:p>
          <a:r>
            <a:rPr lang="ru-RU" sz="1400" b="1" smtClean="0"/>
            <a:t>«Федеральный центр тестирования»</a:t>
          </a:r>
          <a:endParaRPr lang="ru-RU" sz="1400" b="1" dirty="0"/>
        </a:p>
      </dgm:t>
    </dgm:pt>
    <dgm:pt modelId="{F01440D5-847B-4996-8DE8-5E77F283CE04}" type="sibTrans" cxnId="{C56D47D1-1394-4E60-A99A-344D45523224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51EFEDE8-5303-4D55-A4C0-D03F91F916FB}" type="parTrans" cxnId="{C56D47D1-1394-4E60-A99A-344D45523224}">
      <dgm:prSet/>
      <dgm:spPr/>
      <dgm:t>
        <a:bodyPr/>
        <a:lstStyle/>
        <a:p>
          <a:endParaRPr lang="ru-RU">
            <a:solidFill>
              <a:srgbClr val="2E3192"/>
            </a:solidFill>
          </a:endParaRPr>
        </a:p>
      </dgm:t>
    </dgm:pt>
    <dgm:pt modelId="{027F8272-B555-4FA1-B9DA-A247EDAC078A}">
      <dgm:prSet/>
      <dgm:spPr/>
      <dgm:t>
        <a:bodyPr/>
        <a:lstStyle/>
        <a:p>
          <a:r>
            <a:rPr lang="ru-RU" b="1" smtClean="0"/>
            <a:t>Иные ФОИВ</a:t>
          </a:r>
        </a:p>
        <a:p>
          <a:r>
            <a:rPr lang="ru-RU" b="1" smtClean="0"/>
            <a:t>(Минтруд, Минюст, Минздрав)</a:t>
          </a:r>
          <a:endParaRPr lang="ru-RU" b="1" dirty="0"/>
        </a:p>
      </dgm:t>
    </dgm:pt>
    <dgm:pt modelId="{A0DAC839-5F02-47B1-8E3E-68AB7DEF957E}" type="parTrans" cxnId="{8AE5F63D-624D-47B4-9D5C-5BC1C6C6A8E8}">
      <dgm:prSet/>
      <dgm:spPr/>
      <dgm:t>
        <a:bodyPr/>
        <a:lstStyle/>
        <a:p>
          <a:endParaRPr lang="ru-RU"/>
        </a:p>
      </dgm:t>
    </dgm:pt>
    <dgm:pt modelId="{43BADD03-50D4-4AE0-B161-6165DA950431}" type="sibTrans" cxnId="{8AE5F63D-624D-47B4-9D5C-5BC1C6C6A8E8}">
      <dgm:prSet/>
      <dgm:spPr/>
      <dgm:t>
        <a:bodyPr/>
        <a:lstStyle/>
        <a:p>
          <a:endParaRPr lang="ru-RU"/>
        </a:p>
      </dgm:t>
    </dgm:pt>
    <dgm:pt modelId="{2DC0A019-5D49-4197-B201-6E2B4254D1AA}" type="pres">
      <dgm:prSet presAssocID="{EC5BA453-3094-48B8-A104-BB855FF94FD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DE7E89-5BF1-44CF-AB90-4D9412C8C514}" type="pres">
      <dgm:prSet presAssocID="{7558CB6F-2A7F-4AA4-9BC1-6F6CC97E4E51}" presName="root1" presStyleCnt="0"/>
      <dgm:spPr/>
      <dgm:t>
        <a:bodyPr/>
        <a:lstStyle/>
        <a:p>
          <a:endParaRPr lang="ru-RU"/>
        </a:p>
      </dgm:t>
    </dgm:pt>
    <dgm:pt modelId="{2DFFBD08-99AF-4938-8730-6B02BB7D79C6}" type="pres">
      <dgm:prSet presAssocID="{7558CB6F-2A7F-4AA4-9BC1-6F6CC97E4E51}" presName="LevelOneTextNode" presStyleLbl="node0" presStyleIdx="0" presStyleCnt="1" custLinFactX="-167880" custLinFactNeighborX="-200000" custLinFactNeighborY="-8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A8C1A0-F49F-480C-A2F0-7CBA4A13BCE9}" type="pres">
      <dgm:prSet presAssocID="{7558CB6F-2A7F-4AA4-9BC1-6F6CC97E4E51}" presName="level2hierChild" presStyleCnt="0"/>
      <dgm:spPr/>
      <dgm:t>
        <a:bodyPr/>
        <a:lstStyle/>
        <a:p>
          <a:endParaRPr lang="ru-RU"/>
        </a:p>
      </dgm:t>
    </dgm:pt>
    <dgm:pt modelId="{9F6FA096-B12F-4F1A-84F5-A9DFE3BC60F7}" type="pres">
      <dgm:prSet presAssocID="{8185D3A2-4942-4FC7-9642-788E50EB8F78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32353DDF-4F16-49DA-A687-C2A3CC786D98}" type="pres">
      <dgm:prSet presAssocID="{8185D3A2-4942-4FC7-9642-788E50EB8F78}" presName="connTx" presStyleLbl="parChTrans1D2" presStyleIdx="0" presStyleCnt="5"/>
      <dgm:spPr/>
      <dgm:t>
        <a:bodyPr/>
        <a:lstStyle/>
        <a:p>
          <a:endParaRPr lang="ru-RU"/>
        </a:p>
      </dgm:t>
    </dgm:pt>
    <dgm:pt modelId="{019E0628-6BFE-4FB9-A988-433AAA94B73C}" type="pres">
      <dgm:prSet presAssocID="{430B877E-4D72-47BD-A47A-CF394D36A719}" presName="root2" presStyleCnt="0"/>
      <dgm:spPr/>
      <dgm:t>
        <a:bodyPr/>
        <a:lstStyle/>
        <a:p>
          <a:endParaRPr lang="ru-RU"/>
        </a:p>
      </dgm:t>
    </dgm:pt>
    <dgm:pt modelId="{55BBCAD9-C389-445E-A9EA-44AC9F73612A}" type="pres">
      <dgm:prSet presAssocID="{430B877E-4D72-47BD-A47A-CF394D36A719}" presName="LevelTwoTextNode" presStyleLbl="node2" presStyleIdx="0" presStyleCnt="5" custScaleX="215349" custLinFactY="-81758" custLinFactNeighborX="-193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CD5924-420D-4CF5-A092-572A4BB497CB}" type="pres">
      <dgm:prSet presAssocID="{430B877E-4D72-47BD-A47A-CF394D36A719}" presName="level3hierChild" presStyleCnt="0"/>
      <dgm:spPr/>
      <dgm:t>
        <a:bodyPr/>
        <a:lstStyle/>
        <a:p>
          <a:endParaRPr lang="ru-RU"/>
        </a:p>
      </dgm:t>
    </dgm:pt>
    <dgm:pt modelId="{B0BC5FF9-99EA-43CB-A421-CC7E5279A096}" type="pres">
      <dgm:prSet presAssocID="{51EFEDE8-5303-4D55-A4C0-D03F91F916FB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813409C6-7104-49CA-BC6F-2C3F39057277}" type="pres">
      <dgm:prSet presAssocID="{51EFEDE8-5303-4D55-A4C0-D03F91F916FB}" presName="connTx" presStyleLbl="parChTrans1D3" presStyleIdx="0" presStyleCnt="2"/>
      <dgm:spPr/>
      <dgm:t>
        <a:bodyPr/>
        <a:lstStyle/>
        <a:p>
          <a:endParaRPr lang="ru-RU"/>
        </a:p>
      </dgm:t>
    </dgm:pt>
    <dgm:pt modelId="{A0DFDFBF-244E-4ABD-BAE2-A75E6F97CF6D}" type="pres">
      <dgm:prSet presAssocID="{61DF739C-7E93-43E8-9DD4-F7500FE3EC5A}" presName="root2" presStyleCnt="0"/>
      <dgm:spPr/>
      <dgm:t>
        <a:bodyPr/>
        <a:lstStyle/>
        <a:p>
          <a:endParaRPr lang="ru-RU"/>
        </a:p>
      </dgm:t>
    </dgm:pt>
    <dgm:pt modelId="{6DD6A7F6-F808-450C-AB43-96422FBB6268}" type="pres">
      <dgm:prSet presAssocID="{61DF739C-7E93-43E8-9DD4-F7500FE3EC5A}" presName="LevelTwoTextNode" presStyleLbl="node3" presStyleIdx="0" presStyleCnt="2" custScaleX="177055" custLinFactNeighborX="47258" custLinFactNeighborY="-74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3DE15C-02A1-42C5-9B33-042F760FCCA4}" type="pres">
      <dgm:prSet presAssocID="{61DF739C-7E93-43E8-9DD4-F7500FE3EC5A}" presName="level3hierChild" presStyleCnt="0"/>
      <dgm:spPr/>
      <dgm:t>
        <a:bodyPr/>
        <a:lstStyle/>
        <a:p>
          <a:endParaRPr lang="ru-RU"/>
        </a:p>
      </dgm:t>
    </dgm:pt>
    <dgm:pt modelId="{0C4830CA-0FCD-4704-ABF9-27F679962581}" type="pres">
      <dgm:prSet presAssocID="{108640A9-4D07-4E19-BFF7-DF4194BB5341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23B5AE2-CF55-4A2D-A994-B102B74A358E}" type="pres">
      <dgm:prSet presAssocID="{108640A9-4D07-4E19-BFF7-DF4194BB5341}" presName="connTx" presStyleLbl="parChTrans1D3" presStyleIdx="1" presStyleCnt="2"/>
      <dgm:spPr/>
      <dgm:t>
        <a:bodyPr/>
        <a:lstStyle/>
        <a:p>
          <a:endParaRPr lang="ru-RU"/>
        </a:p>
      </dgm:t>
    </dgm:pt>
    <dgm:pt modelId="{F5979C35-609C-4DD2-B57A-E4926D4DE8FA}" type="pres">
      <dgm:prSet presAssocID="{C69ADFBB-E42B-449A-953A-8A5771E8E23E}" presName="root2" presStyleCnt="0"/>
      <dgm:spPr/>
      <dgm:t>
        <a:bodyPr/>
        <a:lstStyle/>
        <a:p>
          <a:endParaRPr lang="ru-RU"/>
        </a:p>
      </dgm:t>
    </dgm:pt>
    <dgm:pt modelId="{C43B9A6D-4749-46C3-AAFD-18DBC1EA711F}" type="pres">
      <dgm:prSet presAssocID="{C69ADFBB-E42B-449A-953A-8A5771E8E23E}" presName="LevelTwoTextNode" presStyleLbl="node3" presStyleIdx="1" presStyleCnt="2" custScaleX="180064" custLinFactY="56208" custLinFactNeighborX="761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B890FB-BE0B-4C84-B8B1-1835D4B3EB93}" type="pres">
      <dgm:prSet presAssocID="{C69ADFBB-E42B-449A-953A-8A5771E8E23E}" presName="level3hierChild" presStyleCnt="0"/>
      <dgm:spPr/>
      <dgm:t>
        <a:bodyPr/>
        <a:lstStyle/>
        <a:p>
          <a:endParaRPr lang="ru-RU"/>
        </a:p>
      </dgm:t>
    </dgm:pt>
    <dgm:pt modelId="{008A4561-EE97-46FE-88A2-FC4940E803B7}" type="pres">
      <dgm:prSet presAssocID="{5E0F3A1E-5471-48A4-A667-B526DBAC2B4D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5A405D4E-74FF-40F2-9A9A-2B35932EEC3C}" type="pres">
      <dgm:prSet presAssocID="{5E0F3A1E-5471-48A4-A667-B526DBAC2B4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07BC24D-9712-4725-8EDD-6A4998ADF4C1}" type="pres">
      <dgm:prSet presAssocID="{87D6AF42-5077-4E51-A778-3739CFA93AA0}" presName="root2" presStyleCnt="0"/>
      <dgm:spPr/>
      <dgm:t>
        <a:bodyPr/>
        <a:lstStyle/>
        <a:p>
          <a:endParaRPr lang="ru-RU"/>
        </a:p>
      </dgm:t>
    </dgm:pt>
    <dgm:pt modelId="{881E9816-CCDE-4EE9-A15D-265CBC7275EC}" type="pres">
      <dgm:prSet presAssocID="{87D6AF42-5077-4E51-A778-3739CFA93AA0}" presName="LevelTwoTextNode" presStyleLbl="node2" presStyleIdx="1" presStyleCnt="5" custScaleX="215349" custLinFactY="-58065" custLinFactNeighborX="-192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7A6CC2-0348-4D21-9F6E-F1468175BD59}" type="pres">
      <dgm:prSet presAssocID="{87D6AF42-5077-4E51-A778-3739CFA93AA0}" presName="level3hierChild" presStyleCnt="0"/>
      <dgm:spPr/>
      <dgm:t>
        <a:bodyPr/>
        <a:lstStyle/>
        <a:p>
          <a:endParaRPr lang="ru-RU"/>
        </a:p>
      </dgm:t>
    </dgm:pt>
    <dgm:pt modelId="{A51F76E6-D031-442A-90BB-2EAA9CACD354}" type="pres">
      <dgm:prSet presAssocID="{E9ECDA85-8D9B-4825-8DA9-7D40EBEB67C3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CF7BE4A2-E4E2-43D8-86F8-3CE084B06C51}" type="pres">
      <dgm:prSet presAssocID="{E9ECDA85-8D9B-4825-8DA9-7D40EBEB67C3}" presName="connTx" presStyleLbl="parChTrans1D2" presStyleIdx="2" presStyleCnt="5"/>
      <dgm:spPr/>
      <dgm:t>
        <a:bodyPr/>
        <a:lstStyle/>
        <a:p>
          <a:endParaRPr lang="ru-RU"/>
        </a:p>
      </dgm:t>
    </dgm:pt>
    <dgm:pt modelId="{C48042AC-F1C0-4558-A7E2-C47C4D4C397A}" type="pres">
      <dgm:prSet presAssocID="{8E89A7C5-66FE-4ACF-9D08-B7A9E1B27FBB}" presName="root2" presStyleCnt="0"/>
      <dgm:spPr/>
      <dgm:t>
        <a:bodyPr/>
        <a:lstStyle/>
        <a:p>
          <a:endParaRPr lang="ru-RU"/>
        </a:p>
      </dgm:t>
    </dgm:pt>
    <dgm:pt modelId="{09023F1E-E4AB-445D-BB65-15E7A190208F}" type="pres">
      <dgm:prSet presAssocID="{8E89A7C5-66FE-4ACF-9D08-B7A9E1B27FBB}" presName="LevelTwoTextNode" presStyleLbl="node2" presStyleIdx="2" presStyleCnt="5" custScaleX="215349" custLinFactNeighborX="-1924" custLinFactNeighborY="-801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BD44AA-E7B1-4C4E-8C23-63ACC14B7BFA}" type="pres">
      <dgm:prSet presAssocID="{8E89A7C5-66FE-4ACF-9D08-B7A9E1B27FBB}" presName="level3hierChild" presStyleCnt="0"/>
      <dgm:spPr/>
      <dgm:t>
        <a:bodyPr/>
        <a:lstStyle/>
        <a:p>
          <a:endParaRPr lang="ru-RU"/>
        </a:p>
      </dgm:t>
    </dgm:pt>
    <dgm:pt modelId="{0CCDE5EE-695F-48A9-AA5B-AE0BEF393AB5}" type="pres">
      <dgm:prSet presAssocID="{4961F2C1-0D10-43AA-9369-7A8CD4BB5AEB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8A96D9E1-0434-4A28-98A4-D6941600FB22}" type="pres">
      <dgm:prSet presAssocID="{4961F2C1-0D10-43AA-9369-7A8CD4BB5AEB}" presName="connTx" presStyleLbl="parChTrans1D2" presStyleIdx="3" presStyleCnt="5"/>
      <dgm:spPr/>
      <dgm:t>
        <a:bodyPr/>
        <a:lstStyle/>
        <a:p>
          <a:endParaRPr lang="ru-RU"/>
        </a:p>
      </dgm:t>
    </dgm:pt>
    <dgm:pt modelId="{85D24EB0-0DB6-48FB-BA1A-2936D0AB7E34}" type="pres">
      <dgm:prSet presAssocID="{948E5CDA-4620-45EC-B323-40D8E3AD7F29}" presName="root2" presStyleCnt="0"/>
      <dgm:spPr/>
      <dgm:t>
        <a:bodyPr/>
        <a:lstStyle/>
        <a:p>
          <a:endParaRPr lang="ru-RU"/>
        </a:p>
      </dgm:t>
    </dgm:pt>
    <dgm:pt modelId="{F7966CB3-8482-4CCF-88D2-E597D181201B}" type="pres">
      <dgm:prSet presAssocID="{948E5CDA-4620-45EC-B323-40D8E3AD7F29}" presName="LevelTwoTextNode" presStyleLbl="node2" presStyleIdx="3" presStyleCnt="5" custScaleX="215349" custLinFactNeighborX="5616" custLinFactNeighborY="5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942BB1-E492-482E-8D5D-DED4F5CC72FB}" type="pres">
      <dgm:prSet presAssocID="{948E5CDA-4620-45EC-B323-40D8E3AD7F29}" presName="level3hierChild" presStyleCnt="0"/>
      <dgm:spPr/>
      <dgm:t>
        <a:bodyPr/>
        <a:lstStyle/>
        <a:p>
          <a:endParaRPr lang="ru-RU"/>
        </a:p>
      </dgm:t>
    </dgm:pt>
    <dgm:pt modelId="{9A87D322-C61E-4E12-86D6-BDDC7612F7DC}" type="pres">
      <dgm:prSet presAssocID="{A0DAC839-5F02-47B1-8E3E-68AB7DEF957E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C344451F-C2C8-4366-AC53-BE07FC4F0C3D}" type="pres">
      <dgm:prSet presAssocID="{A0DAC839-5F02-47B1-8E3E-68AB7DEF957E}" presName="connTx" presStyleLbl="parChTrans1D2" presStyleIdx="4" presStyleCnt="5"/>
      <dgm:spPr/>
      <dgm:t>
        <a:bodyPr/>
        <a:lstStyle/>
        <a:p>
          <a:endParaRPr lang="ru-RU"/>
        </a:p>
      </dgm:t>
    </dgm:pt>
    <dgm:pt modelId="{31B9350E-6C61-4B53-BB62-BD11D8DBC435}" type="pres">
      <dgm:prSet presAssocID="{027F8272-B555-4FA1-B9DA-A247EDAC078A}" presName="root2" presStyleCnt="0"/>
      <dgm:spPr/>
      <dgm:t>
        <a:bodyPr/>
        <a:lstStyle/>
        <a:p>
          <a:endParaRPr lang="ru-RU"/>
        </a:p>
      </dgm:t>
    </dgm:pt>
    <dgm:pt modelId="{0C484A10-6D1C-4915-8B44-E1123307BBFF}" type="pres">
      <dgm:prSet presAssocID="{027F8272-B555-4FA1-B9DA-A247EDAC078A}" presName="LevelTwoTextNode" presStyleLbl="node2" presStyleIdx="4" presStyleCnt="5" custScaleX="213108" custLinFactY="26925" custLinFactNeighborX="794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5C95B0-79FC-451C-9120-5CDED903CEAC}" type="pres">
      <dgm:prSet presAssocID="{027F8272-B555-4FA1-B9DA-A247EDAC078A}" presName="level3hierChild" presStyleCnt="0"/>
      <dgm:spPr/>
      <dgm:t>
        <a:bodyPr/>
        <a:lstStyle/>
        <a:p>
          <a:endParaRPr lang="ru-RU"/>
        </a:p>
      </dgm:t>
    </dgm:pt>
  </dgm:ptLst>
  <dgm:cxnLst>
    <dgm:cxn modelId="{D1A56E2F-CDE0-4E65-A96B-23561E333DEC}" srcId="{7558CB6F-2A7F-4AA4-9BC1-6F6CC97E4E51}" destId="{430B877E-4D72-47BD-A47A-CF394D36A719}" srcOrd="0" destOrd="0" parTransId="{8185D3A2-4942-4FC7-9642-788E50EB8F78}" sibTransId="{DDD636FB-2D4C-44EA-AC20-004F447D3176}"/>
    <dgm:cxn modelId="{9A207102-1DB1-4AFD-9540-88F94C0E56F6}" type="presOf" srcId="{E9ECDA85-8D9B-4825-8DA9-7D40EBEB67C3}" destId="{A51F76E6-D031-442A-90BB-2EAA9CACD354}" srcOrd="0" destOrd="0" presId="urn:microsoft.com/office/officeart/2008/layout/HorizontalMultiLevelHierarchy"/>
    <dgm:cxn modelId="{7DA8166C-89D7-4ECD-871C-BEFD534B8216}" type="presOf" srcId="{5E0F3A1E-5471-48A4-A667-B526DBAC2B4D}" destId="{5A405D4E-74FF-40F2-9A9A-2B35932EEC3C}" srcOrd="1" destOrd="0" presId="urn:microsoft.com/office/officeart/2008/layout/HorizontalMultiLevelHierarchy"/>
    <dgm:cxn modelId="{D5AD94E0-AF02-482D-B52E-26EEA4B3783C}" type="presOf" srcId="{5E0F3A1E-5471-48A4-A667-B526DBAC2B4D}" destId="{008A4561-EE97-46FE-88A2-FC4940E803B7}" srcOrd="0" destOrd="0" presId="urn:microsoft.com/office/officeart/2008/layout/HorizontalMultiLevelHierarchy"/>
    <dgm:cxn modelId="{B2AD7CC0-4CA5-4674-8B5B-78C6FEE002B5}" srcId="{7558CB6F-2A7F-4AA4-9BC1-6F6CC97E4E51}" destId="{87D6AF42-5077-4E51-A778-3739CFA93AA0}" srcOrd="1" destOrd="0" parTransId="{5E0F3A1E-5471-48A4-A667-B526DBAC2B4D}" sibTransId="{18BBB017-728D-4177-B3A7-159F93C64033}"/>
    <dgm:cxn modelId="{F0018AA3-57C3-4DAC-B15C-BA62D8095654}" type="presOf" srcId="{027F8272-B555-4FA1-B9DA-A247EDAC078A}" destId="{0C484A10-6D1C-4915-8B44-E1123307BBFF}" srcOrd="0" destOrd="0" presId="urn:microsoft.com/office/officeart/2008/layout/HorizontalMultiLevelHierarchy"/>
    <dgm:cxn modelId="{ED527754-42DB-4E29-9015-426EBDECF6CA}" type="presOf" srcId="{948E5CDA-4620-45EC-B323-40D8E3AD7F29}" destId="{F7966CB3-8482-4CCF-88D2-E597D181201B}" srcOrd="0" destOrd="0" presId="urn:microsoft.com/office/officeart/2008/layout/HorizontalMultiLevelHierarchy"/>
    <dgm:cxn modelId="{C7D3AA2E-7AD3-4286-9C57-013FD2286CBB}" type="presOf" srcId="{A0DAC839-5F02-47B1-8E3E-68AB7DEF957E}" destId="{C344451F-C2C8-4366-AC53-BE07FC4F0C3D}" srcOrd="1" destOrd="0" presId="urn:microsoft.com/office/officeart/2008/layout/HorizontalMultiLevelHierarchy"/>
    <dgm:cxn modelId="{FB9ABA23-7F35-4174-97AA-5AA8F60AC34F}" srcId="{7558CB6F-2A7F-4AA4-9BC1-6F6CC97E4E51}" destId="{948E5CDA-4620-45EC-B323-40D8E3AD7F29}" srcOrd="3" destOrd="0" parTransId="{4961F2C1-0D10-43AA-9369-7A8CD4BB5AEB}" sibTransId="{346EB177-FDD7-4950-8850-80B51B083817}"/>
    <dgm:cxn modelId="{66791A69-3500-4E87-A65F-758A91F650FD}" srcId="{430B877E-4D72-47BD-A47A-CF394D36A719}" destId="{C69ADFBB-E42B-449A-953A-8A5771E8E23E}" srcOrd="1" destOrd="0" parTransId="{108640A9-4D07-4E19-BFF7-DF4194BB5341}" sibTransId="{1C0CFEF1-4221-4C74-B094-6AA7A11C539B}"/>
    <dgm:cxn modelId="{1587D9F3-C926-47FF-87B8-9AB53029AB28}" type="presOf" srcId="{8E89A7C5-66FE-4ACF-9D08-B7A9E1B27FBB}" destId="{09023F1E-E4AB-445D-BB65-15E7A190208F}" srcOrd="0" destOrd="0" presId="urn:microsoft.com/office/officeart/2008/layout/HorizontalMultiLevelHierarchy"/>
    <dgm:cxn modelId="{6EC0FDD8-3E98-499C-AB41-3488E2DBECC8}" type="presOf" srcId="{A0DAC839-5F02-47B1-8E3E-68AB7DEF957E}" destId="{9A87D322-C61E-4E12-86D6-BDDC7612F7DC}" srcOrd="0" destOrd="0" presId="urn:microsoft.com/office/officeart/2008/layout/HorizontalMultiLevelHierarchy"/>
    <dgm:cxn modelId="{4BC4C93C-CFC7-4B17-B1DA-2BD3EB9909EB}" type="presOf" srcId="{EC5BA453-3094-48B8-A104-BB855FF94FD1}" destId="{2DC0A019-5D49-4197-B201-6E2B4254D1AA}" srcOrd="0" destOrd="0" presId="urn:microsoft.com/office/officeart/2008/layout/HorizontalMultiLevelHierarchy"/>
    <dgm:cxn modelId="{1DC92600-A215-4FC2-B60B-D9E80275BFD2}" srcId="{EC5BA453-3094-48B8-A104-BB855FF94FD1}" destId="{7558CB6F-2A7F-4AA4-9BC1-6F6CC97E4E51}" srcOrd="0" destOrd="0" parTransId="{1BA7B5C8-CC6D-480B-A00D-CFDFEA483133}" sibTransId="{C5FE75AF-07F3-4CBA-8144-C8A8A0D5D4C4}"/>
    <dgm:cxn modelId="{67FA5772-822B-4263-8AF5-D6E157055366}" type="presOf" srcId="{7558CB6F-2A7F-4AA4-9BC1-6F6CC97E4E51}" destId="{2DFFBD08-99AF-4938-8730-6B02BB7D79C6}" srcOrd="0" destOrd="0" presId="urn:microsoft.com/office/officeart/2008/layout/HorizontalMultiLevelHierarchy"/>
    <dgm:cxn modelId="{D11D5180-1F1A-4805-A4E1-74EE5E5E78FD}" type="presOf" srcId="{61DF739C-7E93-43E8-9DD4-F7500FE3EC5A}" destId="{6DD6A7F6-F808-450C-AB43-96422FBB6268}" srcOrd="0" destOrd="0" presId="urn:microsoft.com/office/officeart/2008/layout/HorizontalMultiLevelHierarchy"/>
    <dgm:cxn modelId="{10BB894E-18AC-48C7-9E65-5791FB70FBD1}" type="presOf" srcId="{430B877E-4D72-47BD-A47A-CF394D36A719}" destId="{55BBCAD9-C389-445E-A9EA-44AC9F73612A}" srcOrd="0" destOrd="0" presId="urn:microsoft.com/office/officeart/2008/layout/HorizontalMultiLevelHierarchy"/>
    <dgm:cxn modelId="{C4017BFE-E940-4276-8E2D-23353D11B76A}" type="presOf" srcId="{C69ADFBB-E42B-449A-953A-8A5771E8E23E}" destId="{C43B9A6D-4749-46C3-AAFD-18DBC1EA711F}" srcOrd="0" destOrd="0" presId="urn:microsoft.com/office/officeart/2008/layout/HorizontalMultiLevelHierarchy"/>
    <dgm:cxn modelId="{BBC4DB75-4466-481F-80FB-22B5C9B4E5DD}" type="presOf" srcId="{108640A9-4D07-4E19-BFF7-DF4194BB5341}" destId="{0C4830CA-0FCD-4704-ABF9-27F679962581}" srcOrd="0" destOrd="0" presId="urn:microsoft.com/office/officeart/2008/layout/HorizontalMultiLevelHierarchy"/>
    <dgm:cxn modelId="{36E36E74-D6D0-4B31-8BAE-D285A9F3BD59}" type="presOf" srcId="{4961F2C1-0D10-43AA-9369-7A8CD4BB5AEB}" destId="{8A96D9E1-0434-4A28-98A4-D6941600FB22}" srcOrd="1" destOrd="0" presId="urn:microsoft.com/office/officeart/2008/layout/HorizontalMultiLevelHierarchy"/>
    <dgm:cxn modelId="{34343758-7501-4ADB-B418-9CC654D9BA0E}" srcId="{7558CB6F-2A7F-4AA4-9BC1-6F6CC97E4E51}" destId="{8E89A7C5-66FE-4ACF-9D08-B7A9E1B27FBB}" srcOrd="2" destOrd="0" parTransId="{E9ECDA85-8D9B-4825-8DA9-7D40EBEB67C3}" sibTransId="{295C0A14-FAD5-4888-B080-8EB0483BD308}"/>
    <dgm:cxn modelId="{B86BFC8E-2A72-4A30-9170-8D475C9D7E18}" type="presOf" srcId="{108640A9-4D07-4E19-BFF7-DF4194BB5341}" destId="{C23B5AE2-CF55-4A2D-A994-B102B74A358E}" srcOrd="1" destOrd="0" presId="urn:microsoft.com/office/officeart/2008/layout/HorizontalMultiLevelHierarchy"/>
    <dgm:cxn modelId="{1B050617-3DFD-49A6-B248-44B55BA71FE4}" type="presOf" srcId="{51EFEDE8-5303-4D55-A4C0-D03F91F916FB}" destId="{813409C6-7104-49CA-BC6F-2C3F39057277}" srcOrd="1" destOrd="0" presId="urn:microsoft.com/office/officeart/2008/layout/HorizontalMultiLevelHierarchy"/>
    <dgm:cxn modelId="{EF7CB9A6-467E-4DC8-B948-20B85986DCF9}" type="presOf" srcId="{4961F2C1-0D10-43AA-9369-7A8CD4BB5AEB}" destId="{0CCDE5EE-695F-48A9-AA5B-AE0BEF393AB5}" srcOrd="0" destOrd="0" presId="urn:microsoft.com/office/officeart/2008/layout/HorizontalMultiLevelHierarchy"/>
    <dgm:cxn modelId="{109A3E56-6D3B-4D5F-BCE1-0FE8D0D99FD6}" type="presOf" srcId="{8185D3A2-4942-4FC7-9642-788E50EB8F78}" destId="{9F6FA096-B12F-4F1A-84F5-A9DFE3BC60F7}" srcOrd="0" destOrd="0" presId="urn:microsoft.com/office/officeart/2008/layout/HorizontalMultiLevelHierarchy"/>
    <dgm:cxn modelId="{C56D47D1-1394-4E60-A99A-344D45523224}" srcId="{430B877E-4D72-47BD-A47A-CF394D36A719}" destId="{61DF739C-7E93-43E8-9DD4-F7500FE3EC5A}" srcOrd="0" destOrd="0" parTransId="{51EFEDE8-5303-4D55-A4C0-D03F91F916FB}" sibTransId="{F01440D5-847B-4996-8DE8-5E77F283CE04}"/>
    <dgm:cxn modelId="{CD05D697-8996-4A1D-9846-9CC7670D80AA}" type="presOf" srcId="{87D6AF42-5077-4E51-A778-3739CFA93AA0}" destId="{881E9816-CCDE-4EE9-A15D-265CBC7275EC}" srcOrd="0" destOrd="0" presId="urn:microsoft.com/office/officeart/2008/layout/HorizontalMultiLevelHierarchy"/>
    <dgm:cxn modelId="{4659A40D-81AB-43F5-AF59-34322DBE8868}" type="presOf" srcId="{E9ECDA85-8D9B-4825-8DA9-7D40EBEB67C3}" destId="{CF7BE4A2-E4E2-43D8-86F8-3CE084B06C51}" srcOrd="1" destOrd="0" presId="urn:microsoft.com/office/officeart/2008/layout/HorizontalMultiLevelHierarchy"/>
    <dgm:cxn modelId="{8AE5F63D-624D-47B4-9D5C-5BC1C6C6A8E8}" srcId="{7558CB6F-2A7F-4AA4-9BC1-6F6CC97E4E51}" destId="{027F8272-B555-4FA1-B9DA-A247EDAC078A}" srcOrd="4" destOrd="0" parTransId="{A0DAC839-5F02-47B1-8E3E-68AB7DEF957E}" sibTransId="{43BADD03-50D4-4AE0-B161-6165DA950431}"/>
    <dgm:cxn modelId="{6E6FAFF5-994D-4559-9706-F74B8DFC70A2}" type="presOf" srcId="{51EFEDE8-5303-4D55-A4C0-D03F91F916FB}" destId="{B0BC5FF9-99EA-43CB-A421-CC7E5279A096}" srcOrd="0" destOrd="0" presId="urn:microsoft.com/office/officeart/2008/layout/HorizontalMultiLevelHierarchy"/>
    <dgm:cxn modelId="{96FAFE01-227D-4044-9F1B-501610323008}" type="presOf" srcId="{8185D3A2-4942-4FC7-9642-788E50EB8F78}" destId="{32353DDF-4F16-49DA-A687-C2A3CC786D98}" srcOrd="1" destOrd="0" presId="urn:microsoft.com/office/officeart/2008/layout/HorizontalMultiLevelHierarchy"/>
    <dgm:cxn modelId="{4F082443-F31B-4BF0-9D0F-C9BAF9B0DFE4}" type="presParOf" srcId="{2DC0A019-5D49-4197-B201-6E2B4254D1AA}" destId="{69DE7E89-5BF1-44CF-AB90-4D9412C8C514}" srcOrd="0" destOrd="0" presId="urn:microsoft.com/office/officeart/2008/layout/HorizontalMultiLevelHierarchy"/>
    <dgm:cxn modelId="{4EE34B09-BEA0-4BEA-8B31-1D2031F5186F}" type="presParOf" srcId="{69DE7E89-5BF1-44CF-AB90-4D9412C8C514}" destId="{2DFFBD08-99AF-4938-8730-6B02BB7D79C6}" srcOrd="0" destOrd="0" presId="urn:microsoft.com/office/officeart/2008/layout/HorizontalMultiLevelHierarchy"/>
    <dgm:cxn modelId="{32ADE9AD-B02C-4DB3-906F-1E4287A19877}" type="presParOf" srcId="{69DE7E89-5BF1-44CF-AB90-4D9412C8C514}" destId="{FDA8C1A0-F49F-480C-A2F0-7CBA4A13BCE9}" srcOrd="1" destOrd="0" presId="urn:microsoft.com/office/officeart/2008/layout/HorizontalMultiLevelHierarchy"/>
    <dgm:cxn modelId="{F3F5E5EC-133A-4862-B8C2-BD45E60684BC}" type="presParOf" srcId="{FDA8C1A0-F49F-480C-A2F0-7CBA4A13BCE9}" destId="{9F6FA096-B12F-4F1A-84F5-A9DFE3BC60F7}" srcOrd="0" destOrd="0" presId="urn:microsoft.com/office/officeart/2008/layout/HorizontalMultiLevelHierarchy"/>
    <dgm:cxn modelId="{F450C06A-0DBB-4106-AB1D-EA5E282608AF}" type="presParOf" srcId="{9F6FA096-B12F-4F1A-84F5-A9DFE3BC60F7}" destId="{32353DDF-4F16-49DA-A687-C2A3CC786D98}" srcOrd="0" destOrd="0" presId="urn:microsoft.com/office/officeart/2008/layout/HorizontalMultiLevelHierarchy"/>
    <dgm:cxn modelId="{55F36EA5-24E1-462A-96CA-B749FA5799FE}" type="presParOf" srcId="{FDA8C1A0-F49F-480C-A2F0-7CBA4A13BCE9}" destId="{019E0628-6BFE-4FB9-A988-433AAA94B73C}" srcOrd="1" destOrd="0" presId="urn:microsoft.com/office/officeart/2008/layout/HorizontalMultiLevelHierarchy"/>
    <dgm:cxn modelId="{4C1FC78F-63EF-458B-AE0C-FF80E427FDFA}" type="presParOf" srcId="{019E0628-6BFE-4FB9-A988-433AAA94B73C}" destId="{55BBCAD9-C389-445E-A9EA-44AC9F73612A}" srcOrd="0" destOrd="0" presId="urn:microsoft.com/office/officeart/2008/layout/HorizontalMultiLevelHierarchy"/>
    <dgm:cxn modelId="{C006E852-DBEC-4D5C-8D9F-1CB549465275}" type="presParOf" srcId="{019E0628-6BFE-4FB9-A988-433AAA94B73C}" destId="{1ECD5924-420D-4CF5-A092-572A4BB497CB}" srcOrd="1" destOrd="0" presId="urn:microsoft.com/office/officeart/2008/layout/HorizontalMultiLevelHierarchy"/>
    <dgm:cxn modelId="{5D686B02-5DC4-4C28-8C17-3437E1A568B3}" type="presParOf" srcId="{1ECD5924-420D-4CF5-A092-572A4BB497CB}" destId="{B0BC5FF9-99EA-43CB-A421-CC7E5279A096}" srcOrd="0" destOrd="0" presId="urn:microsoft.com/office/officeart/2008/layout/HorizontalMultiLevelHierarchy"/>
    <dgm:cxn modelId="{98AFA42F-59AF-49C4-9AB2-586E62F8AE4B}" type="presParOf" srcId="{B0BC5FF9-99EA-43CB-A421-CC7E5279A096}" destId="{813409C6-7104-49CA-BC6F-2C3F39057277}" srcOrd="0" destOrd="0" presId="urn:microsoft.com/office/officeart/2008/layout/HorizontalMultiLevelHierarchy"/>
    <dgm:cxn modelId="{4A39009F-3E8E-4DF3-BB92-4EA91E20750C}" type="presParOf" srcId="{1ECD5924-420D-4CF5-A092-572A4BB497CB}" destId="{A0DFDFBF-244E-4ABD-BAE2-A75E6F97CF6D}" srcOrd="1" destOrd="0" presId="urn:microsoft.com/office/officeart/2008/layout/HorizontalMultiLevelHierarchy"/>
    <dgm:cxn modelId="{C5D93C6E-378C-435F-8E3E-CC5BECFCBB5F}" type="presParOf" srcId="{A0DFDFBF-244E-4ABD-BAE2-A75E6F97CF6D}" destId="{6DD6A7F6-F808-450C-AB43-96422FBB6268}" srcOrd="0" destOrd="0" presId="urn:microsoft.com/office/officeart/2008/layout/HorizontalMultiLevelHierarchy"/>
    <dgm:cxn modelId="{1A17D4B0-88F5-4FD3-9C14-2C9B3F0417EE}" type="presParOf" srcId="{A0DFDFBF-244E-4ABD-BAE2-A75E6F97CF6D}" destId="{943DE15C-02A1-42C5-9B33-042F760FCCA4}" srcOrd="1" destOrd="0" presId="urn:microsoft.com/office/officeart/2008/layout/HorizontalMultiLevelHierarchy"/>
    <dgm:cxn modelId="{7B87C3DD-01F2-434E-987E-2B3DA4E5228B}" type="presParOf" srcId="{1ECD5924-420D-4CF5-A092-572A4BB497CB}" destId="{0C4830CA-0FCD-4704-ABF9-27F679962581}" srcOrd="2" destOrd="0" presId="urn:microsoft.com/office/officeart/2008/layout/HorizontalMultiLevelHierarchy"/>
    <dgm:cxn modelId="{E386F7AC-C8DB-4CCC-9322-43CF1A8E5D65}" type="presParOf" srcId="{0C4830CA-0FCD-4704-ABF9-27F679962581}" destId="{C23B5AE2-CF55-4A2D-A994-B102B74A358E}" srcOrd="0" destOrd="0" presId="urn:microsoft.com/office/officeart/2008/layout/HorizontalMultiLevelHierarchy"/>
    <dgm:cxn modelId="{B0DAC670-84BD-4C4F-89B1-469BCE145FE6}" type="presParOf" srcId="{1ECD5924-420D-4CF5-A092-572A4BB497CB}" destId="{F5979C35-609C-4DD2-B57A-E4926D4DE8FA}" srcOrd="3" destOrd="0" presId="urn:microsoft.com/office/officeart/2008/layout/HorizontalMultiLevelHierarchy"/>
    <dgm:cxn modelId="{831C6B3E-6001-40A1-8696-03536D3D0A0E}" type="presParOf" srcId="{F5979C35-609C-4DD2-B57A-E4926D4DE8FA}" destId="{C43B9A6D-4749-46C3-AAFD-18DBC1EA711F}" srcOrd="0" destOrd="0" presId="urn:microsoft.com/office/officeart/2008/layout/HorizontalMultiLevelHierarchy"/>
    <dgm:cxn modelId="{060D18AF-21C9-4048-9A6E-B842280E4F74}" type="presParOf" srcId="{F5979C35-609C-4DD2-B57A-E4926D4DE8FA}" destId="{0BB890FB-BE0B-4C84-B8B1-1835D4B3EB93}" srcOrd="1" destOrd="0" presId="urn:microsoft.com/office/officeart/2008/layout/HorizontalMultiLevelHierarchy"/>
    <dgm:cxn modelId="{DD372C51-5789-4822-95FA-FDC5CD88F848}" type="presParOf" srcId="{FDA8C1A0-F49F-480C-A2F0-7CBA4A13BCE9}" destId="{008A4561-EE97-46FE-88A2-FC4940E803B7}" srcOrd="2" destOrd="0" presId="urn:microsoft.com/office/officeart/2008/layout/HorizontalMultiLevelHierarchy"/>
    <dgm:cxn modelId="{5B6D4554-34DF-4395-AEF3-92AE78A44B99}" type="presParOf" srcId="{008A4561-EE97-46FE-88A2-FC4940E803B7}" destId="{5A405D4E-74FF-40F2-9A9A-2B35932EEC3C}" srcOrd="0" destOrd="0" presId="urn:microsoft.com/office/officeart/2008/layout/HorizontalMultiLevelHierarchy"/>
    <dgm:cxn modelId="{5C010F2B-30D3-426E-9919-3F2A48A90183}" type="presParOf" srcId="{FDA8C1A0-F49F-480C-A2F0-7CBA4A13BCE9}" destId="{307BC24D-9712-4725-8EDD-6A4998ADF4C1}" srcOrd="3" destOrd="0" presId="urn:microsoft.com/office/officeart/2008/layout/HorizontalMultiLevelHierarchy"/>
    <dgm:cxn modelId="{20DC640C-2995-4EF2-8B2F-A8E518A3CE98}" type="presParOf" srcId="{307BC24D-9712-4725-8EDD-6A4998ADF4C1}" destId="{881E9816-CCDE-4EE9-A15D-265CBC7275EC}" srcOrd="0" destOrd="0" presId="urn:microsoft.com/office/officeart/2008/layout/HorizontalMultiLevelHierarchy"/>
    <dgm:cxn modelId="{FC56B61C-A9D5-4ED4-8FE7-76B0B9EC0D32}" type="presParOf" srcId="{307BC24D-9712-4725-8EDD-6A4998ADF4C1}" destId="{297A6CC2-0348-4D21-9F6E-F1468175BD59}" srcOrd="1" destOrd="0" presId="urn:microsoft.com/office/officeart/2008/layout/HorizontalMultiLevelHierarchy"/>
    <dgm:cxn modelId="{7A787DC0-6582-4FDC-93E4-AD398D357981}" type="presParOf" srcId="{FDA8C1A0-F49F-480C-A2F0-7CBA4A13BCE9}" destId="{A51F76E6-D031-442A-90BB-2EAA9CACD354}" srcOrd="4" destOrd="0" presId="urn:microsoft.com/office/officeart/2008/layout/HorizontalMultiLevelHierarchy"/>
    <dgm:cxn modelId="{40EB0DC6-680F-4CC9-AE8A-10D325FA7722}" type="presParOf" srcId="{A51F76E6-D031-442A-90BB-2EAA9CACD354}" destId="{CF7BE4A2-E4E2-43D8-86F8-3CE084B06C51}" srcOrd="0" destOrd="0" presId="urn:microsoft.com/office/officeart/2008/layout/HorizontalMultiLevelHierarchy"/>
    <dgm:cxn modelId="{50A1A6CC-7B48-4FF6-8E3E-57E00F0A5EF1}" type="presParOf" srcId="{FDA8C1A0-F49F-480C-A2F0-7CBA4A13BCE9}" destId="{C48042AC-F1C0-4558-A7E2-C47C4D4C397A}" srcOrd="5" destOrd="0" presId="urn:microsoft.com/office/officeart/2008/layout/HorizontalMultiLevelHierarchy"/>
    <dgm:cxn modelId="{44D41F4C-BAF3-4766-B06E-2B2CCCCF72E4}" type="presParOf" srcId="{C48042AC-F1C0-4558-A7E2-C47C4D4C397A}" destId="{09023F1E-E4AB-445D-BB65-15E7A190208F}" srcOrd="0" destOrd="0" presId="urn:microsoft.com/office/officeart/2008/layout/HorizontalMultiLevelHierarchy"/>
    <dgm:cxn modelId="{205C81B7-4590-4CAA-8054-4A83E519ED0E}" type="presParOf" srcId="{C48042AC-F1C0-4558-A7E2-C47C4D4C397A}" destId="{59BD44AA-E7B1-4C4E-8C23-63ACC14B7BFA}" srcOrd="1" destOrd="0" presId="urn:microsoft.com/office/officeart/2008/layout/HorizontalMultiLevelHierarchy"/>
    <dgm:cxn modelId="{3E394F44-F83E-4CBA-84AA-121A124C56F9}" type="presParOf" srcId="{FDA8C1A0-F49F-480C-A2F0-7CBA4A13BCE9}" destId="{0CCDE5EE-695F-48A9-AA5B-AE0BEF393AB5}" srcOrd="6" destOrd="0" presId="urn:microsoft.com/office/officeart/2008/layout/HorizontalMultiLevelHierarchy"/>
    <dgm:cxn modelId="{A753E2E8-1C4B-4EDB-B22D-C33A4D8F90CB}" type="presParOf" srcId="{0CCDE5EE-695F-48A9-AA5B-AE0BEF393AB5}" destId="{8A96D9E1-0434-4A28-98A4-D6941600FB22}" srcOrd="0" destOrd="0" presId="urn:microsoft.com/office/officeart/2008/layout/HorizontalMultiLevelHierarchy"/>
    <dgm:cxn modelId="{BDF6CC6F-2DFF-4A0D-8559-4CE2F9FE951C}" type="presParOf" srcId="{FDA8C1A0-F49F-480C-A2F0-7CBA4A13BCE9}" destId="{85D24EB0-0DB6-48FB-BA1A-2936D0AB7E34}" srcOrd="7" destOrd="0" presId="urn:microsoft.com/office/officeart/2008/layout/HorizontalMultiLevelHierarchy"/>
    <dgm:cxn modelId="{BD4A5F13-29A0-48E9-8BAE-2297988ECBB6}" type="presParOf" srcId="{85D24EB0-0DB6-48FB-BA1A-2936D0AB7E34}" destId="{F7966CB3-8482-4CCF-88D2-E597D181201B}" srcOrd="0" destOrd="0" presId="urn:microsoft.com/office/officeart/2008/layout/HorizontalMultiLevelHierarchy"/>
    <dgm:cxn modelId="{7C5FF7DA-7B9B-4308-AD23-603A67842A99}" type="presParOf" srcId="{85D24EB0-0DB6-48FB-BA1A-2936D0AB7E34}" destId="{F6942BB1-E492-482E-8D5D-DED4F5CC72FB}" srcOrd="1" destOrd="0" presId="urn:microsoft.com/office/officeart/2008/layout/HorizontalMultiLevelHierarchy"/>
    <dgm:cxn modelId="{303B030A-781A-49B8-B7F3-6010CCA23191}" type="presParOf" srcId="{FDA8C1A0-F49F-480C-A2F0-7CBA4A13BCE9}" destId="{9A87D322-C61E-4E12-86D6-BDDC7612F7DC}" srcOrd="8" destOrd="0" presId="urn:microsoft.com/office/officeart/2008/layout/HorizontalMultiLevelHierarchy"/>
    <dgm:cxn modelId="{61316BD1-FDE4-48AD-815E-9EAF728B3DBD}" type="presParOf" srcId="{9A87D322-C61E-4E12-86D6-BDDC7612F7DC}" destId="{C344451F-C2C8-4366-AC53-BE07FC4F0C3D}" srcOrd="0" destOrd="0" presId="urn:microsoft.com/office/officeart/2008/layout/HorizontalMultiLevelHierarchy"/>
    <dgm:cxn modelId="{7A7C8913-5C0B-4634-9392-F20538132D33}" type="presParOf" srcId="{FDA8C1A0-F49F-480C-A2F0-7CBA4A13BCE9}" destId="{31B9350E-6C61-4B53-BB62-BD11D8DBC435}" srcOrd="9" destOrd="0" presId="urn:microsoft.com/office/officeart/2008/layout/HorizontalMultiLevelHierarchy"/>
    <dgm:cxn modelId="{CDFBAF61-B101-4CE4-967C-7333B7A2CFD3}" type="presParOf" srcId="{31B9350E-6C61-4B53-BB62-BD11D8DBC435}" destId="{0C484A10-6D1C-4915-8B44-E1123307BBFF}" srcOrd="0" destOrd="0" presId="urn:microsoft.com/office/officeart/2008/layout/HorizontalMultiLevelHierarchy"/>
    <dgm:cxn modelId="{DDF33C69-FC7E-4930-9805-45BDDF018305}" type="presParOf" srcId="{31B9350E-6C61-4B53-BB62-BD11D8DBC435}" destId="{AC5C95B0-79FC-451C-9120-5CDED903CEAC}" srcOrd="1" destOrd="0" presId="urn:microsoft.com/office/officeart/2008/layout/HorizontalMultiLevelHierarchy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54B762-51E4-46E4-8914-29F14C61915E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16E124-7FD9-458E-A4E8-46F21E671F6D}">
      <dgm:prSet phldrT="[Текст]"/>
      <dgm:spPr>
        <a:blipFill rotWithShape="0">
          <a:blip xmlns:r="http://schemas.openxmlformats.org/officeDocument/2006/relationships" r:embed="rId1"/>
          <a:tile tx="0" ty="0" sx="100000" sy="100000" flip="y" algn="tl"/>
        </a:blipFill>
        <a:effectLst>
          <a:outerShdw blurRad="1270000" dir="7500000" sx="138000" sy="138000" algn="ctr" rotWithShape="0">
            <a:srgbClr val="000000">
              <a:alpha val="37000"/>
            </a:srgbClr>
          </a:outerShdw>
          <a:reflection stA="99000" endPos="0" dir="5400000" sy="-100000" algn="bl" rotWithShape="0"/>
        </a:effectLst>
      </dgm:spPr>
      <dgm:t>
        <a:bodyPr/>
        <a:lstStyle/>
        <a:p>
          <a:pPr algn="ctr"/>
          <a:r>
            <a:rPr lang="ru-RU" b="1" dirty="0" smtClean="0">
              <a:solidFill>
                <a:schemeClr val="tx1"/>
              </a:solidFill>
            </a:rPr>
            <a:t>Государственный орган, орган местного самоуправления или должностное лицо</a:t>
          </a:r>
          <a:endParaRPr lang="ru-RU" b="1" dirty="0">
            <a:solidFill>
              <a:schemeClr val="tx1"/>
            </a:solidFill>
          </a:endParaRPr>
        </a:p>
      </dgm:t>
    </dgm:pt>
    <dgm:pt modelId="{0371B634-074B-42CA-B7C6-285B36BA5C2C}" type="parTrans" cxnId="{96958C0E-C160-4034-AD41-81F99C476C73}">
      <dgm:prSet/>
      <dgm:spPr/>
      <dgm:t>
        <a:bodyPr/>
        <a:lstStyle/>
        <a:p>
          <a:endParaRPr lang="ru-RU"/>
        </a:p>
      </dgm:t>
    </dgm:pt>
    <dgm:pt modelId="{BCFB9EC2-2EB4-4EDE-A83B-9DA16558B2C5}" type="sibTrans" cxnId="{96958C0E-C160-4034-AD41-81F99C476C73}">
      <dgm:prSet/>
      <dgm:spPr/>
      <dgm:t>
        <a:bodyPr/>
        <a:lstStyle/>
        <a:p>
          <a:endParaRPr lang="ru-RU"/>
        </a:p>
      </dgm:t>
    </dgm:pt>
    <dgm:pt modelId="{8C5281B3-5E13-441C-9BB9-DA446AB605D0}">
      <dgm:prSet/>
      <dgm:spPr/>
      <dgm:t>
        <a:bodyPr/>
        <a:lstStyle/>
        <a:p>
          <a:endParaRPr lang="ru-RU"/>
        </a:p>
      </dgm:t>
    </dgm:pt>
    <dgm:pt modelId="{8A5C3834-936F-429A-850E-4CDB34EDB9F3}" type="parTrans" cxnId="{5FF04168-8B2D-40D9-AA65-7A5D58241910}">
      <dgm:prSet/>
      <dgm:spPr/>
      <dgm:t>
        <a:bodyPr/>
        <a:lstStyle/>
        <a:p>
          <a:endParaRPr lang="ru-RU"/>
        </a:p>
      </dgm:t>
    </dgm:pt>
    <dgm:pt modelId="{2FEA656C-36BF-4A57-8644-82BAD4DA423C}" type="sibTrans" cxnId="{5FF04168-8B2D-40D9-AA65-7A5D58241910}">
      <dgm:prSet/>
      <dgm:spPr/>
      <dgm:t>
        <a:bodyPr/>
        <a:lstStyle/>
        <a:p>
          <a:endParaRPr lang="ru-RU"/>
        </a:p>
      </dgm:t>
    </dgm:pt>
    <dgm:pt modelId="{9328E011-E9DE-4B93-8E10-C6073E8F250E}">
      <dgm:prSet/>
      <dgm:spPr/>
      <dgm:t>
        <a:bodyPr/>
        <a:lstStyle/>
        <a:p>
          <a:endParaRPr lang="ru-RU"/>
        </a:p>
      </dgm:t>
    </dgm:pt>
    <dgm:pt modelId="{09E41E39-CD80-4ACC-92F6-A34AD5AC85FB}" type="parTrans" cxnId="{5384B88F-71F6-4B01-887C-1D27646FEFB2}">
      <dgm:prSet/>
      <dgm:spPr/>
      <dgm:t>
        <a:bodyPr/>
        <a:lstStyle/>
        <a:p>
          <a:endParaRPr lang="ru-RU"/>
        </a:p>
      </dgm:t>
    </dgm:pt>
    <dgm:pt modelId="{E140E94B-F01A-4D2A-950D-868F7EE00B3F}" type="sibTrans" cxnId="{5384B88F-71F6-4B01-887C-1D27646FEFB2}">
      <dgm:prSet/>
      <dgm:spPr/>
      <dgm:t>
        <a:bodyPr/>
        <a:lstStyle/>
        <a:p>
          <a:endParaRPr lang="ru-RU"/>
        </a:p>
      </dgm:t>
    </dgm:pt>
    <dgm:pt modelId="{5B9A7CE9-EB29-4E9E-A4A7-D3D12AD62007}">
      <dgm:prSet/>
      <dgm:spPr/>
      <dgm:t>
        <a:bodyPr/>
        <a:lstStyle/>
        <a:p>
          <a:endParaRPr lang="ru-RU"/>
        </a:p>
      </dgm:t>
    </dgm:pt>
    <dgm:pt modelId="{09B82AAC-B80B-402D-95B0-B2572C454A36}" type="parTrans" cxnId="{CD843DD7-E168-4E1C-B2A6-2857B3EB2DA7}">
      <dgm:prSet/>
      <dgm:spPr/>
      <dgm:t>
        <a:bodyPr/>
        <a:lstStyle/>
        <a:p>
          <a:endParaRPr lang="ru-RU"/>
        </a:p>
      </dgm:t>
    </dgm:pt>
    <dgm:pt modelId="{72B1C5D5-FC40-4B07-BFE9-AFB705326BFB}" type="sibTrans" cxnId="{CD843DD7-E168-4E1C-B2A6-2857B3EB2DA7}">
      <dgm:prSet/>
      <dgm:spPr/>
      <dgm:t>
        <a:bodyPr/>
        <a:lstStyle/>
        <a:p>
          <a:endParaRPr lang="ru-RU"/>
        </a:p>
      </dgm:t>
    </dgm:pt>
    <dgm:pt modelId="{AE93B5E3-893E-4DE6-B03F-D47516CADA42}">
      <dgm:prSet custT="1"/>
      <dgm:spPr>
        <a:solidFill>
          <a:schemeClr val="tx2"/>
        </a:solidFill>
      </dgm:spPr>
      <dgm:t>
        <a:bodyPr/>
        <a:lstStyle/>
        <a:p>
          <a:r>
            <a:rPr lang="ru-RU" sz="1600" b="1" i="1" dirty="0" smtClean="0"/>
            <a:t>принимает меры, направленные на восстановление или защиту нарушенных прав, свобод и законных интересов гражданина</a:t>
          </a:r>
          <a:endParaRPr lang="ru-RU" sz="1600" b="1" i="1" dirty="0"/>
        </a:p>
      </dgm:t>
    </dgm:pt>
    <dgm:pt modelId="{7D77E814-2F7D-47E6-AA0C-CCD0C7984C28}" type="parTrans" cxnId="{96D7AF27-325E-4669-9F1A-FED38871904C}">
      <dgm:prSet/>
      <dgm:spPr/>
      <dgm:t>
        <a:bodyPr/>
        <a:lstStyle/>
        <a:p>
          <a:endParaRPr lang="ru-RU"/>
        </a:p>
      </dgm:t>
    </dgm:pt>
    <dgm:pt modelId="{B6D0F008-0F06-4BB3-B421-117533960287}" type="sibTrans" cxnId="{96D7AF27-325E-4669-9F1A-FED38871904C}">
      <dgm:prSet/>
      <dgm:spPr/>
      <dgm:t>
        <a:bodyPr/>
        <a:lstStyle/>
        <a:p>
          <a:endParaRPr lang="ru-RU"/>
        </a:p>
      </dgm:t>
    </dgm:pt>
    <dgm:pt modelId="{7D2735E0-48E7-4E1D-A4BD-646D38F79156}">
      <dgm:prSet custT="1"/>
      <dgm:spPr>
        <a:solidFill>
          <a:schemeClr val="tx2"/>
        </a:solidFill>
      </dgm:spPr>
      <dgm:t>
        <a:bodyPr/>
        <a:lstStyle/>
        <a:p>
          <a:r>
            <a:rPr lang="ru-RU" sz="1600" b="1" i="1" dirty="0" smtClean="0"/>
            <a:t>дает письменный ответ по существу поставленных в обращении вопросов</a:t>
          </a:r>
          <a:endParaRPr lang="ru-RU" sz="1600" b="1" i="1" dirty="0"/>
        </a:p>
      </dgm:t>
    </dgm:pt>
    <dgm:pt modelId="{79FA5EF3-200A-4862-AEB2-1FE19A5EB6DB}" type="parTrans" cxnId="{52666EC0-638E-4479-AA7E-2376F0E020C8}">
      <dgm:prSet/>
      <dgm:spPr/>
      <dgm:t>
        <a:bodyPr/>
        <a:lstStyle/>
        <a:p>
          <a:endParaRPr lang="ru-RU"/>
        </a:p>
      </dgm:t>
    </dgm:pt>
    <dgm:pt modelId="{AC7A07AA-2C71-4879-92A5-9B9244DE86E0}" type="sibTrans" cxnId="{52666EC0-638E-4479-AA7E-2376F0E020C8}">
      <dgm:prSet/>
      <dgm:spPr/>
      <dgm:t>
        <a:bodyPr/>
        <a:lstStyle/>
        <a:p>
          <a:endParaRPr lang="ru-RU"/>
        </a:p>
      </dgm:t>
    </dgm:pt>
    <dgm:pt modelId="{B696476A-9A5A-45E6-ADA9-D08B68C11E79}">
      <dgm:prSet custT="1"/>
      <dgm:spPr>
        <a:solidFill>
          <a:schemeClr val="tx2"/>
        </a:solidFill>
      </dgm:spPr>
      <dgm:t>
        <a:bodyPr/>
        <a:lstStyle/>
        <a:p>
          <a:r>
            <a:rPr lang="ru-RU" sz="1600" b="1" i="1" dirty="0" smtClean="0"/>
            <a:t>по направленному в установленном порядке запросу государственного органа, рассматривающего обращение, </a:t>
          </a:r>
          <a:r>
            <a:rPr lang="ru-RU" sz="1600" b="1" i="1" dirty="0" smtClean="0">
              <a:solidFill>
                <a:srgbClr val="FF0000"/>
              </a:solidFill>
            </a:rPr>
            <a:t>в течение 15 дней </a:t>
          </a:r>
          <a:r>
            <a:rPr lang="ru-RU" sz="1600" b="1" i="1" dirty="0" smtClean="0"/>
            <a:t>предоставляет документы, необходимые для рассмотрения обращения</a:t>
          </a:r>
          <a:endParaRPr lang="ru-RU" sz="1600" b="1" i="1" dirty="0"/>
        </a:p>
      </dgm:t>
    </dgm:pt>
    <dgm:pt modelId="{C31A410E-5212-4470-B255-0F80CF9A9362}" type="parTrans" cxnId="{3523E7C1-FF92-4C45-9336-8A137367EAB5}">
      <dgm:prSet/>
      <dgm:spPr/>
      <dgm:t>
        <a:bodyPr/>
        <a:lstStyle/>
        <a:p>
          <a:endParaRPr lang="ru-RU"/>
        </a:p>
      </dgm:t>
    </dgm:pt>
    <dgm:pt modelId="{5C89D88E-30C3-435E-93B7-0D4B45CC0F84}" type="sibTrans" cxnId="{3523E7C1-FF92-4C45-9336-8A137367EAB5}">
      <dgm:prSet/>
      <dgm:spPr/>
      <dgm:t>
        <a:bodyPr/>
        <a:lstStyle/>
        <a:p>
          <a:endParaRPr lang="ru-RU"/>
        </a:p>
      </dgm:t>
    </dgm:pt>
    <dgm:pt modelId="{BF8505E0-2B87-454E-9C79-F0588087DD5B}">
      <dgm:prSet/>
      <dgm:spPr/>
      <dgm:t>
        <a:bodyPr/>
        <a:lstStyle/>
        <a:p>
          <a:endParaRPr lang="ru-RU"/>
        </a:p>
      </dgm:t>
    </dgm:pt>
    <dgm:pt modelId="{612004E5-4568-4AA8-883F-724223208653}" type="parTrans" cxnId="{E0B76958-FA04-4EC2-B313-E2DA91FAB8B5}">
      <dgm:prSet/>
      <dgm:spPr/>
      <dgm:t>
        <a:bodyPr/>
        <a:lstStyle/>
        <a:p>
          <a:endParaRPr lang="ru-RU"/>
        </a:p>
      </dgm:t>
    </dgm:pt>
    <dgm:pt modelId="{19EF6E70-B0FC-46AC-8843-DAE7EA05CBAB}" type="sibTrans" cxnId="{E0B76958-FA04-4EC2-B313-E2DA91FAB8B5}">
      <dgm:prSet/>
      <dgm:spPr/>
      <dgm:t>
        <a:bodyPr/>
        <a:lstStyle/>
        <a:p>
          <a:endParaRPr lang="ru-RU"/>
        </a:p>
      </dgm:t>
    </dgm:pt>
    <dgm:pt modelId="{4D8DE3CE-9160-42C9-A722-58C389FB79AC}">
      <dgm:prSet/>
      <dgm:spPr/>
      <dgm:t>
        <a:bodyPr/>
        <a:lstStyle/>
        <a:p>
          <a:endParaRPr lang="ru-RU"/>
        </a:p>
      </dgm:t>
    </dgm:pt>
    <dgm:pt modelId="{AB522703-BC36-47BF-8C83-A6266F043043}" type="parTrans" cxnId="{8C76BD37-429A-4C40-9969-3BA2C3AF5AD5}">
      <dgm:prSet/>
      <dgm:spPr/>
      <dgm:t>
        <a:bodyPr/>
        <a:lstStyle/>
        <a:p>
          <a:endParaRPr lang="ru-RU"/>
        </a:p>
      </dgm:t>
    </dgm:pt>
    <dgm:pt modelId="{39D0541C-B911-4858-9E23-462EAC47B498}" type="sibTrans" cxnId="{8C76BD37-429A-4C40-9969-3BA2C3AF5AD5}">
      <dgm:prSet/>
      <dgm:spPr/>
      <dgm:t>
        <a:bodyPr/>
        <a:lstStyle/>
        <a:p>
          <a:endParaRPr lang="ru-RU"/>
        </a:p>
      </dgm:t>
    </dgm:pt>
    <dgm:pt modelId="{D57E040A-468C-4D1F-BAB6-B6240D1CDD7E}">
      <dgm:prSet/>
      <dgm:spPr/>
      <dgm:t>
        <a:bodyPr/>
        <a:lstStyle/>
        <a:p>
          <a:endParaRPr lang="ru-RU"/>
        </a:p>
      </dgm:t>
    </dgm:pt>
    <dgm:pt modelId="{E204B057-43CD-4292-A73C-38928E1B1BCF}" type="parTrans" cxnId="{D480DB87-49EE-4C53-8D1F-F21BA17233EF}">
      <dgm:prSet/>
      <dgm:spPr/>
      <dgm:t>
        <a:bodyPr/>
        <a:lstStyle/>
        <a:p>
          <a:endParaRPr lang="ru-RU"/>
        </a:p>
      </dgm:t>
    </dgm:pt>
    <dgm:pt modelId="{8EBD0BEE-6E27-4474-85FC-AC6C2027A008}" type="sibTrans" cxnId="{D480DB87-49EE-4C53-8D1F-F21BA17233EF}">
      <dgm:prSet/>
      <dgm:spPr/>
      <dgm:t>
        <a:bodyPr/>
        <a:lstStyle/>
        <a:p>
          <a:endParaRPr lang="ru-RU"/>
        </a:p>
      </dgm:t>
    </dgm:pt>
    <dgm:pt modelId="{2F61765B-BE2C-4FAB-AA52-53708E8EA713}">
      <dgm:prSet/>
      <dgm:spPr/>
      <dgm:t>
        <a:bodyPr/>
        <a:lstStyle/>
        <a:p>
          <a:endParaRPr lang="ru-RU"/>
        </a:p>
      </dgm:t>
    </dgm:pt>
    <dgm:pt modelId="{2ED1EA9F-D4BF-4886-BF46-317618D48E75}" type="parTrans" cxnId="{74E7D3F5-F81D-4DE9-80EC-B35884558E7F}">
      <dgm:prSet/>
      <dgm:spPr/>
      <dgm:t>
        <a:bodyPr/>
        <a:lstStyle/>
        <a:p>
          <a:endParaRPr lang="ru-RU"/>
        </a:p>
      </dgm:t>
    </dgm:pt>
    <dgm:pt modelId="{F714CC94-0C2C-478B-B7BD-19BAEB62A80B}" type="sibTrans" cxnId="{74E7D3F5-F81D-4DE9-80EC-B35884558E7F}">
      <dgm:prSet/>
      <dgm:spPr/>
      <dgm:t>
        <a:bodyPr/>
        <a:lstStyle/>
        <a:p>
          <a:endParaRPr lang="ru-RU"/>
        </a:p>
      </dgm:t>
    </dgm:pt>
    <dgm:pt modelId="{1189965A-9234-403B-B2B8-EFCD48492B32}">
      <dgm:prSet/>
      <dgm:spPr/>
      <dgm:t>
        <a:bodyPr/>
        <a:lstStyle/>
        <a:p>
          <a:endParaRPr lang="ru-RU"/>
        </a:p>
      </dgm:t>
    </dgm:pt>
    <dgm:pt modelId="{27AFAB99-F229-4D7A-90E0-56E733438D6C}" type="parTrans" cxnId="{A18D4A2B-5385-45B2-AB16-B1EF5C5AD25D}">
      <dgm:prSet/>
      <dgm:spPr/>
      <dgm:t>
        <a:bodyPr/>
        <a:lstStyle/>
        <a:p>
          <a:endParaRPr lang="ru-RU"/>
        </a:p>
      </dgm:t>
    </dgm:pt>
    <dgm:pt modelId="{CF8DCA07-8385-4082-9C15-5BFEE59572A0}" type="sibTrans" cxnId="{A18D4A2B-5385-45B2-AB16-B1EF5C5AD25D}">
      <dgm:prSet/>
      <dgm:spPr/>
      <dgm:t>
        <a:bodyPr/>
        <a:lstStyle/>
        <a:p>
          <a:endParaRPr lang="ru-RU"/>
        </a:p>
      </dgm:t>
    </dgm:pt>
    <dgm:pt modelId="{B1AA2116-A514-4B00-8428-CAF39218A459}">
      <dgm:prSet/>
      <dgm:spPr/>
      <dgm:t>
        <a:bodyPr/>
        <a:lstStyle/>
        <a:p>
          <a:endParaRPr lang="ru-RU"/>
        </a:p>
      </dgm:t>
    </dgm:pt>
    <dgm:pt modelId="{7AE1889A-D72D-48BF-8D6B-AD16CE23DC93}" type="parTrans" cxnId="{B664ABEF-7D4B-4E7F-BED9-051DE483B7F6}">
      <dgm:prSet/>
      <dgm:spPr/>
      <dgm:t>
        <a:bodyPr/>
        <a:lstStyle/>
        <a:p>
          <a:endParaRPr lang="ru-RU"/>
        </a:p>
      </dgm:t>
    </dgm:pt>
    <dgm:pt modelId="{9BF16296-D9BE-48F2-B195-3BAB2FB7231D}" type="sibTrans" cxnId="{B664ABEF-7D4B-4E7F-BED9-051DE483B7F6}">
      <dgm:prSet/>
      <dgm:spPr/>
      <dgm:t>
        <a:bodyPr/>
        <a:lstStyle/>
        <a:p>
          <a:endParaRPr lang="ru-RU"/>
        </a:p>
      </dgm:t>
    </dgm:pt>
    <dgm:pt modelId="{396106E7-01B8-4834-9752-31E4AB95BA1B}">
      <dgm:prSet/>
      <dgm:spPr/>
      <dgm:t>
        <a:bodyPr/>
        <a:lstStyle/>
        <a:p>
          <a:endParaRPr lang="ru-RU"/>
        </a:p>
      </dgm:t>
    </dgm:pt>
    <dgm:pt modelId="{54CB034F-297B-4713-92C8-FE89C9D2AB23}" type="parTrans" cxnId="{A9EFFBDA-E0EE-4114-8703-3CCCE9CB00E1}">
      <dgm:prSet/>
      <dgm:spPr/>
      <dgm:t>
        <a:bodyPr/>
        <a:lstStyle/>
        <a:p>
          <a:endParaRPr lang="ru-RU"/>
        </a:p>
      </dgm:t>
    </dgm:pt>
    <dgm:pt modelId="{0BF4DEF1-F07F-4CBB-80F2-7E5448DBA2D1}" type="sibTrans" cxnId="{A9EFFBDA-E0EE-4114-8703-3CCCE9CB00E1}">
      <dgm:prSet/>
      <dgm:spPr/>
      <dgm:t>
        <a:bodyPr/>
        <a:lstStyle/>
        <a:p>
          <a:endParaRPr lang="ru-RU"/>
        </a:p>
      </dgm:t>
    </dgm:pt>
    <dgm:pt modelId="{7A1C797F-CAFB-48B4-821E-1E3CE9B0D717}">
      <dgm:prSet custScaleX="118854" custScaleY="125297" custLinFactX="58053" custLinFactNeighborX="100000" custLinFactNeighborY="-17342"/>
      <dgm:spPr>
        <a:solidFill>
          <a:schemeClr val="tx2"/>
        </a:solidFill>
      </dgm:spPr>
      <dgm:t>
        <a:bodyPr/>
        <a:lstStyle/>
        <a:p>
          <a:endParaRPr lang="ru-RU"/>
        </a:p>
      </dgm:t>
    </dgm:pt>
    <dgm:pt modelId="{224AB4AF-16EB-494F-AB26-C5735A0E1821}" type="parTrans" cxnId="{601C3409-422F-461B-A6B3-0D0278DEAD0A}">
      <dgm:prSet/>
      <dgm:spPr/>
      <dgm:t>
        <a:bodyPr/>
        <a:lstStyle/>
        <a:p>
          <a:endParaRPr lang="ru-RU"/>
        </a:p>
      </dgm:t>
    </dgm:pt>
    <dgm:pt modelId="{8D86D54D-E24A-4750-AD36-03B69C419291}" type="sibTrans" cxnId="{601C3409-422F-461B-A6B3-0D0278DEAD0A}">
      <dgm:prSet/>
      <dgm:spPr/>
      <dgm:t>
        <a:bodyPr/>
        <a:lstStyle/>
        <a:p>
          <a:endParaRPr lang="ru-RU"/>
        </a:p>
      </dgm:t>
    </dgm:pt>
    <dgm:pt modelId="{8578F5FA-8C82-483E-8AE2-8FA5F4D01A8E}">
      <dgm:prSet/>
      <dgm:spPr/>
      <dgm:t>
        <a:bodyPr/>
        <a:lstStyle/>
        <a:p>
          <a:endParaRPr lang="ru-RU"/>
        </a:p>
      </dgm:t>
    </dgm:pt>
    <dgm:pt modelId="{E43EAC5F-359F-443E-B7BC-13E92AEE70F4}" type="parTrans" cxnId="{DA4AC392-3CD2-4E69-8349-A50FE155FD4D}">
      <dgm:prSet/>
      <dgm:spPr/>
      <dgm:t>
        <a:bodyPr/>
        <a:lstStyle/>
        <a:p>
          <a:endParaRPr lang="ru-RU"/>
        </a:p>
      </dgm:t>
    </dgm:pt>
    <dgm:pt modelId="{A572657B-20C0-45B5-958E-0C9C815646BC}" type="sibTrans" cxnId="{DA4AC392-3CD2-4E69-8349-A50FE155FD4D}">
      <dgm:prSet/>
      <dgm:spPr/>
      <dgm:t>
        <a:bodyPr/>
        <a:lstStyle/>
        <a:p>
          <a:endParaRPr lang="ru-RU"/>
        </a:p>
      </dgm:t>
    </dgm:pt>
    <dgm:pt modelId="{5D6CE218-EC0D-4C7A-869D-C148402F9577}">
      <dgm:prSet/>
      <dgm:spPr/>
      <dgm:t>
        <a:bodyPr/>
        <a:lstStyle/>
        <a:p>
          <a:endParaRPr lang="ru-RU"/>
        </a:p>
      </dgm:t>
    </dgm:pt>
    <dgm:pt modelId="{06E24566-5427-48CD-A369-B2591D3E037F}" type="parTrans" cxnId="{8C79591B-275D-43B3-97F7-675BB5F0912F}">
      <dgm:prSet/>
      <dgm:spPr/>
      <dgm:t>
        <a:bodyPr/>
        <a:lstStyle/>
        <a:p>
          <a:endParaRPr lang="ru-RU"/>
        </a:p>
      </dgm:t>
    </dgm:pt>
    <dgm:pt modelId="{2D8C702E-9760-4CE6-8489-83B966E6156A}" type="sibTrans" cxnId="{8C79591B-275D-43B3-97F7-675BB5F0912F}">
      <dgm:prSet/>
      <dgm:spPr/>
      <dgm:t>
        <a:bodyPr/>
        <a:lstStyle/>
        <a:p>
          <a:endParaRPr lang="ru-RU"/>
        </a:p>
      </dgm:t>
    </dgm:pt>
    <dgm:pt modelId="{F9A0B1ED-1CF7-4B47-9E17-9AF6095B0653}" type="pres">
      <dgm:prSet presAssocID="{CF54B762-51E4-46E4-8914-29F14C61915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209016-DF8D-41C2-8445-7D32DB2D64B4}" type="pres">
      <dgm:prSet presAssocID="{F616E124-7FD9-458E-A4E8-46F21E671F6D}" presName="Parent" presStyleLbl="node0" presStyleIdx="0" presStyleCnt="1" custScaleX="112610" custScaleY="141971" custLinFactNeighborX="-68154" custLinFactNeighborY="-11853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AF12AC63-4F0C-47F0-AECA-204F4C3F5DA2}" type="pres">
      <dgm:prSet presAssocID="{AE93B5E3-893E-4DE6-B03F-D47516CADA42}" presName="Accent1" presStyleCnt="0"/>
      <dgm:spPr/>
    </dgm:pt>
    <dgm:pt modelId="{34EA9A40-3BCB-4C5E-B61A-B5FB89999312}" type="pres">
      <dgm:prSet presAssocID="{AE93B5E3-893E-4DE6-B03F-D47516CADA42}" presName="Accent" presStyleLbl="bgShp" presStyleIdx="0" presStyleCnt="3"/>
      <dgm:spPr/>
    </dgm:pt>
    <dgm:pt modelId="{47AC72B2-5A6C-4FC9-88A9-7953CE7AEB93}" type="pres">
      <dgm:prSet presAssocID="{AE93B5E3-893E-4DE6-B03F-D47516CADA42}" presName="Child1" presStyleLbl="node1" presStyleIdx="0" presStyleCnt="3" custScaleX="351053" custScaleY="59027" custLinFactY="23770" custLinFactNeighborX="49383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83EA4-5975-4213-B230-294E2BC49F4C}" type="pres">
      <dgm:prSet presAssocID="{B696476A-9A5A-45E6-ADA9-D08B68C11E79}" presName="Accent2" presStyleCnt="0"/>
      <dgm:spPr/>
    </dgm:pt>
    <dgm:pt modelId="{C1461129-7549-4CEA-9E34-26A221E63058}" type="pres">
      <dgm:prSet presAssocID="{B696476A-9A5A-45E6-ADA9-D08B68C11E79}" presName="Accent" presStyleLbl="bgShp" presStyleIdx="1" presStyleCnt="3" custScaleX="222479" custScaleY="173570" custLinFactX="-29069" custLinFactY="100000" custLinFactNeighborX="-100000" custLinFactNeighborY="166666"/>
      <dgm:spPr/>
    </dgm:pt>
    <dgm:pt modelId="{A6DEE354-8F11-4A1A-93E1-7A4752C4E82E}" type="pres">
      <dgm:prSet presAssocID="{B696476A-9A5A-45E6-ADA9-D08B68C11E79}" presName="Child2" presStyleLbl="node1" presStyleIdx="1" presStyleCnt="3" custScaleX="287299" custScaleY="70090" custLinFactNeighborX="81260" custLinFactNeighborY="-71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5D846-CA74-4D74-A5BD-CD1C610FE978}" type="pres">
      <dgm:prSet presAssocID="{7D2735E0-48E7-4E1D-A4BD-646D38F79156}" presName="Accent3" presStyleCnt="0"/>
      <dgm:spPr/>
    </dgm:pt>
    <dgm:pt modelId="{B75EF4E5-5685-4667-9734-439CBBC05FBB}" type="pres">
      <dgm:prSet presAssocID="{7D2735E0-48E7-4E1D-A4BD-646D38F79156}" presName="Accent" presStyleLbl="bgShp" presStyleIdx="2" presStyleCnt="3" custLinFactX="100000" custLinFactY="1556" custLinFactNeighborX="190218" custLinFactNeighborY="100000"/>
      <dgm:spPr/>
    </dgm:pt>
    <dgm:pt modelId="{82A64D2B-3213-4C48-B558-602B98010FCA}" type="pres">
      <dgm:prSet presAssocID="{7D2735E0-48E7-4E1D-A4BD-646D38F79156}" presName="Child3" presStyleLbl="node1" presStyleIdx="2" presStyleCnt="3" custScaleX="198245" custScaleY="62649" custLinFactNeighborX="23831" custLinFactNeighborY="111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843DD7-E168-4E1C-B2A6-2857B3EB2DA7}" srcId="{CF54B762-51E4-46E4-8914-29F14C61915E}" destId="{5B9A7CE9-EB29-4E9E-A4A7-D3D12AD62007}" srcOrd="5" destOrd="0" parTransId="{09B82AAC-B80B-402D-95B0-B2572C454A36}" sibTransId="{72B1C5D5-FC40-4B07-BFE9-AFB705326BFB}"/>
    <dgm:cxn modelId="{3523E7C1-FF92-4C45-9336-8A137367EAB5}" srcId="{F616E124-7FD9-458E-A4E8-46F21E671F6D}" destId="{B696476A-9A5A-45E6-ADA9-D08B68C11E79}" srcOrd="1" destOrd="0" parTransId="{C31A410E-5212-4470-B255-0F80CF9A9362}" sibTransId="{5C89D88E-30C3-435E-93B7-0D4B45CC0F84}"/>
    <dgm:cxn modelId="{8C79591B-275D-43B3-97F7-675BB5F0912F}" srcId="{CF54B762-51E4-46E4-8914-29F14C61915E}" destId="{5D6CE218-EC0D-4C7A-869D-C148402F9577}" srcOrd="13" destOrd="0" parTransId="{06E24566-5427-48CD-A369-B2591D3E037F}" sibTransId="{2D8C702E-9760-4CE6-8489-83B966E6156A}"/>
    <dgm:cxn modelId="{74E7D3F5-F81D-4DE9-80EC-B35884558E7F}" srcId="{CF54B762-51E4-46E4-8914-29F14C61915E}" destId="{2F61765B-BE2C-4FAB-AA52-53708E8EA713}" srcOrd="1" destOrd="0" parTransId="{2ED1EA9F-D4BF-4886-BF46-317618D48E75}" sibTransId="{F714CC94-0C2C-478B-B7BD-19BAEB62A80B}"/>
    <dgm:cxn modelId="{3D9A6341-17C8-4876-9B1B-044E7CB6DC48}" type="presOf" srcId="{B696476A-9A5A-45E6-ADA9-D08B68C11E79}" destId="{A6DEE354-8F11-4A1A-93E1-7A4752C4E82E}" srcOrd="0" destOrd="0" presId="urn:microsoft.com/office/officeart/2011/layout/HexagonRadial"/>
    <dgm:cxn modelId="{52666EC0-638E-4479-AA7E-2376F0E020C8}" srcId="{F616E124-7FD9-458E-A4E8-46F21E671F6D}" destId="{7D2735E0-48E7-4E1D-A4BD-646D38F79156}" srcOrd="2" destOrd="0" parTransId="{79FA5EF3-200A-4862-AEB2-1FE19A5EB6DB}" sibTransId="{AC7A07AA-2C71-4879-92A5-9B9244DE86E0}"/>
    <dgm:cxn modelId="{31247FB5-9D6A-4337-8F8F-02557F11F98F}" type="presOf" srcId="{F616E124-7FD9-458E-A4E8-46F21E671F6D}" destId="{6E209016-DF8D-41C2-8445-7D32DB2D64B4}" srcOrd="0" destOrd="0" presId="urn:microsoft.com/office/officeart/2011/layout/HexagonRadial"/>
    <dgm:cxn modelId="{A9EFFBDA-E0EE-4114-8703-3CCCE9CB00E1}" srcId="{CF54B762-51E4-46E4-8914-29F14C61915E}" destId="{396106E7-01B8-4834-9752-31E4AB95BA1B}" srcOrd="10" destOrd="0" parTransId="{54CB034F-297B-4713-92C8-FE89C9D2AB23}" sibTransId="{0BF4DEF1-F07F-4CBB-80F2-7E5448DBA2D1}"/>
    <dgm:cxn modelId="{96958C0E-C160-4034-AD41-81F99C476C73}" srcId="{CF54B762-51E4-46E4-8914-29F14C61915E}" destId="{F616E124-7FD9-458E-A4E8-46F21E671F6D}" srcOrd="0" destOrd="0" parTransId="{0371B634-074B-42CA-B7C6-285B36BA5C2C}" sibTransId="{BCFB9EC2-2EB4-4EDE-A83B-9DA16558B2C5}"/>
    <dgm:cxn modelId="{B664ABEF-7D4B-4E7F-BED9-051DE483B7F6}" srcId="{CF54B762-51E4-46E4-8914-29F14C61915E}" destId="{B1AA2116-A514-4B00-8428-CAF39218A459}" srcOrd="9" destOrd="0" parTransId="{7AE1889A-D72D-48BF-8D6B-AD16CE23DC93}" sibTransId="{9BF16296-D9BE-48F2-B195-3BAB2FB7231D}"/>
    <dgm:cxn modelId="{E0B76958-FA04-4EC2-B313-E2DA91FAB8B5}" srcId="{CF54B762-51E4-46E4-8914-29F14C61915E}" destId="{BF8505E0-2B87-454E-9C79-F0588087DD5B}" srcOrd="4" destOrd="0" parTransId="{612004E5-4568-4AA8-883F-724223208653}" sibTransId="{19EF6E70-B0FC-46AC-8843-DAE7EA05CBAB}"/>
    <dgm:cxn modelId="{96D7AF27-325E-4669-9F1A-FED38871904C}" srcId="{F616E124-7FD9-458E-A4E8-46F21E671F6D}" destId="{AE93B5E3-893E-4DE6-B03F-D47516CADA42}" srcOrd="0" destOrd="0" parTransId="{7D77E814-2F7D-47E6-AA0C-CCD0C7984C28}" sibTransId="{B6D0F008-0F06-4BB3-B421-117533960287}"/>
    <dgm:cxn modelId="{D480DB87-49EE-4C53-8D1F-F21BA17233EF}" srcId="{CF54B762-51E4-46E4-8914-29F14C61915E}" destId="{D57E040A-468C-4D1F-BAB6-B6240D1CDD7E}" srcOrd="2" destOrd="0" parTransId="{E204B057-43CD-4292-A73C-38928E1B1BCF}" sibTransId="{8EBD0BEE-6E27-4474-85FC-AC6C2027A008}"/>
    <dgm:cxn modelId="{601C3409-422F-461B-A6B3-0D0278DEAD0A}" srcId="{CF54B762-51E4-46E4-8914-29F14C61915E}" destId="{7A1C797F-CAFB-48B4-821E-1E3CE9B0D717}" srcOrd="11" destOrd="0" parTransId="{224AB4AF-16EB-494F-AB26-C5735A0E1821}" sibTransId="{8D86D54D-E24A-4750-AD36-03B69C419291}"/>
    <dgm:cxn modelId="{DA4AC392-3CD2-4E69-8349-A50FE155FD4D}" srcId="{CF54B762-51E4-46E4-8914-29F14C61915E}" destId="{8578F5FA-8C82-483E-8AE2-8FA5F4D01A8E}" srcOrd="12" destOrd="0" parTransId="{E43EAC5F-359F-443E-B7BC-13E92AEE70F4}" sibTransId="{A572657B-20C0-45B5-958E-0C9C815646BC}"/>
    <dgm:cxn modelId="{5384B88F-71F6-4B01-887C-1D27646FEFB2}" srcId="{CF54B762-51E4-46E4-8914-29F14C61915E}" destId="{9328E011-E9DE-4B93-8E10-C6073E8F250E}" srcOrd="6" destOrd="0" parTransId="{09E41E39-CD80-4ACC-92F6-A34AD5AC85FB}" sibTransId="{E140E94B-F01A-4D2A-950D-868F7EE00B3F}"/>
    <dgm:cxn modelId="{5FF04168-8B2D-40D9-AA65-7A5D58241910}" srcId="{CF54B762-51E4-46E4-8914-29F14C61915E}" destId="{8C5281B3-5E13-441C-9BB9-DA446AB605D0}" srcOrd="7" destOrd="0" parTransId="{8A5C3834-936F-429A-850E-4CDB34EDB9F3}" sibTransId="{2FEA656C-36BF-4A57-8644-82BAD4DA423C}"/>
    <dgm:cxn modelId="{A18D4A2B-5385-45B2-AB16-B1EF5C5AD25D}" srcId="{CF54B762-51E4-46E4-8914-29F14C61915E}" destId="{1189965A-9234-403B-B2B8-EFCD48492B32}" srcOrd="8" destOrd="0" parTransId="{27AFAB99-F229-4D7A-90E0-56E733438D6C}" sibTransId="{CF8DCA07-8385-4082-9C15-5BFEE59572A0}"/>
    <dgm:cxn modelId="{7BAF3675-2D2F-4F67-85EB-1FB534B7C128}" type="presOf" srcId="{CF54B762-51E4-46E4-8914-29F14C61915E}" destId="{F9A0B1ED-1CF7-4B47-9E17-9AF6095B0653}" srcOrd="0" destOrd="0" presId="urn:microsoft.com/office/officeart/2011/layout/HexagonRadial"/>
    <dgm:cxn modelId="{8C76BD37-429A-4C40-9969-3BA2C3AF5AD5}" srcId="{CF54B762-51E4-46E4-8914-29F14C61915E}" destId="{4D8DE3CE-9160-42C9-A722-58C389FB79AC}" srcOrd="3" destOrd="0" parTransId="{AB522703-BC36-47BF-8C83-A6266F043043}" sibTransId="{39D0541C-B911-4858-9E23-462EAC47B498}"/>
    <dgm:cxn modelId="{EF1C6197-D8AA-447D-8A88-FAE819989F42}" type="presOf" srcId="{AE93B5E3-893E-4DE6-B03F-D47516CADA42}" destId="{47AC72B2-5A6C-4FC9-88A9-7953CE7AEB93}" srcOrd="0" destOrd="0" presId="urn:microsoft.com/office/officeart/2011/layout/HexagonRadial"/>
    <dgm:cxn modelId="{F5CC5EF1-06D6-4439-85C4-2A99371B539C}" type="presOf" srcId="{7D2735E0-48E7-4E1D-A4BD-646D38F79156}" destId="{82A64D2B-3213-4C48-B558-602B98010FCA}" srcOrd="0" destOrd="0" presId="urn:microsoft.com/office/officeart/2011/layout/HexagonRadial"/>
    <dgm:cxn modelId="{54F875D5-0166-4825-AE04-B0087AFC36A8}" type="presParOf" srcId="{F9A0B1ED-1CF7-4B47-9E17-9AF6095B0653}" destId="{6E209016-DF8D-41C2-8445-7D32DB2D64B4}" srcOrd="0" destOrd="0" presId="urn:microsoft.com/office/officeart/2011/layout/HexagonRadial"/>
    <dgm:cxn modelId="{F99657F7-7C27-4223-8C8A-FA51E303350F}" type="presParOf" srcId="{F9A0B1ED-1CF7-4B47-9E17-9AF6095B0653}" destId="{AF12AC63-4F0C-47F0-AECA-204F4C3F5DA2}" srcOrd="1" destOrd="0" presId="urn:microsoft.com/office/officeart/2011/layout/HexagonRadial"/>
    <dgm:cxn modelId="{2C0F47EA-9C2F-4BC8-8D2C-39F1D0B959B3}" type="presParOf" srcId="{AF12AC63-4F0C-47F0-AECA-204F4C3F5DA2}" destId="{34EA9A40-3BCB-4C5E-B61A-B5FB89999312}" srcOrd="0" destOrd="0" presId="urn:microsoft.com/office/officeart/2011/layout/HexagonRadial"/>
    <dgm:cxn modelId="{784450C4-DC88-48DB-804A-C90A2A508888}" type="presParOf" srcId="{F9A0B1ED-1CF7-4B47-9E17-9AF6095B0653}" destId="{47AC72B2-5A6C-4FC9-88A9-7953CE7AEB93}" srcOrd="2" destOrd="0" presId="urn:microsoft.com/office/officeart/2011/layout/HexagonRadial"/>
    <dgm:cxn modelId="{6DD7580B-124A-4D66-A13A-95B4C707BA38}" type="presParOf" srcId="{F9A0B1ED-1CF7-4B47-9E17-9AF6095B0653}" destId="{8A183EA4-5975-4213-B230-294E2BC49F4C}" srcOrd="3" destOrd="0" presId="urn:microsoft.com/office/officeart/2011/layout/HexagonRadial"/>
    <dgm:cxn modelId="{336E0BA1-6CEB-43DB-9DC2-B46F8DDB0D0C}" type="presParOf" srcId="{8A183EA4-5975-4213-B230-294E2BC49F4C}" destId="{C1461129-7549-4CEA-9E34-26A221E63058}" srcOrd="0" destOrd="0" presId="urn:microsoft.com/office/officeart/2011/layout/HexagonRadial"/>
    <dgm:cxn modelId="{15CBDF2B-2606-4619-9DE7-C1A3C7B8E4FC}" type="presParOf" srcId="{F9A0B1ED-1CF7-4B47-9E17-9AF6095B0653}" destId="{A6DEE354-8F11-4A1A-93E1-7A4752C4E82E}" srcOrd="4" destOrd="0" presId="urn:microsoft.com/office/officeart/2011/layout/HexagonRadial"/>
    <dgm:cxn modelId="{3CF1C4E9-9ACD-4770-AC1D-24E0C13294D9}" type="presParOf" srcId="{F9A0B1ED-1CF7-4B47-9E17-9AF6095B0653}" destId="{6B25D846-CA74-4D74-A5BD-CD1C610FE978}" srcOrd="5" destOrd="0" presId="urn:microsoft.com/office/officeart/2011/layout/HexagonRadial"/>
    <dgm:cxn modelId="{21E397E0-D0A5-447C-AD64-2B976D6822E6}" type="presParOf" srcId="{6B25D846-CA74-4D74-A5BD-CD1C610FE978}" destId="{B75EF4E5-5685-4667-9734-439CBBC05FBB}" srcOrd="0" destOrd="0" presId="urn:microsoft.com/office/officeart/2011/layout/HexagonRadial"/>
    <dgm:cxn modelId="{44EE956B-DBEC-4B67-B21F-1B48C149C37F}" type="presParOf" srcId="{F9A0B1ED-1CF7-4B47-9E17-9AF6095B0653}" destId="{82A64D2B-3213-4C48-B558-602B98010FCA}" srcOrd="6" destOrd="0" presId="urn:microsoft.com/office/officeart/2011/layout/HexagonRadial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E45281-2D82-4134-A0CA-14E0284D4DCA}" type="doc">
      <dgm:prSet loTypeId="urn:diagrams.loki3.com/BracketList+Icon#1" loCatId="officeonlin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165777-C66B-4384-A604-EF7231908192}">
      <dgm:prSet phldrT="[Текст]"/>
      <dgm:spPr/>
      <dgm:t>
        <a:bodyPr/>
        <a:lstStyle/>
        <a:p>
          <a:r>
            <a:rPr lang="ru-RU" b="1" i="1" smtClean="0"/>
            <a:t>Ежегодные мониторинги</a:t>
          </a:r>
          <a:endParaRPr lang="ru-RU" dirty="0"/>
        </a:p>
      </dgm:t>
    </dgm:pt>
    <dgm:pt modelId="{77DD0AE0-1395-4E6A-89D0-E8D6CEE0975F}" type="parTrans" cxnId="{302B5A16-49F9-4794-B66A-C44D01168106}">
      <dgm:prSet/>
      <dgm:spPr/>
      <dgm:t>
        <a:bodyPr/>
        <a:lstStyle/>
        <a:p>
          <a:endParaRPr lang="ru-RU"/>
        </a:p>
      </dgm:t>
    </dgm:pt>
    <dgm:pt modelId="{42C38F70-4C7F-4797-BAEB-9987446B0623}" type="sibTrans" cxnId="{302B5A16-49F9-4794-B66A-C44D01168106}">
      <dgm:prSet/>
      <dgm:spPr/>
      <dgm:t>
        <a:bodyPr/>
        <a:lstStyle/>
        <a:p>
          <a:endParaRPr lang="ru-RU"/>
        </a:p>
      </dgm:t>
    </dgm:pt>
    <dgm:pt modelId="{0D1BA7C0-E0D8-4274-AC52-C30FDA53A34C}">
      <dgm:prSet phldrT="[Текст]"/>
      <dgm:spPr/>
      <dgm:t>
        <a:bodyPr/>
        <a:lstStyle/>
        <a:p>
          <a:pPr>
            <a:spcAft>
              <a:spcPts val="0"/>
            </a:spcAft>
          </a:pPr>
          <a:r>
            <a:rPr lang="ru-RU" b="1" smtClean="0"/>
            <a:t>Мониторинги, проводимые </a:t>
          </a:r>
        </a:p>
        <a:p>
          <a:pPr>
            <a:spcAft>
              <a:spcPct val="35000"/>
            </a:spcAft>
          </a:pPr>
          <a:r>
            <a:rPr lang="ru-RU" b="1" smtClean="0"/>
            <a:t>по поручениям</a:t>
          </a:r>
          <a:endParaRPr lang="ru-RU" dirty="0"/>
        </a:p>
      </dgm:t>
    </dgm:pt>
    <dgm:pt modelId="{0946486A-2711-41A0-8894-055AA76F1B53}" type="parTrans" cxnId="{ED6920FD-C85E-4D0E-99E3-991DC21AA359}">
      <dgm:prSet/>
      <dgm:spPr/>
      <dgm:t>
        <a:bodyPr/>
        <a:lstStyle/>
        <a:p>
          <a:endParaRPr lang="ru-RU"/>
        </a:p>
      </dgm:t>
    </dgm:pt>
    <dgm:pt modelId="{097E69BF-AA50-4632-BFE0-45D795838D6D}" type="sibTrans" cxnId="{ED6920FD-C85E-4D0E-99E3-991DC21AA359}">
      <dgm:prSet/>
      <dgm:spPr/>
      <dgm:t>
        <a:bodyPr/>
        <a:lstStyle/>
        <a:p>
          <a:endParaRPr lang="ru-RU"/>
        </a:p>
      </dgm:t>
    </dgm:pt>
    <dgm:pt modelId="{FAACE3F2-9447-4CA7-8539-B767E9A9769F}">
      <dgm:prSet phldrT="[Текст]"/>
      <dgm:spPr/>
      <dgm:t>
        <a:bodyPr/>
        <a:lstStyle/>
        <a:p>
          <a:r>
            <a:rPr lang="ru-RU" smtClean="0"/>
            <a:t>Мониторинг правоприменительной практики части 4 статьи 19.30 КоАП РФ</a:t>
          </a:r>
          <a:endParaRPr lang="ru-RU" dirty="0"/>
        </a:p>
      </dgm:t>
    </dgm:pt>
    <dgm:pt modelId="{148AE614-B560-42B8-AC0B-FFD126658F0E}" type="parTrans" cxnId="{BF9DB055-9CC5-47A6-9ECF-FF4815D722DD}">
      <dgm:prSet/>
      <dgm:spPr/>
      <dgm:t>
        <a:bodyPr/>
        <a:lstStyle/>
        <a:p>
          <a:endParaRPr lang="ru-RU"/>
        </a:p>
      </dgm:t>
    </dgm:pt>
    <dgm:pt modelId="{29F32CCA-6C51-4363-B73F-2786E9157508}" type="sibTrans" cxnId="{BF9DB055-9CC5-47A6-9ECF-FF4815D722DD}">
      <dgm:prSet/>
      <dgm:spPr/>
      <dgm:t>
        <a:bodyPr/>
        <a:lstStyle/>
        <a:p>
          <a:endParaRPr lang="ru-RU"/>
        </a:p>
      </dgm:t>
    </dgm:pt>
    <dgm:pt modelId="{1AA61EAD-838F-4EBE-902C-4F0028C105CE}">
      <dgm:prSet phldrT="[Текст]"/>
      <dgm:spPr/>
      <dgm:t>
        <a:bodyPr/>
        <a:lstStyle/>
        <a:p>
          <a:r>
            <a:rPr lang="ru-RU" smtClean="0"/>
            <a:t>Мониторинг сайтов ОИВ субъектов Российской Федерации на предмет размещения информации об организации и проведении ЕГЭ на территории субъекта Российская Федерация</a:t>
          </a:r>
          <a:endParaRPr lang="ru-RU" dirty="0"/>
        </a:p>
      </dgm:t>
    </dgm:pt>
    <dgm:pt modelId="{BA7EB8AD-F9F1-4173-9806-981BF53A1F1E}" type="parTrans" cxnId="{0A05EB1F-DAAF-43F0-8BF2-17848FB86892}">
      <dgm:prSet/>
      <dgm:spPr/>
      <dgm:t>
        <a:bodyPr/>
        <a:lstStyle/>
        <a:p>
          <a:endParaRPr lang="ru-RU"/>
        </a:p>
      </dgm:t>
    </dgm:pt>
    <dgm:pt modelId="{65158FF9-3751-41FD-A2A5-3E3A2E03B4D6}" type="sibTrans" cxnId="{0A05EB1F-DAAF-43F0-8BF2-17848FB86892}">
      <dgm:prSet/>
      <dgm:spPr/>
      <dgm:t>
        <a:bodyPr/>
        <a:lstStyle/>
        <a:p>
          <a:endParaRPr lang="ru-RU"/>
        </a:p>
      </dgm:t>
    </dgm:pt>
    <dgm:pt modelId="{855DC83B-D09C-4701-9F19-C2CE8FE8DE2F}">
      <dgm:prSet phldrT="[Текст]"/>
      <dgm:spPr/>
      <dgm:t>
        <a:bodyPr/>
        <a:lstStyle/>
        <a:p>
          <a:r>
            <a:rPr lang="ru-RU" smtClean="0"/>
            <a:t>Мониторинг состояния системы образования к началу нового учебного года</a:t>
          </a:r>
          <a:endParaRPr lang="ru-RU" dirty="0"/>
        </a:p>
      </dgm:t>
    </dgm:pt>
    <dgm:pt modelId="{506DF743-C30F-4B9C-8914-5076F2F67CE0}" type="sibTrans" cxnId="{5BB79C6C-BB1F-4F8B-A75F-6CD66703B04D}">
      <dgm:prSet/>
      <dgm:spPr/>
      <dgm:t>
        <a:bodyPr/>
        <a:lstStyle/>
        <a:p>
          <a:endParaRPr lang="ru-RU"/>
        </a:p>
      </dgm:t>
    </dgm:pt>
    <dgm:pt modelId="{2E99B8B7-BB9D-4ED2-B11D-220C28E1DF48}" type="parTrans" cxnId="{5BB79C6C-BB1F-4F8B-A75F-6CD66703B04D}">
      <dgm:prSet/>
      <dgm:spPr/>
      <dgm:t>
        <a:bodyPr/>
        <a:lstStyle/>
        <a:p>
          <a:endParaRPr lang="ru-RU"/>
        </a:p>
      </dgm:t>
    </dgm:pt>
    <dgm:pt modelId="{DBC47253-8069-47A5-A4F7-E7FEA4E25A63}">
      <dgm:prSet phldrT="[Текст]"/>
      <dgm:spPr/>
      <dgm:t>
        <a:bodyPr/>
        <a:lstStyle/>
        <a:p>
          <a:r>
            <a:rPr lang="ru-RU" smtClean="0"/>
            <a:t>Организация предоставления инклюзивного образования</a:t>
          </a:r>
          <a:endParaRPr lang="ru-RU" dirty="0"/>
        </a:p>
      </dgm:t>
    </dgm:pt>
    <dgm:pt modelId="{821F623C-125B-47B9-8B29-03D720BF9509}" type="sibTrans" cxnId="{BB2836B2-E85A-40D8-9E27-36E09D251E68}">
      <dgm:prSet/>
      <dgm:spPr/>
      <dgm:t>
        <a:bodyPr/>
        <a:lstStyle/>
        <a:p>
          <a:endParaRPr lang="ru-RU"/>
        </a:p>
      </dgm:t>
    </dgm:pt>
    <dgm:pt modelId="{82FD5199-2DBA-4CC0-A570-F688E0EEFB4B}" type="parTrans" cxnId="{BB2836B2-E85A-40D8-9E27-36E09D251E68}">
      <dgm:prSet/>
      <dgm:spPr/>
      <dgm:t>
        <a:bodyPr/>
        <a:lstStyle/>
        <a:p>
          <a:endParaRPr lang="ru-RU"/>
        </a:p>
      </dgm:t>
    </dgm:pt>
    <dgm:pt modelId="{09A1C3A6-1ECB-4946-AEE5-CFCFFA143E59}">
      <dgm:prSet phldrT="[Текст]"/>
      <dgm:spPr/>
      <dgm:t>
        <a:bodyPr/>
        <a:lstStyle/>
        <a:p>
          <a:r>
            <a:rPr lang="ru-RU" dirty="0" smtClean="0"/>
            <a:t>Организация профессионального религиозного образования</a:t>
          </a:r>
          <a:endParaRPr lang="ru-RU" dirty="0"/>
        </a:p>
      </dgm:t>
    </dgm:pt>
    <dgm:pt modelId="{09B3E6F5-DA9B-470A-920F-C5B5F3B33C4A}" type="parTrans" cxnId="{A2BBAB28-6CDF-4B9D-B104-D7E0D8D1893B}">
      <dgm:prSet/>
      <dgm:spPr/>
      <dgm:t>
        <a:bodyPr/>
        <a:lstStyle/>
        <a:p>
          <a:endParaRPr lang="ru-RU"/>
        </a:p>
      </dgm:t>
    </dgm:pt>
    <dgm:pt modelId="{D2FCA449-E118-4D39-B8FA-AE5957041D05}" type="sibTrans" cxnId="{A2BBAB28-6CDF-4B9D-B104-D7E0D8D1893B}">
      <dgm:prSet/>
      <dgm:spPr/>
      <dgm:t>
        <a:bodyPr/>
        <a:lstStyle/>
        <a:p>
          <a:endParaRPr lang="ru-RU"/>
        </a:p>
      </dgm:t>
    </dgm:pt>
    <dgm:pt modelId="{F0CBC441-636A-4830-93BD-24FCE726B48A}">
      <dgm:prSet phldrT="[Текст]"/>
      <dgm:spPr/>
      <dgm:t>
        <a:bodyPr/>
        <a:lstStyle/>
        <a:p>
          <a:r>
            <a:rPr lang="ru-RU" smtClean="0"/>
            <a:t>Преподавание учебного курса «ОРКСЭ»</a:t>
          </a:r>
          <a:endParaRPr lang="ru-RU" dirty="0"/>
        </a:p>
      </dgm:t>
    </dgm:pt>
    <dgm:pt modelId="{D7199D15-D826-4B79-A3F3-33F5B2858C5B}" type="parTrans" cxnId="{C058D203-A378-405F-922A-F4B51E2119AE}">
      <dgm:prSet/>
      <dgm:spPr/>
      <dgm:t>
        <a:bodyPr/>
        <a:lstStyle/>
        <a:p>
          <a:endParaRPr lang="ru-RU"/>
        </a:p>
      </dgm:t>
    </dgm:pt>
    <dgm:pt modelId="{1AEB739C-8130-4853-9D2A-0318AC81C67B}" type="sibTrans" cxnId="{C058D203-A378-405F-922A-F4B51E2119AE}">
      <dgm:prSet/>
      <dgm:spPr/>
      <dgm:t>
        <a:bodyPr/>
        <a:lstStyle/>
        <a:p>
          <a:endParaRPr lang="ru-RU"/>
        </a:p>
      </dgm:t>
    </dgm:pt>
    <dgm:pt modelId="{199ECBC7-365E-4458-877A-201A004F667D}">
      <dgm:prSet phldrT="[Текст]"/>
      <dgm:spPr/>
      <dgm:t>
        <a:bodyPr/>
        <a:lstStyle/>
        <a:p>
          <a:r>
            <a:rPr lang="ru-RU" smtClean="0"/>
            <a:t>Предоставление платных образовательных услуг</a:t>
          </a:r>
          <a:endParaRPr lang="ru-RU" dirty="0"/>
        </a:p>
      </dgm:t>
    </dgm:pt>
    <dgm:pt modelId="{1A826A4F-2E31-4081-A46C-8F6DBBD0A779}" type="parTrans" cxnId="{8AD4F1FD-0019-4697-B814-E3E54C5BEC3B}">
      <dgm:prSet/>
      <dgm:spPr/>
      <dgm:t>
        <a:bodyPr/>
        <a:lstStyle/>
        <a:p>
          <a:endParaRPr lang="ru-RU"/>
        </a:p>
      </dgm:t>
    </dgm:pt>
    <dgm:pt modelId="{7D4EBF78-21EE-4C9F-9A2F-AEDD9B9471F1}" type="sibTrans" cxnId="{8AD4F1FD-0019-4697-B814-E3E54C5BEC3B}">
      <dgm:prSet/>
      <dgm:spPr/>
      <dgm:t>
        <a:bodyPr/>
        <a:lstStyle/>
        <a:p>
          <a:endParaRPr lang="ru-RU"/>
        </a:p>
      </dgm:t>
    </dgm:pt>
    <dgm:pt modelId="{6E3BCFED-E7DE-47D9-90B1-625D7A4B0CE2}">
      <dgm:prSet phldrT="[Текст]"/>
      <dgm:spPr/>
      <dgm:t>
        <a:bodyPr/>
        <a:lstStyle/>
        <a:p>
          <a:r>
            <a:rPr lang="ru-RU" smtClean="0"/>
            <a:t>Безопасность спортивных сооружений</a:t>
          </a:r>
          <a:endParaRPr lang="ru-RU" dirty="0"/>
        </a:p>
      </dgm:t>
    </dgm:pt>
    <dgm:pt modelId="{96713102-B0D0-42B6-B0FF-E0AD0AE95BC1}" type="parTrans" cxnId="{5753A511-9C54-45F5-AA07-97935105F81B}">
      <dgm:prSet/>
      <dgm:spPr/>
      <dgm:t>
        <a:bodyPr/>
        <a:lstStyle/>
        <a:p>
          <a:endParaRPr lang="ru-RU"/>
        </a:p>
      </dgm:t>
    </dgm:pt>
    <dgm:pt modelId="{A720AC18-A5D0-46B7-9D25-1B2DA148EC7F}" type="sibTrans" cxnId="{5753A511-9C54-45F5-AA07-97935105F81B}">
      <dgm:prSet/>
      <dgm:spPr/>
      <dgm:t>
        <a:bodyPr/>
        <a:lstStyle/>
        <a:p>
          <a:endParaRPr lang="ru-RU"/>
        </a:p>
      </dgm:t>
    </dgm:pt>
    <dgm:pt modelId="{4D9824E0-3D9A-4E54-BDC8-43628E96DBD2}">
      <dgm:prSet phldrT="[Текст]"/>
      <dgm:spPr/>
      <dgm:t>
        <a:bodyPr/>
        <a:lstStyle/>
        <a:p>
          <a:r>
            <a:rPr lang="ru-RU" smtClean="0"/>
            <a:t>Профилактика суицида среди детей и подростков</a:t>
          </a:r>
          <a:endParaRPr lang="ru-RU" dirty="0"/>
        </a:p>
      </dgm:t>
    </dgm:pt>
    <dgm:pt modelId="{6987DCFD-BB0C-4776-B845-F32F7D96288A}" type="parTrans" cxnId="{F6403B18-EAC4-4A06-B088-D3991489AE81}">
      <dgm:prSet/>
      <dgm:spPr/>
      <dgm:t>
        <a:bodyPr/>
        <a:lstStyle/>
        <a:p>
          <a:endParaRPr lang="ru-RU"/>
        </a:p>
      </dgm:t>
    </dgm:pt>
    <dgm:pt modelId="{5A205922-89CE-4EF2-8FDB-D26817698384}" type="sibTrans" cxnId="{F6403B18-EAC4-4A06-B088-D3991489AE81}">
      <dgm:prSet/>
      <dgm:spPr/>
      <dgm:t>
        <a:bodyPr/>
        <a:lstStyle/>
        <a:p>
          <a:endParaRPr lang="ru-RU"/>
        </a:p>
      </dgm:t>
    </dgm:pt>
    <dgm:pt modelId="{E1F07AE3-603C-4C89-B444-3E8000CD6079}">
      <dgm:prSet phldrT="[Текст]"/>
      <dgm:spPr/>
      <dgm:t>
        <a:bodyPr/>
        <a:lstStyle/>
        <a:p>
          <a:r>
            <a:rPr lang="ru-RU" smtClean="0"/>
            <a:t>Профилактика употребления психоактивных веществ</a:t>
          </a:r>
          <a:endParaRPr lang="ru-RU" dirty="0"/>
        </a:p>
      </dgm:t>
    </dgm:pt>
    <dgm:pt modelId="{26487794-D505-4EC4-B7A8-FA367404D41A}" type="parTrans" cxnId="{722B4836-452D-4ABA-8891-BF7D1C562455}">
      <dgm:prSet/>
      <dgm:spPr/>
      <dgm:t>
        <a:bodyPr/>
        <a:lstStyle/>
        <a:p>
          <a:endParaRPr lang="ru-RU"/>
        </a:p>
      </dgm:t>
    </dgm:pt>
    <dgm:pt modelId="{49F41857-1B53-48E8-A6BD-05238ED23E50}" type="sibTrans" cxnId="{722B4836-452D-4ABA-8891-BF7D1C562455}">
      <dgm:prSet/>
      <dgm:spPr/>
      <dgm:t>
        <a:bodyPr/>
        <a:lstStyle/>
        <a:p>
          <a:endParaRPr lang="ru-RU"/>
        </a:p>
      </dgm:t>
    </dgm:pt>
    <dgm:pt modelId="{3EE60378-97E8-4461-81D6-02BD8B7ECA1A}">
      <dgm:prSet phldrT="[Текст]"/>
      <dgm:spPr/>
      <dgm:t>
        <a:bodyPr/>
        <a:lstStyle/>
        <a:p>
          <a:r>
            <a:rPr lang="ru-RU" smtClean="0"/>
            <a:t>Учет детей, необучающихся в образовательных организациях</a:t>
          </a:r>
          <a:endParaRPr lang="ru-RU" dirty="0"/>
        </a:p>
      </dgm:t>
    </dgm:pt>
    <dgm:pt modelId="{5D2D379C-5884-498F-A113-10E243A0BF01}" type="parTrans" cxnId="{0018E550-E153-404B-8E7B-FF39A571822F}">
      <dgm:prSet/>
      <dgm:spPr/>
      <dgm:t>
        <a:bodyPr/>
        <a:lstStyle/>
        <a:p>
          <a:endParaRPr lang="ru-RU"/>
        </a:p>
      </dgm:t>
    </dgm:pt>
    <dgm:pt modelId="{B3CE5253-069A-4649-9279-DFB1E92C5E9A}" type="sibTrans" cxnId="{0018E550-E153-404B-8E7B-FF39A571822F}">
      <dgm:prSet/>
      <dgm:spPr/>
      <dgm:t>
        <a:bodyPr/>
        <a:lstStyle/>
        <a:p>
          <a:endParaRPr lang="ru-RU"/>
        </a:p>
      </dgm:t>
    </dgm:pt>
    <dgm:pt modelId="{118D196E-90B2-4AA5-9BB3-6D875DD52E69}">
      <dgm:prSet phldrT="[Текст]"/>
      <dgm:spPr/>
      <dgm:t>
        <a:bodyPr/>
        <a:lstStyle/>
        <a:p>
          <a:r>
            <a:rPr lang="ru-RU" smtClean="0"/>
            <a:t>Обучение детей с психическими заболеваниями</a:t>
          </a:r>
          <a:endParaRPr lang="ru-RU" dirty="0"/>
        </a:p>
      </dgm:t>
    </dgm:pt>
    <dgm:pt modelId="{252B2BFA-A1B7-4683-BB2E-F8856B1F3CF3}" type="parTrans" cxnId="{D741CDDE-0FEB-4ED3-BEBA-EDE63DA7C178}">
      <dgm:prSet/>
      <dgm:spPr/>
      <dgm:t>
        <a:bodyPr/>
        <a:lstStyle/>
        <a:p>
          <a:endParaRPr lang="ru-RU"/>
        </a:p>
      </dgm:t>
    </dgm:pt>
    <dgm:pt modelId="{4DF45C81-1946-4290-A95D-02689364F35E}" type="sibTrans" cxnId="{D741CDDE-0FEB-4ED3-BEBA-EDE63DA7C178}">
      <dgm:prSet/>
      <dgm:spPr/>
      <dgm:t>
        <a:bodyPr/>
        <a:lstStyle/>
        <a:p>
          <a:endParaRPr lang="ru-RU"/>
        </a:p>
      </dgm:t>
    </dgm:pt>
    <dgm:pt modelId="{CD29AA58-78D9-40FD-ABA7-F182A4980B59}" type="pres">
      <dgm:prSet presAssocID="{E8E45281-2D82-4134-A0CA-14E0284D4D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FC5CA6-CCAF-4599-8197-22FC739A6019}" type="pres">
      <dgm:prSet presAssocID="{0A165777-C66B-4384-A604-EF7231908192}" presName="linNode" presStyleCnt="0"/>
      <dgm:spPr/>
      <dgm:t>
        <a:bodyPr/>
        <a:lstStyle/>
        <a:p>
          <a:endParaRPr lang="ru-RU"/>
        </a:p>
      </dgm:t>
    </dgm:pt>
    <dgm:pt modelId="{4FE87851-4A11-4029-80CC-10427AD573A1}" type="pres">
      <dgm:prSet presAssocID="{0A165777-C66B-4384-A604-EF7231908192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F5888-FDAA-4BC5-BDB5-0B427FC19E63}" type="pres">
      <dgm:prSet presAssocID="{0A165777-C66B-4384-A604-EF7231908192}" presName="bracket" presStyleLbl="parChTrans1D1" presStyleIdx="0" presStyleCnt="2"/>
      <dgm:spPr/>
      <dgm:t>
        <a:bodyPr/>
        <a:lstStyle/>
        <a:p>
          <a:endParaRPr lang="ru-RU"/>
        </a:p>
      </dgm:t>
    </dgm:pt>
    <dgm:pt modelId="{E86C2BF8-837F-4701-8078-C38E5D23E2EE}" type="pres">
      <dgm:prSet presAssocID="{0A165777-C66B-4384-A604-EF7231908192}" presName="spH" presStyleCnt="0"/>
      <dgm:spPr/>
      <dgm:t>
        <a:bodyPr/>
        <a:lstStyle/>
        <a:p>
          <a:endParaRPr lang="ru-RU"/>
        </a:p>
      </dgm:t>
    </dgm:pt>
    <dgm:pt modelId="{CFA49FF3-3CBE-40DF-AB5A-881BD556066C}" type="pres">
      <dgm:prSet presAssocID="{0A165777-C66B-4384-A604-EF7231908192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2C578-C740-4B5C-83EB-871A1CCC24AE}" type="pres">
      <dgm:prSet presAssocID="{42C38F70-4C7F-4797-BAEB-9987446B0623}" presName="spV" presStyleCnt="0"/>
      <dgm:spPr/>
      <dgm:t>
        <a:bodyPr/>
        <a:lstStyle/>
        <a:p>
          <a:endParaRPr lang="ru-RU"/>
        </a:p>
      </dgm:t>
    </dgm:pt>
    <dgm:pt modelId="{7436FC2E-9D3E-467E-850F-BCE351A827F0}" type="pres">
      <dgm:prSet presAssocID="{0D1BA7C0-E0D8-4274-AC52-C30FDA53A34C}" presName="linNode" presStyleCnt="0"/>
      <dgm:spPr/>
      <dgm:t>
        <a:bodyPr/>
        <a:lstStyle/>
        <a:p>
          <a:endParaRPr lang="ru-RU"/>
        </a:p>
      </dgm:t>
    </dgm:pt>
    <dgm:pt modelId="{CCE4F9D2-254A-4A47-8622-787EC640B50A}" type="pres">
      <dgm:prSet presAssocID="{0D1BA7C0-E0D8-4274-AC52-C30FDA53A34C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13C58E-1F9D-4CB8-970E-A6D1860F51DF}" type="pres">
      <dgm:prSet presAssocID="{0D1BA7C0-E0D8-4274-AC52-C30FDA53A34C}" presName="bracket" presStyleLbl="parChTrans1D1" presStyleIdx="1" presStyleCnt="2"/>
      <dgm:spPr/>
      <dgm:t>
        <a:bodyPr/>
        <a:lstStyle/>
        <a:p>
          <a:endParaRPr lang="ru-RU"/>
        </a:p>
      </dgm:t>
    </dgm:pt>
    <dgm:pt modelId="{E2AD8CDA-C426-4D53-B272-050F4A7A6F51}" type="pres">
      <dgm:prSet presAssocID="{0D1BA7C0-E0D8-4274-AC52-C30FDA53A34C}" presName="spH" presStyleCnt="0"/>
      <dgm:spPr/>
      <dgm:t>
        <a:bodyPr/>
        <a:lstStyle/>
        <a:p>
          <a:endParaRPr lang="ru-RU"/>
        </a:p>
      </dgm:t>
    </dgm:pt>
    <dgm:pt modelId="{B1FDFF2D-4E86-4802-A5CC-B97BA8277ADD}" type="pres">
      <dgm:prSet presAssocID="{0D1BA7C0-E0D8-4274-AC52-C30FDA53A34C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80C21F-AD72-4689-8AC3-D408ADB64D3E}" type="presOf" srcId="{FAACE3F2-9447-4CA7-8539-B767E9A9769F}" destId="{CFA49FF3-3CBE-40DF-AB5A-881BD556066C}" srcOrd="0" destOrd="1" presId="urn:diagrams.loki3.com/BracketList+Icon#1"/>
    <dgm:cxn modelId="{A2BBAB28-6CDF-4B9D-B104-D7E0D8D1893B}" srcId="{0D1BA7C0-E0D8-4274-AC52-C30FDA53A34C}" destId="{09A1C3A6-1ECB-4946-AEE5-CFCFFA143E59}" srcOrd="1" destOrd="0" parTransId="{09B3E6F5-DA9B-470A-920F-C5B5F3B33C4A}" sibTransId="{D2FCA449-E118-4D39-B8FA-AE5957041D05}"/>
    <dgm:cxn modelId="{5753A511-9C54-45F5-AA07-97935105F81B}" srcId="{0D1BA7C0-E0D8-4274-AC52-C30FDA53A34C}" destId="{6E3BCFED-E7DE-47D9-90B1-625D7A4B0CE2}" srcOrd="4" destOrd="0" parTransId="{96713102-B0D0-42B6-B0FF-E0AD0AE95BC1}" sibTransId="{A720AC18-A5D0-46B7-9D25-1B2DA148EC7F}"/>
    <dgm:cxn modelId="{BB2836B2-E85A-40D8-9E27-36E09D251E68}" srcId="{0D1BA7C0-E0D8-4274-AC52-C30FDA53A34C}" destId="{DBC47253-8069-47A5-A4F7-E7FEA4E25A63}" srcOrd="0" destOrd="0" parTransId="{82FD5199-2DBA-4CC0-A570-F688E0EEFB4B}" sibTransId="{821F623C-125B-47B9-8B29-03D720BF9509}"/>
    <dgm:cxn modelId="{8F7F7E49-F1EB-430F-B3E2-66DCF20FA060}" type="presOf" srcId="{0D1BA7C0-E0D8-4274-AC52-C30FDA53A34C}" destId="{CCE4F9D2-254A-4A47-8622-787EC640B50A}" srcOrd="0" destOrd="0" presId="urn:diagrams.loki3.com/BracketList+Icon#1"/>
    <dgm:cxn modelId="{F6403B18-EAC4-4A06-B088-D3991489AE81}" srcId="{0D1BA7C0-E0D8-4274-AC52-C30FDA53A34C}" destId="{4D9824E0-3D9A-4E54-BDC8-43628E96DBD2}" srcOrd="5" destOrd="0" parTransId="{6987DCFD-BB0C-4776-B845-F32F7D96288A}" sibTransId="{5A205922-89CE-4EF2-8FDB-D26817698384}"/>
    <dgm:cxn modelId="{302B5A16-49F9-4794-B66A-C44D01168106}" srcId="{E8E45281-2D82-4134-A0CA-14E0284D4DCA}" destId="{0A165777-C66B-4384-A604-EF7231908192}" srcOrd="0" destOrd="0" parTransId="{77DD0AE0-1395-4E6A-89D0-E8D6CEE0975F}" sibTransId="{42C38F70-4C7F-4797-BAEB-9987446B0623}"/>
    <dgm:cxn modelId="{6AECCE4F-61C4-41AC-94D1-F0C43EFD6287}" type="presOf" srcId="{6E3BCFED-E7DE-47D9-90B1-625D7A4B0CE2}" destId="{B1FDFF2D-4E86-4802-A5CC-B97BA8277ADD}" srcOrd="0" destOrd="4" presId="urn:diagrams.loki3.com/BracketList+Icon#1"/>
    <dgm:cxn modelId="{0A05EB1F-DAAF-43F0-8BF2-17848FB86892}" srcId="{0A165777-C66B-4384-A604-EF7231908192}" destId="{1AA61EAD-838F-4EBE-902C-4F0028C105CE}" srcOrd="2" destOrd="0" parTransId="{BA7EB8AD-F9F1-4173-9806-981BF53A1F1E}" sibTransId="{65158FF9-3751-41FD-A2A5-3E3A2E03B4D6}"/>
    <dgm:cxn modelId="{722B4836-452D-4ABA-8891-BF7D1C562455}" srcId="{0D1BA7C0-E0D8-4274-AC52-C30FDA53A34C}" destId="{E1F07AE3-603C-4C89-B444-3E8000CD6079}" srcOrd="6" destOrd="0" parTransId="{26487794-D505-4EC4-B7A8-FA367404D41A}" sibTransId="{49F41857-1B53-48E8-A6BD-05238ED23E50}"/>
    <dgm:cxn modelId="{BF1C8A1F-3460-43E6-9FC1-EF3C673DFDB9}" type="presOf" srcId="{E8E45281-2D82-4134-A0CA-14E0284D4DCA}" destId="{CD29AA58-78D9-40FD-ABA7-F182A4980B59}" srcOrd="0" destOrd="0" presId="urn:diagrams.loki3.com/BracketList+Icon#1"/>
    <dgm:cxn modelId="{4EDAF844-6B74-4D98-BCDF-65B5BDE9FAEA}" type="presOf" srcId="{199ECBC7-365E-4458-877A-201A004F667D}" destId="{B1FDFF2D-4E86-4802-A5CC-B97BA8277ADD}" srcOrd="0" destOrd="3" presId="urn:diagrams.loki3.com/BracketList+Icon#1"/>
    <dgm:cxn modelId="{FE75F4D9-23FC-4BE8-A610-F4AA14C8AE30}" type="presOf" srcId="{3EE60378-97E8-4461-81D6-02BD8B7ECA1A}" destId="{B1FDFF2D-4E86-4802-A5CC-B97BA8277ADD}" srcOrd="0" destOrd="7" presId="urn:diagrams.loki3.com/BracketList+Icon#1"/>
    <dgm:cxn modelId="{9C2CB4FF-FAA5-4837-84B3-2EFEDD158DA7}" type="presOf" srcId="{DBC47253-8069-47A5-A4F7-E7FEA4E25A63}" destId="{B1FDFF2D-4E86-4802-A5CC-B97BA8277ADD}" srcOrd="0" destOrd="0" presId="urn:diagrams.loki3.com/BracketList+Icon#1"/>
    <dgm:cxn modelId="{0018E550-E153-404B-8E7B-FF39A571822F}" srcId="{0D1BA7C0-E0D8-4274-AC52-C30FDA53A34C}" destId="{3EE60378-97E8-4461-81D6-02BD8B7ECA1A}" srcOrd="7" destOrd="0" parTransId="{5D2D379C-5884-498F-A113-10E243A0BF01}" sibTransId="{B3CE5253-069A-4649-9279-DFB1E92C5E9A}"/>
    <dgm:cxn modelId="{ABE89B52-7630-4084-A217-9B751E979269}" type="presOf" srcId="{E1F07AE3-603C-4C89-B444-3E8000CD6079}" destId="{B1FDFF2D-4E86-4802-A5CC-B97BA8277ADD}" srcOrd="0" destOrd="6" presId="urn:diagrams.loki3.com/BracketList+Icon#1"/>
    <dgm:cxn modelId="{8C268383-B68D-4BEC-A4B8-E95423BBC0EA}" type="presOf" srcId="{118D196E-90B2-4AA5-9BB3-6D875DD52E69}" destId="{B1FDFF2D-4E86-4802-A5CC-B97BA8277ADD}" srcOrd="0" destOrd="8" presId="urn:diagrams.loki3.com/BracketList+Icon#1"/>
    <dgm:cxn modelId="{BF9DB055-9CC5-47A6-9ECF-FF4815D722DD}" srcId="{0A165777-C66B-4384-A604-EF7231908192}" destId="{FAACE3F2-9447-4CA7-8539-B767E9A9769F}" srcOrd="1" destOrd="0" parTransId="{148AE614-B560-42B8-AC0B-FFD126658F0E}" sibTransId="{29F32CCA-6C51-4363-B73F-2786E9157508}"/>
    <dgm:cxn modelId="{5BB79C6C-BB1F-4F8B-A75F-6CD66703B04D}" srcId="{0A165777-C66B-4384-A604-EF7231908192}" destId="{855DC83B-D09C-4701-9F19-C2CE8FE8DE2F}" srcOrd="0" destOrd="0" parTransId="{2E99B8B7-BB9D-4ED2-B11D-220C28E1DF48}" sibTransId="{506DF743-C30F-4B9C-8914-5076F2F67CE0}"/>
    <dgm:cxn modelId="{8A5440AC-23F9-49F1-8F0C-1584537ACBCA}" type="presOf" srcId="{4D9824E0-3D9A-4E54-BDC8-43628E96DBD2}" destId="{B1FDFF2D-4E86-4802-A5CC-B97BA8277ADD}" srcOrd="0" destOrd="5" presId="urn:diagrams.loki3.com/BracketList+Icon#1"/>
    <dgm:cxn modelId="{ED6920FD-C85E-4D0E-99E3-991DC21AA359}" srcId="{E8E45281-2D82-4134-A0CA-14E0284D4DCA}" destId="{0D1BA7C0-E0D8-4274-AC52-C30FDA53A34C}" srcOrd="1" destOrd="0" parTransId="{0946486A-2711-41A0-8894-055AA76F1B53}" sibTransId="{097E69BF-AA50-4632-BFE0-45D795838D6D}"/>
    <dgm:cxn modelId="{3ED04933-2908-4C85-903E-6C26970C0121}" type="presOf" srcId="{855DC83B-D09C-4701-9F19-C2CE8FE8DE2F}" destId="{CFA49FF3-3CBE-40DF-AB5A-881BD556066C}" srcOrd="0" destOrd="0" presId="urn:diagrams.loki3.com/BracketList+Icon#1"/>
    <dgm:cxn modelId="{1B81D93D-A686-4CB2-AF84-BA84B17F99D0}" type="presOf" srcId="{0A165777-C66B-4384-A604-EF7231908192}" destId="{4FE87851-4A11-4029-80CC-10427AD573A1}" srcOrd="0" destOrd="0" presId="urn:diagrams.loki3.com/BracketList+Icon#1"/>
    <dgm:cxn modelId="{E26055BC-EE6C-48E7-8479-7D64CC5E8236}" type="presOf" srcId="{F0CBC441-636A-4830-93BD-24FCE726B48A}" destId="{B1FDFF2D-4E86-4802-A5CC-B97BA8277ADD}" srcOrd="0" destOrd="2" presId="urn:diagrams.loki3.com/BracketList+Icon#1"/>
    <dgm:cxn modelId="{930D6485-84EC-4E25-B5FF-64C5971454C0}" type="presOf" srcId="{09A1C3A6-1ECB-4946-AEE5-CFCFFA143E59}" destId="{B1FDFF2D-4E86-4802-A5CC-B97BA8277ADD}" srcOrd="0" destOrd="1" presId="urn:diagrams.loki3.com/BracketList+Icon#1"/>
    <dgm:cxn modelId="{E7F9F968-5F51-4DDA-A5FB-407776C669B5}" type="presOf" srcId="{1AA61EAD-838F-4EBE-902C-4F0028C105CE}" destId="{CFA49FF3-3CBE-40DF-AB5A-881BD556066C}" srcOrd="0" destOrd="2" presId="urn:diagrams.loki3.com/BracketList+Icon#1"/>
    <dgm:cxn modelId="{D741CDDE-0FEB-4ED3-BEBA-EDE63DA7C178}" srcId="{0D1BA7C0-E0D8-4274-AC52-C30FDA53A34C}" destId="{118D196E-90B2-4AA5-9BB3-6D875DD52E69}" srcOrd="8" destOrd="0" parTransId="{252B2BFA-A1B7-4683-BB2E-F8856B1F3CF3}" sibTransId="{4DF45C81-1946-4290-A95D-02689364F35E}"/>
    <dgm:cxn modelId="{C058D203-A378-405F-922A-F4B51E2119AE}" srcId="{0D1BA7C0-E0D8-4274-AC52-C30FDA53A34C}" destId="{F0CBC441-636A-4830-93BD-24FCE726B48A}" srcOrd="2" destOrd="0" parTransId="{D7199D15-D826-4B79-A3F3-33F5B2858C5B}" sibTransId="{1AEB739C-8130-4853-9D2A-0318AC81C67B}"/>
    <dgm:cxn modelId="{8AD4F1FD-0019-4697-B814-E3E54C5BEC3B}" srcId="{0D1BA7C0-E0D8-4274-AC52-C30FDA53A34C}" destId="{199ECBC7-365E-4458-877A-201A004F667D}" srcOrd="3" destOrd="0" parTransId="{1A826A4F-2E31-4081-A46C-8F6DBBD0A779}" sibTransId="{7D4EBF78-21EE-4C9F-9A2F-AEDD9B9471F1}"/>
    <dgm:cxn modelId="{7B9ACE8E-9480-4514-B080-08D030FDCE92}" type="presParOf" srcId="{CD29AA58-78D9-40FD-ABA7-F182A4980B59}" destId="{79FC5CA6-CCAF-4599-8197-22FC739A6019}" srcOrd="0" destOrd="0" presId="urn:diagrams.loki3.com/BracketList+Icon#1"/>
    <dgm:cxn modelId="{39E2E0C5-AEB4-49C5-AA0A-16CC0A228EEA}" type="presParOf" srcId="{79FC5CA6-CCAF-4599-8197-22FC739A6019}" destId="{4FE87851-4A11-4029-80CC-10427AD573A1}" srcOrd="0" destOrd="0" presId="urn:diagrams.loki3.com/BracketList+Icon#1"/>
    <dgm:cxn modelId="{E514C513-1902-4F64-8CE8-F7587D8151F2}" type="presParOf" srcId="{79FC5CA6-CCAF-4599-8197-22FC739A6019}" destId="{DB1F5888-FDAA-4BC5-BDB5-0B427FC19E63}" srcOrd="1" destOrd="0" presId="urn:diagrams.loki3.com/BracketList+Icon#1"/>
    <dgm:cxn modelId="{8EDA3459-28FB-4687-9172-A84AE479B06E}" type="presParOf" srcId="{79FC5CA6-CCAF-4599-8197-22FC739A6019}" destId="{E86C2BF8-837F-4701-8078-C38E5D23E2EE}" srcOrd="2" destOrd="0" presId="urn:diagrams.loki3.com/BracketList+Icon#1"/>
    <dgm:cxn modelId="{6D89BA1D-7FBC-44BE-8068-6844B54C22C0}" type="presParOf" srcId="{79FC5CA6-CCAF-4599-8197-22FC739A6019}" destId="{CFA49FF3-3CBE-40DF-AB5A-881BD556066C}" srcOrd="3" destOrd="0" presId="urn:diagrams.loki3.com/BracketList+Icon#1"/>
    <dgm:cxn modelId="{09815969-F7BE-4D4C-8F37-94E39FE5686D}" type="presParOf" srcId="{CD29AA58-78D9-40FD-ABA7-F182A4980B59}" destId="{4FD2C578-C740-4B5C-83EB-871A1CCC24AE}" srcOrd="1" destOrd="0" presId="urn:diagrams.loki3.com/BracketList+Icon#1"/>
    <dgm:cxn modelId="{1E1A3D61-ED0F-40F0-8DBB-E557167ABFC3}" type="presParOf" srcId="{CD29AA58-78D9-40FD-ABA7-F182A4980B59}" destId="{7436FC2E-9D3E-467E-850F-BCE351A827F0}" srcOrd="2" destOrd="0" presId="urn:diagrams.loki3.com/BracketList+Icon#1"/>
    <dgm:cxn modelId="{F3CD2666-7A86-4A53-A896-BAD232B90387}" type="presParOf" srcId="{7436FC2E-9D3E-467E-850F-BCE351A827F0}" destId="{CCE4F9D2-254A-4A47-8622-787EC640B50A}" srcOrd="0" destOrd="0" presId="urn:diagrams.loki3.com/BracketList+Icon#1"/>
    <dgm:cxn modelId="{B3B7E2E4-4394-40AD-B677-199CE080ECEE}" type="presParOf" srcId="{7436FC2E-9D3E-467E-850F-BCE351A827F0}" destId="{F913C58E-1F9D-4CB8-970E-A6D1860F51DF}" srcOrd="1" destOrd="0" presId="urn:diagrams.loki3.com/BracketList+Icon#1"/>
    <dgm:cxn modelId="{A82045A1-9977-4E90-AFE0-C02996D0C5D5}" type="presParOf" srcId="{7436FC2E-9D3E-467E-850F-BCE351A827F0}" destId="{E2AD8CDA-C426-4D53-B272-050F4A7A6F51}" srcOrd="2" destOrd="0" presId="urn:diagrams.loki3.com/BracketList+Icon#1"/>
    <dgm:cxn modelId="{E6B12A7A-5D63-4416-B71C-ECDA41C54F25}" type="presParOf" srcId="{7436FC2E-9D3E-467E-850F-BCE351A827F0}" destId="{B1FDFF2D-4E86-4802-A5CC-B97BA8277ADD}" srcOrd="3" destOrd="0" presId="urn:diagrams.loki3.com/BracketList+Icon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D2257-B850-43A4-8DC5-B47BAF902002}">
      <dsp:nvSpPr>
        <dsp:cNvPr id="0" name=""/>
        <dsp:cNvSpPr/>
      </dsp:nvSpPr>
      <dsp:spPr>
        <a:xfrm>
          <a:off x="2088218" y="2273346"/>
          <a:ext cx="4524765" cy="14463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+mj-lt"/>
              <a:ea typeface="MS PGothic"/>
              <a:cs typeface="MS PGothic"/>
            </a:rPr>
            <a:t>Управление надзора и контроля за деятельностью органов исполнительной власти субъектов Российской Федерации Рособрнадзора</a:t>
          </a:r>
          <a:endParaRPr lang="ru-RU" sz="1600" kern="1200" dirty="0">
            <a:latin typeface="+mj-lt"/>
          </a:endParaRPr>
        </a:p>
      </dsp:txBody>
      <dsp:txXfrm>
        <a:off x="2158822" y="2343950"/>
        <a:ext cx="4383557" cy="1305120"/>
      </dsp:txXfrm>
    </dsp:sp>
    <dsp:sp modelId="{B351BE32-6230-4281-BCB2-908A2020B106}">
      <dsp:nvSpPr>
        <dsp:cNvPr id="0" name=""/>
        <dsp:cNvSpPr/>
      </dsp:nvSpPr>
      <dsp:spPr>
        <a:xfrm rot="16117636">
          <a:off x="3950282" y="1899424"/>
          <a:ext cx="7480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80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99BA7-7EE7-489C-86E3-CD63F1F42875}">
      <dsp:nvSpPr>
        <dsp:cNvPr id="0" name=""/>
        <dsp:cNvSpPr/>
      </dsp:nvSpPr>
      <dsp:spPr>
        <a:xfrm>
          <a:off x="3123055" y="113102"/>
          <a:ext cx="2350746" cy="1412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1" i="0" u="none" strike="noStrike" kern="1200" cap="none" normalizeH="0" baseline="0" smtClean="0">
              <a:ln/>
              <a:effectLst/>
              <a:latin typeface="+mj-lt"/>
              <a:cs typeface="Arial" panose="020B0604020202020204" pitchFamily="34" charset="0"/>
            </a:rPr>
            <a:t>Проведение выездных и документарных проверок</a:t>
          </a:r>
          <a:endParaRPr kumimoji="0" lang="ru-RU" sz="1600" b="1" i="0" u="none" strike="noStrike" kern="1200" cap="none" normalizeH="0" baseline="0" dirty="0" smtClean="0">
            <a:ln/>
            <a:effectLst/>
            <a:latin typeface="+mj-lt"/>
            <a:cs typeface="Arial" panose="020B0604020202020204" pitchFamily="34" charset="0"/>
          </a:endParaRPr>
        </a:p>
      </dsp:txBody>
      <dsp:txXfrm>
        <a:off x="3192003" y="182050"/>
        <a:ext cx="2212850" cy="1274503"/>
      </dsp:txXfrm>
    </dsp:sp>
    <dsp:sp modelId="{2053EA71-5F36-4EE3-9F14-3F7C1C65165A}">
      <dsp:nvSpPr>
        <dsp:cNvPr id="0" name=""/>
        <dsp:cNvSpPr/>
      </dsp:nvSpPr>
      <dsp:spPr>
        <a:xfrm rot="21562739">
          <a:off x="6612979" y="2971144"/>
          <a:ext cx="1557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7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C164F-E035-4C63-8551-89BE354AFE94}">
      <dsp:nvSpPr>
        <dsp:cNvPr id="0" name=""/>
        <dsp:cNvSpPr/>
      </dsp:nvSpPr>
      <dsp:spPr>
        <a:xfrm>
          <a:off x="6768734" y="2439478"/>
          <a:ext cx="2376281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+mj-lt"/>
            </a:rPr>
            <a:t>Межведомственное взаимодействие</a:t>
          </a:r>
          <a:endParaRPr lang="ru-RU" sz="1600" b="1" kern="1200" dirty="0">
            <a:latin typeface="+mj-lt"/>
          </a:endParaRPr>
        </a:p>
      </dsp:txBody>
      <dsp:txXfrm>
        <a:off x="6819302" y="2490046"/>
        <a:ext cx="2275145" cy="934750"/>
      </dsp:txXfrm>
    </dsp:sp>
    <dsp:sp modelId="{51A94B12-AAFC-4042-BDCB-8920D523E51A}">
      <dsp:nvSpPr>
        <dsp:cNvPr id="0" name=""/>
        <dsp:cNvSpPr/>
      </dsp:nvSpPr>
      <dsp:spPr>
        <a:xfrm rot="12426335">
          <a:off x="2145082" y="2082270"/>
          <a:ext cx="8387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873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D24054-EA84-4A74-838E-4408A6F541DE}">
      <dsp:nvSpPr>
        <dsp:cNvPr id="0" name=""/>
        <dsp:cNvSpPr/>
      </dsp:nvSpPr>
      <dsp:spPr>
        <a:xfrm>
          <a:off x="99505" y="855307"/>
          <a:ext cx="2159459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+mn-lt"/>
              <a:cs typeface="Arial" panose="020B0604020202020204" pitchFamily="34" charset="0"/>
            </a:rPr>
            <a:t>Анализ и формирование сводной отчетности, подготовка докладов</a:t>
          </a:r>
          <a:endParaRPr kumimoji="0" lang="ru-RU" sz="1400" b="1" i="0" u="none" strike="noStrike" kern="1200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sp:txBody>
      <dsp:txXfrm>
        <a:off x="150073" y="905875"/>
        <a:ext cx="2058323" cy="934750"/>
      </dsp:txXfrm>
    </dsp:sp>
    <dsp:sp modelId="{5EBAAC7F-255C-4326-AB8D-29519C17F057}">
      <dsp:nvSpPr>
        <dsp:cNvPr id="0" name=""/>
        <dsp:cNvSpPr/>
      </dsp:nvSpPr>
      <dsp:spPr>
        <a:xfrm rot="1935912">
          <a:off x="5432425" y="3939720"/>
          <a:ext cx="82438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43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D92B9-8127-4712-A5DC-BC1CFCDE9ECA}">
      <dsp:nvSpPr>
        <dsp:cNvPr id="0" name=""/>
        <dsp:cNvSpPr/>
      </dsp:nvSpPr>
      <dsp:spPr>
        <a:xfrm>
          <a:off x="4882127" y="4159764"/>
          <a:ext cx="4262888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/>
            <a:t>Разработка требований к содержанию и формам отчетности, а также порядка представления отчетности об осуществлении переданных полномочий Российской Федерации в сфере образования</a:t>
          </a:r>
          <a:endParaRPr lang="ru-RU" sz="1100" b="1" kern="1200" dirty="0"/>
        </a:p>
      </dsp:txBody>
      <dsp:txXfrm>
        <a:off x="4932695" y="4210332"/>
        <a:ext cx="4161752" cy="934750"/>
      </dsp:txXfrm>
    </dsp:sp>
    <dsp:sp modelId="{FC6438B0-B083-4F04-9217-A8D4E0A7A02E}">
      <dsp:nvSpPr>
        <dsp:cNvPr id="0" name=""/>
        <dsp:cNvSpPr/>
      </dsp:nvSpPr>
      <dsp:spPr>
        <a:xfrm rot="8656443">
          <a:off x="2662393" y="3939720"/>
          <a:ext cx="7536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369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4F2B5-3E96-4CC1-9040-6A316114DCFA}">
      <dsp:nvSpPr>
        <dsp:cNvPr id="0" name=""/>
        <dsp:cNvSpPr/>
      </dsp:nvSpPr>
      <dsp:spPr>
        <a:xfrm>
          <a:off x="0" y="4159764"/>
          <a:ext cx="4026406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/>
            <a:t>Организация согласования структур органов исполнительной власти субъектов Российской Федерации, осуществляющих переданные полномочия Российской Федерации в области образования</a:t>
          </a:r>
          <a:endParaRPr lang="ru-RU" sz="1100" b="1" kern="1200" dirty="0"/>
        </a:p>
      </dsp:txBody>
      <dsp:txXfrm>
        <a:off x="50568" y="4210332"/>
        <a:ext cx="3925270" cy="934750"/>
      </dsp:txXfrm>
    </dsp:sp>
    <dsp:sp modelId="{DF0DC268-C942-4753-A1D0-D5936761D54E}">
      <dsp:nvSpPr>
        <dsp:cNvPr id="0" name=""/>
        <dsp:cNvSpPr/>
      </dsp:nvSpPr>
      <dsp:spPr>
        <a:xfrm rot="10839512">
          <a:off x="1900316" y="2969427"/>
          <a:ext cx="1879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9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55183-B2AC-4DBC-8EDD-ADBE1DC4F9E8}">
      <dsp:nvSpPr>
        <dsp:cNvPr id="0" name=""/>
        <dsp:cNvSpPr/>
      </dsp:nvSpPr>
      <dsp:spPr>
        <a:xfrm>
          <a:off x="0" y="2439483"/>
          <a:ext cx="1900322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1" i="0" u="none" strike="noStrike" kern="1200" cap="none" normalizeH="0" baseline="0" smtClean="0">
              <a:ln/>
              <a:effectLst/>
              <a:latin typeface="+mn-lt"/>
              <a:cs typeface="Arial" panose="020B0604020202020204" pitchFamily="34" charset="0"/>
            </a:rPr>
            <a:t>Проведение мониторингов</a:t>
          </a:r>
          <a:endParaRPr kumimoji="0" lang="ru-RU" sz="1600" b="1" i="0" u="none" strike="noStrike" kern="1200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sp:txBody>
      <dsp:txXfrm>
        <a:off x="50568" y="2490051"/>
        <a:ext cx="1799186" cy="934750"/>
      </dsp:txXfrm>
    </dsp:sp>
    <dsp:sp modelId="{A162A4A4-88DD-449D-9C0E-2D25F2DD43F9}">
      <dsp:nvSpPr>
        <dsp:cNvPr id="0" name=""/>
        <dsp:cNvSpPr/>
      </dsp:nvSpPr>
      <dsp:spPr>
        <a:xfrm rot="20008339">
          <a:off x="5743155" y="2035202"/>
          <a:ext cx="10664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640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75419-CB87-438F-BB88-6EE534F1D096}">
      <dsp:nvSpPr>
        <dsp:cNvPr id="0" name=""/>
        <dsp:cNvSpPr/>
      </dsp:nvSpPr>
      <dsp:spPr>
        <a:xfrm>
          <a:off x="6552732" y="761172"/>
          <a:ext cx="2476534" cy="1035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Работа с обращениями юридических и физических лиц и поручениям Рособрнадзора</a:t>
          </a:r>
          <a:endParaRPr kumimoji="0" lang="ru-RU" sz="1400" b="1" i="0" u="none" strike="noStrike" kern="1200" cap="none" normalizeH="0" baseline="0" dirty="0" smtClean="0">
            <a:ln/>
            <a:effectLst/>
            <a:latin typeface="+mn-lt"/>
            <a:cs typeface="Arial" panose="020B0604020202020204" pitchFamily="34" charset="0"/>
          </a:endParaRPr>
        </a:p>
      </dsp:txBody>
      <dsp:txXfrm>
        <a:off x="6603300" y="811740"/>
        <a:ext cx="2375398" cy="934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3968F-3741-4588-83D3-0857F6A463C4}">
      <dsp:nvSpPr>
        <dsp:cNvPr id="0" name=""/>
        <dsp:cNvSpPr/>
      </dsp:nvSpPr>
      <dsp:spPr>
        <a:xfrm>
          <a:off x="0" y="4796892"/>
          <a:ext cx="8136903" cy="81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По результатам проверок проведение совещаний с руководителями образовательных  учреждений, органов управления образованием, органов исполнительной власти субъектов РФ, муниципальных образований</a:t>
          </a:r>
          <a:endParaRPr lang="ru-RU" sz="1600" b="1" kern="1200" dirty="0"/>
        </a:p>
      </dsp:txBody>
      <dsp:txXfrm>
        <a:off x="0" y="4796892"/>
        <a:ext cx="8136903" cy="817135"/>
      </dsp:txXfrm>
    </dsp:sp>
    <dsp:sp modelId="{79B2BD1D-2486-4774-9302-853FF8103200}">
      <dsp:nvSpPr>
        <dsp:cNvPr id="0" name=""/>
        <dsp:cNvSpPr/>
      </dsp:nvSpPr>
      <dsp:spPr>
        <a:xfrm rot="10800000">
          <a:off x="0" y="3923678"/>
          <a:ext cx="8136903" cy="88212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Составление протоколов об административных правонарушениях, направление материалов дела в суд</a:t>
          </a:r>
          <a:endParaRPr lang="ru-RU" sz="1600" b="1" kern="1200" dirty="0" smtClean="0"/>
        </a:p>
      </dsp:txBody>
      <dsp:txXfrm rot="10800000">
        <a:off x="0" y="3923678"/>
        <a:ext cx="8136903" cy="573175"/>
      </dsp:txXfrm>
    </dsp:sp>
    <dsp:sp modelId="{D8ABAB14-7829-459A-BD1E-56812B4294BA}">
      <dsp:nvSpPr>
        <dsp:cNvPr id="0" name=""/>
        <dsp:cNvSpPr/>
      </dsp:nvSpPr>
      <dsp:spPr>
        <a:xfrm rot="10800000">
          <a:off x="0" y="3267291"/>
          <a:ext cx="8136903" cy="66529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Принятие мер в случае неисполнения предписаний</a:t>
          </a:r>
          <a:endParaRPr lang="ru-RU" sz="1600" b="1" kern="1200" dirty="0" smtClean="0"/>
        </a:p>
      </dsp:txBody>
      <dsp:txXfrm rot="10800000">
        <a:off x="0" y="3267291"/>
        <a:ext cx="8136903" cy="432287"/>
      </dsp:txXfrm>
    </dsp:sp>
    <dsp:sp modelId="{757CDF09-4D2D-464A-85B2-3F29FF73FE2C}">
      <dsp:nvSpPr>
        <dsp:cNvPr id="0" name=""/>
        <dsp:cNvSpPr/>
      </dsp:nvSpPr>
      <dsp:spPr>
        <a:xfrm rot="10800000">
          <a:off x="0" y="2363011"/>
          <a:ext cx="8136903" cy="91318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Контроль за исполнением предписаний путем проведения внеплановых проверок по истечении срока исполнения предписаний</a:t>
          </a:r>
          <a:endParaRPr lang="ru-RU" sz="1600" b="1" kern="1200" dirty="0" smtClean="0"/>
        </a:p>
      </dsp:txBody>
      <dsp:txXfrm rot="10800000">
        <a:off x="0" y="2363011"/>
        <a:ext cx="8136903" cy="593361"/>
      </dsp:txXfrm>
    </dsp:sp>
    <dsp:sp modelId="{D994B93C-886F-4910-9E9C-B090D9D84B45}">
      <dsp:nvSpPr>
        <dsp:cNvPr id="0" name=""/>
        <dsp:cNvSpPr/>
      </dsp:nvSpPr>
      <dsp:spPr>
        <a:xfrm rot="10800000">
          <a:off x="0" y="1458730"/>
          <a:ext cx="8136903" cy="91318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Подготовка предложений по принятию мер по результатам поведенных проверок (направление предписаний и писем об устранении нарушений)</a:t>
          </a:r>
          <a:endParaRPr lang="ru-RU" sz="1600" b="1" kern="1200" dirty="0" smtClean="0"/>
        </a:p>
      </dsp:txBody>
      <dsp:txXfrm rot="10800000">
        <a:off x="0" y="1458730"/>
        <a:ext cx="8136903" cy="593361"/>
      </dsp:txXfrm>
    </dsp:sp>
    <dsp:sp modelId="{119F33C6-A745-47FA-8AC5-3D2476424A6C}">
      <dsp:nvSpPr>
        <dsp:cNvPr id="0" name=""/>
        <dsp:cNvSpPr/>
      </dsp:nvSpPr>
      <dsp:spPr>
        <a:xfrm rot="10800000">
          <a:off x="0" y="759085"/>
          <a:ext cx="8136903" cy="70855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Обработка результатов выездных и документарных проверок</a:t>
          </a:r>
          <a:endParaRPr lang="ru-RU" sz="1600" b="1" kern="1200" dirty="0" smtClean="0"/>
        </a:p>
      </dsp:txBody>
      <dsp:txXfrm rot="10800000">
        <a:off x="0" y="759085"/>
        <a:ext cx="8136903" cy="460395"/>
      </dsp:txXfrm>
    </dsp:sp>
    <dsp:sp modelId="{B52D8376-50C3-438D-A7D1-DD786FE567F6}">
      <dsp:nvSpPr>
        <dsp:cNvPr id="0" name=""/>
        <dsp:cNvSpPr/>
      </dsp:nvSpPr>
      <dsp:spPr>
        <a:xfrm rot="10800000">
          <a:off x="0" y="2595"/>
          <a:ext cx="8136903" cy="7653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и проведение выездных и документарных проверок</a:t>
          </a:r>
          <a:endParaRPr lang="ru-RU" sz="1600" b="1" kern="1200" dirty="0"/>
        </a:p>
      </dsp:txBody>
      <dsp:txXfrm rot="10800000">
        <a:off x="0" y="2595"/>
        <a:ext cx="8136903" cy="4973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87D322-C61E-4E12-86D6-BDDC7612F7DC}">
      <dsp:nvSpPr>
        <dsp:cNvPr id="0" name=""/>
        <dsp:cNvSpPr/>
      </dsp:nvSpPr>
      <dsp:spPr>
        <a:xfrm>
          <a:off x="582284" y="2666812"/>
          <a:ext cx="542255" cy="2446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127" y="0"/>
              </a:lnTo>
              <a:lnTo>
                <a:pt x="271127" y="2446232"/>
              </a:lnTo>
              <a:lnTo>
                <a:pt x="542255" y="24462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790772" y="3827288"/>
        <a:ext cx="125280" cy="125280"/>
      </dsp:txXfrm>
    </dsp:sp>
    <dsp:sp modelId="{0CCDE5EE-695F-48A9-AA5B-AE0BEF393AB5}">
      <dsp:nvSpPr>
        <dsp:cNvPr id="0" name=""/>
        <dsp:cNvSpPr/>
      </dsp:nvSpPr>
      <dsp:spPr>
        <a:xfrm>
          <a:off x="582284" y="2666812"/>
          <a:ext cx="497831" cy="1008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8915" y="0"/>
              </a:lnTo>
              <a:lnTo>
                <a:pt x="248915" y="1008705"/>
              </a:lnTo>
              <a:lnTo>
                <a:pt x="497831" y="10087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2E3192"/>
            </a:solidFill>
          </a:endParaRPr>
        </a:p>
      </dsp:txBody>
      <dsp:txXfrm>
        <a:off x="803079" y="3143043"/>
        <a:ext cx="56243" cy="56243"/>
      </dsp:txXfrm>
    </dsp:sp>
    <dsp:sp modelId="{A51F76E6-D031-442A-90BB-2EAA9CACD354}">
      <dsp:nvSpPr>
        <dsp:cNvPr id="0" name=""/>
        <dsp:cNvSpPr/>
      </dsp:nvSpPr>
      <dsp:spPr>
        <a:xfrm>
          <a:off x="582284" y="2451380"/>
          <a:ext cx="353825" cy="215432"/>
        </a:xfrm>
        <a:custGeom>
          <a:avLst/>
          <a:gdLst/>
          <a:ahLst/>
          <a:cxnLst/>
          <a:rect l="0" t="0" r="0" b="0"/>
          <a:pathLst>
            <a:path>
              <a:moveTo>
                <a:pt x="0" y="215432"/>
              </a:moveTo>
              <a:lnTo>
                <a:pt x="176912" y="215432"/>
              </a:lnTo>
              <a:lnTo>
                <a:pt x="176912" y="0"/>
              </a:lnTo>
              <a:lnTo>
                <a:pt x="35382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2E3192"/>
            </a:solidFill>
          </a:endParaRPr>
        </a:p>
      </dsp:txBody>
      <dsp:txXfrm>
        <a:off x="748841" y="2548740"/>
        <a:ext cx="20712" cy="20712"/>
      </dsp:txXfrm>
    </dsp:sp>
    <dsp:sp modelId="{008A4561-EE97-46FE-88A2-FC4940E803B7}">
      <dsp:nvSpPr>
        <dsp:cNvPr id="0" name=""/>
        <dsp:cNvSpPr/>
      </dsp:nvSpPr>
      <dsp:spPr>
        <a:xfrm>
          <a:off x="582284" y="1270023"/>
          <a:ext cx="353825" cy="1396789"/>
        </a:xfrm>
        <a:custGeom>
          <a:avLst/>
          <a:gdLst/>
          <a:ahLst/>
          <a:cxnLst/>
          <a:rect l="0" t="0" r="0" b="0"/>
          <a:pathLst>
            <a:path>
              <a:moveTo>
                <a:pt x="0" y="1396789"/>
              </a:moveTo>
              <a:lnTo>
                <a:pt x="176912" y="1396789"/>
              </a:lnTo>
              <a:lnTo>
                <a:pt x="176912" y="0"/>
              </a:lnTo>
              <a:lnTo>
                <a:pt x="35382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2E3192"/>
            </a:solidFill>
          </a:endParaRPr>
        </a:p>
      </dsp:txBody>
      <dsp:txXfrm>
        <a:off x="723174" y="1932395"/>
        <a:ext cx="72045" cy="72045"/>
      </dsp:txXfrm>
    </dsp:sp>
    <dsp:sp modelId="{0C4830CA-0FCD-4704-ABF9-27F679962581}">
      <dsp:nvSpPr>
        <dsp:cNvPr id="0" name=""/>
        <dsp:cNvSpPr/>
      </dsp:nvSpPr>
      <dsp:spPr>
        <a:xfrm>
          <a:off x="5048762" y="404206"/>
          <a:ext cx="427604" cy="2331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802" y="0"/>
              </a:lnTo>
              <a:lnTo>
                <a:pt x="213802" y="2331853"/>
              </a:lnTo>
              <a:lnTo>
                <a:pt x="427604" y="23318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>
            <a:solidFill>
              <a:srgbClr val="2E3192"/>
            </a:solidFill>
          </a:endParaRPr>
        </a:p>
      </dsp:txBody>
      <dsp:txXfrm>
        <a:off x="5203296" y="1510864"/>
        <a:ext cx="118536" cy="118536"/>
      </dsp:txXfrm>
    </dsp:sp>
    <dsp:sp modelId="{B0BC5FF9-99EA-43CB-A421-CC7E5279A096}">
      <dsp:nvSpPr>
        <dsp:cNvPr id="0" name=""/>
        <dsp:cNvSpPr/>
      </dsp:nvSpPr>
      <dsp:spPr>
        <a:xfrm>
          <a:off x="5048762" y="404206"/>
          <a:ext cx="485073" cy="259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2536" y="0"/>
              </a:lnTo>
              <a:lnTo>
                <a:pt x="242536" y="259215"/>
              </a:lnTo>
              <a:lnTo>
                <a:pt x="485073" y="2592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2E3192"/>
            </a:solidFill>
          </a:endParaRPr>
        </a:p>
      </dsp:txBody>
      <dsp:txXfrm>
        <a:off x="5277549" y="520064"/>
        <a:ext cx="27499" cy="27499"/>
      </dsp:txXfrm>
    </dsp:sp>
    <dsp:sp modelId="{9F6FA096-B12F-4F1A-84F5-A9DFE3BC60F7}">
      <dsp:nvSpPr>
        <dsp:cNvPr id="0" name=""/>
        <dsp:cNvSpPr/>
      </dsp:nvSpPr>
      <dsp:spPr>
        <a:xfrm>
          <a:off x="582284" y="404206"/>
          <a:ext cx="353538" cy="2262606"/>
        </a:xfrm>
        <a:custGeom>
          <a:avLst/>
          <a:gdLst/>
          <a:ahLst/>
          <a:cxnLst/>
          <a:rect l="0" t="0" r="0" b="0"/>
          <a:pathLst>
            <a:path>
              <a:moveTo>
                <a:pt x="0" y="2262606"/>
              </a:moveTo>
              <a:lnTo>
                <a:pt x="176769" y="2262606"/>
              </a:lnTo>
              <a:lnTo>
                <a:pt x="176769" y="0"/>
              </a:lnTo>
              <a:lnTo>
                <a:pt x="35353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>
            <a:solidFill>
              <a:srgbClr val="2E3192"/>
            </a:solidFill>
          </a:endParaRPr>
        </a:p>
      </dsp:txBody>
      <dsp:txXfrm>
        <a:off x="701802" y="1478258"/>
        <a:ext cx="114503" cy="114503"/>
      </dsp:txXfrm>
    </dsp:sp>
    <dsp:sp modelId="{2DFFBD08-99AF-4938-8730-6B02BB7D79C6}">
      <dsp:nvSpPr>
        <dsp:cNvPr id="0" name=""/>
        <dsp:cNvSpPr/>
      </dsp:nvSpPr>
      <dsp:spPr>
        <a:xfrm rot="16200000">
          <a:off x="-1241186" y="2375670"/>
          <a:ext cx="3064657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smtClean="0"/>
            <a:t>Управление</a:t>
          </a:r>
          <a:endParaRPr lang="ru-RU" sz="3900" b="1" kern="1200" dirty="0"/>
        </a:p>
      </dsp:txBody>
      <dsp:txXfrm>
        <a:off x="-1241186" y="2375670"/>
        <a:ext cx="3064657" cy="582284"/>
      </dsp:txXfrm>
    </dsp:sp>
    <dsp:sp modelId="{55BBCAD9-C389-445E-A9EA-44AC9F73612A}">
      <dsp:nvSpPr>
        <dsp:cNvPr id="0" name=""/>
        <dsp:cNvSpPr/>
      </dsp:nvSpPr>
      <dsp:spPr>
        <a:xfrm>
          <a:off x="935823" y="113063"/>
          <a:ext cx="4112938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Подведомственные организации РОН</a:t>
          </a:r>
          <a:endParaRPr lang="ru-RU" sz="1600" b="1" kern="1200" dirty="0"/>
        </a:p>
      </dsp:txBody>
      <dsp:txXfrm>
        <a:off x="935823" y="113063"/>
        <a:ext cx="4112938" cy="582284"/>
      </dsp:txXfrm>
    </dsp:sp>
    <dsp:sp modelId="{6DD6A7F6-F808-450C-AB43-96422FBB6268}">
      <dsp:nvSpPr>
        <dsp:cNvPr id="0" name=""/>
        <dsp:cNvSpPr/>
      </dsp:nvSpPr>
      <dsp:spPr>
        <a:xfrm>
          <a:off x="5533836" y="372279"/>
          <a:ext cx="3381563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ФГБУ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«Федеральный центр тестирования»</a:t>
          </a:r>
          <a:endParaRPr lang="ru-RU" sz="1400" b="1" kern="1200" dirty="0"/>
        </a:p>
      </dsp:txBody>
      <dsp:txXfrm>
        <a:off x="5533836" y="372279"/>
        <a:ext cx="3381563" cy="582284"/>
      </dsp:txXfrm>
    </dsp:sp>
    <dsp:sp modelId="{C43B9A6D-4749-46C3-AAFD-18DBC1EA711F}">
      <dsp:nvSpPr>
        <dsp:cNvPr id="0" name=""/>
        <dsp:cNvSpPr/>
      </dsp:nvSpPr>
      <dsp:spPr>
        <a:xfrm>
          <a:off x="5476367" y="2444916"/>
          <a:ext cx="3439032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/>
            <a:t>ФГБУ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/>
            <a:t>«Информационно-методический центр анализа»</a:t>
          </a:r>
          <a:endParaRPr lang="ru-RU" sz="1100" b="1" kern="1200" dirty="0"/>
        </a:p>
      </dsp:txBody>
      <dsp:txXfrm>
        <a:off x="5476367" y="2444916"/>
        <a:ext cx="3439032" cy="582284"/>
      </dsp:txXfrm>
    </dsp:sp>
    <dsp:sp modelId="{881E9816-CCDE-4EE9-A15D-265CBC7275EC}">
      <dsp:nvSpPr>
        <dsp:cNvPr id="0" name=""/>
        <dsp:cNvSpPr/>
      </dsp:nvSpPr>
      <dsp:spPr>
        <a:xfrm>
          <a:off x="936110" y="978880"/>
          <a:ext cx="4112938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Минобрнауки России</a:t>
          </a:r>
          <a:endParaRPr lang="ru-RU" sz="1800" b="1" kern="1200" dirty="0"/>
        </a:p>
      </dsp:txBody>
      <dsp:txXfrm>
        <a:off x="936110" y="978880"/>
        <a:ext cx="4112938" cy="582284"/>
      </dsp:txXfrm>
    </dsp:sp>
    <dsp:sp modelId="{09023F1E-E4AB-445D-BB65-15E7A190208F}">
      <dsp:nvSpPr>
        <dsp:cNvPr id="0" name=""/>
        <dsp:cNvSpPr/>
      </dsp:nvSpPr>
      <dsp:spPr>
        <a:xfrm>
          <a:off x="936110" y="2160237"/>
          <a:ext cx="4112938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Органы прокуратуры</a:t>
          </a:r>
          <a:endParaRPr lang="ru-RU" sz="1800" b="1" kern="1200" dirty="0"/>
        </a:p>
      </dsp:txBody>
      <dsp:txXfrm>
        <a:off x="936110" y="2160237"/>
        <a:ext cx="4112938" cy="582284"/>
      </dsp:txXfrm>
    </dsp:sp>
    <dsp:sp modelId="{F7966CB3-8482-4CCF-88D2-E597D181201B}">
      <dsp:nvSpPr>
        <dsp:cNvPr id="0" name=""/>
        <dsp:cNvSpPr/>
      </dsp:nvSpPr>
      <dsp:spPr>
        <a:xfrm>
          <a:off x="1080116" y="3384375"/>
          <a:ext cx="4112938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/>
            <a:t>Исполнительные органы государственной власти субъектов Российской Федерации в сфере образования </a:t>
          </a:r>
          <a:endParaRPr lang="ru-RU" sz="1200" b="1" kern="1200" dirty="0"/>
        </a:p>
      </dsp:txBody>
      <dsp:txXfrm>
        <a:off x="1080116" y="3384375"/>
        <a:ext cx="4112938" cy="582284"/>
      </dsp:txXfrm>
    </dsp:sp>
    <dsp:sp modelId="{0C484A10-6D1C-4915-8B44-E1123307BBFF}">
      <dsp:nvSpPr>
        <dsp:cNvPr id="0" name=""/>
        <dsp:cNvSpPr/>
      </dsp:nvSpPr>
      <dsp:spPr>
        <a:xfrm>
          <a:off x="1124540" y="4821903"/>
          <a:ext cx="4070138" cy="582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Иные ФОИВ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(Минтруд, Минюст, Минздрав)</a:t>
          </a:r>
          <a:endParaRPr lang="ru-RU" sz="1600" b="1" kern="1200" dirty="0"/>
        </a:p>
      </dsp:txBody>
      <dsp:txXfrm>
        <a:off x="1124540" y="4821903"/>
        <a:ext cx="4070138" cy="5822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09016-DF8D-41C2-8445-7D32DB2D64B4}">
      <dsp:nvSpPr>
        <dsp:cNvPr id="0" name=""/>
        <dsp:cNvSpPr/>
      </dsp:nvSpPr>
      <dsp:spPr>
        <a:xfrm>
          <a:off x="0" y="145049"/>
          <a:ext cx="2713084" cy="2958274"/>
        </a:xfrm>
        <a:prstGeom prst="hexagon">
          <a:avLst>
            <a:gd name="adj" fmla="val 28570"/>
            <a:gd name="vf" fmla="val 115470"/>
          </a:avLst>
        </a:prstGeom>
        <a:blipFill rotWithShape="0">
          <a:blip xmlns:r="http://schemas.openxmlformats.org/officeDocument/2006/relationships" r:embed="rId1"/>
          <a:tile tx="0" ty="0" sx="100000" sy="100000" flip="y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270000" dir="7500000" sx="138000" sy="138000" algn="ctr" rotWithShape="0">
            <a:srgbClr val="000000">
              <a:alpha val="37000"/>
            </a:srgbClr>
          </a:outerShdw>
          <a:reflection stA="99000" endPos="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Государственный орган, орган местного самоуправления или должностное лицо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500609" y="690900"/>
        <a:ext cx="1711866" cy="1866572"/>
      </dsp:txXfrm>
    </dsp:sp>
    <dsp:sp modelId="{C1461129-7549-4CEA-9E34-26A221E63058}">
      <dsp:nvSpPr>
        <dsp:cNvPr id="0" name=""/>
        <dsp:cNvSpPr/>
      </dsp:nvSpPr>
      <dsp:spPr>
        <a:xfrm>
          <a:off x="2633296" y="3096345"/>
          <a:ext cx="2022640" cy="135909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C72B2-5A6C-4FC9-88A9-7953CE7AEB93}">
      <dsp:nvSpPr>
        <dsp:cNvPr id="0" name=""/>
        <dsp:cNvSpPr/>
      </dsp:nvSpPr>
      <dsp:spPr>
        <a:xfrm>
          <a:off x="2323376" y="2448271"/>
          <a:ext cx="6930274" cy="1008113"/>
        </a:xfrm>
        <a:prstGeom prst="hexagon">
          <a:avLst>
            <a:gd name="adj" fmla="val 28570"/>
            <a:gd name="vf" fmla="val 11547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принимает меры, направленные на восстановление или защиту нарушенных прав, свобод и законных интересов гражданина</a:t>
          </a:r>
          <a:endParaRPr lang="ru-RU" sz="1600" b="1" i="1" kern="1200" dirty="0"/>
        </a:p>
      </dsp:txBody>
      <dsp:txXfrm>
        <a:off x="2996905" y="2546246"/>
        <a:ext cx="5583216" cy="812163"/>
      </dsp:txXfrm>
    </dsp:sp>
    <dsp:sp modelId="{B75EF4E5-5685-4667-9734-439CBBC05FBB}">
      <dsp:nvSpPr>
        <dsp:cNvPr id="0" name=""/>
        <dsp:cNvSpPr/>
      </dsp:nvSpPr>
      <dsp:spPr>
        <a:xfrm>
          <a:off x="6264697" y="3744418"/>
          <a:ext cx="909137" cy="78302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EE354-8F11-4A1A-93E1-7A4752C4E82E}">
      <dsp:nvSpPr>
        <dsp:cNvPr id="0" name=""/>
        <dsp:cNvSpPr/>
      </dsp:nvSpPr>
      <dsp:spPr>
        <a:xfrm>
          <a:off x="3581968" y="1080125"/>
          <a:ext cx="5671681" cy="1197057"/>
        </a:xfrm>
        <a:prstGeom prst="hexagon">
          <a:avLst>
            <a:gd name="adj" fmla="val 28570"/>
            <a:gd name="vf" fmla="val 11547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по направленному в установленном порядке запросу государственного органа, рассматривающего обращение, </a:t>
          </a:r>
          <a:r>
            <a:rPr lang="ru-RU" sz="1600" b="1" i="1" kern="1200" dirty="0" smtClean="0">
              <a:solidFill>
                <a:srgbClr val="FF0000"/>
              </a:solidFill>
            </a:rPr>
            <a:t>в течение 15 дней </a:t>
          </a:r>
          <a:r>
            <a:rPr lang="ru-RU" sz="1600" b="1" i="1" kern="1200" dirty="0" smtClean="0"/>
            <a:t>предоставляет документы, необходимые для рассмотрения обращения</a:t>
          </a:r>
          <a:endParaRPr lang="ru-RU" sz="1600" b="1" i="1" kern="1200" dirty="0"/>
        </a:p>
      </dsp:txBody>
      <dsp:txXfrm>
        <a:off x="4168608" y="1203940"/>
        <a:ext cx="4498401" cy="949427"/>
      </dsp:txXfrm>
    </dsp:sp>
    <dsp:sp modelId="{82A64D2B-3213-4C48-B558-602B98010FCA}">
      <dsp:nvSpPr>
        <dsp:cNvPr id="0" name=""/>
        <dsp:cNvSpPr/>
      </dsp:nvSpPr>
      <dsp:spPr>
        <a:xfrm>
          <a:off x="1516602" y="3610553"/>
          <a:ext cx="3913632" cy="1069973"/>
        </a:xfrm>
        <a:prstGeom prst="hexagon">
          <a:avLst>
            <a:gd name="adj" fmla="val 28570"/>
            <a:gd name="vf" fmla="val 11547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дает письменный ответ по существу поставленных в обращении вопросов</a:t>
          </a:r>
          <a:endParaRPr lang="ru-RU" sz="1600" b="1" i="1" kern="1200" dirty="0"/>
        </a:p>
      </dsp:txBody>
      <dsp:txXfrm>
        <a:off x="1944635" y="3727576"/>
        <a:ext cx="3057566" cy="8359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87851-4A11-4029-80CC-10427AD573A1}">
      <dsp:nvSpPr>
        <dsp:cNvPr id="0" name=""/>
        <dsp:cNvSpPr/>
      </dsp:nvSpPr>
      <dsp:spPr>
        <a:xfrm>
          <a:off x="4535" y="824946"/>
          <a:ext cx="2319990" cy="54697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smtClean="0"/>
            <a:t>Ежегодные мониторинги</a:t>
          </a:r>
          <a:endParaRPr lang="ru-RU" sz="1700" kern="1200" dirty="0"/>
        </a:p>
      </dsp:txBody>
      <dsp:txXfrm>
        <a:off x="4535" y="824946"/>
        <a:ext cx="2319990" cy="546975"/>
      </dsp:txXfrm>
    </dsp:sp>
    <dsp:sp modelId="{DB1F5888-FDAA-4BC5-BDB5-0B427FC19E63}">
      <dsp:nvSpPr>
        <dsp:cNvPr id="0" name=""/>
        <dsp:cNvSpPr/>
      </dsp:nvSpPr>
      <dsp:spPr>
        <a:xfrm>
          <a:off x="2324525" y="72855"/>
          <a:ext cx="463998" cy="205115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A49FF3-3CBE-40DF-AB5A-881BD556066C}">
      <dsp:nvSpPr>
        <dsp:cNvPr id="0" name=""/>
        <dsp:cNvSpPr/>
      </dsp:nvSpPr>
      <dsp:spPr>
        <a:xfrm>
          <a:off x="2974123" y="72855"/>
          <a:ext cx="6310373" cy="2051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Мониторинг состояния системы образования к началу нового учебного года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Мониторинг правоприменительной практики части 4 статьи 19.30 КоАП РФ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Мониторинг сайтов ОИВ субъектов Российской Федерации на предмет размещения информации об организации и проведении ЕГЭ на территории субъекта Российская Федерация</a:t>
          </a:r>
          <a:endParaRPr lang="ru-RU" sz="1700" kern="1200" dirty="0"/>
        </a:p>
      </dsp:txBody>
      <dsp:txXfrm>
        <a:off x="2974123" y="72855"/>
        <a:ext cx="6310373" cy="2051156"/>
      </dsp:txXfrm>
    </dsp:sp>
    <dsp:sp modelId="{CCE4F9D2-254A-4A47-8622-787EC640B50A}">
      <dsp:nvSpPr>
        <dsp:cNvPr id="0" name=""/>
        <dsp:cNvSpPr/>
      </dsp:nvSpPr>
      <dsp:spPr>
        <a:xfrm>
          <a:off x="4535" y="3279819"/>
          <a:ext cx="2319990" cy="77838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b="1" kern="1200" smtClean="0"/>
            <a:t>Мониторинги, проводимые 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по поручениям</a:t>
          </a:r>
          <a:endParaRPr lang="ru-RU" sz="1700" kern="1200" dirty="0"/>
        </a:p>
      </dsp:txBody>
      <dsp:txXfrm>
        <a:off x="4535" y="3279819"/>
        <a:ext cx="2319990" cy="778387"/>
      </dsp:txXfrm>
    </dsp:sp>
    <dsp:sp modelId="{F913C58E-1F9D-4CB8-970E-A6D1860F51DF}">
      <dsp:nvSpPr>
        <dsp:cNvPr id="0" name=""/>
        <dsp:cNvSpPr/>
      </dsp:nvSpPr>
      <dsp:spPr>
        <a:xfrm>
          <a:off x="2324525" y="2185211"/>
          <a:ext cx="463998" cy="296760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DFF2D-4E86-4802-A5CC-B97BA8277ADD}">
      <dsp:nvSpPr>
        <dsp:cNvPr id="0" name=""/>
        <dsp:cNvSpPr/>
      </dsp:nvSpPr>
      <dsp:spPr>
        <a:xfrm>
          <a:off x="2974123" y="2185211"/>
          <a:ext cx="6310373" cy="2967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Организация предоставления инклюзивного образования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Организация профессионального религиозного образования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Преподавание учебного курса «ОРКСЭ»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Предоставление платных образовательных услуг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Безопасность спортивных сооружений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Профилактика суицида среди детей и подростков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Профилактика употребления психоактивных веществ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Учет детей, необучающихся в образовательных организациях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Обучение детей с психическими заболеваниями</a:t>
          </a:r>
          <a:endParaRPr lang="ru-RU" sz="1700" kern="1200" dirty="0"/>
        </a:p>
      </dsp:txBody>
      <dsp:txXfrm>
        <a:off x="2974123" y="2185211"/>
        <a:ext cx="6310373" cy="2967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+Icon#1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76D28863-AB2F-4035-BB6A-7465668793CA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36CBBB65-715C-42C7-AAFD-8174486DB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9542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0F1948D-7DFB-4728-85E2-AF2ABD8A98A9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603E4-879C-49E6-ADBD-9625FB4F4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3809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42950" y="1346948"/>
            <a:ext cx="84201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742950" y="4282764"/>
            <a:ext cx="84201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742950" y="1484779"/>
            <a:ext cx="84201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9"/>
          <p:cNvGrpSpPr>
            <a:grpSpLocks noChangeAspect="1"/>
          </p:cNvGrpSpPr>
          <p:nvPr/>
        </p:nvGrpSpPr>
        <p:grpSpPr bwMode="auto">
          <a:xfrm>
            <a:off x="7837488" y="4106863"/>
            <a:ext cx="990600" cy="914400"/>
            <a:chOff x="9685338" y="4460675"/>
            <a:chExt cx="1080904" cy="1080902"/>
          </a:xfrm>
        </p:grpSpPr>
        <p:sp>
          <p:nvSpPr>
            <p:cNvPr id="8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9792736" y="4569516"/>
              <a:ext cx="866109" cy="863220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392" y="1432223"/>
            <a:ext cx="8226108" cy="303580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9251" y="4389120"/>
            <a:ext cx="6411659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15E73-E646-4EF5-9D39-19C30254BF65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1063" y="6272213"/>
            <a:ext cx="51403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4227513"/>
            <a:ext cx="969963" cy="639762"/>
          </a:xfrm>
        </p:spPr>
        <p:txBody>
          <a:bodyPr/>
          <a:lstStyle>
            <a:lvl1pPr>
              <a:defRPr sz="2800" b="1"/>
            </a:lvl1pPr>
          </a:lstStyle>
          <a:p>
            <a:pPr>
              <a:defRPr/>
            </a:pPr>
            <a:fld id="{1B500994-BE51-4E37-A221-C526B436A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182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13294-84C0-4094-8CDA-F48773E95387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269BD-1674-43F6-BF68-75F86861D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569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533400"/>
            <a:ext cx="2074069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76" y="533400"/>
            <a:ext cx="6098381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E6695-3190-4387-AC9E-6D1FDA6B3DFA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F3A3C-3F22-4EEF-995A-E23084500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047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204BC-1692-4A85-B61E-EB8964D5DA6E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1561C-E4EA-40A0-97DE-73EA038EB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883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4917989"/>
            <a:ext cx="9906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687388" y="2430463"/>
            <a:ext cx="990600" cy="914400"/>
            <a:chOff x="9685338" y="4460675"/>
            <a:chExt cx="1080904" cy="1080902"/>
          </a:xfrm>
        </p:grpSpPr>
        <p:sp>
          <p:nvSpPr>
            <p:cNvPr id="6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9792736" y="4569516"/>
              <a:ext cx="866109" cy="863220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791" y="1225296"/>
            <a:ext cx="7540943" cy="3520440"/>
          </a:xfrm>
        </p:spPr>
        <p:txBody>
          <a:bodyPr/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9691" y="5020056"/>
            <a:ext cx="7355205" cy="1066800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81825" y="6272213"/>
            <a:ext cx="2149475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1F8737B0-CD38-4737-8CD8-B400F9B63B3F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1650" y="6272213"/>
            <a:ext cx="5141913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500" y="2508250"/>
            <a:ext cx="966788" cy="72072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EEAEF44F-4BEA-4225-BE39-39912296D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21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2194560"/>
            <a:ext cx="39624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1570" y="2194560"/>
            <a:ext cx="39624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C0C16-E4FA-4768-A67B-141BE9E52EE8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EE04-DDD5-4C27-A9B8-87F40ECF4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586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950" y="2048256"/>
            <a:ext cx="39624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2950" y="2743200"/>
            <a:ext cx="39624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2526" y="2048256"/>
            <a:ext cx="39624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2526" y="2743200"/>
            <a:ext cx="39624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878B1-66F2-41A7-96D7-C922FF857627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6AAC8-D314-4111-A261-63D7E6424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45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43040-3C79-4F8F-8535-89C484E37F45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4C6D9-4B54-419A-B6D9-88B44C37E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009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5A694-7DA3-4E44-83E9-C59AE6C792E3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1FFA4-D261-491E-A55F-72C5A0FEA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472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746790" y="2"/>
            <a:ext cx="3159210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9232900" y="6254750"/>
            <a:ext cx="425450" cy="393700"/>
            <a:chOff x="8532189" y="5068824"/>
            <a:chExt cx="393192" cy="393192"/>
          </a:xfrm>
        </p:grpSpPr>
        <p:sp>
          <p:nvSpPr>
            <p:cNvPr id="7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3"/>
            <p:cNvSpPr>
              <a:spLocks noChangeAspect="1"/>
            </p:cNvSpPr>
            <p:nvPr/>
          </p:nvSpPr>
          <p:spPr bwMode="auto">
            <a:xfrm>
              <a:off x="8568868" y="5105290"/>
              <a:ext cx="319835" cy="320261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6583" y="685800"/>
            <a:ext cx="2600325" cy="1737360"/>
          </a:xfrm>
        </p:spPr>
        <p:txBody>
          <a:bodyPr anchor="b"/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7" y="685800"/>
            <a:ext cx="5453253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6583" y="2423160"/>
            <a:ext cx="2600325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31D02-61F3-44B8-9EAB-B1F152A8D3AF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8941-D181-46D3-928E-434A7F78E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74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6746790" y="2"/>
            <a:ext cx="3159210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9232900" y="6254750"/>
            <a:ext cx="425450" cy="393700"/>
            <a:chOff x="8532189" y="5068824"/>
            <a:chExt cx="393192" cy="393192"/>
          </a:xfrm>
        </p:grpSpPr>
        <p:sp>
          <p:nvSpPr>
            <p:cNvPr id="7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3"/>
            <p:cNvSpPr>
              <a:spLocks noChangeAspect="1"/>
            </p:cNvSpPr>
            <p:nvPr/>
          </p:nvSpPr>
          <p:spPr bwMode="auto">
            <a:xfrm>
              <a:off x="8568868" y="5105290"/>
              <a:ext cx="319835" cy="320261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6583" y="685800"/>
            <a:ext cx="2600325" cy="1737360"/>
          </a:xfrm>
        </p:spPr>
        <p:txBody>
          <a:bodyPr anchor="b"/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746789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6583" y="2423160"/>
            <a:ext cx="2600325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8AA5F-1FB1-4EC6-B684-1B12F16097B7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ADF4-6DD7-4F03-9EA7-115DCE8D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916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9232900" y="6254750"/>
            <a:ext cx="425450" cy="393700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35" name="Oval 8"/>
            <p:cNvSpPr>
              <a:spLocks noChangeAspect="1"/>
            </p:cNvSpPr>
            <p:nvPr/>
          </p:nvSpPr>
          <p:spPr bwMode="auto">
            <a:xfrm>
              <a:off x="8568868" y="5105290"/>
              <a:ext cx="319835" cy="320261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950" y="484188"/>
            <a:ext cx="8420100" cy="1609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42950" y="2120900"/>
            <a:ext cx="8420100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1288" y="6272213"/>
            <a:ext cx="2660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D34CE533-AB9F-4414-9AAA-FA172EA1CB5F}" type="datetimeFigureOut">
              <a:rPr lang="ru-RU"/>
              <a:pPr>
                <a:defRPr/>
              </a:pPr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272213"/>
            <a:ext cx="5141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0038" y="6272213"/>
            <a:ext cx="52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387641F-7583-42D3-BB33-129F4B793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87" r:id="rId2"/>
    <p:sldLayoutId id="2147483895" r:id="rId3"/>
    <p:sldLayoutId id="2147483888" r:id="rId4"/>
    <p:sldLayoutId id="2147483889" r:id="rId5"/>
    <p:sldLayoutId id="2147483890" r:id="rId6"/>
    <p:sldLayoutId id="2147483891" r:id="rId7"/>
    <p:sldLayoutId id="2147483896" r:id="rId8"/>
    <p:sldLayoutId id="2147483897" r:id="rId9"/>
    <p:sldLayoutId id="2147483892" r:id="rId10"/>
    <p:sldLayoutId id="214748389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 kern="1200" cap="all">
          <a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mbria" pitchFamily="18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rgbClr val="9E361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623175" y="6173788"/>
            <a:ext cx="2133600" cy="476250"/>
          </a:xfrm>
        </p:spPr>
        <p:txBody>
          <a:bodyPr/>
          <a:lstStyle/>
          <a:p>
            <a:pPr>
              <a:defRPr/>
            </a:pPr>
            <a:fld id="{FDBEE2D8-1D68-4B66-8DE9-3BF531F66DDA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1784350" y="2276475"/>
            <a:ext cx="63373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073150">
              <a:defRPr/>
            </a:pPr>
            <a:r>
              <a:rPr lang="ru-RU" sz="3200" b="1" dirty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УПРАВЛЕНИЕ </a:t>
            </a:r>
          </a:p>
          <a:p>
            <a:pPr algn="ctr" defTabSz="1073150">
              <a:defRPr/>
            </a:pPr>
            <a:r>
              <a:rPr lang="ru-RU" sz="3200" b="1" dirty="0">
                <a:ln/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НАДЗОРА И КОНТРОЛЯ </a:t>
            </a:r>
          </a:p>
          <a:p>
            <a:pPr algn="ctr" defTabSz="1073150">
              <a:defRPr/>
            </a:pPr>
            <a:r>
              <a:rPr lang="ru-RU" sz="3200" b="1" dirty="0">
                <a:ln/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ЗА ДЕЯТЕЛЬНОСТЬЮ ОРГАНОВ ИСПОЛНИТЕЛЬНОЙ ВЛАСТИ </a:t>
            </a:r>
          </a:p>
          <a:p>
            <a:pPr algn="ctr" defTabSz="1073150">
              <a:defRPr/>
            </a:pPr>
            <a:r>
              <a:rPr lang="ru-RU" sz="3200" b="1" dirty="0">
                <a:ln/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СУБЪЕКТОВ РОССИЙСКОЙ </a:t>
            </a:r>
            <a:r>
              <a:rPr lang="ru-RU" sz="3200" b="1" dirty="0" smtClean="0">
                <a:ln/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ФЕДЕРАЦИИ</a:t>
            </a:r>
            <a:endParaRPr lang="en-US" sz="3200" b="1" dirty="0" smtClean="0">
              <a:ln/>
              <a:solidFill>
                <a:srgbClr val="2E31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 defTabSz="1073150">
              <a:defRPr/>
            </a:pPr>
            <a:r>
              <a:rPr lang="ru-RU" sz="3200" b="1" dirty="0" smtClean="0">
                <a:ln/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РОСОБРНАДЗОРА</a:t>
            </a:r>
            <a:endParaRPr lang="ru-RU" sz="3200" b="1" dirty="0">
              <a:ln/>
              <a:solidFill>
                <a:srgbClr val="2E31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8613" y="165100"/>
            <a:ext cx="8035925" cy="7540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07287" tIns="53643" rIns="107287" bIns="53643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sz="2100" b="1" dirty="0">
                <a:solidFill>
                  <a:srgbClr val="2E319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Динамика общественного наблюдения при проведении ЕГЭ </a:t>
            </a:r>
          </a:p>
          <a:p>
            <a:pPr algn="ctr">
              <a:defRPr/>
            </a:pPr>
            <a:r>
              <a:rPr lang="ru-RU" sz="2100" b="1" dirty="0">
                <a:solidFill>
                  <a:srgbClr val="2E319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 2014 году в разрезе </a:t>
            </a:r>
            <a:r>
              <a:rPr lang="ru-RU" sz="2100" b="1" dirty="0" smtClean="0">
                <a:solidFill>
                  <a:srgbClr val="2E319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федеральных </a:t>
            </a:r>
            <a:r>
              <a:rPr lang="ru-RU" sz="2100" b="1" dirty="0">
                <a:solidFill>
                  <a:srgbClr val="2E319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округов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848544" y="1196752"/>
          <a:ext cx="889298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623175" y="6173788"/>
            <a:ext cx="2133600" cy="476250"/>
          </a:xfrm>
        </p:spPr>
        <p:txBody>
          <a:bodyPr/>
          <a:lstStyle/>
          <a:p>
            <a:pPr>
              <a:defRPr/>
            </a:pPr>
            <a:fld id="{6EF2C893-5A67-4610-95E0-6EA38CED5A9E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1784350" y="3105150"/>
            <a:ext cx="6337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2E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/>
          </p:cNvSpPr>
          <p:nvPr/>
        </p:nvSpPr>
        <p:spPr>
          <a:xfrm>
            <a:off x="1568450" y="26988"/>
            <a:ext cx="7627938" cy="1000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2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endParaRPr lang="ru-RU" sz="2400" dirty="0">
              <a:solidFill>
                <a:srgbClr val="2E3192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72480" y="1227666"/>
          <a:ext cx="9145016" cy="5153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0"/>
          <p:cNvSpPr txBox="1">
            <a:spLocks/>
          </p:cNvSpPr>
          <p:nvPr/>
        </p:nvSpPr>
        <p:spPr>
          <a:xfrm>
            <a:off x="1497013" y="336550"/>
            <a:ext cx="7993062" cy="617538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kern="1200" cap="all">
                <a:blipFill>
                  <a:blip r:embed="rId2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chemeClr val="tx2"/>
                </a:solidFill>
              </a:rPr>
              <a:t>ВИДЫ деятельности управления</a:t>
            </a:r>
            <a:endParaRPr lang="ru-RU" sz="2600" b="1" dirty="0">
              <a:solidFill>
                <a:schemeClr val="tx2"/>
              </a:solidFill>
            </a:endParaRPr>
          </a:p>
        </p:txBody>
      </p:sp>
      <p:sp>
        <p:nvSpPr>
          <p:cNvPr id="8" name="Скругленный прямоугольник 4"/>
          <p:cNvSpPr/>
          <p:nvPr/>
        </p:nvSpPr>
        <p:spPr>
          <a:xfrm>
            <a:off x="2692400" y="5632450"/>
            <a:ext cx="4433888" cy="8112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defTabSz="622300">
              <a:lnSpc>
                <a:spcPct val="90000"/>
              </a:lnSpc>
              <a:spcAft>
                <a:spcPct val="35000"/>
              </a:spcAft>
              <a:defRPr/>
            </a:pPr>
            <a:endParaRPr lang="ru-RU" sz="1400" b="1" dirty="0">
              <a:ln/>
              <a:solidFill>
                <a:srgbClr val="2E3192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8" name="Rectangle 20"/>
          <p:cNvSpPr>
            <a:spLocks noGrp="1"/>
          </p:cNvSpPr>
          <p:nvPr>
            <p:ph type="title"/>
          </p:nvPr>
        </p:nvSpPr>
        <p:spPr>
          <a:xfrm>
            <a:off x="1497013" y="336550"/>
            <a:ext cx="7993062" cy="6175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ПРОВЕДЕНИЕ Проверок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(алгоритм)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68624" y="1124744"/>
          <a:ext cx="81369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 txBox="1">
            <a:spLocks/>
          </p:cNvSpPr>
          <p:nvPr/>
        </p:nvSpPr>
        <p:spPr bwMode="auto">
          <a:xfrm>
            <a:off x="1570038" y="122238"/>
            <a:ext cx="7840662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300" b="1">
                <a:solidFill>
                  <a:srgbClr val="2E3192"/>
                </a:solidFill>
                <a:latin typeface="Calibri" pitchFamily="34" charset="0"/>
              </a:rPr>
              <a:t>Контрольно-надзорные мероприятия на</a:t>
            </a:r>
            <a:br>
              <a:rPr lang="ru-RU" altLang="ru-RU" sz="2300" b="1">
                <a:solidFill>
                  <a:srgbClr val="2E3192"/>
                </a:solidFill>
                <a:latin typeface="Calibri" pitchFamily="34" charset="0"/>
              </a:rPr>
            </a:br>
            <a:r>
              <a:rPr lang="ru-RU" altLang="ru-RU" sz="2300" b="1">
                <a:solidFill>
                  <a:srgbClr val="2E3192"/>
                </a:solidFill>
                <a:latin typeface="Calibri" pitchFamily="34" charset="0"/>
              </a:rPr>
              <a:t>региональном и федеральном уровне</a:t>
            </a:r>
          </a:p>
        </p:txBody>
      </p:sp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1676400" y="1341438"/>
            <a:ext cx="7645400" cy="576262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результатов ЕГЭ в различных разрезах</a:t>
            </a:r>
            <a:r>
              <a:rPr lang="ru-RU" altLang="ru-RU" sz="1600" b="1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  <p:sp>
        <p:nvSpPr>
          <p:cNvPr id="7172" name="Прямоугольник 5"/>
          <p:cNvSpPr>
            <a:spLocks noChangeArrowheads="1"/>
          </p:cNvSpPr>
          <p:nvPr/>
        </p:nvSpPr>
        <p:spPr bwMode="auto">
          <a:xfrm>
            <a:off x="1685925" y="1960563"/>
            <a:ext cx="7643813" cy="422275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заполнения и ведения РИС ЕГЭ</a:t>
            </a:r>
            <a:endParaRPr lang="ru-RU" altLang="ru-RU" sz="1400">
              <a:solidFill>
                <a:srgbClr val="2E3192"/>
              </a:solidFill>
            </a:endParaRPr>
          </a:p>
        </p:txBody>
      </p:sp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1676400" y="2446338"/>
            <a:ext cx="7645400" cy="430212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работ участников ЕГЭ (перепроверки и перекрестные проверки)</a:t>
            </a:r>
          </a:p>
        </p:txBody>
      </p:sp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1687513" y="2941638"/>
            <a:ext cx="7643812" cy="366712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работы предметной и конфликтной комиссий </a:t>
            </a:r>
          </a:p>
        </p:txBody>
      </p:sp>
      <p:sp>
        <p:nvSpPr>
          <p:cNvPr id="7175" name="Прямоугольник 5"/>
          <p:cNvSpPr>
            <a:spLocks noChangeArrowheads="1"/>
          </p:cNvSpPr>
          <p:nvPr/>
        </p:nvSpPr>
        <p:spPr bwMode="auto">
          <a:xfrm>
            <a:off x="1666875" y="3373438"/>
            <a:ext cx="7643813" cy="696912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Правомерность допуска участников ЕГЭ на сдачу экзамена в досрочный период и резервные дни</a:t>
            </a:r>
          </a:p>
        </p:txBody>
      </p:sp>
      <p:sp>
        <p:nvSpPr>
          <p:cNvPr id="7176" name="Прямоугольник 5"/>
          <p:cNvSpPr>
            <a:spLocks noChangeArrowheads="1"/>
          </p:cNvSpPr>
          <p:nvPr/>
        </p:nvSpPr>
        <p:spPr bwMode="auto">
          <a:xfrm>
            <a:off x="1646238" y="4125913"/>
            <a:ext cx="7643812" cy="768350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Неявка на экзамен участников ЕГЭ или досрочное завершение экзамена по уважительной причине. Повторный допуск к сдаче экзамена.</a:t>
            </a:r>
          </a:p>
        </p:txBody>
      </p:sp>
      <p:sp>
        <p:nvSpPr>
          <p:cNvPr id="7177" name="Прямоугольник 5"/>
          <p:cNvSpPr>
            <a:spLocks noChangeArrowheads="1"/>
          </p:cNvSpPr>
          <p:nvPr/>
        </p:nvSpPr>
        <p:spPr bwMode="auto">
          <a:xfrm>
            <a:off x="1644650" y="6254750"/>
            <a:ext cx="7643813" cy="484188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Мониторинг правоприменительной практики</a:t>
            </a:r>
          </a:p>
        </p:txBody>
      </p:sp>
      <p:sp>
        <p:nvSpPr>
          <p:cNvPr id="7178" name="Прямоугольник 11"/>
          <p:cNvSpPr>
            <a:spLocks noChangeArrowheads="1"/>
          </p:cNvSpPr>
          <p:nvPr/>
        </p:nvSpPr>
        <p:spPr bwMode="auto">
          <a:xfrm>
            <a:off x="1625600" y="4945063"/>
            <a:ext cx="7667625" cy="368300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видео с ППЭ в т.ч. оффлайн</a:t>
            </a:r>
          </a:p>
        </p:txBody>
      </p:sp>
      <p:sp>
        <p:nvSpPr>
          <p:cNvPr id="7179" name="Прямоугольник 9"/>
          <p:cNvSpPr>
            <a:spLocks noChangeArrowheads="1"/>
          </p:cNvSpPr>
          <p:nvPr/>
        </p:nvSpPr>
        <p:spPr bwMode="auto">
          <a:xfrm>
            <a:off x="1665288" y="5380038"/>
            <a:ext cx="7616825" cy="384175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Анализ причин существенного улучшения результата после «двойки»</a:t>
            </a:r>
          </a:p>
        </p:txBody>
      </p:sp>
      <p:sp>
        <p:nvSpPr>
          <p:cNvPr id="7180" name="Прямоугольник 11"/>
          <p:cNvSpPr>
            <a:spLocks noChangeArrowheads="1"/>
          </p:cNvSpPr>
          <p:nvPr/>
        </p:nvSpPr>
        <p:spPr bwMode="auto">
          <a:xfrm>
            <a:off x="1625600" y="5815013"/>
            <a:ext cx="7667625" cy="387350"/>
          </a:xfrm>
          <a:prstGeom prst="rect">
            <a:avLst/>
          </a:prstGeom>
          <a:solidFill>
            <a:srgbClr val="B9CDE5">
              <a:alpha val="3098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 anchor="ctr"/>
          <a:lstStyle>
            <a:lvl1pPr eaLnBrk="0" hangingPunct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9E3611"/>
              </a:buClr>
              <a:buSzPct val="8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</a:rPr>
              <a:t>Медицинские справки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8" name="Rectangle 20"/>
          <p:cNvSpPr>
            <a:spLocks noGrp="1"/>
          </p:cNvSpPr>
          <p:nvPr>
            <p:ph type="title"/>
          </p:nvPr>
        </p:nvSpPr>
        <p:spPr>
          <a:xfrm>
            <a:off x="1497013" y="336550"/>
            <a:ext cx="7993062" cy="617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Межведомственное взаимодействие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Рисунок SmartArt 3"/>
          <p:cNvGraphicFramePr>
            <a:graphicFrameLocks/>
          </p:cNvGraphicFramePr>
          <p:nvPr/>
        </p:nvGraphicFramePr>
        <p:xfrm>
          <a:off x="776536" y="1052736"/>
          <a:ext cx="89154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ая прямоугольная выноска 2"/>
          <p:cNvSpPr/>
          <p:nvPr/>
        </p:nvSpPr>
        <p:spPr>
          <a:xfrm>
            <a:off x="7370914" y="4149080"/>
            <a:ext cx="1944216" cy="1296144"/>
          </a:xfrm>
          <a:prstGeom prst="wedgeRoundRectCallout">
            <a:avLst>
              <a:gd name="adj1" fmla="val -85997"/>
              <a:gd name="adj2" fmla="val -55667"/>
              <a:gd name="adj3" fmla="val 16667"/>
            </a:avLst>
          </a:prstGeom>
          <a:solidFill>
            <a:schemeClr val="accent1">
              <a:alpha val="46000"/>
            </a:schemeClr>
          </a:solidFill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ED1B24"/>
                </a:solidFill>
              </a:rPr>
              <a:t>Сбор и подготовка аналитических материалов для ведения статистических данных в Управлении </a:t>
            </a:r>
            <a:endParaRPr lang="ru-RU" b="1" dirty="0">
              <a:solidFill>
                <a:srgbClr val="ED1B24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7415269" y="2060848"/>
            <a:ext cx="1989408" cy="1296144"/>
          </a:xfrm>
          <a:prstGeom prst="wedgeRoundRectCallout">
            <a:avLst>
              <a:gd name="adj1" fmla="val -85997"/>
              <a:gd name="adj2" fmla="val -55667"/>
              <a:gd name="adj3" fmla="val 16667"/>
            </a:avLst>
          </a:prstGeom>
          <a:solidFill>
            <a:schemeClr val="accent1">
              <a:alpha val="46000"/>
            </a:schemeClr>
          </a:solidFill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rgbClr val="ED1B24"/>
                </a:solidFill>
              </a:rPr>
              <a:t>Контроль проведения и организации ГИА 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049705" y="5085184"/>
            <a:ext cx="2637732" cy="720080"/>
          </a:xfrm>
          <a:prstGeom prst="wedgeRoundRectCallout">
            <a:avLst>
              <a:gd name="adj1" fmla="val -87668"/>
              <a:gd name="adj2" fmla="val -64926"/>
              <a:gd name="adj3" fmla="val 16667"/>
            </a:avLst>
          </a:prstGeom>
          <a:solidFill>
            <a:schemeClr val="accent1">
              <a:alpha val="46000"/>
            </a:schemeClr>
          </a:solidFill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ED1B24"/>
                </a:solidFill>
              </a:rPr>
              <a:t>Направление запросов по результатам проведения проверок и результатам рассмотрения обращений граждан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2772884" y="2636912"/>
            <a:ext cx="2709740" cy="576064"/>
          </a:xfrm>
          <a:prstGeom prst="wedgeRoundRectCallout">
            <a:avLst>
              <a:gd name="adj1" fmla="val -82655"/>
              <a:gd name="adj2" fmla="val -62281"/>
              <a:gd name="adj3" fmla="val 16667"/>
            </a:avLst>
          </a:prstGeom>
          <a:solidFill>
            <a:schemeClr val="accent1">
              <a:alpha val="46000"/>
            </a:schemeClr>
          </a:solidFill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ED1B24"/>
                </a:solidFill>
              </a:rPr>
              <a:t>Правовое, информационно- методическое взаимодействие,</a:t>
            </a:r>
          </a:p>
          <a:p>
            <a:pPr algn="ctr">
              <a:defRPr/>
            </a:pPr>
            <a:r>
              <a:rPr lang="ru-RU" sz="1000" b="1" dirty="0">
                <a:solidFill>
                  <a:srgbClr val="ED1B24"/>
                </a:solidFill>
              </a:rPr>
              <a:t>совместное участие в выездных проверках 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2957064" y="3861048"/>
            <a:ext cx="2709740" cy="576064"/>
          </a:xfrm>
          <a:prstGeom prst="wedgeRoundRectCallout">
            <a:avLst>
              <a:gd name="adj1" fmla="val -83212"/>
              <a:gd name="adj2" fmla="val -63603"/>
              <a:gd name="adj3" fmla="val 16667"/>
            </a:avLst>
          </a:prstGeom>
          <a:solidFill>
            <a:schemeClr val="accent1">
              <a:alpha val="46000"/>
            </a:schemeClr>
          </a:solidFill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ED1B24"/>
                </a:solidFill>
              </a:rPr>
              <a:t>Направление запросов по результатам проведения проверок и результатам рассмотрения обращений граждан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8" name="Rectangle 20"/>
          <p:cNvSpPr>
            <a:spLocks noGrp="1"/>
          </p:cNvSpPr>
          <p:nvPr>
            <p:ph type="title"/>
          </p:nvPr>
        </p:nvSpPr>
        <p:spPr>
          <a:xfrm>
            <a:off x="1497013" y="336550"/>
            <a:ext cx="7993062" cy="6175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Межведомственное взаимодействие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450" y="1484313"/>
            <a:ext cx="78247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"/>
          <p:cNvSpPr txBox="1">
            <a:spLocks/>
          </p:cNvSpPr>
          <p:nvPr/>
        </p:nvSpPr>
        <p:spPr>
          <a:xfrm>
            <a:off x="1460500" y="115888"/>
            <a:ext cx="7993063" cy="6175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kern="1200" cap="all">
                <a:blipFill>
                  <a:blip r:embed="rId2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8624" y="548680"/>
            <a:ext cx="8136904" cy="49653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Работа с обращениями граждан и организаций</a:t>
            </a:r>
            <a:r>
              <a:rPr lang="ru-RU" sz="1600" dirty="0" smtClean="0"/>
              <a:t>               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(Федеральный закон от 2.05.2006 № 59-ФЗ «О порядке рассмотрения обращений граждан российской федерации»)</a:t>
            </a:r>
            <a:endParaRPr lang="ru-RU" dirty="0"/>
          </a:p>
        </p:txBody>
      </p:sp>
      <p:sp>
        <p:nvSpPr>
          <p:cNvPr id="14340" name="Объект 2"/>
          <p:cNvSpPr>
            <a:spLocks noGrp="1"/>
          </p:cNvSpPr>
          <p:nvPr>
            <p:ph idx="1"/>
          </p:nvPr>
        </p:nvSpPr>
        <p:spPr>
          <a:xfrm>
            <a:off x="1460500" y="1484313"/>
            <a:ext cx="7885113" cy="4897437"/>
          </a:xfrm>
        </p:spPr>
        <p:txBody>
          <a:bodyPr/>
          <a:lstStyle/>
          <a:p>
            <a:endParaRPr lang="ru-RU" altLang="ru-RU" smtClean="0"/>
          </a:p>
          <a:p>
            <a:endParaRPr lang="ru-RU" altLang="ru-RU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00472" y="1844824"/>
          <a:ext cx="9324907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Шестиугольник 9"/>
          <p:cNvSpPr/>
          <p:nvPr/>
        </p:nvSpPr>
        <p:spPr>
          <a:xfrm>
            <a:off x="5600700" y="5445125"/>
            <a:ext cx="3600450" cy="1079500"/>
          </a:xfrm>
          <a:prstGeom prst="hex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/>
              <a:t>в случае необходимости обеспечивает рассмотрение обращения с выездом на место</a:t>
            </a:r>
          </a:p>
        </p:txBody>
      </p:sp>
      <p:sp>
        <p:nvSpPr>
          <p:cNvPr id="12" name="Шестиугольник 11"/>
          <p:cNvSpPr/>
          <p:nvPr/>
        </p:nvSpPr>
        <p:spPr>
          <a:xfrm>
            <a:off x="4881563" y="1844675"/>
            <a:ext cx="4483100" cy="963613"/>
          </a:xfrm>
          <a:prstGeom prst="hex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/>
              <a:t> рассматривает письменное обращение в течение 30 дней со дня регистрации письменного обращения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65213" y="2060575"/>
          <a:ext cx="8194675" cy="465296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630311"/>
                <a:gridCol w="1192931"/>
                <a:gridCol w="1122553"/>
                <a:gridCol w="1248880"/>
              </a:tblGrid>
              <a:tr h="9779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Темы обращений граждан и организаций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Итого по Крымскому ФО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Республика Крым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Севастополь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  <a:tr h="1076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</a:rPr>
                        <a:t>Профессиональная деятельность </a:t>
                      </a:r>
                      <a:r>
                        <a:rPr lang="ru-RU" sz="1400" u="none" strike="noStrike" dirty="0">
                          <a:effectLst/>
                        </a:rPr>
                        <a:t>руководителей образовательных организаций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</a:rPr>
                        <a:t> </a:t>
                      </a:r>
                      <a:endParaRPr lang="ru-RU" sz="14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</a:rPr>
                        <a:t>2</a:t>
                      </a: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  <a:tr h="6496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Профессиональная деятельность должностных лиц в системе управления образованием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  <a:tr h="863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Право на ведение образовательной </a:t>
                      </a:r>
                      <a:r>
                        <a:rPr lang="ru-RU" sz="1400" u="none" strike="noStrike" dirty="0" smtClean="0">
                          <a:effectLst/>
                        </a:rPr>
                        <a:t>деятельности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</a:rPr>
                        <a:t>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</a:rPr>
                        <a:t>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  <a:tr h="4362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</a:rPr>
                        <a:t>Подтверждение </a:t>
                      </a:r>
                      <a:r>
                        <a:rPr lang="ru-RU" sz="1400" u="none" strike="noStrike" dirty="0" smtClean="0">
                          <a:effectLst/>
                        </a:rPr>
                        <a:t>документов об образовании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  <a:tr h="6496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Взимание денежных средств в образовательных организациях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3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2640" y="692696"/>
            <a:ext cx="7992888" cy="85657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/>
              <a:t>Статистика по Работе с обращениями юридических и физических лиц и поручениями </a:t>
            </a:r>
            <a:r>
              <a:rPr lang="ru-RU" sz="3100" dirty="0" err="1" smtClean="0"/>
              <a:t>рособрнадзора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350" y="115888"/>
            <a:ext cx="76327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chemeClr val="tx2"/>
                </a:solidFill>
                <a:latin typeface="+mj-lt"/>
              </a:rPr>
              <a:t>ПРОВЕДЕНИЕ МОНИТОРИНГОВ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chemeClr val="tx2"/>
                </a:solidFill>
                <a:latin typeface="+mj-lt"/>
              </a:rPr>
              <a:t>(ТЕМАТИКА)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72480" y="1227666"/>
          <a:ext cx="9289032" cy="5225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Дерево">
    <a:majorFont>
      <a:latin typeface="Rockwell Condensed"/>
      <a:ea typeface=""/>
      <a:cs typeface=""/>
      <a:font script="Grek" typeface="Cambria"/>
      <a:font script="Cyrl" typeface="Cambria"/>
      <a:font script="Jpan" typeface="HG明朝B"/>
      <a:font script="Hang" typeface="바탕"/>
      <a:font script="Hans" typeface="方正姚体"/>
      <a:font script="Hant" typeface="微軟正黑體"/>
      <a:font script="Arab" typeface="Times New Roman"/>
      <a:font script="Hebr" typeface="David"/>
      <a:font script="Thai" typeface="Jasmine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Rockwell"/>
      <a:ea typeface=""/>
      <a:cs typeface=""/>
      <a:font script="Grek" typeface="Cambria"/>
      <a:font script="Cyrl" typeface="Cambria"/>
      <a:font script="Jpan" typeface="HG明朝B"/>
      <a:font script="Hang" typeface="바탕"/>
      <a:font script="Hans" typeface="方正姚体"/>
      <a:font script="Hant" typeface="標楷體"/>
      <a:font script="Arab" typeface="Times New Roman"/>
      <a:font script="Hebr" typeface="David"/>
      <a:font script="Thai" typeface="Jasmine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Дерево">
    <a:fillStyleLst>
      <a:solidFill>
        <a:schemeClr val="phClr"/>
      </a:solidFill>
      <a:blipFill rotWithShape="1">
        <a:blip xmlns:r="http://schemas.openxmlformats.org/officeDocument/2006/relationships" r:embed="rId1">
          <a:duotone>
            <a:schemeClr val="phClr">
              <a:tint val="70000"/>
              <a:shade val="63000"/>
            </a:schemeClr>
            <a:schemeClr val="phClr">
              <a:tint val="10000"/>
              <a:satMod val="150000"/>
            </a:schemeClr>
          </a:duotone>
        </a:blip>
        <a:tile tx="0" ty="0" sx="60000" sy="59000" flip="none" algn="tl"/>
      </a:blipFill>
      <a:blipFill rotWithShape="1">
        <a:blip xmlns:r="http://schemas.openxmlformats.org/officeDocument/2006/relationships" r:embed="rId1">
          <a:duotone>
            <a:schemeClr val="phClr">
              <a:shade val="36000"/>
              <a:satMod val="120000"/>
            </a:schemeClr>
            <a:schemeClr val="phClr">
              <a:tint val="40000"/>
            </a:schemeClr>
          </a:duotone>
        </a:blip>
        <a:tile tx="0" ty="0" sx="60000" sy="59000" flip="none" algn="tl"/>
      </a:blipFill>
    </a:fillStyleLst>
    <a:lnStyleLst>
      <a:ln w="6350" cap="flat" cmpd="sng" algn="ctr">
        <a:solidFill>
          <a:schemeClr val="phClr"/>
        </a:solidFill>
        <a:prstDash val="solid"/>
      </a:ln>
      <a:ln w="127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softEdge rad="12700"/>
        </a:effectLst>
      </a:effectStyle>
      <a:effectStyle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a:effectStyle>
    </a:effectStyleLst>
    <a:bgFillStyleLst>
      <a:solidFill>
        <a:schemeClr val="phClr"/>
      </a:solidFill>
      <a:solidFill>
        <a:schemeClr val="phClr">
          <a:shade val="97000"/>
          <a:satMod val="150000"/>
        </a:schemeClr>
      </a:solidFill>
      <a:blipFill rotWithShape="1">
        <a:blip xmlns:r="http://schemas.openxmlformats.org/officeDocument/2006/relationships" r:embed="rId1">
          <a:duotone>
            <a:schemeClr val="phClr">
              <a:tint val="75000"/>
              <a:shade val="58000"/>
              <a:satMod val="120000"/>
            </a:schemeClr>
            <a:schemeClr val="phClr">
              <a:tint val="50000"/>
              <a:shade val="96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9981</TotalTime>
  <Words>623</Words>
  <Application>Microsoft Office PowerPoint</Application>
  <PresentationFormat>Лист A4 (210x297 мм)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Дерево</vt:lpstr>
      <vt:lpstr>Слайд 1</vt:lpstr>
      <vt:lpstr>Слайд 2</vt:lpstr>
      <vt:lpstr>ПРОВЕДЕНИЕ Проверок (алгоритм)</vt:lpstr>
      <vt:lpstr>Слайд 4</vt:lpstr>
      <vt:lpstr>Межведомственное взаимодействие</vt:lpstr>
      <vt:lpstr>Межведомственное взаимодействие</vt:lpstr>
      <vt:lpstr>Работа с обращениями граждан и организаций                 (Федеральный закон от 2.05.2006 № 59-ФЗ «О порядке рассмотрения обращений граждан российской федерации»)</vt:lpstr>
      <vt:lpstr>Статистика по Работе с обращениями юридических и физических лиц и поручениями рособрнадзора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Мухст</cp:lastModifiedBy>
  <cp:revision>302</cp:revision>
  <cp:lastPrinted>2014-02-26T07:05:19Z</cp:lastPrinted>
  <dcterms:created xsi:type="dcterms:W3CDTF">2013-10-28T02:04:26Z</dcterms:created>
  <dcterms:modified xsi:type="dcterms:W3CDTF">2015-02-19T06:14:09Z</dcterms:modified>
</cp:coreProperties>
</file>