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87" r:id="rId2"/>
  </p:sldMasterIdLst>
  <p:sldIdLst>
    <p:sldId id="256" r:id="rId3"/>
    <p:sldId id="257" r:id="rId4"/>
    <p:sldId id="259" r:id="rId5"/>
    <p:sldId id="261" r:id="rId6"/>
    <p:sldId id="262" r:id="rId7"/>
    <p:sldId id="265" r:id="rId8"/>
    <p:sldId id="267" r:id="rId9"/>
    <p:sldId id="266" r:id="rId10"/>
    <p:sldId id="268" r:id="rId11"/>
    <p:sldId id="269" r:id="rId12"/>
    <p:sldId id="270" r:id="rId13"/>
    <p:sldId id="27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80225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960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04656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74296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34472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14159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146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8657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5521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05284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18717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81531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12064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43160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03864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8354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3388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0716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9634" y="692331"/>
            <a:ext cx="11273246" cy="1436915"/>
          </a:xfrm>
        </p:spPr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Межпредметные</a:t>
            </a:r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связи на уроках биологии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60228" y="3886200"/>
            <a:ext cx="3683726" cy="2357846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b="1" cap="none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algn="l"/>
            <a:r>
              <a:rPr lang="ru-RU" b="1" cap="none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Бурлака Н.В., </a:t>
            </a:r>
          </a:p>
          <a:p>
            <a:pPr algn="l"/>
            <a:r>
              <a:rPr lang="ru-RU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cap="none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биологии </a:t>
            </a:r>
          </a:p>
          <a:p>
            <a:pPr algn="l"/>
            <a:r>
              <a:rPr lang="ru-RU" b="1" cap="none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«Школа-гимназия№10</a:t>
            </a:r>
          </a:p>
          <a:p>
            <a:pPr algn="l"/>
            <a:r>
              <a:rPr lang="ru-RU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cap="none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Э.К. Покровского» </a:t>
            </a:r>
          </a:p>
          <a:p>
            <a:pPr algn="l"/>
            <a:r>
              <a:rPr lang="ru-RU" b="1" cap="none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Симферополя</a:t>
            </a:r>
            <a:endParaRPr lang="ru-RU" b="1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515" y="2390503"/>
            <a:ext cx="5839098" cy="418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65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691" y="143691"/>
            <a:ext cx="11808823" cy="2377440"/>
          </a:xfrm>
        </p:spPr>
        <p:txBody>
          <a:bodyPr>
            <a:normAutofit fontScale="90000"/>
          </a:bodyPr>
          <a:lstStyle/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Лабораторная работа№1</a:t>
            </a:r>
            <a:b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cap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правилами ТБ ознакомлен (а)</a:t>
            </a:r>
            <a:br>
              <a:rPr lang="ru-RU" sz="2200" b="1" i="1" cap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200" b="1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ема:</a:t>
            </a:r>
            <a:r>
              <a:rPr lang="ru-RU" sz="2200" b="1" cap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Методы биологических исследований. Анализ результатов эксперимента по фотосинтезу.</a:t>
            </a:r>
            <a:r>
              <a:rPr lang="ru-RU" sz="2200" cap="none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cap="none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cap="none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</a:t>
            </a:r>
            <a:r>
              <a:rPr lang="ru-RU" sz="2200" b="1" cap="none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ель</a:t>
            </a:r>
            <a:r>
              <a:rPr lang="ru-RU" sz="2200" cap="none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выяснить, какая </a:t>
            </a:r>
            <a:r>
              <a:rPr lang="ru-RU" sz="2200" cap="none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в этом эксперименте будет зависимой ( изменяющейся), а какая – независимой (задаваемой)?</a:t>
            </a:r>
            <a:r>
              <a:rPr lang="ru-RU" sz="2200" cap="none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cap="none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cap="none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Оборудование: </a:t>
            </a:r>
            <a:r>
              <a:rPr lang="ru-RU" sz="2200" cap="none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(выписать из текста) </a:t>
            </a:r>
            <a:br>
              <a:rPr lang="ru-RU" sz="2200" cap="none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cap="none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200" b="1" cap="none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 работы.</a:t>
            </a:r>
            <a:r>
              <a:rPr lang="ru-RU" sz="2200" b="1" cap="none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b="1" cap="none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3691" y="2325189"/>
            <a:ext cx="11808823" cy="4140925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Изучите текст.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Определять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скорость фотосинтеза можно, измеряя количество кислорода, выделяемого растением за определенный период времени. В вашем распоряжении имеется следующее оборудование и материалы: анализатор концентрации кислорода в жидкости, стеклянная колба, вода, секундомер, водное растение элодея канадская, рулон фольги и светодиодные лампы с разным световым потоком: 200 лм, 400 лм, 700 лм, 1200 лм.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 результате проведенных исследований были получены такие данные: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987405"/>
              </p:ext>
            </p:extLst>
          </p:nvPr>
        </p:nvGraphicFramePr>
        <p:xfrm>
          <a:off x="274320" y="5342708"/>
          <a:ext cx="8673739" cy="12017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1153">
                  <a:extLst>
                    <a:ext uri="{9D8B030D-6E8A-4147-A177-3AD203B41FA5}">
                      <a16:colId xmlns:a16="http://schemas.microsoft.com/office/drawing/2014/main" val="457161365"/>
                    </a:ext>
                  </a:extLst>
                </a:gridCol>
                <a:gridCol w="1208342">
                  <a:extLst>
                    <a:ext uri="{9D8B030D-6E8A-4147-A177-3AD203B41FA5}">
                      <a16:colId xmlns:a16="http://schemas.microsoft.com/office/drawing/2014/main" val="4126379168"/>
                    </a:ext>
                  </a:extLst>
                </a:gridCol>
                <a:gridCol w="1353015">
                  <a:extLst>
                    <a:ext uri="{9D8B030D-6E8A-4147-A177-3AD203B41FA5}">
                      <a16:colId xmlns:a16="http://schemas.microsoft.com/office/drawing/2014/main" val="80718963"/>
                    </a:ext>
                  </a:extLst>
                </a:gridCol>
                <a:gridCol w="1264920">
                  <a:extLst>
                    <a:ext uri="{9D8B030D-6E8A-4147-A177-3AD203B41FA5}">
                      <a16:colId xmlns:a16="http://schemas.microsoft.com/office/drawing/2014/main" val="1571870285"/>
                    </a:ext>
                  </a:extLst>
                </a:gridCol>
                <a:gridCol w="2586309">
                  <a:extLst>
                    <a:ext uri="{9D8B030D-6E8A-4147-A177-3AD203B41FA5}">
                      <a16:colId xmlns:a16="http://schemas.microsoft.com/office/drawing/2014/main" val="2532369748"/>
                    </a:ext>
                  </a:extLst>
                </a:gridCol>
              </a:tblGrid>
              <a:tr h="56170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Освещённость , лм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089774"/>
                  </a:ext>
                </a:extLst>
              </a:tr>
              <a:tr h="56170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кислорода,  у.е.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4929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624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817" y="156754"/>
            <a:ext cx="12022183" cy="3526971"/>
          </a:xfrm>
        </p:spPr>
        <p:txBody>
          <a:bodyPr>
            <a:normAutofit/>
          </a:bodyPr>
          <a:lstStyle/>
          <a:p>
            <a:pPr algn="l"/>
            <a:r>
              <a:rPr lang="ru-RU" sz="2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2.Постройте график зависимости скорости фотосинтеза от освещённости.</a:t>
            </a:r>
            <a:r>
              <a:rPr lang="ru-RU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28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метод биологического исследования представлен в лабораторной работе?</a:t>
            </a:r>
            <a:br>
              <a:rPr lang="ru-RU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Опишите зависимость скорости фотосинтеза от освещённости.</a:t>
            </a:r>
            <a:br>
              <a:rPr lang="ru-RU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Какая переменная будет зависимой (изменяющейся), а какая -  независимой(задаваемой)</a:t>
            </a:r>
            <a:endParaRPr lang="ru-RU" sz="28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9817" y="3918857"/>
            <a:ext cx="11107783" cy="2690949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</a:rPr>
              <a:t>Справочные материалы: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+mj-ea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Независимые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переменные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переменные, значениями которых можно управлять, а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зависимые переменные -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переменные, которые можно только измерять или регистрировать.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в эксперименте сравнивается число лейкоцитов (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wcc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в крови мужчин и женщин, то пол можно назвать независимой переменной, а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wcc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зависимой переменной.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15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703" y="326572"/>
            <a:ext cx="10711543" cy="620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71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03" y="201707"/>
            <a:ext cx="10998926" cy="1222144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Межпредметные</a:t>
            </a:r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связи делают ваш урок уникальным!!!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06437" y="1882564"/>
            <a:ext cx="2867838" cy="4114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6696" y="2131359"/>
            <a:ext cx="2695303" cy="37651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0217" y="1553111"/>
            <a:ext cx="5995852" cy="513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41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7647" y="107577"/>
            <a:ext cx="10520580" cy="123789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Трамплин урока</a:t>
            </a:r>
            <a:b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сказки, притчи, матрёшка…</a:t>
            </a:r>
            <a:endParaRPr lang="ru-RU" sz="24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18011" y="1828800"/>
            <a:ext cx="5601789" cy="4598126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4219303" y="1959429"/>
            <a:ext cx="3828833" cy="41146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075" y="1345475"/>
            <a:ext cx="3680719" cy="3657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6264" y="1345475"/>
            <a:ext cx="3294535" cy="376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23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309283"/>
            <a:ext cx="10364451" cy="12102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Индивидуальный подход к каждому ученику через эмоции</a:t>
            </a:r>
            <a:b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литература, музыка</a:t>
            </a:r>
            <a:endParaRPr lang="ru-RU" sz="31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8259" y="1788457"/>
            <a:ext cx="5983941" cy="477370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«Сквозь волшебный прибор Левенгука,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капли воды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Обнаружила наша наука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Удивительной жизни следы…»</a:t>
            </a:r>
          </a:p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главное вовсе цветы в наш век сумасшедший…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всё же: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Душа угасает, похоже,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их заревой красоты.»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5008" y="1671715"/>
            <a:ext cx="3301294" cy="4182037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865607" y="1729673"/>
            <a:ext cx="2474259" cy="30541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453" y="4993970"/>
            <a:ext cx="3255546" cy="171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33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0" y="261258"/>
            <a:ext cx="11038113" cy="8621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Выходим за рамки нашей биологии</a:t>
            </a:r>
            <a:b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история, география</a:t>
            </a:r>
            <a:endParaRPr lang="ru-RU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17566" y="1476105"/>
            <a:ext cx="5669280" cy="5091513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172199" y="1345474"/>
            <a:ext cx="5505993" cy="4715692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«Над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канадой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небо синее,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 берез дожди косые,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похоже на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россию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вовсе не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>
              <a:lnSpc>
                <a:spcPct val="100000"/>
              </a:lnSpc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198" y="3095898"/>
            <a:ext cx="5741128" cy="347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39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691" y="156755"/>
            <a:ext cx="11926389" cy="124097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Чем шире кругозор, тем прочнее знания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43692" y="1502229"/>
            <a:ext cx="4219302" cy="51598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615" y="1502229"/>
            <a:ext cx="3758174" cy="51598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6410" y="1502229"/>
            <a:ext cx="3653670" cy="515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81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89" y="248195"/>
            <a:ext cx="11325497" cy="78377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Химия – второй язык биологии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48194" y="1149531"/>
            <a:ext cx="5303521" cy="542108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159137" y="1064622"/>
            <a:ext cx="5619750" cy="27954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137" y="4032610"/>
            <a:ext cx="5619750" cy="259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67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011" y="209007"/>
            <a:ext cx="10860215" cy="1005839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Великий могучий русский язык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22070" y="1214846"/>
            <a:ext cx="4676501" cy="518595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277394" y="966651"/>
            <a:ext cx="6439989" cy="5551715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логия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логия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лиз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Рибоза</a:t>
            </a:r>
          </a:p>
          <a:p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окси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рибоза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Лизо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сома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Хромо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сома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ценоз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логия…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7388" y="1062583"/>
            <a:ext cx="3468731" cy="29477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7388" y="4186646"/>
            <a:ext cx="3468731" cy="242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89" y="222069"/>
            <a:ext cx="10781837" cy="90133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 ногу со временем </a:t>
            </a:r>
            <a:b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информатика</a:t>
            </a:r>
            <a:endParaRPr lang="ru-RU" sz="31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79746" y="3073546"/>
            <a:ext cx="4173126" cy="3405631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4656421" y="4102538"/>
            <a:ext cx="3505986" cy="22848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3283" y="416858"/>
            <a:ext cx="3678717" cy="26566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745" y="222069"/>
            <a:ext cx="3060995" cy="25316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5956" y="3646955"/>
            <a:ext cx="3726044" cy="27403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6803" y="1290713"/>
            <a:ext cx="2945222" cy="235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1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2_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386</TotalTime>
  <Words>304</Words>
  <Application>Microsoft Office PowerPoint</Application>
  <PresentationFormat>Широкоэкранный</PresentationFormat>
  <Paragraphs>56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Arial Black</vt:lpstr>
      <vt:lpstr>Calibri</vt:lpstr>
      <vt:lpstr>Times New Roman</vt:lpstr>
      <vt:lpstr>Tw Cen MT</vt:lpstr>
      <vt:lpstr>Капля</vt:lpstr>
      <vt:lpstr>2_Капля</vt:lpstr>
      <vt:lpstr>Межпредметные  связи на уроках биологии</vt:lpstr>
      <vt:lpstr>Межпредметные связи делают ваш урок уникальным!!!</vt:lpstr>
      <vt:lpstr>Трамплин урока сказки, притчи, матрёшка…</vt:lpstr>
      <vt:lpstr>Индивидуальный подход к каждому ученику через эмоции литература, музыка</vt:lpstr>
      <vt:lpstr>Выходим за рамки нашей биологии история, география</vt:lpstr>
      <vt:lpstr>Чем шире кругозор, тем прочнее знания</vt:lpstr>
      <vt:lpstr>Химия – второй язык биологии</vt:lpstr>
      <vt:lpstr>Великий могучий русский язык</vt:lpstr>
      <vt:lpstr>В ногу со временем  информатика</vt:lpstr>
      <vt:lpstr>Лабораторная работа№1 С правилами ТБ ознакомлен (а) Тема: Методы биологических исследований. Анализ результатов эксперимента по фотосинтезу. Цель: выяснить, какая переменная в этом эксперименте будет зависимой ( изменяющейся), а какая – независимой (задаваемой)? Оборудование: (выписать из текста)  Ход работы. </vt:lpstr>
      <vt:lpstr>2.Постройте график зависимости скорости фотосинтеза от освещённости. Вывод: - Какой метод биологического исследования представлен в лабораторной работе? - Опишите зависимость скорости фотосинтеза от освещённости. - Какая переменная будет зависимой (изменяющейся), а какая -  независимой(задаваемой)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Межпредметные связи на уроках биологии</dc:title>
  <dc:creator>Nina18</dc:creator>
  <cp:lastModifiedBy>Nina18</cp:lastModifiedBy>
  <cp:revision>21</cp:revision>
  <dcterms:created xsi:type="dcterms:W3CDTF">2021-09-07T16:21:13Z</dcterms:created>
  <dcterms:modified xsi:type="dcterms:W3CDTF">2021-09-07T22:48:04Z</dcterms:modified>
</cp:coreProperties>
</file>