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t-library.tilda.ws/tema2" TargetMode="External"/><Relationship Id="rId2" Type="http://schemas.openxmlformats.org/officeDocument/2006/relationships/hyperlink" Target="https://www.eduneo.ru/4-servisa-dlya-sozdaniya-virtualnyx-ekskursij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youtube.com/watch?v=JlMzoNjJiCg" TargetMode="External"/><Relationship Id="rId4" Type="http://schemas.openxmlformats.org/officeDocument/2006/relationships/hyperlink" Target="https://www.thinglink.com/scene/800347089140711424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playlist?list=PLytHPAswHdHmkGu3o4SGMYhW968SQzsMu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academy.mosmetod.ru/index.php?option=com_k2&amp;view=itemlist&amp;task=category&amp;id=65:geografiya&amp;Itemid=102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Республиканский семинар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«Школа молодых педагогов»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для учителей математики, физики, химии, биологии, географии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Ресурсы, которые могут оказать помощь молодому учителю географии.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l="26354" t="18945" r="5014" b="1171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428604"/>
            <a:ext cx="892971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u="sng" dirty="0" smtClean="0">
                <a:hlinkClick r:id="rId2"/>
              </a:rPr>
              <a:t>https://www.eduneo.ru/4-servisa-dlya-sozdaniya-virtualnyx-ekskursij</a:t>
            </a:r>
            <a:r>
              <a:rPr lang="ru-RU" sz="3600" u="sng" dirty="0" smtClean="0">
                <a:hlinkClick r:id="rId2"/>
              </a:rPr>
              <a:t>/</a:t>
            </a:r>
            <a:endParaRPr lang="ru-RU" sz="3600" u="sng" dirty="0" smtClean="0"/>
          </a:p>
          <a:p>
            <a:endParaRPr lang="ru-RU" sz="3600" dirty="0" smtClean="0"/>
          </a:p>
          <a:p>
            <a:r>
              <a:rPr lang="ru-RU" sz="3600" u="sng" dirty="0" smtClean="0">
                <a:hlinkClick r:id="rId3"/>
              </a:rPr>
              <a:t>http://it-library.tilda.ws/tema2</a:t>
            </a:r>
            <a:endParaRPr lang="ru-RU" sz="3600" dirty="0" smtClean="0"/>
          </a:p>
          <a:p>
            <a:r>
              <a:rPr lang="ru-RU" sz="3600" u="sng" dirty="0" smtClean="0">
                <a:hlinkClick r:id="rId4"/>
              </a:rPr>
              <a:t>https</a:t>
            </a:r>
            <a:r>
              <a:rPr lang="ru-RU" sz="3600" u="sng" smtClean="0">
                <a:hlinkClick r:id="rId4"/>
              </a:rPr>
              <a:t>://</a:t>
            </a:r>
            <a:r>
              <a:rPr lang="ru-RU" sz="3600" u="sng" smtClean="0">
                <a:hlinkClick r:id="rId4"/>
              </a:rPr>
              <a:t>www.thinglink.com/scene/800347089140711424</a:t>
            </a:r>
            <a:endParaRPr lang="ru-RU" sz="3600" u="sng" smtClean="0"/>
          </a:p>
          <a:p>
            <a:endParaRPr lang="ru-RU" sz="3600" dirty="0" smtClean="0"/>
          </a:p>
          <a:p>
            <a:r>
              <a:rPr lang="ru-RU" sz="3600" u="sng" dirty="0" smtClean="0">
                <a:hlinkClick r:id="rId5"/>
              </a:rPr>
              <a:t>https://www.youtube.com/watch?v=JlMzoNjJiCg</a:t>
            </a:r>
            <a:endParaRPr lang="ru-RU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smtClean="0">
                <a:hlinkClick r:id="rId2"/>
              </a:rPr>
              <a:t>https://www.youtube.com/playlist?list=PLytHPAswHdHmkGu3o4SGMYhW968SQzsMu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hlinkClick r:id="rId2"/>
              </a:rPr>
              <a:t>Школа молодых учителей географии «Меридиан»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Autofit/>
          </a:bodyPr>
          <a:lstStyle/>
          <a:p>
            <a:r>
              <a:rPr lang="en-US" sz="3200" dirty="0" smtClean="0">
                <a:hlinkClick r:id="rId2"/>
              </a:rPr>
              <a:t>http://academy.mosmetod.ru/index.php?option=com_k2&amp;view=itemlist&amp;task=category&amp;id=65:geografiya&amp;Itemid=102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t="18309" r="1192" b="5927"/>
          <a:stretch>
            <a:fillRect/>
          </a:stretch>
        </p:blipFill>
        <p:spPr bwMode="auto">
          <a:xfrm>
            <a:off x="215535" y="2071678"/>
            <a:ext cx="8782688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https://fipi.ru/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6957" y="1600200"/>
            <a:ext cx="805008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https://rosuchebnik.ru/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6957" y="1600200"/>
            <a:ext cx="805008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https://rosuchebnik.ru/material/metodicheskaya-pomoshch-uchitelyu-geografii/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6516" t="16731" r="6516" b="13819"/>
          <a:stretch>
            <a:fillRect/>
          </a:stretch>
        </p:blipFill>
        <p:spPr bwMode="auto">
          <a:xfrm>
            <a:off x="0" y="1500174"/>
            <a:ext cx="914400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 l="6517" t="26201" r="8291" b="20133"/>
          <a:stretch>
            <a:fillRect/>
          </a:stretch>
        </p:blipFill>
        <p:spPr bwMode="auto">
          <a:xfrm>
            <a:off x="0" y="2571734"/>
            <a:ext cx="9080500" cy="4286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 l="6039" t="19531" r="29721" b="19922"/>
          <a:stretch>
            <a:fillRect/>
          </a:stretch>
        </p:blipFill>
        <p:spPr bwMode="auto">
          <a:xfrm>
            <a:off x="428596" y="0"/>
            <a:ext cx="8358214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6410" t="18554" r="7692" b="1308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6588" t="18554" r="31369" b="9179"/>
          <a:stretch>
            <a:fillRect/>
          </a:stretch>
        </p:blipFill>
        <p:spPr bwMode="auto">
          <a:xfrm>
            <a:off x="-15478" y="0"/>
            <a:ext cx="915947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</TotalTime>
  <Words>50</Words>
  <PresentationFormat>Экран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Республиканский семинар  «Школа молодых педагогов»  для учителей математики, физики, химии, биологии, географии </vt:lpstr>
      <vt:lpstr>https://www.youtube.com/playlist?list=PLytHPAswHdHmkGu3o4SGMYhW968SQzsMu </vt:lpstr>
      <vt:lpstr>http://academy.mosmetod.ru/index.php?option=com_k2&amp;view=itemlist&amp;task=category&amp;id=65:geografiya&amp;Itemid=102 </vt:lpstr>
      <vt:lpstr>https://fipi.ru/</vt:lpstr>
      <vt:lpstr>https://rosuchebnik.ru/ </vt:lpstr>
      <vt:lpstr>https://rosuchebnik.ru/material/metodicheskaya-pomoshch-uchitelyu-geografii/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Natalya</dc:creator>
  <cp:lastModifiedBy>Natalya</cp:lastModifiedBy>
  <cp:revision>3</cp:revision>
  <dcterms:created xsi:type="dcterms:W3CDTF">2021-08-27T07:57:11Z</dcterms:created>
  <dcterms:modified xsi:type="dcterms:W3CDTF">2021-09-08T11:19:59Z</dcterms:modified>
</cp:coreProperties>
</file>