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836" r:id="rId2"/>
    <p:sldId id="256" r:id="rId3"/>
    <p:sldId id="839" r:id="rId4"/>
    <p:sldId id="619" r:id="rId5"/>
    <p:sldId id="621" r:id="rId6"/>
    <p:sldId id="286" r:id="rId7"/>
    <p:sldId id="840" r:id="rId8"/>
    <p:sldId id="841" r:id="rId9"/>
    <p:sldId id="842" r:id="rId10"/>
    <p:sldId id="844" r:id="rId11"/>
    <p:sldId id="262" r:id="rId12"/>
    <p:sldId id="846" r:id="rId13"/>
    <p:sldId id="851" r:id="rId14"/>
    <p:sldId id="850" r:id="rId15"/>
    <p:sldId id="258" r:id="rId16"/>
    <p:sldId id="847" r:id="rId17"/>
    <p:sldId id="848" r:id="rId18"/>
    <p:sldId id="853" r:id="rId19"/>
    <p:sldId id="259" r:id="rId20"/>
    <p:sldId id="261" r:id="rId21"/>
    <p:sldId id="279" r:id="rId22"/>
    <p:sldId id="260" r:id="rId23"/>
    <p:sldId id="293" r:id="rId24"/>
    <p:sldId id="854" r:id="rId25"/>
    <p:sldId id="85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7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100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C5AC89-6394-5441-AFA8-8AF1823B69D1}" type="doc">
      <dgm:prSet loTypeId="urn:microsoft.com/office/officeart/2008/layout/VerticalCurv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E5A019-0F1A-2148-9A6D-9DC6F45FA58E}">
      <dgm:prSet/>
      <dgm:spPr>
        <a:solidFill>
          <a:schemeClr val="accent1">
            <a:alpha val="50000"/>
          </a:schemeClr>
        </a:solidFill>
      </dgm:spPr>
      <dgm:t>
        <a:bodyPr/>
        <a:lstStyle/>
        <a:p>
          <a:pPr rtl="0"/>
          <a:endParaRPr lang="ru-RU" dirty="0">
            <a:solidFill>
              <a:schemeClr val="bg1"/>
            </a:solidFill>
          </a:endParaRPr>
        </a:p>
      </dgm:t>
    </dgm:pt>
    <dgm:pt modelId="{411ACA4C-98F5-4547-903F-CC3E72FF7E17}" type="parTrans" cxnId="{0DF3BBDF-72D2-E74E-914A-DCC3B85FF2EB}">
      <dgm:prSet/>
      <dgm:spPr/>
      <dgm:t>
        <a:bodyPr/>
        <a:lstStyle/>
        <a:p>
          <a:endParaRPr lang="ru-RU"/>
        </a:p>
      </dgm:t>
    </dgm:pt>
    <dgm:pt modelId="{592D3CEA-ABC7-0C4B-9727-3E153BD716EA}" type="sibTrans" cxnId="{0DF3BBDF-72D2-E74E-914A-DCC3B85FF2EB}">
      <dgm:prSet/>
      <dgm:spPr/>
      <dgm:t>
        <a:bodyPr/>
        <a:lstStyle/>
        <a:p>
          <a:endParaRPr lang="ru-RU"/>
        </a:p>
      </dgm:t>
    </dgm:pt>
    <dgm:pt modelId="{F2F646BE-6F43-3046-B6F0-EBA950BE76B9}">
      <dgm:prSet/>
      <dgm:spPr>
        <a:solidFill>
          <a:schemeClr val="accent1">
            <a:alpha val="50000"/>
          </a:schemeClr>
        </a:solidFill>
      </dgm:spPr>
      <dgm:t>
        <a:bodyPr/>
        <a:lstStyle/>
        <a:p>
          <a:pPr algn="l" rtl="0"/>
          <a:endParaRPr lang="ru-RU" b="1" dirty="0">
            <a:solidFill>
              <a:schemeClr val="tx1"/>
            </a:solidFill>
          </a:endParaRPr>
        </a:p>
      </dgm:t>
    </dgm:pt>
    <dgm:pt modelId="{FD93E98E-8496-CD4F-9A28-82E8C4A9C91B}" type="sibTrans" cxnId="{0468416A-5DEC-7841-B273-791E8D9A0A9F}">
      <dgm:prSet/>
      <dgm:spPr/>
      <dgm:t>
        <a:bodyPr/>
        <a:lstStyle/>
        <a:p>
          <a:endParaRPr lang="ru-RU"/>
        </a:p>
      </dgm:t>
    </dgm:pt>
    <dgm:pt modelId="{C34F303E-A2C0-B04E-8EE0-059BF48AC80D}" type="parTrans" cxnId="{0468416A-5DEC-7841-B273-791E8D9A0A9F}">
      <dgm:prSet/>
      <dgm:spPr/>
      <dgm:t>
        <a:bodyPr/>
        <a:lstStyle/>
        <a:p>
          <a:endParaRPr lang="ru-RU"/>
        </a:p>
      </dgm:t>
    </dgm:pt>
    <dgm:pt modelId="{F3A20BDB-90BB-8D4C-BAEA-B508D481173C}">
      <dgm:prSet custT="1"/>
      <dgm:spPr>
        <a:solidFill>
          <a:schemeClr val="accent1">
            <a:alpha val="50000"/>
          </a:schemeClr>
        </a:solidFill>
      </dgm:spPr>
      <dgm:t>
        <a:bodyPr/>
        <a:lstStyle/>
        <a:p>
          <a:pPr rtl="0"/>
          <a:endParaRPr lang="ru-RU" sz="1400" b="1" dirty="0">
            <a:solidFill>
              <a:schemeClr val="tx1"/>
            </a:solidFill>
          </a:endParaRPr>
        </a:p>
      </dgm:t>
    </dgm:pt>
    <dgm:pt modelId="{9954039D-8245-4D40-A676-2D3651977C8D}" type="sibTrans" cxnId="{CA50B343-2B0F-2149-8DF6-742994626F55}">
      <dgm:prSet/>
      <dgm:spPr/>
      <dgm:t>
        <a:bodyPr/>
        <a:lstStyle/>
        <a:p>
          <a:endParaRPr lang="ru-RU"/>
        </a:p>
      </dgm:t>
    </dgm:pt>
    <dgm:pt modelId="{F8963873-5B2C-B744-82CA-F53039A4E984}" type="parTrans" cxnId="{CA50B343-2B0F-2149-8DF6-742994626F55}">
      <dgm:prSet/>
      <dgm:spPr/>
      <dgm:t>
        <a:bodyPr/>
        <a:lstStyle/>
        <a:p>
          <a:endParaRPr lang="ru-RU"/>
        </a:p>
      </dgm:t>
    </dgm:pt>
    <dgm:pt modelId="{C79F67DA-C1C8-4F4D-87A5-DD68E6AF5A93}" type="pres">
      <dgm:prSet presAssocID="{5AC5AC89-6394-5441-AFA8-8AF1823B69D1}" presName="Name0" presStyleCnt="0">
        <dgm:presLayoutVars>
          <dgm:chMax val="7"/>
          <dgm:chPref val="7"/>
          <dgm:dir/>
        </dgm:presLayoutVars>
      </dgm:prSet>
      <dgm:spPr/>
    </dgm:pt>
    <dgm:pt modelId="{E52DF06E-56F0-1646-BC8F-58735236DDDA}" type="pres">
      <dgm:prSet presAssocID="{5AC5AC89-6394-5441-AFA8-8AF1823B69D1}" presName="Name1" presStyleCnt="0"/>
      <dgm:spPr/>
    </dgm:pt>
    <dgm:pt modelId="{1D767564-FFCE-174B-BF67-A2474D736D70}" type="pres">
      <dgm:prSet presAssocID="{5AC5AC89-6394-5441-AFA8-8AF1823B69D1}" presName="cycle" presStyleCnt="0"/>
      <dgm:spPr/>
    </dgm:pt>
    <dgm:pt modelId="{DB736508-6140-204C-8F39-DE6459C2A918}" type="pres">
      <dgm:prSet presAssocID="{5AC5AC89-6394-5441-AFA8-8AF1823B69D1}" presName="srcNode" presStyleLbl="node1" presStyleIdx="0" presStyleCnt="3"/>
      <dgm:spPr/>
    </dgm:pt>
    <dgm:pt modelId="{0F20050A-4555-E94D-B062-C668E064E275}" type="pres">
      <dgm:prSet presAssocID="{5AC5AC89-6394-5441-AFA8-8AF1823B69D1}" presName="conn" presStyleLbl="parChTrans1D2" presStyleIdx="0" presStyleCnt="1"/>
      <dgm:spPr/>
    </dgm:pt>
    <dgm:pt modelId="{10C006F5-3F55-5D4A-BABF-3F3E5CDBBC7C}" type="pres">
      <dgm:prSet presAssocID="{5AC5AC89-6394-5441-AFA8-8AF1823B69D1}" presName="extraNode" presStyleLbl="node1" presStyleIdx="0" presStyleCnt="3"/>
      <dgm:spPr/>
    </dgm:pt>
    <dgm:pt modelId="{720DC139-3374-BD42-A5A5-F257102C075B}" type="pres">
      <dgm:prSet presAssocID="{5AC5AC89-6394-5441-AFA8-8AF1823B69D1}" presName="dstNode" presStyleLbl="node1" presStyleIdx="0" presStyleCnt="3"/>
      <dgm:spPr/>
    </dgm:pt>
    <dgm:pt modelId="{EBA85261-1497-134F-A629-FD0F4FB6B171}" type="pres">
      <dgm:prSet presAssocID="{F3A20BDB-90BB-8D4C-BAEA-B508D481173C}" presName="text_1" presStyleLbl="node1" presStyleIdx="0" presStyleCnt="3" custScaleX="88116" custScaleY="129179">
        <dgm:presLayoutVars>
          <dgm:bulletEnabled val="1"/>
        </dgm:presLayoutVars>
      </dgm:prSet>
      <dgm:spPr/>
    </dgm:pt>
    <dgm:pt modelId="{10CDD59D-6167-014F-9943-4A1E5659C40C}" type="pres">
      <dgm:prSet presAssocID="{F3A20BDB-90BB-8D4C-BAEA-B508D481173C}" presName="accent_1" presStyleCnt="0"/>
      <dgm:spPr/>
    </dgm:pt>
    <dgm:pt modelId="{72C2F973-DB96-4247-ACAA-3F2B51E8FF95}" type="pres">
      <dgm:prSet presAssocID="{F3A20BDB-90BB-8D4C-BAEA-B508D481173C}" presName="accentRepeatNode" presStyleLbl="solidFgAcc1" presStyleIdx="0" presStyleCnt="3"/>
      <dgm:spPr/>
    </dgm:pt>
    <dgm:pt modelId="{009A2F16-2143-0344-9239-8644BC70C51F}" type="pres">
      <dgm:prSet presAssocID="{F1E5A019-0F1A-2148-9A6D-9DC6F45FA58E}" presName="text_2" presStyleLbl="node1" presStyleIdx="1" presStyleCnt="3" custScaleX="87408" custScaleY="130056">
        <dgm:presLayoutVars>
          <dgm:bulletEnabled val="1"/>
        </dgm:presLayoutVars>
      </dgm:prSet>
      <dgm:spPr/>
    </dgm:pt>
    <dgm:pt modelId="{A37B2B6E-1EAB-7E4C-9DEA-A21457ECF3F5}" type="pres">
      <dgm:prSet presAssocID="{F1E5A019-0F1A-2148-9A6D-9DC6F45FA58E}" presName="accent_2" presStyleCnt="0"/>
      <dgm:spPr/>
    </dgm:pt>
    <dgm:pt modelId="{DBC36259-43BA-E342-BB03-7170C03648D8}" type="pres">
      <dgm:prSet presAssocID="{F1E5A019-0F1A-2148-9A6D-9DC6F45FA58E}" presName="accentRepeatNode" presStyleLbl="solidFgAcc1" presStyleIdx="1" presStyleCnt="3"/>
      <dgm:spPr/>
    </dgm:pt>
    <dgm:pt modelId="{AA6D1ABB-1840-034A-A444-3990417E58DB}" type="pres">
      <dgm:prSet presAssocID="{F2F646BE-6F43-3046-B6F0-EBA950BE76B9}" presName="text_3" presStyleLbl="node1" presStyleIdx="2" presStyleCnt="3" custScaleX="88475">
        <dgm:presLayoutVars>
          <dgm:bulletEnabled val="1"/>
        </dgm:presLayoutVars>
      </dgm:prSet>
      <dgm:spPr/>
    </dgm:pt>
    <dgm:pt modelId="{8C4B9639-A5D0-7742-84BA-CDDE316BCEE5}" type="pres">
      <dgm:prSet presAssocID="{F2F646BE-6F43-3046-B6F0-EBA950BE76B9}" presName="accent_3" presStyleCnt="0"/>
      <dgm:spPr/>
    </dgm:pt>
    <dgm:pt modelId="{FC90BB64-749A-A84F-B1A3-404A150051A0}" type="pres">
      <dgm:prSet presAssocID="{F2F646BE-6F43-3046-B6F0-EBA950BE76B9}" presName="accentRepeatNode" presStyleLbl="solidFgAcc1" presStyleIdx="2" presStyleCnt="3"/>
      <dgm:spPr/>
    </dgm:pt>
  </dgm:ptLst>
  <dgm:cxnLst>
    <dgm:cxn modelId="{CA50B343-2B0F-2149-8DF6-742994626F55}" srcId="{5AC5AC89-6394-5441-AFA8-8AF1823B69D1}" destId="{F3A20BDB-90BB-8D4C-BAEA-B508D481173C}" srcOrd="0" destOrd="0" parTransId="{F8963873-5B2C-B744-82CA-F53039A4E984}" sibTransId="{9954039D-8245-4D40-A676-2D3651977C8D}"/>
    <dgm:cxn modelId="{0468416A-5DEC-7841-B273-791E8D9A0A9F}" srcId="{5AC5AC89-6394-5441-AFA8-8AF1823B69D1}" destId="{F2F646BE-6F43-3046-B6F0-EBA950BE76B9}" srcOrd="2" destOrd="0" parTransId="{C34F303E-A2C0-B04E-8EE0-059BF48AC80D}" sibTransId="{FD93E98E-8496-CD4F-9A28-82E8C4A9C91B}"/>
    <dgm:cxn modelId="{2EC0094F-442E-D643-97B1-AC1DE3A02424}" type="presOf" srcId="{F1E5A019-0F1A-2148-9A6D-9DC6F45FA58E}" destId="{009A2F16-2143-0344-9239-8644BC70C51F}" srcOrd="0" destOrd="0" presId="urn:microsoft.com/office/officeart/2008/layout/VerticalCurvedList"/>
    <dgm:cxn modelId="{B0D6C271-9BC9-1B4E-8224-5A72436F829A}" type="presOf" srcId="{F3A20BDB-90BB-8D4C-BAEA-B508D481173C}" destId="{EBA85261-1497-134F-A629-FD0F4FB6B171}" srcOrd="0" destOrd="0" presId="urn:microsoft.com/office/officeart/2008/layout/VerticalCurvedList"/>
    <dgm:cxn modelId="{4D86D458-CDE8-4742-B5F2-8B8950251677}" type="presOf" srcId="{5AC5AC89-6394-5441-AFA8-8AF1823B69D1}" destId="{C79F67DA-C1C8-4F4D-87A5-DD68E6AF5A93}" srcOrd="0" destOrd="0" presId="urn:microsoft.com/office/officeart/2008/layout/VerticalCurvedList"/>
    <dgm:cxn modelId="{5CEEC585-FA99-2B43-B195-A39638B47C31}" type="presOf" srcId="{F2F646BE-6F43-3046-B6F0-EBA950BE76B9}" destId="{AA6D1ABB-1840-034A-A444-3990417E58DB}" srcOrd="0" destOrd="0" presId="urn:microsoft.com/office/officeart/2008/layout/VerticalCurvedList"/>
    <dgm:cxn modelId="{98C68AC1-0E01-F644-A8B3-D611F7B3906C}" type="presOf" srcId="{9954039D-8245-4D40-A676-2D3651977C8D}" destId="{0F20050A-4555-E94D-B062-C668E064E275}" srcOrd="0" destOrd="0" presId="urn:microsoft.com/office/officeart/2008/layout/VerticalCurvedList"/>
    <dgm:cxn modelId="{0DF3BBDF-72D2-E74E-914A-DCC3B85FF2EB}" srcId="{5AC5AC89-6394-5441-AFA8-8AF1823B69D1}" destId="{F1E5A019-0F1A-2148-9A6D-9DC6F45FA58E}" srcOrd="1" destOrd="0" parTransId="{411ACA4C-98F5-4547-903F-CC3E72FF7E17}" sibTransId="{592D3CEA-ABC7-0C4B-9727-3E153BD716EA}"/>
    <dgm:cxn modelId="{C0EEC361-FD4C-B84B-8E66-F7C45E4FFBE5}" type="presParOf" srcId="{C79F67DA-C1C8-4F4D-87A5-DD68E6AF5A93}" destId="{E52DF06E-56F0-1646-BC8F-58735236DDDA}" srcOrd="0" destOrd="0" presId="urn:microsoft.com/office/officeart/2008/layout/VerticalCurvedList"/>
    <dgm:cxn modelId="{51DB2654-2842-A142-BB30-F68B01D90FAD}" type="presParOf" srcId="{E52DF06E-56F0-1646-BC8F-58735236DDDA}" destId="{1D767564-FFCE-174B-BF67-A2474D736D70}" srcOrd="0" destOrd="0" presId="urn:microsoft.com/office/officeart/2008/layout/VerticalCurvedList"/>
    <dgm:cxn modelId="{B6B59338-1609-AF4B-9AA7-62742D2CD3EB}" type="presParOf" srcId="{1D767564-FFCE-174B-BF67-A2474D736D70}" destId="{DB736508-6140-204C-8F39-DE6459C2A918}" srcOrd="0" destOrd="0" presId="urn:microsoft.com/office/officeart/2008/layout/VerticalCurvedList"/>
    <dgm:cxn modelId="{C8E9929F-BD40-AE47-B1A2-026AB995DCE3}" type="presParOf" srcId="{1D767564-FFCE-174B-BF67-A2474D736D70}" destId="{0F20050A-4555-E94D-B062-C668E064E275}" srcOrd="1" destOrd="0" presId="urn:microsoft.com/office/officeart/2008/layout/VerticalCurvedList"/>
    <dgm:cxn modelId="{85FF9BB2-C4B6-8A48-B3E4-B6BEC7D241DE}" type="presParOf" srcId="{1D767564-FFCE-174B-BF67-A2474D736D70}" destId="{10C006F5-3F55-5D4A-BABF-3F3E5CDBBC7C}" srcOrd="2" destOrd="0" presId="urn:microsoft.com/office/officeart/2008/layout/VerticalCurvedList"/>
    <dgm:cxn modelId="{7A5218F8-DA91-CB4E-B12B-C5A64D88407F}" type="presParOf" srcId="{1D767564-FFCE-174B-BF67-A2474D736D70}" destId="{720DC139-3374-BD42-A5A5-F257102C075B}" srcOrd="3" destOrd="0" presId="urn:microsoft.com/office/officeart/2008/layout/VerticalCurvedList"/>
    <dgm:cxn modelId="{817CC13C-7758-4443-A0DC-C52C5A05FC61}" type="presParOf" srcId="{E52DF06E-56F0-1646-BC8F-58735236DDDA}" destId="{EBA85261-1497-134F-A629-FD0F4FB6B171}" srcOrd="1" destOrd="0" presId="urn:microsoft.com/office/officeart/2008/layout/VerticalCurvedList"/>
    <dgm:cxn modelId="{B5C65597-CCC4-1343-9142-05F350B40DEB}" type="presParOf" srcId="{E52DF06E-56F0-1646-BC8F-58735236DDDA}" destId="{10CDD59D-6167-014F-9943-4A1E5659C40C}" srcOrd="2" destOrd="0" presId="urn:microsoft.com/office/officeart/2008/layout/VerticalCurvedList"/>
    <dgm:cxn modelId="{471825AA-0AD5-6140-B514-3D40E8E59846}" type="presParOf" srcId="{10CDD59D-6167-014F-9943-4A1E5659C40C}" destId="{72C2F973-DB96-4247-ACAA-3F2B51E8FF95}" srcOrd="0" destOrd="0" presId="urn:microsoft.com/office/officeart/2008/layout/VerticalCurvedList"/>
    <dgm:cxn modelId="{E330D9C1-F816-EB4F-91A4-216D0BBCDF18}" type="presParOf" srcId="{E52DF06E-56F0-1646-BC8F-58735236DDDA}" destId="{009A2F16-2143-0344-9239-8644BC70C51F}" srcOrd="3" destOrd="0" presId="urn:microsoft.com/office/officeart/2008/layout/VerticalCurvedList"/>
    <dgm:cxn modelId="{1E795350-AFC1-AB4C-BBBC-67D92E3015E7}" type="presParOf" srcId="{E52DF06E-56F0-1646-BC8F-58735236DDDA}" destId="{A37B2B6E-1EAB-7E4C-9DEA-A21457ECF3F5}" srcOrd="4" destOrd="0" presId="urn:microsoft.com/office/officeart/2008/layout/VerticalCurvedList"/>
    <dgm:cxn modelId="{FBB7A47B-6A21-174A-BAB1-3BBCEC532F98}" type="presParOf" srcId="{A37B2B6E-1EAB-7E4C-9DEA-A21457ECF3F5}" destId="{DBC36259-43BA-E342-BB03-7170C03648D8}" srcOrd="0" destOrd="0" presId="urn:microsoft.com/office/officeart/2008/layout/VerticalCurvedList"/>
    <dgm:cxn modelId="{12E9A3EF-91D4-C140-A720-AA8219837E80}" type="presParOf" srcId="{E52DF06E-56F0-1646-BC8F-58735236DDDA}" destId="{AA6D1ABB-1840-034A-A444-3990417E58DB}" srcOrd="5" destOrd="0" presId="urn:microsoft.com/office/officeart/2008/layout/VerticalCurvedList"/>
    <dgm:cxn modelId="{ACFE3AD0-71EA-CA4E-A0A4-6508C7792388}" type="presParOf" srcId="{E52DF06E-56F0-1646-BC8F-58735236DDDA}" destId="{8C4B9639-A5D0-7742-84BA-CDDE316BCEE5}" srcOrd="6" destOrd="0" presId="urn:microsoft.com/office/officeart/2008/layout/VerticalCurvedList"/>
    <dgm:cxn modelId="{471A62FE-0C41-8349-97B8-6FA68A36F6EC}" type="presParOf" srcId="{8C4B9639-A5D0-7742-84BA-CDDE316BCEE5}" destId="{FC90BB64-749A-A84F-B1A3-404A150051A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8FA633-43B3-48C1-9D73-49ED1D6ACD3A}" type="doc">
      <dgm:prSet loTypeId="urn:microsoft.com/office/officeart/2005/8/layout/list1" loCatId="list" qsTypeId="urn:microsoft.com/office/officeart/2005/8/quickstyle/3d7" qsCatId="3D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29464A03-0C5F-41CE-9F99-0B2FAE144F32}">
      <dgm:prSet custT="1"/>
      <dgm:spPr/>
      <dgm:t>
        <a:bodyPr/>
        <a:lstStyle/>
        <a:p>
          <a:r>
            <a:rPr lang="ru-RU" altLang="en-US" sz="2400" b="1" dirty="0"/>
            <a:t>способность к сотрудничеству</a:t>
          </a:r>
          <a:endParaRPr lang="ru-RU" sz="2400" dirty="0"/>
        </a:p>
      </dgm:t>
    </dgm:pt>
    <dgm:pt modelId="{A3CD60B6-940E-4ECF-A0AB-EA2D9313C05E}" type="parTrans" cxnId="{24040255-0181-44F9-8132-27B39E8E383A}">
      <dgm:prSet/>
      <dgm:spPr/>
      <dgm:t>
        <a:bodyPr/>
        <a:lstStyle/>
        <a:p>
          <a:endParaRPr lang="ru-RU"/>
        </a:p>
      </dgm:t>
    </dgm:pt>
    <dgm:pt modelId="{18126A29-9A9A-4AC6-AA50-47AAAF5491A8}" type="sibTrans" cxnId="{24040255-0181-44F9-8132-27B39E8E383A}">
      <dgm:prSet/>
      <dgm:spPr/>
      <dgm:t>
        <a:bodyPr/>
        <a:lstStyle/>
        <a:p>
          <a:endParaRPr lang="ru-RU"/>
        </a:p>
      </dgm:t>
    </dgm:pt>
    <dgm:pt modelId="{7119C57F-8965-43CF-9A8B-8B087C8D845C}">
      <dgm:prSet custT="1"/>
      <dgm:spPr/>
      <dgm:t>
        <a:bodyPr/>
        <a:lstStyle/>
        <a:p>
          <a:r>
            <a:rPr lang="ru-RU" sz="2400" b="1" dirty="0"/>
            <a:t>эффективность взаимодействия</a:t>
          </a:r>
          <a:endParaRPr lang="ru-RU" sz="2400" dirty="0"/>
        </a:p>
      </dgm:t>
    </dgm:pt>
    <dgm:pt modelId="{8FC10418-4966-46B5-BC11-3BA0F8087A13}" type="parTrans" cxnId="{73495BB6-06F4-467F-8561-899C23427E1F}">
      <dgm:prSet/>
      <dgm:spPr/>
      <dgm:t>
        <a:bodyPr/>
        <a:lstStyle/>
        <a:p>
          <a:endParaRPr lang="ru-RU"/>
        </a:p>
      </dgm:t>
    </dgm:pt>
    <dgm:pt modelId="{E9EBF2FF-5888-4002-BA29-FE6061ED8D43}" type="sibTrans" cxnId="{73495BB6-06F4-467F-8561-899C23427E1F}">
      <dgm:prSet/>
      <dgm:spPr/>
      <dgm:t>
        <a:bodyPr/>
        <a:lstStyle/>
        <a:p>
          <a:endParaRPr lang="ru-RU"/>
        </a:p>
      </dgm:t>
    </dgm:pt>
    <dgm:pt modelId="{8059FA3A-7D8A-4370-B830-B33391562FF3}">
      <dgm:prSet phldrT="[Текст]" custT="1"/>
      <dgm:spPr/>
      <dgm:t>
        <a:bodyPr/>
        <a:lstStyle/>
        <a:p>
          <a:r>
            <a:rPr lang="ru-RU" sz="2400" b="1" dirty="0"/>
            <a:t>эмоциональный фон</a:t>
          </a:r>
          <a:endParaRPr lang="ru-RU" sz="2400" dirty="0"/>
        </a:p>
      </dgm:t>
    </dgm:pt>
    <dgm:pt modelId="{4A3D8E90-8E22-48ED-8456-7B15166C3559}" type="sibTrans" cxnId="{CDF09EB8-B905-4D95-B041-92489E15E9A7}">
      <dgm:prSet/>
      <dgm:spPr/>
      <dgm:t>
        <a:bodyPr/>
        <a:lstStyle/>
        <a:p>
          <a:endParaRPr lang="ru-RU"/>
        </a:p>
      </dgm:t>
    </dgm:pt>
    <dgm:pt modelId="{C32A60AD-F1D5-4A7E-9B7F-0782F8F488D0}" type="parTrans" cxnId="{CDF09EB8-B905-4D95-B041-92489E15E9A7}">
      <dgm:prSet/>
      <dgm:spPr/>
      <dgm:t>
        <a:bodyPr/>
        <a:lstStyle/>
        <a:p>
          <a:endParaRPr lang="ru-RU"/>
        </a:p>
      </dgm:t>
    </dgm:pt>
    <dgm:pt modelId="{33240A2F-703B-4E0F-82AC-F1B7A6CF39A3}" type="pres">
      <dgm:prSet presAssocID="{1D8FA633-43B3-48C1-9D73-49ED1D6ACD3A}" presName="linear" presStyleCnt="0">
        <dgm:presLayoutVars>
          <dgm:dir/>
          <dgm:animLvl val="lvl"/>
          <dgm:resizeHandles val="exact"/>
        </dgm:presLayoutVars>
      </dgm:prSet>
      <dgm:spPr/>
    </dgm:pt>
    <dgm:pt modelId="{021AC788-9DE3-4A03-AEF8-0D1CFB739ACB}" type="pres">
      <dgm:prSet presAssocID="{8059FA3A-7D8A-4370-B830-B33391562FF3}" presName="parentLin" presStyleCnt="0"/>
      <dgm:spPr/>
    </dgm:pt>
    <dgm:pt modelId="{9ACD6096-3A78-4EB7-A3B8-8542B8992F60}" type="pres">
      <dgm:prSet presAssocID="{8059FA3A-7D8A-4370-B830-B33391562FF3}" presName="parentLeftMargin" presStyleLbl="node1" presStyleIdx="0" presStyleCnt="3"/>
      <dgm:spPr/>
    </dgm:pt>
    <dgm:pt modelId="{B52D392F-9281-4FB7-98FF-8C6A517C7908}" type="pres">
      <dgm:prSet presAssocID="{8059FA3A-7D8A-4370-B830-B33391562FF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44EB2F5-BB29-4BFC-B121-E37AFEEC0301}" type="pres">
      <dgm:prSet presAssocID="{8059FA3A-7D8A-4370-B830-B33391562FF3}" presName="negativeSpace" presStyleCnt="0"/>
      <dgm:spPr/>
    </dgm:pt>
    <dgm:pt modelId="{1D09FA46-F825-4C5C-B907-4956DF7B5BB4}" type="pres">
      <dgm:prSet presAssocID="{8059FA3A-7D8A-4370-B830-B33391562FF3}" presName="childText" presStyleLbl="conFgAcc1" presStyleIdx="0" presStyleCnt="3">
        <dgm:presLayoutVars>
          <dgm:bulletEnabled val="1"/>
        </dgm:presLayoutVars>
      </dgm:prSet>
      <dgm:spPr/>
    </dgm:pt>
    <dgm:pt modelId="{DDA96CFF-50B3-42C1-B51B-5B5824C1E1DE}" type="pres">
      <dgm:prSet presAssocID="{4A3D8E90-8E22-48ED-8456-7B15166C3559}" presName="spaceBetweenRectangles" presStyleCnt="0"/>
      <dgm:spPr/>
    </dgm:pt>
    <dgm:pt modelId="{3567A333-B7BB-444C-BAE2-6364C0D431CF}" type="pres">
      <dgm:prSet presAssocID="{29464A03-0C5F-41CE-9F99-0B2FAE144F32}" presName="parentLin" presStyleCnt="0"/>
      <dgm:spPr/>
    </dgm:pt>
    <dgm:pt modelId="{415AE19B-FD7F-418B-9B18-5D6F28DD0F22}" type="pres">
      <dgm:prSet presAssocID="{29464A03-0C5F-41CE-9F99-0B2FAE144F32}" presName="parentLeftMargin" presStyleLbl="node1" presStyleIdx="0" presStyleCnt="3"/>
      <dgm:spPr/>
    </dgm:pt>
    <dgm:pt modelId="{EEBF3B46-A76E-480E-91E7-9AB6BD7BE83B}" type="pres">
      <dgm:prSet presAssocID="{29464A03-0C5F-41CE-9F99-0B2FAE144F3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519E9E9-A4AF-4BB3-B531-F009F0C6CE6E}" type="pres">
      <dgm:prSet presAssocID="{29464A03-0C5F-41CE-9F99-0B2FAE144F32}" presName="negativeSpace" presStyleCnt="0"/>
      <dgm:spPr/>
    </dgm:pt>
    <dgm:pt modelId="{7EEB1413-3891-4355-A7D1-95BE2F50D13D}" type="pres">
      <dgm:prSet presAssocID="{29464A03-0C5F-41CE-9F99-0B2FAE144F32}" presName="childText" presStyleLbl="conFgAcc1" presStyleIdx="1" presStyleCnt="3">
        <dgm:presLayoutVars>
          <dgm:bulletEnabled val="1"/>
        </dgm:presLayoutVars>
      </dgm:prSet>
      <dgm:spPr/>
    </dgm:pt>
    <dgm:pt modelId="{6B792648-2B54-4A9F-80EA-8B986E303C61}" type="pres">
      <dgm:prSet presAssocID="{18126A29-9A9A-4AC6-AA50-47AAAF5491A8}" presName="spaceBetweenRectangles" presStyleCnt="0"/>
      <dgm:spPr/>
    </dgm:pt>
    <dgm:pt modelId="{37186FDE-D7E3-4E93-8A43-04607FB1A75B}" type="pres">
      <dgm:prSet presAssocID="{7119C57F-8965-43CF-9A8B-8B087C8D845C}" presName="parentLin" presStyleCnt="0"/>
      <dgm:spPr/>
    </dgm:pt>
    <dgm:pt modelId="{464BFA61-49F4-4AC5-9F21-EFAB1EE31F8E}" type="pres">
      <dgm:prSet presAssocID="{7119C57F-8965-43CF-9A8B-8B087C8D845C}" presName="parentLeftMargin" presStyleLbl="node1" presStyleIdx="1" presStyleCnt="3"/>
      <dgm:spPr/>
    </dgm:pt>
    <dgm:pt modelId="{73DC1273-3A48-49B7-88D7-CE2BCACDDBF1}" type="pres">
      <dgm:prSet presAssocID="{7119C57F-8965-43CF-9A8B-8B087C8D845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DE21F6F6-D360-4F3E-AD78-71161CF2EB52}" type="pres">
      <dgm:prSet presAssocID="{7119C57F-8965-43CF-9A8B-8B087C8D845C}" presName="negativeSpace" presStyleCnt="0"/>
      <dgm:spPr/>
    </dgm:pt>
    <dgm:pt modelId="{D9BD6A77-4522-4685-B864-F31262095DBF}" type="pres">
      <dgm:prSet presAssocID="{7119C57F-8965-43CF-9A8B-8B087C8D845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8400114-89CF-4E4B-A5B9-EB0014F36C87}" type="presOf" srcId="{7119C57F-8965-43CF-9A8B-8B087C8D845C}" destId="{73DC1273-3A48-49B7-88D7-CE2BCACDDBF1}" srcOrd="1" destOrd="0" presId="urn:microsoft.com/office/officeart/2005/8/layout/list1"/>
    <dgm:cxn modelId="{6DE46921-4F9B-45FE-824C-B67B688F8C48}" type="presOf" srcId="{29464A03-0C5F-41CE-9F99-0B2FAE144F32}" destId="{415AE19B-FD7F-418B-9B18-5D6F28DD0F22}" srcOrd="0" destOrd="0" presId="urn:microsoft.com/office/officeart/2005/8/layout/list1"/>
    <dgm:cxn modelId="{7DCC3835-0D10-4D27-A863-FAEF3473F607}" type="presOf" srcId="{1D8FA633-43B3-48C1-9D73-49ED1D6ACD3A}" destId="{33240A2F-703B-4E0F-82AC-F1B7A6CF39A3}" srcOrd="0" destOrd="0" presId="urn:microsoft.com/office/officeart/2005/8/layout/list1"/>
    <dgm:cxn modelId="{24040255-0181-44F9-8132-27B39E8E383A}" srcId="{1D8FA633-43B3-48C1-9D73-49ED1D6ACD3A}" destId="{29464A03-0C5F-41CE-9F99-0B2FAE144F32}" srcOrd="1" destOrd="0" parTransId="{A3CD60B6-940E-4ECF-A0AB-EA2D9313C05E}" sibTransId="{18126A29-9A9A-4AC6-AA50-47AAAF5491A8}"/>
    <dgm:cxn modelId="{67A0EDAD-0E23-4FC5-AE39-84DCDC10C560}" type="presOf" srcId="{8059FA3A-7D8A-4370-B830-B33391562FF3}" destId="{9ACD6096-3A78-4EB7-A3B8-8542B8992F60}" srcOrd="0" destOrd="0" presId="urn:microsoft.com/office/officeart/2005/8/layout/list1"/>
    <dgm:cxn modelId="{73495BB6-06F4-467F-8561-899C23427E1F}" srcId="{1D8FA633-43B3-48C1-9D73-49ED1D6ACD3A}" destId="{7119C57F-8965-43CF-9A8B-8B087C8D845C}" srcOrd="2" destOrd="0" parTransId="{8FC10418-4966-46B5-BC11-3BA0F8087A13}" sibTransId="{E9EBF2FF-5888-4002-BA29-FE6061ED8D43}"/>
    <dgm:cxn modelId="{CDF09EB8-B905-4D95-B041-92489E15E9A7}" srcId="{1D8FA633-43B3-48C1-9D73-49ED1D6ACD3A}" destId="{8059FA3A-7D8A-4370-B830-B33391562FF3}" srcOrd="0" destOrd="0" parTransId="{C32A60AD-F1D5-4A7E-9B7F-0782F8F488D0}" sibTransId="{4A3D8E90-8E22-48ED-8456-7B15166C3559}"/>
    <dgm:cxn modelId="{B4768AD4-EAD6-4F6A-A085-054FDEEEC9C7}" type="presOf" srcId="{8059FA3A-7D8A-4370-B830-B33391562FF3}" destId="{B52D392F-9281-4FB7-98FF-8C6A517C7908}" srcOrd="1" destOrd="0" presId="urn:microsoft.com/office/officeart/2005/8/layout/list1"/>
    <dgm:cxn modelId="{690F06F0-4269-4E0F-B292-2DB01F134D1A}" type="presOf" srcId="{7119C57F-8965-43CF-9A8B-8B087C8D845C}" destId="{464BFA61-49F4-4AC5-9F21-EFAB1EE31F8E}" srcOrd="0" destOrd="0" presId="urn:microsoft.com/office/officeart/2005/8/layout/list1"/>
    <dgm:cxn modelId="{4EEECEF3-0AF8-40B1-B019-2AD42024D8F7}" type="presOf" srcId="{29464A03-0C5F-41CE-9F99-0B2FAE144F32}" destId="{EEBF3B46-A76E-480E-91E7-9AB6BD7BE83B}" srcOrd="1" destOrd="0" presId="urn:microsoft.com/office/officeart/2005/8/layout/list1"/>
    <dgm:cxn modelId="{87276FD2-01A8-40FB-A752-6154715A8D40}" type="presParOf" srcId="{33240A2F-703B-4E0F-82AC-F1B7A6CF39A3}" destId="{021AC788-9DE3-4A03-AEF8-0D1CFB739ACB}" srcOrd="0" destOrd="0" presId="urn:microsoft.com/office/officeart/2005/8/layout/list1"/>
    <dgm:cxn modelId="{D2E7B596-84CF-4968-B514-CFCDFD546140}" type="presParOf" srcId="{021AC788-9DE3-4A03-AEF8-0D1CFB739ACB}" destId="{9ACD6096-3A78-4EB7-A3B8-8542B8992F60}" srcOrd="0" destOrd="0" presId="urn:microsoft.com/office/officeart/2005/8/layout/list1"/>
    <dgm:cxn modelId="{B652219F-4013-40CA-928C-FAC6685F6B81}" type="presParOf" srcId="{021AC788-9DE3-4A03-AEF8-0D1CFB739ACB}" destId="{B52D392F-9281-4FB7-98FF-8C6A517C7908}" srcOrd="1" destOrd="0" presId="urn:microsoft.com/office/officeart/2005/8/layout/list1"/>
    <dgm:cxn modelId="{8186FE1E-645A-472E-B1DC-27AAEEBC1B69}" type="presParOf" srcId="{33240A2F-703B-4E0F-82AC-F1B7A6CF39A3}" destId="{C44EB2F5-BB29-4BFC-B121-E37AFEEC0301}" srcOrd="1" destOrd="0" presId="urn:microsoft.com/office/officeart/2005/8/layout/list1"/>
    <dgm:cxn modelId="{38CCCFC0-AF71-4182-BB75-3A7952C6A19F}" type="presParOf" srcId="{33240A2F-703B-4E0F-82AC-F1B7A6CF39A3}" destId="{1D09FA46-F825-4C5C-B907-4956DF7B5BB4}" srcOrd="2" destOrd="0" presId="urn:microsoft.com/office/officeart/2005/8/layout/list1"/>
    <dgm:cxn modelId="{B770C7EF-7DAD-4333-8FB6-5B44B1B7B6C8}" type="presParOf" srcId="{33240A2F-703B-4E0F-82AC-F1B7A6CF39A3}" destId="{DDA96CFF-50B3-42C1-B51B-5B5824C1E1DE}" srcOrd="3" destOrd="0" presId="urn:microsoft.com/office/officeart/2005/8/layout/list1"/>
    <dgm:cxn modelId="{2F0BADA0-07BD-4BE6-B9AF-E148B71AEAE5}" type="presParOf" srcId="{33240A2F-703B-4E0F-82AC-F1B7A6CF39A3}" destId="{3567A333-B7BB-444C-BAE2-6364C0D431CF}" srcOrd="4" destOrd="0" presId="urn:microsoft.com/office/officeart/2005/8/layout/list1"/>
    <dgm:cxn modelId="{26E3BCD5-8974-4211-A365-E4586016F55A}" type="presParOf" srcId="{3567A333-B7BB-444C-BAE2-6364C0D431CF}" destId="{415AE19B-FD7F-418B-9B18-5D6F28DD0F22}" srcOrd="0" destOrd="0" presId="urn:microsoft.com/office/officeart/2005/8/layout/list1"/>
    <dgm:cxn modelId="{37234A23-3326-410F-BFB1-19A83F8114CA}" type="presParOf" srcId="{3567A333-B7BB-444C-BAE2-6364C0D431CF}" destId="{EEBF3B46-A76E-480E-91E7-9AB6BD7BE83B}" srcOrd="1" destOrd="0" presId="urn:microsoft.com/office/officeart/2005/8/layout/list1"/>
    <dgm:cxn modelId="{84C26DB9-0BF5-402E-88AE-3E88C506BDBC}" type="presParOf" srcId="{33240A2F-703B-4E0F-82AC-F1B7A6CF39A3}" destId="{8519E9E9-A4AF-4BB3-B531-F009F0C6CE6E}" srcOrd="5" destOrd="0" presId="urn:microsoft.com/office/officeart/2005/8/layout/list1"/>
    <dgm:cxn modelId="{9F31ECDA-B115-4ABF-9B70-2C057AE1D489}" type="presParOf" srcId="{33240A2F-703B-4E0F-82AC-F1B7A6CF39A3}" destId="{7EEB1413-3891-4355-A7D1-95BE2F50D13D}" srcOrd="6" destOrd="0" presId="urn:microsoft.com/office/officeart/2005/8/layout/list1"/>
    <dgm:cxn modelId="{98C0BD48-1D2E-43E2-A5E7-0833ED24E1B1}" type="presParOf" srcId="{33240A2F-703B-4E0F-82AC-F1B7A6CF39A3}" destId="{6B792648-2B54-4A9F-80EA-8B986E303C61}" srcOrd="7" destOrd="0" presId="urn:microsoft.com/office/officeart/2005/8/layout/list1"/>
    <dgm:cxn modelId="{145EBB69-8B46-44D4-A889-2690F569768A}" type="presParOf" srcId="{33240A2F-703B-4E0F-82AC-F1B7A6CF39A3}" destId="{37186FDE-D7E3-4E93-8A43-04607FB1A75B}" srcOrd="8" destOrd="0" presId="urn:microsoft.com/office/officeart/2005/8/layout/list1"/>
    <dgm:cxn modelId="{5361F151-4CAE-4026-9967-960C115474B4}" type="presParOf" srcId="{37186FDE-D7E3-4E93-8A43-04607FB1A75B}" destId="{464BFA61-49F4-4AC5-9F21-EFAB1EE31F8E}" srcOrd="0" destOrd="0" presId="urn:microsoft.com/office/officeart/2005/8/layout/list1"/>
    <dgm:cxn modelId="{F3C26B33-EE5F-4D18-9794-DEB81D8D3D7F}" type="presParOf" srcId="{37186FDE-D7E3-4E93-8A43-04607FB1A75B}" destId="{73DC1273-3A48-49B7-88D7-CE2BCACDDBF1}" srcOrd="1" destOrd="0" presId="urn:microsoft.com/office/officeart/2005/8/layout/list1"/>
    <dgm:cxn modelId="{A87CF77B-0F52-4046-A2E9-4CD449EFC562}" type="presParOf" srcId="{33240A2F-703B-4E0F-82AC-F1B7A6CF39A3}" destId="{DE21F6F6-D360-4F3E-AD78-71161CF2EB52}" srcOrd="9" destOrd="0" presId="urn:microsoft.com/office/officeart/2005/8/layout/list1"/>
    <dgm:cxn modelId="{4BBF3570-DCFF-4072-BBA8-E63279B6A2DA}" type="presParOf" srcId="{33240A2F-703B-4E0F-82AC-F1B7A6CF39A3}" destId="{D9BD6A77-4522-4685-B864-F31262095D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20B40F-E4C1-3540-95EE-744B0695DAE6}" type="doc">
      <dgm:prSet loTypeId="urn:microsoft.com/office/officeart/2008/layout/CircularPictureCallout" loCatId="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77BC97-1CD4-DB42-8970-BD913AB857C6}">
      <dgm:prSet/>
      <dgm:spPr/>
      <dgm:t>
        <a:bodyPr/>
        <a:lstStyle/>
        <a:p>
          <a:endParaRPr lang="ru-RU" dirty="0"/>
        </a:p>
      </dgm:t>
    </dgm:pt>
    <dgm:pt modelId="{E4FBB75C-78BC-D741-B991-284C9D4BAA20}" type="parTrans" cxnId="{3F87D546-5F32-C740-B12C-6F7C51FF651D}">
      <dgm:prSet/>
      <dgm:spPr/>
      <dgm:t>
        <a:bodyPr/>
        <a:lstStyle/>
        <a:p>
          <a:endParaRPr lang="ru-RU"/>
        </a:p>
      </dgm:t>
    </dgm:pt>
    <dgm:pt modelId="{80895740-E2DE-6840-BB39-85DD4485292C}" type="sibTrans" cxnId="{3F87D546-5F32-C740-B12C-6F7C51FF651D}">
      <dgm:prSet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  <dgm:t>
        <a:bodyPr/>
        <a:lstStyle/>
        <a:p>
          <a:endParaRPr lang="ru-RU"/>
        </a:p>
      </dgm:t>
    </dgm:pt>
    <dgm:pt modelId="{1522CB22-16E3-B245-82B7-2E857B797CC2}">
      <dgm:prSet phldrT="[Текст]"/>
      <dgm:spPr/>
      <dgm:t>
        <a:bodyPr/>
        <a:lstStyle/>
        <a:p>
          <a:endParaRPr lang="ru-RU" dirty="0"/>
        </a:p>
      </dgm:t>
    </dgm:pt>
    <dgm:pt modelId="{4918C150-0A57-194C-81A1-42938D34728D}" type="parTrans" cxnId="{9A87808E-B0F7-3F48-B47E-093C9DF60228}">
      <dgm:prSet/>
      <dgm:spPr/>
      <dgm:t>
        <a:bodyPr/>
        <a:lstStyle/>
        <a:p>
          <a:endParaRPr lang="ru-RU"/>
        </a:p>
      </dgm:t>
    </dgm:pt>
    <dgm:pt modelId="{8A6DD431-3BA4-494F-958B-F441F134168E}" type="sibTrans" cxnId="{9A87808E-B0F7-3F48-B47E-093C9DF60228}">
      <dgm:prSet/>
      <dgm:spPr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  <dgm:t>
        <a:bodyPr/>
        <a:lstStyle/>
        <a:p>
          <a:endParaRPr lang="ru-RU"/>
        </a:p>
      </dgm:t>
    </dgm:pt>
    <dgm:pt modelId="{AF7707B5-424A-5946-BD7A-0A08273C0A49}">
      <dgm:prSet phldrT="[Текст]"/>
      <dgm:spPr/>
      <dgm:t>
        <a:bodyPr/>
        <a:lstStyle/>
        <a:p>
          <a:endParaRPr lang="ru-RU" dirty="0"/>
        </a:p>
      </dgm:t>
    </dgm:pt>
    <dgm:pt modelId="{3F7E1D44-7CAF-A447-8639-D2A69D37EF6C}" type="parTrans" cxnId="{87BE44A3-AC62-8F4A-8B51-5163CE421F1B}">
      <dgm:prSet/>
      <dgm:spPr/>
      <dgm:t>
        <a:bodyPr/>
        <a:lstStyle/>
        <a:p>
          <a:endParaRPr lang="ru-RU"/>
        </a:p>
      </dgm:t>
    </dgm:pt>
    <dgm:pt modelId="{32D3D033-B994-454F-BF31-549846F7C7BE}" type="sibTrans" cxnId="{87BE44A3-AC62-8F4A-8B51-5163CE421F1B}">
      <dgm:prSet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  <dgm:t>
        <a:bodyPr/>
        <a:lstStyle/>
        <a:p>
          <a:endParaRPr lang="ru-RU"/>
        </a:p>
      </dgm:t>
    </dgm:pt>
    <dgm:pt modelId="{1EB71B6A-B88D-254E-A23E-817C1E60626C}" type="pres">
      <dgm:prSet presAssocID="{B720B40F-E4C1-3540-95EE-744B0695DAE6}" presName="Name0" presStyleCnt="0">
        <dgm:presLayoutVars>
          <dgm:chMax val="7"/>
          <dgm:chPref val="7"/>
          <dgm:dir/>
        </dgm:presLayoutVars>
      </dgm:prSet>
      <dgm:spPr/>
    </dgm:pt>
    <dgm:pt modelId="{EBAC96A5-596C-5841-9128-5B50BE95E727}" type="pres">
      <dgm:prSet presAssocID="{B720B40F-E4C1-3540-95EE-744B0695DAE6}" presName="Name1" presStyleCnt="0"/>
      <dgm:spPr/>
    </dgm:pt>
    <dgm:pt modelId="{4C567BE3-2275-4F41-ACE9-5DD65CD594D7}" type="pres">
      <dgm:prSet presAssocID="{80895740-E2DE-6840-BB39-85DD4485292C}" presName="picture_1" presStyleCnt="0"/>
      <dgm:spPr/>
    </dgm:pt>
    <dgm:pt modelId="{F52E103B-7102-DE4D-B30C-F9F546E5D79D}" type="pres">
      <dgm:prSet presAssocID="{80895740-E2DE-6840-BB39-85DD4485292C}" presName="pictureRepeatNode" presStyleLbl="alignImgPlace1" presStyleIdx="0" presStyleCnt="3" custScaleX="62004" custScaleY="56783" custLinFactNeighborX="-4229" custLinFactNeighborY="-28419"/>
      <dgm:spPr/>
    </dgm:pt>
    <dgm:pt modelId="{D0A76ABD-A0B0-8244-B467-802FC0E3BEFB}" type="pres">
      <dgm:prSet presAssocID="{5077BC97-1CD4-DB42-8970-BD913AB857C6}" presName="text_1" presStyleLbl="node1" presStyleIdx="0" presStyleCnt="0">
        <dgm:presLayoutVars>
          <dgm:bulletEnabled val="1"/>
        </dgm:presLayoutVars>
      </dgm:prSet>
      <dgm:spPr/>
    </dgm:pt>
    <dgm:pt modelId="{8FCD7A45-719E-E243-B39E-86545F301AB2}" type="pres">
      <dgm:prSet presAssocID="{8A6DD431-3BA4-494F-958B-F441F134168E}" presName="picture_2" presStyleCnt="0"/>
      <dgm:spPr/>
    </dgm:pt>
    <dgm:pt modelId="{E0B2B947-E034-8146-A471-4A27BB22DB1A}" type="pres">
      <dgm:prSet presAssocID="{8A6DD431-3BA4-494F-958B-F441F134168E}" presName="pictureRepeatNode" presStyleLbl="alignImgPlace1" presStyleIdx="1" presStyleCnt="3" custScaleX="187775" custScaleY="163553" custLinFactX="88345" custLinFactNeighborX="100000" custLinFactNeighborY="2852"/>
      <dgm:spPr/>
    </dgm:pt>
    <dgm:pt modelId="{A69228CB-C1EA-2C4C-8230-F82630B6C98E}" type="pres">
      <dgm:prSet presAssocID="{1522CB22-16E3-B245-82B7-2E857B797CC2}" presName="line_2" presStyleLbl="parChTrans1D1" presStyleIdx="0" presStyleCnt="2" custLinFactY="1600000" custLinFactNeighborX="63208" custLinFactNeighborY="1609636"/>
      <dgm:spPr/>
    </dgm:pt>
    <dgm:pt modelId="{FE929139-6355-2040-87E8-CD34190F3B2F}" type="pres">
      <dgm:prSet presAssocID="{1522CB22-16E3-B245-82B7-2E857B797CC2}" presName="textparent_2" presStyleLbl="node1" presStyleIdx="0" presStyleCnt="0"/>
      <dgm:spPr/>
    </dgm:pt>
    <dgm:pt modelId="{385C01D7-A041-B04F-9AA6-933C1306FA75}" type="pres">
      <dgm:prSet presAssocID="{1522CB22-16E3-B245-82B7-2E857B797CC2}" presName="text_2" presStyleLbl="revTx" presStyleIdx="0" presStyleCnt="2">
        <dgm:presLayoutVars>
          <dgm:bulletEnabled val="1"/>
        </dgm:presLayoutVars>
      </dgm:prSet>
      <dgm:spPr/>
    </dgm:pt>
    <dgm:pt modelId="{D246DBF3-357C-CF40-B06C-9665374C4FF8}" type="pres">
      <dgm:prSet presAssocID="{32D3D033-B994-454F-BF31-549846F7C7BE}" presName="picture_3" presStyleCnt="0"/>
      <dgm:spPr/>
    </dgm:pt>
    <dgm:pt modelId="{B9055781-AF40-B64D-A7EE-891B41279AF9}" type="pres">
      <dgm:prSet presAssocID="{32D3D033-B994-454F-BF31-549846F7C7BE}" presName="pictureRepeatNode" presStyleLbl="alignImgPlace1" presStyleIdx="2" presStyleCnt="3" custScaleX="180560" custScaleY="158773" custLinFactNeighborX="-24352" custLinFactNeighborY="56976"/>
      <dgm:spPr/>
    </dgm:pt>
    <dgm:pt modelId="{28F7374D-A10D-EC4C-82EB-72F0D773D981}" type="pres">
      <dgm:prSet presAssocID="{AF7707B5-424A-5946-BD7A-0A08273C0A49}" presName="line_3" presStyleLbl="parChTrans1D1" presStyleIdx="1" presStyleCnt="2" custSzY="964864" custScaleX="52473" custLinFactY="-900000" custLinFactNeighborX="-10948" custLinFactNeighborY="-967718"/>
      <dgm:spPr/>
    </dgm:pt>
    <dgm:pt modelId="{DE11AB9D-F53D-014F-8964-709377BA7A7B}" type="pres">
      <dgm:prSet presAssocID="{AF7707B5-424A-5946-BD7A-0A08273C0A49}" presName="textparent_3" presStyleLbl="node1" presStyleIdx="0" presStyleCnt="0"/>
      <dgm:spPr/>
    </dgm:pt>
    <dgm:pt modelId="{75C9FB56-CFA1-404E-91D2-00F3AACDEFE3}" type="pres">
      <dgm:prSet presAssocID="{AF7707B5-424A-5946-BD7A-0A08273C0A49}" presName="text_3" presStyleLbl="revTx" presStyleIdx="1" presStyleCnt="2">
        <dgm:presLayoutVars>
          <dgm:bulletEnabled val="1"/>
        </dgm:presLayoutVars>
      </dgm:prSet>
      <dgm:spPr/>
    </dgm:pt>
  </dgm:ptLst>
  <dgm:cxnLst>
    <dgm:cxn modelId="{3F87D546-5F32-C740-B12C-6F7C51FF651D}" srcId="{B720B40F-E4C1-3540-95EE-744B0695DAE6}" destId="{5077BC97-1CD4-DB42-8970-BD913AB857C6}" srcOrd="0" destOrd="0" parTransId="{E4FBB75C-78BC-D741-B991-284C9D4BAA20}" sibTransId="{80895740-E2DE-6840-BB39-85DD4485292C}"/>
    <dgm:cxn modelId="{B4050249-C924-C44C-B40F-5BDB33483E0F}" type="presOf" srcId="{80895740-E2DE-6840-BB39-85DD4485292C}" destId="{F52E103B-7102-DE4D-B30C-F9F546E5D79D}" srcOrd="0" destOrd="0" presId="urn:microsoft.com/office/officeart/2008/layout/CircularPictureCallout"/>
    <dgm:cxn modelId="{41EA6454-C921-2647-9B13-0F5204F4A2A3}" type="presOf" srcId="{8A6DD431-3BA4-494F-958B-F441F134168E}" destId="{E0B2B947-E034-8146-A471-4A27BB22DB1A}" srcOrd="0" destOrd="0" presId="urn:microsoft.com/office/officeart/2008/layout/CircularPictureCallout"/>
    <dgm:cxn modelId="{AD761956-4247-4D40-BFD5-AE1EEB2FFB6E}" type="presOf" srcId="{AF7707B5-424A-5946-BD7A-0A08273C0A49}" destId="{75C9FB56-CFA1-404E-91D2-00F3AACDEFE3}" srcOrd="0" destOrd="0" presId="urn:microsoft.com/office/officeart/2008/layout/CircularPictureCallout"/>
    <dgm:cxn modelId="{9A87808E-B0F7-3F48-B47E-093C9DF60228}" srcId="{B720B40F-E4C1-3540-95EE-744B0695DAE6}" destId="{1522CB22-16E3-B245-82B7-2E857B797CC2}" srcOrd="1" destOrd="0" parTransId="{4918C150-0A57-194C-81A1-42938D34728D}" sibTransId="{8A6DD431-3BA4-494F-958B-F441F134168E}"/>
    <dgm:cxn modelId="{87BE44A3-AC62-8F4A-8B51-5163CE421F1B}" srcId="{B720B40F-E4C1-3540-95EE-744B0695DAE6}" destId="{AF7707B5-424A-5946-BD7A-0A08273C0A49}" srcOrd="2" destOrd="0" parTransId="{3F7E1D44-7CAF-A447-8639-D2A69D37EF6C}" sibTransId="{32D3D033-B994-454F-BF31-549846F7C7BE}"/>
    <dgm:cxn modelId="{70F2A6AB-7862-9A44-8F77-181122A31149}" type="presOf" srcId="{B720B40F-E4C1-3540-95EE-744B0695DAE6}" destId="{1EB71B6A-B88D-254E-A23E-817C1E60626C}" srcOrd="0" destOrd="0" presId="urn:microsoft.com/office/officeart/2008/layout/CircularPictureCallout"/>
    <dgm:cxn modelId="{BD479FB9-6079-8949-8292-90365FBE2B25}" type="presOf" srcId="{1522CB22-16E3-B245-82B7-2E857B797CC2}" destId="{385C01D7-A041-B04F-9AA6-933C1306FA75}" srcOrd="0" destOrd="0" presId="urn:microsoft.com/office/officeart/2008/layout/CircularPictureCallout"/>
    <dgm:cxn modelId="{9915B9CA-0A0E-0F41-87C3-932530A8C1CA}" type="presOf" srcId="{5077BC97-1CD4-DB42-8970-BD913AB857C6}" destId="{D0A76ABD-A0B0-8244-B467-802FC0E3BEFB}" srcOrd="0" destOrd="0" presId="urn:microsoft.com/office/officeart/2008/layout/CircularPictureCallout"/>
    <dgm:cxn modelId="{71089FEA-F1A4-8346-90F6-D1583522909C}" type="presOf" srcId="{32D3D033-B994-454F-BF31-549846F7C7BE}" destId="{B9055781-AF40-B64D-A7EE-891B41279AF9}" srcOrd="0" destOrd="0" presId="urn:microsoft.com/office/officeart/2008/layout/CircularPictureCallout"/>
    <dgm:cxn modelId="{78345C6D-8460-9946-AF5E-30C1B154FD8C}" type="presParOf" srcId="{1EB71B6A-B88D-254E-A23E-817C1E60626C}" destId="{EBAC96A5-596C-5841-9128-5B50BE95E727}" srcOrd="0" destOrd="0" presId="urn:microsoft.com/office/officeart/2008/layout/CircularPictureCallout"/>
    <dgm:cxn modelId="{DDE2D30E-1484-B84F-A0D5-38D96E25D45F}" type="presParOf" srcId="{EBAC96A5-596C-5841-9128-5B50BE95E727}" destId="{4C567BE3-2275-4F41-ACE9-5DD65CD594D7}" srcOrd="0" destOrd="0" presId="urn:microsoft.com/office/officeart/2008/layout/CircularPictureCallout"/>
    <dgm:cxn modelId="{93D09121-C6DF-374B-8096-DF519B3687E8}" type="presParOf" srcId="{4C567BE3-2275-4F41-ACE9-5DD65CD594D7}" destId="{F52E103B-7102-DE4D-B30C-F9F546E5D79D}" srcOrd="0" destOrd="0" presId="urn:microsoft.com/office/officeart/2008/layout/CircularPictureCallout"/>
    <dgm:cxn modelId="{EA99399B-FD10-2D4D-B00E-C8809CD858C9}" type="presParOf" srcId="{EBAC96A5-596C-5841-9128-5B50BE95E727}" destId="{D0A76ABD-A0B0-8244-B467-802FC0E3BEFB}" srcOrd="1" destOrd="0" presId="urn:microsoft.com/office/officeart/2008/layout/CircularPictureCallout"/>
    <dgm:cxn modelId="{AFF44C3F-6549-3B47-876B-02D0B3528FC2}" type="presParOf" srcId="{EBAC96A5-596C-5841-9128-5B50BE95E727}" destId="{8FCD7A45-719E-E243-B39E-86545F301AB2}" srcOrd="2" destOrd="0" presId="urn:microsoft.com/office/officeart/2008/layout/CircularPictureCallout"/>
    <dgm:cxn modelId="{5F302D05-BF0A-0E4F-A020-AA000FB949A1}" type="presParOf" srcId="{8FCD7A45-719E-E243-B39E-86545F301AB2}" destId="{E0B2B947-E034-8146-A471-4A27BB22DB1A}" srcOrd="0" destOrd="0" presId="urn:microsoft.com/office/officeart/2008/layout/CircularPictureCallout"/>
    <dgm:cxn modelId="{1E09DFE7-6025-CF4F-9BE9-53D36A33729A}" type="presParOf" srcId="{EBAC96A5-596C-5841-9128-5B50BE95E727}" destId="{A69228CB-C1EA-2C4C-8230-F82630B6C98E}" srcOrd="3" destOrd="0" presId="urn:microsoft.com/office/officeart/2008/layout/CircularPictureCallout"/>
    <dgm:cxn modelId="{5B823509-38C9-7B40-B92C-C7421234F3B6}" type="presParOf" srcId="{EBAC96A5-596C-5841-9128-5B50BE95E727}" destId="{FE929139-6355-2040-87E8-CD34190F3B2F}" srcOrd="4" destOrd="0" presId="urn:microsoft.com/office/officeart/2008/layout/CircularPictureCallout"/>
    <dgm:cxn modelId="{9556466E-2168-BF4C-900F-06D907EC1A67}" type="presParOf" srcId="{FE929139-6355-2040-87E8-CD34190F3B2F}" destId="{385C01D7-A041-B04F-9AA6-933C1306FA75}" srcOrd="0" destOrd="0" presId="urn:microsoft.com/office/officeart/2008/layout/CircularPictureCallout"/>
    <dgm:cxn modelId="{192E510E-9F11-3B44-B08C-77507E844523}" type="presParOf" srcId="{EBAC96A5-596C-5841-9128-5B50BE95E727}" destId="{D246DBF3-357C-CF40-B06C-9665374C4FF8}" srcOrd="5" destOrd="0" presId="urn:microsoft.com/office/officeart/2008/layout/CircularPictureCallout"/>
    <dgm:cxn modelId="{F2AFF3F0-E238-354B-A419-879E35482640}" type="presParOf" srcId="{D246DBF3-357C-CF40-B06C-9665374C4FF8}" destId="{B9055781-AF40-B64D-A7EE-891B41279AF9}" srcOrd="0" destOrd="0" presId="urn:microsoft.com/office/officeart/2008/layout/CircularPictureCallout"/>
    <dgm:cxn modelId="{19BD8416-E8C4-7641-B178-7C3BD7D4AEA2}" type="presParOf" srcId="{EBAC96A5-596C-5841-9128-5B50BE95E727}" destId="{28F7374D-A10D-EC4C-82EB-72F0D773D981}" srcOrd="6" destOrd="0" presId="urn:microsoft.com/office/officeart/2008/layout/CircularPictureCallout"/>
    <dgm:cxn modelId="{7EAA9B8B-93FE-E842-9812-DEA4A81AADAF}" type="presParOf" srcId="{EBAC96A5-596C-5841-9128-5B50BE95E727}" destId="{DE11AB9D-F53D-014F-8964-709377BA7A7B}" srcOrd="7" destOrd="0" presId="urn:microsoft.com/office/officeart/2008/layout/CircularPictureCallout"/>
    <dgm:cxn modelId="{EBDA0C62-1EE5-3F44-A2D3-AB3AAC6AE07E}" type="presParOf" srcId="{DE11AB9D-F53D-014F-8964-709377BA7A7B}" destId="{75C9FB56-CFA1-404E-91D2-00F3AACDEFE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B368BA6-7C39-4242-B0CD-83456584BABB}" type="doc">
      <dgm:prSet loTypeId="urn:microsoft.com/office/officeart/2005/8/layout/vList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1FCC59-1A73-4920-8C32-13C74663FA0E}">
      <dgm:prSet/>
      <dgm:spPr/>
      <dgm:t>
        <a:bodyPr/>
        <a:lstStyle/>
        <a:p>
          <a:r>
            <a:rPr lang="ru-RU"/>
            <a:t>находить общие интересы, которые объединили бы детей класса и на их основе организовывать общие дела;</a:t>
          </a:r>
          <a:endParaRPr lang="en-US"/>
        </a:p>
      </dgm:t>
    </dgm:pt>
    <dgm:pt modelId="{E29EAFA0-5FE3-449F-9EAA-FE1898C87533}" type="parTrans" cxnId="{E0E2A5CF-35DB-4DA6-9F67-A08B6B2201A6}">
      <dgm:prSet/>
      <dgm:spPr/>
      <dgm:t>
        <a:bodyPr/>
        <a:lstStyle/>
        <a:p>
          <a:endParaRPr lang="en-US"/>
        </a:p>
      </dgm:t>
    </dgm:pt>
    <dgm:pt modelId="{47047C6D-7426-4904-B854-2C1151B8F68F}" type="sibTrans" cxnId="{E0E2A5CF-35DB-4DA6-9F67-A08B6B2201A6}">
      <dgm:prSet/>
      <dgm:spPr/>
      <dgm:t>
        <a:bodyPr/>
        <a:lstStyle/>
        <a:p>
          <a:endParaRPr lang="en-US"/>
        </a:p>
      </dgm:t>
    </dgm:pt>
    <dgm:pt modelId="{9D7603D3-12A7-46C1-B503-F81A0731EE6A}">
      <dgm:prSet/>
      <dgm:spPr/>
      <dgm:t>
        <a:bodyPr/>
        <a:lstStyle/>
        <a:p>
          <a:r>
            <a:rPr lang="ru-RU" dirty="0"/>
            <a:t>формировать традиции класса, привлекать детей участвовать в общешкольных традиционных делах;</a:t>
          </a:r>
          <a:endParaRPr lang="en-US" dirty="0"/>
        </a:p>
      </dgm:t>
    </dgm:pt>
    <dgm:pt modelId="{99118EFA-1678-4ADD-95C9-FC1A3CAE0524}" type="parTrans" cxnId="{609FF22C-909C-400B-809F-9AB1A6577B7B}">
      <dgm:prSet/>
      <dgm:spPr/>
      <dgm:t>
        <a:bodyPr/>
        <a:lstStyle/>
        <a:p>
          <a:endParaRPr lang="en-US"/>
        </a:p>
      </dgm:t>
    </dgm:pt>
    <dgm:pt modelId="{5CD90E5B-3E98-4521-908E-63294E8177A0}" type="sibTrans" cxnId="{609FF22C-909C-400B-809F-9AB1A6577B7B}">
      <dgm:prSet/>
      <dgm:spPr/>
      <dgm:t>
        <a:bodyPr/>
        <a:lstStyle/>
        <a:p>
          <a:endParaRPr lang="en-US"/>
        </a:p>
      </dgm:t>
    </dgm:pt>
    <dgm:pt modelId="{FD64871A-C9D9-41E7-A293-25C6DA57E977}">
      <dgm:prSet/>
      <dgm:spPr/>
      <dgm:t>
        <a:bodyPr/>
        <a:lstStyle/>
        <a:p>
          <a:r>
            <a:rPr lang="ru-RU"/>
            <a:t>если есть свободное время - привлекать ребят проводить его вместе;</a:t>
          </a:r>
          <a:endParaRPr lang="en-US"/>
        </a:p>
      </dgm:t>
    </dgm:pt>
    <dgm:pt modelId="{9A95E587-2FAB-4866-96C9-A1410C157869}" type="parTrans" cxnId="{CD3179BD-A3AD-4920-98A6-E29EC106BD57}">
      <dgm:prSet/>
      <dgm:spPr/>
      <dgm:t>
        <a:bodyPr/>
        <a:lstStyle/>
        <a:p>
          <a:endParaRPr lang="en-US"/>
        </a:p>
      </dgm:t>
    </dgm:pt>
    <dgm:pt modelId="{27935897-AA13-4873-94E8-E85BD9541DB5}" type="sibTrans" cxnId="{CD3179BD-A3AD-4920-98A6-E29EC106BD57}">
      <dgm:prSet/>
      <dgm:spPr/>
      <dgm:t>
        <a:bodyPr/>
        <a:lstStyle/>
        <a:p>
          <a:endParaRPr lang="en-US"/>
        </a:p>
      </dgm:t>
    </dgm:pt>
    <dgm:pt modelId="{3B2DEEC6-CE7F-4C4B-8F1E-ADBC1F44849F}">
      <dgm:prSet/>
      <dgm:spPr/>
      <dgm:t>
        <a:bodyPr/>
        <a:lstStyle/>
        <a:p>
          <a:r>
            <a:rPr lang="ru-RU"/>
            <a:t>создавать ситуации </a:t>
          </a:r>
          <a:r>
            <a:rPr lang="ru-RU" b="1" i="1"/>
            <a:t>коллективного сопереживания значимых событий</a:t>
          </a:r>
          <a:r>
            <a:rPr lang="ru-RU"/>
            <a:t>, стремление к эмоциональному включению в жизнь класса каждого ребенка;</a:t>
          </a:r>
          <a:endParaRPr lang="en-US"/>
        </a:p>
      </dgm:t>
    </dgm:pt>
    <dgm:pt modelId="{F084A0A8-FF4A-40A9-B591-7AAB8A45E72A}" type="parTrans" cxnId="{50521549-DB15-47B1-BF53-612A88167AE1}">
      <dgm:prSet/>
      <dgm:spPr/>
      <dgm:t>
        <a:bodyPr/>
        <a:lstStyle/>
        <a:p>
          <a:endParaRPr lang="en-US"/>
        </a:p>
      </dgm:t>
    </dgm:pt>
    <dgm:pt modelId="{8264739A-2957-4F63-96C8-682DBC4BAD87}" type="sibTrans" cxnId="{50521549-DB15-47B1-BF53-612A88167AE1}">
      <dgm:prSet/>
      <dgm:spPr/>
      <dgm:t>
        <a:bodyPr/>
        <a:lstStyle/>
        <a:p>
          <a:endParaRPr lang="en-US"/>
        </a:p>
      </dgm:t>
    </dgm:pt>
    <dgm:pt modelId="{E7456E08-C142-4776-B889-888E3FD8FB02}">
      <dgm:prSet/>
      <dgm:spPr/>
      <dgm:t>
        <a:bodyPr/>
        <a:lstStyle/>
        <a:p>
          <a:r>
            <a:rPr lang="ru-RU" dirty="0"/>
            <a:t>создавать условия для повышения комфортности самочувствия детей в школе и сохранению стабильно - положительных отношений между учителями и учащимися</a:t>
          </a:r>
          <a:endParaRPr lang="en-US" dirty="0"/>
        </a:p>
      </dgm:t>
    </dgm:pt>
    <dgm:pt modelId="{E4CB59B0-EDE5-4E75-8E1F-019DA496BC16}" type="parTrans" cxnId="{8AB8E6AB-3F51-44B1-AC43-F5F712CCF38D}">
      <dgm:prSet/>
      <dgm:spPr/>
      <dgm:t>
        <a:bodyPr/>
        <a:lstStyle/>
        <a:p>
          <a:endParaRPr lang="en-US"/>
        </a:p>
      </dgm:t>
    </dgm:pt>
    <dgm:pt modelId="{204CDE98-F9E9-49D3-8CD8-6ACC793E8FED}" type="sibTrans" cxnId="{8AB8E6AB-3F51-44B1-AC43-F5F712CCF38D}">
      <dgm:prSet/>
      <dgm:spPr/>
      <dgm:t>
        <a:bodyPr/>
        <a:lstStyle/>
        <a:p>
          <a:endParaRPr lang="en-US"/>
        </a:p>
      </dgm:t>
    </dgm:pt>
    <dgm:pt modelId="{7F9969C9-74A4-4118-8534-1D674362A0C9}">
      <dgm:prSet/>
      <dgm:spPr/>
      <dgm:t>
        <a:bodyPr/>
        <a:lstStyle/>
        <a:p>
          <a:r>
            <a:rPr lang="ru-RU" dirty="0"/>
            <a:t>поддерживать, делать акцент на  успехах как в учебе, так и в процессе адаптации к новой среде;</a:t>
          </a:r>
          <a:endParaRPr lang="en-US" dirty="0"/>
        </a:p>
      </dgm:t>
    </dgm:pt>
    <dgm:pt modelId="{0E7B613A-FD2C-4AF3-905B-DFD3C48E1157}" type="parTrans" cxnId="{951D16F0-106E-407D-B7E8-0EA21A042973}">
      <dgm:prSet/>
      <dgm:spPr/>
      <dgm:t>
        <a:bodyPr/>
        <a:lstStyle/>
        <a:p>
          <a:endParaRPr lang="en-US"/>
        </a:p>
      </dgm:t>
    </dgm:pt>
    <dgm:pt modelId="{63DD1A22-833C-4B61-A5D8-D106FE535BB7}" type="sibTrans" cxnId="{951D16F0-106E-407D-B7E8-0EA21A042973}">
      <dgm:prSet/>
      <dgm:spPr/>
      <dgm:t>
        <a:bodyPr/>
        <a:lstStyle/>
        <a:p>
          <a:endParaRPr lang="en-US"/>
        </a:p>
      </dgm:t>
    </dgm:pt>
    <dgm:pt modelId="{50BF8BA4-DF0E-4005-9F67-7D929794C6DF}">
      <dgm:prSet/>
      <dgm:spPr/>
      <dgm:t>
        <a:bodyPr/>
        <a:lstStyle/>
        <a:p>
          <a:r>
            <a:rPr lang="ru-RU"/>
            <a:t>развивать коммуникативную культуру среди обучающихся, навыки общения и сотрудничества, проговаривать проблемные вопросы, не игнорировать эмоциональные состояния ребенка;</a:t>
          </a:r>
          <a:endParaRPr lang="en-US"/>
        </a:p>
      </dgm:t>
    </dgm:pt>
    <dgm:pt modelId="{A492F1AF-E58A-4C74-B120-7A286B119134}" type="parTrans" cxnId="{CA237D31-D5EE-4198-8A3D-C0EE36FC921A}">
      <dgm:prSet/>
      <dgm:spPr/>
      <dgm:t>
        <a:bodyPr/>
        <a:lstStyle/>
        <a:p>
          <a:endParaRPr lang="en-US"/>
        </a:p>
      </dgm:t>
    </dgm:pt>
    <dgm:pt modelId="{FE20CB6C-D615-416B-B18F-E194596B9A54}" type="sibTrans" cxnId="{CA237D31-D5EE-4198-8A3D-C0EE36FC921A}">
      <dgm:prSet/>
      <dgm:spPr/>
      <dgm:t>
        <a:bodyPr/>
        <a:lstStyle/>
        <a:p>
          <a:endParaRPr lang="en-US"/>
        </a:p>
      </dgm:t>
    </dgm:pt>
    <dgm:pt modelId="{A647502D-C449-4300-BBF2-37522F1B66D2}">
      <dgm:prSet/>
      <dgm:spPr/>
      <dgm:t>
        <a:bodyPr/>
        <a:lstStyle/>
        <a:p>
          <a:r>
            <a:rPr lang="ru-RU" dirty="0"/>
            <a:t>развивать эмпатичные способности членов группы, умение и потребность в познании других людей, толерантное к ним отношение;</a:t>
          </a:r>
          <a:endParaRPr lang="en-US" dirty="0"/>
        </a:p>
      </dgm:t>
    </dgm:pt>
    <dgm:pt modelId="{208CBC15-5DD6-468D-845F-678AC232537C}" type="parTrans" cxnId="{4626488B-B2E2-4B08-909B-9A1C18DBED3F}">
      <dgm:prSet/>
      <dgm:spPr/>
      <dgm:t>
        <a:bodyPr/>
        <a:lstStyle/>
        <a:p>
          <a:endParaRPr lang="en-US"/>
        </a:p>
      </dgm:t>
    </dgm:pt>
    <dgm:pt modelId="{F10A4BA3-DDAB-43AC-85D3-225BA7B174F4}" type="sibTrans" cxnId="{4626488B-B2E2-4B08-909B-9A1C18DBED3F}">
      <dgm:prSet/>
      <dgm:spPr/>
      <dgm:t>
        <a:bodyPr/>
        <a:lstStyle/>
        <a:p>
          <a:endParaRPr lang="en-US"/>
        </a:p>
      </dgm:t>
    </dgm:pt>
    <dgm:pt modelId="{43568482-5BC1-48E7-BC0A-B463CD8313C8}">
      <dgm:prSet/>
      <dgm:spPr/>
      <dgm:t>
        <a:bodyPr/>
        <a:lstStyle/>
        <a:p>
          <a:r>
            <a:rPr lang="ru-RU" i="1" u="sng" dirty="0"/>
            <a:t>давать детям задания, которые они могут выполнить только вместе</a:t>
          </a:r>
          <a:r>
            <a:rPr lang="ru-RU" dirty="0"/>
            <a:t> (например, давать каждому ученику лишь часть материала, хотя выучить он должен выучить его целиком)</a:t>
          </a:r>
          <a:endParaRPr lang="en-US" dirty="0"/>
        </a:p>
      </dgm:t>
    </dgm:pt>
    <dgm:pt modelId="{A9C1C03D-2F06-4397-BDF0-009B7B861EA9}" type="parTrans" cxnId="{306CCFFD-4866-4544-A5E8-626460D16CE8}">
      <dgm:prSet/>
      <dgm:spPr/>
      <dgm:t>
        <a:bodyPr/>
        <a:lstStyle/>
        <a:p>
          <a:endParaRPr lang="en-US"/>
        </a:p>
      </dgm:t>
    </dgm:pt>
    <dgm:pt modelId="{C5A60C6A-DD1C-4DBC-8B63-01711D7F9EBD}" type="sibTrans" cxnId="{306CCFFD-4866-4544-A5E8-626460D16CE8}">
      <dgm:prSet/>
      <dgm:spPr/>
      <dgm:t>
        <a:bodyPr/>
        <a:lstStyle/>
        <a:p>
          <a:endParaRPr lang="en-US"/>
        </a:p>
      </dgm:t>
    </dgm:pt>
    <dgm:pt modelId="{ED39CF81-1841-2743-947D-318F05ECC061}" type="pres">
      <dgm:prSet presAssocID="{9B368BA6-7C39-4242-B0CD-83456584BABB}" presName="linearFlow" presStyleCnt="0">
        <dgm:presLayoutVars>
          <dgm:dir/>
          <dgm:resizeHandles val="exact"/>
        </dgm:presLayoutVars>
      </dgm:prSet>
      <dgm:spPr/>
    </dgm:pt>
    <dgm:pt modelId="{789ABFA2-8961-451E-85D0-B67E7C58F6A3}" type="pres">
      <dgm:prSet presAssocID="{7F9969C9-74A4-4118-8534-1D674362A0C9}" presName="composite" presStyleCnt="0"/>
      <dgm:spPr/>
    </dgm:pt>
    <dgm:pt modelId="{46CAC90A-46A6-4569-BCE0-BA51CF2FC3FD}" type="pres">
      <dgm:prSet presAssocID="{7F9969C9-74A4-4118-8534-1D674362A0C9}" presName="imgShp" presStyleLbl="fgImgPlace1" presStyleIdx="0" presStyleCnt="9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DCCADD73-1407-4E71-AF17-5F97866E54A9}" type="pres">
      <dgm:prSet presAssocID="{7F9969C9-74A4-4118-8534-1D674362A0C9}" presName="txShp" presStyleLbl="node1" presStyleIdx="0" presStyleCnt="9">
        <dgm:presLayoutVars>
          <dgm:bulletEnabled val="1"/>
        </dgm:presLayoutVars>
      </dgm:prSet>
      <dgm:spPr/>
    </dgm:pt>
    <dgm:pt modelId="{E5067196-D7B3-4046-A12A-D9BC9049D56D}" type="pres">
      <dgm:prSet presAssocID="{63DD1A22-833C-4B61-A5D8-D106FE535BB7}" presName="spacing" presStyleCnt="0"/>
      <dgm:spPr/>
    </dgm:pt>
    <dgm:pt modelId="{CE694EAF-9920-4B19-8AE7-54CA6D81DE51}" type="pres">
      <dgm:prSet presAssocID="{50BF8BA4-DF0E-4005-9F67-7D929794C6DF}" presName="composite" presStyleCnt="0"/>
      <dgm:spPr/>
    </dgm:pt>
    <dgm:pt modelId="{7BDA95D1-91DA-4209-BFD1-26BF609FB4AF}" type="pres">
      <dgm:prSet presAssocID="{50BF8BA4-DF0E-4005-9F67-7D929794C6DF}" presName="imgShp" presStyleLbl="fgImgPlace1" presStyleIdx="1" presStyleCnt="9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72E08BFD-FD61-45DE-A5DC-AD135846C7BB}" type="pres">
      <dgm:prSet presAssocID="{50BF8BA4-DF0E-4005-9F67-7D929794C6DF}" presName="txShp" presStyleLbl="node1" presStyleIdx="1" presStyleCnt="9">
        <dgm:presLayoutVars>
          <dgm:bulletEnabled val="1"/>
        </dgm:presLayoutVars>
      </dgm:prSet>
      <dgm:spPr/>
    </dgm:pt>
    <dgm:pt modelId="{71BCFC58-16CE-4F88-9A3F-57B18D197EE9}" type="pres">
      <dgm:prSet presAssocID="{FE20CB6C-D615-416B-B18F-E194596B9A54}" presName="spacing" presStyleCnt="0"/>
      <dgm:spPr/>
    </dgm:pt>
    <dgm:pt modelId="{E8A7C704-56A2-4CF1-A6BB-97A6D613757E}" type="pres">
      <dgm:prSet presAssocID="{A647502D-C449-4300-BBF2-37522F1B66D2}" presName="composite" presStyleCnt="0"/>
      <dgm:spPr/>
    </dgm:pt>
    <dgm:pt modelId="{95E97D82-5654-40E8-A8A3-6B8FEDCA7772}" type="pres">
      <dgm:prSet presAssocID="{A647502D-C449-4300-BBF2-37522F1B66D2}" presName="imgShp" presStyleLbl="fgImgPlace1" presStyleIdx="2" presStyleCnt="9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D0A42F28-2EF7-4539-8A2C-6DFFAAD4379E}" type="pres">
      <dgm:prSet presAssocID="{A647502D-C449-4300-BBF2-37522F1B66D2}" presName="txShp" presStyleLbl="node1" presStyleIdx="2" presStyleCnt="9">
        <dgm:presLayoutVars>
          <dgm:bulletEnabled val="1"/>
        </dgm:presLayoutVars>
      </dgm:prSet>
      <dgm:spPr/>
    </dgm:pt>
    <dgm:pt modelId="{83CBCDA4-57FA-4C10-B378-C5FAE015A493}" type="pres">
      <dgm:prSet presAssocID="{F10A4BA3-DDAB-43AC-85D3-225BA7B174F4}" presName="spacing" presStyleCnt="0"/>
      <dgm:spPr/>
    </dgm:pt>
    <dgm:pt modelId="{34EFAC04-CAF7-4E28-B84D-C96AD073D5CB}" type="pres">
      <dgm:prSet presAssocID="{DD1FCC59-1A73-4920-8C32-13C74663FA0E}" presName="composite" presStyleCnt="0"/>
      <dgm:spPr/>
    </dgm:pt>
    <dgm:pt modelId="{A00FD461-9FA6-40C4-8079-67F42C7340DB}" type="pres">
      <dgm:prSet presAssocID="{DD1FCC59-1A73-4920-8C32-13C74663FA0E}" presName="imgShp" presStyleLbl="fgImgPlace1" presStyleIdx="3" presStyleCnt="9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8F2BC468-B227-44E9-B843-38E0BDCBC0FD}" type="pres">
      <dgm:prSet presAssocID="{DD1FCC59-1A73-4920-8C32-13C74663FA0E}" presName="txShp" presStyleLbl="node1" presStyleIdx="3" presStyleCnt="9">
        <dgm:presLayoutVars>
          <dgm:bulletEnabled val="1"/>
        </dgm:presLayoutVars>
      </dgm:prSet>
      <dgm:spPr/>
    </dgm:pt>
    <dgm:pt modelId="{2D83D750-94F7-4EE4-9E88-D27E7F3369A9}" type="pres">
      <dgm:prSet presAssocID="{47047C6D-7426-4904-B854-2C1151B8F68F}" presName="spacing" presStyleCnt="0"/>
      <dgm:spPr/>
    </dgm:pt>
    <dgm:pt modelId="{97B98017-26EB-497C-9423-E24794938435}" type="pres">
      <dgm:prSet presAssocID="{43568482-5BC1-48E7-BC0A-B463CD8313C8}" presName="composite" presStyleCnt="0"/>
      <dgm:spPr/>
    </dgm:pt>
    <dgm:pt modelId="{5602B494-A9FF-468C-A693-82E0CFEDEE26}" type="pres">
      <dgm:prSet presAssocID="{43568482-5BC1-48E7-BC0A-B463CD8313C8}" presName="imgShp" presStyleLbl="fgImgPlace1" presStyleIdx="4" presStyleCnt="9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4C654A90-2A92-49A6-A9EF-5941C2C09695}" type="pres">
      <dgm:prSet presAssocID="{43568482-5BC1-48E7-BC0A-B463CD8313C8}" presName="txShp" presStyleLbl="node1" presStyleIdx="4" presStyleCnt="9">
        <dgm:presLayoutVars>
          <dgm:bulletEnabled val="1"/>
        </dgm:presLayoutVars>
      </dgm:prSet>
      <dgm:spPr/>
    </dgm:pt>
    <dgm:pt modelId="{10CA30E8-9CFB-4DEA-B0F2-B3E2BB9642BF}" type="pres">
      <dgm:prSet presAssocID="{C5A60C6A-DD1C-4DBC-8B63-01711D7F9EBD}" presName="spacing" presStyleCnt="0"/>
      <dgm:spPr/>
    </dgm:pt>
    <dgm:pt modelId="{E460DC87-CBA9-4540-B906-A6117EFAD60C}" type="pres">
      <dgm:prSet presAssocID="{9D7603D3-12A7-46C1-B503-F81A0731EE6A}" presName="composite" presStyleCnt="0"/>
      <dgm:spPr/>
    </dgm:pt>
    <dgm:pt modelId="{20B95EB3-232E-41C2-8029-4433E4B7E661}" type="pres">
      <dgm:prSet presAssocID="{9D7603D3-12A7-46C1-B503-F81A0731EE6A}" presName="imgShp" presStyleLbl="fgImgPlace1" presStyleIdx="5" presStyleCnt="9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Стрелка: небольшой изгиб"/>
        </a:ext>
      </dgm:extLst>
    </dgm:pt>
    <dgm:pt modelId="{C18D1B9A-F486-44BB-8BAD-2C01794010B5}" type="pres">
      <dgm:prSet presAssocID="{9D7603D3-12A7-46C1-B503-F81A0731EE6A}" presName="txShp" presStyleLbl="node1" presStyleIdx="5" presStyleCnt="9">
        <dgm:presLayoutVars>
          <dgm:bulletEnabled val="1"/>
        </dgm:presLayoutVars>
      </dgm:prSet>
      <dgm:spPr/>
    </dgm:pt>
    <dgm:pt modelId="{F83C2E5C-123C-4B5D-87DD-1DBE095270EC}" type="pres">
      <dgm:prSet presAssocID="{5CD90E5B-3E98-4521-908E-63294E8177A0}" presName="spacing" presStyleCnt="0"/>
      <dgm:spPr/>
    </dgm:pt>
    <dgm:pt modelId="{B04B09C3-46AD-4FA7-933A-CEA9FD7FDDE1}" type="pres">
      <dgm:prSet presAssocID="{FD64871A-C9D9-41E7-A293-25C6DA57E977}" presName="composite" presStyleCnt="0"/>
      <dgm:spPr/>
    </dgm:pt>
    <dgm:pt modelId="{398E7018-8838-44F3-A830-14BDC0B48F46}" type="pres">
      <dgm:prSet presAssocID="{FD64871A-C9D9-41E7-A293-25C6DA57E977}" presName="imgShp" presStyleLbl="fgImgPlace1" presStyleIdx="6" presStyleCnt="9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33DB346F-4103-4DB4-ADAD-CB5B576DCDF9}" type="pres">
      <dgm:prSet presAssocID="{FD64871A-C9D9-41E7-A293-25C6DA57E977}" presName="txShp" presStyleLbl="node1" presStyleIdx="6" presStyleCnt="9">
        <dgm:presLayoutVars>
          <dgm:bulletEnabled val="1"/>
        </dgm:presLayoutVars>
      </dgm:prSet>
      <dgm:spPr/>
    </dgm:pt>
    <dgm:pt modelId="{230CEAA8-A15B-437F-8722-AC67C707C21A}" type="pres">
      <dgm:prSet presAssocID="{27935897-AA13-4873-94E8-E85BD9541DB5}" presName="spacing" presStyleCnt="0"/>
      <dgm:spPr/>
    </dgm:pt>
    <dgm:pt modelId="{C876DE61-3028-464C-B3E7-91391D683463}" type="pres">
      <dgm:prSet presAssocID="{3B2DEEC6-CE7F-4C4B-8F1E-ADBC1F44849F}" presName="composite" presStyleCnt="0"/>
      <dgm:spPr/>
    </dgm:pt>
    <dgm:pt modelId="{96F43C1B-2E30-4BD9-8461-07749C9D9691}" type="pres">
      <dgm:prSet presAssocID="{3B2DEEC6-CE7F-4C4B-8F1E-ADBC1F44849F}" presName="imgShp" presStyleLbl="fgImgPlace1" presStyleIdx="7" presStyleCnt="9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F07F4577-84BC-42A2-8B62-CFB13CCEE134}" type="pres">
      <dgm:prSet presAssocID="{3B2DEEC6-CE7F-4C4B-8F1E-ADBC1F44849F}" presName="txShp" presStyleLbl="node1" presStyleIdx="7" presStyleCnt="9">
        <dgm:presLayoutVars>
          <dgm:bulletEnabled val="1"/>
        </dgm:presLayoutVars>
      </dgm:prSet>
      <dgm:spPr/>
    </dgm:pt>
    <dgm:pt modelId="{B2838FD0-83A7-46E4-8804-01D6D23DA8A3}" type="pres">
      <dgm:prSet presAssocID="{8264739A-2957-4F63-96C8-682DBC4BAD87}" presName="spacing" presStyleCnt="0"/>
      <dgm:spPr/>
    </dgm:pt>
    <dgm:pt modelId="{271AECB4-7F44-486F-8C67-D6BE82F71F07}" type="pres">
      <dgm:prSet presAssocID="{E7456E08-C142-4776-B889-888E3FD8FB02}" presName="composite" presStyleCnt="0"/>
      <dgm:spPr/>
    </dgm:pt>
    <dgm:pt modelId="{B4121897-65A8-4F45-944B-C4A07A1C3452}" type="pres">
      <dgm:prSet presAssocID="{E7456E08-C142-4776-B889-888E3FD8FB02}" presName="imgShp" presStyleLbl="fgImgPlace1" presStyleIdx="8" presStyleCnt="9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4E77CDD1-DC86-41DA-8388-BD7355FD63D2}" type="pres">
      <dgm:prSet presAssocID="{E7456E08-C142-4776-B889-888E3FD8FB02}" presName="txShp" presStyleLbl="node1" presStyleIdx="8" presStyleCnt="9">
        <dgm:presLayoutVars>
          <dgm:bulletEnabled val="1"/>
        </dgm:presLayoutVars>
      </dgm:prSet>
      <dgm:spPr/>
    </dgm:pt>
  </dgm:ptLst>
  <dgm:cxnLst>
    <dgm:cxn modelId="{609FF22C-909C-400B-809F-9AB1A6577B7B}" srcId="{9B368BA6-7C39-4242-B0CD-83456584BABB}" destId="{9D7603D3-12A7-46C1-B503-F81A0731EE6A}" srcOrd="5" destOrd="0" parTransId="{99118EFA-1678-4ADD-95C9-FC1A3CAE0524}" sibTransId="{5CD90E5B-3E98-4521-908E-63294E8177A0}"/>
    <dgm:cxn modelId="{CA237D31-D5EE-4198-8A3D-C0EE36FC921A}" srcId="{9B368BA6-7C39-4242-B0CD-83456584BABB}" destId="{50BF8BA4-DF0E-4005-9F67-7D929794C6DF}" srcOrd="1" destOrd="0" parTransId="{A492F1AF-E58A-4C74-B120-7A286B119134}" sibTransId="{FE20CB6C-D615-416B-B18F-E194596B9A54}"/>
    <dgm:cxn modelId="{EE750134-4F7F-48AB-9B11-72FF17B2DDC9}" type="presOf" srcId="{E7456E08-C142-4776-B889-888E3FD8FB02}" destId="{4E77CDD1-DC86-41DA-8388-BD7355FD63D2}" srcOrd="0" destOrd="0" presId="urn:microsoft.com/office/officeart/2005/8/layout/vList3"/>
    <dgm:cxn modelId="{6726DE37-D58D-4551-AE6E-CAB715FF1A09}" type="presOf" srcId="{DD1FCC59-1A73-4920-8C32-13C74663FA0E}" destId="{8F2BC468-B227-44E9-B843-38E0BDCBC0FD}" srcOrd="0" destOrd="0" presId="urn:microsoft.com/office/officeart/2005/8/layout/vList3"/>
    <dgm:cxn modelId="{F0FA1946-C27D-4309-A722-1CFC1D9D7873}" type="presOf" srcId="{7F9969C9-74A4-4118-8534-1D674362A0C9}" destId="{DCCADD73-1407-4E71-AF17-5F97866E54A9}" srcOrd="0" destOrd="0" presId="urn:microsoft.com/office/officeart/2005/8/layout/vList3"/>
    <dgm:cxn modelId="{50521549-DB15-47B1-BF53-612A88167AE1}" srcId="{9B368BA6-7C39-4242-B0CD-83456584BABB}" destId="{3B2DEEC6-CE7F-4C4B-8F1E-ADBC1F44849F}" srcOrd="7" destOrd="0" parTransId="{F084A0A8-FF4A-40A9-B591-7AAB8A45E72A}" sibTransId="{8264739A-2957-4F63-96C8-682DBC4BAD87}"/>
    <dgm:cxn modelId="{5386204F-39AD-45A3-9328-0D7AFAAAA9CD}" type="presOf" srcId="{FD64871A-C9D9-41E7-A293-25C6DA57E977}" destId="{33DB346F-4103-4DB4-ADAD-CB5B576DCDF9}" srcOrd="0" destOrd="0" presId="urn:microsoft.com/office/officeart/2005/8/layout/vList3"/>
    <dgm:cxn modelId="{F89A1774-8E0A-41D3-95B9-1A25F24514FD}" type="presOf" srcId="{43568482-5BC1-48E7-BC0A-B463CD8313C8}" destId="{4C654A90-2A92-49A6-A9EF-5941C2C09695}" srcOrd="0" destOrd="0" presId="urn:microsoft.com/office/officeart/2005/8/layout/vList3"/>
    <dgm:cxn modelId="{464D0081-5553-4B45-B922-1F441772188E}" type="presOf" srcId="{3B2DEEC6-CE7F-4C4B-8F1E-ADBC1F44849F}" destId="{F07F4577-84BC-42A2-8B62-CFB13CCEE134}" srcOrd="0" destOrd="0" presId="urn:microsoft.com/office/officeart/2005/8/layout/vList3"/>
    <dgm:cxn modelId="{4626488B-B2E2-4B08-909B-9A1C18DBED3F}" srcId="{9B368BA6-7C39-4242-B0CD-83456584BABB}" destId="{A647502D-C449-4300-BBF2-37522F1B66D2}" srcOrd="2" destOrd="0" parTransId="{208CBC15-5DD6-468D-845F-678AC232537C}" sibTransId="{F10A4BA3-DDAB-43AC-85D3-225BA7B174F4}"/>
    <dgm:cxn modelId="{8AB8E6AB-3F51-44B1-AC43-F5F712CCF38D}" srcId="{9B368BA6-7C39-4242-B0CD-83456584BABB}" destId="{E7456E08-C142-4776-B889-888E3FD8FB02}" srcOrd="8" destOrd="0" parTransId="{E4CB59B0-EDE5-4E75-8E1F-019DA496BC16}" sibTransId="{204CDE98-F9E9-49D3-8CD8-6ACC793E8FED}"/>
    <dgm:cxn modelId="{DDB33AAF-D34D-475C-B5B8-30B2F4C93E7F}" type="presOf" srcId="{A647502D-C449-4300-BBF2-37522F1B66D2}" destId="{D0A42F28-2EF7-4539-8A2C-6DFFAAD4379E}" srcOrd="0" destOrd="0" presId="urn:microsoft.com/office/officeart/2005/8/layout/vList3"/>
    <dgm:cxn modelId="{C89547B2-1E48-4D39-9332-CA4B547A0338}" type="presOf" srcId="{50BF8BA4-DF0E-4005-9F67-7D929794C6DF}" destId="{72E08BFD-FD61-45DE-A5DC-AD135846C7BB}" srcOrd="0" destOrd="0" presId="urn:microsoft.com/office/officeart/2005/8/layout/vList3"/>
    <dgm:cxn modelId="{CD3179BD-A3AD-4920-98A6-E29EC106BD57}" srcId="{9B368BA6-7C39-4242-B0CD-83456584BABB}" destId="{FD64871A-C9D9-41E7-A293-25C6DA57E977}" srcOrd="6" destOrd="0" parTransId="{9A95E587-2FAB-4866-96C9-A1410C157869}" sibTransId="{27935897-AA13-4873-94E8-E85BD9541DB5}"/>
    <dgm:cxn modelId="{E0E2A5CF-35DB-4DA6-9F67-A08B6B2201A6}" srcId="{9B368BA6-7C39-4242-B0CD-83456584BABB}" destId="{DD1FCC59-1A73-4920-8C32-13C74663FA0E}" srcOrd="3" destOrd="0" parTransId="{E29EAFA0-5FE3-449F-9EAA-FE1898C87533}" sibTransId="{47047C6D-7426-4904-B854-2C1151B8F68F}"/>
    <dgm:cxn modelId="{D3EA88DD-72D7-E14A-8168-3183F4F33E6D}" type="presOf" srcId="{9B368BA6-7C39-4242-B0CD-83456584BABB}" destId="{ED39CF81-1841-2743-947D-318F05ECC061}" srcOrd="0" destOrd="0" presId="urn:microsoft.com/office/officeart/2005/8/layout/vList3"/>
    <dgm:cxn modelId="{1BBD69E2-FFDB-4C83-BF63-FA33C4D0BFDC}" type="presOf" srcId="{9D7603D3-12A7-46C1-B503-F81A0731EE6A}" destId="{C18D1B9A-F486-44BB-8BAD-2C01794010B5}" srcOrd="0" destOrd="0" presId="urn:microsoft.com/office/officeart/2005/8/layout/vList3"/>
    <dgm:cxn modelId="{951D16F0-106E-407D-B7E8-0EA21A042973}" srcId="{9B368BA6-7C39-4242-B0CD-83456584BABB}" destId="{7F9969C9-74A4-4118-8534-1D674362A0C9}" srcOrd="0" destOrd="0" parTransId="{0E7B613A-FD2C-4AF3-905B-DFD3C48E1157}" sibTransId="{63DD1A22-833C-4B61-A5D8-D106FE535BB7}"/>
    <dgm:cxn modelId="{306CCFFD-4866-4544-A5E8-626460D16CE8}" srcId="{9B368BA6-7C39-4242-B0CD-83456584BABB}" destId="{43568482-5BC1-48E7-BC0A-B463CD8313C8}" srcOrd="4" destOrd="0" parTransId="{A9C1C03D-2F06-4397-BDF0-009B7B861EA9}" sibTransId="{C5A60C6A-DD1C-4DBC-8B63-01711D7F9EBD}"/>
    <dgm:cxn modelId="{8665C075-3A2C-463C-9FF9-DDE66FFBA74C}" type="presParOf" srcId="{ED39CF81-1841-2743-947D-318F05ECC061}" destId="{789ABFA2-8961-451E-85D0-B67E7C58F6A3}" srcOrd="0" destOrd="0" presId="urn:microsoft.com/office/officeart/2005/8/layout/vList3"/>
    <dgm:cxn modelId="{4B89ADF8-2B43-4619-8C80-38918A5EDA80}" type="presParOf" srcId="{789ABFA2-8961-451E-85D0-B67E7C58F6A3}" destId="{46CAC90A-46A6-4569-BCE0-BA51CF2FC3FD}" srcOrd="0" destOrd="0" presId="urn:microsoft.com/office/officeart/2005/8/layout/vList3"/>
    <dgm:cxn modelId="{06F0A86D-8E65-47A4-9966-4769D5259CEC}" type="presParOf" srcId="{789ABFA2-8961-451E-85D0-B67E7C58F6A3}" destId="{DCCADD73-1407-4E71-AF17-5F97866E54A9}" srcOrd="1" destOrd="0" presId="urn:microsoft.com/office/officeart/2005/8/layout/vList3"/>
    <dgm:cxn modelId="{B6176532-7070-4022-BC17-331A48927903}" type="presParOf" srcId="{ED39CF81-1841-2743-947D-318F05ECC061}" destId="{E5067196-D7B3-4046-A12A-D9BC9049D56D}" srcOrd="1" destOrd="0" presId="urn:microsoft.com/office/officeart/2005/8/layout/vList3"/>
    <dgm:cxn modelId="{06F77A9A-4B59-4EA6-A8F1-D5BCEA85BA84}" type="presParOf" srcId="{ED39CF81-1841-2743-947D-318F05ECC061}" destId="{CE694EAF-9920-4B19-8AE7-54CA6D81DE51}" srcOrd="2" destOrd="0" presId="urn:microsoft.com/office/officeart/2005/8/layout/vList3"/>
    <dgm:cxn modelId="{46A8D5B8-B3A1-4384-8044-26FD88F73F0A}" type="presParOf" srcId="{CE694EAF-9920-4B19-8AE7-54CA6D81DE51}" destId="{7BDA95D1-91DA-4209-BFD1-26BF609FB4AF}" srcOrd="0" destOrd="0" presId="urn:microsoft.com/office/officeart/2005/8/layout/vList3"/>
    <dgm:cxn modelId="{0E0102BD-C44A-4FB4-9CD3-A649D8AB746B}" type="presParOf" srcId="{CE694EAF-9920-4B19-8AE7-54CA6D81DE51}" destId="{72E08BFD-FD61-45DE-A5DC-AD135846C7BB}" srcOrd="1" destOrd="0" presId="urn:microsoft.com/office/officeart/2005/8/layout/vList3"/>
    <dgm:cxn modelId="{7EC3AF76-0923-4009-AB28-8AF607A9C390}" type="presParOf" srcId="{ED39CF81-1841-2743-947D-318F05ECC061}" destId="{71BCFC58-16CE-4F88-9A3F-57B18D197EE9}" srcOrd="3" destOrd="0" presId="urn:microsoft.com/office/officeart/2005/8/layout/vList3"/>
    <dgm:cxn modelId="{08BF2873-8D3A-45BE-9570-55EEA1EC1711}" type="presParOf" srcId="{ED39CF81-1841-2743-947D-318F05ECC061}" destId="{E8A7C704-56A2-4CF1-A6BB-97A6D613757E}" srcOrd="4" destOrd="0" presId="urn:microsoft.com/office/officeart/2005/8/layout/vList3"/>
    <dgm:cxn modelId="{5B571C5A-C109-46BE-AD15-23AEE3A7AB58}" type="presParOf" srcId="{E8A7C704-56A2-4CF1-A6BB-97A6D613757E}" destId="{95E97D82-5654-40E8-A8A3-6B8FEDCA7772}" srcOrd="0" destOrd="0" presId="urn:microsoft.com/office/officeart/2005/8/layout/vList3"/>
    <dgm:cxn modelId="{7253F7C4-4DF7-4EC4-BE1E-6C245CA6FB3D}" type="presParOf" srcId="{E8A7C704-56A2-4CF1-A6BB-97A6D613757E}" destId="{D0A42F28-2EF7-4539-8A2C-6DFFAAD4379E}" srcOrd="1" destOrd="0" presId="urn:microsoft.com/office/officeart/2005/8/layout/vList3"/>
    <dgm:cxn modelId="{5D345DA4-8F05-4E28-A683-1D5EDA953B14}" type="presParOf" srcId="{ED39CF81-1841-2743-947D-318F05ECC061}" destId="{83CBCDA4-57FA-4C10-B378-C5FAE015A493}" srcOrd="5" destOrd="0" presId="urn:microsoft.com/office/officeart/2005/8/layout/vList3"/>
    <dgm:cxn modelId="{B570694A-9B70-4332-893A-78E1FBCC9B73}" type="presParOf" srcId="{ED39CF81-1841-2743-947D-318F05ECC061}" destId="{34EFAC04-CAF7-4E28-B84D-C96AD073D5CB}" srcOrd="6" destOrd="0" presId="urn:microsoft.com/office/officeart/2005/8/layout/vList3"/>
    <dgm:cxn modelId="{852F164F-38B5-486C-9634-E9B8EA25F532}" type="presParOf" srcId="{34EFAC04-CAF7-4E28-B84D-C96AD073D5CB}" destId="{A00FD461-9FA6-40C4-8079-67F42C7340DB}" srcOrd="0" destOrd="0" presId="urn:microsoft.com/office/officeart/2005/8/layout/vList3"/>
    <dgm:cxn modelId="{E5B39C46-5C02-4C46-8E85-30D950D2184B}" type="presParOf" srcId="{34EFAC04-CAF7-4E28-B84D-C96AD073D5CB}" destId="{8F2BC468-B227-44E9-B843-38E0BDCBC0FD}" srcOrd="1" destOrd="0" presId="urn:microsoft.com/office/officeart/2005/8/layout/vList3"/>
    <dgm:cxn modelId="{A595F1AA-FB3F-494C-AF04-899535287398}" type="presParOf" srcId="{ED39CF81-1841-2743-947D-318F05ECC061}" destId="{2D83D750-94F7-4EE4-9E88-D27E7F3369A9}" srcOrd="7" destOrd="0" presId="urn:microsoft.com/office/officeart/2005/8/layout/vList3"/>
    <dgm:cxn modelId="{4E7C37DA-E046-4E37-9256-43DD18FE4068}" type="presParOf" srcId="{ED39CF81-1841-2743-947D-318F05ECC061}" destId="{97B98017-26EB-497C-9423-E24794938435}" srcOrd="8" destOrd="0" presId="urn:microsoft.com/office/officeart/2005/8/layout/vList3"/>
    <dgm:cxn modelId="{F8912C5D-C045-4336-807B-22D78A2EEBDD}" type="presParOf" srcId="{97B98017-26EB-497C-9423-E24794938435}" destId="{5602B494-A9FF-468C-A693-82E0CFEDEE26}" srcOrd="0" destOrd="0" presId="urn:microsoft.com/office/officeart/2005/8/layout/vList3"/>
    <dgm:cxn modelId="{9B7DEF69-1004-4CDF-B398-7B3C805A4870}" type="presParOf" srcId="{97B98017-26EB-497C-9423-E24794938435}" destId="{4C654A90-2A92-49A6-A9EF-5941C2C09695}" srcOrd="1" destOrd="0" presId="urn:microsoft.com/office/officeart/2005/8/layout/vList3"/>
    <dgm:cxn modelId="{D28CD506-D58B-4702-B2DA-E34C4C049C7E}" type="presParOf" srcId="{ED39CF81-1841-2743-947D-318F05ECC061}" destId="{10CA30E8-9CFB-4DEA-B0F2-B3E2BB9642BF}" srcOrd="9" destOrd="0" presId="urn:microsoft.com/office/officeart/2005/8/layout/vList3"/>
    <dgm:cxn modelId="{6DA9BEE0-DD09-4B3E-BEA7-1F52F1D7E132}" type="presParOf" srcId="{ED39CF81-1841-2743-947D-318F05ECC061}" destId="{E460DC87-CBA9-4540-B906-A6117EFAD60C}" srcOrd="10" destOrd="0" presId="urn:microsoft.com/office/officeart/2005/8/layout/vList3"/>
    <dgm:cxn modelId="{3DB2AD2C-2229-450C-8C10-81700AFF072E}" type="presParOf" srcId="{E460DC87-CBA9-4540-B906-A6117EFAD60C}" destId="{20B95EB3-232E-41C2-8029-4433E4B7E661}" srcOrd="0" destOrd="0" presId="urn:microsoft.com/office/officeart/2005/8/layout/vList3"/>
    <dgm:cxn modelId="{9BA99338-D658-4929-99EF-579F3D2DA257}" type="presParOf" srcId="{E460DC87-CBA9-4540-B906-A6117EFAD60C}" destId="{C18D1B9A-F486-44BB-8BAD-2C01794010B5}" srcOrd="1" destOrd="0" presId="urn:microsoft.com/office/officeart/2005/8/layout/vList3"/>
    <dgm:cxn modelId="{6F9B5859-526C-45E1-810B-8BF6B30DE2A9}" type="presParOf" srcId="{ED39CF81-1841-2743-947D-318F05ECC061}" destId="{F83C2E5C-123C-4B5D-87DD-1DBE095270EC}" srcOrd="11" destOrd="0" presId="urn:microsoft.com/office/officeart/2005/8/layout/vList3"/>
    <dgm:cxn modelId="{0B60A77D-0501-4682-A89D-86F85B63F78C}" type="presParOf" srcId="{ED39CF81-1841-2743-947D-318F05ECC061}" destId="{B04B09C3-46AD-4FA7-933A-CEA9FD7FDDE1}" srcOrd="12" destOrd="0" presId="urn:microsoft.com/office/officeart/2005/8/layout/vList3"/>
    <dgm:cxn modelId="{13B6FBBC-2AAF-45F8-929A-F8262C946470}" type="presParOf" srcId="{B04B09C3-46AD-4FA7-933A-CEA9FD7FDDE1}" destId="{398E7018-8838-44F3-A830-14BDC0B48F46}" srcOrd="0" destOrd="0" presId="urn:microsoft.com/office/officeart/2005/8/layout/vList3"/>
    <dgm:cxn modelId="{35977369-481B-4B5E-8797-1185BDB56885}" type="presParOf" srcId="{B04B09C3-46AD-4FA7-933A-CEA9FD7FDDE1}" destId="{33DB346F-4103-4DB4-ADAD-CB5B576DCDF9}" srcOrd="1" destOrd="0" presId="urn:microsoft.com/office/officeart/2005/8/layout/vList3"/>
    <dgm:cxn modelId="{0607834D-7DD2-48F3-ACFD-156BBF1BDE70}" type="presParOf" srcId="{ED39CF81-1841-2743-947D-318F05ECC061}" destId="{230CEAA8-A15B-437F-8722-AC67C707C21A}" srcOrd="13" destOrd="0" presId="urn:microsoft.com/office/officeart/2005/8/layout/vList3"/>
    <dgm:cxn modelId="{4F251900-E47D-49A2-8598-9CDA7DEFEE16}" type="presParOf" srcId="{ED39CF81-1841-2743-947D-318F05ECC061}" destId="{C876DE61-3028-464C-B3E7-91391D683463}" srcOrd="14" destOrd="0" presId="urn:microsoft.com/office/officeart/2005/8/layout/vList3"/>
    <dgm:cxn modelId="{AF0D9CD6-17DD-4BA3-8CE5-343DFFA43B47}" type="presParOf" srcId="{C876DE61-3028-464C-B3E7-91391D683463}" destId="{96F43C1B-2E30-4BD9-8461-07749C9D9691}" srcOrd="0" destOrd="0" presId="urn:microsoft.com/office/officeart/2005/8/layout/vList3"/>
    <dgm:cxn modelId="{BC92D870-70C7-4686-B710-B16CBA577044}" type="presParOf" srcId="{C876DE61-3028-464C-B3E7-91391D683463}" destId="{F07F4577-84BC-42A2-8B62-CFB13CCEE134}" srcOrd="1" destOrd="0" presId="urn:microsoft.com/office/officeart/2005/8/layout/vList3"/>
    <dgm:cxn modelId="{2B5AD0AB-93FF-4DAB-952D-4152A5E469BD}" type="presParOf" srcId="{ED39CF81-1841-2743-947D-318F05ECC061}" destId="{B2838FD0-83A7-46E4-8804-01D6D23DA8A3}" srcOrd="15" destOrd="0" presId="urn:microsoft.com/office/officeart/2005/8/layout/vList3"/>
    <dgm:cxn modelId="{8914FCE2-A613-4512-A79D-00C073318AF4}" type="presParOf" srcId="{ED39CF81-1841-2743-947D-318F05ECC061}" destId="{271AECB4-7F44-486F-8C67-D6BE82F71F07}" srcOrd="16" destOrd="0" presId="urn:microsoft.com/office/officeart/2005/8/layout/vList3"/>
    <dgm:cxn modelId="{9D6DD98B-EBA9-415F-B46A-6ACB3140D2D7}" type="presParOf" srcId="{271AECB4-7F44-486F-8C67-D6BE82F71F07}" destId="{B4121897-65A8-4F45-944B-C4A07A1C3452}" srcOrd="0" destOrd="0" presId="urn:microsoft.com/office/officeart/2005/8/layout/vList3"/>
    <dgm:cxn modelId="{917B4D8B-7898-4787-9150-D6C894CE3164}" type="presParOf" srcId="{271AECB4-7F44-486F-8C67-D6BE82F71F07}" destId="{4E77CDD1-DC86-41DA-8388-BD7355FD63D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20050A-4555-E94D-B062-C668E064E275}">
      <dsp:nvSpPr>
        <dsp:cNvPr id="0" name=""/>
        <dsp:cNvSpPr/>
      </dsp:nvSpPr>
      <dsp:spPr>
        <a:xfrm>
          <a:off x="-6151477" y="-973349"/>
          <a:ext cx="7574311" cy="7574311"/>
        </a:xfrm>
        <a:prstGeom prst="blockArc">
          <a:avLst>
            <a:gd name="adj1" fmla="val 18900000"/>
            <a:gd name="adj2" fmla="val 2700000"/>
            <a:gd name="adj3" fmla="val 285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A85261-1497-134F-A629-FD0F4FB6B171}">
      <dsp:nvSpPr>
        <dsp:cNvPr id="0" name=""/>
        <dsp:cNvSpPr/>
      </dsp:nvSpPr>
      <dsp:spPr>
        <a:xfrm>
          <a:off x="1423216" y="398553"/>
          <a:ext cx="6412560" cy="1453938"/>
        </a:xfrm>
        <a:prstGeom prst="rect">
          <a:avLst/>
        </a:prstGeom>
        <a:solidFill>
          <a:schemeClr val="accent1">
            <a:alpha val="50000"/>
          </a:schemeClr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93384" tIns="35560" rIns="35560" bIns="3556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b="1" kern="1200" dirty="0">
            <a:solidFill>
              <a:schemeClr val="tx1"/>
            </a:solidFill>
          </a:endParaRPr>
        </a:p>
      </dsp:txBody>
      <dsp:txXfrm>
        <a:off x="1423216" y="398553"/>
        <a:ext cx="6412560" cy="1453938"/>
      </dsp:txXfrm>
    </dsp:sp>
    <dsp:sp modelId="{72C2F973-DB96-4247-ACAA-3F2B51E8FF95}">
      <dsp:nvSpPr>
        <dsp:cNvPr id="0" name=""/>
        <dsp:cNvSpPr/>
      </dsp:nvSpPr>
      <dsp:spPr>
        <a:xfrm>
          <a:off x="287341" y="422070"/>
          <a:ext cx="1406903" cy="14069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9A2F16-2143-0344-9239-8644BC70C51F}">
      <dsp:nvSpPr>
        <dsp:cNvPr id="0" name=""/>
        <dsp:cNvSpPr/>
      </dsp:nvSpPr>
      <dsp:spPr>
        <a:xfrm>
          <a:off x="1832347" y="2081901"/>
          <a:ext cx="6003425" cy="1463809"/>
        </a:xfrm>
        <a:prstGeom prst="rect">
          <a:avLst/>
        </a:prstGeom>
        <a:solidFill>
          <a:schemeClr val="accent1">
            <a:alpha val="50000"/>
          </a:schemeClr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93384" tIns="162560" rIns="162560" bIns="162560" numCol="1" spcCol="1270" anchor="ctr" anchorCtr="0">
          <a:noAutofit/>
        </a:bodyPr>
        <a:lstStyle/>
        <a:p>
          <a:pPr marL="0" lvl="0" indent="0" algn="l" defTabSz="2844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400" kern="1200" dirty="0">
            <a:solidFill>
              <a:schemeClr val="bg1"/>
            </a:solidFill>
          </a:endParaRPr>
        </a:p>
      </dsp:txBody>
      <dsp:txXfrm>
        <a:off x="1832347" y="2081901"/>
        <a:ext cx="6003425" cy="1463809"/>
      </dsp:txXfrm>
    </dsp:sp>
    <dsp:sp modelId="{DBC36259-43BA-E342-BB03-7170C03648D8}">
      <dsp:nvSpPr>
        <dsp:cNvPr id="0" name=""/>
        <dsp:cNvSpPr/>
      </dsp:nvSpPr>
      <dsp:spPr>
        <a:xfrm>
          <a:off x="696468" y="2110354"/>
          <a:ext cx="1406903" cy="14069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6D1ABB-1840-034A-A444-3990417E58DB}">
      <dsp:nvSpPr>
        <dsp:cNvPr id="0" name=""/>
        <dsp:cNvSpPr/>
      </dsp:nvSpPr>
      <dsp:spPr>
        <a:xfrm>
          <a:off x="1410153" y="3939329"/>
          <a:ext cx="6438686" cy="1125522"/>
        </a:xfrm>
        <a:prstGeom prst="rect">
          <a:avLst/>
        </a:prstGeom>
        <a:solidFill>
          <a:schemeClr val="accent1">
            <a:alpha val="50000"/>
          </a:schemeClr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93384" tIns="154940" rIns="154940" bIns="154940" numCol="1" spcCol="1270" anchor="ctr" anchorCtr="0">
          <a:noAutofit/>
        </a:bodyPr>
        <a:lstStyle/>
        <a:p>
          <a:pPr marL="0" lvl="0" indent="0" algn="l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100" b="1" kern="1200" dirty="0">
            <a:solidFill>
              <a:schemeClr val="tx1"/>
            </a:solidFill>
          </a:endParaRPr>
        </a:p>
      </dsp:txBody>
      <dsp:txXfrm>
        <a:off x="1410153" y="3939329"/>
        <a:ext cx="6438686" cy="1125522"/>
      </dsp:txXfrm>
    </dsp:sp>
    <dsp:sp modelId="{FC90BB64-749A-A84F-B1A3-404A150051A0}">
      <dsp:nvSpPr>
        <dsp:cNvPr id="0" name=""/>
        <dsp:cNvSpPr/>
      </dsp:nvSpPr>
      <dsp:spPr>
        <a:xfrm>
          <a:off x="287341" y="3798638"/>
          <a:ext cx="1406903" cy="14069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09FA46-F825-4C5C-B907-4956DF7B5BB4}">
      <dsp:nvSpPr>
        <dsp:cNvPr id="0" name=""/>
        <dsp:cNvSpPr/>
      </dsp:nvSpPr>
      <dsp:spPr>
        <a:xfrm>
          <a:off x="0" y="530576"/>
          <a:ext cx="4429124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2D392F-9281-4FB7-98FF-8C6A517C7908}">
      <dsp:nvSpPr>
        <dsp:cNvPr id="0" name=""/>
        <dsp:cNvSpPr/>
      </dsp:nvSpPr>
      <dsp:spPr>
        <a:xfrm>
          <a:off x="221456" y="28736"/>
          <a:ext cx="3100386" cy="100368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7187" tIns="0" rIns="117187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эмоциональный фон</a:t>
          </a:r>
          <a:endParaRPr lang="ru-RU" sz="2400" kern="1200" dirty="0"/>
        </a:p>
      </dsp:txBody>
      <dsp:txXfrm>
        <a:off x="270452" y="77732"/>
        <a:ext cx="3002394" cy="905688"/>
      </dsp:txXfrm>
    </dsp:sp>
    <dsp:sp modelId="{7EEB1413-3891-4355-A7D1-95BE2F50D13D}">
      <dsp:nvSpPr>
        <dsp:cNvPr id="0" name=""/>
        <dsp:cNvSpPr/>
      </dsp:nvSpPr>
      <dsp:spPr>
        <a:xfrm>
          <a:off x="0" y="2072817"/>
          <a:ext cx="4429124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BF3B46-A76E-480E-91E7-9AB6BD7BE83B}">
      <dsp:nvSpPr>
        <dsp:cNvPr id="0" name=""/>
        <dsp:cNvSpPr/>
      </dsp:nvSpPr>
      <dsp:spPr>
        <a:xfrm>
          <a:off x="221456" y="1570977"/>
          <a:ext cx="3100386" cy="100368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20000"/>
          </a:schemeClr>
        </a:soli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7187" tIns="0" rIns="117187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en-US" sz="2400" b="1" kern="1200" dirty="0"/>
            <a:t>способность к сотрудничеству</a:t>
          </a:r>
          <a:endParaRPr lang="ru-RU" sz="2400" kern="1200" dirty="0"/>
        </a:p>
      </dsp:txBody>
      <dsp:txXfrm>
        <a:off x="270452" y="1619973"/>
        <a:ext cx="3002394" cy="905688"/>
      </dsp:txXfrm>
    </dsp:sp>
    <dsp:sp modelId="{D9BD6A77-4522-4685-B864-F31262095DBF}">
      <dsp:nvSpPr>
        <dsp:cNvPr id="0" name=""/>
        <dsp:cNvSpPr/>
      </dsp:nvSpPr>
      <dsp:spPr>
        <a:xfrm>
          <a:off x="0" y="3615057"/>
          <a:ext cx="4429124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DC1273-3A48-49B7-88D7-CE2BCACDDBF1}">
      <dsp:nvSpPr>
        <dsp:cNvPr id="0" name=""/>
        <dsp:cNvSpPr/>
      </dsp:nvSpPr>
      <dsp:spPr>
        <a:xfrm>
          <a:off x="221456" y="3113216"/>
          <a:ext cx="3100386" cy="100368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7187" tIns="0" rIns="117187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эффективность взаимодействия</a:t>
          </a:r>
          <a:endParaRPr lang="ru-RU" sz="2400" kern="1200" dirty="0"/>
        </a:p>
      </dsp:txBody>
      <dsp:txXfrm>
        <a:off x="270452" y="3162212"/>
        <a:ext cx="3002394" cy="9056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F7374D-A10D-EC4C-82EB-72F0D773D981}">
      <dsp:nvSpPr>
        <dsp:cNvPr id="0" name=""/>
        <dsp:cNvSpPr/>
      </dsp:nvSpPr>
      <dsp:spPr>
        <a:xfrm>
          <a:off x="2091379" y="2613016"/>
          <a:ext cx="1514733" cy="964864"/>
        </a:xfrm>
        <a:prstGeom prst="line">
          <a:avLst/>
        </a:pr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9228CB-C1EA-2C4C-8230-F82630B6C98E}">
      <dsp:nvSpPr>
        <dsp:cNvPr id="0" name=""/>
        <dsp:cNvSpPr/>
      </dsp:nvSpPr>
      <dsp:spPr>
        <a:xfrm>
          <a:off x="3546046" y="2913065"/>
          <a:ext cx="2886691" cy="0"/>
        </a:xfrm>
        <a:prstGeom prst="line">
          <a:avLst/>
        </a:pr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2E103B-7102-DE4D-B30C-F9F546E5D79D}">
      <dsp:nvSpPr>
        <dsp:cNvPr id="0" name=""/>
        <dsp:cNvSpPr/>
      </dsp:nvSpPr>
      <dsp:spPr>
        <a:xfrm>
          <a:off x="588276" y="935476"/>
          <a:ext cx="1994277" cy="1826350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2700">
          <a:bevelT w="31750" h="12700"/>
          <a:contourClr>
            <a:schemeClr val="accent1">
              <a:tint val="5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0A76ABD-A0B0-8244-B467-802FC0E3BEFB}">
      <dsp:nvSpPr>
        <dsp:cNvPr id="0" name=""/>
        <dsp:cNvSpPr/>
      </dsp:nvSpPr>
      <dsp:spPr>
        <a:xfrm>
          <a:off x="692197" y="2862419"/>
          <a:ext cx="2058476" cy="1061401"/>
        </a:xfrm>
        <a:prstGeom prst="rect">
          <a:avLst/>
        </a:prstGeom>
        <a:noFill/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500" kern="1200" dirty="0"/>
        </a:p>
      </dsp:txBody>
      <dsp:txXfrm>
        <a:off x="692197" y="2862419"/>
        <a:ext cx="2058476" cy="1061401"/>
      </dsp:txXfrm>
    </dsp:sp>
    <dsp:sp modelId="{E0B2B947-E034-8146-A471-4A27BB22DB1A}">
      <dsp:nvSpPr>
        <dsp:cNvPr id="0" name=""/>
        <dsp:cNvSpPr/>
      </dsp:nvSpPr>
      <dsp:spPr>
        <a:xfrm>
          <a:off x="4167911" y="805657"/>
          <a:ext cx="2264826" cy="1972675"/>
        </a:xfrm>
        <a:prstGeom prst="ellipse">
          <a:avLst/>
        </a:prstGeom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2700">
          <a:bevelT w="31750" h="12700"/>
          <a:contourClr>
            <a:schemeClr val="accent1">
              <a:tint val="5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85C01D7-A041-B04F-9AA6-933C1306FA75}">
      <dsp:nvSpPr>
        <dsp:cNvPr id="0" name=""/>
        <dsp:cNvSpPr/>
      </dsp:nvSpPr>
      <dsp:spPr>
        <a:xfrm>
          <a:off x="5211196" y="1154527"/>
          <a:ext cx="133479" cy="1206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0" rIns="247650" bIns="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500" kern="1200" dirty="0"/>
        </a:p>
      </dsp:txBody>
      <dsp:txXfrm>
        <a:off x="5211196" y="1154527"/>
        <a:ext cx="133479" cy="1206138"/>
      </dsp:txXfrm>
    </dsp:sp>
    <dsp:sp modelId="{B9055781-AF40-B64D-A7EE-891B41279AF9}">
      <dsp:nvSpPr>
        <dsp:cNvPr id="0" name=""/>
        <dsp:cNvSpPr/>
      </dsp:nvSpPr>
      <dsp:spPr>
        <a:xfrm>
          <a:off x="3225506" y="3497525"/>
          <a:ext cx="2177803" cy="1915022"/>
        </a:xfrm>
        <a:prstGeom prst="ellipse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2700">
          <a:bevelT w="31750" h="12700"/>
          <a:contourClr>
            <a:schemeClr val="accent1">
              <a:tint val="5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5C9FB56-CFA1-404E-91D2-00F3AACDEFE3}">
      <dsp:nvSpPr>
        <dsp:cNvPr id="0" name=""/>
        <dsp:cNvSpPr/>
      </dsp:nvSpPr>
      <dsp:spPr>
        <a:xfrm>
          <a:off x="5211196" y="3164757"/>
          <a:ext cx="133479" cy="1206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0" rIns="247650" bIns="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500" kern="1200" dirty="0"/>
        </a:p>
      </dsp:txBody>
      <dsp:txXfrm>
        <a:off x="5211196" y="3164757"/>
        <a:ext cx="133479" cy="12061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ADD73-1407-4E71-AF17-5F97866E54A9}">
      <dsp:nvSpPr>
        <dsp:cNvPr id="0" name=""/>
        <dsp:cNvSpPr/>
      </dsp:nvSpPr>
      <dsp:spPr>
        <a:xfrm rot="10800000">
          <a:off x="2073271" y="2479"/>
          <a:ext cx="7689584" cy="54568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632" tIns="49530" rIns="92456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/>
            <a:t>поддерживать, делать акцент на  успехах как в учебе, так и в процессе адаптации к новой среде;</a:t>
          </a:r>
          <a:endParaRPr lang="en-US" sz="1300" kern="1200" dirty="0"/>
        </a:p>
      </dsp:txBody>
      <dsp:txXfrm rot="10800000">
        <a:off x="2209692" y="2479"/>
        <a:ext cx="7553163" cy="545684"/>
      </dsp:txXfrm>
    </dsp:sp>
    <dsp:sp modelId="{46CAC90A-46A6-4569-BCE0-BA51CF2FC3FD}">
      <dsp:nvSpPr>
        <dsp:cNvPr id="0" name=""/>
        <dsp:cNvSpPr/>
      </dsp:nvSpPr>
      <dsp:spPr>
        <a:xfrm>
          <a:off x="1800429" y="2479"/>
          <a:ext cx="545684" cy="545684"/>
        </a:xfrm>
        <a:prstGeom prst="ellipse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E08BFD-FD61-45DE-A5DC-AD135846C7BB}">
      <dsp:nvSpPr>
        <dsp:cNvPr id="0" name=""/>
        <dsp:cNvSpPr/>
      </dsp:nvSpPr>
      <dsp:spPr>
        <a:xfrm rot="10800000">
          <a:off x="2073271" y="711055"/>
          <a:ext cx="7689584" cy="54568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632" tIns="49530" rIns="92456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/>
            <a:t>развивать коммуникативную культуру среди обучающихся, навыки общения и сотрудничества, проговаривать проблемные вопросы, не игнорировать эмоциональные состояния ребенка;</a:t>
          </a:r>
          <a:endParaRPr lang="en-US" sz="1300" kern="1200"/>
        </a:p>
      </dsp:txBody>
      <dsp:txXfrm rot="10800000">
        <a:off x="2209692" y="711055"/>
        <a:ext cx="7553163" cy="545684"/>
      </dsp:txXfrm>
    </dsp:sp>
    <dsp:sp modelId="{7BDA95D1-91DA-4209-BFD1-26BF609FB4AF}">
      <dsp:nvSpPr>
        <dsp:cNvPr id="0" name=""/>
        <dsp:cNvSpPr/>
      </dsp:nvSpPr>
      <dsp:spPr>
        <a:xfrm>
          <a:off x="1800429" y="711055"/>
          <a:ext cx="545684" cy="545684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0A42F28-2EF7-4539-8A2C-6DFFAAD4379E}">
      <dsp:nvSpPr>
        <dsp:cNvPr id="0" name=""/>
        <dsp:cNvSpPr/>
      </dsp:nvSpPr>
      <dsp:spPr>
        <a:xfrm rot="10800000">
          <a:off x="2073271" y="1419631"/>
          <a:ext cx="7689584" cy="54568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632" tIns="49530" rIns="92456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/>
            <a:t>развивать эмпатичные способности членов группы, умение и потребность в познании других людей, толерантное к ним отношение;</a:t>
          </a:r>
          <a:endParaRPr lang="en-US" sz="1300" kern="1200" dirty="0"/>
        </a:p>
      </dsp:txBody>
      <dsp:txXfrm rot="10800000">
        <a:off x="2209692" y="1419631"/>
        <a:ext cx="7553163" cy="545684"/>
      </dsp:txXfrm>
    </dsp:sp>
    <dsp:sp modelId="{95E97D82-5654-40E8-A8A3-6B8FEDCA7772}">
      <dsp:nvSpPr>
        <dsp:cNvPr id="0" name=""/>
        <dsp:cNvSpPr/>
      </dsp:nvSpPr>
      <dsp:spPr>
        <a:xfrm>
          <a:off x="1800429" y="1419631"/>
          <a:ext cx="545684" cy="545684"/>
        </a:xfrm>
        <a:prstGeom prst="ellipse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2BC468-B227-44E9-B843-38E0BDCBC0FD}">
      <dsp:nvSpPr>
        <dsp:cNvPr id="0" name=""/>
        <dsp:cNvSpPr/>
      </dsp:nvSpPr>
      <dsp:spPr>
        <a:xfrm rot="10800000">
          <a:off x="2073271" y="2128207"/>
          <a:ext cx="7689584" cy="54568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632" tIns="49530" rIns="92456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/>
            <a:t>находить общие интересы, которые объединили бы детей класса и на их основе организовывать общие дела;</a:t>
          </a:r>
          <a:endParaRPr lang="en-US" sz="1300" kern="1200"/>
        </a:p>
      </dsp:txBody>
      <dsp:txXfrm rot="10800000">
        <a:off x="2209692" y="2128207"/>
        <a:ext cx="7553163" cy="545684"/>
      </dsp:txXfrm>
    </dsp:sp>
    <dsp:sp modelId="{A00FD461-9FA6-40C4-8079-67F42C7340DB}">
      <dsp:nvSpPr>
        <dsp:cNvPr id="0" name=""/>
        <dsp:cNvSpPr/>
      </dsp:nvSpPr>
      <dsp:spPr>
        <a:xfrm>
          <a:off x="1800429" y="2128207"/>
          <a:ext cx="545684" cy="545684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C654A90-2A92-49A6-A9EF-5941C2C09695}">
      <dsp:nvSpPr>
        <dsp:cNvPr id="0" name=""/>
        <dsp:cNvSpPr/>
      </dsp:nvSpPr>
      <dsp:spPr>
        <a:xfrm rot="10800000">
          <a:off x="2073271" y="2836783"/>
          <a:ext cx="7689584" cy="54568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632" tIns="49530" rIns="92456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i="1" u="sng" kern="1200" dirty="0"/>
            <a:t>давать детям задания, которые они могут выполнить только вместе</a:t>
          </a:r>
          <a:r>
            <a:rPr lang="ru-RU" sz="1300" kern="1200" dirty="0"/>
            <a:t> (например, давать каждому ученику лишь часть материала, хотя выучить он должен выучить его целиком)</a:t>
          </a:r>
          <a:endParaRPr lang="en-US" sz="1300" kern="1200" dirty="0"/>
        </a:p>
      </dsp:txBody>
      <dsp:txXfrm rot="10800000">
        <a:off x="2209692" y="2836783"/>
        <a:ext cx="7553163" cy="545684"/>
      </dsp:txXfrm>
    </dsp:sp>
    <dsp:sp modelId="{5602B494-A9FF-468C-A693-82E0CFEDEE26}">
      <dsp:nvSpPr>
        <dsp:cNvPr id="0" name=""/>
        <dsp:cNvSpPr/>
      </dsp:nvSpPr>
      <dsp:spPr>
        <a:xfrm>
          <a:off x="1800429" y="2836783"/>
          <a:ext cx="545684" cy="545684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18D1B9A-F486-44BB-8BAD-2C01794010B5}">
      <dsp:nvSpPr>
        <dsp:cNvPr id="0" name=""/>
        <dsp:cNvSpPr/>
      </dsp:nvSpPr>
      <dsp:spPr>
        <a:xfrm rot="10800000">
          <a:off x="2073271" y="3545358"/>
          <a:ext cx="7689584" cy="54568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632" tIns="49530" rIns="92456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/>
            <a:t>формировать традиции класса, привлекать детей участвовать в общешкольных традиционных делах;</a:t>
          </a:r>
          <a:endParaRPr lang="en-US" sz="1300" kern="1200" dirty="0"/>
        </a:p>
      </dsp:txBody>
      <dsp:txXfrm rot="10800000">
        <a:off x="2209692" y="3545358"/>
        <a:ext cx="7553163" cy="545684"/>
      </dsp:txXfrm>
    </dsp:sp>
    <dsp:sp modelId="{20B95EB3-232E-41C2-8029-4433E4B7E661}">
      <dsp:nvSpPr>
        <dsp:cNvPr id="0" name=""/>
        <dsp:cNvSpPr/>
      </dsp:nvSpPr>
      <dsp:spPr>
        <a:xfrm>
          <a:off x="1800429" y="3545358"/>
          <a:ext cx="545684" cy="545684"/>
        </a:xfrm>
        <a:prstGeom prst="ellipse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3DB346F-4103-4DB4-ADAD-CB5B576DCDF9}">
      <dsp:nvSpPr>
        <dsp:cNvPr id="0" name=""/>
        <dsp:cNvSpPr/>
      </dsp:nvSpPr>
      <dsp:spPr>
        <a:xfrm rot="10800000">
          <a:off x="2073271" y="4253934"/>
          <a:ext cx="7689584" cy="54568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632" tIns="49530" rIns="92456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/>
            <a:t>если есть свободное время - привлекать ребят проводить его вместе;</a:t>
          </a:r>
          <a:endParaRPr lang="en-US" sz="1300" kern="1200"/>
        </a:p>
      </dsp:txBody>
      <dsp:txXfrm rot="10800000">
        <a:off x="2209692" y="4253934"/>
        <a:ext cx="7553163" cy="545684"/>
      </dsp:txXfrm>
    </dsp:sp>
    <dsp:sp modelId="{398E7018-8838-44F3-A830-14BDC0B48F46}">
      <dsp:nvSpPr>
        <dsp:cNvPr id="0" name=""/>
        <dsp:cNvSpPr/>
      </dsp:nvSpPr>
      <dsp:spPr>
        <a:xfrm>
          <a:off x="1800429" y="4253934"/>
          <a:ext cx="545684" cy="545684"/>
        </a:xfrm>
        <a:prstGeom prst="ellipse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07F4577-84BC-42A2-8B62-CFB13CCEE134}">
      <dsp:nvSpPr>
        <dsp:cNvPr id="0" name=""/>
        <dsp:cNvSpPr/>
      </dsp:nvSpPr>
      <dsp:spPr>
        <a:xfrm rot="10800000">
          <a:off x="2073271" y="4962510"/>
          <a:ext cx="7689584" cy="54568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632" tIns="49530" rIns="92456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/>
            <a:t>создавать ситуации </a:t>
          </a:r>
          <a:r>
            <a:rPr lang="ru-RU" sz="1300" b="1" i="1" kern="1200"/>
            <a:t>коллективного сопереживания значимых событий</a:t>
          </a:r>
          <a:r>
            <a:rPr lang="ru-RU" sz="1300" kern="1200"/>
            <a:t>, стремление к эмоциональному включению в жизнь класса каждого ребенка;</a:t>
          </a:r>
          <a:endParaRPr lang="en-US" sz="1300" kern="1200"/>
        </a:p>
      </dsp:txBody>
      <dsp:txXfrm rot="10800000">
        <a:off x="2209692" y="4962510"/>
        <a:ext cx="7553163" cy="545684"/>
      </dsp:txXfrm>
    </dsp:sp>
    <dsp:sp modelId="{96F43C1B-2E30-4BD9-8461-07749C9D9691}">
      <dsp:nvSpPr>
        <dsp:cNvPr id="0" name=""/>
        <dsp:cNvSpPr/>
      </dsp:nvSpPr>
      <dsp:spPr>
        <a:xfrm>
          <a:off x="1800429" y="4962510"/>
          <a:ext cx="545684" cy="545684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E77CDD1-DC86-41DA-8388-BD7355FD63D2}">
      <dsp:nvSpPr>
        <dsp:cNvPr id="0" name=""/>
        <dsp:cNvSpPr/>
      </dsp:nvSpPr>
      <dsp:spPr>
        <a:xfrm rot="10800000">
          <a:off x="2073271" y="5671086"/>
          <a:ext cx="7689584" cy="54568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632" tIns="49530" rIns="92456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/>
            <a:t>создавать условия для повышения комфортности самочувствия детей в школе и сохранению стабильно - положительных отношений между учителями и учащимися</a:t>
          </a:r>
          <a:endParaRPr lang="en-US" sz="1300" kern="1200" dirty="0"/>
        </a:p>
      </dsp:txBody>
      <dsp:txXfrm rot="10800000">
        <a:off x="2209692" y="5671086"/>
        <a:ext cx="7553163" cy="545684"/>
      </dsp:txXfrm>
    </dsp:sp>
    <dsp:sp modelId="{B4121897-65A8-4F45-944B-C4A07A1C3452}">
      <dsp:nvSpPr>
        <dsp:cNvPr id="0" name=""/>
        <dsp:cNvSpPr/>
      </dsp:nvSpPr>
      <dsp:spPr>
        <a:xfrm>
          <a:off x="1800429" y="5671086"/>
          <a:ext cx="545684" cy="545684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1999" y="6425933"/>
            <a:ext cx="487386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1999" y="6466552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087368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3913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1999" y="6601333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1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AEC355-C0C4-42F8-85D6-C54316F9E5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8692" y="123803"/>
            <a:ext cx="7045308" cy="1736725"/>
          </a:xfrm>
        </p:spPr>
        <p:txBody>
          <a:bodyPr>
            <a:normAutofit/>
          </a:bodyPr>
          <a:lstStyle/>
          <a:p>
            <a:pPr algn="ctr"/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образовательное учреждение дополнительного профессионального образования</a:t>
            </a:r>
            <a:b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  <a:b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Крымский Республиканский институт постдипломного педагогического образования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D88C2B-394A-423D-8FF8-12575A4075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9792" y="4725144"/>
            <a:ext cx="6336704" cy="1752600"/>
          </a:xfrm>
        </p:spPr>
        <p:txBody>
          <a:bodyPr>
            <a:normAutofit/>
          </a:bodyPr>
          <a:lstStyle/>
          <a:p>
            <a:pPr algn="r">
              <a:spcBef>
                <a:spcPct val="0"/>
              </a:spcBef>
              <a:defRPr/>
            </a:pPr>
            <a:r>
              <a:rPr lang="ru-RU" sz="2000" b="1" i="1" u="sng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Твердоступ</a:t>
            </a:r>
            <a:r>
              <a:rPr lang="ru-RU" sz="20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Кристина Геннадьевна</a:t>
            </a:r>
          </a:p>
          <a:p>
            <a:pPr algn="r">
              <a:spcBef>
                <a:spcPct val="0"/>
              </a:spcBef>
              <a:defRPr/>
            </a:pPr>
            <a:endParaRPr lang="ru-RU" sz="2000" b="1" i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ct val="0"/>
              </a:spcBef>
              <a:defRPr/>
            </a:pPr>
            <a:r>
              <a:rPr lang="ru-RU" sz="20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 психологических наук, </a:t>
            </a:r>
          </a:p>
          <a:p>
            <a:pPr algn="r">
              <a:spcBef>
                <a:spcPct val="0"/>
              </a:spcBef>
              <a:defRPr/>
            </a:pPr>
            <a:r>
              <a:rPr lang="ru-RU" sz="20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доцент кафедры психологии и педагогики</a:t>
            </a:r>
            <a:endParaRPr lang="en-US" sz="2000" dirty="0"/>
          </a:p>
        </p:txBody>
      </p:sp>
      <p:graphicFrame>
        <p:nvGraphicFramePr>
          <p:cNvPr id="4" name="Object 8">
            <a:extLst>
              <a:ext uri="{FF2B5EF4-FFF2-40B4-BE49-F238E27FC236}">
                <a16:creationId xmlns:a16="http://schemas.microsoft.com/office/drawing/2014/main" id="{867D24A5-D01B-447E-BECC-2768B3B885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8600214"/>
              </p:ext>
            </p:extLst>
          </p:nvPr>
        </p:nvGraphicFramePr>
        <p:xfrm>
          <a:off x="82567" y="19823"/>
          <a:ext cx="2016125" cy="194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CorelDRAW" r:id="rId3" imgW="8803800" imgH="7252920" progId="">
                  <p:embed/>
                </p:oleObj>
              </mc:Choice>
              <mc:Fallback>
                <p:oleObj name="CorelDRAW" r:id="rId3" imgW="8803800" imgH="7252920" progId="">
                  <p:embed/>
                  <p:pic>
                    <p:nvPicPr>
                      <p:cNvPr id="4" name="Object 8">
                        <a:extLst>
                          <a:ext uri="{FF2B5EF4-FFF2-40B4-BE49-F238E27FC236}">
                            <a16:creationId xmlns:a16="http://schemas.microsoft.com/office/drawing/2014/main" id="{867D24A5-D01B-447E-BECC-2768B3B8855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67" y="19823"/>
                        <a:ext cx="2016125" cy="1944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Рисунок 4" descr="images.jpg">
            <a:extLst>
              <a:ext uri="{FF2B5EF4-FFF2-40B4-BE49-F238E27FC236}">
                <a16:creationId xmlns:a16="http://schemas.microsoft.com/office/drawing/2014/main" id="{99BC4785-C53C-48BF-BDFD-CD273076D6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2947983"/>
            <a:ext cx="3857206" cy="37862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3508345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692" y="224445"/>
            <a:ext cx="8886304" cy="1122218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/>
              <a:t>Аспекты необходимые для создания благоприятного климата в классе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346663"/>
            <a:ext cx="7543800" cy="4838006"/>
          </a:xfrm>
        </p:spPr>
        <p:txBody>
          <a:bodyPr>
            <a:normAutofit/>
          </a:bodyPr>
          <a:lstStyle/>
          <a:p>
            <a:r>
              <a:rPr lang="ru-RU" dirty="0"/>
              <a:t>Включение в жизнедеятельность класса различных видов искусства.</a:t>
            </a:r>
          </a:p>
          <a:p>
            <a:r>
              <a:rPr lang="ru-RU" dirty="0"/>
              <a:t>Формирование общих традиций.</a:t>
            </a:r>
          </a:p>
          <a:p>
            <a:r>
              <a:rPr lang="ru-RU" dirty="0"/>
              <a:t>Создание ситуаций коллективного сопереживания значимых событий.</a:t>
            </a:r>
          </a:p>
          <a:p>
            <a:r>
              <a:rPr lang="ru-RU" dirty="0"/>
              <a:t>Стремление к эмоциональному включению в жизнь класса каждого ребенка.</a:t>
            </a:r>
          </a:p>
          <a:p>
            <a:r>
              <a:rPr lang="ru-RU" dirty="0"/>
              <a:t>Наличие активной  позиции педагога по отношению к классному коллективу.</a:t>
            </a:r>
          </a:p>
          <a:p>
            <a:r>
              <a:rPr lang="ru-RU" dirty="0"/>
              <a:t>Привнесение общечеловеческих ценностей в жизнь классного коллектива.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Изображение 39" descr="Klipar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435" y="4257669"/>
            <a:ext cx="2105451" cy="1488090"/>
          </a:xfrm>
          <a:prstGeom prst="rect">
            <a:avLst/>
          </a:prstGeom>
        </p:spPr>
      </p:pic>
      <p:pic>
        <p:nvPicPr>
          <p:cNvPr id="32" name="Изображение 31" descr="kartinki-dlya-prezentaciy-chelovechki-1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22" y="3418242"/>
            <a:ext cx="1651342" cy="2201791"/>
          </a:xfrm>
          <a:prstGeom prst="rect">
            <a:avLst/>
          </a:prstGeom>
        </p:spPr>
      </p:pic>
      <p:sp>
        <p:nvSpPr>
          <p:cNvPr id="29" name="Скругленный прямоугольник 28"/>
          <p:cNvSpPr/>
          <p:nvPr/>
        </p:nvSpPr>
        <p:spPr>
          <a:xfrm>
            <a:off x="40230" y="469070"/>
            <a:ext cx="9018912" cy="1008258"/>
          </a:xfrm>
          <a:prstGeom prst="roundRect">
            <a:avLst/>
          </a:prstGeom>
          <a:solidFill>
            <a:schemeClr val="accent3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0229" y="546338"/>
            <a:ext cx="88656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Под психологической совместимостью понимают способность к совместной деятельности, в основе которой лежит оптимальное сочетание в коллективе личностных качеств участников.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03223" y="46304"/>
            <a:ext cx="4012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+mj-lt"/>
              </a:rPr>
              <a:t>Психологическая совместимость</a:t>
            </a:r>
            <a:endParaRPr lang="ru-RU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99289" y="0"/>
            <a:ext cx="56454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9424" y="1597649"/>
            <a:ext cx="2426394" cy="985808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0000"/>
                </a:solidFill>
              </a:rPr>
              <a:t>Психологический уровень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229" y="1597649"/>
            <a:ext cx="2727376" cy="985808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i="1" dirty="0">
                <a:solidFill>
                  <a:schemeClr val="tx1"/>
                </a:solidFill>
              </a:rPr>
              <a:t>Психофизиологический уровень</a:t>
            </a:r>
            <a:r>
              <a:rPr lang="ru-RU" b="1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79493" y="1588605"/>
            <a:ext cx="2426394" cy="985808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i="1" dirty="0">
                <a:solidFill>
                  <a:srgbClr val="000000"/>
                </a:solidFill>
              </a:rPr>
              <a:t>Социально-психологический уровень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1" y="2303146"/>
            <a:ext cx="2767606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dirty="0"/>
          </a:p>
          <a:p>
            <a:pPr lvl="0" algn="ctr"/>
            <a:r>
              <a:rPr lang="ru-RU" b="1" dirty="0"/>
              <a:t>оптимальное сочетание особенностей системы органов чувств (зрение, слух, осязание и т.д.) и свойств темперамента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60468" y="2718645"/>
            <a:ext cx="26047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совместимость характеров, мотивов, типов поведения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17760" y="2764811"/>
            <a:ext cx="296069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основан на согласованности социальных ролей, социальных установок, ценностных ориентации, интересов</a:t>
            </a:r>
          </a:p>
        </p:txBody>
      </p:sp>
      <p:sp>
        <p:nvSpPr>
          <p:cNvPr id="14" name="Плюс 13"/>
          <p:cNvSpPr/>
          <p:nvPr/>
        </p:nvSpPr>
        <p:spPr>
          <a:xfrm>
            <a:off x="701379" y="5131070"/>
            <a:ext cx="701380" cy="715316"/>
          </a:xfrm>
          <a:prstGeom prst="mathPlus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Изображение 14" descr="73463316215202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602" y="3616080"/>
            <a:ext cx="1642082" cy="1473769"/>
          </a:xfrm>
          <a:prstGeom prst="rect">
            <a:avLst/>
          </a:prstGeom>
        </p:spPr>
      </p:pic>
      <p:sp>
        <p:nvSpPr>
          <p:cNvPr id="17" name="Плюс 16"/>
          <p:cNvSpPr/>
          <p:nvPr/>
        </p:nvSpPr>
        <p:spPr>
          <a:xfrm>
            <a:off x="3905777" y="4008062"/>
            <a:ext cx="908299" cy="804355"/>
          </a:xfrm>
          <a:prstGeom prst="mathPlus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40230" y="5745759"/>
            <a:ext cx="2257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/>
              <a:t>Разный темп работы холерика и флегматика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74118" y="6005497"/>
            <a:ext cx="2274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/>
              <a:t>2 лидера-соперника</a:t>
            </a:r>
          </a:p>
        </p:txBody>
      </p:sp>
      <p:pic>
        <p:nvPicPr>
          <p:cNvPr id="37" name="Изображение 36" descr="kartinki-dlya-prezentaciy-chelovechki-2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03223" y="3574859"/>
            <a:ext cx="1046973" cy="151499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703359" y="4893177"/>
            <a:ext cx="34145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/>
              <a:t>Не склонен/ склонен к планированию деятельности 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2390292" y="5437669"/>
            <a:ext cx="398513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Неэффективно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люс 19"/>
          <p:cNvSpPr/>
          <p:nvPr/>
        </p:nvSpPr>
        <p:spPr>
          <a:xfrm>
            <a:off x="7525614" y="5475534"/>
            <a:ext cx="640982" cy="527903"/>
          </a:xfrm>
          <a:prstGeom prst="mathPlus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46839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120639"/>
            <a:ext cx="6781800" cy="1388225"/>
          </a:xfrm>
        </p:spPr>
        <p:txBody>
          <a:bodyPr>
            <a:normAutofit/>
          </a:bodyPr>
          <a:lstStyle/>
          <a:p>
            <a:r>
              <a:rPr lang="ru-RU" dirty="0"/>
              <a:t>Не менее важно…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685799"/>
            <a:ext cx="7543800" cy="4875415"/>
          </a:xfrm>
        </p:spPr>
        <p:txBody>
          <a:bodyPr>
            <a:normAutofit/>
          </a:bodyPr>
          <a:lstStyle/>
          <a:p>
            <a:r>
              <a:rPr lang="ru-RU" dirty="0"/>
              <a:t>учитывать индивидуальные особенности школьника (вспыльчивость, молчаливость, обидчивость, замкнутость), его состояние в данный момент, его отношение к вам </a:t>
            </a:r>
            <a:r>
              <a:rPr lang="ru-RU" dirty="0">
                <a:highlight>
                  <a:srgbClr val="00FF00"/>
                </a:highlight>
              </a:rPr>
              <a:t>(УМЕТЬ ПРОГОВАРИВАТЬ ЭМОЦИИ), погружение в ……………;</a:t>
            </a:r>
          </a:p>
          <a:p>
            <a:endParaRPr lang="ru-RU" dirty="0">
              <a:highlight>
                <a:srgbClr val="00FF00"/>
              </a:highlight>
            </a:endParaRPr>
          </a:p>
          <a:p>
            <a:r>
              <a:rPr lang="ru-RU" dirty="0"/>
              <a:t>уметь выслушать учащегося, особенно в минуты напряженного, нервного состояния, возникшего в результате каких-либо неприятностей, недоразумения </a:t>
            </a:r>
            <a:r>
              <a:rPr lang="ru-RU" dirty="0">
                <a:highlight>
                  <a:srgbClr val="00FF00"/>
                </a:highlight>
              </a:rPr>
              <a:t>(Я - высказывание, ТЫ – высказывание). </a:t>
            </a:r>
          </a:p>
          <a:p>
            <a:r>
              <a:rPr lang="ru-RU" dirty="0"/>
              <a:t>Сохраняйте «секреты», доверительная беседа требует осторожности, деликатности.</a:t>
            </a:r>
          </a:p>
        </p:txBody>
      </p:sp>
      <p:sp>
        <p:nvSpPr>
          <p:cNvPr id="4" name="DownRibbonSharp">
            <a:extLst>
              <a:ext uri="{FF2B5EF4-FFF2-40B4-BE49-F238E27FC236}">
                <a16:creationId xmlns:a16="http://schemas.microsoft.com/office/drawing/2014/main" id="{EAAD1021-7E5E-42F1-BBDB-B00064EB03AA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6477000" y="5289664"/>
            <a:ext cx="2438400" cy="12192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1600 0 2700"/>
              <a:gd name="G6" fmla="*/ G5 1 2"/>
              <a:gd name="G7" fmla="+- 2700 0 0"/>
              <a:gd name="T0" fmla="*/ 10800 w 21600"/>
              <a:gd name="T1" fmla="*/ 2700 h 21600"/>
              <a:gd name="T2" fmla="*/ 2700 w 21600"/>
              <a:gd name="T3" fmla="*/ 9450 h 21600"/>
              <a:gd name="T4" fmla="*/ 10800 w 21600"/>
              <a:gd name="T5" fmla="*/ 21600 h 21600"/>
              <a:gd name="T6" fmla="*/ 18900 w 21600"/>
              <a:gd name="T7" fmla="*/ 94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7 h 21600"/>
              <a:gd name="T14" fmla="*/ G4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8100" y="0"/>
                </a:lnTo>
                <a:lnTo>
                  <a:pt x="8100" y="2700"/>
                </a:lnTo>
                <a:lnTo>
                  <a:pt x="13500" y="2700"/>
                </a:lnTo>
                <a:lnTo>
                  <a:pt x="13500" y="0"/>
                </a:lnTo>
                <a:lnTo>
                  <a:pt x="21600" y="0"/>
                </a:lnTo>
                <a:lnTo>
                  <a:pt x="18900" y="9450"/>
                </a:lnTo>
                <a:lnTo>
                  <a:pt x="21600" y="18900"/>
                </a:lnTo>
                <a:lnTo>
                  <a:pt x="16200" y="18900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18900"/>
                </a:lnTo>
                <a:lnTo>
                  <a:pt x="0" y="18900"/>
                </a:lnTo>
                <a:lnTo>
                  <a:pt x="2700" y="9450"/>
                </a:lnTo>
                <a:close/>
              </a:path>
              <a:path w="21600" h="21600" fill="none" extrusionOk="0">
                <a:moveTo>
                  <a:pt x="8100" y="2700"/>
                </a:moveTo>
                <a:lnTo>
                  <a:pt x="5400" y="2700"/>
                </a:lnTo>
                <a:lnTo>
                  <a:pt x="5400" y="18900"/>
                </a:lnTo>
              </a:path>
              <a:path w="21600" h="21600" fill="none" extrusionOk="0">
                <a:moveTo>
                  <a:pt x="5400" y="2700"/>
                </a:moveTo>
                <a:lnTo>
                  <a:pt x="8100" y="0"/>
                </a:lnTo>
              </a:path>
              <a:path w="21600" h="21600" fill="none" extrusionOk="0">
                <a:moveTo>
                  <a:pt x="13500" y="2700"/>
                </a:moveTo>
                <a:lnTo>
                  <a:pt x="16200" y="2700"/>
                </a:lnTo>
                <a:lnTo>
                  <a:pt x="16200" y="18900"/>
                </a:lnTo>
              </a:path>
              <a:path w="21600" h="21600" fill="none" extrusionOk="0">
                <a:moveTo>
                  <a:pt x="16200" y="2700"/>
                </a:moveTo>
                <a:lnTo>
                  <a:pt x="13500" y="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7EE42114-DB1E-4D55-BB1A-3A2BD7B25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84" y="149629"/>
            <a:ext cx="8553797" cy="642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18862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668ED19E-3FBB-4268-B5A1-E2738E1A3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332509"/>
            <a:ext cx="7534275" cy="420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ownRibbonSharp">
            <a:extLst>
              <a:ext uri="{FF2B5EF4-FFF2-40B4-BE49-F238E27FC236}">
                <a16:creationId xmlns:a16="http://schemas.microsoft.com/office/drawing/2014/main" id="{265C9668-EC08-464E-8AFE-04888DC2F829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6474229" y="5198225"/>
            <a:ext cx="2438400" cy="12192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1600 0 2700"/>
              <a:gd name="G6" fmla="*/ G5 1 2"/>
              <a:gd name="G7" fmla="+- 2700 0 0"/>
              <a:gd name="T0" fmla="*/ 10800 w 21600"/>
              <a:gd name="T1" fmla="*/ 2700 h 21600"/>
              <a:gd name="T2" fmla="*/ 2700 w 21600"/>
              <a:gd name="T3" fmla="*/ 9450 h 21600"/>
              <a:gd name="T4" fmla="*/ 10800 w 21600"/>
              <a:gd name="T5" fmla="*/ 21600 h 21600"/>
              <a:gd name="T6" fmla="*/ 18900 w 21600"/>
              <a:gd name="T7" fmla="*/ 94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7 h 21600"/>
              <a:gd name="T14" fmla="*/ G4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8100" y="0"/>
                </a:lnTo>
                <a:lnTo>
                  <a:pt x="8100" y="2700"/>
                </a:lnTo>
                <a:lnTo>
                  <a:pt x="13500" y="2700"/>
                </a:lnTo>
                <a:lnTo>
                  <a:pt x="13500" y="0"/>
                </a:lnTo>
                <a:lnTo>
                  <a:pt x="21600" y="0"/>
                </a:lnTo>
                <a:lnTo>
                  <a:pt x="18900" y="9450"/>
                </a:lnTo>
                <a:lnTo>
                  <a:pt x="21600" y="18900"/>
                </a:lnTo>
                <a:lnTo>
                  <a:pt x="16200" y="18900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18900"/>
                </a:lnTo>
                <a:lnTo>
                  <a:pt x="0" y="18900"/>
                </a:lnTo>
                <a:lnTo>
                  <a:pt x="2700" y="9450"/>
                </a:lnTo>
                <a:close/>
              </a:path>
              <a:path w="21600" h="21600" fill="none" extrusionOk="0">
                <a:moveTo>
                  <a:pt x="8100" y="2700"/>
                </a:moveTo>
                <a:lnTo>
                  <a:pt x="5400" y="2700"/>
                </a:lnTo>
                <a:lnTo>
                  <a:pt x="5400" y="18900"/>
                </a:lnTo>
              </a:path>
              <a:path w="21600" h="21600" fill="none" extrusionOk="0">
                <a:moveTo>
                  <a:pt x="5400" y="2700"/>
                </a:moveTo>
                <a:lnTo>
                  <a:pt x="8100" y="0"/>
                </a:lnTo>
              </a:path>
              <a:path w="21600" h="21600" fill="none" extrusionOk="0">
                <a:moveTo>
                  <a:pt x="13500" y="2700"/>
                </a:moveTo>
                <a:lnTo>
                  <a:pt x="16200" y="2700"/>
                </a:lnTo>
                <a:lnTo>
                  <a:pt x="16200" y="18900"/>
                </a:lnTo>
              </a:path>
              <a:path w="21600" h="21600" fill="none" extrusionOk="0">
                <a:moveTo>
                  <a:pt x="16200" y="2700"/>
                </a:moveTo>
                <a:lnTo>
                  <a:pt x="13500" y="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376770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602441049"/>
              </p:ext>
            </p:extLst>
          </p:nvPr>
        </p:nvGraphicFramePr>
        <p:xfrm>
          <a:off x="571019" y="1371599"/>
          <a:ext cx="6432738" cy="5496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83127" y="4073236"/>
            <a:ext cx="3359835" cy="2718261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sz="1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Неверно: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Ты всегда ужасно себя ведешь!</a:t>
            </a:r>
            <a:r>
              <a:rPr lang="ru-RU" sz="1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ru-RU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Верно: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В данной ситуации меня расстроило такое поведение. Ты умеешь быть другим, поэтому, пожалуйста, в следующий раз будь более сдержан.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57915" y="3990109"/>
            <a:ext cx="3359834" cy="2801387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sz="1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Неверно: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Ты никогда меня не слушаешь!</a:t>
            </a:r>
            <a:r>
              <a:rPr lang="ru-RU" sz="1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ru-RU"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ru-RU" sz="1400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Верно: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Когда я вижу, что собеседник меня не слушает, мне неприятно, ведь я говорю достаточно важные вещи. Пожалуйста, будь внимательнее к тому, что я говорю.</a:t>
            </a:r>
          </a:p>
        </p:txBody>
      </p:sp>
      <p:sp>
        <p:nvSpPr>
          <p:cNvPr id="9" name="Скругленный прямоугольник 6">
            <a:extLst>
              <a:ext uri="{FF2B5EF4-FFF2-40B4-BE49-F238E27FC236}">
                <a16:creationId xmlns:a16="http://schemas.microsoft.com/office/drawing/2014/main" id="{B430911F-68B8-44CD-B443-ECFD59EBCF20}"/>
              </a:ext>
            </a:extLst>
          </p:cNvPr>
          <p:cNvSpPr/>
          <p:nvPr/>
        </p:nvSpPr>
        <p:spPr>
          <a:xfrm>
            <a:off x="580645" y="1024774"/>
            <a:ext cx="8147719" cy="1003531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1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Я-высказывание" как средство профилактики конфликтов</a:t>
            </a:r>
          </a:p>
          <a:p>
            <a:pPr algn="just"/>
            <a:r>
              <a:rPr lang="ru-RU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"Я-высказывание" позволяет сообщить партнеру о своих переживаниях, не разрушая атмосферу доверия и дух партнерства. </a:t>
            </a:r>
          </a:p>
          <a:p>
            <a:pPr algn="just"/>
            <a:endParaRPr lang="ru-RU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ru-RU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Позволяет передать суть и при этом не задевать самооценку собеседника, и, более того: тот, кто высказывается, принимает ответственность за свои эмоции и на себя. Важно уметь различать «мне плохо» и «ты плохой». Высказываясь о своих чувствах, вкусах и мнениях, говори именно об этом, о своей субъективности, а не о чем-то объективно присущем людям и вещам. Не «фильм классный», а «мне такие фильмы нравятся». Это твое отношение, веди разговор от себя и о себе.</a:t>
            </a:r>
          </a:p>
        </p:txBody>
      </p:sp>
    </p:spTree>
    <p:extLst>
      <p:ext uri="{BB962C8B-B14F-4D97-AF65-F5344CB8AC3E}">
        <p14:creationId xmlns:p14="http://schemas.microsoft.com/office/powerpoint/2010/main" val="38725438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552902"/>
            <a:ext cx="6781800" cy="1005840"/>
          </a:xfrm>
        </p:spPr>
        <p:txBody>
          <a:bodyPr/>
          <a:lstStyle/>
          <a:p>
            <a:r>
              <a:rPr lang="ru-RU" dirty="0"/>
              <a:t>Не менее важно…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685800"/>
            <a:ext cx="7543800" cy="4933604"/>
          </a:xfrm>
        </p:spPr>
        <p:txBody>
          <a:bodyPr/>
          <a:lstStyle/>
          <a:p>
            <a:r>
              <a:rPr lang="ru-RU" dirty="0"/>
              <a:t>относиться уважительно к мнению других людей. Не исключайте возможности того, что ВСЕ могут ошибаться, старайтесь убеждать, нивелировать конфликты </a:t>
            </a:r>
            <a:r>
              <a:rPr lang="ru-RU" dirty="0">
                <a:highlight>
                  <a:srgbClr val="00FF00"/>
                </a:highlight>
              </a:rPr>
              <a:t>(АЙКИДО);</a:t>
            </a:r>
          </a:p>
          <a:p>
            <a:endParaRPr lang="ru-RU" dirty="0"/>
          </a:p>
          <a:p>
            <a:r>
              <a:rPr lang="ru-RU" dirty="0"/>
              <a:t>стараться сказать об учащемся доброе слово, если он того заслуживает. Одобрение действует сильнее, чем порицание (якорение результата, разбор ситуации успеха и неудачи). </a:t>
            </a:r>
          </a:p>
        </p:txBody>
      </p:sp>
      <p:sp>
        <p:nvSpPr>
          <p:cNvPr id="4" name="DownRibbonSharp">
            <a:extLst>
              <a:ext uri="{FF2B5EF4-FFF2-40B4-BE49-F238E27FC236}">
                <a16:creationId xmlns:a16="http://schemas.microsoft.com/office/drawing/2014/main" id="{2C424523-CF1E-46FB-81B5-E61890F69C78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6477000" y="5131724"/>
            <a:ext cx="2438400" cy="12192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1600 0 2700"/>
              <a:gd name="G6" fmla="*/ G5 1 2"/>
              <a:gd name="G7" fmla="+- 2700 0 0"/>
              <a:gd name="T0" fmla="*/ 10800 w 21600"/>
              <a:gd name="T1" fmla="*/ 2700 h 21600"/>
              <a:gd name="T2" fmla="*/ 2700 w 21600"/>
              <a:gd name="T3" fmla="*/ 9450 h 21600"/>
              <a:gd name="T4" fmla="*/ 10800 w 21600"/>
              <a:gd name="T5" fmla="*/ 21600 h 21600"/>
              <a:gd name="T6" fmla="*/ 18900 w 21600"/>
              <a:gd name="T7" fmla="*/ 94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7 h 21600"/>
              <a:gd name="T14" fmla="*/ G4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8100" y="0"/>
                </a:lnTo>
                <a:lnTo>
                  <a:pt x="8100" y="2700"/>
                </a:lnTo>
                <a:lnTo>
                  <a:pt x="13500" y="2700"/>
                </a:lnTo>
                <a:lnTo>
                  <a:pt x="13500" y="0"/>
                </a:lnTo>
                <a:lnTo>
                  <a:pt x="21600" y="0"/>
                </a:lnTo>
                <a:lnTo>
                  <a:pt x="18900" y="9450"/>
                </a:lnTo>
                <a:lnTo>
                  <a:pt x="21600" y="18900"/>
                </a:lnTo>
                <a:lnTo>
                  <a:pt x="16200" y="18900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18900"/>
                </a:lnTo>
                <a:lnTo>
                  <a:pt x="0" y="18900"/>
                </a:lnTo>
                <a:lnTo>
                  <a:pt x="2700" y="9450"/>
                </a:lnTo>
                <a:close/>
              </a:path>
              <a:path w="21600" h="21600" fill="none" extrusionOk="0">
                <a:moveTo>
                  <a:pt x="8100" y="2700"/>
                </a:moveTo>
                <a:lnTo>
                  <a:pt x="5400" y="2700"/>
                </a:lnTo>
                <a:lnTo>
                  <a:pt x="5400" y="18900"/>
                </a:lnTo>
              </a:path>
              <a:path w="21600" h="21600" fill="none" extrusionOk="0">
                <a:moveTo>
                  <a:pt x="5400" y="2700"/>
                </a:moveTo>
                <a:lnTo>
                  <a:pt x="8100" y="0"/>
                </a:lnTo>
              </a:path>
              <a:path w="21600" h="21600" fill="none" extrusionOk="0">
                <a:moveTo>
                  <a:pt x="13500" y="2700"/>
                </a:moveTo>
                <a:lnTo>
                  <a:pt x="16200" y="2700"/>
                </a:lnTo>
                <a:lnTo>
                  <a:pt x="16200" y="18900"/>
                </a:lnTo>
              </a:path>
              <a:path w="21600" h="21600" fill="none" extrusionOk="0">
                <a:moveTo>
                  <a:pt x="16200" y="2700"/>
                </a:moveTo>
                <a:lnTo>
                  <a:pt x="13500" y="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 менее важно…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стараться отчитывать наедине, выслушивать смягчающие обстоятельства, говорить конкретно о случае плохого поведения. К провинившемуся относитесь справедливо, уважая его человеческое достоинство. </a:t>
            </a:r>
          </a:p>
          <a:p>
            <a:r>
              <a:rPr lang="ru-RU" dirty="0"/>
              <a:t>будьте сдержаны, не переходите на крик и злость, старайтесь не угрожать, применять строгие меры. Покажите провинившемуся, что вы верите в него </a:t>
            </a:r>
            <a:r>
              <a:rPr lang="ru-RU" dirty="0">
                <a:highlight>
                  <a:srgbClr val="00FF00"/>
                </a:highlight>
              </a:rPr>
              <a:t>(ПЕДАГОГИЧЕСКИЙ ОПТИМИЗМ).</a:t>
            </a:r>
          </a:p>
        </p:txBody>
      </p:sp>
      <p:sp>
        <p:nvSpPr>
          <p:cNvPr id="4" name="DownRibbonSharp">
            <a:extLst>
              <a:ext uri="{FF2B5EF4-FFF2-40B4-BE49-F238E27FC236}">
                <a16:creationId xmlns:a16="http://schemas.microsoft.com/office/drawing/2014/main" id="{26510DE5-6D3B-46AC-A9AE-C89409B6630C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6477000" y="5223164"/>
            <a:ext cx="2438400" cy="12192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1600 0 2700"/>
              <a:gd name="G6" fmla="*/ G5 1 2"/>
              <a:gd name="G7" fmla="+- 2700 0 0"/>
              <a:gd name="T0" fmla="*/ 10800 w 21600"/>
              <a:gd name="T1" fmla="*/ 2700 h 21600"/>
              <a:gd name="T2" fmla="*/ 2700 w 21600"/>
              <a:gd name="T3" fmla="*/ 9450 h 21600"/>
              <a:gd name="T4" fmla="*/ 10800 w 21600"/>
              <a:gd name="T5" fmla="*/ 21600 h 21600"/>
              <a:gd name="T6" fmla="*/ 18900 w 21600"/>
              <a:gd name="T7" fmla="*/ 94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7 h 21600"/>
              <a:gd name="T14" fmla="*/ G4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8100" y="0"/>
                </a:lnTo>
                <a:lnTo>
                  <a:pt x="8100" y="2700"/>
                </a:lnTo>
                <a:lnTo>
                  <a:pt x="13500" y="2700"/>
                </a:lnTo>
                <a:lnTo>
                  <a:pt x="13500" y="0"/>
                </a:lnTo>
                <a:lnTo>
                  <a:pt x="21600" y="0"/>
                </a:lnTo>
                <a:lnTo>
                  <a:pt x="18900" y="9450"/>
                </a:lnTo>
                <a:lnTo>
                  <a:pt x="21600" y="18900"/>
                </a:lnTo>
                <a:lnTo>
                  <a:pt x="16200" y="18900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18900"/>
                </a:lnTo>
                <a:lnTo>
                  <a:pt x="0" y="18900"/>
                </a:lnTo>
                <a:lnTo>
                  <a:pt x="2700" y="9450"/>
                </a:lnTo>
                <a:close/>
              </a:path>
              <a:path w="21600" h="21600" fill="none" extrusionOk="0">
                <a:moveTo>
                  <a:pt x="8100" y="2700"/>
                </a:moveTo>
                <a:lnTo>
                  <a:pt x="5400" y="2700"/>
                </a:lnTo>
                <a:lnTo>
                  <a:pt x="5400" y="18900"/>
                </a:lnTo>
              </a:path>
              <a:path w="21600" h="21600" fill="none" extrusionOk="0">
                <a:moveTo>
                  <a:pt x="5400" y="2700"/>
                </a:moveTo>
                <a:lnTo>
                  <a:pt x="8100" y="0"/>
                </a:lnTo>
              </a:path>
              <a:path w="21600" h="21600" fill="none" extrusionOk="0">
                <a:moveTo>
                  <a:pt x="13500" y="2700"/>
                </a:moveTo>
                <a:lnTo>
                  <a:pt x="16200" y="2700"/>
                </a:lnTo>
                <a:lnTo>
                  <a:pt x="16200" y="18900"/>
                </a:lnTo>
              </a:path>
              <a:path w="21600" h="21600" fill="none" extrusionOk="0">
                <a:moveTo>
                  <a:pt x="16200" y="2700"/>
                </a:moveTo>
                <a:lnTo>
                  <a:pt x="13500" y="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images (3)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579" y="2637524"/>
            <a:ext cx="1848327" cy="2027349"/>
          </a:xfrm>
          <a:prstGeom prst="rect">
            <a:avLst/>
          </a:prstGeom>
        </p:spPr>
      </p:pic>
      <p:sp>
        <p:nvSpPr>
          <p:cNvPr id="21" name="Скругленный прямоугольник 20"/>
          <p:cNvSpPr/>
          <p:nvPr/>
        </p:nvSpPr>
        <p:spPr>
          <a:xfrm>
            <a:off x="98378" y="5383577"/>
            <a:ext cx="8959052" cy="1109259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Изображение 10" descr="65909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50" y="156100"/>
            <a:ext cx="2559087" cy="1825482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151650" y="461721"/>
            <a:ext cx="2559087" cy="1519861"/>
          </a:xfrm>
          <a:prstGeom prst="roundRect">
            <a:avLst/>
          </a:prstGeom>
          <a:solidFill>
            <a:schemeClr val="accent3">
              <a:alpha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480357" y="41998"/>
            <a:ext cx="582774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  </a:t>
            </a:r>
            <a:r>
              <a:rPr lang="ru-RU" sz="2800" b="1" dirty="0"/>
              <a:t>ТРИАДА</a:t>
            </a:r>
          </a:p>
          <a:p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1650" y="5383577"/>
            <a:ext cx="8842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b="1" dirty="0"/>
              <a:t>Основа взаимодействия классного руководителя и семьи в том,</a:t>
            </a:r>
          </a:p>
          <a:p>
            <a:pPr algn="ctr">
              <a:buNone/>
            </a:pPr>
            <a:r>
              <a:rPr lang="ru-RU" b="1" dirty="0"/>
              <a:t> что обе стороны заинтересованы в изучении ребенка, раскрытии и развитии в нем лучших качеств и свойств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720842"/>
            <a:ext cx="2929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РОДИТЕЛЬ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09117" y="665289"/>
            <a:ext cx="2938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9" name="Изображение 8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030" y="606017"/>
            <a:ext cx="2370943" cy="1313898"/>
          </a:xfrm>
          <a:prstGeom prst="rect">
            <a:avLst/>
          </a:prstGeom>
        </p:spPr>
      </p:pic>
      <p:pic>
        <p:nvPicPr>
          <p:cNvPr id="12" name="Изображение 11" descr="1370702467_18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11" b="7691"/>
          <a:stretch/>
        </p:blipFill>
        <p:spPr>
          <a:xfrm>
            <a:off x="6593994" y="563451"/>
            <a:ext cx="2188094" cy="1356464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3261886" y="461721"/>
            <a:ext cx="2559087" cy="1519861"/>
          </a:xfrm>
          <a:prstGeom prst="roundRect">
            <a:avLst/>
          </a:prstGeom>
          <a:solidFill>
            <a:schemeClr val="accent3">
              <a:alpha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356919" y="452226"/>
            <a:ext cx="2559087" cy="1519861"/>
          </a:xfrm>
          <a:prstGeom prst="roundRect">
            <a:avLst/>
          </a:prstGeom>
          <a:solidFill>
            <a:schemeClr val="accent3">
              <a:alpha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240716" y="719443"/>
            <a:ext cx="2747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</a:rPr>
              <a:t>ВЗРОСЛЫЙ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24976" y="677469"/>
            <a:ext cx="27243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РЕБЕНОК</a:t>
            </a:r>
          </a:p>
          <a:p>
            <a:endParaRPr lang="ru-RU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1042591" y="1981582"/>
            <a:ext cx="644511" cy="3401995"/>
          </a:xfrm>
          <a:prstGeom prst="downArrow">
            <a:avLst/>
          </a:prstGeom>
          <a:solidFill>
            <a:schemeClr val="accent1">
              <a:alpha val="4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4171115" y="2014797"/>
            <a:ext cx="644511" cy="3316608"/>
          </a:xfrm>
          <a:prstGeom prst="downArrow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7336802" y="2014797"/>
            <a:ext cx="644511" cy="3368780"/>
          </a:xfrm>
          <a:prstGeom prst="downArrow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Изображение 21" descr="leadership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655" y="2443552"/>
            <a:ext cx="2086512" cy="26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6001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ыноска со стрелкой вниз 7"/>
          <p:cNvSpPr/>
          <p:nvPr/>
        </p:nvSpPr>
        <p:spPr>
          <a:xfrm>
            <a:off x="5075123" y="3266005"/>
            <a:ext cx="4068877" cy="3508867"/>
          </a:xfrm>
          <a:prstGeom prst="downArrowCallout">
            <a:avLst/>
          </a:prstGeom>
          <a:solidFill>
            <a:schemeClr val="accent3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95250" indent="457200" algn="just">
              <a:lnSpc>
                <a:spcPct val="107000"/>
              </a:lnSpc>
              <a:spcAft>
                <a:spcPts val="1125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видеть в каждом ученике уникальную личность, уважать ее, понимать, принимать, верить в нее (Все дети талантливы);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95250" indent="457200" algn="just">
              <a:lnSpc>
                <a:spcPct val="107000"/>
              </a:lnSpc>
              <a:spcAft>
                <a:spcPts val="1125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создавать личностные ситуации успеха, одобрения, поддержки, доброжелательности, чтобы учеба приносила ребенку радость;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95250" indent="457200" algn="just">
              <a:lnSpc>
                <a:spcPct val="107000"/>
              </a:lnSpc>
              <a:spcAft>
                <a:spcPts val="1125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исключить прямое принуждение, а также акценты на отставание и другие недостатки ребенка;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95250" indent="457200" algn="just">
              <a:lnSpc>
                <a:spcPct val="107000"/>
              </a:lnSpc>
              <a:spcAft>
                <a:spcPts val="1125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понимать причины детского незнания и неправильного поведения, устранять их, не нанося ущерба достоинству (Ребенок хорошо, плох поступок);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95250" indent="457200" algn="just">
              <a:lnSpc>
                <a:spcPct val="107000"/>
              </a:lnSpc>
              <a:spcAft>
                <a:spcPts val="1125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представлять возможность и помогать детям реализовать себя в положительной деятельности (в каждом ребенке есть чудо, найди его).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Выноска со стрелкой вниз 6"/>
          <p:cNvSpPr/>
          <p:nvPr/>
        </p:nvSpPr>
        <p:spPr>
          <a:xfrm rot="10800000">
            <a:off x="383829" y="3428999"/>
            <a:ext cx="4094541" cy="1974451"/>
          </a:xfrm>
          <a:prstGeom prst="downArrowCallout">
            <a:avLst/>
          </a:prstGeom>
          <a:solidFill>
            <a:schemeClr val="accent2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94571" y="262175"/>
            <a:ext cx="4473059" cy="3166824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Необходимо создавать условия для позитивного межкультурного общения и совместной деятельности в образовательном учреждении, мотивируя это тем, что работать вместе с другими интересно, сама работа часто позволяет сделать то, чего не сделаешь в одиночку, а положительные эмоции к партнерам по общению сохраняются и после завершения общего дела.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069" y="1652732"/>
            <a:ext cx="4473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u="sng" dirty="0"/>
          </a:p>
          <a:p>
            <a:endParaRPr lang="ru-RU" dirty="0"/>
          </a:p>
        </p:txBody>
      </p:sp>
      <p:pic>
        <p:nvPicPr>
          <p:cNvPr id="13" name="Picture 2" descr="позитивное воспитание личности">
            <a:extLst>
              <a:ext uri="{FF2B5EF4-FFF2-40B4-BE49-F238E27FC236}">
                <a16:creationId xmlns:a16="http://schemas.microsoft.com/office/drawing/2014/main" id="{65526C22-2099-4949-9E18-F67AB96A56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3128"/>
            <a:ext cx="4630189" cy="209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Изображение 3" descr="Organizacija-sms-rassylki-ap5.png">
            <a:extLst>
              <a:ext uri="{FF2B5EF4-FFF2-40B4-BE49-F238E27FC236}">
                <a16:creationId xmlns:a16="http://schemas.microsoft.com/office/drawing/2014/main" id="{221E81F4-8428-4D07-85A4-CFDC1DD665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19557"/>
            <a:ext cx="4979325" cy="2038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0568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5578116"/>
            <a:ext cx="7576664" cy="990600"/>
          </a:xfrm>
        </p:spPr>
        <p:txBody>
          <a:bodyPr>
            <a:normAutofit/>
          </a:bodyPr>
          <a:lstStyle/>
          <a:p>
            <a:pPr algn="r"/>
            <a:endParaRPr lang="ru-RU" sz="1600" dirty="0"/>
          </a:p>
          <a:p>
            <a:pPr algn="r"/>
            <a:r>
              <a:rPr lang="ru-RU" sz="2000" i="1" dirty="0">
                <a:solidFill>
                  <a:srgbClr val="00B050"/>
                </a:solidFill>
              </a:rPr>
              <a:t>Рекомендации по созданию благоприятного СПК</a:t>
            </a:r>
          </a:p>
        </p:txBody>
      </p:sp>
      <p:sp>
        <p:nvSpPr>
          <p:cNvPr id="4" name="Название 3"/>
          <p:cNvSpPr>
            <a:spLocks noGrp="1"/>
          </p:cNvSpPr>
          <p:nvPr>
            <p:ph type="ctrTitle"/>
          </p:nvPr>
        </p:nvSpPr>
        <p:spPr>
          <a:xfrm>
            <a:off x="375440" y="2668201"/>
            <a:ext cx="8239341" cy="2909915"/>
          </a:xfrm>
        </p:spPr>
        <p:txBody>
          <a:bodyPr/>
          <a:lstStyle/>
          <a:p>
            <a:pPr algn="ctr"/>
            <a:br>
              <a:rPr lang="ru-RU" sz="1400" dirty="0"/>
            </a:br>
            <a:br>
              <a:rPr lang="ru-RU" sz="1400" dirty="0"/>
            </a:br>
            <a:br>
              <a:rPr lang="ru-RU" sz="1400" dirty="0"/>
            </a:br>
            <a:br>
              <a:rPr lang="ru-RU" sz="1400" dirty="0"/>
            </a:br>
            <a:br>
              <a:rPr lang="ru-RU" sz="1400" dirty="0"/>
            </a:br>
            <a:br>
              <a:rPr lang="ru-RU" sz="1400" dirty="0"/>
            </a:br>
            <a:br>
              <a:rPr lang="ru-RU" sz="1400" dirty="0"/>
            </a:br>
            <a:br>
              <a:rPr lang="ru-RU" sz="1400" dirty="0"/>
            </a:br>
            <a:br>
              <a:rPr lang="ru-RU" sz="1400" dirty="0"/>
            </a:br>
            <a:br>
              <a:rPr lang="ru-RU" sz="1400" dirty="0"/>
            </a:br>
            <a:br>
              <a:rPr lang="ru-RU" sz="1400" dirty="0"/>
            </a:br>
            <a:r>
              <a:rPr lang="ru-RU" sz="3600" i="1" dirty="0">
                <a:solidFill>
                  <a:schemeClr val="bg2">
                    <a:lumMod val="75000"/>
                  </a:schemeClr>
                </a:solidFill>
                <a:ea typeface="Adobe Gothic Std B" pitchFamily="34" charset="-128"/>
              </a:rPr>
              <a:t>Создание благоприятного </a:t>
            </a:r>
            <a:br>
              <a:rPr lang="ru-RU" sz="3600" i="1" dirty="0">
                <a:solidFill>
                  <a:schemeClr val="bg2">
                    <a:lumMod val="75000"/>
                  </a:schemeClr>
                </a:solidFill>
                <a:ea typeface="Adobe Gothic Std B" pitchFamily="34" charset="-128"/>
              </a:rPr>
            </a:br>
            <a:r>
              <a:rPr lang="ru-RU" sz="3600" i="1" dirty="0">
                <a:solidFill>
                  <a:schemeClr val="bg2">
                    <a:lumMod val="75000"/>
                  </a:schemeClr>
                </a:solidFill>
                <a:ea typeface="Adobe Gothic Std B" pitchFamily="34" charset="-128"/>
              </a:rPr>
              <a:t>социально-психологического климата </a:t>
            </a:r>
            <a:br>
              <a:rPr lang="ru-RU" sz="3600" i="1" dirty="0">
                <a:solidFill>
                  <a:schemeClr val="bg2">
                    <a:lumMod val="75000"/>
                  </a:schemeClr>
                </a:solidFill>
                <a:ea typeface="Adobe Gothic Std B" pitchFamily="34" charset="-128"/>
              </a:rPr>
            </a:br>
            <a:r>
              <a:rPr lang="ru-RU" sz="3600" i="1" dirty="0">
                <a:solidFill>
                  <a:schemeClr val="bg2">
                    <a:lumMod val="75000"/>
                  </a:schemeClr>
                </a:solidFill>
                <a:ea typeface="Adobe Gothic Std B" pitchFamily="34" charset="-128"/>
              </a:rPr>
              <a:t>в ученическом коллективе</a:t>
            </a:r>
            <a:endParaRPr lang="ru-RU" sz="3600" u="sng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" name="Изображение 1" descr="struktur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7576664" cy="3165585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4816EDA5-0648-4A5E-9335-A5D43374D3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379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0214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6735" y="303326"/>
            <a:ext cx="8620594" cy="3620948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Рекомендуется применять в работе 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технологии формирования социальных навыков сотрудничества, достижения общей цели, которую ставят перед смешанными по составу группами, что дает возможность развить навык сотрудничества между детьми и создает положительный психологический климат.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endParaRPr lang="ru-RU" i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Педагогу рекомендуется давать детям задания, которые они могут выполнить только вместе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Изображение 3" descr="Organizacija-sms-rassylki-ap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48" y="3661460"/>
            <a:ext cx="7866825" cy="288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866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672" y="4284473"/>
            <a:ext cx="74499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02909"/>
            <a:ext cx="858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highlight>
                  <a:srgbClr val="00FF00"/>
                </a:highlight>
              </a:rPr>
              <a:t>ТЕХНОЛОГИЯ ФОРМИРОВАНИЯ СОЦИАЛЬНЫХ НАВЫКОВ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11818" y="685019"/>
            <a:ext cx="8170123" cy="4140939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algn="ctr">
              <a:buFont typeface="Wingdings" charset="2"/>
              <a:buChar char="v"/>
            </a:pPr>
            <a:endParaRPr lang="ru-RU" b="1" dirty="0">
              <a:solidFill>
                <a:srgbClr val="000000"/>
              </a:solidFill>
            </a:endParaRPr>
          </a:p>
        </p:txBody>
      </p:sp>
      <p:pic>
        <p:nvPicPr>
          <p:cNvPr id="6" name="Изображение 5" descr="colored_puzzle_connection_400_clr_9893--w230h2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88898"/>
            <a:ext cx="2703579" cy="2362693"/>
          </a:xfrm>
          <a:prstGeom prst="rect">
            <a:avLst/>
          </a:prstGeom>
        </p:spPr>
      </p:pic>
      <p:pic>
        <p:nvPicPr>
          <p:cNvPr id="8" name="Изображение 7" descr="ZUP2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047"/>
          <a:stretch/>
        </p:blipFill>
        <p:spPr>
          <a:xfrm>
            <a:off x="2703579" y="4077763"/>
            <a:ext cx="5371765" cy="25773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87556"/>
            <a:ext cx="9143999" cy="4826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авать каждому ученику лишь часть материала, хотя выучить он должен его целиком. Таким образом, создается ситуация взаимодействия в группе, 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собирается общая мозаика («Мозаичный класс», «два, четыре – вместе», «Карусель»).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Технологии формирования социальных навыков позволяют понять принцип командной работы, разделять частное и общее. В свою очередь такая работа дает возможность создавать благоприятный социально-психологический климат, формировать эмпатию по отношению к другим, снимает напряжение у обучающихся, дает возможность раскрыться и увидеть другого, выстроить доверительные отношения.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Такая работа приводит к росту взаимных симпатий при работе над общим заданием, дает возможность </a:t>
            </a:r>
            <a:r>
              <a:rPr lang="ru-RU" sz="18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навыки позитивного взаимодействия в группе детей, имеющих культурные, этнические, половые различия, учит слушать каждого и ценить вклад каждого в достижение общей цели, снимается напряжение «свои-чужие», появляется общее «МЫ», усиливается чувство сопереживания и понимания другого.  </a:t>
            </a:r>
            <a:endParaRPr lang="en-US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43425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754" y="-74084"/>
            <a:ext cx="85519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</a:t>
            </a:r>
            <a:endParaRPr lang="ru-RU" b="1" u="sng" dirty="0"/>
          </a:p>
          <a:p>
            <a:pPr algn="ctr"/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Способы формирования и поддержания социально-психологического климата</a:t>
            </a:r>
            <a:endParaRPr lang="ru-RU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863075372"/>
              </p:ext>
            </p:extLst>
          </p:nvPr>
        </p:nvGraphicFramePr>
        <p:xfrm>
          <a:off x="-1209643" y="572247"/>
          <a:ext cx="11563285" cy="6219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8423622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71445" y="100711"/>
            <a:ext cx="55161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ВАЖНО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16257" y="1235871"/>
            <a:ext cx="3627744" cy="1213303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Учите учащихся спокойно относиться к критике, без агрессии, уважать чувства и желания других детей, так как они так же важны, как и собственные чувства и желания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700531" y="2976380"/>
            <a:ext cx="3443469" cy="1440797"/>
          </a:xfrm>
          <a:prstGeom prst="roundRect">
            <a:avLst/>
          </a:prstGeom>
          <a:solidFill>
            <a:schemeClr val="accent3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Сосредоточивайтесь на позитивных сторонах и преимуществах учащегося с целью укрепления его самооценки</a:t>
            </a:r>
            <a:endParaRPr lang="ru-RU" sz="14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4105" y="2976380"/>
            <a:ext cx="3443469" cy="1440797"/>
          </a:xfrm>
          <a:prstGeom prst="roundRect">
            <a:avLst/>
          </a:prstGeom>
          <a:solidFill>
            <a:schemeClr val="accent3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Поддерживайте </a:t>
            </a:r>
          </a:p>
          <a:p>
            <a:pPr algn="ctr"/>
            <a:r>
              <a:rPr lang="ru-RU" sz="1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неудачах</a:t>
            </a:r>
            <a:endParaRPr lang="ru-RU" sz="1400" dirty="0">
              <a:solidFill>
                <a:schemeClr val="accent3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4105" y="1346007"/>
            <a:ext cx="3443469" cy="1213303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71445" y="4564584"/>
            <a:ext cx="5061307" cy="1862125"/>
          </a:xfrm>
          <a:prstGeom prst="roundRect">
            <a:avLst/>
          </a:prstGeom>
          <a:solidFill>
            <a:schemeClr val="accent2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Анализируйте вместе с учащимся его неудачи, делая правильные выводы. Вы можете рассказать ему что-то на своем примере, так он будет чувствовать атмосферу доверия, поймет, что вы ближе к нему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1235871"/>
            <a:ext cx="345757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сравнивайте ученика с другими детьми. Сравнивайте его с самим собой (тем, каким он был вчера или будет завтра). </a:t>
            </a:r>
            <a:r>
              <a:rPr lang="ru-RU" sz="1400" b="1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Ругайте за конкретные поступки, а не личность в целом.</a:t>
            </a:r>
            <a:endParaRPr lang="ru-RU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776288" y="1177929"/>
            <a:ext cx="3569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68581" y="2728956"/>
            <a:ext cx="2676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endParaRPr lang="ru-RU" dirty="0"/>
          </a:p>
        </p:txBody>
      </p:sp>
      <p:pic>
        <p:nvPicPr>
          <p:cNvPr id="6" name="Изображение 5" descr="Project-Tea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668" y="1869958"/>
            <a:ext cx="3211932" cy="305520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945888605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5DEEA38-49B5-4825-8BFA-35B49B13E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" y="-241069"/>
            <a:ext cx="8961120" cy="7099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8356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9754CD96-0A95-4FB5-9F77-8BE159B8CB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4758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90451"/>
            <a:ext cx="8429684" cy="1295475"/>
          </a:xfrm>
        </p:spPr>
        <p:txBody>
          <a:bodyPr>
            <a:noAutofit/>
          </a:bodyPr>
          <a:lstStyle/>
          <a:p>
            <a:br>
              <a:rPr lang="ru-RU" sz="3200" i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i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i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i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i="1" dirty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Когда ведут речь о социально-психологическом климате (СПК) коллектива, подразумевают следующее:</a:t>
            </a:r>
            <a:br>
              <a:rPr lang="ru-RU" sz="32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320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9404" y="1471353"/>
            <a:ext cx="4852800" cy="5220392"/>
          </a:xfrm>
        </p:spPr>
        <p:txBody>
          <a:bodyPr>
            <a:normAutofit fontScale="92500" lnSpcReduction="20000"/>
          </a:bodyPr>
          <a:lstStyle/>
          <a:p>
            <a:pPr lvl="0" algn="l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b="1" i="1" dirty="0"/>
              <a:t> </a:t>
            </a:r>
            <a:r>
              <a:rPr lang="ru-RU" b="1" i="1" dirty="0">
                <a:solidFill>
                  <a:srgbClr val="7030A0"/>
                </a:solidFill>
              </a:rPr>
              <a:t>совокупность социально-психологических характеристик группы;</a:t>
            </a:r>
          </a:p>
          <a:p>
            <a:pPr lvl="0" algn="l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endParaRPr lang="ru-RU" dirty="0"/>
          </a:p>
          <a:p>
            <a:pPr lvl="0" algn="l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b="1" i="1" dirty="0">
                <a:solidFill>
                  <a:srgbClr val="C00000"/>
                </a:solidFill>
              </a:rPr>
              <a:t>преобладающий и устойчивый психологический настрой коллектива;</a:t>
            </a:r>
          </a:p>
          <a:p>
            <a:pPr lvl="0" algn="l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endParaRPr lang="ru-RU" dirty="0"/>
          </a:p>
          <a:p>
            <a:pPr lvl="0" algn="l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b="1" i="1" dirty="0">
                <a:solidFill>
                  <a:srgbClr val="0070C0"/>
                </a:solidFill>
              </a:rPr>
              <a:t>характер взаимоотношений в коллективе;</a:t>
            </a:r>
          </a:p>
          <a:p>
            <a:pPr lvl="0" algn="l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endParaRPr lang="ru-RU" dirty="0"/>
          </a:p>
          <a:p>
            <a:pPr lvl="0" algn="l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b="1" i="1" dirty="0">
                <a:solidFill>
                  <a:srgbClr val="00B050"/>
                </a:solidFill>
              </a:rPr>
              <a:t>интегральная характеристика состояния коллектива.</a:t>
            </a:r>
            <a:endParaRPr lang="ru-RU" dirty="0">
              <a:solidFill>
                <a:srgbClr val="00B050"/>
              </a:solidFill>
            </a:endParaRPr>
          </a:p>
          <a:p>
            <a:pPr algn="l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5" name="Изображение 6" descr="vrempersonal.png">
            <a:extLst>
              <a:ext uri="{FF2B5EF4-FFF2-40B4-BE49-F238E27FC236}">
                <a16:creationId xmlns:a16="http://schemas.microsoft.com/office/drawing/2014/main" id="{B7B1EBDF-D05E-43C2-ACE3-2509310C4EC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082" y="2318975"/>
            <a:ext cx="3271959" cy="20504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CF6F35-2CD1-415C-851F-D9471B96BCEC}"/>
              </a:ext>
            </a:extLst>
          </p:cNvPr>
          <p:cNvSpPr txBox="1"/>
          <p:nvPr/>
        </p:nvSpPr>
        <p:spPr>
          <a:xfrm>
            <a:off x="5079075" y="5264465"/>
            <a:ext cx="41397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1" u="sng" dirty="0"/>
              <a:t>Социально-психологический климат всегда строится на межличностных отношениях, поэтому является показателем их состояния </a:t>
            </a:r>
            <a:endParaRPr lang="en-US" b="1" i="1" u="sng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>
            <a:extLst>
              <a:ext uri="{FF2B5EF4-FFF2-40B4-BE49-F238E27FC236}">
                <a16:creationId xmlns:a16="http://schemas.microsoft.com/office/drawing/2014/main" id="{C6D37342-F1C4-4DC4-917B-721D06110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188" y="452439"/>
            <a:ext cx="8048625" cy="619904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000" dirty="0"/>
            </a:br>
            <a:r>
              <a:rPr lang="ru-RU" altLang="en-US" sz="2000" dirty="0"/>
              <a:t>Как утверждают специалисты и свидетельствует практика, эмоциональное благополучие в классе - одно из важнейших условий развития личности.</a:t>
            </a:r>
            <a:br>
              <a:rPr lang="ru-RU" altLang="en-US" sz="2000" dirty="0"/>
            </a:br>
            <a:endParaRPr lang="ru-RU" altLang="ru-RU" sz="2000" dirty="0">
              <a:solidFill>
                <a:srgbClr val="00B0F0"/>
              </a:solidFill>
            </a:endParaRPr>
          </a:p>
        </p:txBody>
      </p:sp>
      <p:sp>
        <p:nvSpPr>
          <p:cNvPr id="7171" name="Содержимое 2">
            <a:extLst>
              <a:ext uri="{FF2B5EF4-FFF2-40B4-BE49-F238E27FC236}">
                <a16:creationId xmlns:a16="http://schemas.microsoft.com/office/drawing/2014/main" id="{2B224F7E-1705-467F-A9AE-E7052EC2E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3699164"/>
            <a:ext cx="8565584" cy="270639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altLang="ru-RU" sz="3200" dirty="0">
                <a:solidFill>
                  <a:srgbClr val="FFFF00"/>
                </a:solidFill>
              </a:rPr>
              <a:t>	</a:t>
            </a:r>
            <a:r>
              <a:rPr lang="ru-RU" altLang="ru-RU" sz="1800" dirty="0">
                <a:solidFill>
                  <a:srgbClr val="FFFF00"/>
                </a:solidFill>
              </a:rPr>
              <a:t>	</a:t>
            </a:r>
          </a:p>
          <a:p>
            <a:pPr algn="ctr">
              <a:buNone/>
            </a:pPr>
            <a:r>
              <a:rPr lang="ru-RU" sz="1800" dirty="0"/>
              <a:t>	</a:t>
            </a:r>
            <a:r>
              <a:rPr lang="ru-RU" sz="1800" i="1" dirty="0">
                <a:solidFill>
                  <a:srgbClr val="7030A0"/>
                </a:solidFill>
              </a:rPr>
              <a:t>	Благоприятный социально-психологический климат способствует лучшему усвоению учебного материала и полноценному развитию  личности. </a:t>
            </a:r>
          </a:p>
          <a:p>
            <a:pPr algn="just">
              <a:buNone/>
            </a:pPr>
            <a:endParaRPr lang="ru-RU" sz="1800" dirty="0"/>
          </a:p>
          <a:p>
            <a:pPr algn="just">
              <a:buNone/>
            </a:pPr>
            <a:endParaRPr lang="ru-RU" sz="1800" dirty="0"/>
          </a:p>
          <a:p>
            <a:pPr algn="just">
              <a:buNone/>
            </a:pPr>
            <a:r>
              <a:rPr lang="ru-RU" sz="1800" dirty="0"/>
              <a:t>		Следовательно, создание благоприятного социально-психологического климата не только в классе, но и единой образовательной системе является важным компонентом педагогической работы, поскольку психологически здоровые, творческие, уверенные в себе и своих силах люди представляют особую ценность для современного общества.</a:t>
            </a:r>
          </a:p>
          <a:p>
            <a:pPr marL="0" indent="0" algn="just">
              <a:buFont typeface="Wingdings 3" panose="05040102010807070707" pitchFamily="18" charset="2"/>
              <a:buNone/>
            </a:pPr>
            <a:endParaRPr lang="ru-RU" altLang="ru-RU" sz="3200" dirty="0">
              <a:solidFill>
                <a:srgbClr val="FFFF00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71BFBC-A08B-4100-BB1C-1DD8F4A4E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723" y="762391"/>
            <a:ext cx="6094528" cy="2867243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id="{53008732-CD31-4A54-BD92-DAB2E6D39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7705" y="14131"/>
            <a:ext cx="6781800" cy="1600200"/>
          </a:xfrm>
        </p:spPr>
        <p:txBody>
          <a:bodyPr>
            <a:normAutofit/>
          </a:bodyPr>
          <a:lstStyle/>
          <a:p>
            <a:pPr algn="ctr"/>
            <a:r>
              <a:rPr lang="ru-RU" altLang="ja-JP" sz="2400" b="1" dirty="0">
                <a:solidFill>
                  <a:srgbClr val="0070C0"/>
                </a:solidFill>
              </a:rPr>
              <a:t>В понятии социально-психологического климата выделяются три "климатические зоны":</a:t>
            </a:r>
            <a:r>
              <a:rPr lang="ru-RU" altLang="ja-JP" sz="2400" b="1" i="1" dirty="0">
                <a:solidFill>
                  <a:srgbClr val="0070C0"/>
                </a:solidFill>
              </a:rPr>
              <a:t> </a:t>
            </a:r>
            <a:br>
              <a:rPr lang="ru-RU" altLang="ja-JP" sz="2400" b="1" dirty="0">
                <a:solidFill>
                  <a:srgbClr val="0070C0"/>
                </a:solidFill>
              </a:rPr>
            </a:br>
            <a:endParaRPr lang="ru-RU" altLang="ru-RU" sz="2400" dirty="0">
              <a:solidFill>
                <a:srgbClr val="0070C0"/>
              </a:solidFill>
            </a:endParaRPr>
          </a:p>
        </p:txBody>
      </p:sp>
      <p:sp>
        <p:nvSpPr>
          <p:cNvPr id="10243" name="Содержимое 2">
            <a:extLst>
              <a:ext uri="{FF2B5EF4-FFF2-40B4-BE49-F238E27FC236}">
                <a16:creationId xmlns:a16="http://schemas.microsoft.com/office/drawing/2014/main" id="{0832E3F5-8C9F-49E7-BD34-82103C765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512916"/>
            <a:ext cx="8480425" cy="4838007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ru-RU" altLang="ja-JP" sz="2000" b="1" i="1" dirty="0">
                <a:solidFill>
                  <a:srgbClr val="00B0F0"/>
                </a:solidFill>
              </a:rPr>
              <a:t>Первая климатическая зона  </a:t>
            </a:r>
            <a:r>
              <a:rPr lang="ru-RU" altLang="ja-JP" sz="2000" b="1" i="1" dirty="0"/>
              <a:t>- </a:t>
            </a:r>
            <a:r>
              <a:rPr lang="ru-RU" altLang="ja-JP" sz="2000" i="1" dirty="0"/>
              <a:t>социальная (правила, нормы)</a:t>
            </a:r>
          </a:p>
          <a:p>
            <a:pPr algn="just">
              <a:lnSpc>
                <a:spcPct val="80000"/>
              </a:lnSpc>
            </a:pPr>
            <a:endParaRPr lang="ru-RU" altLang="ja-JP" sz="2000" i="1" dirty="0"/>
          </a:p>
          <a:p>
            <a:pPr algn="just">
              <a:lnSpc>
                <a:spcPct val="80000"/>
              </a:lnSpc>
            </a:pPr>
            <a:endParaRPr lang="ru-RU" altLang="ja-JP" sz="2000" b="1" i="1" dirty="0"/>
          </a:p>
          <a:p>
            <a:pPr algn="just">
              <a:lnSpc>
                <a:spcPct val="80000"/>
              </a:lnSpc>
            </a:pPr>
            <a:r>
              <a:rPr lang="ru-RU" altLang="ja-JP" sz="2000" b="1" i="1" dirty="0">
                <a:solidFill>
                  <a:srgbClr val="00B0F0"/>
                </a:solidFill>
              </a:rPr>
              <a:t>Вторая климатическая зона </a:t>
            </a:r>
            <a:r>
              <a:rPr lang="ru-RU" altLang="ja-JP" sz="2000" i="1" dirty="0"/>
              <a:t> - моральные ценности</a:t>
            </a:r>
          </a:p>
          <a:p>
            <a:pPr algn="just">
              <a:lnSpc>
                <a:spcPct val="80000"/>
              </a:lnSpc>
            </a:pPr>
            <a:endParaRPr lang="ru-RU" altLang="ja-JP" sz="2000" dirty="0"/>
          </a:p>
          <a:p>
            <a:pPr algn="just">
              <a:lnSpc>
                <a:spcPct val="80000"/>
              </a:lnSpc>
            </a:pPr>
            <a:endParaRPr lang="ru-RU" altLang="ja-JP" sz="2000" b="1" i="1" dirty="0"/>
          </a:p>
          <a:p>
            <a:pPr algn="just">
              <a:lnSpc>
                <a:spcPct val="80000"/>
              </a:lnSpc>
            </a:pPr>
            <a:r>
              <a:rPr lang="ru-RU" altLang="ja-JP" sz="2000" b="1" i="1" dirty="0">
                <a:solidFill>
                  <a:srgbClr val="00B0F0"/>
                </a:solidFill>
              </a:rPr>
              <a:t>Третья климатическая зона </a:t>
            </a:r>
            <a:r>
              <a:rPr lang="ru-RU" altLang="ja-JP" sz="2000" i="1" dirty="0"/>
              <a:t>- психологический климат, те неофициальные отношения, которые складываются между людьми, находящимися в непосредственном контакте друг с другом. То есть, психологический климат - это микроклимат, зона действия которого значительно локальнее морального и социального.</a:t>
            </a:r>
            <a:endParaRPr lang="ru-RU" altLang="ja-JP" sz="2000" dirty="0"/>
          </a:p>
          <a:p>
            <a:pPr marL="0" indent="0">
              <a:buFont typeface="Wingdings 3" panose="05040102010807070707" pitchFamily="18" charset="2"/>
              <a:buNone/>
              <a:defRPr/>
            </a:pPr>
            <a:endParaRPr lang="ru-RU" altLang="ru-RU" dirty="0"/>
          </a:p>
        </p:txBody>
      </p:sp>
      <p:sp>
        <p:nvSpPr>
          <p:cNvPr id="4" name="DownRibbonSharp">
            <a:extLst>
              <a:ext uri="{FF2B5EF4-FFF2-40B4-BE49-F238E27FC236}">
                <a16:creationId xmlns:a16="http://schemas.microsoft.com/office/drawing/2014/main" id="{02A4FFAA-1D36-44ED-8D48-E97D42B04451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6526213" y="5131723"/>
            <a:ext cx="2438400" cy="12192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1600 0 2700"/>
              <a:gd name="G6" fmla="*/ G5 1 2"/>
              <a:gd name="G7" fmla="+- 2700 0 0"/>
              <a:gd name="T0" fmla="*/ 10800 w 21600"/>
              <a:gd name="T1" fmla="*/ 2700 h 21600"/>
              <a:gd name="T2" fmla="*/ 2700 w 21600"/>
              <a:gd name="T3" fmla="*/ 9450 h 21600"/>
              <a:gd name="T4" fmla="*/ 10800 w 21600"/>
              <a:gd name="T5" fmla="*/ 21600 h 21600"/>
              <a:gd name="T6" fmla="*/ 18900 w 21600"/>
              <a:gd name="T7" fmla="*/ 94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7 h 21600"/>
              <a:gd name="T14" fmla="*/ G4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8100" y="0"/>
                </a:lnTo>
                <a:lnTo>
                  <a:pt x="8100" y="2700"/>
                </a:lnTo>
                <a:lnTo>
                  <a:pt x="13500" y="2700"/>
                </a:lnTo>
                <a:lnTo>
                  <a:pt x="13500" y="0"/>
                </a:lnTo>
                <a:lnTo>
                  <a:pt x="21600" y="0"/>
                </a:lnTo>
                <a:lnTo>
                  <a:pt x="18900" y="9450"/>
                </a:lnTo>
                <a:lnTo>
                  <a:pt x="21600" y="18900"/>
                </a:lnTo>
                <a:lnTo>
                  <a:pt x="16200" y="18900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18900"/>
                </a:lnTo>
                <a:lnTo>
                  <a:pt x="0" y="18900"/>
                </a:lnTo>
                <a:lnTo>
                  <a:pt x="2700" y="9450"/>
                </a:lnTo>
                <a:close/>
              </a:path>
              <a:path w="21600" h="21600" fill="none" extrusionOk="0">
                <a:moveTo>
                  <a:pt x="8100" y="2700"/>
                </a:moveTo>
                <a:lnTo>
                  <a:pt x="5400" y="2700"/>
                </a:lnTo>
                <a:lnTo>
                  <a:pt x="5400" y="18900"/>
                </a:lnTo>
              </a:path>
              <a:path w="21600" h="21600" fill="none" extrusionOk="0">
                <a:moveTo>
                  <a:pt x="5400" y="2700"/>
                </a:moveTo>
                <a:lnTo>
                  <a:pt x="8100" y="0"/>
                </a:lnTo>
              </a:path>
              <a:path w="21600" h="21600" fill="none" extrusionOk="0">
                <a:moveTo>
                  <a:pt x="13500" y="2700"/>
                </a:moveTo>
                <a:lnTo>
                  <a:pt x="16200" y="2700"/>
                </a:lnTo>
                <a:lnTo>
                  <a:pt x="16200" y="18900"/>
                </a:lnTo>
              </a:path>
              <a:path w="21600" h="21600" fill="none" extrusionOk="0">
                <a:moveTo>
                  <a:pt x="16200" y="2700"/>
                </a:moveTo>
                <a:lnTo>
                  <a:pt x="13500" y="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407247471"/>
              </p:ext>
            </p:extLst>
          </p:nvPr>
        </p:nvGraphicFramePr>
        <p:xfrm>
          <a:off x="1159682" y="779363"/>
          <a:ext cx="8136181" cy="5627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33313" y="460114"/>
            <a:ext cx="6111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9746" y="133032"/>
            <a:ext cx="87942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</a:rPr>
              <a:t>Основными показателями социально-психологического климата ученического коллектива являются :</a:t>
            </a:r>
          </a:p>
        </p:txBody>
      </p:sp>
      <p:pic>
        <p:nvPicPr>
          <p:cNvPr id="11" name="Изображение 10" descr="ZUP2.png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34" r="-3620"/>
          <a:stretch/>
        </p:blipFill>
        <p:spPr>
          <a:xfrm>
            <a:off x="147208" y="2190143"/>
            <a:ext cx="2172209" cy="248310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81674" y="1110280"/>
            <a:ext cx="634603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u="sng" dirty="0">
                <a:solidFill>
                  <a:srgbClr val="FF0000"/>
                </a:solidFill>
              </a:rPr>
              <a:t> </a:t>
            </a:r>
            <a:r>
              <a:rPr lang="ru-RU" sz="1600" b="1" u="sng" dirty="0">
                <a:solidFill>
                  <a:srgbClr val="FF0000"/>
                </a:solidFill>
              </a:rPr>
              <a:t>Сплоченность</a:t>
            </a:r>
            <a:r>
              <a:rPr lang="ru-RU" sz="1600" u="sng" dirty="0">
                <a:solidFill>
                  <a:srgbClr val="FF0000"/>
                </a:solidFill>
              </a:rPr>
              <a:t> </a:t>
            </a:r>
          </a:p>
          <a:p>
            <a:pPr lvl="0" algn="ctr"/>
            <a:r>
              <a:rPr lang="ru-RU" sz="1600" b="1" dirty="0"/>
              <a:t>один из объединяющих подразделение процессов. </a:t>
            </a:r>
          </a:p>
          <a:p>
            <a:pPr lvl="0" algn="ctr"/>
            <a:r>
              <a:rPr lang="ru-RU" sz="1600" b="1" dirty="0"/>
              <a:t>Характеризует степень приверженности к группе ее членов. Определяется двумя основными переменными — уровнем взаимной симпатии в межличностных отношениях и степенью привлекательности группы для ее членов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166116" y="2797497"/>
            <a:ext cx="57615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u="sng" dirty="0">
                <a:solidFill>
                  <a:srgbClr val="FF0000"/>
                </a:solidFill>
              </a:rPr>
              <a:t>Ответственность</a:t>
            </a:r>
          </a:p>
          <a:p>
            <a:pPr lvl="0" algn="ctr"/>
            <a:r>
              <a:rPr lang="ru-RU" sz="1400" dirty="0">
                <a:solidFill>
                  <a:schemeClr val="bg1"/>
                </a:solidFill>
              </a:rPr>
              <a:t> </a:t>
            </a:r>
            <a:r>
              <a:rPr lang="ru-RU" sz="1600" b="1" dirty="0"/>
              <a:t>контроль над деятельностью с точки зрения выполнения принятых в организации правил и норм. </a:t>
            </a:r>
          </a:p>
          <a:p>
            <a:pPr lvl="0" algn="ctr"/>
            <a:r>
              <a:rPr lang="ru-RU" sz="1600" b="1" dirty="0"/>
              <a:t>При положительном социально-психологическом климате субъекты образовательного процесса стремятся к принятию на себя ответственности за успех или неудачу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797963" y="4673246"/>
            <a:ext cx="61297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u="sng" dirty="0">
                <a:solidFill>
                  <a:srgbClr val="FF0000"/>
                </a:solidFill>
              </a:rPr>
              <a:t>Контактность и открытость</a:t>
            </a:r>
          </a:p>
          <a:p>
            <a:pPr lvl="0" algn="ctr"/>
            <a:r>
              <a:rPr lang="ru-RU" sz="1600" b="1" dirty="0"/>
              <a:t>определяют степень развития личных взаимоотношений, уровень психологической близости между ними</a:t>
            </a:r>
          </a:p>
          <a:p>
            <a:endParaRPr lang="ru-RU" dirty="0"/>
          </a:p>
        </p:txBody>
      </p:sp>
      <p:pic>
        <p:nvPicPr>
          <p:cNvPr id="19" name="Изображение 18" descr="667002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80" y="1343973"/>
            <a:ext cx="1217483" cy="987211"/>
          </a:xfrm>
          <a:prstGeom prst="ellipse">
            <a:avLst/>
          </a:prstGeom>
        </p:spPr>
      </p:pic>
      <p:pic>
        <p:nvPicPr>
          <p:cNvPr id="20" name="Изображение 19" descr="821799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745" y="3110371"/>
            <a:ext cx="1291857" cy="970345"/>
          </a:xfrm>
          <a:prstGeom prst="ellipse">
            <a:avLst/>
          </a:prstGeom>
        </p:spPr>
      </p:pic>
      <p:pic>
        <p:nvPicPr>
          <p:cNvPr id="21" name="Изображение 20" descr="internet-soobshestva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691" y="4822524"/>
            <a:ext cx="1390140" cy="95871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04198226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21137031"/>
              </p:ext>
            </p:extLst>
          </p:nvPr>
        </p:nvGraphicFramePr>
        <p:xfrm>
          <a:off x="4714876" y="1357298"/>
          <a:ext cx="4429124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6680" y="748144"/>
            <a:ext cx="6781800" cy="1052063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Индикаторы определения СПК:</a:t>
            </a:r>
          </a:p>
        </p:txBody>
      </p:sp>
      <p:pic>
        <p:nvPicPr>
          <p:cNvPr id="6" name="Рисунок 5" descr="1284732214_kollektiv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013629">
            <a:off x="412029" y="2184424"/>
            <a:ext cx="4710611" cy="40005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71669" y="22993"/>
            <a:ext cx="7929618" cy="714356"/>
          </a:xfrm>
        </p:spPr>
        <p:txBody>
          <a:bodyPr>
            <a:noAutofit/>
          </a:bodyPr>
          <a:lstStyle/>
          <a:p>
            <a:r>
              <a:rPr lang="ru-RU" sz="4400" i="1" dirty="0">
                <a:solidFill>
                  <a:schemeClr val="tx1"/>
                </a:solidFill>
              </a:rPr>
              <a:t>        Благоприятный СПК</a:t>
            </a:r>
            <a:r>
              <a:rPr lang="ru-RU" sz="4400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3266902" y="648393"/>
            <a:ext cx="5734253" cy="3100647"/>
          </a:xfrm>
        </p:spPr>
        <p:txBody>
          <a:bodyPr>
            <a:normAutofit/>
          </a:bodyPr>
          <a:lstStyle/>
          <a:p>
            <a:pPr lvl="1" algn="just"/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 такой атмосфере, как правило, субъекты образовательного процесса чувствуют свою значимость и стремятся к совершенствованию.</a:t>
            </a:r>
          </a:p>
          <a:p>
            <a:pPr marL="0" indent="0">
              <a:buNone/>
            </a:pP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marL="0" indent="0" algn="ctr">
              <a:buNone/>
            </a:pP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	Важно: ФОРМИРОВАНИЕ ЧУВСТВА ОБЩНОСТИ (МЫ)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42845" y="142852"/>
            <a:ext cx="2196907" cy="607223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7030A0"/>
                </a:solidFill>
              </a:rPr>
              <a:t>оптимизм,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00B050"/>
                </a:solidFill>
              </a:rPr>
              <a:t>радость общения,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7030A0"/>
                </a:solidFill>
              </a:rPr>
              <a:t> доверие,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00B050"/>
                </a:solidFill>
              </a:rPr>
              <a:t>чувство</a:t>
            </a:r>
            <a:r>
              <a:rPr lang="ru-RU" sz="1600" dirty="0">
                <a:solidFill>
                  <a:srgbClr val="7030A0"/>
                </a:solidFill>
              </a:rPr>
              <a:t> защищенности,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7030A0"/>
                </a:solidFill>
              </a:rPr>
              <a:t> </a:t>
            </a:r>
            <a:r>
              <a:rPr lang="ru-RU" sz="1600" dirty="0">
                <a:solidFill>
                  <a:srgbClr val="00B050"/>
                </a:solidFill>
              </a:rPr>
              <a:t>безопасности и комфорта,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7030A0"/>
                </a:solidFill>
              </a:rPr>
              <a:t>взаимная поддержка,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00B050"/>
                </a:solidFill>
              </a:rPr>
              <a:t>теплота и внимание в отношениях,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7030A0"/>
                </a:solidFill>
              </a:rPr>
              <a:t> межличностные симпатии,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00B050"/>
                </a:solidFill>
              </a:rPr>
              <a:t>открытость коммуникации,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7030A0"/>
                </a:solidFill>
              </a:rPr>
              <a:t>уверенность,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00B050"/>
                </a:solidFill>
              </a:rPr>
              <a:t>бодрость,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7030A0"/>
                </a:solidFill>
              </a:rPr>
              <a:t>возможность свободно мыслить, творить,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7030A0"/>
                </a:solidFill>
              </a:rPr>
              <a:t> </a:t>
            </a:r>
            <a:r>
              <a:rPr lang="ru-RU" sz="1600" dirty="0">
                <a:solidFill>
                  <a:srgbClr val="00B050"/>
                </a:solidFill>
              </a:rPr>
              <a:t>интеллектуально и профессионально расти,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7030A0"/>
                </a:solidFill>
              </a:rPr>
              <a:t>вносить вклад в развитие организации,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7030A0"/>
                </a:solidFill>
              </a:rPr>
              <a:t> </a:t>
            </a:r>
            <a:r>
              <a:rPr lang="ru-RU" sz="1600" dirty="0">
                <a:solidFill>
                  <a:srgbClr val="00B050"/>
                </a:solidFill>
              </a:rPr>
              <a:t>совершать ошибки без страха наказания и т.д.</a:t>
            </a:r>
          </a:p>
          <a:p>
            <a:pPr>
              <a:buFont typeface="Wingdings" pitchFamily="2" charset="2"/>
              <a:buChar char="ü"/>
            </a:pP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Содержимое 4" descr="images (4).jpg">
            <a:extLst>
              <a:ext uri="{FF2B5EF4-FFF2-40B4-BE49-F238E27FC236}">
                <a16:creationId xmlns:a16="http://schemas.microsoft.com/office/drawing/2014/main" id="{991E671F-E747-486F-BC02-D8A70EC6F7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407105">
            <a:off x="6068213" y="3882288"/>
            <a:ext cx="2237476" cy="22746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-60968"/>
            <a:ext cx="5214974" cy="710478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Неблагоприятный СПК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08901" y="588985"/>
            <a:ext cx="5957286" cy="2727793"/>
          </a:xfrm>
        </p:spPr>
        <p:txBody>
          <a:bodyPr/>
          <a:lstStyle/>
          <a:p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 таком коллективе довольно часто случаются конфликты и споры</a:t>
            </a:r>
          </a:p>
          <a:p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42852"/>
            <a:ext cx="3275856" cy="534036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00B050"/>
                </a:solidFill>
              </a:rPr>
              <a:t>пессимизм,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00B050"/>
                </a:solidFill>
              </a:rPr>
              <a:t> </a:t>
            </a:r>
            <a:r>
              <a:rPr lang="ru-RU" sz="1600" dirty="0">
                <a:solidFill>
                  <a:srgbClr val="7030A0"/>
                </a:solidFill>
              </a:rPr>
              <a:t>раздражительность,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00B050"/>
                </a:solidFill>
              </a:rPr>
              <a:t>скука,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7030A0"/>
                </a:solidFill>
              </a:rPr>
              <a:t>высокая напряженность и конфликтность отношений в группе,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00B050"/>
                </a:solidFill>
              </a:rPr>
              <a:t>неуверенность,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7030A0"/>
                </a:solidFill>
              </a:rPr>
              <a:t>боязнь ошибиться или произвести плохое впечатление,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00B050"/>
                </a:solidFill>
              </a:rPr>
              <a:t>страх наказания,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7030A0"/>
                </a:solidFill>
              </a:rPr>
              <a:t>неприятие,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00B050"/>
                </a:solidFill>
              </a:rPr>
              <a:t>непонимание,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7030A0"/>
                </a:solidFill>
              </a:rPr>
              <a:t>враждебность,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00B050"/>
                </a:solidFill>
              </a:rPr>
              <a:t> подозрительность,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7030A0"/>
                </a:solidFill>
              </a:rPr>
              <a:t>недоверие друг к другу,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00B050"/>
                </a:solidFill>
              </a:rPr>
              <a:t>нежелание вкладывать усилия в совместный продукт, в развитие коллектива и организации в целом,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rgbClr val="7030A0"/>
                </a:solidFill>
              </a:rPr>
              <a:t>неудовлетворенность и т.д.</a:t>
            </a:r>
          </a:p>
          <a:p>
            <a:pPr>
              <a:buFont typeface="Wingdings" pitchFamily="2" charset="2"/>
              <a:buChar char="ü"/>
            </a:pP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8" name="Изображение 3" descr="Organizacija-sms-rassylki-ap5.png">
            <a:extLst>
              <a:ext uri="{FF2B5EF4-FFF2-40B4-BE49-F238E27FC236}">
                <a16:creationId xmlns:a16="http://schemas.microsoft.com/office/drawing/2014/main" id="{317F03D3-F48E-42EC-82DA-ED5EF08C0F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099" y="3661460"/>
            <a:ext cx="5214974" cy="2880137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азетная бумага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1711</TotalTime>
  <Words>1354</Words>
  <Application>Microsoft Office PowerPoint</Application>
  <PresentationFormat>Экран (4:3)</PresentationFormat>
  <Paragraphs>165</Paragraphs>
  <Slides>25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Calibri</vt:lpstr>
      <vt:lpstr>Impact</vt:lpstr>
      <vt:lpstr>Times New Roman</vt:lpstr>
      <vt:lpstr>Wingdings</vt:lpstr>
      <vt:lpstr>Wingdings 3</vt:lpstr>
      <vt:lpstr>Газетная бумага</vt:lpstr>
      <vt:lpstr>CorelDRAW</vt:lpstr>
      <vt:lpstr>Государственное бюджетное образовательное учреждение дополнительного профессионального образования Республики Крым Крымский Республиканский институт постдипломного педагогического образования</vt:lpstr>
      <vt:lpstr>           Создание благоприятного  социально-психологического климата  в ученическом коллективе</vt:lpstr>
      <vt:lpstr>    Когда ведут речь о социально-психологическом климате (СПК) коллектива, подразумевают следующее: </vt:lpstr>
      <vt:lpstr> Как утверждают специалисты и свидетельствует практика, эмоциональное благополучие в классе - одно из важнейших условий развития личности. </vt:lpstr>
      <vt:lpstr>В понятии социально-психологического климата выделяются три "климатические зоны":  </vt:lpstr>
      <vt:lpstr>Презентация PowerPoint</vt:lpstr>
      <vt:lpstr>   Индикаторы определения СПК:</vt:lpstr>
      <vt:lpstr>        Благоприятный СПК </vt:lpstr>
      <vt:lpstr>Неблагоприятный СПК</vt:lpstr>
      <vt:lpstr>Аспекты необходимые для создания благоприятного климата в классе</vt:lpstr>
      <vt:lpstr>Презентация PowerPoint</vt:lpstr>
      <vt:lpstr>Не менее важно…</vt:lpstr>
      <vt:lpstr>Презентация PowerPoint</vt:lpstr>
      <vt:lpstr>Презентация PowerPoint</vt:lpstr>
      <vt:lpstr>Презентация PowerPoint</vt:lpstr>
      <vt:lpstr>Не менее важно…</vt:lpstr>
      <vt:lpstr>Не менее важно…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Благоприятный социально-психологический климат организации как фактор управления человеческим капиталом</dc:title>
  <dc:creator>Mac Book Pro 13</dc:creator>
  <cp:lastModifiedBy>Fingram_001</cp:lastModifiedBy>
  <cp:revision>138</cp:revision>
  <dcterms:created xsi:type="dcterms:W3CDTF">2016-09-29T20:05:04Z</dcterms:created>
  <dcterms:modified xsi:type="dcterms:W3CDTF">2022-04-14T09:40:59Z</dcterms:modified>
</cp:coreProperties>
</file>