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419" r:id="rId2"/>
    <p:sldId id="443" r:id="rId3"/>
    <p:sldId id="451" r:id="rId4"/>
    <p:sldId id="470" r:id="rId5"/>
    <p:sldId id="445" r:id="rId6"/>
    <p:sldId id="469" r:id="rId7"/>
    <p:sldId id="459" r:id="rId8"/>
    <p:sldId id="467" r:id="rId9"/>
    <p:sldId id="435" r:id="rId10"/>
    <p:sldId id="468" r:id="rId11"/>
    <p:sldId id="432" r:id="rId12"/>
    <p:sldId id="438" r:id="rId13"/>
    <p:sldId id="441" r:id="rId14"/>
    <p:sldId id="458" r:id="rId15"/>
    <p:sldId id="442" r:id="rId16"/>
    <p:sldId id="471" r:id="rId17"/>
    <p:sldId id="450" r:id="rId18"/>
    <p:sldId id="452" r:id="rId19"/>
    <p:sldId id="444" r:id="rId20"/>
    <p:sldId id="446" r:id="rId21"/>
    <p:sldId id="455" r:id="rId22"/>
    <p:sldId id="473" r:id="rId23"/>
    <p:sldId id="447" r:id="rId24"/>
    <p:sldId id="454" r:id="rId25"/>
    <p:sldId id="456" r:id="rId26"/>
    <p:sldId id="457" r:id="rId27"/>
    <p:sldId id="472" r:id="rId28"/>
    <p:sldId id="391" r:id="rId29"/>
    <p:sldId id="290" r:id="rId30"/>
    <p:sldId id="396" r:id="rId31"/>
    <p:sldId id="401" r:id="rId32"/>
    <p:sldId id="367" r:id="rId33"/>
    <p:sldId id="370" r:id="rId34"/>
    <p:sldId id="474" r:id="rId35"/>
    <p:sldId id="475" r:id="rId36"/>
    <p:sldId id="429" r:id="rId37"/>
    <p:sldId id="433" r:id="rId38"/>
    <p:sldId id="407" r:id="rId39"/>
  </p:sldIdLst>
  <p:sldSz cx="18288000" cy="10287000"/>
  <p:notesSz cx="6858000" cy="9144000"/>
  <p:embeddedFontLst>
    <p:embeddedFont>
      <p:font typeface="Anonymous Pro Bold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ontserrat Classic Bold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6BEF99-8170-4010-AC64-B5299EABA2BB}">
          <p14:sldIdLst>
            <p14:sldId id="419"/>
            <p14:sldId id="443"/>
            <p14:sldId id="451"/>
            <p14:sldId id="470"/>
            <p14:sldId id="445"/>
            <p14:sldId id="469"/>
            <p14:sldId id="459"/>
            <p14:sldId id="467"/>
            <p14:sldId id="435"/>
            <p14:sldId id="468"/>
            <p14:sldId id="432"/>
            <p14:sldId id="438"/>
            <p14:sldId id="441"/>
            <p14:sldId id="458"/>
            <p14:sldId id="442"/>
            <p14:sldId id="471"/>
            <p14:sldId id="450"/>
            <p14:sldId id="452"/>
            <p14:sldId id="444"/>
            <p14:sldId id="446"/>
            <p14:sldId id="455"/>
            <p14:sldId id="473"/>
            <p14:sldId id="447"/>
            <p14:sldId id="454"/>
            <p14:sldId id="456"/>
            <p14:sldId id="457"/>
            <p14:sldId id="472"/>
            <p14:sldId id="391"/>
            <p14:sldId id="290"/>
            <p14:sldId id="396"/>
            <p14:sldId id="401"/>
            <p14:sldId id="367"/>
            <p14:sldId id="370"/>
            <p14:sldId id="474"/>
            <p14:sldId id="475"/>
            <p14:sldId id="429"/>
            <p14:sldId id="433"/>
            <p14:sldId id="4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134EB9"/>
    <a:srgbClr val="143FB8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113" autoAdjust="0"/>
  </p:normalViewPr>
  <p:slideViewPr>
    <p:cSldViewPr>
      <p:cViewPr varScale="1">
        <p:scale>
          <a:sx n="67" d="100"/>
          <a:sy n="67" d="100"/>
        </p:scale>
        <p:origin x="8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BDCBAD-30F9-478D-8779-E104F0B8679A}" type="doc">
      <dgm:prSet loTypeId="urn:microsoft.com/office/officeart/2005/8/layout/hierarchy3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E869ABE-3922-4001-A764-3059BE6C4068}">
      <dgm:prSet phldrT="[Текст]" custT="1"/>
      <dgm:spPr/>
      <dgm:t>
        <a:bodyPr/>
        <a:lstStyle/>
        <a:p>
          <a:r>
            <a:rPr lang="ru-RU" sz="3200" b="1" dirty="0"/>
            <a:t>Общее образование</a:t>
          </a:r>
        </a:p>
      </dgm:t>
    </dgm:pt>
    <dgm:pt modelId="{84B08393-FD99-43B1-88CE-067B78BA0508}" type="parTrans" cxnId="{3D188CD7-039D-42F6-8F60-9861BF96C9B2}">
      <dgm:prSet/>
      <dgm:spPr/>
      <dgm:t>
        <a:bodyPr/>
        <a:lstStyle/>
        <a:p>
          <a:endParaRPr lang="ru-RU"/>
        </a:p>
      </dgm:t>
    </dgm:pt>
    <dgm:pt modelId="{1A1DFA07-3358-462A-94A2-8B3DA000F32C}" type="sibTrans" cxnId="{3D188CD7-039D-42F6-8F60-9861BF96C9B2}">
      <dgm:prSet/>
      <dgm:spPr/>
      <dgm:t>
        <a:bodyPr/>
        <a:lstStyle/>
        <a:p>
          <a:endParaRPr lang="ru-RU"/>
        </a:p>
      </dgm:t>
    </dgm:pt>
    <dgm:pt modelId="{2479D279-7049-4305-8CAC-3B3C16D5C8E5}">
      <dgm:prSet phldrT="[Текст]" custT="1"/>
      <dgm:spPr/>
      <dgm:t>
        <a:bodyPr/>
        <a:lstStyle/>
        <a:p>
          <a:r>
            <a:rPr lang="ru-RU" sz="2400" b="1" dirty="0"/>
            <a:t>Дошкольное образование</a:t>
          </a:r>
        </a:p>
      </dgm:t>
    </dgm:pt>
    <dgm:pt modelId="{B46C2387-1FA6-4441-B4A8-58BEF7CE4971}" type="parTrans" cxnId="{7A53A496-8F24-4563-AEE6-C54B0B400EC1}">
      <dgm:prSet/>
      <dgm:spPr/>
      <dgm:t>
        <a:bodyPr/>
        <a:lstStyle/>
        <a:p>
          <a:endParaRPr lang="ru-RU"/>
        </a:p>
      </dgm:t>
    </dgm:pt>
    <dgm:pt modelId="{4ADC5330-5D56-41FD-816A-B5FF6ADD27BB}" type="sibTrans" cxnId="{7A53A496-8F24-4563-AEE6-C54B0B400EC1}">
      <dgm:prSet/>
      <dgm:spPr/>
      <dgm:t>
        <a:bodyPr/>
        <a:lstStyle/>
        <a:p>
          <a:endParaRPr lang="ru-RU"/>
        </a:p>
      </dgm:t>
    </dgm:pt>
    <dgm:pt modelId="{277D153C-49EB-499C-B6DB-EFFDB5EE299C}">
      <dgm:prSet phldrT="[Текст]" custT="1"/>
      <dgm:spPr/>
      <dgm:t>
        <a:bodyPr/>
        <a:lstStyle/>
        <a:p>
          <a:r>
            <a:rPr lang="ru-RU" sz="2400" b="1" dirty="0"/>
            <a:t>Начальное общее образование</a:t>
          </a:r>
        </a:p>
      </dgm:t>
    </dgm:pt>
    <dgm:pt modelId="{16940D12-52D1-4386-B1EE-A61151333F7E}" type="parTrans" cxnId="{EDB5F10D-814F-4FE6-8B1D-47594A6CE226}">
      <dgm:prSet/>
      <dgm:spPr/>
      <dgm:t>
        <a:bodyPr/>
        <a:lstStyle/>
        <a:p>
          <a:endParaRPr lang="ru-RU"/>
        </a:p>
      </dgm:t>
    </dgm:pt>
    <dgm:pt modelId="{B860AA0B-88A0-4AE4-BB14-A9A7A9020BAF}" type="sibTrans" cxnId="{EDB5F10D-814F-4FE6-8B1D-47594A6CE226}">
      <dgm:prSet/>
      <dgm:spPr/>
      <dgm:t>
        <a:bodyPr/>
        <a:lstStyle/>
        <a:p>
          <a:endParaRPr lang="ru-RU"/>
        </a:p>
      </dgm:t>
    </dgm:pt>
    <dgm:pt modelId="{8C983EFF-1D19-43E2-8C8A-FAAAEF1FEECB}">
      <dgm:prSet phldrT="[Текст]" custT="1"/>
      <dgm:spPr/>
      <dgm:t>
        <a:bodyPr/>
        <a:lstStyle/>
        <a:p>
          <a:r>
            <a:rPr lang="ru-RU" sz="3200" b="1" dirty="0"/>
            <a:t>Дополнительное образование</a:t>
          </a:r>
        </a:p>
      </dgm:t>
    </dgm:pt>
    <dgm:pt modelId="{E0CAA965-4DCE-4ACC-83B1-EC98368F2AEC}" type="parTrans" cxnId="{80F3BB64-4608-4390-A8FD-38A7C08AB847}">
      <dgm:prSet/>
      <dgm:spPr/>
      <dgm:t>
        <a:bodyPr/>
        <a:lstStyle/>
        <a:p>
          <a:endParaRPr lang="ru-RU"/>
        </a:p>
      </dgm:t>
    </dgm:pt>
    <dgm:pt modelId="{5C3F46A9-7007-49E0-9FBE-BCA8547CE226}" type="sibTrans" cxnId="{80F3BB64-4608-4390-A8FD-38A7C08AB847}">
      <dgm:prSet/>
      <dgm:spPr/>
      <dgm:t>
        <a:bodyPr/>
        <a:lstStyle/>
        <a:p>
          <a:endParaRPr lang="ru-RU"/>
        </a:p>
      </dgm:t>
    </dgm:pt>
    <dgm:pt modelId="{D8564091-8FAD-4047-8F6F-2F402A731535}">
      <dgm:prSet phldrT="[Текст]" custT="1"/>
      <dgm:spPr/>
      <dgm:t>
        <a:bodyPr/>
        <a:lstStyle/>
        <a:p>
          <a:r>
            <a:rPr lang="ru-RU" sz="2400" b="1" dirty="0"/>
            <a:t>Дополнительное образование детей и взрослых</a:t>
          </a:r>
        </a:p>
      </dgm:t>
    </dgm:pt>
    <dgm:pt modelId="{0B90478E-22E2-4317-BCBB-61B21C3A20C4}" type="parTrans" cxnId="{1EBFAD58-9934-46F5-A9B5-B24BCD232DE2}">
      <dgm:prSet/>
      <dgm:spPr/>
      <dgm:t>
        <a:bodyPr/>
        <a:lstStyle/>
        <a:p>
          <a:endParaRPr lang="ru-RU"/>
        </a:p>
      </dgm:t>
    </dgm:pt>
    <dgm:pt modelId="{369ACF7C-5646-4935-A263-6D0182C6971F}" type="sibTrans" cxnId="{1EBFAD58-9934-46F5-A9B5-B24BCD232DE2}">
      <dgm:prSet/>
      <dgm:spPr/>
      <dgm:t>
        <a:bodyPr/>
        <a:lstStyle/>
        <a:p>
          <a:endParaRPr lang="ru-RU"/>
        </a:p>
      </dgm:t>
    </dgm:pt>
    <dgm:pt modelId="{26E80E0A-9123-451B-AE95-033DB6234D39}">
      <dgm:prSet phldrT="[Текст]" custT="1"/>
      <dgm:spPr/>
      <dgm:t>
        <a:bodyPr/>
        <a:lstStyle/>
        <a:p>
          <a:r>
            <a:rPr lang="ru-RU" sz="2400" b="1" dirty="0"/>
            <a:t>Дополнительное профессиональное образование</a:t>
          </a:r>
        </a:p>
      </dgm:t>
    </dgm:pt>
    <dgm:pt modelId="{B9B12627-2F50-477F-820F-8C34CDB68D30}" type="parTrans" cxnId="{FC838C2A-500E-4A79-8828-1B1FF2462417}">
      <dgm:prSet/>
      <dgm:spPr/>
      <dgm:t>
        <a:bodyPr/>
        <a:lstStyle/>
        <a:p>
          <a:endParaRPr lang="ru-RU"/>
        </a:p>
      </dgm:t>
    </dgm:pt>
    <dgm:pt modelId="{72331935-4777-4621-AABA-32A65250A0BD}" type="sibTrans" cxnId="{FC838C2A-500E-4A79-8828-1B1FF2462417}">
      <dgm:prSet/>
      <dgm:spPr/>
      <dgm:t>
        <a:bodyPr/>
        <a:lstStyle/>
        <a:p>
          <a:endParaRPr lang="ru-RU"/>
        </a:p>
      </dgm:t>
    </dgm:pt>
    <dgm:pt modelId="{186AC074-7F00-496A-B24C-0CBEE96DAE05}">
      <dgm:prSet custT="1"/>
      <dgm:spPr/>
      <dgm:t>
        <a:bodyPr/>
        <a:lstStyle/>
        <a:p>
          <a:r>
            <a:rPr lang="ru-RU" sz="3200" b="1" dirty="0"/>
            <a:t>Профессиональное образование</a:t>
          </a:r>
        </a:p>
      </dgm:t>
    </dgm:pt>
    <dgm:pt modelId="{FB438310-A1A9-4FA2-95C1-8F4EBB7056ED}" type="parTrans" cxnId="{621FFFC1-040E-464A-AE8F-8CED05D47121}">
      <dgm:prSet/>
      <dgm:spPr/>
      <dgm:t>
        <a:bodyPr/>
        <a:lstStyle/>
        <a:p>
          <a:endParaRPr lang="ru-RU"/>
        </a:p>
      </dgm:t>
    </dgm:pt>
    <dgm:pt modelId="{913317C5-6D66-4001-A5FD-81B94A0DBB27}" type="sibTrans" cxnId="{621FFFC1-040E-464A-AE8F-8CED05D47121}">
      <dgm:prSet/>
      <dgm:spPr/>
      <dgm:t>
        <a:bodyPr/>
        <a:lstStyle/>
        <a:p>
          <a:endParaRPr lang="ru-RU"/>
        </a:p>
      </dgm:t>
    </dgm:pt>
    <dgm:pt modelId="{9BBC7DB7-B9EF-4E34-A81D-A199DD782989}">
      <dgm:prSet custT="1"/>
      <dgm:spPr/>
      <dgm:t>
        <a:bodyPr/>
        <a:lstStyle/>
        <a:p>
          <a:r>
            <a:rPr lang="ru-RU" sz="2400" b="1" dirty="0"/>
            <a:t>Среднее профессиональное образование</a:t>
          </a:r>
        </a:p>
      </dgm:t>
    </dgm:pt>
    <dgm:pt modelId="{EFDB4F56-1872-4803-8BC9-34DA8ED29453}" type="parTrans" cxnId="{33A837D0-1704-4A9F-8A2B-DFFCE9E90197}">
      <dgm:prSet/>
      <dgm:spPr/>
      <dgm:t>
        <a:bodyPr/>
        <a:lstStyle/>
        <a:p>
          <a:endParaRPr lang="ru-RU"/>
        </a:p>
      </dgm:t>
    </dgm:pt>
    <dgm:pt modelId="{81FFF7C9-067D-4D60-B703-F1F9718E5FA1}" type="sibTrans" cxnId="{33A837D0-1704-4A9F-8A2B-DFFCE9E90197}">
      <dgm:prSet/>
      <dgm:spPr/>
      <dgm:t>
        <a:bodyPr/>
        <a:lstStyle/>
        <a:p>
          <a:endParaRPr lang="ru-RU"/>
        </a:p>
      </dgm:t>
    </dgm:pt>
    <dgm:pt modelId="{A5E34AC9-676D-4341-828B-ACD761D23B37}">
      <dgm:prSet custT="1"/>
      <dgm:spPr/>
      <dgm:t>
        <a:bodyPr/>
        <a:lstStyle/>
        <a:p>
          <a:r>
            <a:rPr lang="ru-RU" sz="2400" b="1" i="0" dirty="0"/>
            <a:t>Высшее образовани</a:t>
          </a:r>
          <a:r>
            <a:rPr lang="ru-RU" sz="2400" b="1" dirty="0"/>
            <a:t>е (бакалавриат)</a:t>
          </a:r>
        </a:p>
      </dgm:t>
    </dgm:pt>
    <dgm:pt modelId="{2688AA39-0393-4DDF-9E3A-8B8606CF2CC8}" type="parTrans" cxnId="{9FFB8E42-B55B-4938-BF87-78221FD636E7}">
      <dgm:prSet/>
      <dgm:spPr/>
      <dgm:t>
        <a:bodyPr/>
        <a:lstStyle/>
        <a:p>
          <a:endParaRPr lang="ru-RU"/>
        </a:p>
      </dgm:t>
    </dgm:pt>
    <dgm:pt modelId="{2A1859C4-50F1-42B5-BB65-99ACB8FB331A}" type="sibTrans" cxnId="{9FFB8E42-B55B-4938-BF87-78221FD636E7}">
      <dgm:prSet/>
      <dgm:spPr/>
      <dgm:t>
        <a:bodyPr/>
        <a:lstStyle/>
        <a:p>
          <a:endParaRPr lang="ru-RU"/>
        </a:p>
      </dgm:t>
    </dgm:pt>
    <dgm:pt modelId="{37F2E779-A2E8-4407-9EEB-BA59C9D4D1DD}">
      <dgm:prSet custT="1"/>
      <dgm:spPr/>
      <dgm:t>
        <a:bodyPr/>
        <a:lstStyle/>
        <a:p>
          <a:r>
            <a:rPr lang="ru-RU" sz="3200" b="1" dirty="0"/>
            <a:t>Профессиональное обучение</a:t>
          </a:r>
        </a:p>
      </dgm:t>
    </dgm:pt>
    <dgm:pt modelId="{7BCCDDC5-C6A2-4DB4-A6B4-19BDBA0FBC28}" type="parTrans" cxnId="{3ABB1965-C27E-41E3-9C33-7E7A16115399}">
      <dgm:prSet/>
      <dgm:spPr/>
      <dgm:t>
        <a:bodyPr/>
        <a:lstStyle/>
        <a:p>
          <a:endParaRPr lang="ru-RU"/>
        </a:p>
      </dgm:t>
    </dgm:pt>
    <dgm:pt modelId="{C66D9317-6E1D-4145-BD89-5060BB006734}" type="sibTrans" cxnId="{3ABB1965-C27E-41E3-9C33-7E7A16115399}">
      <dgm:prSet/>
      <dgm:spPr/>
      <dgm:t>
        <a:bodyPr/>
        <a:lstStyle/>
        <a:p>
          <a:endParaRPr lang="ru-RU"/>
        </a:p>
      </dgm:t>
    </dgm:pt>
    <dgm:pt modelId="{34E282A6-8046-46CB-9BD8-9D86C5BC64FA}">
      <dgm:prSet custT="1"/>
      <dgm:spPr/>
      <dgm:t>
        <a:bodyPr/>
        <a:lstStyle/>
        <a:p>
          <a:r>
            <a:rPr lang="ru-RU" sz="2400" b="1" dirty="0"/>
            <a:t>Основное общее образование</a:t>
          </a:r>
        </a:p>
      </dgm:t>
    </dgm:pt>
    <dgm:pt modelId="{5E364C7A-5C35-4CA9-9A1C-C824EA71584F}" type="parTrans" cxnId="{571E7C64-E92D-4165-93E5-42BAEF0952BA}">
      <dgm:prSet/>
      <dgm:spPr/>
      <dgm:t>
        <a:bodyPr/>
        <a:lstStyle/>
        <a:p>
          <a:endParaRPr lang="ru-RU"/>
        </a:p>
      </dgm:t>
    </dgm:pt>
    <dgm:pt modelId="{2886A40E-7CA5-4A87-96E4-17DEC4058C67}" type="sibTrans" cxnId="{571E7C64-E92D-4165-93E5-42BAEF0952BA}">
      <dgm:prSet/>
      <dgm:spPr/>
      <dgm:t>
        <a:bodyPr/>
        <a:lstStyle/>
        <a:p>
          <a:endParaRPr lang="ru-RU"/>
        </a:p>
      </dgm:t>
    </dgm:pt>
    <dgm:pt modelId="{74C09EC9-386F-471E-B973-2F0EDE16174F}">
      <dgm:prSet custT="1"/>
      <dgm:spPr/>
      <dgm:t>
        <a:bodyPr/>
        <a:lstStyle/>
        <a:p>
          <a:r>
            <a:rPr lang="ru-RU" sz="2400" b="1" dirty="0"/>
            <a:t>Среднее общее образование</a:t>
          </a:r>
        </a:p>
      </dgm:t>
    </dgm:pt>
    <dgm:pt modelId="{9AB496FF-DF65-42E5-9A48-8E86297803A7}" type="parTrans" cxnId="{E5EFC643-7DEB-4243-A4D4-9E379B7C91E0}">
      <dgm:prSet/>
      <dgm:spPr/>
      <dgm:t>
        <a:bodyPr/>
        <a:lstStyle/>
        <a:p>
          <a:endParaRPr lang="ru-RU"/>
        </a:p>
      </dgm:t>
    </dgm:pt>
    <dgm:pt modelId="{25CE7BE1-CBAA-425A-B03E-582B9CCB300C}" type="sibTrans" cxnId="{E5EFC643-7DEB-4243-A4D4-9E379B7C91E0}">
      <dgm:prSet/>
      <dgm:spPr/>
      <dgm:t>
        <a:bodyPr/>
        <a:lstStyle/>
        <a:p>
          <a:endParaRPr lang="ru-RU"/>
        </a:p>
      </dgm:t>
    </dgm:pt>
    <dgm:pt modelId="{69E9966E-644A-47A6-8D96-BBEFF5C9306D}">
      <dgm:prSet custT="1"/>
      <dgm:spPr/>
      <dgm:t>
        <a:bodyPr/>
        <a:lstStyle/>
        <a:p>
          <a:r>
            <a:rPr lang="ru-RU" sz="2400" b="1" dirty="0"/>
            <a:t>Высшее образование (специалитет, магистратура)</a:t>
          </a:r>
        </a:p>
      </dgm:t>
    </dgm:pt>
    <dgm:pt modelId="{7124B7FA-8E83-47C2-863E-97CF0437CA8A}" type="parTrans" cxnId="{725ACE10-F0F2-47E9-B2C5-6DC7D09DFA3C}">
      <dgm:prSet/>
      <dgm:spPr/>
      <dgm:t>
        <a:bodyPr/>
        <a:lstStyle/>
        <a:p>
          <a:endParaRPr lang="ru-RU"/>
        </a:p>
      </dgm:t>
    </dgm:pt>
    <dgm:pt modelId="{5B8D4347-4EAF-4FA8-8794-899056ACDACE}" type="sibTrans" cxnId="{725ACE10-F0F2-47E9-B2C5-6DC7D09DFA3C}">
      <dgm:prSet/>
      <dgm:spPr/>
      <dgm:t>
        <a:bodyPr/>
        <a:lstStyle/>
        <a:p>
          <a:endParaRPr lang="ru-RU"/>
        </a:p>
      </dgm:t>
    </dgm:pt>
    <dgm:pt modelId="{63CE092F-31D8-4812-9E5A-ECACCBB1AF58}">
      <dgm:prSet custT="1"/>
      <dgm:spPr/>
      <dgm:t>
        <a:bodyPr/>
        <a:lstStyle/>
        <a:p>
          <a:r>
            <a:rPr lang="ru-RU" sz="2400" b="1" dirty="0"/>
            <a:t>Высшее образование (подготовка кадров высшей квалификации)</a:t>
          </a:r>
        </a:p>
      </dgm:t>
    </dgm:pt>
    <dgm:pt modelId="{FC7A960C-F702-4C04-B632-F7CCC9466E68}" type="parTrans" cxnId="{BDBBF132-9922-4DB9-8A5E-4DDF0F92A764}">
      <dgm:prSet/>
      <dgm:spPr/>
      <dgm:t>
        <a:bodyPr/>
        <a:lstStyle/>
        <a:p>
          <a:endParaRPr lang="ru-RU"/>
        </a:p>
      </dgm:t>
    </dgm:pt>
    <dgm:pt modelId="{5FD9C116-6E6C-44F7-8547-7C62ED1C523D}" type="sibTrans" cxnId="{BDBBF132-9922-4DB9-8A5E-4DDF0F92A764}">
      <dgm:prSet/>
      <dgm:spPr/>
      <dgm:t>
        <a:bodyPr/>
        <a:lstStyle/>
        <a:p>
          <a:endParaRPr lang="ru-RU"/>
        </a:p>
      </dgm:t>
    </dgm:pt>
    <dgm:pt modelId="{BBBBC4A6-270E-4DA6-8CDA-EB6687D007BE}" type="pres">
      <dgm:prSet presAssocID="{7EBDCBAD-30F9-478D-8779-E104F0B8679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D9B33F7-6635-4581-B1E5-C9DC0916AA5A}" type="pres">
      <dgm:prSet presAssocID="{AE869ABE-3922-4001-A764-3059BE6C4068}" presName="root" presStyleCnt="0"/>
      <dgm:spPr/>
    </dgm:pt>
    <dgm:pt modelId="{F811540D-29E3-49C3-B006-B4E7F722A50C}" type="pres">
      <dgm:prSet presAssocID="{AE869ABE-3922-4001-A764-3059BE6C4068}" presName="rootComposite" presStyleCnt="0"/>
      <dgm:spPr/>
    </dgm:pt>
    <dgm:pt modelId="{CA791B7A-397F-4CAC-829B-068DCAAB59F2}" type="pres">
      <dgm:prSet presAssocID="{AE869ABE-3922-4001-A764-3059BE6C4068}" presName="rootText" presStyleLbl="node1" presStyleIdx="0" presStyleCnt="4" custScaleX="139801"/>
      <dgm:spPr/>
    </dgm:pt>
    <dgm:pt modelId="{19CC2B72-1BCE-4A1E-BBBD-89EB8B295DAE}" type="pres">
      <dgm:prSet presAssocID="{AE869ABE-3922-4001-A764-3059BE6C4068}" presName="rootConnector" presStyleLbl="node1" presStyleIdx="0" presStyleCnt="4"/>
      <dgm:spPr/>
    </dgm:pt>
    <dgm:pt modelId="{25647579-2E4D-4FF8-A10F-892241A8D28C}" type="pres">
      <dgm:prSet presAssocID="{AE869ABE-3922-4001-A764-3059BE6C4068}" presName="childShape" presStyleCnt="0"/>
      <dgm:spPr/>
    </dgm:pt>
    <dgm:pt modelId="{0630337F-4F11-4833-B945-B8049B5FC5EA}" type="pres">
      <dgm:prSet presAssocID="{B46C2387-1FA6-4441-B4A8-58BEF7CE4971}" presName="Name13" presStyleLbl="parChTrans1D2" presStyleIdx="0" presStyleCnt="10"/>
      <dgm:spPr/>
    </dgm:pt>
    <dgm:pt modelId="{7E90B5D3-8C9E-440F-A019-1A43A2F17046}" type="pres">
      <dgm:prSet presAssocID="{2479D279-7049-4305-8CAC-3B3C16D5C8E5}" presName="childText" presStyleLbl="bgAcc1" presStyleIdx="0" presStyleCnt="10" custScaleX="142797">
        <dgm:presLayoutVars>
          <dgm:bulletEnabled val="1"/>
        </dgm:presLayoutVars>
      </dgm:prSet>
      <dgm:spPr/>
    </dgm:pt>
    <dgm:pt modelId="{CEDD9AF9-A30D-4EB0-A4FB-7F3A0AD488A4}" type="pres">
      <dgm:prSet presAssocID="{16940D12-52D1-4386-B1EE-A61151333F7E}" presName="Name13" presStyleLbl="parChTrans1D2" presStyleIdx="1" presStyleCnt="10"/>
      <dgm:spPr/>
    </dgm:pt>
    <dgm:pt modelId="{B0C78099-D396-4B47-B8E9-DB9F0A9D06AE}" type="pres">
      <dgm:prSet presAssocID="{277D153C-49EB-499C-B6DB-EFFDB5EE299C}" presName="childText" presStyleLbl="bgAcc1" presStyleIdx="1" presStyleCnt="10" custScaleX="141984">
        <dgm:presLayoutVars>
          <dgm:bulletEnabled val="1"/>
        </dgm:presLayoutVars>
      </dgm:prSet>
      <dgm:spPr/>
    </dgm:pt>
    <dgm:pt modelId="{77E5D69F-381F-4226-BA0C-E723C2DDE8E5}" type="pres">
      <dgm:prSet presAssocID="{5E364C7A-5C35-4CA9-9A1C-C824EA71584F}" presName="Name13" presStyleLbl="parChTrans1D2" presStyleIdx="2" presStyleCnt="10"/>
      <dgm:spPr/>
    </dgm:pt>
    <dgm:pt modelId="{7BFD76F2-32C4-4CEA-BD96-CF70F69D1787}" type="pres">
      <dgm:prSet presAssocID="{34E282A6-8046-46CB-9BD8-9D86C5BC64FA}" presName="childText" presStyleLbl="bgAcc1" presStyleIdx="2" presStyleCnt="10" custScaleX="141984">
        <dgm:presLayoutVars>
          <dgm:bulletEnabled val="1"/>
        </dgm:presLayoutVars>
      </dgm:prSet>
      <dgm:spPr/>
    </dgm:pt>
    <dgm:pt modelId="{E2115515-0C1A-4864-8AE9-1536A59FCD5A}" type="pres">
      <dgm:prSet presAssocID="{9AB496FF-DF65-42E5-9A48-8E86297803A7}" presName="Name13" presStyleLbl="parChTrans1D2" presStyleIdx="3" presStyleCnt="10"/>
      <dgm:spPr/>
    </dgm:pt>
    <dgm:pt modelId="{6D995543-B9F5-49EA-8B2B-6A196A22EDED}" type="pres">
      <dgm:prSet presAssocID="{74C09EC9-386F-471E-B973-2F0EDE16174F}" presName="childText" presStyleLbl="bgAcc1" presStyleIdx="3" presStyleCnt="10" custScaleX="143639">
        <dgm:presLayoutVars>
          <dgm:bulletEnabled val="1"/>
        </dgm:presLayoutVars>
      </dgm:prSet>
      <dgm:spPr/>
    </dgm:pt>
    <dgm:pt modelId="{040DB715-CC42-462A-8E9D-26E7F7EB69FD}" type="pres">
      <dgm:prSet presAssocID="{186AC074-7F00-496A-B24C-0CBEE96DAE05}" presName="root" presStyleCnt="0"/>
      <dgm:spPr/>
    </dgm:pt>
    <dgm:pt modelId="{A68B6F2E-B852-451F-9385-F3E4DC5B13BF}" type="pres">
      <dgm:prSet presAssocID="{186AC074-7F00-496A-B24C-0CBEE96DAE05}" presName="rootComposite" presStyleCnt="0"/>
      <dgm:spPr/>
    </dgm:pt>
    <dgm:pt modelId="{98F81541-DD75-42F2-B574-ED83EABD832C}" type="pres">
      <dgm:prSet presAssocID="{186AC074-7F00-496A-B24C-0CBEE96DAE05}" presName="rootText" presStyleLbl="node1" presStyleIdx="1" presStyleCnt="4" custScaleX="166695"/>
      <dgm:spPr/>
    </dgm:pt>
    <dgm:pt modelId="{6A1CFBA5-3E28-4C53-99F9-DCA7AAF48FA2}" type="pres">
      <dgm:prSet presAssocID="{186AC074-7F00-496A-B24C-0CBEE96DAE05}" presName="rootConnector" presStyleLbl="node1" presStyleIdx="1" presStyleCnt="4"/>
      <dgm:spPr/>
    </dgm:pt>
    <dgm:pt modelId="{CF69B3C1-1CD2-4E3B-A806-DB52FDC6A4D5}" type="pres">
      <dgm:prSet presAssocID="{186AC074-7F00-496A-B24C-0CBEE96DAE05}" presName="childShape" presStyleCnt="0"/>
      <dgm:spPr/>
    </dgm:pt>
    <dgm:pt modelId="{E2BE656E-317B-42C8-916F-4ABAFA7CD42C}" type="pres">
      <dgm:prSet presAssocID="{EFDB4F56-1872-4803-8BC9-34DA8ED29453}" presName="Name13" presStyleLbl="parChTrans1D2" presStyleIdx="4" presStyleCnt="10"/>
      <dgm:spPr/>
    </dgm:pt>
    <dgm:pt modelId="{8C70A295-AC72-44AC-B53A-B34F925A51CD}" type="pres">
      <dgm:prSet presAssocID="{9BBC7DB7-B9EF-4E34-A81D-A199DD782989}" presName="childText" presStyleLbl="bgAcc1" presStyleIdx="4" presStyleCnt="10" custScaleX="172241">
        <dgm:presLayoutVars>
          <dgm:bulletEnabled val="1"/>
        </dgm:presLayoutVars>
      </dgm:prSet>
      <dgm:spPr/>
    </dgm:pt>
    <dgm:pt modelId="{34D83D2B-CB53-451D-B5A6-9C566C02CF39}" type="pres">
      <dgm:prSet presAssocID="{2688AA39-0393-4DDF-9E3A-8B8606CF2CC8}" presName="Name13" presStyleLbl="parChTrans1D2" presStyleIdx="5" presStyleCnt="10"/>
      <dgm:spPr/>
    </dgm:pt>
    <dgm:pt modelId="{100DC551-9727-4FF7-A5D3-471A9EC57D00}" type="pres">
      <dgm:prSet presAssocID="{A5E34AC9-676D-4341-828B-ACD761D23B37}" presName="childText" presStyleLbl="bgAcc1" presStyleIdx="5" presStyleCnt="10" custScaleX="177159">
        <dgm:presLayoutVars>
          <dgm:bulletEnabled val="1"/>
        </dgm:presLayoutVars>
      </dgm:prSet>
      <dgm:spPr/>
    </dgm:pt>
    <dgm:pt modelId="{8224E095-2097-4C1F-961E-19C40088F4D5}" type="pres">
      <dgm:prSet presAssocID="{7124B7FA-8E83-47C2-863E-97CF0437CA8A}" presName="Name13" presStyleLbl="parChTrans1D2" presStyleIdx="6" presStyleCnt="10"/>
      <dgm:spPr/>
    </dgm:pt>
    <dgm:pt modelId="{3518DB31-7B30-41DA-AB0D-F45482046702}" type="pres">
      <dgm:prSet presAssocID="{69E9966E-644A-47A6-8D96-BBEFF5C9306D}" presName="childText" presStyleLbl="bgAcc1" presStyleIdx="6" presStyleCnt="10" custScaleX="177158">
        <dgm:presLayoutVars>
          <dgm:bulletEnabled val="1"/>
        </dgm:presLayoutVars>
      </dgm:prSet>
      <dgm:spPr/>
    </dgm:pt>
    <dgm:pt modelId="{CC422E4C-CC2D-41F3-AD5B-2050A90CA5C7}" type="pres">
      <dgm:prSet presAssocID="{FC7A960C-F702-4C04-B632-F7CCC9466E68}" presName="Name13" presStyleLbl="parChTrans1D2" presStyleIdx="7" presStyleCnt="10"/>
      <dgm:spPr/>
    </dgm:pt>
    <dgm:pt modelId="{A82F0A0F-783E-400A-B284-48211ED054B3}" type="pres">
      <dgm:prSet presAssocID="{63CE092F-31D8-4812-9E5A-ECACCBB1AF58}" presName="childText" presStyleLbl="bgAcc1" presStyleIdx="7" presStyleCnt="10" custScaleX="188833">
        <dgm:presLayoutVars>
          <dgm:bulletEnabled val="1"/>
        </dgm:presLayoutVars>
      </dgm:prSet>
      <dgm:spPr/>
    </dgm:pt>
    <dgm:pt modelId="{F2E75591-F957-44A6-8293-B75F622F7E71}" type="pres">
      <dgm:prSet presAssocID="{8C983EFF-1D19-43E2-8C8A-FAAAEF1FEECB}" presName="root" presStyleCnt="0"/>
      <dgm:spPr/>
    </dgm:pt>
    <dgm:pt modelId="{F2AABD2F-534C-4CDF-A9FF-74CB1F86A43C}" type="pres">
      <dgm:prSet presAssocID="{8C983EFF-1D19-43E2-8C8A-FAAAEF1FEECB}" presName="rootComposite" presStyleCnt="0"/>
      <dgm:spPr/>
    </dgm:pt>
    <dgm:pt modelId="{ADD7BEB7-E54C-4F1C-824D-7783FEB25E3B}" type="pres">
      <dgm:prSet presAssocID="{8C983EFF-1D19-43E2-8C8A-FAAAEF1FEECB}" presName="rootText" presStyleLbl="node1" presStyleIdx="2" presStyleCnt="4" custScaleX="163862"/>
      <dgm:spPr/>
    </dgm:pt>
    <dgm:pt modelId="{95573E35-2397-46C2-8C89-290373F8B396}" type="pres">
      <dgm:prSet presAssocID="{8C983EFF-1D19-43E2-8C8A-FAAAEF1FEECB}" presName="rootConnector" presStyleLbl="node1" presStyleIdx="2" presStyleCnt="4"/>
      <dgm:spPr/>
    </dgm:pt>
    <dgm:pt modelId="{4081906C-2C3B-4327-8723-093A6B99C201}" type="pres">
      <dgm:prSet presAssocID="{8C983EFF-1D19-43E2-8C8A-FAAAEF1FEECB}" presName="childShape" presStyleCnt="0"/>
      <dgm:spPr/>
    </dgm:pt>
    <dgm:pt modelId="{3F1F0930-A95F-4A40-B88B-63589DF224A1}" type="pres">
      <dgm:prSet presAssocID="{0B90478E-22E2-4317-BCBB-61B21C3A20C4}" presName="Name13" presStyleLbl="parChTrans1D2" presStyleIdx="8" presStyleCnt="10"/>
      <dgm:spPr/>
    </dgm:pt>
    <dgm:pt modelId="{D959EFF1-9D31-4619-BBFE-1276EA18ACCE}" type="pres">
      <dgm:prSet presAssocID="{D8564091-8FAD-4047-8F6F-2F402A731535}" presName="childText" presStyleLbl="bgAcc1" presStyleIdx="8" presStyleCnt="10" custScaleX="168585">
        <dgm:presLayoutVars>
          <dgm:bulletEnabled val="1"/>
        </dgm:presLayoutVars>
      </dgm:prSet>
      <dgm:spPr/>
    </dgm:pt>
    <dgm:pt modelId="{B3AAFC47-D592-492C-BE21-E73BE1F9051E}" type="pres">
      <dgm:prSet presAssocID="{B9B12627-2F50-477F-820F-8C34CDB68D30}" presName="Name13" presStyleLbl="parChTrans1D2" presStyleIdx="9" presStyleCnt="10"/>
      <dgm:spPr/>
    </dgm:pt>
    <dgm:pt modelId="{6B620894-EA7B-4214-AC12-C537663EC93A}" type="pres">
      <dgm:prSet presAssocID="{26E80E0A-9123-451B-AE95-033DB6234D39}" presName="childText" presStyleLbl="bgAcc1" presStyleIdx="9" presStyleCnt="10" custScaleX="168586">
        <dgm:presLayoutVars>
          <dgm:bulletEnabled val="1"/>
        </dgm:presLayoutVars>
      </dgm:prSet>
      <dgm:spPr/>
    </dgm:pt>
    <dgm:pt modelId="{385EE2B9-B7DB-496A-A0E3-BF02F307B0B2}" type="pres">
      <dgm:prSet presAssocID="{37F2E779-A2E8-4407-9EEB-BA59C9D4D1DD}" presName="root" presStyleCnt="0"/>
      <dgm:spPr/>
    </dgm:pt>
    <dgm:pt modelId="{35E62476-E391-4E04-A3EA-C291D4DC9DFB}" type="pres">
      <dgm:prSet presAssocID="{37F2E779-A2E8-4407-9EEB-BA59C9D4D1DD}" presName="rootComposite" presStyleCnt="0"/>
      <dgm:spPr/>
    </dgm:pt>
    <dgm:pt modelId="{7EE12CB1-8791-48E7-A7FF-D2DA6F6ADABB}" type="pres">
      <dgm:prSet presAssocID="{37F2E779-A2E8-4407-9EEB-BA59C9D4D1DD}" presName="rootText" presStyleLbl="node1" presStyleIdx="3" presStyleCnt="4" custScaleX="172701"/>
      <dgm:spPr/>
    </dgm:pt>
    <dgm:pt modelId="{2A521377-6AD3-4473-BEC7-F8968BB25140}" type="pres">
      <dgm:prSet presAssocID="{37F2E779-A2E8-4407-9EEB-BA59C9D4D1DD}" presName="rootConnector" presStyleLbl="node1" presStyleIdx="3" presStyleCnt="4"/>
      <dgm:spPr/>
    </dgm:pt>
    <dgm:pt modelId="{B389B6C4-A8B4-4E41-87D8-984F33BE41C4}" type="pres">
      <dgm:prSet presAssocID="{37F2E779-A2E8-4407-9EEB-BA59C9D4D1DD}" presName="childShape" presStyleCnt="0"/>
      <dgm:spPr/>
    </dgm:pt>
  </dgm:ptLst>
  <dgm:cxnLst>
    <dgm:cxn modelId="{3CACDB00-12DB-479F-BA0E-D9D3F3A11E6D}" type="presOf" srcId="{2479D279-7049-4305-8CAC-3B3C16D5C8E5}" destId="{7E90B5D3-8C9E-440F-A019-1A43A2F17046}" srcOrd="0" destOrd="0" presId="urn:microsoft.com/office/officeart/2005/8/layout/hierarchy3"/>
    <dgm:cxn modelId="{EDB5F10D-814F-4FE6-8B1D-47594A6CE226}" srcId="{AE869ABE-3922-4001-A764-3059BE6C4068}" destId="{277D153C-49EB-499C-B6DB-EFFDB5EE299C}" srcOrd="1" destOrd="0" parTransId="{16940D12-52D1-4386-B1EE-A61151333F7E}" sibTransId="{B860AA0B-88A0-4AE4-BB14-A9A7A9020BAF}"/>
    <dgm:cxn modelId="{725ACE10-F0F2-47E9-B2C5-6DC7D09DFA3C}" srcId="{186AC074-7F00-496A-B24C-0CBEE96DAE05}" destId="{69E9966E-644A-47A6-8D96-BBEFF5C9306D}" srcOrd="2" destOrd="0" parTransId="{7124B7FA-8E83-47C2-863E-97CF0437CA8A}" sibTransId="{5B8D4347-4EAF-4FA8-8794-899056ACDACE}"/>
    <dgm:cxn modelId="{24704516-3AE7-47B0-A291-5517105E964A}" type="presOf" srcId="{26E80E0A-9123-451B-AE95-033DB6234D39}" destId="{6B620894-EA7B-4214-AC12-C537663EC93A}" srcOrd="0" destOrd="0" presId="urn:microsoft.com/office/officeart/2005/8/layout/hierarchy3"/>
    <dgm:cxn modelId="{A210FD1C-07BC-4059-B7B2-00C732A1B3D5}" type="presOf" srcId="{74C09EC9-386F-471E-B973-2F0EDE16174F}" destId="{6D995543-B9F5-49EA-8B2B-6A196A22EDED}" srcOrd="0" destOrd="0" presId="urn:microsoft.com/office/officeart/2005/8/layout/hierarchy3"/>
    <dgm:cxn modelId="{2F35EE24-11A3-40FE-88D3-44AA6059447B}" type="presOf" srcId="{186AC074-7F00-496A-B24C-0CBEE96DAE05}" destId="{6A1CFBA5-3E28-4C53-99F9-DCA7AAF48FA2}" srcOrd="1" destOrd="0" presId="urn:microsoft.com/office/officeart/2005/8/layout/hierarchy3"/>
    <dgm:cxn modelId="{1793BA29-A654-4056-8C62-D0697B31825D}" type="presOf" srcId="{B46C2387-1FA6-4441-B4A8-58BEF7CE4971}" destId="{0630337F-4F11-4833-B945-B8049B5FC5EA}" srcOrd="0" destOrd="0" presId="urn:microsoft.com/office/officeart/2005/8/layout/hierarchy3"/>
    <dgm:cxn modelId="{FC838C2A-500E-4A79-8828-1B1FF2462417}" srcId="{8C983EFF-1D19-43E2-8C8A-FAAAEF1FEECB}" destId="{26E80E0A-9123-451B-AE95-033DB6234D39}" srcOrd="1" destOrd="0" parTransId="{B9B12627-2F50-477F-820F-8C34CDB68D30}" sibTransId="{72331935-4777-4621-AABA-32A65250A0BD}"/>
    <dgm:cxn modelId="{BDBBF132-9922-4DB9-8A5E-4DDF0F92A764}" srcId="{186AC074-7F00-496A-B24C-0CBEE96DAE05}" destId="{63CE092F-31D8-4812-9E5A-ECACCBB1AF58}" srcOrd="3" destOrd="0" parTransId="{FC7A960C-F702-4C04-B632-F7CCC9466E68}" sibTransId="{5FD9C116-6E6C-44F7-8547-7C62ED1C523D}"/>
    <dgm:cxn modelId="{62AC4434-41D6-4BB6-B87D-AB825340794D}" type="presOf" srcId="{63CE092F-31D8-4812-9E5A-ECACCBB1AF58}" destId="{A82F0A0F-783E-400A-B284-48211ED054B3}" srcOrd="0" destOrd="0" presId="urn:microsoft.com/office/officeart/2005/8/layout/hierarchy3"/>
    <dgm:cxn modelId="{42B3E937-5D32-41CE-AA12-9C260F0D47FF}" type="presOf" srcId="{2688AA39-0393-4DDF-9E3A-8B8606CF2CC8}" destId="{34D83D2B-CB53-451D-B5A6-9C566C02CF39}" srcOrd="0" destOrd="0" presId="urn:microsoft.com/office/officeart/2005/8/layout/hierarchy3"/>
    <dgm:cxn modelId="{E5AB073B-46AF-4136-8E2B-664C7460CC1E}" type="presOf" srcId="{FC7A960C-F702-4C04-B632-F7CCC9466E68}" destId="{CC422E4C-CC2D-41F3-AD5B-2050A90CA5C7}" srcOrd="0" destOrd="0" presId="urn:microsoft.com/office/officeart/2005/8/layout/hierarchy3"/>
    <dgm:cxn modelId="{25434D61-C62C-4F57-A0E2-9FC1564C8E8A}" type="presOf" srcId="{D8564091-8FAD-4047-8F6F-2F402A731535}" destId="{D959EFF1-9D31-4619-BBFE-1276EA18ACCE}" srcOrd="0" destOrd="0" presId="urn:microsoft.com/office/officeart/2005/8/layout/hierarchy3"/>
    <dgm:cxn modelId="{9FFB8E42-B55B-4938-BF87-78221FD636E7}" srcId="{186AC074-7F00-496A-B24C-0CBEE96DAE05}" destId="{A5E34AC9-676D-4341-828B-ACD761D23B37}" srcOrd="1" destOrd="0" parTransId="{2688AA39-0393-4DDF-9E3A-8B8606CF2CC8}" sibTransId="{2A1859C4-50F1-42B5-BB65-99ACB8FB331A}"/>
    <dgm:cxn modelId="{E5EFC643-7DEB-4243-A4D4-9E379B7C91E0}" srcId="{AE869ABE-3922-4001-A764-3059BE6C4068}" destId="{74C09EC9-386F-471E-B973-2F0EDE16174F}" srcOrd="3" destOrd="0" parTransId="{9AB496FF-DF65-42E5-9A48-8E86297803A7}" sibTransId="{25CE7BE1-CBAA-425A-B03E-582B9CCB300C}"/>
    <dgm:cxn modelId="{571E7C64-E92D-4165-93E5-42BAEF0952BA}" srcId="{AE869ABE-3922-4001-A764-3059BE6C4068}" destId="{34E282A6-8046-46CB-9BD8-9D86C5BC64FA}" srcOrd="2" destOrd="0" parTransId="{5E364C7A-5C35-4CA9-9A1C-C824EA71584F}" sibTransId="{2886A40E-7CA5-4A87-96E4-17DEC4058C67}"/>
    <dgm:cxn modelId="{80F3BB64-4608-4390-A8FD-38A7C08AB847}" srcId="{7EBDCBAD-30F9-478D-8779-E104F0B8679A}" destId="{8C983EFF-1D19-43E2-8C8A-FAAAEF1FEECB}" srcOrd="2" destOrd="0" parTransId="{E0CAA965-4DCE-4ACC-83B1-EC98368F2AEC}" sibTransId="{5C3F46A9-7007-49E0-9FBE-BCA8547CE226}"/>
    <dgm:cxn modelId="{3ABB1965-C27E-41E3-9C33-7E7A16115399}" srcId="{7EBDCBAD-30F9-478D-8779-E104F0B8679A}" destId="{37F2E779-A2E8-4407-9EEB-BA59C9D4D1DD}" srcOrd="3" destOrd="0" parTransId="{7BCCDDC5-C6A2-4DB4-A6B4-19BDBA0FBC28}" sibTransId="{C66D9317-6E1D-4145-BD89-5060BB006734}"/>
    <dgm:cxn modelId="{7971BC4D-7D5B-4A52-BA28-FAEECE4EC0D2}" type="presOf" srcId="{7EBDCBAD-30F9-478D-8779-E104F0B8679A}" destId="{BBBBC4A6-270E-4DA6-8CDA-EB6687D007BE}" srcOrd="0" destOrd="0" presId="urn:microsoft.com/office/officeart/2005/8/layout/hierarchy3"/>
    <dgm:cxn modelId="{03903C74-86FB-4354-A58F-3778CFB0EC82}" type="presOf" srcId="{AE869ABE-3922-4001-A764-3059BE6C4068}" destId="{CA791B7A-397F-4CAC-829B-068DCAAB59F2}" srcOrd="0" destOrd="0" presId="urn:microsoft.com/office/officeart/2005/8/layout/hierarchy3"/>
    <dgm:cxn modelId="{1EBFAD58-9934-46F5-A9B5-B24BCD232DE2}" srcId="{8C983EFF-1D19-43E2-8C8A-FAAAEF1FEECB}" destId="{D8564091-8FAD-4047-8F6F-2F402A731535}" srcOrd="0" destOrd="0" parTransId="{0B90478E-22E2-4317-BCBB-61B21C3A20C4}" sibTransId="{369ACF7C-5646-4935-A263-6D0182C6971F}"/>
    <dgm:cxn modelId="{A1CCE95A-069B-47C2-AB41-025FE91B4168}" type="presOf" srcId="{37F2E779-A2E8-4407-9EEB-BA59C9D4D1DD}" destId="{2A521377-6AD3-4473-BEC7-F8968BB25140}" srcOrd="1" destOrd="0" presId="urn:microsoft.com/office/officeart/2005/8/layout/hierarchy3"/>
    <dgm:cxn modelId="{6F266A7B-C11C-44C6-8928-0453267E7240}" type="presOf" srcId="{8C983EFF-1D19-43E2-8C8A-FAAAEF1FEECB}" destId="{ADD7BEB7-E54C-4F1C-824D-7783FEB25E3B}" srcOrd="0" destOrd="0" presId="urn:microsoft.com/office/officeart/2005/8/layout/hierarchy3"/>
    <dgm:cxn modelId="{4057D688-48F3-4804-839F-F6C56B58494D}" type="presOf" srcId="{8C983EFF-1D19-43E2-8C8A-FAAAEF1FEECB}" destId="{95573E35-2397-46C2-8C89-290373F8B396}" srcOrd="1" destOrd="0" presId="urn:microsoft.com/office/officeart/2005/8/layout/hierarchy3"/>
    <dgm:cxn modelId="{7A53A496-8F24-4563-AEE6-C54B0B400EC1}" srcId="{AE869ABE-3922-4001-A764-3059BE6C4068}" destId="{2479D279-7049-4305-8CAC-3B3C16D5C8E5}" srcOrd="0" destOrd="0" parTransId="{B46C2387-1FA6-4441-B4A8-58BEF7CE4971}" sibTransId="{4ADC5330-5D56-41FD-816A-B5FF6ADD27BB}"/>
    <dgm:cxn modelId="{897E2B9B-7AF6-45BF-BA05-CFFE1815EFF8}" type="presOf" srcId="{69E9966E-644A-47A6-8D96-BBEFF5C9306D}" destId="{3518DB31-7B30-41DA-AB0D-F45482046702}" srcOrd="0" destOrd="0" presId="urn:microsoft.com/office/officeart/2005/8/layout/hierarchy3"/>
    <dgm:cxn modelId="{BC7028A0-CD83-4151-89E9-C04FF7E58BF7}" type="presOf" srcId="{EFDB4F56-1872-4803-8BC9-34DA8ED29453}" destId="{E2BE656E-317B-42C8-916F-4ABAFA7CD42C}" srcOrd="0" destOrd="0" presId="urn:microsoft.com/office/officeart/2005/8/layout/hierarchy3"/>
    <dgm:cxn modelId="{9D1841AF-7534-4A0E-A09D-AB47B1448F1F}" type="presOf" srcId="{7124B7FA-8E83-47C2-863E-97CF0437CA8A}" destId="{8224E095-2097-4C1F-961E-19C40088F4D5}" srcOrd="0" destOrd="0" presId="urn:microsoft.com/office/officeart/2005/8/layout/hierarchy3"/>
    <dgm:cxn modelId="{6B5805B2-3A6D-4C16-88F5-94BBFFB49F62}" type="presOf" srcId="{5E364C7A-5C35-4CA9-9A1C-C824EA71584F}" destId="{77E5D69F-381F-4226-BA0C-E723C2DDE8E5}" srcOrd="0" destOrd="0" presId="urn:microsoft.com/office/officeart/2005/8/layout/hierarchy3"/>
    <dgm:cxn modelId="{621FFFC1-040E-464A-AE8F-8CED05D47121}" srcId="{7EBDCBAD-30F9-478D-8779-E104F0B8679A}" destId="{186AC074-7F00-496A-B24C-0CBEE96DAE05}" srcOrd="1" destOrd="0" parTransId="{FB438310-A1A9-4FA2-95C1-8F4EBB7056ED}" sibTransId="{913317C5-6D66-4001-A5FD-81B94A0DBB27}"/>
    <dgm:cxn modelId="{E7B8A8CB-4222-43FE-BBAA-C7B4BD7DD9A4}" type="presOf" srcId="{A5E34AC9-676D-4341-828B-ACD761D23B37}" destId="{100DC551-9727-4FF7-A5D3-471A9EC57D00}" srcOrd="0" destOrd="0" presId="urn:microsoft.com/office/officeart/2005/8/layout/hierarchy3"/>
    <dgm:cxn modelId="{33A837D0-1704-4A9F-8A2B-DFFCE9E90197}" srcId="{186AC074-7F00-496A-B24C-0CBEE96DAE05}" destId="{9BBC7DB7-B9EF-4E34-A81D-A199DD782989}" srcOrd="0" destOrd="0" parTransId="{EFDB4F56-1872-4803-8BC9-34DA8ED29453}" sibTransId="{81FFF7C9-067D-4D60-B703-F1F9718E5FA1}"/>
    <dgm:cxn modelId="{D43D0ED1-8301-4E88-8E6C-33167205EC57}" type="presOf" srcId="{AE869ABE-3922-4001-A764-3059BE6C4068}" destId="{19CC2B72-1BCE-4A1E-BBBD-89EB8B295DAE}" srcOrd="1" destOrd="0" presId="urn:microsoft.com/office/officeart/2005/8/layout/hierarchy3"/>
    <dgm:cxn modelId="{D5B427D4-6F80-4CFA-9044-051C06639F63}" type="presOf" srcId="{37F2E779-A2E8-4407-9EEB-BA59C9D4D1DD}" destId="{7EE12CB1-8791-48E7-A7FF-D2DA6F6ADABB}" srcOrd="0" destOrd="0" presId="urn:microsoft.com/office/officeart/2005/8/layout/hierarchy3"/>
    <dgm:cxn modelId="{3D188CD7-039D-42F6-8F60-9861BF96C9B2}" srcId="{7EBDCBAD-30F9-478D-8779-E104F0B8679A}" destId="{AE869ABE-3922-4001-A764-3059BE6C4068}" srcOrd="0" destOrd="0" parTransId="{84B08393-FD99-43B1-88CE-067B78BA0508}" sibTransId="{1A1DFA07-3358-462A-94A2-8B3DA000F32C}"/>
    <dgm:cxn modelId="{0C046BDA-FC4C-4522-97F9-CFDA6D550859}" type="presOf" srcId="{186AC074-7F00-496A-B24C-0CBEE96DAE05}" destId="{98F81541-DD75-42F2-B574-ED83EABD832C}" srcOrd="0" destOrd="0" presId="urn:microsoft.com/office/officeart/2005/8/layout/hierarchy3"/>
    <dgm:cxn modelId="{2CE939DD-5BDE-4C38-B777-31C46D1797B5}" type="presOf" srcId="{9BBC7DB7-B9EF-4E34-A81D-A199DD782989}" destId="{8C70A295-AC72-44AC-B53A-B34F925A51CD}" srcOrd="0" destOrd="0" presId="urn:microsoft.com/office/officeart/2005/8/layout/hierarchy3"/>
    <dgm:cxn modelId="{E6B297DD-F476-492D-A8C6-87043ABD21EF}" type="presOf" srcId="{16940D12-52D1-4386-B1EE-A61151333F7E}" destId="{CEDD9AF9-A30D-4EB0-A4FB-7F3A0AD488A4}" srcOrd="0" destOrd="0" presId="urn:microsoft.com/office/officeart/2005/8/layout/hierarchy3"/>
    <dgm:cxn modelId="{07A79AE3-613C-4614-ACB4-2D93EC857737}" type="presOf" srcId="{277D153C-49EB-499C-B6DB-EFFDB5EE299C}" destId="{B0C78099-D396-4B47-B8E9-DB9F0A9D06AE}" srcOrd="0" destOrd="0" presId="urn:microsoft.com/office/officeart/2005/8/layout/hierarchy3"/>
    <dgm:cxn modelId="{82F917E6-B1A5-4303-918B-73ADDE8EBF9C}" type="presOf" srcId="{9AB496FF-DF65-42E5-9A48-8E86297803A7}" destId="{E2115515-0C1A-4864-8AE9-1536A59FCD5A}" srcOrd="0" destOrd="0" presId="urn:microsoft.com/office/officeart/2005/8/layout/hierarchy3"/>
    <dgm:cxn modelId="{F3E3B2F7-045C-4020-AC0B-D06236562949}" type="presOf" srcId="{B9B12627-2F50-477F-820F-8C34CDB68D30}" destId="{B3AAFC47-D592-492C-BE21-E73BE1F9051E}" srcOrd="0" destOrd="0" presId="urn:microsoft.com/office/officeart/2005/8/layout/hierarchy3"/>
    <dgm:cxn modelId="{37F426FC-2FE2-47FF-9D5B-17C8010F6A11}" type="presOf" srcId="{0B90478E-22E2-4317-BCBB-61B21C3A20C4}" destId="{3F1F0930-A95F-4A40-B88B-63589DF224A1}" srcOrd="0" destOrd="0" presId="urn:microsoft.com/office/officeart/2005/8/layout/hierarchy3"/>
    <dgm:cxn modelId="{5A5966FC-73DD-4E55-9FAF-7BF47DCB7B1F}" type="presOf" srcId="{34E282A6-8046-46CB-9BD8-9D86C5BC64FA}" destId="{7BFD76F2-32C4-4CEA-BD96-CF70F69D1787}" srcOrd="0" destOrd="0" presId="urn:microsoft.com/office/officeart/2005/8/layout/hierarchy3"/>
    <dgm:cxn modelId="{4CB1291B-6FFA-4031-84BF-CF16CC30B36E}" type="presParOf" srcId="{BBBBC4A6-270E-4DA6-8CDA-EB6687D007BE}" destId="{5D9B33F7-6635-4581-B1E5-C9DC0916AA5A}" srcOrd="0" destOrd="0" presId="urn:microsoft.com/office/officeart/2005/8/layout/hierarchy3"/>
    <dgm:cxn modelId="{D22F469F-84C1-47D9-9194-258ECB0297E0}" type="presParOf" srcId="{5D9B33F7-6635-4581-B1E5-C9DC0916AA5A}" destId="{F811540D-29E3-49C3-B006-B4E7F722A50C}" srcOrd="0" destOrd="0" presId="urn:microsoft.com/office/officeart/2005/8/layout/hierarchy3"/>
    <dgm:cxn modelId="{83285061-5E57-443F-8CA0-4B072F6D8531}" type="presParOf" srcId="{F811540D-29E3-49C3-B006-B4E7F722A50C}" destId="{CA791B7A-397F-4CAC-829B-068DCAAB59F2}" srcOrd="0" destOrd="0" presId="urn:microsoft.com/office/officeart/2005/8/layout/hierarchy3"/>
    <dgm:cxn modelId="{B5B16317-4276-40B9-9A6D-8DCE06DF8130}" type="presParOf" srcId="{F811540D-29E3-49C3-B006-B4E7F722A50C}" destId="{19CC2B72-1BCE-4A1E-BBBD-89EB8B295DAE}" srcOrd="1" destOrd="0" presId="urn:microsoft.com/office/officeart/2005/8/layout/hierarchy3"/>
    <dgm:cxn modelId="{F41B0B7A-2FB8-4FC4-9F11-BEA937695086}" type="presParOf" srcId="{5D9B33F7-6635-4581-B1E5-C9DC0916AA5A}" destId="{25647579-2E4D-4FF8-A10F-892241A8D28C}" srcOrd="1" destOrd="0" presId="urn:microsoft.com/office/officeart/2005/8/layout/hierarchy3"/>
    <dgm:cxn modelId="{B2AB50A1-1360-4385-A8E6-6B085CEEFFF3}" type="presParOf" srcId="{25647579-2E4D-4FF8-A10F-892241A8D28C}" destId="{0630337F-4F11-4833-B945-B8049B5FC5EA}" srcOrd="0" destOrd="0" presId="urn:microsoft.com/office/officeart/2005/8/layout/hierarchy3"/>
    <dgm:cxn modelId="{9DC62A5B-8F3D-4D45-B43A-020A48DB5F4C}" type="presParOf" srcId="{25647579-2E4D-4FF8-A10F-892241A8D28C}" destId="{7E90B5D3-8C9E-440F-A019-1A43A2F17046}" srcOrd="1" destOrd="0" presId="urn:microsoft.com/office/officeart/2005/8/layout/hierarchy3"/>
    <dgm:cxn modelId="{C59C2917-3052-49CC-96AE-22B281061F54}" type="presParOf" srcId="{25647579-2E4D-4FF8-A10F-892241A8D28C}" destId="{CEDD9AF9-A30D-4EB0-A4FB-7F3A0AD488A4}" srcOrd="2" destOrd="0" presId="urn:microsoft.com/office/officeart/2005/8/layout/hierarchy3"/>
    <dgm:cxn modelId="{C5A03979-18E5-42F8-A1BA-A54831D20F49}" type="presParOf" srcId="{25647579-2E4D-4FF8-A10F-892241A8D28C}" destId="{B0C78099-D396-4B47-B8E9-DB9F0A9D06AE}" srcOrd="3" destOrd="0" presId="urn:microsoft.com/office/officeart/2005/8/layout/hierarchy3"/>
    <dgm:cxn modelId="{ADE39CD2-592A-424E-86FF-421D805C5F5A}" type="presParOf" srcId="{25647579-2E4D-4FF8-A10F-892241A8D28C}" destId="{77E5D69F-381F-4226-BA0C-E723C2DDE8E5}" srcOrd="4" destOrd="0" presId="urn:microsoft.com/office/officeart/2005/8/layout/hierarchy3"/>
    <dgm:cxn modelId="{448ADB10-20E2-401B-B5D0-59DA1B4BC93F}" type="presParOf" srcId="{25647579-2E4D-4FF8-A10F-892241A8D28C}" destId="{7BFD76F2-32C4-4CEA-BD96-CF70F69D1787}" srcOrd="5" destOrd="0" presId="urn:microsoft.com/office/officeart/2005/8/layout/hierarchy3"/>
    <dgm:cxn modelId="{F11031E9-1ECE-4E94-906E-6D4DAA79FEBA}" type="presParOf" srcId="{25647579-2E4D-4FF8-A10F-892241A8D28C}" destId="{E2115515-0C1A-4864-8AE9-1536A59FCD5A}" srcOrd="6" destOrd="0" presId="urn:microsoft.com/office/officeart/2005/8/layout/hierarchy3"/>
    <dgm:cxn modelId="{B7506246-963E-4917-9E06-F49955EC220E}" type="presParOf" srcId="{25647579-2E4D-4FF8-A10F-892241A8D28C}" destId="{6D995543-B9F5-49EA-8B2B-6A196A22EDED}" srcOrd="7" destOrd="0" presId="urn:microsoft.com/office/officeart/2005/8/layout/hierarchy3"/>
    <dgm:cxn modelId="{AB3A9502-5525-4A48-9B7C-B24E5334874A}" type="presParOf" srcId="{BBBBC4A6-270E-4DA6-8CDA-EB6687D007BE}" destId="{040DB715-CC42-462A-8E9D-26E7F7EB69FD}" srcOrd="1" destOrd="0" presId="urn:microsoft.com/office/officeart/2005/8/layout/hierarchy3"/>
    <dgm:cxn modelId="{DB09E6CC-D80E-4CE6-A0CB-E2F1C4FF3A62}" type="presParOf" srcId="{040DB715-CC42-462A-8E9D-26E7F7EB69FD}" destId="{A68B6F2E-B852-451F-9385-F3E4DC5B13BF}" srcOrd="0" destOrd="0" presId="urn:microsoft.com/office/officeart/2005/8/layout/hierarchy3"/>
    <dgm:cxn modelId="{53024292-9024-4210-B33D-1CA7B437C188}" type="presParOf" srcId="{A68B6F2E-B852-451F-9385-F3E4DC5B13BF}" destId="{98F81541-DD75-42F2-B574-ED83EABD832C}" srcOrd="0" destOrd="0" presId="urn:microsoft.com/office/officeart/2005/8/layout/hierarchy3"/>
    <dgm:cxn modelId="{AA2DE015-D6ED-4841-B83C-2FDD47002EBC}" type="presParOf" srcId="{A68B6F2E-B852-451F-9385-F3E4DC5B13BF}" destId="{6A1CFBA5-3E28-4C53-99F9-DCA7AAF48FA2}" srcOrd="1" destOrd="0" presId="urn:microsoft.com/office/officeart/2005/8/layout/hierarchy3"/>
    <dgm:cxn modelId="{2A136B38-3D54-4C0A-B6CF-C8BBB264E7C9}" type="presParOf" srcId="{040DB715-CC42-462A-8E9D-26E7F7EB69FD}" destId="{CF69B3C1-1CD2-4E3B-A806-DB52FDC6A4D5}" srcOrd="1" destOrd="0" presId="urn:microsoft.com/office/officeart/2005/8/layout/hierarchy3"/>
    <dgm:cxn modelId="{6BC38ADF-56D9-4B29-B811-D533172FCA0D}" type="presParOf" srcId="{CF69B3C1-1CD2-4E3B-A806-DB52FDC6A4D5}" destId="{E2BE656E-317B-42C8-916F-4ABAFA7CD42C}" srcOrd="0" destOrd="0" presId="urn:microsoft.com/office/officeart/2005/8/layout/hierarchy3"/>
    <dgm:cxn modelId="{DA6151A4-8CA8-4CBF-B3B5-CC832EBF3438}" type="presParOf" srcId="{CF69B3C1-1CD2-4E3B-A806-DB52FDC6A4D5}" destId="{8C70A295-AC72-44AC-B53A-B34F925A51CD}" srcOrd="1" destOrd="0" presId="urn:microsoft.com/office/officeart/2005/8/layout/hierarchy3"/>
    <dgm:cxn modelId="{BE2FD846-A992-43E4-9A51-681DDF91C767}" type="presParOf" srcId="{CF69B3C1-1CD2-4E3B-A806-DB52FDC6A4D5}" destId="{34D83D2B-CB53-451D-B5A6-9C566C02CF39}" srcOrd="2" destOrd="0" presId="urn:microsoft.com/office/officeart/2005/8/layout/hierarchy3"/>
    <dgm:cxn modelId="{885B5EF2-82AE-45A9-81EF-691F1F576E71}" type="presParOf" srcId="{CF69B3C1-1CD2-4E3B-A806-DB52FDC6A4D5}" destId="{100DC551-9727-4FF7-A5D3-471A9EC57D00}" srcOrd="3" destOrd="0" presId="urn:microsoft.com/office/officeart/2005/8/layout/hierarchy3"/>
    <dgm:cxn modelId="{1C093BBB-BAC4-48C5-964D-4EA0F89E66DE}" type="presParOf" srcId="{CF69B3C1-1CD2-4E3B-A806-DB52FDC6A4D5}" destId="{8224E095-2097-4C1F-961E-19C40088F4D5}" srcOrd="4" destOrd="0" presId="urn:microsoft.com/office/officeart/2005/8/layout/hierarchy3"/>
    <dgm:cxn modelId="{CB0B65A7-5F39-4841-93F5-D6CB08525BBF}" type="presParOf" srcId="{CF69B3C1-1CD2-4E3B-A806-DB52FDC6A4D5}" destId="{3518DB31-7B30-41DA-AB0D-F45482046702}" srcOrd="5" destOrd="0" presId="urn:microsoft.com/office/officeart/2005/8/layout/hierarchy3"/>
    <dgm:cxn modelId="{746E8358-EA53-49D4-B71E-864EB3814A82}" type="presParOf" srcId="{CF69B3C1-1CD2-4E3B-A806-DB52FDC6A4D5}" destId="{CC422E4C-CC2D-41F3-AD5B-2050A90CA5C7}" srcOrd="6" destOrd="0" presId="urn:microsoft.com/office/officeart/2005/8/layout/hierarchy3"/>
    <dgm:cxn modelId="{AC180E6B-4DEC-4BE9-BB6F-DB2535A5D221}" type="presParOf" srcId="{CF69B3C1-1CD2-4E3B-A806-DB52FDC6A4D5}" destId="{A82F0A0F-783E-400A-B284-48211ED054B3}" srcOrd="7" destOrd="0" presId="urn:microsoft.com/office/officeart/2005/8/layout/hierarchy3"/>
    <dgm:cxn modelId="{600F648D-A563-4C8A-AAF3-214657222918}" type="presParOf" srcId="{BBBBC4A6-270E-4DA6-8CDA-EB6687D007BE}" destId="{F2E75591-F957-44A6-8293-B75F622F7E71}" srcOrd="2" destOrd="0" presId="urn:microsoft.com/office/officeart/2005/8/layout/hierarchy3"/>
    <dgm:cxn modelId="{4B5B75B2-45BC-421C-ACB2-539C3F133663}" type="presParOf" srcId="{F2E75591-F957-44A6-8293-B75F622F7E71}" destId="{F2AABD2F-534C-4CDF-A9FF-74CB1F86A43C}" srcOrd="0" destOrd="0" presId="urn:microsoft.com/office/officeart/2005/8/layout/hierarchy3"/>
    <dgm:cxn modelId="{CFA9D97B-D300-4FC2-973D-A7157F1E7C6B}" type="presParOf" srcId="{F2AABD2F-534C-4CDF-A9FF-74CB1F86A43C}" destId="{ADD7BEB7-E54C-4F1C-824D-7783FEB25E3B}" srcOrd="0" destOrd="0" presId="urn:microsoft.com/office/officeart/2005/8/layout/hierarchy3"/>
    <dgm:cxn modelId="{3D62EF18-8B44-443B-BE65-31CF72539A05}" type="presParOf" srcId="{F2AABD2F-534C-4CDF-A9FF-74CB1F86A43C}" destId="{95573E35-2397-46C2-8C89-290373F8B396}" srcOrd="1" destOrd="0" presId="urn:microsoft.com/office/officeart/2005/8/layout/hierarchy3"/>
    <dgm:cxn modelId="{126B02F8-2517-4D00-BDEC-9EEBC4AC60FD}" type="presParOf" srcId="{F2E75591-F957-44A6-8293-B75F622F7E71}" destId="{4081906C-2C3B-4327-8723-093A6B99C201}" srcOrd="1" destOrd="0" presId="urn:microsoft.com/office/officeart/2005/8/layout/hierarchy3"/>
    <dgm:cxn modelId="{20D8B9CC-29B1-47D4-AFC0-D8317B17EDAA}" type="presParOf" srcId="{4081906C-2C3B-4327-8723-093A6B99C201}" destId="{3F1F0930-A95F-4A40-B88B-63589DF224A1}" srcOrd="0" destOrd="0" presId="urn:microsoft.com/office/officeart/2005/8/layout/hierarchy3"/>
    <dgm:cxn modelId="{BF17B183-2CB3-4CF1-9E97-02CAEA377AB6}" type="presParOf" srcId="{4081906C-2C3B-4327-8723-093A6B99C201}" destId="{D959EFF1-9D31-4619-BBFE-1276EA18ACCE}" srcOrd="1" destOrd="0" presId="urn:microsoft.com/office/officeart/2005/8/layout/hierarchy3"/>
    <dgm:cxn modelId="{993C2E5C-988C-4DCB-820C-6B1D6609D0B5}" type="presParOf" srcId="{4081906C-2C3B-4327-8723-093A6B99C201}" destId="{B3AAFC47-D592-492C-BE21-E73BE1F9051E}" srcOrd="2" destOrd="0" presId="urn:microsoft.com/office/officeart/2005/8/layout/hierarchy3"/>
    <dgm:cxn modelId="{CEA838E8-25A5-4EBE-A117-0CE5DFA48558}" type="presParOf" srcId="{4081906C-2C3B-4327-8723-093A6B99C201}" destId="{6B620894-EA7B-4214-AC12-C537663EC93A}" srcOrd="3" destOrd="0" presId="urn:microsoft.com/office/officeart/2005/8/layout/hierarchy3"/>
    <dgm:cxn modelId="{BE42DCB7-5524-428D-9972-04D820A9A3A4}" type="presParOf" srcId="{BBBBC4A6-270E-4DA6-8CDA-EB6687D007BE}" destId="{385EE2B9-B7DB-496A-A0E3-BF02F307B0B2}" srcOrd="3" destOrd="0" presId="urn:microsoft.com/office/officeart/2005/8/layout/hierarchy3"/>
    <dgm:cxn modelId="{ABDE699E-FF44-4839-ACF7-9D04E1C3170D}" type="presParOf" srcId="{385EE2B9-B7DB-496A-A0E3-BF02F307B0B2}" destId="{35E62476-E391-4E04-A3EA-C291D4DC9DFB}" srcOrd="0" destOrd="0" presId="urn:microsoft.com/office/officeart/2005/8/layout/hierarchy3"/>
    <dgm:cxn modelId="{28004014-B683-4641-9A42-D0C709FF9CFB}" type="presParOf" srcId="{35E62476-E391-4E04-A3EA-C291D4DC9DFB}" destId="{7EE12CB1-8791-48E7-A7FF-D2DA6F6ADABB}" srcOrd="0" destOrd="0" presId="urn:microsoft.com/office/officeart/2005/8/layout/hierarchy3"/>
    <dgm:cxn modelId="{E8247EBA-71E8-4620-9489-19BEB140A9C4}" type="presParOf" srcId="{35E62476-E391-4E04-A3EA-C291D4DC9DFB}" destId="{2A521377-6AD3-4473-BEC7-F8968BB25140}" srcOrd="1" destOrd="0" presId="urn:microsoft.com/office/officeart/2005/8/layout/hierarchy3"/>
    <dgm:cxn modelId="{F81A4DD5-3288-4F1C-9F60-8BD9D9F8B377}" type="presParOf" srcId="{385EE2B9-B7DB-496A-A0E3-BF02F307B0B2}" destId="{B389B6C4-A8B4-4E41-87D8-984F33BE41C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BDCBAD-30F9-478D-8779-E104F0B8679A}" type="doc">
      <dgm:prSet loTypeId="urn:microsoft.com/office/officeart/2005/8/layout/hierarchy3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E869ABE-3922-4001-A764-3059BE6C4068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3600" b="1" dirty="0"/>
            <a:t>Российская </a:t>
          </a:r>
        </a:p>
        <a:p>
          <a:pPr>
            <a:spcAft>
              <a:spcPct val="35000"/>
            </a:spcAft>
          </a:pPr>
          <a:r>
            <a:rPr lang="ru-RU" sz="3600" b="1" dirty="0"/>
            <a:t>Федерация</a:t>
          </a:r>
          <a:endParaRPr lang="ru-RU" sz="3200" b="1" dirty="0"/>
        </a:p>
      </dgm:t>
    </dgm:pt>
    <dgm:pt modelId="{84B08393-FD99-43B1-88CE-067B78BA0508}" type="parTrans" cxnId="{3D188CD7-039D-42F6-8F60-9861BF96C9B2}">
      <dgm:prSet/>
      <dgm:spPr/>
      <dgm:t>
        <a:bodyPr/>
        <a:lstStyle/>
        <a:p>
          <a:endParaRPr lang="ru-RU"/>
        </a:p>
      </dgm:t>
    </dgm:pt>
    <dgm:pt modelId="{1A1DFA07-3358-462A-94A2-8B3DA000F32C}" type="sibTrans" cxnId="{3D188CD7-039D-42F6-8F60-9861BF96C9B2}">
      <dgm:prSet/>
      <dgm:spPr/>
      <dgm:t>
        <a:bodyPr/>
        <a:lstStyle/>
        <a:p>
          <a:endParaRPr lang="ru-RU"/>
        </a:p>
      </dgm:t>
    </dgm:pt>
    <dgm:pt modelId="{2479D279-7049-4305-8CAC-3B3C16D5C8E5}">
      <dgm:prSet phldrT="[Текст]" custT="1"/>
      <dgm:spPr/>
      <dgm:t>
        <a:bodyPr/>
        <a:lstStyle/>
        <a:p>
          <a:r>
            <a:rPr lang="ru-RU" sz="3200" b="1" dirty="0"/>
            <a:t>Дошкольное образование</a:t>
          </a:r>
        </a:p>
      </dgm:t>
    </dgm:pt>
    <dgm:pt modelId="{B46C2387-1FA6-4441-B4A8-58BEF7CE4971}" type="parTrans" cxnId="{7A53A496-8F24-4563-AEE6-C54B0B400EC1}">
      <dgm:prSet/>
      <dgm:spPr/>
      <dgm:t>
        <a:bodyPr/>
        <a:lstStyle/>
        <a:p>
          <a:endParaRPr lang="ru-RU"/>
        </a:p>
      </dgm:t>
    </dgm:pt>
    <dgm:pt modelId="{4ADC5330-5D56-41FD-816A-B5FF6ADD27BB}" type="sibTrans" cxnId="{7A53A496-8F24-4563-AEE6-C54B0B400EC1}">
      <dgm:prSet/>
      <dgm:spPr/>
      <dgm:t>
        <a:bodyPr/>
        <a:lstStyle/>
        <a:p>
          <a:endParaRPr lang="ru-RU"/>
        </a:p>
      </dgm:t>
    </dgm:pt>
    <dgm:pt modelId="{277D153C-49EB-499C-B6DB-EFFDB5EE299C}">
      <dgm:prSet phldrT="[Текст]" custT="1"/>
      <dgm:spPr/>
      <dgm:t>
        <a:bodyPr/>
        <a:lstStyle/>
        <a:p>
          <a:r>
            <a:rPr lang="ru-RU" sz="3200" b="1" dirty="0"/>
            <a:t>Начальное общее образование</a:t>
          </a:r>
        </a:p>
      </dgm:t>
    </dgm:pt>
    <dgm:pt modelId="{16940D12-52D1-4386-B1EE-A61151333F7E}" type="parTrans" cxnId="{EDB5F10D-814F-4FE6-8B1D-47594A6CE226}">
      <dgm:prSet/>
      <dgm:spPr/>
      <dgm:t>
        <a:bodyPr/>
        <a:lstStyle/>
        <a:p>
          <a:endParaRPr lang="ru-RU"/>
        </a:p>
      </dgm:t>
    </dgm:pt>
    <dgm:pt modelId="{B860AA0B-88A0-4AE4-BB14-A9A7A9020BAF}" type="sibTrans" cxnId="{EDB5F10D-814F-4FE6-8B1D-47594A6CE226}">
      <dgm:prSet/>
      <dgm:spPr/>
      <dgm:t>
        <a:bodyPr/>
        <a:lstStyle/>
        <a:p>
          <a:endParaRPr lang="ru-RU"/>
        </a:p>
      </dgm:t>
    </dgm:pt>
    <dgm:pt modelId="{186AC074-7F00-496A-B24C-0CBEE96DAE05}">
      <dgm:prSet custT="1"/>
      <dgm:spPr/>
      <dgm:t>
        <a:bodyPr/>
        <a:lstStyle/>
        <a:p>
          <a:r>
            <a:rPr lang="ru-RU" sz="3600" b="1" dirty="0"/>
            <a:t>Украина</a:t>
          </a:r>
        </a:p>
      </dgm:t>
    </dgm:pt>
    <dgm:pt modelId="{FB438310-A1A9-4FA2-95C1-8F4EBB7056ED}" type="parTrans" cxnId="{621FFFC1-040E-464A-AE8F-8CED05D47121}">
      <dgm:prSet/>
      <dgm:spPr/>
      <dgm:t>
        <a:bodyPr/>
        <a:lstStyle/>
        <a:p>
          <a:endParaRPr lang="ru-RU"/>
        </a:p>
      </dgm:t>
    </dgm:pt>
    <dgm:pt modelId="{913317C5-6D66-4001-A5FD-81B94A0DBB27}" type="sibTrans" cxnId="{621FFFC1-040E-464A-AE8F-8CED05D47121}">
      <dgm:prSet/>
      <dgm:spPr/>
      <dgm:t>
        <a:bodyPr/>
        <a:lstStyle/>
        <a:p>
          <a:endParaRPr lang="ru-RU"/>
        </a:p>
      </dgm:t>
    </dgm:pt>
    <dgm:pt modelId="{9BBC7DB7-B9EF-4E34-A81D-A199DD782989}">
      <dgm:prSet custT="1"/>
      <dgm:spPr/>
      <dgm:t>
        <a:bodyPr/>
        <a:lstStyle/>
        <a:p>
          <a:r>
            <a:rPr lang="ru-RU" sz="3200" b="1" dirty="0"/>
            <a:t>Дошкольное образование</a:t>
          </a:r>
        </a:p>
      </dgm:t>
    </dgm:pt>
    <dgm:pt modelId="{EFDB4F56-1872-4803-8BC9-34DA8ED29453}" type="parTrans" cxnId="{33A837D0-1704-4A9F-8A2B-DFFCE9E90197}">
      <dgm:prSet/>
      <dgm:spPr/>
      <dgm:t>
        <a:bodyPr/>
        <a:lstStyle/>
        <a:p>
          <a:endParaRPr lang="ru-RU"/>
        </a:p>
      </dgm:t>
    </dgm:pt>
    <dgm:pt modelId="{81FFF7C9-067D-4D60-B703-F1F9718E5FA1}" type="sibTrans" cxnId="{33A837D0-1704-4A9F-8A2B-DFFCE9E90197}">
      <dgm:prSet/>
      <dgm:spPr/>
      <dgm:t>
        <a:bodyPr/>
        <a:lstStyle/>
        <a:p>
          <a:endParaRPr lang="ru-RU"/>
        </a:p>
      </dgm:t>
    </dgm:pt>
    <dgm:pt modelId="{A5E34AC9-676D-4341-828B-ACD761D23B37}">
      <dgm:prSet custT="1"/>
      <dgm:spPr/>
      <dgm:t>
        <a:bodyPr/>
        <a:lstStyle/>
        <a:p>
          <a:r>
            <a:rPr lang="ru-RU" sz="3200" b="1" i="0" dirty="0"/>
            <a:t>Начальное образование</a:t>
          </a:r>
          <a:endParaRPr lang="ru-RU" sz="3200" b="1" dirty="0"/>
        </a:p>
      </dgm:t>
    </dgm:pt>
    <dgm:pt modelId="{2688AA39-0393-4DDF-9E3A-8B8606CF2CC8}" type="parTrans" cxnId="{9FFB8E42-B55B-4938-BF87-78221FD636E7}">
      <dgm:prSet/>
      <dgm:spPr/>
      <dgm:t>
        <a:bodyPr/>
        <a:lstStyle/>
        <a:p>
          <a:endParaRPr lang="ru-RU"/>
        </a:p>
      </dgm:t>
    </dgm:pt>
    <dgm:pt modelId="{2A1859C4-50F1-42B5-BB65-99ACB8FB331A}" type="sibTrans" cxnId="{9FFB8E42-B55B-4938-BF87-78221FD636E7}">
      <dgm:prSet/>
      <dgm:spPr/>
      <dgm:t>
        <a:bodyPr/>
        <a:lstStyle/>
        <a:p>
          <a:endParaRPr lang="ru-RU"/>
        </a:p>
      </dgm:t>
    </dgm:pt>
    <dgm:pt modelId="{34E282A6-8046-46CB-9BD8-9D86C5BC64FA}">
      <dgm:prSet custT="1"/>
      <dgm:spPr/>
      <dgm:t>
        <a:bodyPr/>
        <a:lstStyle/>
        <a:p>
          <a:r>
            <a:rPr lang="ru-RU" sz="3200" b="1" dirty="0"/>
            <a:t>Основное общее образование</a:t>
          </a:r>
        </a:p>
      </dgm:t>
    </dgm:pt>
    <dgm:pt modelId="{5E364C7A-5C35-4CA9-9A1C-C824EA71584F}" type="parTrans" cxnId="{571E7C64-E92D-4165-93E5-42BAEF0952BA}">
      <dgm:prSet/>
      <dgm:spPr/>
      <dgm:t>
        <a:bodyPr/>
        <a:lstStyle/>
        <a:p>
          <a:endParaRPr lang="ru-RU"/>
        </a:p>
      </dgm:t>
    </dgm:pt>
    <dgm:pt modelId="{2886A40E-7CA5-4A87-96E4-17DEC4058C67}" type="sibTrans" cxnId="{571E7C64-E92D-4165-93E5-42BAEF0952BA}">
      <dgm:prSet/>
      <dgm:spPr/>
      <dgm:t>
        <a:bodyPr/>
        <a:lstStyle/>
        <a:p>
          <a:endParaRPr lang="ru-RU"/>
        </a:p>
      </dgm:t>
    </dgm:pt>
    <dgm:pt modelId="{74C09EC9-386F-471E-B973-2F0EDE16174F}">
      <dgm:prSet custT="1"/>
      <dgm:spPr/>
      <dgm:t>
        <a:bodyPr/>
        <a:lstStyle/>
        <a:p>
          <a:r>
            <a:rPr lang="ru-RU" sz="3200" b="1" dirty="0"/>
            <a:t>Среднее общее образование</a:t>
          </a:r>
        </a:p>
      </dgm:t>
    </dgm:pt>
    <dgm:pt modelId="{9AB496FF-DF65-42E5-9A48-8E86297803A7}" type="parTrans" cxnId="{E5EFC643-7DEB-4243-A4D4-9E379B7C91E0}">
      <dgm:prSet/>
      <dgm:spPr/>
      <dgm:t>
        <a:bodyPr/>
        <a:lstStyle/>
        <a:p>
          <a:endParaRPr lang="ru-RU"/>
        </a:p>
      </dgm:t>
    </dgm:pt>
    <dgm:pt modelId="{25CE7BE1-CBAA-425A-B03E-582B9CCB300C}" type="sibTrans" cxnId="{E5EFC643-7DEB-4243-A4D4-9E379B7C91E0}">
      <dgm:prSet/>
      <dgm:spPr/>
      <dgm:t>
        <a:bodyPr/>
        <a:lstStyle/>
        <a:p>
          <a:endParaRPr lang="ru-RU"/>
        </a:p>
      </dgm:t>
    </dgm:pt>
    <dgm:pt modelId="{69E9966E-644A-47A6-8D96-BBEFF5C9306D}">
      <dgm:prSet custT="1"/>
      <dgm:spPr/>
      <dgm:t>
        <a:bodyPr/>
        <a:lstStyle/>
        <a:p>
          <a:r>
            <a:rPr lang="ru-RU" sz="3200" b="1" dirty="0"/>
            <a:t>Базовое среднее образование</a:t>
          </a:r>
        </a:p>
      </dgm:t>
    </dgm:pt>
    <dgm:pt modelId="{7124B7FA-8E83-47C2-863E-97CF0437CA8A}" type="parTrans" cxnId="{725ACE10-F0F2-47E9-B2C5-6DC7D09DFA3C}">
      <dgm:prSet/>
      <dgm:spPr/>
      <dgm:t>
        <a:bodyPr/>
        <a:lstStyle/>
        <a:p>
          <a:endParaRPr lang="ru-RU"/>
        </a:p>
      </dgm:t>
    </dgm:pt>
    <dgm:pt modelId="{5B8D4347-4EAF-4FA8-8794-899056ACDACE}" type="sibTrans" cxnId="{725ACE10-F0F2-47E9-B2C5-6DC7D09DFA3C}">
      <dgm:prSet/>
      <dgm:spPr/>
      <dgm:t>
        <a:bodyPr/>
        <a:lstStyle/>
        <a:p>
          <a:endParaRPr lang="ru-RU"/>
        </a:p>
      </dgm:t>
    </dgm:pt>
    <dgm:pt modelId="{63CE092F-31D8-4812-9E5A-ECACCBB1AF58}">
      <dgm:prSet custT="1"/>
      <dgm:spPr/>
      <dgm:t>
        <a:bodyPr/>
        <a:lstStyle/>
        <a:p>
          <a:r>
            <a:rPr lang="ru-RU" sz="3200" b="1" dirty="0"/>
            <a:t>Профильное среднее образование</a:t>
          </a:r>
        </a:p>
      </dgm:t>
    </dgm:pt>
    <dgm:pt modelId="{FC7A960C-F702-4C04-B632-F7CCC9466E68}" type="parTrans" cxnId="{BDBBF132-9922-4DB9-8A5E-4DDF0F92A764}">
      <dgm:prSet/>
      <dgm:spPr/>
      <dgm:t>
        <a:bodyPr/>
        <a:lstStyle/>
        <a:p>
          <a:endParaRPr lang="ru-RU"/>
        </a:p>
      </dgm:t>
    </dgm:pt>
    <dgm:pt modelId="{5FD9C116-6E6C-44F7-8547-7C62ED1C523D}" type="sibTrans" cxnId="{BDBBF132-9922-4DB9-8A5E-4DDF0F92A764}">
      <dgm:prSet/>
      <dgm:spPr/>
      <dgm:t>
        <a:bodyPr/>
        <a:lstStyle/>
        <a:p>
          <a:endParaRPr lang="ru-RU"/>
        </a:p>
      </dgm:t>
    </dgm:pt>
    <dgm:pt modelId="{BBBBC4A6-270E-4DA6-8CDA-EB6687D007BE}" type="pres">
      <dgm:prSet presAssocID="{7EBDCBAD-30F9-478D-8779-E104F0B8679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D9B33F7-6635-4581-B1E5-C9DC0916AA5A}" type="pres">
      <dgm:prSet presAssocID="{AE869ABE-3922-4001-A764-3059BE6C4068}" presName="root" presStyleCnt="0"/>
      <dgm:spPr/>
    </dgm:pt>
    <dgm:pt modelId="{F811540D-29E3-49C3-B006-B4E7F722A50C}" type="pres">
      <dgm:prSet presAssocID="{AE869ABE-3922-4001-A764-3059BE6C4068}" presName="rootComposite" presStyleCnt="0"/>
      <dgm:spPr/>
    </dgm:pt>
    <dgm:pt modelId="{CA791B7A-397F-4CAC-829B-068DCAAB59F2}" type="pres">
      <dgm:prSet presAssocID="{AE869ABE-3922-4001-A764-3059BE6C4068}" presName="rootText" presStyleLbl="node1" presStyleIdx="0" presStyleCnt="2" custScaleX="173217"/>
      <dgm:spPr/>
    </dgm:pt>
    <dgm:pt modelId="{19CC2B72-1BCE-4A1E-BBBD-89EB8B295DAE}" type="pres">
      <dgm:prSet presAssocID="{AE869ABE-3922-4001-A764-3059BE6C4068}" presName="rootConnector" presStyleLbl="node1" presStyleIdx="0" presStyleCnt="2"/>
      <dgm:spPr/>
    </dgm:pt>
    <dgm:pt modelId="{25647579-2E4D-4FF8-A10F-892241A8D28C}" type="pres">
      <dgm:prSet presAssocID="{AE869ABE-3922-4001-A764-3059BE6C4068}" presName="childShape" presStyleCnt="0"/>
      <dgm:spPr/>
    </dgm:pt>
    <dgm:pt modelId="{0630337F-4F11-4833-B945-B8049B5FC5EA}" type="pres">
      <dgm:prSet presAssocID="{B46C2387-1FA6-4441-B4A8-58BEF7CE4971}" presName="Name13" presStyleLbl="parChTrans1D2" presStyleIdx="0" presStyleCnt="8"/>
      <dgm:spPr/>
    </dgm:pt>
    <dgm:pt modelId="{7E90B5D3-8C9E-440F-A019-1A43A2F17046}" type="pres">
      <dgm:prSet presAssocID="{2479D279-7049-4305-8CAC-3B3C16D5C8E5}" presName="childText" presStyleLbl="bgAcc1" presStyleIdx="0" presStyleCnt="8" custScaleX="171351">
        <dgm:presLayoutVars>
          <dgm:bulletEnabled val="1"/>
        </dgm:presLayoutVars>
      </dgm:prSet>
      <dgm:spPr/>
    </dgm:pt>
    <dgm:pt modelId="{CEDD9AF9-A30D-4EB0-A4FB-7F3A0AD488A4}" type="pres">
      <dgm:prSet presAssocID="{16940D12-52D1-4386-B1EE-A61151333F7E}" presName="Name13" presStyleLbl="parChTrans1D2" presStyleIdx="1" presStyleCnt="8"/>
      <dgm:spPr/>
    </dgm:pt>
    <dgm:pt modelId="{B0C78099-D396-4B47-B8E9-DB9F0A9D06AE}" type="pres">
      <dgm:prSet presAssocID="{277D153C-49EB-499C-B6DB-EFFDB5EE299C}" presName="childText" presStyleLbl="bgAcc1" presStyleIdx="1" presStyleCnt="8" custScaleX="170024">
        <dgm:presLayoutVars>
          <dgm:bulletEnabled val="1"/>
        </dgm:presLayoutVars>
      </dgm:prSet>
      <dgm:spPr/>
    </dgm:pt>
    <dgm:pt modelId="{77E5D69F-381F-4226-BA0C-E723C2DDE8E5}" type="pres">
      <dgm:prSet presAssocID="{5E364C7A-5C35-4CA9-9A1C-C824EA71584F}" presName="Name13" presStyleLbl="parChTrans1D2" presStyleIdx="2" presStyleCnt="8"/>
      <dgm:spPr/>
    </dgm:pt>
    <dgm:pt modelId="{7BFD76F2-32C4-4CEA-BD96-CF70F69D1787}" type="pres">
      <dgm:prSet presAssocID="{34E282A6-8046-46CB-9BD8-9D86C5BC64FA}" presName="childText" presStyleLbl="bgAcc1" presStyleIdx="2" presStyleCnt="8" custScaleX="170023">
        <dgm:presLayoutVars>
          <dgm:bulletEnabled val="1"/>
        </dgm:presLayoutVars>
      </dgm:prSet>
      <dgm:spPr/>
    </dgm:pt>
    <dgm:pt modelId="{E2115515-0C1A-4864-8AE9-1536A59FCD5A}" type="pres">
      <dgm:prSet presAssocID="{9AB496FF-DF65-42E5-9A48-8E86297803A7}" presName="Name13" presStyleLbl="parChTrans1D2" presStyleIdx="3" presStyleCnt="8"/>
      <dgm:spPr/>
    </dgm:pt>
    <dgm:pt modelId="{6D995543-B9F5-49EA-8B2B-6A196A22EDED}" type="pres">
      <dgm:prSet presAssocID="{74C09EC9-386F-471E-B973-2F0EDE16174F}" presName="childText" presStyleLbl="bgAcc1" presStyleIdx="3" presStyleCnt="8" custScaleX="168369">
        <dgm:presLayoutVars>
          <dgm:bulletEnabled val="1"/>
        </dgm:presLayoutVars>
      </dgm:prSet>
      <dgm:spPr/>
    </dgm:pt>
    <dgm:pt modelId="{040DB715-CC42-462A-8E9D-26E7F7EB69FD}" type="pres">
      <dgm:prSet presAssocID="{186AC074-7F00-496A-B24C-0CBEE96DAE05}" presName="root" presStyleCnt="0"/>
      <dgm:spPr/>
    </dgm:pt>
    <dgm:pt modelId="{A68B6F2E-B852-451F-9385-F3E4DC5B13BF}" type="pres">
      <dgm:prSet presAssocID="{186AC074-7F00-496A-B24C-0CBEE96DAE05}" presName="rootComposite" presStyleCnt="0"/>
      <dgm:spPr/>
    </dgm:pt>
    <dgm:pt modelId="{98F81541-DD75-42F2-B574-ED83EABD832C}" type="pres">
      <dgm:prSet presAssocID="{186AC074-7F00-496A-B24C-0CBEE96DAE05}" presName="rootText" presStyleLbl="node1" presStyleIdx="1" presStyleCnt="2" custScaleX="162140"/>
      <dgm:spPr/>
    </dgm:pt>
    <dgm:pt modelId="{6A1CFBA5-3E28-4C53-99F9-DCA7AAF48FA2}" type="pres">
      <dgm:prSet presAssocID="{186AC074-7F00-496A-B24C-0CBEE96DAE05}" presName="rootConnector" presStyleLbl="node1" presStyleIdx="1" presStyleCnt="2"/>
      <dgm:spPr/>
    </dgm:pt>
    <dgm:pt modelId="{CF69B3C1-1CD2-4E3B-A806-DB52FDC6A4D5}" type="pres">
      <dgm:prSet presAssocID="{186AC074-7F00-496A-B24C-0CBEE96DAE05}" presName="childShape" presStyleCnt="0"/>
      <dgm:spPr/>
    </dgm:pt>
    <dgm:pt modelId="{E2BE656E-317B-42C8-916F-4ABAFA7CD42C}" type="pres">
      <dgm:prSet presAssocID="{EFDB4F56-1872-4803-8BC9-34DA8ED29453}" presName="Name13" presStyleLbl="parChTrans1D2" presStyleIdx="4" presStyleCnt="8"/>
      <dgm:spPr/>
    </dgm:pt>
    <dgm:pt modelId="{8C70A295-AC72-44AC-B53A-B34F925A51CD}" type="pres">
      <dgm:prSet presAssocID="{9BBC7DB7-B9EF-4E34-A81D-A199DD782989}" presName="childText" presStyleLbl="bgAcc1" presStyleIdx="4" presStyleCnt="8" custScaleX="155456">
        <dgm:presLayoutVars>
          <dgm:bulletEnabled val="1"/>
        </dgm:presLayoutVars>
      </dgm:prSet>
      <dgm:spPr/>
    </dgm:pt>
    <dgm:pt modelId="{34D83D2B-CB53-451D-B5A6-9C566C02CF39}" type="pres">
      <dgm:prSet presAssocID="{2688AA39-0393-4DDF-9E3A-8B8606CF2CC8}" presName="Name13" presStyleLbl="parChTrans1D2" presStyleIdx="5" presStyleCnt="8"/>
      <dgm:spPr/>
    </dgm:pt>
    <dgm:pt modelId="{100DC551-9727-4FF7-A5D3-471A9EC57D00}" type="pres">
      <dgm:prSet presAssocID="{A5E34AC9-676D-4341-828B-ACD761D23B37}" presName="childText" presStyleLbl="bgAcc1" presStyleIdx="5" presStyleCnt="8" custScaleX="155743">
        <dgm:presLayoutVars>
          <dgm:bulletEnabled val="1"/>
        </dgm:presLayoutVars>
      </dgm:prSet>
      <dgm:spPr/>
    </dgm:pt>
    <dgm:pt modelId="{8224E095-2097-4C1F-961E-19C40088F4D5}" type="pres">
      <dgm:prSet presAssocID="{7124B7FA-8E83-47C2-863E-97CF0437CA8A}" presName="Name13" presStyleLbl="parChTrans1D2" presStyleIdx="6" presStyleCnt="8"/>
      <dgm:spPr/>
    </dgm:pt>
    <dgm:pt modelId="{3518DB31-7B30-41DA-AB0D-F45482046702}" type="pres">
      <dgm:prSet presAssocID="{69E9966E-644A-47A6-8D96-BBEFF5C9306D}" presName="childText" presStyleLbl="bgAcc1" presStyleIdx="6" presStyleCnt="8" custScaleX="167978">
        <dgm:presLayoutVars>
          <dgm:bulletEnabled val="1"/>
        </dgm:presLayoutVars>
      </dgm:prSet>
      <dgm:spPr/>
    </dgm:pt>
    <dgm:pt modelId="{CC422E4C-CC2D-41F3-AD5B-2050A90CA5C7}" type="pres">
      <dgm:prSet presAssocID="{FC7A960C-F702-4C04-B632-F7CCC9466E68}" presName="Name13" presStyleLbl="parChTrans1D2" presStyleIdx="7" presStyleCnt="8"/>
      <dgm:spPr/>
    </dgm:pt>
    <dgm:pt modelId="{A82F0A0F-783E-400A-B284-48211ED054B3}" type="pres">
      <dgm:prSet presAssocID="{63CE092F-31D8-4812-9E5A-ECACCBB1AF58}" presName="childText" presStyleLbl="bgAcc1" presStyleIdx="7" presStyleCnt="8" custScaleX="206568">
        <dgm:presLayoutVars>
          <dgm:bulletEnabled val="1"/>
        </dgm:presLayoutVars>
      </dgm:prSet>
      <dgm:spPr/>
    </dgm:pt>
  </dgm:ptLst>
  <dgm:cxnLst>
    <dgm:cxn modelId="{3CACDB00-12DB-479F-BA0E-D9D3F3A11E6D}" type="presOf" srcId="{2479D279-7049-4305-8CAC-3B3C16D5C8E5}" destId="{7E90B5D3-8C9E-440F-A019-1A43A2F17046}" srcOrd="0" destOrd="0" presId="urn:microsoft.com/office/officeart/2005/8/layout/hierarchy3"/>
    <dgm:cxn modelId="{EDB5F10D-814F-4FE6-8B1D-47594A6CE226}" srcId="{AE869ABE-3922-4001-A764-3059BE6C4068}" destId="{277D153C-49EB-499C-B6DB-EFFDB5EE299C}" srcOrd="1" destOrd="0" parTransId="{16940D12-52D1-4386-B1EE-A61151333F7E}" sibTransId="{B860AA0B-88A0-4AE4-BB14-A9A7A9020BAF}"/>
    <dgm:cxn modelId="{725ACE10-F0F2-47E9-B2C5-6DC7D09DFA3C}" srcId="{186AC074-7F00-496A-B24C-0CBEE96DAE05}" destId="{69E9966E-644A-47A6-8D96-BBEFF5C9306D}" srcOrd="2" destOrd="0" parTransId="{7124B7FA-8E83-47C2-863E-97CF0437CA8A}" sibTransId="{5B8D4347-4EAF-4FA8-8794-899056ACDACE}"/>
    <dgm:cxn modelId="{A210FD1C-07BC-4059-B7B2-00C732A1B3D5}" type="presOf" srcId="{74C09EC9-386F-471E-B973-2F0EDE16174F}" destId="{6D995543-B9F5-49EA-8B2B-6A196A22EDED}" srcOrd="0" destOrd="0" presId="urn:microsoft.com/office/officeart/2005/8/layout/hierarchy3"/>
    <dgm:cxn modelId="{2F35EE24-11A3-40FE-88D3-44AA6059447B}" type="presOf" srcId="{186AC074-7F00-496A-B24C-0CBEE96DAE05}" destId="{6A1CFBA5-3E28-4C53-99F9-DCA7AAF48FA2}" srcOrd="1" destOrd="0" presId="urn:microsoft.com/office/officeart/2005/8/layout/hierarchy3"/>
    <dgm:cxn modelId="{1793BA29-A654-4056-8C62-D0697B31825D}" type="presOf" srcId="{B46C2387-1FA6-4441-B4A8-58BEF7CE4971}" destId="{0630337F-4F11-4833-B945-B8049B5FC5EA}" srcOrd="0" destOrd="0" presId="urn:microsoft.com/office/officeart/2005/8/layout/hierarchy3"/>
    <dgm:cxn modelId="{BDBBF132-9922-4DB9-8A5E-4DDF0F92A764}" srcId="{186AC074-7F00-496A-B24C-0CBEE96DAE05}" destId="{63CE092F-31D8-4812-9E5A-ECACCBB1AF58}" srcOrd="3" destOrd="0" parTransId="{FC7A960C-F702-4C04-B632-F7CCC9466E68}" sibTransId="{5FD9C116-6E6C-44F7-8547-7C62ED1C523D}"/>
    <dgm:cxn modelId="{62AC4434-41D6-4BB6-B87D-AB825340794D}" type="presOf" srcId="{63CE092F-31D8-4812-9E5A-ECACCBB1AF58}" destId="{A82F0A0F-783E-400A-B284-48211ED054B3}" srcOrd="0" destOrd="0" presId="urn:microsoft.com/office/officeart/2005/8/layout/hierarchy3"/>
    <dgm:cxn modelId="{42B3E937-5D32-41CE-AA12-9C260F0D47FF}" type="presOf" srcId="{2688AA39-0393-4DDF-9E3A-8B8606CF2CC8}" destId="{34D83D2B-CB53-451D-B5A6-9C566C02CF39}" srcOrd="0" destOrd="0" presId="urn:microsoft.com/office/officeart/2005/8/layout/hierarchy3"/>
    <dgm:cxn modelId="{E5AB073B-46AF-4136-8E2B-664C7460CC1E}" type="presOf" srcId="{FC7A960C-F702-4C04-B632-F7CCC9466E68}" destId="{CC422E4C-CC2D-41F3-AD5B-2050A90CA5C7}" srcOrd="0" destOrd="0" presId="urn:microsoft.com/office/officeart/2005/8/layout/hierarchy3"/>
    <dgm:cxn modelId="{9FFB8E42-B55B-4938-BF87-78221FD636E7}" srcId="{186AC074-7F00-496A-B24C-0CBEE96DAE05}" destId="{A5E34AC9-676D-4341-828B-ACD761D23B37}" srcOrd="1" destOrd="0" parTransId="{2688AA39-0393-4DDF-9E3A-8B8606CF2CC8}" sibTransId="{2A1859C4-50F1-42B5-BB65-99ACB8FB331A}"/>
    <dgm:cxn modelId="{E5EFC643-7DEB-4243-A4D4-9E379B7C91E0}" srcId="{AE869ABE-3922-4001-A764-3059BE6C4068}" destId="{74C09EC9-386F-471E-B973-2F0EDE16174F}" srcOrd="3" destOrd="0" parTransId="{9AB496FF-DF65-42E5-9A48-8E86297803A7}" sibTransId="{25CE7BE1-CBAA-425A-B03E-582B9CCB300C}"/>
    <dgm:cxn modelId="{571E7C64-E92D-4165-93E5-42BAEF0952BA}" srcId="{AE869ABE-3922-4001-A764-3059BE6C4068}" destId="{34E282A6-8046-46CB-9BD8-9D86C5BC64FA}" srcOrd="2" destOrd="0" parTransId="{5E364C7A-5C35-4CA9-9A1C-C824EA71584F}" sibTransId="{2886A40E-7CA5-4A87-96E4-17DEC4058C67}"/>
    <dgm:cxn modelId="{7971BC4D-7D5B-4A52-BA28-FAEECE4EC0D2}" type="presOf" srcId="{7EBDCBAD-30F9-478D-8779-E104F0B8679A}" destId="{BBBBC4A6-270E-4DA6-8CDA-EB6687D007BE}" srcOrd="0" destOrd="0" presId="urn:microsoft.com/office/officeart/2005/8/layout/hierarchy3"/>
    <dgm:cxn modelId="{03903C74-86FB-4354-A58F-3778CFB0EC82}" type="presOf" srcId="{AE869ABE-3922-4001-A764-3059BE6C4068}" destId="{CA791B7A-397F-4CAC-829B-068DCAAB59F2}" srcOrd="0" destOrd="0" presId="urn:microsoft.com/office/officeart/2005/8/layout/hierarchy3"/>
    <dgm:cxn modelId="{7A53A496-8F24-4563-AEE6-C54B0B400EC1}" srcId="{AE869ABE-3922-4001-A764-3059BE6C4068}" destId="{2479D279-7049-4305-8CAC-3B3C16D5C8E5}" srcOrd="0" destOrd="0" parTransId="{B46C2387-1FA6-4441-B4A8-58BEF7CE4971}" sibTransId="{4ADC5330-5D56-41FD-816A-B5FF6ADD27BB}"/>
    <dgm:cxn modelId="{897E2B9B-7AF6-45BF-BA05-CFFE1815EFF8}" type="presOf" srcId="{69E9966E-644A-47A6-8D96-BBEFF5C9306D}" destId="{3518DB31-7B30-41DA-AB0D-F45482046702}" srcOrd="0" destOrd="0" presId="urn:microsoft.com/office/officeart/2005/8/layout/hierarchy3"/>
    <dgm:cxn modelId="{BC7028A0-CD83-4151-89E9-C04FF7E58BF7}" type="presOf" srcId="{EFDB4F56-1872-4803-8BC9-34DA8ED29453}" destId="{E2BE656E-317B-42C8-916F-4ABAFA7CD42C}" srcOrd="0" destOrd="0" presId="urn:microsoft.com/office/officeart/2005/8/layout/hierarchy3"/>
    <dgm:cxn modelId="{9D1841AF-7534-4A0E-A09D-AB47B1448F1F}" type="presOf" srcId="{7124B7FA-8E83-47C2-863E-97CF0437CA8A}" destId="{8224E095-2097-4C1F-961E-19C40088F4D5}" srcOrd="0" destOrd="0" presId="urn:microsoft.com/office/officeart/2005/8/layout/hierarchy3"/>
    <dgm:cxn modelId="{6B5805B2-3A6D-4C16-88F5-94BBFFB49F62}" type="presOf" srcId="{5E364C7A-5C35-4CA9-9A1C-C824EA71584F}" destId="{77E5D69F-381F-4226-BA0C-E723C2DDE8E5}" srcOrd="0" destOrd="0" presId="urn:microsoft.com/office/officeart/2005/8/layout/hierarchy3"/>
    <dgm:cxn modelId="{621FFFC1-040E-464A-AE8F-8CED05D47121}" srcId="{7EBDCBAD-30F9-478D-8779-E104F0B8679A}" destId="{186AC074-7F00-496A-B24C-0CBEE96DAE05}" srcOrd="1" destOrd="0" parTransId="{FB438310-A1A9-4FA2-95C1-8F4EBB7056ED}" sibTransId="{913317C5-6D66-4001-A5FD-81B94A0DBB27}"/>
    <dgm:cxn modelId="{E7B8A8CB-4222-43FE-BBAA-C7B4BD7DD9A4}" type="presOf" srcId="{A5E34AC9-676D-4341-828B-ACD761D23B37}" destId="{100DC551-9727-4FF7-A5D3-471A9EC57D00}" srcOrd="0" destOrd="0" presId="urn:microsoft.com/office/officeart/2005/8/layout/hierarchy3"/>
    <dgm:cxn modelId="{33A837D0-1704-4A9F-8A2B-DFFCE9E90197}" srcId="{186AC074-7F00-496A-B24C-0CBEE96DAE05}" destId="{9BBC7DB7-B9EF-4E34-A81D-A199DD782989}" srcOrd="0" destOrd="0" parTransId="{EFDB4F56-1872-4803-8BC9-34DA8ED29453}" sibTransId="{81FFF7C9-067D-4D60-B703-F1F9718E5FA1}"/>
    <dgm:cxn modelId="{D43D0ED1-8301-4E88-8E6C-33167205EC57}" type="presOf" srcId="{AE869ABE-3922-4001-A764-3059BE6C4068}" destId="{19CC2B72-1BCE-4A1E-BBBD-89EB8B295DAE}" srcOrd="1" destOrd="0" presId="urn:microsoft.com/office/officeart/2005/8/layout/hierarchy3"/>
    <dgm:cxn modelId="{3D188CD7-039D-42F6-8F60-9861BF96C9B2}" srcId="{7EBDCBAD-30F9-478D-8779-E104F0B8679A}" destId="{AE869ABE-3922-4001-A764-3059BE6C4068}" srcOrd="0" destOrd="0" parTransId="{84B08393-FD99-43B1-88CE-067B78BA0508}" sibTransId="{1A1DFA07-3358-462A-94A2-8B3DA000F32C}"/>
    <dgm:cxn modelId="{0C046BDA-FC4C-4522-97F9-CFDA6D550859}" type="presOf" srcId="{186AC074-7F00-496A-B24C-0CBEE96DAE05}" destId="{98F81541-DD75-42F2-B574-ED83EABD832C}" srcOrd="0" destOrd="0" presId="urn:microsoft.com/office/officeart/2005/8/layout/hierarchy3"/>
    <dgm:cxn modelId="{2CE939DD-5BDE-4C38-B777-31C46D1797B5}" type="presOf" srcId="{9BBC7DB7-B9EF-4E34-A81D-A199DD782989}" destId="{8C70A295-AC72-44AC-B53A-B34F925A51CD}" srcOrd="0" destOrd="0" presId="urn:microsoft.com/office/officeart/2005/8/layout/hierarchy3"/>
    <dgm:cxn modelId="{E6B297DD-F476-492D-A8C6-87043ABD21EF}" type="presOf" srcId="{16940D12-52D1-4386-B1EE-A61151333F7E}" destId="{CEDD9AF9-A30D-4EB0-A4FB-7F3A0AD488A4}" srcOrd="0" destOrd="0" presId="urn:microsoft.com/office/officeart/2005/8/layout/hierarchy3"/>
    <dgm:cxn modelId="{07A79AE3-613C-4614-ACB4-2D93EC857737}" type="presOf" srcId="{277D153C-49EB-499C-B6DB-EFFDB5EE299C}" destId="{B0C78099-D396-4B47-B8E9-DB9F0A9D06AE}" srcOrd="0" destOrd="0" presId="urn:microsoft.com/office/officeart/2005/8/layout/hierarchy3"/>
    <dgm:cxn modelId="{82F917E6-B1A5-4303-918B-73ADDE8EBF9C}" type="presOf" srcId="{9AB496FF-DF65-42E5-9A48-8E86297803A7}" destId="{E2115515-0C1A-4864-8AE9-1536A59FCD5A}" srcOrd="0" destOrd="0" presId="urn:microsoft.com/office/officeart/2005/8/layout/hierarchy3"/>
    <dgm:cxn modelId="{5A5966FC-73DD-4E55-9FAF-7BF47DCB7B1F}" type="presOf" srcId="{34E282A6-8046-46CB-9BD8-9D86C5BC64FA}" destId="{7BFD76F2-32C4-4CEA-BD96-CF70F69D1787}" srcOrd="0" destOrd="0" presId="urn:microsoft.com/office/officeart/2005/8/layout/hierarchy3"/>
    <dgm:cxn modelId="{4CB1291B-6FFA-4031-84BF-CF16CC30B36E}" type="presParOf" srcId="{BBBBC4A6-270E-4DA6-8CDA-EB6687D007BE}" destId="{5D9B33F7-6635-4581-B1E5-C9DC0916AA5A}" srcOrd="0" destOrd="0" presId="urn:microsoft.com/office/officeart/2005/8/layout/hierarchy3"/>
    <dgm:cxn modelId="{D22F469F-84C1-47D9-9194-258ECB0297E0}" type="presParOf" srcId="{5D9B33F7-6635-4581-B1E5-C9DC0916AA5A}" destId="{F811540D-29E3-49C3-B006-B4E7F722A50C}" srcOrd="0" destOrd="0" presId="urn:microsoft.com/office/officeart/2005/8/layout/hierarchy3"/>
    <dgm:cxn modelId="{83285061-5E57-443F-8CA0-4B072F6D8531}" type="presParOf" srcId="{F811540D-29E3-49C3-B006-B4E7F722A50C}" destId="{CA791B7A-397F-4CAC-829B-068DCAAB59F2}" srcOrd="0" destOrd="0" presId="urn:microsoft.com/office/officeart/2005/8/layout/hierarchy3"/>
    <dgm:cxn modelId="{B5B16317-4276-40B9-9A6D-8DCE06DF8130}" type="presParOf" srcId="{F811540D-29E3-49C3-B006-B4E7F722A50C}" destId="{19CC2B72-1BCE-4A1E-BBBD-89EB8B295DAE}" srcOrd="1" destOrd="0" presId="urn:microsoft.com/office/officeart/2005/8/layout/hierarchy3"/>
    <dgm:cxn modelId="{F41B0B7A-2FB8-4FC4-9F11-BEA937695086}" type="presParOf" srcId="{5D9B33F7-6635-4581-B1E5-C9DC0916AA5A}" destId="{25647579-2E4D-4FF8-A10F-892241A8D28C}" srcOrd="1" destOrd="0" presId="urn:microsoft.com/office/officeart/2005/8/layout/hierarchy3"/>
    <dgm:cxn modelId="{B2AB50A1-1360-4385-A8E6-6B085CEEFFF3}" type="presParOf" srcId="{25647579-2E4D-4FF8-A10F-892241A8D28C}" destId="{0630337F-4F11-4833-B945-B8049B5FC5EA}" srcOrd="0" destOrd="0" presId="urn:microsoft.com/office/officeart/2005/8/layout/hierarchy3"/>
    <dgm:cxn modelId="{9DC62A5B-8F3D-4D45-B43A-020A48DB5F4C}" type="presParOf" srcId="{25647579-2E4D-4FF8-A10F-892241A8D28C}" destId="{7E90B5D3-8C9E-440F-A019-1A43A2F17046}" srcOrd="1" destOrd="0" presId="urn:microsoft.com/office/officeart/2005/8/layout/hierarchy3"/>
    <dgm:cxn modelId="{C59C2917-3052-49CC-96AE-22B281061F54}" type="presParOf" srcId="{25647579-2E4D-4FF8-A10F-892241A8D28C}" destId="{CEDD9AF9-A30D-4EB0-A4FB-7F3A0AD488A4}" srcOrd="2" destOrd="0" presId="urn:microsoft.com/office/officeart/2005/8/layout/hierarchy3"/>
    <dgm:cxn modelId="{C5A03979-18E5-42F8-A1BA-A54831D20F49}" type="presParOf" srcId="{25647579-2E4D-4FF8-A10F-892241A8D28C}" destId="{B0C78099-D396-4B47-B8E9-DB9F0A9D06AE}" srcOrd="3" destOrd="0" presId="urn:microsoft.com/office/officeart/2005/8/layout/hierarchy3"/>
    <dgm:cxn modelId="{ADE39CD2-592A-424E-86FF-421D805C5F5A}" type="presParOf" srcId="{25647579-2E4D-4FF8-A10F-892241A8D28C}" destId="{77E5D69F-381F-4226-BA0C-E723C2DDE8E5}" srcOrd="4" destOrd="0" presId="urn:microsoft.com/office/officeart/2005/8/layout/hierarchy3"/>
    <dgm:cxn modelId="{448ADB10-20E2-401B-B5D0-59DA1B4BC93F}" type="presParOf" srcId="{25647579-2E4D-4FF8-A10F-892241A8D28C}" destId="{7BFD76F2-32C4-4CEA-BD96-CF70F69D1787}" srcOrd="5" destOrd="0" presId="urn:microsoft.com/office/officeart/2005/8/layout/hierarchy3"/>
    <dgm:cxn modelId="{F11031E9-1ECE-4E94-906E-6D4DAA79FEBA}" type="presParOf" srcId="{25647579-2E4D-4FF8-A10F-892241A8D28C}" destId="{E2115515-0C1A-4864-8AE9-1536A59FCD5A}" srcOrd="6" destOrd="0" presId="urn:microsoft.com/office/officeart/2005/8/layout/hierarchy3"/>
    <dgm:cxn modelId="{B7506246-963E-4917-9E06-F49955EC220E}" type="presParOf" srcId="{25647579-2E4D-4FF8-A10F-892241A8D28C}" destId="{6D995543-B9F5-49EA-8B2B-6A196A22EDED}" srcOrd="7" destOrd="0" presId="urn:microsoft.com/office/officeart/2005/8/layout/hierarchy3"/>
    <dgm:cxn modelId="{AB3A9502-5525-4A48-9B7C-B24E5334874A}" type="presParOf" srcId="{BBBBC4A6-270E-4DA6-8CDA-EB6687D007BE}" destId="{040DB715-CC42-462A-8E9D-26E7F7EB69FD}" srcOrd="1" destOrd="0" presId="urn:microsoft.com/office/officeart/2005/8/layout/hierarchy3"/>
    <dgm:cxn modelId="{DB09E6CC-D80E-4CE6-A0CB-E2F1C4FF3A62}" type="presParOf" srcId="{040DB715-CC42-462A-8E9D-26E7F7EB69FD}" destId="{A68B6F2E-B852-451F-9385-F3E4DC5B13BF}" srcOrd="0" destOrd="0" presId="urn:microsoft.com/office/officeart/2005/8/layout/hierarchy3"/>
    <dgm:cxn modelId="{53024292-9024-4210-B33D-1CA7B437C188}" type="presParOf" srcId="{A68B6F2E-B852-451F-9385-F3E4DC5B13BF}" destId="{98F81541-DD75-42F2-B574-ED83EABD832C}" srcOrd="0" destOrd="0" presId="urn:microsoft.com/office/officeart/2005/8/layout/hierarchy3"/>
    <dgm:cxn modelId="{AA2DE015-D6ED-4841-B83C-2FDD47002EBC}" type="presParOf" srcId="{A68B6F2E-B852-451F-9385-F3E4DC5B13BF}" destId="{6A1CFBA5-3E28-4C53-99F9-DCA7AAF48FA2}" srcOrd="1" destOrd="0" presId="urn:microsoft.com/office/officeart/2005/8/layout/hierarchy3"/>
    <dgm:cxn modelId="{2A136B38-3D54-4C0A-B6CF-C8BBB264E7C9}" type="presParOf" srcId="{040DB715-CC42-462A-8E9D-26E7F7EB69FD}" destId="{CF69B3C1-1CD2-4E3B-A806-DB52FDC6A4D5}" srcOrd="1" destOrd="0" presId="urn:microsoft.com/office/officeart/2005/8/layout/hierarchy3"/>
    <dgm:cxn modelId="{6BC38ADF-56D9-4B29-B811-D533172FCA0D}" type="presParOf" srcId="{CF69B3C1-1CD2-4E3B-A806-DB52FDC6A4D5}" destId="{E2BE656E-317B-42C8-916F-4ABAFA7CD42C}" srcOrd="0" destOrd="0" presId="urn:microsoft.com/office/officeart/2005/8/layout/hierarchy3"/>
    <dgm:cxn modelId="{DA6151A4-8CA8-4CBF-B3B5-CC832EBF3438}" type="presParOf" srcId="{CF69B3C1-1CD2-4E3B-A806-DB52FDC6A4D5}" destId="{8C70A295-AC72-44AC-B53A-B34F925A51CD}" srcOrd="1" destOrd="0" presId="urn:microsoft.com/office/officeart/2005/8/layout/hierarchy3"/>
    <dgm:cxn modelId="{BE2FD846-A992-43E4-9A51-681DDF91C767}" type="presParOf" srcId="{CF69B3C1-1CD2-4E3B-A806-DB52FDC6A4D5}" destId="{34D83D2B-CB53-451D-B5A6-9C566C02CF39}" srcOrd="2" destOrd="0" presId="urn:microsoft.com/office/officeart/2005/8/layout/hierarchy3"/>
    <dgm:cxn modelId="{885B5EF2-82AE-45A9-81EF-691F1F576E71}" type="presParOf" srcId="{CF69B3C1-1CD2-4E3B-A806-DB52FDC6A4D5}" destId="{100DC551-9727-4FF7-A5D3-471A9EC57D00}" srcOrd="3" destOrd="0" presId="urn:microsoft.com/office/officeart/2005/8/layout/hierarchy3"/>
    <dgm:cxn modelId="{1C093BBB-BAC4-48C5-964D-4EA0F89E66DE}" type="presParOf" srcId="{CF69B3C1-1CD2-4E3B-A806-DB52FDC6A4D5}" destId="{8224E095-2097-4C1F-961E-19C40088F4D5}" srcOrd="4" destOrd="0" presId="urn:microsoft.com/office/officeart/2005/8/layout/hierarchy3"/>
    <dgm:cxn modelId="{CB0B65A7-5F39-4841-93F5-D6CB08525BBF}" type="presParOf" srcId="{CF69B3C1-1CD2-4E3B-A806-DB52FDC6A4D5}" destId="{3518DB31-7B30-41DA-AB0D-F45482046702}" srcOrd="5" destOrd="0" presId="urn:microsoft.com/office/officeart/2005/8/layout/hierarchy3"/>
    <dgm:cxn modelId="{746E8358-EA53-49D4-B71E-864EB3814A82}" type="presParOf" srcId="{CF69B3C1-1CD2-4E3B-A806-DB52FDC6A4D5}" destId="{CC422E4C-CC2D-41F3-AD5B-2050A90CA5C7}" srcOrd="6" destOrd="0" presId="urn:microsoft.com/office/officeart/2005/8/layout/hierarchy3"/>
    <dgm:cxn modelId="{AC180E6B-4DEC-4BE9-BB6F-DB2535A5D221}" type="presParOf" srcId="{CF69B3C1-1CD2-4E3B-A806-DB52FDC6A4D5}" destId="{A82F0A0F-783E-400A-B284-48211ED054B3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BDCBAD-30F9-478D-8779-E104F0B8679A}" type="doc">
      <dgm:prSet loTypeId="urn:microsoft.com/office/officeart/2005/8/layout/hierarchy3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E869ABE-3922-4001-A764-3059BE6C4068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3600" b="1" dirty="0"/>
            <a:t>Российская Федерация</a:t>
          </a:r>
          <a:endParaRPr lang="ru-RU" sz="3200" b="1" dirty="0"/>
        </a:p>
      </dgm:t>
    </dgm:pt>
    <dgm:pt modelId="{84B08393-FD99-43B1-88CE-067B78BA0508}" type="parTrans" cxnId="{3D188CD7-039D-42F6-8F60-9861BF96C9B2}">
      <dgm:prSet/>
      <dgm:spPr/>
      <dgm:t>
        <a:bodyPr/>
        <a:lstStyle/>
        <a:p>
          <a:endParaRPr lang="ru-RU"/>
        </a:p>
      </dgm:t>
    </dgm:pt>
    <dgm:pt modelId="{1A1DFA07-3358-462A-94A2-8B3DA000F32C}" type="sibTrans" cxnId="{3D188CD7-039D-42F6-8F60-9861BF96C9B2}">
      <dgm:prSet/>
      <dgm:spPr/>
      <dgm:t>
        <a:bodyPr/>
        <a:lstStyle/>
        <a:p>
          <a:endParaRPr lang="ru-RU"/>
        </a:p>
      </dgm:t>
    </dgm:pt>
    <dgm:pt modelId="{2479D279-7049-4305-8CAC-3B3C16D5C8E5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3200" b="1" dirty="0"/>
            <a:t>Среднее профессиональное образование (СПО)</a:t>
          </a:r>
        </a:p>
        <a:p>
          <a:pPr>
            <a:spcAft>
              <a:spcPts val="0"/>
            </a:spcAft>
          </a:pPr>
          <a:r>
            <a:rPr lang="ru-RU" sz="3200" b="0" dirty="0"/>
            <a:t>(квалифицированные </a:t>
          </a:r>
        </a:p>
        <a:p>
          <a:pPr>
            <a:spcAft>
              <a:spcPts val="0"/>
            </a:spcAft>
          </a:pPr>
          <a:r>
            <a:rPr lang="ru-RU" sz="3200" b="0" dirty="0"/>
            <a:t>рабочие и служащие, </a:t>
          </a:r>
        </a:p>
        <a:p>
          <a:pPr>
            <a:spcAft>
              <a:spcPts val="0"/>
            </a:spcAft>
          </a:pPr>
          <a:r>
            <a:rPr lang="ru-RU" sz="3200" b="0" dirty="0"/>
            <a:t>специалисты среднего звена)</a:t>
          </a:r>
        </a:p>
      </dgm:t>
    </dgm:pt>
    <dgm:pt modelId="{B46C2387-1FA6-4441-B4A8-58BEF7CE4971}" type="parTrans" cxnId="{7A53A496-8F24-4563-AEE6-C54B0B400EC1}">
      <dgm:prSet/>
      <dgm:spPr/>
      <dgm:t>
        <a:bodyPr/>
        <a:lstStyle/>
        <a:p>
          <a:endParaRPr lang="ru-RU"/>
        </a:p>
      </dgm:t>
    </dgm:pt>
    <dgm:pt modelId="{4ADC5330-5D56-41FD-816A-B5FF6ADD27BB}" type="sibTrans" cxnId="{7A53A496-8F24-4563-AEE6-C54B0B400EC1}">
      <dgm:prSet/>
      <dgm:spPr/>
      <dgm:t>
        <a:bodyPr/>
        <a:lstStyle/>
        <a:p>
          <a:endParaRPr lang="ru-RU"/>
        </a:p>
      </dgm:t>
    </dgm:pt>
    <dgm:pt modelId="{186AC074-7F00-496A-B24C-0CBEE96DAE05}">
      <dgm:prSet custT="1"/>
      <dgm:spPr/>
      <dgm:t>
        <a:bodyPr/>
        <a:lstStyle/>
        <a:p>
          <a:r>
            <a:rPr lang="ru-RU" sz="3600" b="1" dirty="0"/>
            <a:t>Украина</a:t>
          </a:r>
        </a:p>
      </dgm:t>
    </dgm:pt>
    <dgm:pt modelId="{FB438310-A1A9-4FA2-95C1-8F4EBB7056ED}" type="parTrans" cxnId="{621FFFC1-040E-464A-AE8F-8CED05D47121}">
      <dgm:prSet/>
      <dgm:spPr/>
      <dgm:t>
        <a:bodyPr/>
        <a:lstStyle/>
        <a:p>
          <a:endParaRPr lang="ru-RU"/>
        </a:p>
      </dgm:t>
    </dgm:pt>
    <dgm:pt modelId="{913317C5-6D66-4001-A5FD-81B94A0DBB27}" type="sibTrans" cxnId="{621FFFC1-040E-464A-AE8F-8CED05D47121}">
      <dgm:prSet/>
      <dgm:spPr/>
      <dgm:t>
        <a:bodyPr/>
        <a:lstStyle/>
        <a:p>
          <a:endParaRPr lang="ru-RU"/>
        </a:p>
      </dgm:t>
    </dgm:pt>
    <dgm:pt modelId="{9BBC7DB7-B9EF-4E34-A81D-A199DD782989}">
      <dgm:prSet custT="1"/>
      <dgm:spPr/>
      <dgm:t>
        <a:bodyPr/>
        <a:lstStyle/>
        <a:p>
          <a:pPr algn="ctr">
            <a:spcAft>
              <a:spcPts val="0"/>
            </a:spcAft>
            <a:buNone/>
          </a:pPr>
          <a:r>
            <a:rPr lang="ru-RU" sz="3200" b="1" dirty="0"/>
            <a:t>Профессионально-техническое образование ПТО</a:t>
          </a:r>
        </a:p>
        <a:p>
          <a:pPr algn="ctr">
            <a:spcAft>
              <a:spcPts val="0"/>
            </a:spcAft>
            <a:buNone/>
          </a:pPr>
          <a:r>
            <a:rPr lang="ru-RU" sz="3200" b="0" dirty="0"/>
            <a:t>(квалифицированные рабочие, младшие специалисты)</a:t>
          </a:r>
        </a:p>
        <a:p>
          <a:pPr algn="l"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3200" b="1" dirty="0"/>
            <a:t>- первый (начальный) уровень;</a:t>
          </a:r>
        </a:p>
        <a:p>
          <a:pPr algn="l"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3200" b="1" dirty="0"/>
            <a:t>- второй (базовый) уровень;</a:t>
          </a:r>
        </a:p>
        <a:p>
          <a:pPr algn="l"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3200" b="1" dirty="0"/>
            <a:t>- третий (высший) уровень </a:t>
          </a:r>
        </a:p>
      </dgm:t>
    </dgm:pt>
    <dgm:pt modelId="{EFDB4F56-1872-4803-8BC9-34DA8ED29453}" type="parTrans" cxnId="{33A837D0-1704-4A9F-8A2B-DFFCE9E90197}">
      <dgm:prSet/>
      <dgm:spPr/>
      <dgm:t>
        <a:bodyPr/>
        <a:lstStyle/>
        <a:p>
          <a:endParaRPr lang="ru-RU"/>
        </a:p>
      </dgm:t>
    </dgm:pt>
    <dgm:pt modelId="{81FFF7C9-067D-4D60-B703-F1F9718E5FA1}" type="sibTrans" cxnId="{33A837D0-1704-4A9F-8A2B-DFFCE9E90197}">
      <dgm:prSet/>
      <dgm:spPr/>
      <dgm:t>
        <a:bodyPr/>
        <a:lstStyle/>
        <a:p>
          <a:endParaRPr lang="ru-RU"/>
        </a:p>
      </dgm:t>
    </dgm:pt>
    <dgm:pt modelId="{A5E34AC9-676D-4341-828B-ACD761D23B37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3200" b="1" dirty="0"/>
            <a:t>Профессиональное </a:t>
          </a:r>
          <a:r>
            <a:rPr lang="ru-RU" sz="3200" b="1" dirty="0" err="1"/>
            <a:t>предвысшее</a:t>
          </a:r>
          <a:r>
            <a:rPr lang="ru-RU" sz="3200" b="1" dirty="0"/>
            <a:t> образование</a:t>
          </a:r>
        </a:p>
      </dgm:t>
    </dgm:pt>
    <dgm:pt modelId="{2688AA39-0393-4DDF-9E3A-8B8606CF2CC8}" type="parTrans" cxnId="{9FFB8E42-B55B-4938-BF87-78221FD636E7}">
      <dgm:prSet/>
      <dgm:spPr/>
      <dgm:t>
        <a:bodyPr/>
        <a:lstStyle/>
        <a:p>
          <a:endParaRPr lang="ru-RU"/>
        </a:p>
      </dgm:t>
    </dgm:pt>
    <dgm:pt modelId="{2A1859C4-50F1-42B5-BB65-99ACB8FB331A}" type="sibTrans" cxnId="{9FFB8E42-B55B-4938-BF87-78221FD636E7}">
      <dgm:prSet/>
      <dgm:spPr/>
      <dgm:t>
        <a:bodyPr/>
        <a:lstStyle/>
        <a:p>
          <a:endParaRPr lang="ru-RU"/>
        </a:p>
      </dgm:t>
    </dgm:pt>
    <dgm:pt modelId="{BBBBC4A6-270E-4DA6-8CDA-EB6687D007BE}" type="pres">
      <dgm:prSet presAssocID="{7EBDCBAD-30F9-478D-8779-E104F0B8679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D9B33F7-6635-4581-B1E5-C9DC0916AA5A}" type="pres">
      <dgm:prSet presAssocID="{AE869ABE-3922-4001-A764-3059BE6C4068}" presName="root" presStyleCnt="0"/>
      <dgm:spPr/>
    </dgm:pt>
    <dgm:pt modelId="{F811540D-29E3-49C3-B006-B4E7F722A50C}" type="pres">
      <dgm:prSet presAssocID="{AE869ABE-3922-4001-A764-3059BE6C4068}" presName="rootComposite" presStyleCnt="0"/>
      <dgm:spPr/>
    </dgm:pt>
    <dgm:pt modelId="{CA791B7A-397F-4CAC-829B-068DCAAB59F2}" type="pres">
      <dgm:prSet presAssocID="{AE869ABE-3922-4001-A764-3059BE6C4068}" presName="rootText" presStyleLbl="node1" presStyleIdx="0" presStyleCnt="2" custScaleX="470412" custScaleY="172352"/>
      <dgm:spPr/>
    </dgm:pt>
    <dgm:pt modelId="{19CC2B72-1BCE-4A1E-BBBD-89EB8B295DAE}" type="pres">
      <dgm:prSet presAssocID="{AE869ABE-3922-4001-A764-3059BE6C4068}" presName="rootConnector" presStyleLbl="node1" presStyleIdx="0" presStyleCnt="2"/>
      <dgm:spPr/>
    </dgm:pt>
    <dgm:pt modelId="{25647579-2E4D-4FF8-A10F-892241A8D28C}" type="pres">
      <dgm:prSet presAssocID="{AE869ABE-3922-4001-A764-3059BE6C4068}" presName="childShape" presStyleCnt="0"/>
      <dgm:spPr/>
    </dgm:pt>
    <dgm:pt modelId="{0630337F-4F11-4833-B945-B8049B5FC5EA}" type="pres">
      <dgm:prSet presAssocID="{B46C2387-1FA6-4441-B4A8-58BEF7CE4971}" presName="Name13" presStyleLbl="parChTrans1D2" presStyleIdx="0" presStyleCnt="3"/>
      <dgm:spPr/>
    </dgm:pt>
    <dgm:pt modelId="{7E90B5D3-8C9E-440F-A019-1A43A2F17046}" type="pres">
      <dgm:prSet presAssocID="{2479D279-7049-4305-8CAC-3B3C16D5C8E5}" presName="childText" presStyleLbl="bgAcc1" presStyleIdx="0" presStyleCnt="3" custScaleX="525062" custScaleY="317336">
        <dgm:presLayoutVars>
          <dgm:bulletEnabled val="1"/>
        </dgm:presLayoutVars>
      </dgm:prSet>
      <dgm:spPr/>
    </dgm:pt>
    <dgm:pt modelId="{040DB715-CC42-462A-8E9D-26E7F7EB69FD}" type="pres">
      <dgm:prSet presAssocID="{186AC074-7F00-496A-B24C-0CBEE96DAE05}" presName="root" presStyleCnt="0"/>
      <dgm:spPr/>
    </dgm:pt>
    <dgm:pt modelId="{A68B6F2E-B852-451F-9385-F3E4DC5B13BF}" type="pres">
      <dgm:prSet presAssocID="{186AC074-7F00-496A-B24C-0CBEE96DAE05}" presName="rootComposite" presStyleCnt="0"/>
      <dgm:spPr/>
    </dgm:pt>
    <dgm:pt modelId="{98F81541-DD75-42F2-B574-ED83EABD832C}" type="pres">
      <dgm:prSet presAssocID="{186AC074-7F00-496A-B24C-0CBEE96DAE05}" presName="rootText" presStyleLbl="node1" presStyleIdx="1" presStyleCnt="2" custScaleX="476095" custScaleY="171454"/>
      <dgm:spPr/>
    </dgm:pt>
    <dgm:pt modelId="{6A1CFBA5-3E28-4C53-99F9-DCA7AAF48FA2}" type="pres">
      <dgm:prSet presAssocID="{186AC074-7F00-496A-B24C-0CBEE96DAE05}" presName="rootConnector" presStyleLbl="node1" presStyleIdx="1" presStyleCnt="2"/>
      <dgm:spPr/>
    </dgm:pt>
    <dgm:pt modelId="{CF69B3C1-1CD2-4E3B-A806-DB52FDC6A4D5}" type="pres">
      <dgm:prSet presAssocID="{186AC074-7F00-496A-B24C-0CBEE96DAE05}" presName="childShape" presStyleCnt="0"/>
      <dgm:spPr/>
    </dgm:pt>
    <dgm:pt modelId="{E2BE656E-317B-42C8-916F-4ABAFA7CD42C}" type="pres">
      <dgm:prSet presAssocID="{EFDB4F56-1872-4803-8BC9-34DA8ED29453}" presName="Name13" presStyleLbl="parChTrans1D2" presStyleIdx="1" presStyleCnt="3"/>
      <dgm:spPr/>
    </dgm:pt>
    <dgm:pt modelId="{8C70A295-AC72-44AC-B53A-B34F925A51CD}" type="pres">
      <dgm:prSet presAssocID="{9BBC7DB7-B9EF-4E34-A81D-A199DD782989}" presName="childText" presStyleLbl="bgAcc1" presStyleIdx="1" presStyleCnt="3" custScaleX="532043" custScaleY="471188">
        <dgm:presLayoutVars>
          <dgm:bulletEnabled val="1"/>
        </dgm:presLayoutVars>
      </dgm:prSet>
      <dgm:spPr/>
    </dgm:pt>
    <dgm:pt modelId="{34D83D2B-CB53-451D-B5A6-9C566C02CF39}" type="pres">
      <dgm:prSet presAssocID="{2688AA39-0393-4DDF-9E3A-8B8606CF2CC8}" presName="Name13" presStyleLbl="parChTrans1D2" presStyleIdx="2" presStyleCnt="3"/>
      <dgm:spPr/>
    </dgm:pt>
    <dgm:pt modelId="{100DC551-9727-4FF7-A5D3-471A9EC57D00}" type="pres">
      <dgm:prSet presAssocID="{A5E34AC9-676D-4341-828B-ACD761D23B37}" presName="childText" presStyleLbl="bgAcc1" presStyleIdx="2" presStyleCnt="3" custScaleX="530156" custScaleY="190061">
        <dgm:presLayoutVars>
          <dgm:bulletEnabled val="1"/>
        </dgm:presLayoutVars>
      </dgm:prSet>
      <dgm:spPr/>
    </dgm:pt>
  </dgm:ptLst>
  <dgm:cxnLst>
    <dgm:cxn modelId="{3CACDB00-12DB-479F-BA0E-D9D3F3A11E6D}" type="presOf" srcId="{2479D279-7049-4305-8CAC-3B3C16D5C8E5}" destId="{7E90B5D3-8C9E-440F-A019-1A43A2F17046}" srcOrd="0" destOrd="0" presId="urn:microsoft.com/office/officeart/2005/8/layout/hierarchy3"/>
    <dgm:cxn modelId="{2F35EE24-11A3-40FE-88D3-44AA6059447B}" type="presOf" srcId="{186AC074-7F00-496A-B24C-0CBEE96DAE05}" destId="{6A1CFBA5-3E28-4C53-99F9-DCA7AAF48FA2}" srcOrd="1" destOrd="0" presId="urn:microsoft.com/office/officeart/2005/8/layout/hierarchy3"/>
    <dgm:cxn modelId="{1793BA29-A654-4056-8C62-D0697B31825D}" type="presOf" srcId="{B46C2387-1FA6-4441-B4A8-58BEF7CE4971}" destId="{0630337F-4F11-4833-B945-B8049B5FC5EA}" srcOrd="0" destOrd="0" presId="urn:microsoft.com/office/officeart/2005/8/layout/hierarchy3"/>
    <dgm:cxn modelId="{42B3E937-5D32-41CE-AA12-9C260F0D47FF}" type="presOf" srcId="{2688AA39-0393-4DDF-9E3A-8B8606CF2CC8}" destId="{34D83D2B-CB53-451D-B5A6-9C566C02CF39}" srcOrd="0" destOrd="0" presId="urn:microsoft.com/office/officeart/2005/8/layout/hierarchy3"/>
    <dgm:cxn modelId="{9FFB8E42-B55B-4938-BF87-78221FD636E7}" srcId="{186AC074-7F00-496A-B24C-0CBEE96DAE05}" destId="{A5E34AC9-676D-4341-828B-ACD761D23B37}" srcOrd="1" destOrd="0" parTransId="{2688AA39-0393-4DDF-9E3A-8B8606CF2CC8}" sibTransId="{2A1859C4-50F1-42B5-BB65-99ACB8FB331A}"/>
    <dgm:cxn modelId="{7971BC4D-7D5B-4A52-BA28-FAEECE4EC0D2}" type="presOf" srcId="{7EBDCBAD-30F9-478D-8779-E104F0B8679A}" destId="{BBBBC4A6-270E-4DA6-8CDA-EB6687D007BE}" srcOrd="0" destOrd="0" presId="urn:microsoft.com/office/officeart/2005/8/layout/hierarchy3"/>
    <dgm:cxn modelId="{03903C74-86FB-4354-A58F-3778CFB0EC82}" type="presOf" srcId="{AE869ABE-3922-4001-A764-3059BE6C4068}" destId="{CA791B7A-397F-4CAC-829B-068DCAAB59F2}" srcOrd="0" destOrd="0" presId="urn:microsoft.com/office/officeart/2005/8/layout/hierarchy3"/>
    <dgm:cxn modelId="{7A53A496-8F24-4563-AEE6-C54B0B400EC1}" srcId="{AE869ABE-3922-4001-A764-3059BE6C4068}" destId="{2479D279-7049-4305-8CAC-3B3C16D5C8E5}" srcOrd="0" destOrd="0" parTransId="{B46C2387-1FA6-4441-B4A8-58BEF7CE4971}" sibTransId="{4ADC5330-5D56-41FD-816A-B5FF6ADD27BB}"/>
    <dgm:cxn modelId="{BC7028A0-CD83-4151-89E9-C04FF7E58BF7}" type="presOf" srcId="{EFDB4F56-1872-4803-8BC9-34DA8ED29453}" destId="{E2BE656E-317B-42C8-916F-4ABAFA7CD42C}" srcOrd="0" destOrd="0" presId="urn:microsoft.com/office/officeart/2005/8/layout/hierarchy3"/>
    <dgm:cxn modelId="{621FFFC1-040E-464A-AE8F-8CED05D47121}" srcId="{7EBDCBAD-30F9-478D-8779-E104F0B8679A}" destId="{186AC074-7F00-496A-B24C-0CBEE96DAE05}" srcOrd="1" destOrd="0" parTransId="{FB438310-A1A9-4FA2-95C1-8F4EBB7056ED}" sibTransId="{913317C5-6D66-4001-A5FD-81B94A0DBB27}"/>
    <dgm:cxn modelId="{E7B8A8CB-4222-43FE-BBAA-C7B4BD7DD9A4}" type="presOf" srcId="{A5E34AC9-676D-4341-828B-ACD761D23B37}" destId="{100DC551-9727-4FF7-A5D3-471A9EC57D00}" srcOrd="0" destOrd="0" presId="urn:microsoft.com/office/officeart/2005/8/layout/hierarchy3"/>
    <dgm:cxn modelId="{33A837D0-1704-4A9F-8A2B-DFFCE9E90197}" srcId="{186AC074-7F00-496A-B24C-0CBEE96DAE05}" destId="{9BBC7DB7-B9EF-4E34-A81D-A199DD782989}" srcOrd="0" destOrd="0" parTransId="{EFDB4F56-1872-4803-8BC9-34DA8ED29453}" sibTransId="{81FFF7C9-067D-4D60-B703-F1F9718E5FA1}"/>
    <dgm:cxn modelId="{D43D0ED1-8301-4E88-8E6C-33167205EC57}" type="presOf" srcId="{AE869ABE-3922-4001-A764-3059BE6C4068}" destId="{19CC2B72-1BCE-4A1E-BBBD-89EB8B295DAE}" srcOrd="1" destOrd="0" presId="urn:microsoft.com/office/officeart/2005/8/layout/hierarchy3"/>
    <dgm:cxn modelId="{3D188CD7-039D-42F6-8F60-9861BF96C9B2}" srcId="{7EBDCBAD-30F9-478D-8779-E104F0B8679A}" destId="{AE869ABE-3922-4001-A764-3059BE6C4068}" srcOrd="0" destOrd="0" parTransId="{84B08393-FD99-43B1-88CE-067B78BA0508}" sibTransId="{1A1DFA07-3358-462A-94A2-8B3DA000F32C}"/>
    <dgm:cxn modelId="{0C046BDA-FC4C-4522-97F9-CFDA6D550859}" type="presOf" srcId="{186AC074-7F00-496A-B24C-0CBEE96DAE05}" destId="{98F81541-DD75-42F2-B574-ED83EABD832C}" srcOrd="0" destOrd="0" presId="urn:microsoft.com/office/officeart/2005/8/layout/hierarchy3"/>
    <dgm:cxn modelId="{2CE939DD-5BDE-4C38-B777-31C46D1797B5}" type="presOf" srcId="{9BBC7DB7-B9EF-4E34-A81D-A199DD782989}" destId="{8C70A295-AC72-44AC-B53A-B34F925A51CD}" srcOrd="0" destOrd="0" presId="urn:microsoft.com/office/officeart/2005/8/layout/hierarchy3"/>
    <dgm:cxn modelId="{4CB1291B-6FFA-4031-84BF-CF16CC30B36E}" type="presParOf" srcId="{BBBBC4A6-270E-4DA6-8CDA-EB6687D007BE}" destId="{5D9B33F7-6635-4581-B1E5-C9DC0916AA5A}" srcOrd="0" destOrd="0" presId="urn:microsoft.com/office/officeart/2005/8/layout/hierarchy3"/>
    <dgm:cxn modelId="{D22F469F-84C1-47D9-9194-258ECB0297E0}" type="presParOf" srcId="{5D9B33F7-6635-4581-B1E5-C9DC0916AA5A}" destId="{F811540D-29E3-49C3-B006-B4E7F722A50C}" srcOrd="0" destOrd="0" presId="urn:microsoft.com/office/officeart/2005/8/layout/hierarchy3"/>
    <dgm:cxn modelId="{83285061-5E57-443F-8CA0-4B072F6D8531}" type="presParOf" srcId="{F811540D-29E3-49C3-B006-B4E7F722A50C}" destId="{CA791B7A-397F-4CAC-829B-068DCAAB59F2}" srcOrd="0" destOrd="0" presId="urn:microsoft.com/office/officeart/2005/8/layout/hierarchy3"/>
    <dgm:cxn modelId="{B5B16317-4276-40B9-9A6D-8DCE06DF8130}" type="presParOf" srcId="{F811540D-29E3-49C3-B006-B4E7F722A50C}" destId="{19CC2B72-1BCE-4A1E-BBBD-89EB8B295DAE}" srcOrd="1" destOrd="0" presId="urn:microsoft.com/office/officeart/2005/8/layout/hierarchy3"/>
    <dgm:cxn modelId="{F41B0B7A-2FB8-4FC4-9F11-BEA937695086}" type="presParOf" srcId="{5D9B33F7-6635-4581-B1E5-C9DC0916AA5A}" destId="{25647579-2E4D-4FF8-A10F-892241A8D28C}" srcOrd="1" destOrd="0" presId="urn:microsoft.com/office/officeart/2005/8/layout/hierarchy3"/>
    <dgm:cxn modelId="{B2AB50A1-1360-4385-A8E6-6B085CEEFFF3}" type="presParOf" srcId="{25647579-2E4D-4FF8-A10F-892241A8D28C}" destId="{0630337F-4F11-4833-B945-B8049B5FC5EA}" srcOrd="0" destOrd="0" presId="urn:microsoft.com/office/officeart/2005/8/layout/hierarchy3"/>
    <dgm:cxn modelId="{9DC62A5B-8F3D-4D45-B43A-020A48DB5F4C}" type="presParOf" srcId="{25647579-2E4D-4FF8-A10F-892241A8D28C}" destId="{7E90B5D3-8C9E-440F-A019-1A43A2F17046}" srcOrd="1" destOrd="0" presId="urn:microsoft.com/office/officeart/2005/8/layout/hierarchy3"/>
    <dgm:cxn modelId="{AB3A9502-5525-4A48-9B7C-B24E5334874A}" type="presParOf" srcId="{BBBBC4A6-270E-4DA6-8CDA-EB6687D007BE}" destId="{040DB715-CC42-462A-8E9D-26E7F7EB69FD}" srcOrd="1" destOrd="0" presId="urn:microsoft.com/office/officeart/2005/8/layout/hierarchy3"/>
    <dgm:cxn modelId="{DB09E6CC-D80E-4CE6-A0CB-E2F1C4FF3A62}" type="presParOf" srcId="{040DB715-CC42-462A-8E9D-26E7F7EB69FD}" destId="{A68B6F2E-B852-451F-9385-F3E4DC5B13BF}" srcOrd="0" destOrd="0" presId="urn:microsoft.com/office/officeart/2005/8/layout/hierarchy3"/>
    <dgm:cxn modelId="{53024292-9024-4210-B33D-1CA7B437C188}" type="presParOf" srcId="{A68B6F2E-B852-451F-9385-F3E4DC5B13BF}" destId="{98F81541-DD75-42F2-B574-ED83EABD832C}" srcOrd="0" destOrd="0" presId="urn:microsoft.com/office/officeart/2005/8/layout/hierarchy3"/>
    <dgm:cxn modelId="{AA2DE015-D6ED-4841-B83C-2FDD47002EBC}" type="presParOf" srcId="{A68B6F2E-B852-451F-9385-F3E4DC5B13BF}" destId="{6A1CFBA5-3E28-4C53-99F9-DCA7AAF48FA2}" srcOrd="1" destOrd="0" presId="urn:microsoft.com/office/officeart/2005/8/layout/hierarchy3"/>
    <dgm:cxn modelId="{2A136B38-3D54-4C0A-B6CF-C8BBB264E7C9}" type="presParOf" srcId="{040DB715-CC42-462A-8E9D-26E7F7EB69FD}" destId="{CF69B3C1-1CD2-4E3B-A806-DB52FDC6A4D5}" srcOrd="1" destOrd="0" presId="urn:microsoft.com/office/officeart/2005/8/layout/hierarchy3"/>
    <dgm:cxn modelId="{6BC38ADF-56D9-4B29-B811-D533172FCA0D}" type="presParOf" srcId="{CF69B3C1-1CD2-4E3B-A806-DB52FDC6A4D5}" destId="{E2BE656E-317B-42C8-916F-4ABAFA7CD42C}" srcOrd="0" destOrd="0" presId="urn:microsoft.com/office/officeart/2005/8/layout/hierarchy3"/>
    <dgm:cxn modelId="{DA6151A4-8CA8-4CBF-B3B5-CC832EBF3438}" type="presParOf" srcId="{CF69B3C1-1CD2-4E3B-A806-DB52FDC6A4D5}" destId="{8C70A295-AC72-44AC-B53A-B34F925A51CD}" srcOrd="1" destOrd="0" presId="urn:microsoft.com/office/officeart/2005/8/layout/hierarchy3"/>
    <dgm:cxn modelId="{BE2FD846-A992-43E4-9A51-681DDF91C767}" type="presParOf" srcId="{CF69B3C1-1CD2-4E3B-A806-DB52FDC6A4D5}" destId="{34D83D2B-CB53-451D-B5A6-9C566C02CF39}" srcOrd="2" destOrd="0" presId="urn:microsoft.com/office/officeart/2005/8/layout/hierarchy3"/>
    <dgm:cxn modelId="{885B5EF2-82AE-45A9-81EF-691F1F576E71}" type="presParOf" srcId="{CF69B3C1-1CD2-4E3B-A806-DB52FDC6A4D5}" destId="{100DC551-9727-4FF7-A5D3-471A9EC57D00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BDCBAD-30F9-478D-8779-E104F0B8679A}" type="doc">
      <dgm:prSet loTypeId="urn:microsoft.com/office/officeart/2005/8/layout/hierarchy3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E869ABE-3922-4001-A764-3059BE6C4068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3600" b="1" dirty="0"/>
            <a:t>Российская Федерация</a:t>
          </a:r>
          <a:endParaRPr lang="ru-RU" sz="3200" b="1" dirty="0"/>
        </a:p>
      </dgm:t>
    </dgm:pt>
    <dgm:pt modelId="{84B08393-FD99-43B1-88CE-067B78BA0508}" type="parTrans" cxnId="{3D188CD7-039D-42F6-8F60-9861BF96C9B2}">
      <dgm:prSet/>
      <dgm:spPr/>
      <dgm:t>
        <a:bodyPr/>
        <a:lstStyle/>
        <a:p>
          <a:endParaRPr lang="ru-RU"/>
        </a:p>
      </dgm:t>
    </dgm:pt>
    <dgm:pt modelId="{1A1DFA07-3358-462A-94A2-8B3DA000F32C}" type="sibTrans" cxnId="{3D188CD7-039D-42F6-8F60-9861BF96C9B2}">
      <dgm:prSet/>
      <dgm:spPr/>
      <dgm:t>
        <a:bodyPr/>
        <a:lstStyle/>
        <a:p>
          <a:endParaRPr lang="ru-RU"/>
        </a:p>
      </dgm:t>
    </dgm:pt>
    <dgm:pt modelId="{2479D279-7049-4305-8CAC-3B3C16D5C8E5}">
      <dgm:prSet phldrT="[Текст]" custT="1"/>
      <dgm:spPr/>
      <dgm:t>
        <a:bodyPr/>
        <a:lstStyle/>
        <a:p>
          <a:pPr algn="ctr">
            <a:spcAft>
              <a:spcPts val="600"/>
            </a:spcAft>
          </a:pPr>
          <a:r>
            <a:rPr lang="ru-RU" sz="3200" b="1" u="sng" dirty="0"/>
            <a:t>Высшее образование</a:t>
          </a:r>
        </a:p>
        <a:p>
          <a:pPr algn="ctr">
            <a:spcAft>
              <a:spcPts val="600"/>
            </a:spcAft>
          </a:pPr>
          <a:r>
            <a:rPr lang="ru-RU" sz="3200" b="1" dirty="0"/>
            <a:t>- бакалавриат;</a:t>
          </a:r>
        </a:p>
        <a:p>
          <a:pPr algn="ctr">
            <a:spcAft>
              <a:spcPts val="600"/>
            </a:spcAft>
          </a:pPr>
          <a:r>
            <a:rPr lang="ru-RU" sz="3200" b="1" dirty="0"/>
            <a:t>- специалитет;</a:t>
          </a:r>
        </a:p>
        <a:p>
          <a:pPr algn="ctr">
            <a:spcAft>
              <a:spcPts val="600"/>
            </a:spcAft>
          </a:pPr>
          <a:r>
            <a:rPr lang="ru-RU" sz="3200" b="1" dirty="0"/>
            <a:t>- магистратура</a:t>
          </a:r>
        </a:p>
      </dgm:t>
    </dgm:pt>
    <dgm:pt modelId="{B46C2387-1FA6-4441-B4A8-58BEF7CE4971}" type="parTrans" cxnId="{7A53A496-8F24-4563-AEE6-C54B0B400EC1}">
      <dgm:prSet/>
      <dgm:spPr/>
      <dgm:t>
        <a:bodyPr/>
        <a:lstStyle/>
        <a:p>
          <a:endParaRPr lang="ru-RU"/>
        </a:p>
      </dgm:t>
    </dgm:pt>
    <dgm:pt modelId="{4ADC5330-5D56-41FD-816A-B5FF6ADD27BB}" type="sibTrans" cxnId="{7A53A496-8F24-4563-AEE6-C54B0B400EC1}">
      <dgm:prSet/>
      <dgm:spPr/>
      <dgm:t>
        <a:bodyPr/>
        <a:lstStyle/>
        <a:p>
          <a:endParaRPr lang="ru-RU"/>
        </a:p>
      </dgm:t>
    </dgm:pt>
    <dgm:pt modelId="{186AC074-7F00-496A-B24C-0CBEE96DAE05}">
      <dgm:prSet custT="1"/>
      <dgm:spPr/>
      <dgm:t>
        <a:bodyPr/>
        <a:lstStyle/>
        <a:p>
          <a:r>
            <a:rPr lang="ru-RU" sz="3600" b="1" dirty="0"/>
            <a:t>Украина</a:t>
          </a:r>
        </a:p>
      </dgm:t>
    </dgm:pt>
    <dgm:pt modelId="{FB438310-A1A9-4FA2-95C1-8F4EBB7056ED}" type="parTrans" cxnId="{621FFFC1-040E-464A-AE8F-8CED05D47121}">
      <dgm:prSet/>
      <dgm:spPr/>
      <dgm:t>
        <a:bodyPr/>
        <a:lstStyle/>
        <a:p>
          <a:endParaRPr lang="ru-RU"/>
        </a:p>
      </dgm:t>
    </dgm:pt>
    <dgm:pt modelId="{913317C5-6D66-4001-A5FD-81B94A0DBB27}" type="sibTrans" cxnId="{621FFFC1-040E-464A-AE8F-8CED05D47121}">
      <dgm:prSet/>
      <dgm:spPr/>
      <dgm:t>
        <a:bodyPr/>
        <a:lstStyle/>
        <a:p>
          <a:endParaRPr lang="ru-RU"/>
        </a:p>
      </dgm:t>
    </dgm:pt>
    <dgm:pt modelId="{9BBC7DB7-B9EF-4E34-A81D-A199DD782989}">
      <dgm:prSet custT="1"/>
      <dgm:spPr/>
      <dgm:t>
        <a:bodyPr/>
        <a:lstStyle/>
        <a:p>
          <a:pPr marL="0" algn="ctr">
            <a:spcAft>
              <a:spcPts val="600"/>
            </a:spcAft>
            <a:buNone/>
          </a:pPr>
          <a:r>
            <a:rPr lang="ru-RU" sz="3200" b="1" u="sng" dirty="0"/>
            <a:t>Высшее образование</a:t>
          </a:r>
        </a:p>
        <a:p>
          <a:pPr marL="0" algn="l">
            <a:spcAft>
              <a:spcPts val="600"/>
            </a:spcAft>
            <a:buNone/>
          </a:pPr>
          <a:r>
            <a:rPr lang="ru-RU" sz="3200" b="1" dirty="0"/>
            <a:t>- начальный уровень (короткий цикл);</a:t>
          </a:r>
        </a:p>
        <a:p>
          <a:pPr marL="0" algn="l">
            <a:spcAft>
              <a:spcPts val="600"/>
            </a:spcAft>
          </a:pPr>
          <a:r>
            <a:rPr lang="ru-RU" sz="3200" b="1" dirty="0"/>
            <a:t>- первый (бакалаврский) уровень;</a:t>
          </a:r>
        </a:p>
        <a:p>
          <a:pPr marL="0" algn="l">
            <a:spcAft>
              <a:spcPts val="600"/>
            </a:spcAft>
          </a:pPr>
          <a:r>
            <a:rPr lang="ru-RU" sz="3200" b="1" dirty="0"/>
            <a:t>- второй (магистерский) уровень;</a:t>
          </a:r>
        </a:p>
        <a:p>
          <a:pPr marL="176213" indent="-176213" algn="l">
            <a:spcAft>
              <a:spcPts val="600"/>
            </a:spcAft>
          </a:pPr>
          <a:r>
            <a:rPr lang="ru-RU" sz="3200" b="1" dirty="0"/>
            <a:t>- третий (образовательно-научный / образовательно-творческий) уровень;</a:t>
          </a:r>
        </a:p>
        <a:p>
          <a:pPr marL="0" algn="l">
            <a:spcAft>
              <a:spcPts val="600"/>
            </a:spcAft>
          </a:pPr>
          <a:r>
            <a:rPr lang="ru-RU" sz="3200" b="1" dirty="0"/>
            <a:t>- научный уровень</a:t>
          </a:r>
        </a:p>
      </dgm:t>
    </dgm:pt>
    <dgm:pt modelId="{EFDB4F56-1872-4803-8BC9-34DA8ED29453}" type="parTrans" cxnId="{33A837D0-1704-4A9F-8A2B-DFFCE9E90197}">
      <dgm:prSet/>
      <dgm:spPr/>
      <dgm:t>
        <a:bodyPr/>
        <a:lstStyle/>
        <a:p>
          <a:endParaRPr lang="ru-RU"/>
        </a:p>
      </dgm:t>
    </dgm:pt>
    <dgm:pt modelId="{81FFF7C9-067D-4D60-B703-F1F9718E5FA1}" type="sibTrans" cxnId="{33A837D0-1704-4A9F-8A2B-DFFCE9E90197}">
      <dgm:prSet/>
      <dgm:spPr/>
      <dgm:t>
        <a:bodyPr/>
        <a:lstStyle/>
        <a:p>
          <a:endParaRPr lang="ru-RU"/>
        </a:p>
      </dgm:t>
    </dgm:pt>
    <dgm:pt modelId="{BBBBC4A6-270E-4DA6-8CDA-EB6687D007BE}" type="pres">
      <dgm:prSet presAssocID="{7EBDCBAD-30F9-478D-8779-E104F0B8679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D9B33F7-6635-4581-B1E5-C9DC0916AA5A}" type="pres">
      <dgm:prSet presAssocID="{AE869ABE-3922-4001-A764-3059BE6C4068}" presName="root" presStyleCnt="0"/>
      <dgm:spPr/>
    </dgm:pt>
    <dgm:pt modelId="{F811540D-29E3-49C3-B006-B4E7F722A50C}" type="pres">
      <dgm:prSet presAssocID="{AE869ABE-3922-4001-A764-3059BE6C4068}" presName="rootComposite" presStyleCnt="0"/>
      <dgm:spPr/>
    </dgm:pt>
    <dgm:pt modelId="{CA791B7A-397F-4CAC-829B-068DCAAB59F2}" type="pres">
      <dgm:prSet presAssocID="{AE869ABE-3922-4001-A764-3059BE6C4068}" presName="rootText" presStyleLbl="node1" presStyleIdx="0" presStyleCnt="2" custScaleX="470412" custScaleY="156687"/>
      <dgm:spPr/>
    </dgm:pt>
    <dgm:pt modelId="{19CC2B72-1BCE-4A1E-BBBD-89EB8B295DAE}" type="pres">
      <dgm:prSet presAssocID="{AE869ABE-3922-4001-A764-3059BE6C4068}" presName="rootConnector" presStyleLbl="node1" presStyleIdx="0" presStyleCnt="2"/>
      <dgm:spPr/>
    </dgm:pt>
    <dgm:pt modelId="{25647579-2E4D-4FF8-A10F-892241A8D28C}" type="pres">
      <dgm:prSet presAssocID="{AE869ABE-3922-4001-A764-3059BE6C4068}" presName="childShape" presStyleCnt="0"/>
      <dgm:spPr/>
    </dgm:pt>
    <dgm:pt modelId="{0630337F-4F11-4833-B945-B8049B5FC5EA}" type="pres">
      <dgm:prSet presAssocID="{B46C2387-1FA6-4441-B4A8-58BEF7CE4971}" presName="Name13" presStyleLbl="parChTrans1D2" presStyleIdx="0" presStyleCnt="2"/>
      <dgm:spPr/>
    </dgm:pt>
    <dgm:pt modelId="{7E90B5D3-8C9E-440F-A019-1A43A2F17046}" type="pres">
      <dgm:prSet presAssocID="{2479D279-7049-4305-8CAC-3B3C16D5C8E5}" presName="childText" presStyleLbl="bgAcc1" presStyleIdx="0" presStyleCnt="2" custScaleX="525062" custScaleY="317336">
        <dgm:presLayoutVars>
          <dgm:bulletEnabled val="1"/>
        </dgm:presLayoutVars>
      </dgm:prSet>
      <dgm:spPr/>
    </dgm:pt>
    <dgm:pt modelId="{040DB715-CC42-462A-8E9D-26E7F7EB69FD}" type="pres">
      <dgm:prSet presAssocID="{186AC074-7F00-496A-B24C-0CBEE96DAE05}" presName="root" presStyleCnt="0"/>
      <dgm:spPr/>
    </dgm:pt>
    <dgm:pt modelId="{A68B6F2E-B852-451F-9385-F3E4DC5B13BF}" type="pres">
      <dgm:prSet presAssocID="{186AC074-7F00-496A-B24C-0CBEE96DAE05}" presName="rootComposite" presStyleCnt="0"/>
      <dgm:spPr/>
    </dgm:pt>
    <dgm:pt modelId="{98F81541-DD75-42F2-B574-ED83EABD832C}" type="pres">
      <dgm:prSet presAssocID="{186AC074-7F00-496A-B24C-0CBEE96DAE05}" presName="rootText" presStyleLbl="node1" presStyleIdx="1" presStyleCnt="2" custScaleX="476095" custScaleY="151302"/>
      <dgm:spPr/>
    </dgm:pt>
    <dgm:pt modelId="{6A1CFBA5-3E28-4C53-99F9-DCA7AAF48FA2}" type="pres">
      <dgm:prSet presAssocID="{186AC074-7F00-496A-B24C-0CBEE96DAE05}" presName="rootConnector" presStyleLbl="node1" presStyleIdx="1" presStyleCnt="2"/>
      <dgm:spPr/>
    </dgm:pt>
    <dgm:pt modelId="{CF69B3C1-1CD2-4E3B-A806-DB52FDC6A4D5}" type="pres">
      <dgm:prSet presAssocID="{186AC074-7F00-496A-B24C-0CBEE96DAE05}" presName="childShape" presStyleCnt="0"/>
      <dgm:spPr/>
    </dgm:pt>
    <dgm:pt modelId="{E2BE656E-317B-42C8-916F-4ABAFA7CD42C}" type="pres">
      <dgm:prSet presAssocID="{EFDB4F56-1872-4803-8BC9-34DA8ED29453}" presName="Name13" presStyleLbl="parChTrans1D2" presStyleIdx="1" presStyleCnt="2"/>
      <dgm:spPr/>
    </dgm:pt>
    <dgm:pt modelId="{8C70A295-AC72-44AC-B53A-B34F925A51CD}" type="pres">
      <dgm:prSet presAssocID="{9BBC7DB7-B9EF-4E34-A81D-A199DD782989}" presName="childText" presStyleLbl="bgAcc1" presStyleIdx="1" presStyleCnt="2" custScaleX="621057" custScaleY="496602">
        <dgm:presLayoutVars>
          <dgm:bulletEnabled val="1"/>
        </dgm:presLayoutVars>
      </dgm:prSet>
      <dgm:spPr/>
    </dgm:pt>
  </dgm:ptLst>
  <dgm:cxnLst>
    <dgm:cxn modelId="{3CACDB00-12DB-479F-BA0E-D9D3F3A11E6D}" type="presOf" srcId="{2479D279-7049-4305-8CAC-3B3C16D5C8E5}" destId="{7E90B5D3-8C9E-440F-A019-1A43A2F17046}" srcOrd="0" destOrd="0" presId="urn:microsoft.com/office/officeart/2005/8/layout/hierarchy3"/>
    <dgm:cxn modelId="{2F35EE24-11A3-40FE-88D3-44AA6059447B}" type="presOf" srcId="{186AC074-7F00-496A-B24C-0CBEE96DAE05}" destId="{6A1CFBA5-3E28-4C53-99F9-DCA7AAF48FA2}" srcOrd="1" destOrd="0" presId="urn:microsoft.com/office/officeart/2005/8/layout/hierarchy3"/>
    <dgm:cxn modelId="{1793BA29-A654-4056-8C62-D0697B31825D}" type="presOf" srcId="{B46C2387-1FA6-4441-B4A8-58BEF7CE4971}" destId="{0630337F-4F11-4833-B945-B8049B5FC5EA}" srcOrd="0" destOrd="0" presId="urn:microsoft.com/office/officeart/2005/8/layout/hierarchy3"/>
    <dgm:cxn modelId="{7971BC4D-7D5B-4A52-BA28-FAEECE4EC0D2}" type="presOf" srcId="{7EBDCBAD-30F9-478D-8779-E104F0B8679A}" destId="{BBBBC4A6-270E-4DA6-8CDA-EB6687D007BE}" srcOrd="0" destOrd="0" presId="urn:microsoft.com/office/officeart/2005/8/layout/hierarchy3"/>
    <dgm:cxn modelId="{03903C74-86FB-4354-A58F-3778CFB0EC82}" type="presOf" srcId="{AE869ABE-3922-4001-A764-3059BE6C4068}" destId="{CA791B7A-397F-4CAC-829B-068DCAAB59F2}" srcOrd="0" destOrd="0" presId="urn:microsoft.com/office/officeart/2005/8/layout/hierarchy3"/>
    <dgm:cxn modelId="{7A53A496-8F24-4563-AEE6-C54B0B400EC1}" srcId="{AE869ABE-3922-4001-A764-3059BE6C4068}" destId="{2479D279-7049-4305-8CAC-3B3C16D5C8E5}" srcOrd="0" destOrd="0" parTransId="{B46C2387-1FA6-4441-B4A8-58BEF7CE4971}" sibTransId="{4ADC5330-5D56-41FD-816A-B5FF6ADD27BB}"/>
    <dgm:cxn modelId="{BC7028A0-CD83-4151-89E9-C04FF7E58BF7}" type="presOf" srcId="{EFDB4F56-1872-4803-8BC9-34DA8ED29453}" destId="{E2BE656E-317B-42C8-916F-4ABAFA7CD42C}" srcOrd="0" destOrd="0" presId="urn:microsoft.com/office/officeart/2005/8/layout/hierarchy3"/>
    <dgm:cxn modelId="{621FFFC1-040E-464A-AE8F-8CED05D47121}" srcId="{7EBDCBAD-30F9-478D-8779-E104F0B8679A}" destId="{186AC074-7F00-496A-B24C-0CBEE96DAE05}" srcOrd="1" destOrd="0" parTransId="{FB438310-A1A9-4FA2-95C1-8F4EBB7056ED}" sibTransId="{913317C5-6D66-4001-A5FD-81B94A0DBB27}"/>
    <dgm:cxn modelId="{33A837D0-1704-4A9F-8A2B-DFFCE9E90197}" srcId="{186AC074-7F00-496A-B24C-0CBEE96DAE05}" destId="{9BBC7DB7-B9EF-4E34-A81D-A199DD782989}" srcOrd="0" destOrd="0" parTransId="{EFDB4F56-1872-4803-8BC9-34DA8ED29453}" sibTransId="{81FFF7C9-067D-4D60-B703-F1F9718E5FA1}"/>
    <dgm:cxn modelId="{D43D0ED1-8301-4E88-8E6C-33167205EC57}" type="presOf" srcId="{AE869ABE-3922-4001-A764-3059BE6C4068}" destId="{19CC2B72-1BCE-4A1E-BBBD-89EB8B295DAE}" srcOrd="1" destOrd="0" presId="urn:microsoft.com/office/officeart/2005/8/layout/hierarchy3"/>
    <dgm:cxn modelId="{3D188CD7-039D-42F6-8F60-9861BF96C9B2}" srcId="{7EBDCBAD-30F9-478D-8779-E104F0B8679A}" destId="{AE869ABE-3922-4001-A764-3059BE6C4068}" srcOrd="0" destOrd="0" parTransId="{84B08393-FD99-43B1-88CE-067B78BA0508}" sibTransId="{1A1DFA07-3358-462A-94A2-8B3DA000F32C}"/>
    <dgm:cxn modelId="{0C046BDA-FC4C-4522-97F9-CFDA6D550859}" type="presOf" srcId="{186AC074-7F00-496A-B24C-0CBEE96DAE05}" destId="{98F81541-DD75-42F2-B574-ED83EABD832C}" srcOrd="0" destOrd="0" presId="urn:microsoft.com/office/officeart/2005/8/layout/hierarchy3"/>
    <dgm:cxn modelId="{2CE939DD-5BDE-4C38-B777-31C46D1797B5}" type="presOf" srcId="{9BBC7DB7-B9EF-4E34-A81D-A199DD782989}" destId="{8C70A295-AC72-44AC-B53A-B34F925A51CD}" srcOrd="0" destOrd="0" presId="urn:microsoft.com/office/officeart/2005/8/layout/hierarchy3"/>
    <dgm:cxn modelId="{4CB1291B-6FFA-4031-84BF-CF16CC30B36E}" type="presParOf" srcId="{BBBBC4A6-270E-4DA6-8CDA-EB6687D007BE}" destId="{5D9B33F7-6635-4581-B1E5-C9DC0916AA5A}" srcOrd="0" destOrd="0" presId="urn:microsoft.com/office/officeart/2005/8/layout/hierarchy3"/>
    <dgm:cxn modelId="{D22F469F-84C1-47D9-9194-258ECB0297E0}" type="presParOf" srcId="{5D9B33F7-6635-4581-B1E5-C9DC0916AA5A}" destId="{F811540D-29E3-49C3-B006-B4E7F722A50C}" srcOrd="0" destOrd="0" presId="urn:microsoft.com/office/officeart/2005/8/layout/hierarchy3"/>
    <dgm:cxn modelId="{83285061-5E57-443F-8CA0-4B072F6D8531}" type="presParOf" srcId="{F811540D-29E3-49C3-B006-B4E7F722A50C}" destId="{CA791B7A-397F-4CAC-829B-068DCAAB59F2}" srcOrd="0" destOrd="0" presId="urn:microsoft.com/office/officeart/2005/8/layout/hierarchy3"/>
    <dgm:cxn modelId="{B5B16317-4276-40B9-9A6D-8DCE06DF8130}" type="presParOf" srcId="{F811540D-29E3-49C3-B006-B4E7F722A50C}" destId="{19CC2B72-1BCE-4A1E-BBBD-89EB8B295DAE}" srcOrd="1" destOrd="0" presId="urn:microsoft.com/office/officeart/2005/8/layout/hierarchy3"/>
    <dgm:cxn modelId="{F41B0B7A-2FB8-4FC4-9F11-BEA937695086}" type="presParOf" srcId="{5D9B33F7-6635-4581-B1E5-C9DC0916AA5A}" destId="{25647579-2E4D-4FF8-A10F-892241A8D28C}" srcOrd="1" destOrd="0" presId="urn:microsoft.com/office/officeart/2005/8/layout/hierarchy3"/>
    <dgm:cxn modelId="{B2AB50A1-1360-4385-A8E6-6B085CEEFFF3}" type="presParOf" srcId="{25647579-2E4D-4FF8-A10F-892241A8D28C}" destId="{0630337F-4F11-4833-B945-B8049B5FC5EA}" srcOrd="0" destOrd="0" presId="urn:microsoft.com/office/officeart/2005/8/layout/hierarchy3"/>
    <dgm:cxn modelId="{9DC62A5B-8F3D-4D45-B43A-020A48DB5F4C}" type="presParOf" srcId="{25647579-2E4D-4FF8-A10F-892241A8D28C}" destId="{7E90B5D3-8C9E-440F-A019-1A43A2F17046}" srcOrd="1" destOrd="0" presId="urn:microsoft.com/office/officeart/2005/8/layout/hierarchy3"/>
    <dgm:cxn modelId="{AB3A9502-5525-4A48-9B7C-B24E5334874A}" type="presParOf" srcId="{BBBBC4A6-270E-4DA6-8CDA-EB6687D007BE}" destId="{040DB715-CC42-462A-8E9D-26E7F7EB69FD}" srcOrd="1" destOrd="0" presId="urn:microsoft.com/office/officeart/2005/8/layout/hierarchy3"/>
    <dgm:cxn modelId="{DB09E6CC-D80E-4CE6-A0CB-E2F1C4FF3A62}" type="presParOf" srcId="{040DB715-CC42-462A-8E9D-26E7F7EB69FD}" destId="{A68B6F2E-B852-451F-9385-F3E4DC5B13BF}" srcOrd="0" destOrd="0" presId="urn:microsoft.com/office/officeart/2005/8/layout/hierarchy3"/>
    <dgm:cxn modelId="{53024292-9024-4210-B33D-1CA7B437C188}" type="presParOf" srcId="{A68B6F2E-B852-451F-9385-F3E4DC5B13BF}" destId="{98F81541-DD75-42F2-B574-ED83EABD832C}" srcOrd="0" destOrd="0" presId="urn:microsoft.com/office/officeart/2005/8/layout/hierarchy3"/>
    <dgm:cxn modelId="{AA2DE015-D6ED-4841-B83C-2FDD47002EBC}" type="presParOf" srcId="{A68B6F2E-B852-451F-9385-F3E4DC5B13BF}" destId="{6A1CFBA5-3E28-4C53-99F9-DCA7AAF48FA2}" srcOrd="1" destOrd="0" presId="urn:microsoft.com/office/officeart/2005/8/layout/hierarchy3"/>
    <dgm:cxn modelId="{2A136B38-3D54-4C0A-B6CF-C8BBB264E7C9}" type="presParOf" srcId="{040DB715-CC42-462A-8E9D-26E7F7EB69FD}" destId="{CF69B3C1-1CD2-4E3B-A806-DB52FDC6A4D5}" srcOrd="1" destOrd="0" presId="urn:microsoft.com/office/officeart/2005/8/layout/hierarchy3"/>
    <dgm:cxn modelId="{6BC38ADF-56D9-4B29-B811-D533172FCA0D}" type="presParOf" srcId="{CF69B3C1-1CD2-4E3B-A806-DB52FDC6A4D5}" destId="{E2BE656E-317B-42C8-916F-4ABAFA7CD42C}" srcOrd="0" destOrd="0" presId="urn:microsoft.com/office/officeart/2005/8/layout/hierarchy3"/>
    <dgm:cxn modelId="{DA6151A4-8CA8-4CBF-B3B5-CC832EBF3438}" type="presParOf" srcId="{CF69B3C1-1CD2-4E3B-A806-DB52FDC6A4D5}" destId="{8C70A295-AC72-44AC-B53A-B34F925A51C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C817E1-87B7-468E-87BE-812DE3D91104}" type="doc">
      <dgm:prSet loTypeId="urn:microsoft.com/office/officeart/2005/8/layout/defaul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59AFEF8-1949-4876-B7CF-69ABA11D9644}">
      <dgm:prSet phldrT="[Текст]"/>
      <dgm:spPr/>
      <dgm:t>
        <a:bodyPr/>
        <a:lstStyle/>
        <a:p>
          <a:r>
            <a:rPr lang="ru-RU" b="1" dirty="0"/>
            <a:t>Дополнительное образование детей и взрослых</a:t>
          </a:r>
        </a:p>
      </dgm:t>
    </dgm:pt>
    <dgm:pt modelId="{B17E3C58-9219-4A34-A5D7-F0D8EF8C554B}" type="parTrans" cxnId="{3A45AE42-715E-47AC-A79E-F77C7367026B}">
      <dgm:prSet/>
      <dgm:spPr/>
      <dgm:t>
        <a:bodyPr/>
        <a:lstStyle/>
        <a:p>
          <a:endParaRPr lang="ru-RU"/>
        </a:p>
      </dgm:t>
    </dgm:pt>
    <dgm:pt modelId="{7707FEE1-DCC0-4AD7-A1EB-2A2343AA3C2A}" type="sibTrans" cxnId="{3A45AE42-715E-47AC-A79E-F77C7367026B}">
      <dgm:prSet/>
      <dgm:spPr/>
      <dgm:t>
        <a:bodyPr/>
        <a:lstStyle/>
        <a:p>
          <a:endParaRPr lang="ru-RU"/>
        </a:p>
      </dgm:t>
    </dgm:pt>
    <dgm:pt modelId="{6C370E5B-291E-4E4F-B09D-1BB3D759602C}">
      <dgm:prSet phldrT="[Текст]"/>
      <dgm:spPr/>
      <dgm:t>
        <a:bodyPr/>
        <a:lstStyle/>
        <a:p>
          <a:r>
            <a:rPr lang="ru-RU" b="1" dirty="0"/>
            <a:t>Внешкольное образование</a:t>
          </a:r>
        </a:p>
      </dgm:t>
    </dgm:pt>
    <dgm:pt modelId="{00D5036B-519B-4249-9D75-CA4714752939}" type="parTrans" cxnId="{168F4B1D-7480-4846-A8AC-A073889B016A}">
      <dgm:prSet/>
      <dgm:spPr/>
      <dgm:t>
        <a:bodyPr/>
        <a:lstStyle/>
        <a:p>
          <a:endParaRPr lang="ru-RU"/>
        </a:p>
      </dgm:t>
    </dgm:pt>
    <dgm:pt modelId="{C925ECCE-2E2C-4132-8CAD-49087A2C2A9C}" type="sibTrans" cxnId="{168F4B1D-7480-4846-A8AC-A073889B016A}">
      <dgm:prSet/>
      <dgm:spPr/>
      <dgm:t>
        <a:bodyPr/>
        <a:lstStyle/>
        <a:p>
          <a:endParaRPr lang="ru-RU"/>
        </a:p>
      </dgm:t>
    </dgm:pt>
    <dgm:pt modelId="{F4D382C1-B8B3-44AA-AB77-420B89D81EFB}">
      <dgm:prSet phldrT="[Текст]"/>
      <dgm:spPr/>
      <dgm:t>
        <a:bodyPr/>
        <a:lstStyle/>
        <a:p>
          <a:r>
            <a:rPr lang="ru-RU" b="1" dirty="0"/>
            <a:t>Дополнительное профессиональное образование</a:t>
          </a:r>
        </a:p>
      </dgm:t>
    </dgm:pt>
    <dgm:pt modelId="{2BF94985-484C-4362-9CCC-86A754D8D2BA}" type="parTrans" cxnId="{E55C5CA2-9CD7-4103-B8A2-51BC2D4B4D48}">
      <dgm:prSet/>
      <dgm:spPr/>
      <dgm:t>
        <a:bodyPr/>
        <a:lstStyle/>
        <a:p>
          <a:endParaRPr lang="ru-RU"/>
        </a:p>
      </dgm:t>
    </dgm:pt>
    <dgm:pt modelId="{87B9470A-9C20-40CF-88DC-F1F73182AE86}" type="sibTrans" cxnId="{E55C5CA2-9CD7-4103-B8A2-51BC2D4B4D48}">
      <dgm:prSet/>
      <dgm:spPr/>
      <dgm:t>
        <a:bodyPr/>
        <a:lstStyle/>
        <a:p>
          <a:endParaRPr lang="ru-RU"/>
        </a:p>
      </dgm:t>
    </dgm:pt>
    <dgm:pt modelId="{652D7D30-8DEF-4DB9-A573-DAEB856C56F5}">
      <dgm:prSet phldrT="[Текст]"/>
      <dgm:spPr/>
      <dgm:t>
        <a:bodyPr/>
        <a:lstStyle/>
        <a:p>
          <a:r>
            <a:rPr lang="ru-RU" b="1" dirty="0"/>
            <a:t>Образование взрослых</a:t>
          </a:r>
        </a:p>
      </dgm:t>
    </dgm:pt>
    <dgm:pt modelId="{B9296F9A-DB21-4F20-A47D-521C53DE52B9}" type="parTrans" cxnId="{AA2847AE-140E-4392-98CD-BB590C3EBAE9}">
      <dgm:prSet/>
      <dgm:spPr/>
      <dgm:t>
        <a:bodyPr/>
        <a:lstStyle/>
        <a:p>
          <a:endParaRPr lang="ru-RU"/>
        </a:p>
      </dgm:t>
    </dgm:pt>
    <dgm:pt modelId="{24B7E745-F108-46D6-9381-D5C788D52BA2}" type="sibTrans" cxnId="{AA2847AE-140E-4392-98CD-BB590C3EBAE9}">
      <dgm:prSet/>
      <dgm:spPr/>
      <dgm:t>
        <a:bodyPr/>
        <a:lstStyle/>
        <a:p>
          <a:endParaRPr lang="ru-RU"/>
        </a:p>
      </dgm:t>
    </dgm:pt>
    <dgm:pt modelId="{5D045A40-9362-44A3-BE6D-72CA8A40CB28}" type="pres">
      <dgm:prSet presAssocID="{4FC817E1-87B7-468E-87BE-812DE3D91104}" presName="diagram" presStyleCnt="0">
        <dgm:presLayoutVars>
          <dgm:dir/>
          <dgm:resizeHandles val="exact"/>
        </dgm:presLayoutVars>
      </dgm:prSet>
      <dgm:spPr/>
    </dgm:pt>
    <dgm:pt modelId="{05C8E74C-B984-4191-B88A-3735CB77F264}" type="pres">
      <dgm:prSet presAssocID="{159AFEF8-1949-4876-B7CF-69ABA11D9644}" presName="node" presStyleLbl="node1" presStyleIdx="0" presStyleCnt="4">
        <dgm:presLayoutVars>
          <dgm:bulletEnabled val="1"/>
        </dgm:presLayoutVars>
      </dgm:prSet>
      <dgm:spPr/>
    </dgm:pt>
    <dgm:pt modelId="{2DC46206-C295-4463-B49B-12D875BAAF48}" type="pres">
      <dgm:prSet presAssocID="{7707FEE1-DCC0-4AD7-A1EB-2A2343AA3C2A}" presName="sibTrans" presStyleCnt="0"/>
      <dgm:spPr/>
    </dgm:pt>
    <dgm:pt modelId="{37BCC983-44D0-407B-B15E-E55B8FBC768F}" type="pres">
      <dgm:prSet presAssocID="{6C370E5B-291E-4E4F-B09D-1BB3D759602C}" presName="node" presStyleLbl="node1" presStyleIdx="1" presStyleCnt="4">
        <dgm:presLayoutVars>
          <dgm:bulletEnabled val="1"/>
        </dgm:presLayoutVars>
      </dgm:prSet>
      <dgm:spPr/>
    </dgm:pt>
    <dgm:pt modelId="{B00C6792-85F9-4DB3-AFE9-58632289DC89}" type="pres">
      <dgm:prSet presAssocID="{C925ECCE-2E2C-4132-8CAD-49087A2C2A9C}" presName="sibTrans" presStyleCnt="0"/>
      <dgm:spPr/>
    </dgm:pt>
    <dgm:pt modelId="{0B5692BE-80C1-4D16-8CDF-4C6520865925}" type="pres">
      <dgm:prSet presAssocID="{F4D382C1-B8B3-44AA-AB77-420B89D81EFB}" presName="node" presStyleLbl="node1" presStyleIdx="2" presStyleCnt="4">
        <dgm:presLayoutVars>
          <dgm:bulletEnabled val="1"/>
        </dgm:presLayoutVars>
      </dgm:prSet>
      <dgm:spPr/>
    </dgm:pt>
    <dgm:pt modelId="{EF6F6A3F-67F3-4F30-A7BB-83BD11731AAE}" type="pres">
      <dgm:prSet presAssocID="{87B9470A-9C20-40CF-88DC-F1F73182AE86}" presName="sibTrans" presStyleCnt="0"/>
      <dgm:spPr/>
    </dgm:pt>
    <dgm:pt modelId="{539623C4-829D-4CC1-A949-E6E5C95EB949}" type="pres">
      <dgm:prSet presAssocID="{652D7D30-8DEF-4DB9-A573-DAEB856C56F5}" presName="node" presStyleLbl="node1" presStyleIdx="3" presStyleCnt="4">
        <dgm:presLayoutVars>
          <dgm:bulletEnabled val="1"/>
        </dgm:presLayoutVars>
      </dgm:prSet>
      <dgm:spPr/>
    </dgm:pt>
  </dgm:ptLst>
  <dgm:cxnLst>
    <dgm:cxn modelId="{168F4B1D-7480-4846-A8AC-A073889B016A}" srcId="{4FC817E1-87B7-468E-87BE-812DE3D91104}" destId="{6C370E5B-291E-4E4F-B09D-1BB3D759602C}" srcOrd="1" destOrd="0" parTransId="{00D5036B-519B-4249-9D75-CA4714752939}" sibTransId="{C925ECCE-2E2C-4132-8CAD-49087A2C2A9C}"/>
    <dgm:cxn modelId="{383E5C25-1274-4FDE-855C-6D32CBE16617}" type="presOf" srcId="{4FC817E1-87B7-468E-87BE-812DE3D91104}" destId="{5D045A40-9362-44A3-BE6D-72CA8A40CB28}" srcOrd="0" destOrd="0" presId="urn:microsoft.com/office/officeart/2005/8/layout/default"/>
    <dgm:cxn modelId="{ED1F065B-61F2-4B04-863D-4CAD32C55577}" type="presOf" srcId="{652D7D30-8DEF-4DB9-A573-DAEB856C56F5}" destId="{539623C4-829D-4CC1-A949-E6E5C95EB949}" srcOrd="0" destOrd="0" presId="urn:microsoft.com/office/officeart/2005/8/layout/default"/>
    <dgm:cxn modelId="{3A45AE42-715E-47AC-A79E-F77C7367026B}" srcId="{4FC817E1-87B7-468E-87BE-812DE3D91104}" destId="{159AFEF8-1949-4876-B7CF-69ABA11D9644}" srcOrd="0" destOrd="0" parTransId="{B17E3C58-9219-4A34-A5D7-F0D8EF8C554B}" sibTransId="{7707FEE1-DCC0-4AD7-A1EB-2A2343AA3C2A}"/>
    <dgm:cxn modelId="{34DB368F-DA69-49A2-935A-5438D5441A0C}" type="presOf" srcId="{6C370E5B-291E-4E4F-B09D-1BB3D759602C}" destId="{37BCC983-44D0-407B-B15E-E55B8FBC768F}" srcOrd="0" destOrd="0" presId="urn:microsoft.com/office/officeart/2005/8/layout/default"/>
    <dgm:cxn modelId="{E55C5CA2-9CD7-4103-B8A2-51BC2D4B4D48}" srcId="{4FC817E1-87B7-468E-87BE-812DE3D91104}" destId="{F4D382C1-B8B3-44AA-AB77-420B89D81EFB}" srcOrd="2" destOrd="0" parTransId="{2BF94985-484C-4362-9CCC-86A754D8D2BA}" sibTransId="{87B9470A-9C20-40CF-88DC-F1F73182AE86}"/>
    <dgm:cxn modelId="{AA2847AE-140E-4392-98CD-BB590C3EBAE9}" srcId="{4FC817E1-87B7-468E-87BE-812DE3D91104}" destId="{652D7D30-8DEF-4DB9-A573-DAEB856C56F5}" srcOrd="3" destOrd="0" parTransId="{B9296F9A-DB21-4F20-A47D-521C53DE52B9}" sibTransId="{24B7E745-F108-46D6-9381-D5C788D52BA2}"/>
    <dgm:cxn modelId="{DBDD23D2-21D3-4869-A71A-961E27402220}" type="presOf" srcId="{F4D382C1-B8B3-44AA-AB77-420B89D81EFB}" destId="{0B5692BE-80C1-4D16-8CDF-4C6520865925}" srcOrd="0" destOrd="0" presId="urn:microsoft.com/office/officeart/2005/8/layout/default"/>
    <dgm:cxn modelId="{A931CBFB-F47B-4377-A42C-1FB7C12222D6}" type="presOf" srcId="{159AFEF8-1949-4876-B7CF-69ABA11D9644}" destId="{05C8E74C-B984-4191-B88A-3735CB77F264}" srcOrd="0" destOrd="0" presId="urn:microsoft.com/office/officeart/2005/8/layout/default"/>
    <dgm:cxn modelId="{613A2038-2648-48BD-8872-84D21B3CD8F4}" type="presParOf" srcId="{5D045A40-9362-44A3-BE6D-72CA8A40CB28}" destId="{05C8E74C-B984-4191-B88A-3735CB77F264}" srcOrd="0" destOrd="0" presId="urn:microsoft.com/office/officeart/2005/8/layout/default"/>
    <dgm:cxn modelId="{3253D1B1-27D8-4B7F-8AD6-EC5F108D6BDD}" type="presParOf" srcId="{5D045A40-9362-44A3-BE6D-72CA8A40CB28}" destId="{2DC46206-C295-4463-B49B-12D875BAAF48}" srcOrd="1" destOrd="0" presId="urn:microsoft.com/office/officeart/2005/8/layout/default"/>
    <dgm:cxn modelId="{5A28FE89-B447-40AE-BA68-C81C2F4E2CC5}" type="presParOf" srcId="{5D045A40-9362-44A3-BE6D-72CA8A40CB28}" destId="{37BCC983-44D0-407B-B15E-E55B8FBC768F}" srcOrd="2" destOrd="0" presId="urn:microsoft.com/office/officeart/2005/8/layout/default"/>
    <dgm:cxn modelId="{F049608E-66E9-4645-A1FB-019C13CA4AB9}" type="presParOf" srcId="{5D045A40-9362-44A3-BE6D-72CA8A40CB28}" destId="{B00C6792-85F9-4DB3-AFE9-58632289DC89}" srcOrd="3" destOrd="0" presId="urn:microsoft.com/office/officeart/2005/8/layout/default"/>
    <dgm:cxn modelId="{6A4994BE-BDCD-406F-A3FE-20CB18CD68D8}" type="presParOf" srcId="{5D045A40-9362-44A3-BE6D-72CA8A40CB28}" destId="{0B5692BE-80C1-4D16-8CDF-4C6520865925}" srcOrd="4" destOrd="0" presId="urn:microsoft.com/office/officeart/2005/8/layout/default"/>
    <dgm:cxn modelId="{5FA42816-83C7-47C5-868C-9F03075745AD}" type="presParOf" srcId="{5D045A40-9362-44A3-BE6D-72CA8A40CB28}" destId="{EF6F6A3F-67F3-4F30-A7BB-83BD11731AAE}" srcOrd="5" destOrd="0" presId="urn:microsoft.com/office/officeart/2005/8/layout/default"/>
    <dgm:cxn modelId="{F94FD5CE-D024-4E65-AE4B-0A8F0186A1C6}" type="presParOf" srcId="{5D045A40-9362-44A3-BE6D-72CA8A40CB28}" destId="{539623C4-829D-4CC1-A949-E6E5C95EB94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0563B3-F464-4556-81C6-C4FB3E8C4943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E76E517-9944-4A5B-9EB7-399F764466FC}">
      <dgm:prSet phldrT="[Текст]"/>
      <dgm:spPr/>
      <dgm:t>
        <a:bodyPr/>
        <a:lstStyle/>
        <a:p>
          <a:r>
            <a:rPr lang="ru-RU" dirty="0"/>
            <a:t>Дошкольное образование</a:t>
          </a:r>
        </a:p>
      </dgm:t>
    </dgm:pt>
    <dgm:pt modelId="{B29ECF21-0ABD-49B3-9BCA-875A52465C95}" type="parTrans" cxnId="{1B0B2179-786B-41F4-9A94-0717B93A88D6}">
      <dgm:prSet/>
      <dgm:spPr/>
      <dgm:t>
        <a:bodyPr/>
        <a:lstStyle/>
        <a:p>
          <a:endParaRPr lang="ru-RU"/>
        </a:p>
      </dgm:t>
    </dgm:pt>
    <dgm:pt modelId="{3B2DF9FB-8F81-49FB-AC37-CD4E256AFD3E}" type="sibTrans" cxnId="{1B0B2179-786B-41F4-9A94-0717B93A88D6}">
      <dgm:prSet/>
      <dgm:spPr/>
      <dgm:t>
        <a:bodyPr/>
        <a:lstStyle/>
        <a:p>
          <a:endParaRPr lang="ru-RU"/>
        </a:p>
      </dgm:t>
    </dgm:pt>
    <dgm:pt modelId="{E5F3B035-794B-4FE7-ACE6-1337910E6B50}">
      <dgm:prSet phldrT="[Текст]" custT="1"/>
      <dgm:spPr/>
      <dgm:t>
        <a:bodyPr/>
        <a:lstStyle/>
        <a:p>
          <a:r>
            <a:rPr lang="ru-RU" sz="2400" b="1" dirty="0"/>
            <a:t>Основные общеобразовательные программы дошкольного образования</a:t>
          </a:r>
        </a:p>
      </dgm:t>
    </dgm:pt>
    <dgm:pt modelId="{5273B85A-1990-4175-BC42-66FD6882F7A4}" type="parTrans" cxnId="{7234BEFA-7240-44B0-B042-547755CD700A}">
      <dgm:prSet/>
      <dgm:spPr/>
      <dgm:t>
        <a:bodyPr/>
        <a:lstStyle/>
        <a:p>
          <a:endParaRPr lang="ru-RU"/>
        </a:p>
      </dgm:t>
    </dgm:pt>
    <dgm:pt modelId="{B4FEF59A-77EC-4D8B-AD6C-2B4CA92831FE}" type="sibTrans" cxnId="{7234BEFA-7240-44B0-B042-547755CD700A}">
      <dgm:prSet/>
      <dgm:spPr/>
      <dgm:t>
        <a:bodyPr/>
        <a:lstStyle/>
        <a:p>
          <a:endParaRPr lang="ru-RU"/>
        </a:p>
      </dgm:t>
    </dgm:pt>
    <dgm:pt modelId="{39E257AC-8BF6-46B2-AEE7-806ACA5C1663}">
      <dgm:prSet phldrT="[Текст]"/>
      <dgm:spPr/>
      <dgm:t>
        <a:bodyPr/>
        <a:lstStyle/>
        <a:p>
          <a:r>
            <a:rPr lang="ru-RU" dirty="0"/>
            <a:t>Начальное общее образование</a:t>
          </a:r>
        </a:p>
      </dgm:t>
    </dgm:pt>
    <dgm:pt modelId="{4F5DE0B0-7E64-43CC-946D-EAF3507CB290}" type="parTrans" cxnId="{F1CFA037-D93F-4AFD-B634-6F8830E39AEF}">
      <dgm:prSet/>
      <dgm:spPr/>
      <dgm:t>
        <a:bodyPr/>
        <a:lstStyle/>
        <a:p>
          <a:endParaRPr lang="ru-RU"/>
        </a:p>
      </dgm:t>
    </dgm:pt>
    <dgm:pt modelId="{3837A8D7-4365-4153-9454-15D1CF73DB26}" type="sibTrans" cxnId="{F1CFA037-D93F-4AFD-B634-6F8830E39AEF}">
      <dgm:prSet/>
      <dgm:spPr/>
      <dgm:t>
        <a:bodyPr/>
        <a:lstStyle/>
        <a:p>
          <a:endParaRPr lang="ru-RU"/>
        </a:p>
      </dgm:t>
    </dgm:pt>
    <dgm:pt modelId="{E978D22D-3581-4685-8DB7-9374972A7A26}">
      <dgm:prSet phldrT="[Текст]" custT="1"/>
      <dgm:spPr/>
      <dgm:t>
        <a:bodyPr/>
        <a:lstStyle/>
        <a:p>
          <a:pPr marL="176213" indent="-176213"/>
          <a:r>
            <a:rPr lang="ru-RU" sz="2400" b="1" dirty="0"/>
            <a:t>Основные общеобразовательные программы начального общего образования</a:t>
          </a:r>
        </a:p>
      </dgm:t>
    </dgm:pt>
    <dgm:pt modelId="{1E246F07-9064-402E-8DBA-136003C214A0}" type="parTrans" cxnId="{D10F25B9-4DA6-4CD2-B592-E053E0145EC6}">
      <dgm:prSet/>
      <dgm:spPr/>
      <dgm:t>
        <a:bodyPr/>
        <a:lstStyle/>
        <a:p>
          <a:endParaRPr lang="ru-RU"/>
        </a:p>
      </dgm:t>
    </dgm:pt>
    <dgm:pt modelId="{07A008D3-E4DB-4A5C-ADFF-A78866DDD6DE}" type="sibTrans" cxnId="{D10F25B9-4DA6-4CD2-B592-E053E0145EC6}">
      <dgm:prSet/>
      <dgm:spPr/>
      <dgm:t>
        <a:bodyPr/>
        <a:lstStyle/>
        <a:p>
          <a:endParaRPr lang="ru-RU"/>
        </a:p>
      </dgm:t>
    </dgm:pt>
    <dgm:pt modelId="{4C65ED46-2CBC-4EEF-BC08-ADE959A5A579}">
      <dgm:prSet phldrT="[Текст]"/>
      <dgm:spPr/>
      <dgm:t>
        <a:bodyPr/>
        <a:lstStyle/>
        <a:p>
          <a:r>
            <a:rPr lang="ru-RU" dirty="0"/>
            <a:t>Основное общее образование</a:t>
          </a:r>
        </a:p>
      </dgm:t>
    </dgm:pt>
    <dgm:pt modelId="{A5015632-CF73-4D65-9C67-B273CA2D02FE}" type="parTrans" cxnId="{D758407A-597A-499D-BA9E-849682F527F2}">
      <dgm:prSet/>
      <dgm:spPr/>
      <dgm:t>
        <a:bodyPr/>
        <a:lstStyle/>
        <a:p>
          <a:endParaRPr lang="ru-RU"/>
        </a:p>
      </dgm:t>
    </dgm:pt>
    <dgm:pt modelId="{985E0882-1F4B-47D0-9166-864AEFFCA935}" type="sibTrans" cxnId="{D758407A-597A-499D-BA9E-849682F527F2}">
      <dgm:prSet/>
      <dgm:spPr/>
      <dgm:t>
        <a:bodyPr/>
        <a:lstStyle/>
        <a:p>
          <a:endParaRPr lang="ru-RU"/>
        </a:p>
      </dgm:t>
    </dgm:pt>
    <dgm:pt modelId="{DE284B95-6488-47C0-B57A-A2E2E52E151B}">
      <dgm:prSet phldrT="[Текст]" custT="1"/>
      <dgm:spPr/>
      <dgm:t>
        <a:bodyPr/>
        <a:lstStyle/>
        <a:p>
          <a:r>
            <a:rPr lang="ru-RU" sz="2400" b="1" dirty="0"/>
            <a:t>Основные общеобразовательные программы основного общего образования</a:t>
          </a:r>
        </a:p>
      </dgm:t>
    </dgm:pt>
    <dgm:pt modelId="{282550E5-D156-4E3B-A1BC-40AFCB73A1BD}" type="parTrans" cxnId="{B67A41B4-CA1A-4401-B687-1F766058EE4A}">
      <dgm:prSet/>
      <dgm:spPr/>
      <dgm:t>
        <a:bodyPr/>
        <a:lstStyle/>
        <a:p>
          <a:endParaRPr lang="ru-RU"/>
        </a:p>
      </dgm:t>
    </dgm:pt>
    <dgm:pt modelId="{0E1F6A0D-234B-4561-BC5B-3140482E4C05}" type="sibTrans" cxnId="{B67A41B4-CA1A-4401-B687-1F766058EE4A}">
      <dgm:prSet/>
      <dgm:spPr/>
      <dgm:t>
        <a:bodyPr/>
        <a:lstStyle/>
        <a:p>
          <a:endParaRPr lang="ru-RU"/>
        </a:p>
      </dgm:t>
    </dgm:pt>
    <dgm:pt modelId="{E9F50D56-4281-4E25-B575-67A6DC3443CE}">
      <dgm:prSet/>
      <dgm:spPr/>
      <dgm:t>
        <a:bodyPr/>
        <a:lstStyle/>
        <a:p>
          <a:r>
            <a:rPr lang="ru-RU" dirty="0"/>
            <a:t>Среднее общее образование</a:t>
          </a:r>
        </a:p>
      </dgm:t>
    </dgm:pt>
    <dgm:pt modelId="{8A68A997-13EA-4EA6-87FF-F88A6F5EC33C}" type="parTrans" cxnId="{DCA8DDCE-AF38-4EBC-BC85-E217BA793BBF}">
      <dgm:prSet/>
      <dgm:spPr/>
      <dgm:t>
        <a:bodyPr/>
        <a:lstStyle/>
        <a:p>
          <a:endParaRPr lang="ru-RU"/>
        </a:p>
      </dgm:t>
    </dgm:pt>
    <dgm:pt modelId="{35234069-E035-4373-9C90-F224BE2CC1E9}" type="sibTrans" cxnId="{DCA8DDCE-AF38-4EBC-BC85-E217BA793BBF}">
      <dgm:prSet/>
      <dgm:spPr/>
      <dgm:t>
        <a:bodyPr/>
        <a:lstStyle/>
        <a:p>
          <a:endParaRPr lang="ru-RU"/>
        </a:p>
      </dgm:t>
    </dgm:pt>
    <dgm:pt modelId="{D1E66110-4D67-4275-85CE-3BD2E342BB1E}">
      <dgm:prSet/>
      <dgm:spPr/>
      <dgm:t>
        <a:bodyPr/>
        <a:lstStyle/>
        <a:p>
          <a:pPr marL="171450" indent="0"/>
          <a:endParaRPr lang="ru-RU" sz="1700" dirty="0"/>
        </a:p>
      </dgm:t>
    </dgm:pt>
    <dgm:pt modelId="{0B74A899-6338-4361-A393-7C7233334C0B}" type="parTrans" cxnId="{2C012AAD-81D6-44D7-81D0-2496C52C286B}">
      <dgm:prSet/>
      <dgm:spPr/>
      <dgm:t>
        <a:bodyPr/>
        <a:lstStyle/>
        <a:p>
          <a:endParaRPr lang="ru-RU"/>
        </a:p>
      </dgm:t>
    </dgm:pt>
    <dgm:pt modelId="{35B731A1-32AE-4133-8FE9-7BBDA9B74832}" type="sibTrans" cxnId="{2C012AAD-81D6-44D7-81D0-2496C52C286B}">
      <dgm:prSet/>
      <dgm:spPr/>
      <dgm:t>
        <a:bodyPr/>
        <a:lstStyle/>
        <a:p>
          <a:endParaRPr lang="ru-RU"/>
        </a:p>
      </dgm:t>
    </dgm:pt>
    <dgm:pt modelId="{8492ED65-01DD-4665-9906-86F26A4274D4}">
      <dgm:prSet/>
      <dgm:spPr/>
      <dgm:t>
        <a:bodyPr/>
        <a:lstStyle/>
        <a:p>
          <a:endParaRPr lang="ru-RU" sz="1700" dirty="0"/>
        </a:p>
      </dgm:t>
    </dgm:pt>
    <dgm:pt modelId="{DF0CEB8D-D212-4B02-86F5-DF3FE3394FFD}" type="parTrans" cxnId="{8024074D-3E92-4AB0-B400-06A8CE3D7E38}">
      <dgm:prSet/>
      <dgm:spPr/>
      <dgm:t>
        <a:bodyPr/>
        <a:lstStyle/>
        <a:p>
          <a:endParaRPr lang="ru-RU"/>
        </a:p>
      </dgm:t>
    </dgm:pt>
    <dgm:pt modelId="{04EC9ACA-A931-4AB1-892A-8DDB8E030616}" type="sibTrans" cxnId="{8024074D-3E92-4AB0-B400-06A8CE3D7E38}">
      <dgm:prSet/>
      <dgm:spPr/>
      <dgm:t>
        <a:bodyPr/>
        <a:lstStyle/>
        <a:p>
          <a:endParaRPr lang="ru-RU"/>
        </a:p>
      </dgm:t>
    </dgm:pt>
    <dgm:pt modelId="{1E37009A-CABF-43D2-B103-4D5CD53F0C1D}">
      <dgm:prSet custT="1"/>
      <dgm:spPr/>
      <dgm:t>
        <a:bodyPr/>
        <a:lstStyle/>
        <a:p>
          <a:r>
            <a:rPr lang="ru-RU" sz="2400" b="1" dirty="0"/>
            <a:t>Основные общеобразовательные программы среднего общего образования</a:t>
          </a:r>
        </a:p>
      </dgm:t>
    </dgm:pt>
    <dgm:pt modelId="{D5440681-8CA4-4E2D-A97D-1490A98958D2}" type="parTrans" cxnId="{A2B26592-3532-458A-97F2-47FE1B3DAAF3}">
      <dgm:prSet/>
      <dgm:spPr/>
      <dgm:t>
        <a:bodyPr/>
        <a:lstStyle/>
        <a:p>
          <a:endParaRPr lang="ru-RU"/>
        </a:p>
      </dgm:t>
    </dgm:pt>
    <dgm:pt modelId="{3AE6C521-915E-47A9-9628-3EC8B6D4CC48}" type="sibTrans" cxnId="{A2B26592-3532-458A-97F2-47FE1B3DAAF3}">
      <dgm:prSet/>
      <dgm:spPr/>
      <dgm:t>
        <a:bodyPr/>
        <a:lstStyle/>
        <a:p>
          <a:endParaRPr lang="ru-RU"/>
        </a:p>
      </dgm:t>
    </dgm:pt>
    <dgm:pt modelId="{F913E898-E46C-410C-96CD-699B8C022CB1}">
      <dgm:prSet/>
      <dgm:spPr/>
      <dgm:t>
        <a:bodyPr/>
        <a:lstStyle/>
        <a:p>
          <a:endParaRPr lang="ru-RU" sz="1700" dirty="0"/>
        </a:p>
      </dgm:t>
    </dgm:pt>
    <dgm:pt modelId="{EBE01289-447A-4B29-84FA-A549CD6332FD}" type="parTrans" cxnId="{C9BD0AC3-5373-4C02-8FE9-FBFDDAB20990}">
      <dgm:prSet/>
      <dgm:spPr/>
      <dgm:t>
        <a:bodyPr/>
        <a:lstStyle/>
        <a:p>
          <a:endParaRPr lang="ru-RU"/>
        </a:p>
      </dgm:t>
    </dgm:pt>
    <dgm:pt modelId="{36249DF3-CBFA-4AC8-A53D-CBCBE1F65957}" type="sibTrans" cxnId="{C9BD0AC3-5373-4C02-8FE9-FBFDDAB20990}">
      <dgm:prSet/>
      <dgm:spPr/>
      <dgm:t>
        <a:bodyPr/>
        <a:lstStyle/>
        <a:p>
          <a:endParaRPr lang="ru-RU"/>
        </a:p>
      </dgm:t>
    </dgm:pt>
    <dgm:pt modelId="{F52EB3D9-DD71-46E7-A73B-4AE1654FA1E3}" type="pres">
      <dgm:prSet presAssocID="{D40563B3-F464-4556-81C6-C4FB3E8C4943}" presName="Name0" presStyleCnt="0">
        <dgm:presLayoutVars>
          <dgm:dir/>
          <dgm:animLvl val="lvl"/>
          <dgm:resizeHandles val="exact"/>
        </dgm:presLayoutVars>
      </dgm:prSet>
      <dgm:spPr/>
    </dgm:pt>
    <dgm:pt modelId="{8874A3A6-F9AD-4AFC-985F-57306AF0474F}" type="pres">
      <dgm:prSet presAssocID="{BE76E517-9944-4A5B-9EB7-399F764466FC}" presName="linNode" presStyleCnt="0"/>
      <dgm:spPr/>
    </dgm:pt>
    <dgm:pt modelId="{6DEB9956-52A4-44B0-A90C-43DB1917162C}" type="pres">
      <dgm:prSet presAssocID="{BE76E517-9944-4A5B-9EB7-399F764466FC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D006E804-5EB6-4587-A881-6B6C1F1D487A}" type="pres">
      <dgm:prSet presAssocID="{BE76E517-9944-4A5B-9EB7-399F764466FC}" presName="descendantText" presStyleLbl="alignAccFollowNode1" presStyleIdx="0" presStyleCnt="4">
        <dgm:presLayoutVars>
          <dgm:bulletEnabled val="1"/>
        </dgm:presLayoutVars>
      </dgm:prSet>
      <dgm:spPr/>
    </dgm:pt>
    <dgm:pt modelId="{9EDFDAB8-2E03-42DC-A9CD-1620F8805866}" type="pres">
      <dgm:prSet presAssocID="{3B2DF9FB-8F81-49FB-AC37-CD4E256AFD3E}" presName="sp" presStyleCnt="0"/>
      <dgm:spPr/>
    </dgm:pt>
    <dgm:pt modelId="{9C4D6137-1653-41DE-96E6-A95662292453}" type="pres">
      <dgm:prSet presAssocID="{39E257AC-8BF6-46B2-AEE7-806ACA5C1663}" presName="linNode" presStyleCnt="0"/>
      <dgm:spPr/>
    </dgm:pt>
    <dgm:pt modelId="{86DDD217-59D4-4AA1-AA4D-A35B3B58C460}" type="pres">
      <dgm:prSet presAssocID="{39E257AC-8BF6-46B2-AEE7-806ACA5C1663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8AA4900E-2DB4-4326-B03C-B606FCB3E735}" type="pres">
      <dgm:prSet presAssocID="{39E257AC-8BF6-46B2-AEE7-806ACA5C1663}" presName="descendantText" presStyleLbl="alignAccFollowNode1" presStyleIdx="1" presStyleCnt="4">
        <dgm:presLayoutVars>
          <dgm:bulletEnabled val="1"/>
        </dgm:presLayoutVars>
      </dgm:prSet>
      <dgm:spPr/>
    </dgm:pt>
    <dgm:pt modelId="{113FDA68-1468-4F9B-AF49-63653090F680}" type="pres">
      <dgm:prSet presAssocID="{3837A8D7-4365-4153-9454-15D1CF73DB26}" presName="sp" presStyleCnt="0"/>
      <dgm:spPr/>
    </dgm:pt>
    <dgm:pt modelId="{1297E514-872D-4A6E-AC82-41F3689D7CC6}" type="pres">
      <dgm:prSet presAssocID="{4C65ED46-2CBC-4EEF-BC08-ADE959A5A579}" presName="linNode" presStyleCnt="0"/>
      <dgm:spPr/>
    </dgm:pt>
    <dgm:pt modelId="{53B20377-1FAF-440A-88E0-A11C3A22BDA2}" type="pres">
      <dgm:prSet presAssocID="{4C65ED46-2CBC-4EEF-BC08-ADE959A5A579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036EC710-549E-4B3E-AFF0-6EE04AA6C7D1}" type="pres">
      <dgm:prSet presAssocID="{4C65ED46-2CBC-4EEF-BC08-ADE959A5A579}" presName="descendantText" presStyleLbl="alignAccFollowNode1" presStyleIdx="2" presStyleCnt="4">
        <dgm:presLayoutVars>
          <dgm:bulletEnabled val="1"/>
        </dgm:presLayoutVars>
      </dgm:prSet>
      <dgm:spPr/>
    </dgm:pt>
    <dgm:pt modelId="{9093242E-93B7-42B2-A207-3DB3D40F1820}" type="pres">
      <dgm:prSet presAssocID="{985E0882-1F4B-47D0-9166-864AEFFCA935}" presName="sp" presStyleCnt="0"/>
      <dgm:spPr/>
    </dgm:pt>
    <dgm:pt modelId="{FF97C2C3-58DE-492A-B99F-20FEA671A09A}" type="pres">
      <dgm:prSet presAssocID="{E9F50D56-4281-4E25-B575-67A6DC3443CE}" presName="linNode" presStyleCnt="0"/>
      <dgm:spPr/>
    </dgm:pt>
    <dgm:pt modelId="{1F6D4B04-B2CE-424F-9032-F2E1F539851C}" type="pres">
      <dgm:prSet presAssocID="{E9F50D56-4281-4E25-B575-67A6DC3443CE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EDBC7700-364F-4024-9D77-E441BCDE0C4B}" type="pres">
      <dgm:prSet presAssocID="{E9F50D56-4281-4E25-B575-67A6DC3443CE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D673292D-6575-4157-809A-461ADD122774}" type="presOf" srcId="{E978D22D-3581-4685-8DB7-9374972A7A26}" destId="{8AA4900E-2DB4-4326-B03C-B606FCB3E735}" srcOrd="0" destOrd="0" presId="urn:microsoft.com/office/officeart/2005/8/layout/vList5"/>
    <dgm:cxn modelId="{FE8BF833-907B-4FE2-8B36-49D3B62C5CF2}" type="presOf" srcId="{E5F3B035-794B-4FE7-ACE6-1337910E6B50}" destId="{D006E804-5EB6-4587-A881-6B6C1F1D487A}" srcOrd="0" destOrd="0" presId="urn:microsoft.com/office/officeart/2005/8/layout/vList5"/>
    <dgm:cxn modelId="{F1CFA037-D93F-4AFD-B634-6F8830E39AEF}" srcId="{D40563B3-F464-4556-81C6-C4FB3E8C4943}" destId="{39E257AC-8BF6-46B2-AEE7-806ACA5C1663}" srcOrd="1" destOrd="0" parTransId="{4F5DE0B0-7E64-43CC-946D-EAF3507CB290}" sibTransId="{3837A8D7-4365-4153-9454-15D1CF73DB26}"/>
    <dgm:cxn modelId="{53FB5761-08BF-4368-8EC6-6AA8CB5F4CE7}" type="presOf" srcId="{BE76E517-9944-4A5B-9EB7-399F764466FC}" destId="{6DEB9956-52A4-44B0-A90C-43DB1917162C}" srcOrd="0" destOrd="0" presId="urn:microsoft.com/office/officeart/2005/8/layout/vList5"/>
    <dgm:cxn modelId="{BFBF3A4A-55B2-4C9F-BDEA-BE19359D49C0}" type="presOf" srcId="{D40563B3-F464-4556-81C6-C4FB3E8C4943}" destId="{F52EB3D9-DD71-46E7-A73B-4AE1654FA1E3}" srcOrd="0" destOrd="0" presId="urn:microsoft.com/office/officeart/2005/8/layout/vList5"/>
    <dgm:cxn modelId="{8024074D-3E92-4AB0-B400-06A8CE3D7E38}" srcId="{E9F50D56-4281-4E25-B575-67A6DC3443CE}" destId="{8492ED65-01DD-4665-9906-86F26A4274D4}" srcOrd="0" destOrd="0" parTransId="{DF0CEB8D-D212-4B02-86F5-DF3FE3394FFD}" sibTransId="{04EC9ACA-A931-4AB1-892A-8DDB8E030616}"/>
    <dgm:cxn modelId="{89D01453-1E2F-44A5-853E-DDF89F5C745E}" type="presOf" srcId="{4C65ED46-2CBC-4EEF-BC08-ADE959A5A579}" destId="{53B20377-1FAF-440A-88E0-A11C3A22BDA2}" srcOrd="0" destOrd="0" presId="urn:microsoft.com/office/officeart/2005/8/layout/vList5"/>
    <dgm:cxn modelId="{1B0B2179-786B-41F4-9A94-0717B93A88D6}" srcId="{D40563B3-F464-4556-81C6-C4FB3E8C4943}" destId="{BE76E517-9944-4A5B-9EB7-399F764466FC}" srcOrd="0" destOrd="0" parTransId="{B29ECF21-0ABD-49B3-9BCA-875A52465C95}" sibTransId="{3B2DF9FB-8F81-49FB-AC37-CD4E256AFD3E}"/>
    <dgm:cxn modelId="{D758407A-597A-499D-BA9E-849682F527F2}" srcId="{D40563B3-F464-4556-81C6-C4FB3E8C4943}" destId="{4C65ED46-2CBC-4EEF-BC08-ADE959A5A579}" srcOrd="2" destOrd="0" parTransId="{A5015632-CF73-4D65-9C67-B273CA2D02FE}" sibTransId="{985E0882-1F4B-47D0-9166-864AEFFCA935}"/>
    <dgm:cxn modelId="{96C52D92-0405-4D88-984F-A6FECF00820A}" type="presOf" srcId="{F913E898-E46C-410C-96CD-699B8C022CB1}" destId="{EDBC7700-364F-4024-9D77-E441BCDE0C4B}" srcOrd="0" destOrd="2" presId="urn:microsoft.com/office/officeart/2005/8/layout/vList5"/>
    <dgm:cxn modelId="{A2B26592-3532-458A-97F2-47FE1B3DAAF3}" srcId="{E9F50D56-4281-4E25-B575-67A6DC3443CE}" destId="{1E37009A-CABF-43D2-B103-4D5CD53F0C1D}" srcOrd="1" destOrd="0" parTransId="{D5440681-8CA4-4E2D-A97D-1490A98958D2}" sibTransId="{3AE6C521-915E-47A9-9628-3EC8B6D4CC48}"/>
    <dgm:cxn modelId="{88F69497-B71E-454A-94E8-2700E3A37BBC}" type="presOf" srcId="{39E257AC-8BF6-46B2-AEE7-806ACA5C1663}" destId="{86DDD217-59D4-4AA1-AA4D-A35B3B58C460}" srcOrd="0" destOrd="0" presId="urn:microsoft.com/office/officeart/2005/8/layout/vList5"/>
    <dgm:cxn modelId="{8FD7ADA1-683B-4714-9EB2-6C77CDF0C3F5}" type="presOf" srcId="{8492ED65-01DD-4665-9906-86F26A4274D4}" destId="{EDBC7700-364F-4024-9D77-E441BCDE0C4B}" srcOrd="0" destOrd="0" presId="urn:microsoft.com/office/officeart/2005/8/layout/vList5"/>
    <dgm:cxn modelId="{A5ABA8A8-D4B3-4D29-B8A8-C7B49D3893AE}" type="presOf" srcId="{1E37009A-CABF-43D2-B103-4D5CD53F0C1D}" destId="{EDBC7700-364F-4024-9D77-E441BCDE0C4B}" srcOrd="0" destOrd="1" presId="urn:microsoft.com/office/officeart/2005/8/layout/vList5"/>
    <dgm:cxn modelId="{2C012AAD-81D6-44D7-81D0-2496C52C286B}" srcId="{39E257AC-8BF6-46B2-AEE7-806ACA5C1663}" destId="{D1E66110-4D67-4275-85CE-3BD2E342BB1E}" srcOrd="1" destOrd="0" parTransId="{0B74A899-6338-4361-A393-7C7233334C0B}" sibTransId="{35B731A1-32AE-4133-8FE9-7BBDA9B74832}"/>
    <dgm:cxn modelId="{53B7B4AD-C34B-43BA-B2D5-851D297A678C}" type="presOf" srcId="{DE284B95-6488-47C0-B57A-A2E2E52E151B}" destId="{036EC710-549E-4B3E-AFF0-6EE04AA6C7D1}" srcOrd="0" destOrd="0" presId="urn:microsoft.com/office/officeart/2005/8/layout/vList5"/>
    <dgm:cxn modelId="{B67A41B4-CA1A-4401-B687-1F766058EE4A}" srcId="{4C65ED46-2CBC-4EEF-BC08-ADE959A5A579}" destId="{DE284B95-6488-47C0-B57A-A2E2E52E151B}" srcOrd="0" destOrd="0" parTransId="{282550E5-D156-4E3B-A1BC-40AFCB73A1BD}" sibTransId="{0E1F6A0D-234B-4561-BC5B-3140482E4C05}"/>
    <dgm:cxn modelId="{D10F25B9-4DA6-4CD2-B592-E053E0145EC6}" srcId="{39E257AC-8BF6-46B2-AEE7-806ACA5C1663}" destId="{E978D22D-3581-4685-8DB7-9374972A7A26}" srcOrd="0" destOrd="0" parTransId="{1E246F07-9064-402E-8DBA-136003C214A0}" sibTransId="{07A008D3-E4DB-4A5C-ADFF-A78866DDD6DE}"/>
    <dgm:cxn modelId="{C9BD0AC3-5373-4C02-8FE9-FBFDDAB20990}" srcId="{E9F50D56-4281-4E25-B575-67A6DC3443CE}" destId="{F913E898-E46C-410C-96CD-699B8C022CB1}" srcOrd="2" destOrd="0" parTransId="{EBE01289-447A-4B29-84FA-A549CD6332FD}" sibTransId="{36249DF3-CBFA-4AC8-A53D-CBCBE1F65957}"/>
    <dgm:cxn modelId="{DCA8DDCE-AF38-4EBC-BC85-E217BA793BBF}" srcId="{D40563B3-F464-4556-81C6-C4FB3E8C4943}" destId="{E9F50D56-4281-4E25-B575-67A6DC3443CE}" srcOrd="3" destOrd="0" parTransId="{8A68A997-13EA-4EA6-87FF-F88A6F5EC33C}" sibTransId="{35234069-E035-4373-9C90-F224BE2CC1E9}"/>
    <dgm:cxn modelId="{301B35D3-65E1-4DE8-A04D-912C94EA0D54}" type="presOf" srcId="{D1E66110-4D67-4275-85CE-3BD2E342BB1E}" destId="{8AA4900E-2DB4-4326-B03C-B606FCB3E735}" srcOrd="0" destOrd="1" presId="urn:microsoft.com/office/officeart/2005/8/layout/vList5"/>
    <dgm:cxn modelId="{9D3C60ED-6B5A-436F-8CE1-A55837E153DC}" type="presOf" srcId="{E9F50D56-4281-4E25-B575-67A6DC3443CE}" destId="{1F6D4B04-B2CE-424F-9032-F2E1F539851C}" srcOrd="0" destOrd="0" presId="urn:microsoft.com/office/officeart/2005/8/layout/vList5"/>
    <dgm:cxn modelId="{7234BEFA-7240-44B0-B042-547755CD700A}" srcId="{BE76E517-9944-4A5B-9EB7-399F764466FC}" destId="{E5F3B035-794B-4FE7-ACE6-1337910E6B50}" srcOrd="0" destOrd="0" parTransId="{5273B85A-1990-4175-BC42-66FD6882F7A4}" sibTransId="{B4FEF59A-77EC-4D8B-AD6C-2B4CA92831FE}"/>
    <dgm:cxn modelId="{882B3952-EC3A-43FF-9CCB-DFE58128CD69}" type="presParOf" srcId="{F52EB3D9-DD71-46E7-A73B-4AE1654FA1E3}" destId="{8874A3A6-F9AD-4AFC-985F-57306AF0474F}" srcOrd="0" destOrd="0" presId="urn:microsoft.com/office/officeart/2005/8/layout/vList5"/>
    <dgm:cxn modelId="{056F4C15-50CF-48B7-AB98-86DDFDF40413}" type="presParOf" srcId="{8874A3A6-F9AD-4AFC-985F-57306AF0474F}" destId="{6DEB9956-52A4-44B0-A90C-43DB1917162C}" srcOrd="0" destOrd="0" presId="urn:microsoft.com/office/officeart/2005/8/layout/vList5"/>
    <dgm:cxn modelId="{0C57392D-B39C-49E9-AECE-387FFB0B4387}" type="presParOf" srcId="{8874A3A6-F9AD-4AFC-985F-57306AF0474F}" destId="{D006E804-5EB6-4587-A881-6B6C1F1D487A}" srcOrd="1" destOrd="0" presId="urn:microsoft.com/office/officeart/2005/8/layout/vList5"/>
    <dgm:cxn modelId="{F0147274-D2C1-4DD4-9DD5-ED7AFC8D8A74}" type="presParOf" srcId="{F52EB3D9-DD71-46E7-A73B-4AE1654FA1E3}" destId="{9EDFDAB8-2E03-42DC-A9CD-1620F8805866}" srcOrd="1" destOrd="0" presId="urn:microsoft.com/office/officeart/2005/8/layout/vList5"/>
    <dgm:cxn modelId="{708FBC09-7739-460A-8B18-3E7F9A61CCAD}" type="presParOf" srcId="{F52EB3D9-DD71-46E7-A73B-4AE1654FA1E3}" destId="{9C4D6137-1653-41DE-96E6-A95662292453}" srcOrd="2" destOrd="0" presId="urn:microsoft.com/office/officeart/2005/8/layout/vList5"/>
    <dgm:cxn modelId="{2516BE8E-2C24-4884-9DF6-50A8C205AA33}" type="presParOf" srcId="{9C4D6137-1653-41DE-96E6-A95662292453}" destId="{86DDD217-59D4-4AA1-AA4D-A35B3B58C460}" srcOrd="0" destOrd="0" presId="urn:microsoft.com/office/officeart/2005/8/layout/vList5"/>
    <dgm:cxn modelId="{878D388F-1CE0-40AC-9EC5-C188AA44D669}" type="presParOf" srcId="{9C4D6137-1653-41DE-96E6-A95662292453}" destId="{8AA4900E-2DB4-4326-B03C-B606FCB3E735}" srcOrd="1" destOrd="0" presId="urn:microsoft.com/office/officeart/2005/8/layout/vList5"/>
    <dgm:cxn modelId="{57145FC5-B6FE-43F2-898B-91C520CF0BBF}" type="presParOf" srcId="{F52EB3D9-DD71-46E7-A73B-4AE1654FA1E3}" destId="{113FDA68-1468-4F9B-AF49-63653090F680}" srcOrd="3" destOrd="0" presId="urn:microsoft.com/office/officeart/2005/8/layout/vList5"/>
    <dgm:cxn modelId="{282974D8-C769-4C38-BB6D-E1E93F1C57EE}" type="presParOf" srcId="{F52EB3D9-DD71-46E7-A73B-4AE1654FA1E3}" destId="{1297E514-872D-4A6E-AC82-41F3689D7CC6}" srcOrd="4" destOrd="0" presId="urn:microsoft.com/office/officeart/2005/8/layout/vList5"/>
    <dgm:cxn modelId="{F4201FE9-5E89-4510-BAD4-406EF4D40DDA}" type="presParOf" srcId="{1297E514-872D-4A6E-AC82-41F3689D7CC6}" destId="{53B20377-1FAF-440A-88E0-A11C3A22BDA2}" srcOrd="0" destOrd="0" presId="urn:microsoft.com/office/officeart/2005/8/layout/vList5"/>
    <dgm:cxn modelId="{A7FC7278-44DC-4AA1-AD60-581E92AB25F6}" type="presParOf" srcId="{1297E514-872D-4A6E-AC82-41F3689D7CC6}" destId="{036EC710-549E-4B3E-AFF0-6EE04AA6C7D1}" srcOrd="1" destOrd="0" presId="urn:microsoft.com/office/officeart/2005/8/layout/vList5"/>
    <dgm:cxn modelId="{87428B17-5C05-4CE3-8350-EF1D8B1DF872}" type="presParOf" srcId="{F52EB3D9-DD71-46E7-A73B-4AE1654FA1E3}" destId="{9093242E-93B7-42B2-A207-3DB3D40F1820}" srcOrd="5" destOrd="0" presId="urn:microsoft.com/office/officeart/2005/8/layout/vList5"/>
    <dgm:cxn modelId="{22371BB1-32CF-44B3-8330-F2B62B5693CD}" type="presParOf" srcId="{F52EB3D9-DD71-46E7-A73B-4AE1654FA1E3}" destId="{FF97C2C3-58DE-492A-B99F-20FEA671A09A}" srcOrd="6" destOrd="0" presId="urn:microsoft.com/office/officeart/2005/8/layout/vList5"/>
    <dgm:cxn modelId="{863B84EA-2BEB-4CCD-B251-57DC607B9B9F}" type="presParOf" srcId="{FF97C2C3-58DE-492A-B99F-20FEA671A09A}" destId="{1F6D4B04-B2CE-424F-9032-F2E1F539851C}" srcOrd="0" destOrd="0" presId="urn:microsoft.com/office/officeart/2005/8/layout/vList5"/>
    <dgm:cxn modelId="{5860BB02-431B-4E7A-8B2D-8EA61413C3B3}" type="presParOf" srcId="{FF97C2C3-58DE-492A-B99F-20FEA671A09A}" destId="{EDBC7700-364F-4024-9D77-E441BCDE0C4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115077-1FDC-4B47-9258-8141E62514BB}" type="doc">
      <dgm:prSet loTypeId="urn:microsoft.com/office/officeart/2005/8/layout/lProcess1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94F4883-2DBD-42E6-B0C0-E29E2085A13B}">
      <dgm:prSet phldrT="[Текст]" custT="1"/>
      <dgm:spPr/>
      <dgm:t>
        <a:bodyPr/>
        <a:lstStyle/>
        <a:p>
          <a:r>
            <a:rPr lang="ru-RU" sz="3600" b="1" dirty="0"/>
            <a:t>В организациях, осуществляющих образовательную деятельность</a:t>
          </a:r>
        </a:p>
      </dgm:t>
    </dgm:pt>
    <dgm:pt modelId="{8EB95DFA-59D3-41D4-B0DB-26A6B3E45675}" type="parTrans" cxnId="{51519CB7-FDF4-4A10-85CD-F7C98137D360}">
      <dgm:prSet/>
      <dgm:spPr/>
      <dgm:t>
        <a:bodyPr/>
        <a:lstStyle/>
        <a:p>
          <a:endParaRPr lang="ru-RU"/>
        </a:p>
      </dgm:t>
    </dgm:pt>
    <dgm:pt modelId="{F4B67193-20D1-4B51-819D-C08D654397D0}" type="sibTrans" cxnId="{51519CB7-FDF4-4A10-85CD-F7C98137D360}">
      <dgm:prSet/>
      <dgm:spPr/>
      <dgm:t>
        <a:bodyPr/>
        <a:lstStyle/>
        <a:p>
          <a:endParaRPr lang="ru-RU"/>
        </a:p>
      </dgm:t>
    </dgm:pt>
    <dgm:pt modelId="{37CE5803-D969-4F3A-A750-A87433A7B2EC}">
      <dgm:prSet phldrT="[Текст]" custT="1"/>
      <dgm:spPr/>
      <dgm:t>
        <a:bodyPr/>
        <a:lstStyle/>
        <a:p>
          <a:r>
            <a:rPr lang="ru-RU" sz="3600" b="1" dirty="0"/>
            <a:t>Очная форма обучения</a:t>
          </a:r>
        </a:p>
      </dgm:t>
    </dgm:pt>
    <dgm:pt modelId="{382BF33E-625E-4E40-9E96-8A974EDE9EC8}" type="parTrans" cxnId="{04BBF218-41FD-4B6A-A031-B59447F7C55E}">
      <dgm:prSet/>
      <dgm:spPr/>
      <dgm:t>
        <a:bodyPr/>
        <a:lstStyle/>
        <a:p>
          <a:endParaRPr lang="ru-RU"/>
        </a:p>
      </dgm:t>
    </dgm:pt>
    <dgm:pt modelId="{E57D6C53-A7FA-4EB1-832D-DB4009E16C49}" type="sibTrans" cxnId="{04BBF218-41FD-4B6A-A031-B59447F7C55E}">
      <dgm:prSet/>
      <dgm:spPr/>
      <dgm:t>
        <a:bodyPr/>
        <a:lstStyle/>
        <a:p>
          <a:endParaRPr lang="ru-RU"/>
        </a:p>
      </dgm:t>
    </dgm:pt>
    <dgm:pt modelId="{972C81F3-EF1C-44DA-9597-14831080BFE2}">
      <dgm:prSet phldrT="[Текст]" custT="1"/>
      <dgm:spPr/>
      <dgm:t>
        <a:bodyPr/>
        <a:lstStyle/>
        <a:p>
          <a:r>
            <a:rPr lang="ru-RU" sz="3600" b="1" dirty="0"/>
            <a:t>Очно-заочная форма обучения</a:t>
          </a:r>
        </a:p>
      </dgm:t>
    </dgm:pt>
    <dgm:pt modelId="{21F50184-DF82-4DC2-A9D4-BA8DC4BCF54C}" type="parTrans" cxnId="{2ABA760C-33EB-4DEB-8643-9579803481D6}">
      <dgm:prSet/>
      <dgm:spPr/>
      <dgm:t>
        <a:bodyPr/>
        <a:lstStyle/>
        <a:p>
          <a:endParaRPr lang="ru-RU"/>
        </a:p>
      </dgm:t>
    </dgm:pt>
    <dgm:pt modelId="{C5273281-3864-4CE4-AD4A-EDF0A0A84BD7}" type="sibTrans" cxnId="{2ABA760C-33EB-4DEB-8643-9579803481D6}">
      <dgm:prSet/>
      <dgm:spPr/>
      <dgm:t>
        <a:bodyPr/>
        <a:lstStyle/>
        <a:p>
          <a:endParaRPr lang="ru-RU"/>
        </a:p>
      </dgm:t>
    </dgm:pt>
    <dgm:pt modelId="{ED49CDBE-FB4F-48C5-8209-7FDDFDF8A397}">
      <dgm:prSet phldrT="[Текст]" custT="1"/>
      <dgm:spPr/>
      <dgm:t>
        <a:bodyPr/>
        <a:lstStyle/>
        <a:p>
          <a:r>
            <a:rPr lang="ru-RU" sz="3600" b="1" dirty="0"/>
            <a:t>Вне организаций, осуществляющих образовательную деятельность </a:t>
          </a:r>
        </a:p>
      </dgm:t>
    </dgm:pt>
    <dgm:pt modelId="{ED2FA267-4AEF-4904-855D-345F55F079B7}" type="parTrans" cxnId="{FD28D74E-E428-4777-B6D2-F7D496C5F1C7}">
      <dgm:prSet/>
      <dgm:spPr/>
      <dgm:t>
        <a:bodyPr/>
        <a:lstStyle/>
        <a:p>
          <a:endParaRPr lang="ru-RU"/>
        </a:p>
      </dgm:t>
    </dgm:pt>
    <dgm:pt modelId="{8F387F90-6C8E-4060-A442-A227C3801667}" type="sibTrans" cxnId="{FD28D74E-E428-4777-B6D2-F7D496C5F1C7}">
      <dgm:prSet/>
      <dgm:spPr/>
      <dgm:t>
        <a:bodyPr/>
        <a:lstStyle/>
        <a:p>
          <a:endParaRPr lang="ru-RU"/>
        </a:p>
      </dgm:t>
    </dgm:pt>
    <dgm:pt modelId="{9A5C6A39-FD5D-407C-B467-86D92B48913B}">
      <dgm:prSet phldrT="[Текст]" custT="1"/>
      <dgm:spPr/>
      <dgm:t>
        <a:bodyPr/>
        <a:lstStyle/>
        <a:p>
          <a:r>
            <a:rPr lang="ru-RU" sz="3600" b="1" dirty="0"/>
            <a:t>Семейное образование</a:t>
          </a:r>
        </a:p>
      </dgm:t>
    </dgm:pt>
    <dgm:pt modelId="{3921540D-431F-448A-8025-71955097ABA8}" type="parTrans" cxnId="{71C4B487-2EE4-4B20-AFAF-0EFFBAEB9570}">
      <dgm:prSet/>
      <dgm:spPr/>
      <dgm:t>
        <a:bodyPr/>
        <a:lstStyle/>
        <a:p>
          <a:endParaRPr lang="ru-RU"/>
        </a:p>
      </dgm:t>
    </dgm:pt>
    <dgm:pt modelId="{745EB713-A7EF-47FE-B2E9-CDB03DE41E6E}" type="sibTrans" cxnId="{71C4B487-2EE4-4B20-AFAF-0EFFBAEB9570}">
      <dgm:prSet/>
      <dgm:spPr/>
      <dgm:t>
        <a:bodyPr/>
        <a:lstStyle/>
        <a:p>
          <a:endParaRPr lang="ru-RU"/>
        </a:p>
      </dgm:t>
    </dgm:pt>
    <dgm:pt modelId="{B2270A95-A0D2-4EE4-8085-6A61CF253032}">
      <dgm:prSet phldrT="[Текст]" custT="1"/>
      <dgm:spPr/>
      <dgm:t>
        <a:bodyPr/>
        <a:lstStyle/>
        <a:p>
          <a:r>
            <a:rPr lang="ru-RU" sz="3600" b="1" dirty="0"/>
            <a:t>Самообразование</a:t>
          </a:r>
        </a:p>
      </dgm:t>
    </dgm:pt>
    <dgm:pt modelId="{B5E08967-8F57-4F17-AD97-65DF58473516}" type="parTrans" cxnId="{2637C1E2-D1B9-4B3E-871C-5EA43BAB85A5}">
      <dgm:prSet/>
      <dgm:spPr/>
      <dgm:t>
        <a:bodyPr/>
        <a:lstStyle/>
        <a:p>
          <a:endParaRPr lang="ru-RU"/>
        </a:p>
      </dgm:t>
    </dgm:pt>
    <dgm:pt modelId="{A156004F-CF19-4260-B616-A066DE3F5032}" type="sibTrans" cxnId="{2637C1E2-D1B9-4B3E-871C-5EA43BAB85A5}">
      <dgm:prSet/>
      <dgm:spPr/>
      <dgm:t>
        <a:bodyPr/>
        <a:lstStyle/>
        <a:p>
          <a:endParaRPr lang="ru-RU"/>
        </a:p>
      </dgm:t>
    </dgm:pt>
    <dgm:pt modelId="{EBD28BD7-9035-4A2A-BA89-011FDDE92D08}">
      <dgm:prSet custT="1"/>
      <dgm:spPr/>
      <dgm:t>
        <a:bodyPr/>
        <a:lstStyle/>
        <a:p>
          <a:r>
            <a:rPr lang="ru-RU" sz="3600" b="1" dirty="0"/>
            <a:t>Заочная форма обучения</a:t>
          </a:r>
        </a:p>
      </dgm:t>
    </dgm:pt>
    <dgm:pt modelId="{4EEBF55A-E7A5-4104-91C8-9DDAE767875F}" type="parTrans" cxnId="{B72566DC-1165-4F53-898D-F1BA152BF1A4}">
      <dgm:prSet/>
      <dgm:spPr/>
      <dgm:t>
        <a:bodyPr/>
        <a:lstStyle/>
        <a:p>
          <a:endParaRPr lang="ru-RU"/>
        </a:p>
      </dgm:t>
    </dgm:pt>
    <dgm:pt modelId="{8D2820CE-F0B1-4CAD-BEDC-8A2ECA12DB9F}" type="sibTrans" cxnId="{B72566DC-1165-4F53-898D-F1BA152BF1A4}">
      <dgm:prSet/>
      <dgm:spPr/>
      <dgm:t>
        <a:bodyPr/>
        <a:lstStyle/>
        <a:p>
          <a:endParaRPr lang="ru-RU"/>
        </a:p>
      </dgm:t>
    </dgm:pt>
    <dgm:pt modelId="{2B1843CE-49CA-498B-8125-77ED48B58498}">
      <dgm:prSet custT="1"/>
      <dgm:spPr/>
      <dgm:t>
        <a:bodyPr/>
        <a:lstStyle/>
        <a:p>
          <a:r>
            <a:rPr lang="ru-RU" sz="3600" b="1" dirty="0"/>
            <a:t>Стажировка</a:t>
          </a:r>
        </a:p>
      </dgm:t>
    </dgm:pt>
    <dgm:pt modelId="{EEB7EA87-548C-454A-B307-CCA4B7AA230D}" type="parTrans" cxnId="{09A9A3C7-A7E8-48B4-818E-58BF5FADF13D}">
      <dgm:prSet/>
      <dgm:spPr/>
      <dgm:t>
        <a:bodyPr/>
        <a:lstStyle/>
        <a:p>
          <a:endParaRPr lang="ru-RU"/>
        </a:p>
      </dgm:t>
    </dgm:pt>
    <dgm:pt modelId="{3452021F-ECAC-4EF2-A123-337A3E5109B8}" type="sibTrans" cxnId="{09A9A3C7-A7E8-48B4-818E-58BF5FADF13D}">
      <dgm:prSet/>
      <dgm:spPr/>
      <dgm:t>
        <a:bodyPr/>
        <a:lstStyle/>
        <a:p>
          <a:endParaRPr lang="ru-RU"/>
        </a:p>
      </dgm:t>
    </dgm:pt>
    <dgm:pt modelId="{BE796A2C-802B-4823-86F5-11DE2AEC414F}" type="pres">
      <dgm:prSet presAssocID="{37115077-1FDC-4B47-9258-8141E62514BB}" presName="Name0" presStyleCnt="0">
        <dgm:presLayoutVars>
          <dgm:dir/>
          <dgm:animLvl val="lvl"/>
          <dgm:resizeHandles val="exact"/>
        </dgm:presLayoutVars>
      </dgm:prSet>
      <dgm:spPr/>
    </dgm:pt>
    <dgm:pt modelId="{CB685158-5883-4094-A2C5-71EAA3BAB60D}" type="pres">
      <dgm:prSet presAssocID="{894F4883-2DBD-42E6-B0C0-E29E2085A13B}" presName="vertFlow" presStyleCnt="0"/>
      <dgm:spPr/>
    </dgm:pt>
    <dgm:pt modelId="{E7DA18B9-3083-4861-8931-31C40CC8B5DF}" type="pres">
      <dgm:prSet presAssocID="{894F4883-2DBD-42E6-B0C0-E29E2085A13B}" presName="header" presStyleLbl="node1" presStyleIdx="0" presStyleCnt="2" custScaleX="179436"/>
      <dgm:spPr/>
    </dgm:pt>
    <dgm:pt modelId="{94BD0902-99BC-4B3F-AF94-49167961048B}" type="pres">
      <dgm:prSet presAssocID="{382BF33E-625E-4E40-9E96-8A974EDE9EC8}" presName="parTrans" presStyleLbl="sibTrans2D1" presStyleIdx="0" presStyleCnt="6"/>
      <dgm:spPr/>
    </dgm:pt>
    <dgm:pt modelId="{2AE29954-9FF6-4BB9-936A-15C2266AA152}" type="pres">
      <dgm:prSet presAssocID="{37CE5803-D969-4F3A-A750-A87433A7B2EC}" presName="child" presStyleLbl="alignAccFollowNode1" presStyleIdx="0" presStyleCnt="6">
        <dgm:presLayoutVars>
          <dgm:chMax val="0"/>
          <dgm:bulletEnabled val="1"/>
        </dgm:presLayoutVars>
      </dgm:prSet>
      <dgm:spPr/>
    </dgm:pt>
    <dgm:pt modelId="{071FFFEE-7318-4C8A-98B9-946A612884A0}" type="pres">
      <dgm:prSet presAssocID="{E57D6C53-A7FA-4EB1-832D-DB4009E16C49}" presName="sibTrans" presStyleLbl="sibTrans2D1" presStyleIdx="1" presStyleCnt="6"/>
      <dgm:spPr/>
    </dgm:pt>
    <dgm:pt modelId="{F099FD86-AFDB-4DAA-89C6-9862965DC916}" type="pres">
      <dgm:prSet presAssocID="{972C81F3-EF1C-44DA-9597-14831080BFE2}" presName="child" presStyleLbl="alignAccFollowNode1" presStyleIdx="1" presStyleCnt="6">
        <dgm:presLayoutVars>
          <dgm:chMax val="0"/>
          <dgm:bulletEnabled val="1"/>
        </dgm:presLayoutVars>
      </dgm:prSet>
      <dgm:spPr/>
    </dgm:pt>
    <dgm:pt modelId="{BF6135B0-979F-4995-89FB-E346395B32AF}" type="pres">
      <dgm:prSet presAssocID="{C5273281-3864-4CE4-AD4A-EDF0A0A84BD7}" presName="sibTrans" presStyleLbl="sibTrans2D1" presStyleIdx="2" presStyleCnt="6"/>
      <dgm:spPr/>
    </dgm:pt>
    <dgm:pt modelId="{E6224EE4-7BF0-45DB-A60E-8BB8BC595B1D}" type="pres">
      <dgm:prSet presAssocID="{EBD28BD7-9035-4A2A-BA89-011FDDE92D08}" presName="child" presStyleLbl="alignAccFollowNode1" presStyleIdx="2" presStyleCnt="6">
        <dgm:presLayoutVars>
          <dgm:chMax val="0"/>
          <dgm:bulletEnabled val="1"/>
        </dgm:presLayoutVars>
      </dgm:prSet>
      <dgm:spPr/>
    </dgm:pt>
    <dgm:pt modelId="{64C8FF83-EBCA-448E-94C1-8BFD46415C70}" type="pres">
      <dgm:prSet presAssocID="{8D2820CE-F0B1-4CAD-BEDC-8A2ECA12DB9F}" presName="sibTrans" presStyleLbl="sibTrans2D1" presStyleIdx="3" presStyleCnt="6"/>
      <dgm:spPr/>
    </dgm:pt>
    <dgm:pt modelId="{914AAB88-4AC1-4967-A114-C341672B3C24}" type="pres">
      <dgm:prSet presAssocID="{2B1843CE-49CA-498B-8125-77ED48B58498}" presName="child" presStyleLbl="alignAccFollowNode1" presStyleIdx="3" presStyleCnt="6">
        <dgm:presLayoutVars>
          <dgm:chMax val="0"/>
          <dgm:bulletEnabled val="1"/>
        </dgm:presLayoutVars>
      </dgm:prSet>
      <dgm:spPr/>
    </dgm:pt>
    <dgm:pt modelId="{EAF044A2-953D-4006-AE3F-B2E554BE7045}" type="pres">
      <dgm:prSet presAssocID="{894F4883-2DBD-42E6-B0C0-E29E2085A13B}" presName="hSp" presStyleCnt="0"/>
      <dgm:spPr/>
    </dgm:pt>
    <dgm:pt modelId="{9D1344F7-C4B5-4D38-8371-D0FC833D9E7D}" type="pres">
      <dgm:prSet presAssocID="{ED49CDBE-FB4F-48C5-8209-7FDDFDF8A397}" presName="vertFlow" presStyleCnt="0"/>
      <dgm:spPr/>
    </dgm:pt>
    <dgm:pt modelId="{491FB5EA-1F1D-4A44-98BC-B13C3EB5766A}" type="pres">
      <dgm:prSet presAssocID="{ED49CDBE-FB4F-48C5-8209-7FDDFDF8A397}" presName="header" presStyleLbl="node1" presStyleIdx="1" presStyleCnt="2" custScaleX="195404"/>
      <dgm:spPr/>
    </dgm:pt>
    <dgm:pt modelId="{1EBB905B-1C0E-4CE4-9E77-DDCA71840C70}" type="pres">
      <dgm:prSet presAssocID="{3921540D-431F-448A-8025-71955097ABA8}" presName="parTrans" presStyleLbl="sibTrans2D1" presStyleIdx="4" presStyleCnt="6"/>
      <dgm:spPr/>
    </dgm:pt>
    <dgm:pt modelId="{E101BA6D-13B3-4DB2-89C9-AF3C7E3B266A}" type="pres">
      <dgm:prSet presAssocID="{9A5C6A39-FD5D-407C-B467-86D92B48913B}" presName="child" presStyleLbl="alignAccFollowNode1" presStyleIdx="4" presStyleCnt="6">
        <dgm:presLayoutVars>
          <dgm:chMax val="0"/>
          <dgm:bulletEnabled val="1"/>
        </dgm:presLayoutVars>
      </dgm:prSet>
      <dgm:spPr/>
    </dgm:pt>
    <dgm:pt modelId="{C99E6273-BA35-4050-84C4-027CDCBA9A0C}" type="pres">
      <dgm:prSet presAssocID="{745EB713-A7EF-47FE-B2E9-CDB03DE41E6E}" presName="sibTrans" presStyleLbl="sibTrans2D1" presStyleIdx="5" presStyleCnt="6"/>
      <dgm:spPr/>
    </dgm:pt>
    <dgm:pt modelId="{380AA60C-79B5-4C30-B321-2F381FE5524D}" type="pres">
      <dgm:prSet presAssocID="{B2270A95-A0D2-4EE4-8085-6A61CF253032}" presName="child" presStyleLbl="alignAccFollowNode1" presStyleIdx="5" presStyleCnt="6">
        <dgm:presLayoutVars>
          <dgm:chMax val="0"/>
          <dgm:bulletEnabled val="1"/>
        </dgm:presLayoutVars>
      </dgm:prSet>
      <dgm:spPr/>
    </dgm:pt>
  </dgm:ptLst>
  <dgm:cxnLst>
    <dgm:cxn modelId="{2ABA760C-33EB-4DEB-8643-9579803481D6}" srcId="{894F4883-2DBD-42E6-B0C0-E29E2085A13B}" destId="{972C81F3-EF1C-44DA-9597-14831080BFE2}" srcOrd="1" destOrd="0" parTransId="{21F50184-DF82-4DC2-A9D4-BA8DC4BCF54C}" sibTransId="{C5273281-3864-4CE4-AD4A-EDF0A0A84BD7}"/>
    <dgm:cxn modelId="{46BA5411-300C-4B8E-96C3-0834399C8012}" type="presOf" srcId="{382BF33E-625E-4E40-9E96-8A974EDE9EC8}" destId="{94BD0902-99BC-4B3F-AF94-49167961048B}" srcOrd="0" destOrd="0" presId="urn:microsoft.com/office/officeart/2005/8/layout/lProcess1"/>
    <dgm:cxn modelId="{04BBF218-41FD-4B6A-A031-B59447F7C55E}" srcId="{894F4883-2DBD-42E6-B0C0-E29E2085A13B}" destId="{37CE5803-D969-4F3A-A750-A87433A7B2EC}" srcOrd="0" destOrd="0" parTransId="{382BF33E-625E-4E40-9E96-8A974EDE9EC8}" sibTransId="{E57D6C53-A7FA-4EB1-832D-DB4009E16C49}"/>
    <dgm:cxn modelId="{213BB82D-BC5A-41A5-BC73-BD9660C0C9D2}" type="presOf" srcId="{E57D6C53-A7FA-4EB1-832D-DB4009E16C49}" destId="{071FFFEE-7318-4C8A-98B9-946A612884A0}" srcOrd="0" destOrd="0" presId="urn:microsoft.com/office/officeart/2005/8/layout/lProcess1"/>
    <dgm:cxn modelId="{82E6A045-799C-4899-8740-119CA97A17BA}" type="presOf" srcId="{972C81F3-EF1C-44DA-9597-14831080BFE2}" destId="{F099FD86-AFDB-4DAA-89C6-9862965DC916}" srcOrd="0" destOrd="0" presId="urn:microsoft.com/office/officeart/2005/8/layout/lProcess1"/>
    <dgm:cxn modelId="{AC299E4D-22A2-489F-B484-37381099EBF8}" type="presOf" srcId="{37115077-1FDC-4B47-9258-8141E62514BB}" destId="{BE796A2C-802B-4823-86F5-11DE2AEC414F}" srcOrd="0" destOrd="0" presId="urn:microsoft.com/office/officeart/2005/8/layout/lProcess1"/>
    <dgm:cxn modelId="{FD28D74E-E428-4777-B6D2-F7D496C5F1C7}" srcId="{37115077-1FDC-4B47-9258-8141E62514BB}" destId="{ED49CDBE-FB4F-48C5-8209-7FDDFDF8A397}" srcOrd="1" destOrd="0" parTransId="{ED2FA267-4AEF-4904-855D-345F55F079B7}" sibTransId="{8F387F90-6C8E-4060-A442-A227C3801667}"/>
    <dgm:cxn modelId="{2B7A2958-A274-44F2-9117-81713EDDC8A3}" type="presOf" srcId="{8D2820CE-F0B1-4CAD-BEDC-8A2ECA12DB9F}" destId="{64C8FF83-EBCA-448E-94C1-8BFD46415C70}" srcOrd="0" destOrd="0" presId="urn:microsoft.com/office/officeart/2005/8/layout/lProcess1"/>
    <dgm:cxn modelId="{71C4B487-2EE4-4B20-AFAF-0EFFBAEB9570}" srcId="{ED49CDBE-FB4F-48C5-8209-7FDDFDF8A397}" destId="{9A5C6A39-FD5D-407C-B467-86D92B48913B}" srcOrd="0" destOrd="0" parTransId="{3921540D-431F-448A-8025-71955097ABA8}" sibTransId="{745EB713-A7EF-47FE-B2E9-CDB03DE41E6E}"/>
    <dgm:cxn modelId="{4AA2428B-1FE6-4ADC-96E6-E59BDEBFBA9D}" type="presOf" srcId="{B2270A95-A0D2-4EE4-8085-6A61CF253032}" destId="{380AA60C-79B5-4C30-B321-2F381FE5524D}" srcOrd="0" destOrd="0" presId="urn:microsoft.com/office/officeart/2005/8/layout/lProcess1"/>
    <dgm:cxn modelId="{0FF8CD92-0610-4318-97AB-B622290C7583}" type="presOf" srcId="{3921540D-431F-448A-8025-71955097ABA8}" destId="{1EBB905B-1C0E-4CE4-9E77-DDCA71840C70}" srcOrd="0" destOrd="0" presId="urn:microsoft.com/office/officeart/2005/8/layout/lProcess1"/>
    <dgm:cxn modelId="{16FD9A97-EB08-485E-9745-FCD0E1AB7008}" type="presOf" srcId="{894F4883-2DBD-42E6-B0C0-E29E2085A13B}" destId="{E7DA18B9-3083-4861-8931-31C40CC8B5DF}" srcOrd="0" destOrd="0" presId="urn:microsoft.com/office/officeart/2005/8/layout/lProcess1"/>
    <dgm:cxn modelId="{D9519CB0-25F7-43D2-AD8E-C79621EABE76}" type="presOf" srcId="{EBD28BD7-9035-4A2A-BA89-011FDDE92D08}" destId="{E6224EE4-7BF0-45DB-A60E-8BB8BC595B1D}" srcOrd="0" destOrd="0" presId="urn:microsoft.com/office/officeart/2005/8/layout/lProcess1"/>
    <dgm:cxn modelId="{51519CB7-FDF4-4A10-85CD-F7C98137D360}" srcId="{37115077-1FDC-4B47-9258-8141E62514BB}" destId="{894F4883-2DBD-42E6-B0C0-E29E2085A13B}" srcOrd="0" destOrd="0" parTransId="{8EB95DFA-59D3-41D4-B0DB-26A6B3E45675}" sibTransId="{F4B67193-20D1-4B51-819D-C08D654397D0}"/>
    <dgm:cxn modelId="{795B61BF-0DF1-4F42-909C-97CF331038EA}" type="presOf" srcId="{745EB713-A7EF-47FE-B2E9-CDB03DE41E6E}" destId="{C99E6273-BA35-4050-84C4-027CDCBA9A0C}" srcOrd="0" destOrd="0" presId="urn:microsoft.com/office/officeart/2005/8/layout/lProcess1"/>
    <dgm:cxn modelId="{ACEC17C6-267B-4844-A8AB-2EC06F378A7C}" type="presOf" srcId="{2B1843CE-49CA-498B-8125-77ED48B58498}" destId="{914AAB88-4AC1-4967-A114-C341672B3C24}" srcOrd="0" destOrd="0" presId="urn:microsoft.com/office/officeart/2005/8/layout/lProcess1"/>
    <dgm:cxn modelId="{09A9A3C7-A7E8-48B4-818E-58BF5FADF13D}" srcId="{894F4883-2DBD-42E6-B0C0-E29E2085A13B}" destId="{2B1843CE-49CA-498B-8125-77ED48B58498}" srcOrd="3" destOrd="0" parTransId="{EEB7EA87-548C-454A-B307-CCA4B7AA230D}" sibTransId="{3452021F-ECAC-4EF2-A123-337A3E5109B8}"/>
    <dgm:cxn modelId="{9B5DA7D3-BDCF-414E-8267-CCFF4D95A404}" type="presOf" srcId="{37CE5803-D969-4F3A-A750-A87433A7B2EC}" destId="{2AE29954-9FF6-4BB9-936A-15C2266AA152}" srcOrd="0" destOrd="0" presId="urn:microsoft.com/office/officeart/2005/8/layout/lProcess1"/>
    <dgm:cxn modelId="{B72566DC-1165-4F53-898D-F1BA152BF1A4}" srcId="{894F4883-2DBD-42E6-B0C0-E29E2085A13B}" destId="{EBD28BD7-9035-4A2A-BA89-011FDDE92D08}" srcOrd="2" destOrd="0" parTransId="{4EEBF55A-E7A5-4104-91C8-9DDAE767875F}" sibTransId="{8D2820CE-F0B1-4CAD-BEDC-8A2ECA12DB9F}"/>
    <dgm:cxn modelId="{E606A6E0-B34C-410E-B904-FF89C44B3C68}" type="presOf" srcId="{ED49CDBE-FB4F-48C5-8209-7FDDFDF8A397}" destId="{491FB5EA-1F1D-4A44-98BC-B13C3EB5766A}" srcOrd="0" destOrd="0" presId="urn:microsoft.com/office/officeart/2005/8/layout/lProcess1"/>
    <dgm:cxn modelId="{2637C1E2-D1B9-4B3E-871C-5EA43BAB85A5}" srcId="{ED49CDBE-FB4F-48C5-8209-7FDDFDF8A397}" destId="{B2270A95-A0D2-4EE4-8085-6A61CF253032}" srcOrd="1" destOrd="0" parTransId="{B5E08967-8F57-4F17-AD97-65DF58473516}" sibTransId="{A156004F-CF19-4260-B616-A066DE3F5032}"/>
    <dgm:cxn modelId="{D55154E6-9F46-4CE8-8CE2-FB44E582F91B}" type="presOf" srcId="{C5273281-3864-4CE4-AD4A-EDF0A0A84BD7}" destId="{BF6135B0-979F-4995-89FB-E346395B32AF}" srcOrd="0" destOrd="0" presId="urn:microsoft.com/office/officeart/2005/8/layout/lProcess1"/>
    <dgm:cxn modelId="{22D7EEFB-3062-47F8-AF57-56FFAF11B984}" type="presOf" srcId="{9A5C6A39-FD5D-407C-B467-86D92B48913B}" destId="{E101BA6D-13B3-4DB2-89C9-AF3C7E3B266A}" srcOrd="0" destOrd="0" presId="urn:microsoft.com/office/officeart/2005/8/layout/lProcess1"/>
    <dgm:cxn modelId="{2375D824-7E44-4A6B-A859-7C87F7E27F80}" type="presParOf" srcId="{BE796A2C-802B-4823-86F5-11DE2AEC414F}" destId="{CB685158-5883-4094-A2C5-71EAA3BAB60D}" srcOrd="0" destOrd="0" presId="urn:microsoft.com/office/officeart/2005/8/layout/lProcess1"/>
    <dgm:cxn modelId="{CCF27C21-C1B3-422B-A6FF-AC1151114F9C}" type="presParOf" srcId="{CB685158-5883-4094-A2C5-71EAA3BAB60D}" destId="{E7DA18B9-3083-4861-8931-31C40CC8B5DF}" srcOrd="0" destOrd="0" presId="urn:microsoft.com/office/officeart/2005/8/layout/lProcess1"/>
    <dgm:cxn modelId="{1F593048-167D-41E8-9893-344274F70E6C}" type="presParOf" srcId="{CB685158-5883-4094-A2C5-71EAA3BAB60D}" destId="{94BD0902-99BC-4B3F-AF94-49167961048B}" srcOrd="1" destOrd="0" presId="urn:microsoft.com/office/officeart/2005/8/layout/lProcess1"/>
    <dgm:cxn modelId="{38F6164C-DDAF-424C-9B2B-6684E7732995}" type="presParOf" srcId="{CB685158-5883-4094-A2C5-71EAA3BAB60D}" destId="{2AE29954-9FF6-4BB9-936A-15C2266AA152}" srcOrd="2" destOrd="0" presId="urn:microsoft.com/office/officeart/2005/8/layout/lProcess1"/>
    <dgm:cxn modelId="{A4430B55-DCB0-4CD6-B8FE-959A89D82E5C}" type="presParOf" srcId="{CB685158-5883-4094-A2C5-71EAA3BAB60D}" destId="{071FFFEE-7318-4C8A-98B9-946A612884A0}" srcOrd="3" destOrd="0" presId="urn:microsoft.com/office/officeart/2005/8/layout/lProcess1"/>
    <dgm:cxn modelId="{B2FB035A-DB92-4933-85E1-CEE1CF61F911}" type="presParOf" srcId="{CB685158-5883-4094-A2C5-71EAA3BAB60D}" destId="{F099FD86-AFDB-4DAA-89C6-9862965DC916}" srcOrd="4" destOrd="0" presId="urn:microsoft.com/office/officeart/2005/8/layout/lProcess1"/>
    <dgm:cxn modelId="{49861E42-DD62-43FB-82F5-3E3C8E39F106}" type="presParOf" srcId="{CB685158-5883-4094-A2C5-71EAA3BAB60D}" destId="{BF6135B0-979F-4995-89FB-E346395B32AF}" srcOrd="5" destOrd="0" presId="urn:microsoft.com/office/officeart/2005/8/layout/lProcess1"/>
    <dgm:cxn modelId="{57232D39-665F-492A-A229-0C1757F8DF37}" type="presParOf" srcId="{CB685158-5883-4094-A2C5-71EAA3BAB60D}" destId="{E6224EE4-7BF0-45DB-A60E-8BB8BC595B1D}" srcOrd="6" destOrd="0" presId="urn:microsoft.com/office/officeart/2005/8/layout/lProcess1"/>
    <dgm:cxn modelId="{299D670F-CB41-4582-B977-FD60C7E7C5A9}" type="presParOf" srcId="{CB685158-5883-4094-A2C5-71EAA3BAB60D}" destId="{64C8FF83-EBCA-448E-94C1-8BFD46415C70}" srcOrd="7" destOrd="0" presId="urn:microsoft.com/office/officeart/2005/8/layout/lProcess1"/>
    <dgm:cxn modelId="{A75C8E07-AB19-4A08-ABD8-779FE523E57A}" type="presParOf" srcId="{CB685158-5883-4094-A2C5-71EAA3BAB60D}" destId="{914AAB88-4AC1-4967-A114-C341672B3C24}" srcOrd="8" destOrd="0" presId="urn:microsoft.com/office/officeart/2005/8/layout/lProcess1"/>
    <dgm:cxn modelId="{74002A26-76BF-4729-8279-2DEB8E7C607E}" type="presParOf" srcId="{BE796A2C-802B-4823-86F5-11DE2AEC414F}" destId="{EAF044A2-953D-4006-AE3F-B2E554BE7045}" srcOrd="1" destOrd="0" presId="urn:microsoft.com/office/officeart/2005/8/layout/lProcess1"/>
    <dgm:cxn modelId="{96D19F8A-4094-48A2-B2FF-D9E529BA320C}" type="presParOf" srcId="{BE796A2C-802B-4823-86F5-11DE2AEC414F}" destId="{9D1344F7-C4B5-4D38-8371-D0FC833D9E7D}" srcOrd="2" destOrd="0" presId="urn:microsoft.com/office/officeart/2005/8/layout/lProcess1"/>
    <dgm:cxn modelId="{70BD9927-8A2C-4A29-9CD9-7A5FDB37F238}" type="presParOf" srcId="{9D1344F7-C4B5-4D38-8371-D0FC833D9E7D}" destId="{491FB5EA-1F1D-4A44-98BC-B13C3EB5766A}" srcOrd="0" destOrd="0" presId="urn:microsoft.com/office/officeart/2005/8/layout/lProcess1"/>
    <dgm:cxn modelId="{A44E3F11-1D49-422B-9060-4937345F34B1}" type="presParOf" srcId="{9D1344F7-C4B5-4D38-8371-D0FC833D9E7D}" destId="{1EBB905B-1C0E-4CE4-9E77-DDCA71840C70}" srcOrd="1" destOrd="0" presId="urn:microsoft.com/office/officeart/2005/8/layout/lProcess1"/>
    <dgm:cxn modelId="{65356B35-F2F7-4665-866D-E19AD750E8A2}" type="presParOf" srcId="{9D1344F7-C4B5-4D38-8371-D0FC833D9E7D}" destId="{E101BA6D-13B3-4DB2-89C9-AF3C7E3B266A}" srcOrd="2" destOrd="0" presId="urn:microsoft.com/office/officeart/2005/8/layout/lProcess1"/>
    <dgm:cxn modelId="{DE31308F-DE49-455F-BE8C-2BD02C7A9A56}" type="presParOf" srcId="{9D1344F7-C4B5-4D38-8371-D0FC833D9E7D}" destId="{C99E6273-BA35-4050-84C4-027CDCBA9A0C}" srcOrd="3" destOrd="0" presId="urn:microsoft.com/office/officeart/2005/8/layout/lProcess1"/>
    <dgm:cxn modelId="{49119D35-6748-4421-B448-CFB697897B98}" type="presParOf" srcId="{9D1344F7-C4B5-4D38-8371-D0FC833D9E7D}" destId="{380AA60C-79B5-4C30-B321-2F381FE5524D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EBDCBAD-30F9-478D-8779-E104F0B8679A}" type="doc">
      <dgm:prSet loTypeId="urn:microsoft.com/office/officeart/2005/8/layout/hierarchy3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E869ABE-3922-4001-A764-3059BE6C4068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4400" b="1" dirty="0"/>
            <a:t>Российская</a:t>
          </a:r>
          <a:r>
            <a:rPr lang="ru-RU" sz="3600" b="1" dirty="0"/>
            <a:t> </a:t>
          </a:r>
        </a:p>
        <a:p>
          <a:pPr>
            <a:spcAft>
              <a:spcPct val="35000"/>
            </a:spcAft>
          </a:pPr>
          <a:r>
            <a:rPr lang="ru-RU" sz="4400" b="1" dirty="0"/>
            <a:t>Федерация</a:t>
          </a:r>
          <a:endParaRPr lang="ru-RU" sz="4000" b="1" dirty="0"/>
        </a:p>
      </dgm:t>
    </dgm:pt>
    <dgm:pt modelId="{84B08393-FD99-43B1-88CE-067B78BA0508}" type="parTrans" cxnId="{3D188CD7-039D-42F6-8F60-9861BF96C9B2}">
      <dgm:prSet/>
      <dgm:spPr/>
      <dgm:t>
        <a:bodyPr/>
        <a:lstStyle/>
        <a:p>
          <a:endParaRPr lang="ru-RU"/>
        </a:p>
      </dgm:t>
    </dgm:pt>
    <dgm:pt modelId="{1A1DFA07-3358-462A-94A2-8B3DA000F32C}" type="sibTrans" cxnId="{3D188CD7-039D-42F6-8F60-9861BF96C9B2}">
      <dgm:prSet/>
      <dgm:spPr/>
      <dgm:t>
        <a:bodyPr/>
        <a:lstStyle/>
        <a:p>
          <a:endParaRPr lang="ru-RU"/>
        </a:p>
      </dgm:t>
    </dgm:pt>
    <dgm:pt modelId="{2479D279-7049-4305-8CAC-3B3C16D5C8E5}">
      <dgm:prSet phldrT="[Текст]" custT="1"/>
      <dgm:spPr/>
      <dgm:t>
        <a:bodyPr/>
        <a:lstStyle/>
        <a:p>
          <a:r>
            <a:rPr lang="ru-RU" sz="4000" b="1" dirty="0"/>
            <a:t>Очная</a:t>
          </a:r>
        </a:p>
      </dgm:t>
    </dgm:pt>
    <dgm:pt modelId="{B46C2387-1FA6-4441-B4A8-58BEF7CE4971}" type="parTrans" cxnId="{7A53A496-8F24-4563-AEE6-C54B0B400EC1}">
      <dgm:prSet/>
      <dgm:spPr/>
      <dgm:t>
        <a:bodyPr/>
        <a:lstStyle/>
        <a:p>
          <a:endParaRPr lang="ru-RU"/>
        </a:p>
      </dgm:t>
    </dgm:pt>
    <dgm:pt modelId="{4ADC5330-5D56-41FD-816A-B5FF6ADD27BB}" type="sibTrans" cxnId="{7A53A496-8F24-4563-AEE6-C54B0B400EC1}">
      <dgm:prSet/>
      <dgm:spPr/>
      <dgm:t>
        <a:bodyPr/>
        <a:lstStyle/>
        <a:p>
          <a:endParaRPr lang="ru-RU"/>
        </a:p>
      </dgm:t>
    </dgm:pt>
    <dgm:pt modelId="{277D153C-49EB-499C-B6DB-EFFDB5EE299C}">
      <dgm:prSet phldrT="[Текст]" custT="1"/>
      <dgm:spPr/>
      <dgm:t>
        <a:bodyPr/>
        <a:lstStyle/>
        <a:p>
          <a:r>
            <a:rPr lang="ru-RU" sz="4000" b="1" dirty="0"/>
            <a:t>Очно-заочная</a:t>
          </a:r>
        </a:p>
      </dgm:t>
    </dgm:pt>
    <dgm:pt modelId="{16940D12-52D1-4386-B1EE-A61151333F7E}" type="parTrans" cxnId="{EDB5F10D-814F-4FE6-8B1D-47594A6CE226}">
      <dgm:prSet/>
      <dgm:spPr/>
      <dgm:t>
        <a:bodyPr/>
        <a:lstStyle/>
        <a:p>
          <a:endParaRPr lang="ru-RU"/>
        </a:p>
      </dgm:t>
    </dgm:pt>
    <dgm:pt modelId="{B860AA0B-88A0-4AE4-BB14-A9A7A9020BAF}" type="sibTrans" cxnId="{EDB5F10D-814F-4FE6-8B1D-47594A6CE226}">
      <dgm:prSet/>
      <dgm:spPr/>
      <dgm:t>
        <a:bodyPr/>
        <a:lstStyle/>
        <a:p>
          <a:endParaRPr lang="ru-RU"/>
        </a:p>
      </dgm:t>
    </dgm:pt>
    <dgm:pt modelId="{186AC074-7F00-496A-B24C-0CBEE96DAE05}">
      <dgm:prSet custT="1"/>
      <dgm:spPr/>
      <dgm:t>
        <a:bodyPr/>
        <a:lstStyle/>
        <a:p>
          <a:r>
            <a:rPr lang="ru-RU" sz="4400" b="1" dirty="0"/>
            <a:t>Украина</a:t>
          </a:r>
        </a:p>
      </dgm:t>
    </dgm:pt>
    <dgm:pt modelId="{FB438310-A1A9-4FA2-95C1-8F4EBB7056ED}" type="parTrans" cxnId="{621FFFC1-040E-464A-AE8F-8CED05D47121}">
      <dgm:prSet/>
      <dgm:spPr/>
      <dgm:t>
        <a:bodyPr/>
        <a:lstStyle/>
        <a:p>
          <a:endParaRPr lang="ru-RU"/>
        </a:p>
      </dgm:t>
    </dgm:pt>
    <dgm:pt modelId="{913317C5-6D66-4001-A5FD-81B94A0DBB27}" type="sibTrans" cxnId="{621FFFC1-040E-464A-AE8F-8CED05D47121}">
      <dgm:prSet/>
      <dgm:spPr/>
      <dgm:t>
        <a:bodyPr/>
        <a:lstStyle/>
        <a:p>
          <a:endParaRPr lang="ru-RU"/>
        </a:p>
      </dgm:t>
    </dgm:pt>
    <dgm:pt modelId="{9BBC7DB7-B9EF-4E34-A81D-A199DD782989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3600" b="1" dirty="0"/>
            <a:t>Институциональная </a:t>
          </a:r>
        </a:p>
        <a:p>
          <a:pPr>
            <a:spcAft>
              <a:spcPts val="0"/>
            </a:spcAft>
          </a:pPr>
          <a:r>
            <a:rPr lang="ru-RU" sz="3600" b="1" dirty="0"/>
            <a:t>(очная (дневная, вечерняя), заочная, дистанционная, сетевая)</a:t>
          </a:r>
        </a:p>
      </dgm:t>
    </dgm:pt>
    <dgm:pt modelId="{EFDB4F56-1872-4803-8BC9-34DA8ED29453}" type="parTrans" cxnId="{33A837D0-1704-4A9F-8A2B-DFFCE9E90197}">
      <dgm:prSet/>
      <dgm:spPr/>
      <dgm:t>
        <a:bodyPr/>
        <a:lstStyle/>
        <a:p>
          <a:endParaRPr lang="ru-RU"/>
        </a:p>
      </dgm:t>
    </dgm:pt>
    <dgm:pt modelId="{81FFF7C9-067D-4D60-B703-F1F9718E5FA1}" type="sibTrans" cxnId="{33A837D0-1704-4A9F-8A2B-DFFCE9E90197}">
      <dgm:prSet/>
      <dgm:spPr/>
      <dgm:t>
        <a:bodyPr/>
        <a:lstStyle/>
        <a:p>
          <a:endParaRPr lang="ru-RU"/>
        </a:p>
      </dgm:t>
    </dgm:pt>
    <dgm:pt modelId="{A5E34AC9-676D-4341-828B-ACD761D23B37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3600" b="1" i="0" dirty="0"/>
            <a:t>Индивидуальная</a:t>
          </a:r>
        </a:p>
        <a:p>
          <a:pPr>
            <a:spcAft>
              <a:spcPts val="0"/>
            </a:spcAft>
          </a:pPr>
          <a:r>
            <a:rPr lang="ru-RU" sz="3600" b="1" i="0" dirty="0"/>
            <a:t> (</a:t>
          </a:r>
          <a:r>
            <a:rPr lang="ru-RU" sz="3600" b="1" i="0" dirty="0" err="1"/>
            <a:t>экстернатная</a:t>
          </a:r>
          <a:r>
            <a:rPr lang="ru-RU" sz="3600" b="1" i="0" dirty="0"/>
            <a:t>, семейная (домашняя), педагогический патронаж, </a:t>
          </a:r>
        </a:p>
        <a:p>
          <a:pPr>
            <a:spcAft>
              <a:spcPts val="0"/>
            </a:spcAft>
          </a:pPr>
          <a:r>
            <a:rPr lang="ru-RU" sz="3600" b="1" i="0" dirty="0"/>
            <a:t>на рабочем месте (на производстве)</a:t>
          </a:r>
          <a:endParaRPr lang="ru-RU" sz="3200" b="1" dirty="0"/>
        </a:p>
      </dgm:t>
    </dgm:pt>
    <dgm:pt modelId="{2688AA39-0393-4DDF-9E3A-8B8606CF2CC8}" type="parTrans" cxnId="{9FFB8E42-B55B-4938-BF87-78221FD636E7}">
      <dgm:prSet/>
      <dgm:spPr/>
      <dgm:t>
        <a:bodyPr/>
        <a:lstStyle/>
        <a:p>
          <a:endParaRPr lang="ru-RU"/>
        </a:p>
      </dgm:t>
    </dgm:pt>
    <dgm:pt modelId="{2A1859C4-50F1-42B5-BB65-99ACB8FB331A}" type="sibTrans" cxnId="{9FFB8E42-B55B-4938-BF87-78221FD636E7}">
      <dgm:prSet/>
      <dgm:spPr/>
      <dgm:t>
        <a:bodyPr/>
        <a:lstStyle/>
        <a:p>
          <a:endParaRPr lang="ru-RU"/>
        </a:p>
      </dgm:t>
    </dgm:pt>
    <dgm:pt modelId="{34E282A6-8046-46CB-9BD8-9D86C5BC64FA}">
      <dgm:prSet custT="1"/>
      <dgm:spPr/>
      <dgm:t>
        <a:bodyPr/>
        <a:lstStyle/>
        <a:p>
          <a:r>
            <a:rPr lang="ru-RU" sz="4000" b="1" dirty="0"/>
            <a:t>Заочная</a:t>
          </a:r>
        </a:p>
      </dgm:t>
    </dgm:pt>
    <dgm:pt modelId="{5E364C7A-5C35-4CA9-9A1C-C824EA71584F}" type="parTrans" cxnId="{571E7C64-E92D-4165-93E5-42BAEF0952BA}">
      <dgm:prSet/>
      <dgm:spPr/>
      <dgm:t>
        <a:bodyPr/>
        <a:lstStyle/>
        <a:p>
          <a:endParaRPr lang="ru-RU"/>
        </a:p>
      </dgm:t>
    </dgm:pt>
    <dgm:pt modelId="{2886A40E-7CA5-4A87-96E4-17DEC4058C67}" type="sibTrans" cxnId="{571E7C64-E92D-4165-93E5-42BAEF0952BA}">
      <dgm:prSet/>
      <dgm:spPr/>
      <dgm:t>
        <a:bodyPr/>
        <a:lstStyle/>
        <a:p>
          <a:endParaRPr lang="ru-RU"/>
        </a:p>
      </dgm:t>
    </dgm:pt>
    <dgm:pt modelId="{69E9966E-644A-47A6-8D96-BBEFF5C9306D}">
      <dgm:prSet custT="1"/>
      <dgm:spPr/>
      <dgm:t>
        <a:bodyPr/>
        <a:lstStyle/>
        <a:p>
          <a:r>
            <a:rPr lang="ru-RU" sz="3600" b="1" dirty="0"/>
            <a:t>Дуальная</a:t>
          </a:r>
        </a:p>
      </dgm:t>
    </dgm:pt>
    <dgm:pt modelId="{7124B7FA-8E83-47C2-863E-97CF0437CA8A}" type="parTrans" cxnId="{725ACE10-F0F2-47E9-B2C5-6DC7D09DFA3C}">
      <dgm:prSet/>
      <dgm:spPr/>
      <dgm:t>
        <a:bodyPr/>
        <a:lstStyle/>
        <a:p>
          <a:endParaRPr lang="ru-RU"/>
        </a:p>
      </dgm:t>
    </dgm:pt>
    <dgm:pt modelId="{5B8D4347-4EAF-4FA8-8794-899056ACDACE}" type="sibTrans" cxnId="{725ACE10-F0F2-47E9-B2C5-6DC7D09DFA3C}">
      <dgm:prSet/>
      <dgm:spPr/>
      <dgm:t>
        <a:bodyPr/>
        <a:lstStyle/>
        <a:p>
          <a:endParaRPr lang="ru-RU"/>
        </a:p>
      </dgm:t>
    </dgm:pt>
    <dgm:pt modelId="{BBBBC4A6-270E-4DA6-8CDA-EB6687D007BE}" type="pres">
      <dgm:prSet presAssocID="{7EBDCBAD-30F9-478D-8779-E104F0B8679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D9B33F7-6635-4581-B1E5-C9DC0916AA5A}" type="pres">
      <dgm:prSet presAssocID="{AE869ABE-3922-4001-A764-3059BE6C4068}" presName="root" presStyleCnt="0"/>
      <dgm:spPr/>
    </dgm:pt>
    <dgm:pt modelId="{F811540D-29E3-49C3-B006-B4E7F722A50C}" type="pres">
      <dgm:prSet presAssocID="{AE869ABE-3922-4001-A764-3059BE6C4068}" presName="rootComposite" presStyleCnt="0"/>
      <dgm:spPr/>
    </dgm:pt>
    <dgm:pt modelId="{CA791B7A-397F-4CAC-829B-068DCAAB59F2}" type="pres">
      <dgm:prSet presAssocID="{AE869ABE-3922-4001-A764-3059BE6C4068}" presName="rootText" presStyleLbl="node1" presStyleIdx="0" presStyleCnt="2" custScaleX="173217" custScaleY="165116"/>
      <dgm:spPr/>
    </dgm:pt>
    <dgm:pt modelId="{19CC2B72-1BCE-4A1E-BBBD-89EB8B295DAE}" type="pres">
      <dgm:prSet presAssocID="{AE869ABE-3922-4001-A764-3059BE6C4068}" presName="rootConnector" presStyleLbl="node1" presStyleIdx="0" presStyleCnt="2"/>
      <dgm:spPr/>
    </dgm:pt>
    <dgm:pt modelId="{25647579-2E4D-4FF8-A10F-892241A8D28C}" type="pres">
      <dgm:prSet presAssocID="{AE869ABE-3922-4001-A764-3059BE6C4068}" presName="childShape" presStyleCnt="0"/>
      <dgm:spPr/>
    </dgm:pt>
    <dgm:pt modelId="{0630337F-4F11-4833-B945-B8049B5FC5EA}" type="pres">
      <dgm:prSet presAssocID="{B46C2387-1FA6-4441-B4A8-58BEF7CE4971}" presName="Name13" presStyleLbl="parChTrans1D2" presStyleIdx="0" presStyleCnt="6"/>
      <dgm:spPr/>
    </dgm:pt>
    <dgm:pt modelId="{7E90B5D3-8C9E-440F-A019-1A43A2F17046}" type="pres">
      <dgm:prSet presAssocID="{2479D279-7049-4305-8CAC-3B3C16D5C8E5}" presName="childText" presStyleLbl="bgAcc1" presStyleIdx="0" presStyleCnt="6" custScaleX="171351">
        <dgm:presLayoutVars>
          <dgm:bulletEnabled val="1"/>
        </dgm:presLayoutVars>
      </dgm:prSet>
      <dgm:spPr/>
    </dgm:pt>
    <dgm:pt modelId="{CEDD9AF9-A30D-4EB0-A4FB-7F3A0AD488A4}" type="pres">
      <dgm:prSet presAssocID="{16940D12-52D1-4386-B1EE-A61151333F7E}" presName="Name13" presStyleLbl="parChTrans1D2" presStyleIdx="1" presStyleCnt="6"/>
      <dgm:spPr/>
    </dgm:pt>
    <dgm:pt modelId="{B0C78099-D396-4B47-B8E9-DB9F0A9D06AE}" type="pres">
      <dgm:prSet presAssocID="{277D153C-49EB-499C-B6DB-EFFDB5EE299C}" presName="childText" presStyleLbl="bgAcc1" presStyleIdx="1" presStyleCnt="6" custScaleX="170024">
        <dgm:presLayoutVars>
          <dgm:bulletEnabled val="1"/>
        </dgm:presLayoutVars>
      </dgm:prSet>
      <dgm:spPr/>
    </dgm:pt>
    <dgm:pt modelId="{77E5D69F-381F-4226-BA0C-E723C2DDE8E5}" type="pres">
      <dgm:prSet presAssocID="{5E364C7A-5C35-4CA9-9A1C-C824EA71584F}" presName="Name13" presStyleLbl="parChTrans1D2" presStyleIdx="2" presStyleCnt="6"/>
      <dgm:spPr/>
    </dgm:pt>
    <dgm:pt modelId="{7BFD76F2-32C4-4CEA-BD96-CF70F69D1787}" type="pres">
      <dgm:prSet presAssocID="{34E282A6-8046-46CB-9BD8-9D86C5BC64FA}" presName="childText" presStyleLbl="bgAcc1" presStyleIdx="2" presStyleCnt="6" custScaleX="170023">
        <dgm:presLayoutVars>
          <dgm:bulletEnabled val="1"/>
        </dgm:presLayoutVars>
      </dgm:prSet>
      <dgm:spPr/>
    </dgm:pt>
    <dgm:pt modelId="{040DB715-CC42-462A-8E9D-26E7F7EB69FD}" type="pres">
      <dgm:prSet presAssocID="{186AC074-7F00-496A-B24C-0CBEE96DAE05}" presName="root" presStyleCnt="0"/>
      <dgm:spPr/>
    </dgm:pt>
    <dgm:pt modelId="{A68B6F2E-B852-451F-9385-F3E4DC5B13BF}" type="pres">
      <dgm:prSet presAssocID="{186AC074-7F00-496A-B24C-0CBEE96DAE05}" presName="rootComposite" presStyleCnt="0"/>
      <dgm:spPr/>
    </dgm:pt>
    <dgm:pt modelId="{98F81541-DD75-42F2-B574-ED83EABD832C}" type="pres">
      <dgm:prSet presAssocID="{186AC074-7F00-496A-B24C-0CBEE96DAE05}" presName="rootText" presStyleLbl="node1" presStyleIdx="1" presStyleCnt="2" custScaleX="191715" custScaleY="138118" custLinFactNeighborX="1465" custLinFactNeighborY="6331"/>
      <dgm:spPr/>
    </dgm:pt>
    <dgm:pt modelId="{6A1CFBA5-3E28-4C53-99F9-DCA7AAF48FA2}" type="pres">
      <dgm:prSet presAssocID="{186AC074-7F00-496A-B24C-0CBEE96DAE05}" presName="rootConnector" presStyleLbl="node1" presStyleIdx="1" presStyleCnt="2"/>
      <dgm:spPr/>
    </dgm:pt>
    <dgm:pt modelId="{CF69B3C1-1CD2-4E3B-A806-DB52FDC6A4D5}" type="pres">
      <dgm:prSet presAssocID="{186AC074-7F00-496A-B24C-0CBEE96DAE05}" presName="childShape" presStyleCnt="0"/>
      <dgm:spPr/>
    </dgm:pt>
    <dgm:pt modelId="{E2BE656E-317B-42C8-916F-4ABAFA7CD42C}" type="pres">
      <dgm:prSet presAssocID="{EFDB4F56-1872-4803-8BC9-34DA8ED29453}" presName="Name13" presStyleLbl="parChTrans1D2" presStyleIdx="3" presStyleCnt="6"/>
      <dgm:spPr/>
    </dgm:pt>
    <dgm:pt modelId="{8C70A295-AC72-44AC-B53A-B34F925A51CD}" type="pres">
      <dgm:prSet presAssocID="{9BBC7DB7-B9EF-4E34-A81D-A199DD782989}" presName="childText" presStyleLbl="bgAcc1" presStyleIdx="3" presStyleCnt="6" custScaleX="476040" custScaleY="152605">
        <dgm:presLayoutVars>
          <dgm:bulletEnabled val="1"/>
        </dgm:presLayoutVars>
      </dgm:prSet>
      <dgm:spPr/>
    </dgm:pt>
    <dgm:pt modelId="{34D83D2B-CB53-451D-B5A6-9C566C02CF39}" type="pres">
      <dgm:prSet presAssocID="{2688AA39-0393-4DDF-9E3A-8B8606CF2CC8}" presName="Name13" presStyleLbl="parChTrans1D2" presStyleIdx="4" presStyleCnt="6"/>
      <dgm:spPr/>
    </dgm:pt>
    <dgm:pt modelId="{100DC551-9727-4FF7-A5D3-471A9EC57D00}" type="pres">
      <dgm:prSet presAssocID="{A5E34AC9-676D-4341-828B-ACD761D23B37}" presName="childText" presStyleLbl="bgAcc1" presStyleIdx="4" presStyleCnt="6" custScaleX="480742" custScaleY="194459">
        <dgm:presLayoutVars>
          <dgm:bulletEnabled val="1"/>
        </dgm:presLayoutVars>
      </dgm:prSet>
      <dgm:spPr/>
    </dgm:pt>
    <dgm:pt modelId="{8224E095-2097-4C1F-961E-19C40088F4D5}" type="pres">
      <dgm:prSet presAssocID="{7124B7FA-8E83-47C2-863E-97CF0437CA8A}" presName="Name13" presStyleLbl="parChTrans1D2" presStyleIdx="5" presStyleCnt="6"/>
      <dgm:spPr/>
    </dgm:pt>
    <dgm:pt modelId="{3518DB31-7B30-41DA-AB0D-F45482046702}" type="pres">
      <dgm:prSet presAssocID="{69E9966E-644A-47A6-8D96-BBEFF5C9306D}" presName="childText" presStyleLbl="bgAcc1" presStyleIdx="5" presStyleCnt="6" custScaleX="167978">
        <dgm:presLayoutVars>
          <dgm:bulletEnabled val="1"/>
        </dgm:presLayoutVars>
      </dgm:prSet>
      <dgm:spPr/>
    </dgm:pt>
  </dgm:ptLst>
  <dgm:cxnLst>
    <dgm:cxn modelId="{3CACDB00-12DB-479F-BA0E-D9D3F3A11E6D}" type="presOf" srcId="{2479D279-7049-4305-8CAC-3B3C16D5C8E5}" destId="{7E90B5D3-8C9E-440F-A019-1A43A2F17046}" srcOrd="0" destOrd="0" presId="urn:microsoft.com/office/officeart/2005/8/layout/hierarchy3"/>
    <dgm:cxn modelId="{EDB5F10D-814F-4FE6-8B1D-47594A6CE226}" srcId="{AE869ABE-3922-4001-A764-3059BE6C4068}" destId="{277D153C-49EB-499C-B6DB-EFFDB5EE299C}" srcOrd="1" destOrd="0" parTransId="{16940D12-52D1-4386-B1EE-A61151333F7E}" sibTransId="{B860AA0B-88A0-4AE4-BB14-A9A7A9020BAF}"/>
    <dgm:cxn modelId="{725ACE10-F0F2-47E9-B2C5-6DC7D09DFA3C}" srcId="{186AC074-7F00-496A-B24C-0CBEE96DAE05}" destId="{69E9966E-644A-47A6-8D96-BBEFF5C9306D}" srcOrd="2" destOrd="0" parTransId="{7124B7FA-8E83-47C2-863E-97CF0437CA8A}" sibTransId="{5B8D4347-4EAF-4FA8-8794-899056ACDACE}"/>
    <dgm:cxn modelId="{2F35EE24-11A3-40FE-88D3-44AA6059447B}" type="presOf" srcId="{186AC074-7F00-496A-B24C-0CBEE96DAE05}" destId="{6A1CFBA5-3E28-4C53-99F9-DCA7AAF48FA2}" srcOrd="1" destOrd="0" presId="urn:microsoft.com/office/officeart/2005/8/layout/hierarchy3"/>
    <dgm:cxn modelId="{1793BA29-A654-4056-8C62-D0697B31825D}" type="presOf" srcId="{B46C2387-1FA6-4441-B4A8-58BEF7CE4971}" destId="{0630337F-4F11-4833-B945-B8049B5FC5EA}" srcOrd="0" destOrd="0" presId="urn:microsoft.com/office/officeart/2005/8/layout/hierarchy3"/>
    <dgm:cxn modelId="{42B3E937-5D32-41CE-AA12-9C260F0D47FF}" type="presOf" srcId="{2688AA39-0393-4DDF-9E3A-8B8606CF2CC8}" destId="{34D83D2B-CB53-451D-B5A6-9C566C02CF39}" srcOrd="0" destOrd="0" presId="urn:microsoft.com/office/officeart/2005/8/layout/hierarchy3"/>
    <dgm:cxn modelId="{9FFB8E42-B55B-4938-BF87-78221FD636E7}" srcId="{186AC074-7F00-496A-B24C-0CBEE96DAE05}" destId="{A5E34AC9-676D-4341-828B-ACD761D23B37}" srcOrd="1" destOrd="0" parTransId="{2688AA39-0393-4DDF-9E3A-8B8606CF2CC8}" sibTransId="{2A1859C4-50F1-42B5-BB65-99ACB8FB331A}"/>
    <dgm:cxn modelId="{571E7C64-E92D-4165-93E5-42BAEF0952BA}" srcId="{AE869ABE-3922-4001-A764-3059BE6C4068}" destId="{34E282A6-8046-46CB-9BD8-9D86C5BC64FA}" srcOrd="2" destOrd="0" parTransId="{5E364C7A-5C35-4CA9-9A1C-C824EA71584F}" sibTransId="{2886A40E-7CA5-4A87-96E4-17DEC4058C67}"/>
    <dgm:cxn modelId="{7971BC4D-7D5B-4A52-BA28-FAEECE4EC0D2}" type="presOf" srcId="{7EBDCBAD-30F9-478D-8779-E104F0B8679A}" destId="{BBBBC4A6-270E-4DA6-8CDA-EB6687D007BE}" srcOrd="0" destOrd="0" presId="urn:microsoft.com/office/officeart/2005/8/layout/hierarchy3"/>
    <dgm:cxn modelId="{03903C74-86FB-4354-A58F-3778CFB0EC82}" type="presOf" srcId="{AE869ABE-3922-4001-A764-3059BE6C4068}" destId="{CA791B7A-397F-4CAC-829B-068DCAAB59F2}" srcOrd="0" destOrd="0" presId="urn:microsoft.com/office/officeart/2005/8/layout/hierarchy3"/>
    <dgm:cxn modelId="{7A53A496-8F24-4563-AEE6-C54B0B400EC1}" srcId="{AE869ABE-3922-4001-A764-3059BE6C4068}" destId="{2479D279-7049-4305-8CAC-3B3C16D5C8E5}" srcOrd="0" destOrd="0" parTransId="{B46C2387-1FA6-4441-B4A8-58BEF7CE4971}" sibTransId="{4ADC5330-5D56-41FD-816A-B5FF6ADD27BB}"/>
    <dgm:cxn modelId="{897E2B9B-7AF6-45BF-BA05-CFFE1815EFF8}" type="presOf" srcId="{69E9966E-644A-47A6-8D96-BBEFF5C9306D}" destId="{3518DB31-7B30-41DA-AB0D-F45482046702}" srcOrd="0" destOrd="0" presId="urn:microsoft.com/office/officeart/2005/8/layout/hierarchy3"/>
    <dgm:cxn modelId="{BC7028A0-CD83-4151-89E9-C04FF7E58BF7}" type="presOf" srcId="{EFDB4F56-1872-4803-8BC9-34DA8ED29453}" destId="{E2BE656E-317B-42C8-916F-4ABAFA7CD42C}" srcOrd="0" destOrd="0" presId="urn:microsoft.com/office/officeart/2005/8/layout/hierarchy3"/>
    <dgm:cxn modelId="{9D1841AF-7534-4A0E-A09D-AB47B1448F1F}" type="presOf" srcId="{7124B7FA-8E83-47C2-863E-97CF0437CA8A}" destId="{8224E095-2097-4C1F-961E-19C40088F4D5}" srcOrd="0" destOrd="0" presId="urn:microsoft.com/office/officeart/2005/8/layout/hierarchy3"/>
    <dgm:cxn modelId="{6B5805B2-3A6D-4C16-88F5-94BBFFB49F62}" type="presOf" srcId="{5E364C7A-5C35-4CA9-9A1C-C824EA71584F}" destId="{77E5D69F-381F-4226-BA0C-E723C2DDE8E5}" srcOrd="0" destOrd="0" presId="urn:microsoft.com/office/officeart/2005/8/layout/hierarchy3"/>
    <dgm:cxn modelId="{621FFFC1-040E-464A-AE8F-8CED05D47121}" srcId="{7EBDCBAD-30F9-478D-8779-E104F0B8679A}" destId="{186AC074-7F00-496A-B24C-0CBEE96DAE05}" srcOrd="1" destOrd="0" parTransId="{FB438310-A1A9-4FA2-95C1-8F4EBB7056ED}" sibTransId="{913317C5-6D66-4001-A5FD-81B94A0DBB27}"/>
    <dgm:cxn modelId="{E7B8A8CB-4222-43FE-BBAA-C7B4BD7DD9A4}" type="presOf" srcId="{A5E34AC9-676D-4341-828B-ACD761D23B37}" destId="{100DC551-9727-4FF7-A5D3-471A9EC57D00}" srcOrd="0" destOrd="0" presId="urn:microsoft.com/office/officeart/2005/8/layout/hierarchy3"/>
    <dgm:cxn modelId="{33A837D0-1704-4A9F-8A2B-DFFCE9E90197}" srcId="{186AC074-7F00-496A-B24C-0CBEE96DAE05}" destId="{9BBC7DB7-B9EF-4E34-A81D-A199DD782989}" srcOrd="0" destOrd="0" parTransId="{EFDB4F56-1872-4803-8BC9-34DA8ED29453}" sibTransId="{81FFF7C9-067D-4D60-B703-F1F9718E5FA1}"/>
    <dgm:cxn modelId="{D43D0ED1-8301-4E88-8E6C-33167205EC57}" type="presOf" srcId="{AE869ABE-3922-4001-A764-3059BE6C4068}" destId="{19CC2B72-1BCE-4A1E-BBBD-89EB8B295DAE}" srcOrd="1" destOrd="0" presId="urn:microsoft.com/office/officeart/2005/8/layout/hierarchy3"/>
    <dgm:cxn modelId="{3D188CD7-039D-42F6-8F60-9861BF96C9B2}" srcId="{7EBDCBAD-30F9-478D-8779-E104F0B8679A}" destId="{AE869ABE-3922-4001-A764-3059BE6C4068}" srcOrd="0" destOrd="0" parTransId="{84B08393-FD99-43B1-88CE-067B78BA0508}" sibTransId="{1A1DFA07-3358-462A-94A2-8B3DA000F32C}"/>
    <dgm:cxn modelId="{0C046BDA-FC4C-4522-97F9-CFDA6D550859}" type="presOf" srcId="{186AC074-7F00-496A-B24C-0CBEE96DAE05}" destId="{98F81541-DD75-42F2-B574-ED83EABD832C}" srcOrd="0" destOrd="0" presId="urn:microsoft.com/office/officeart/2005/8/layout/hierarchy3"/>
    <dgm:cxn modelId="{2CE939DD-5BDE-4C38-B777-31C46D1797B5}" type="presOf" srcId="{9BBC7DB7-B9EF-4E34-A81D-A199DD782989}" destId="{8C70A295-AC72-44AC-B53A-B34F925A51CD}" srcOrd="0" destOrd="0" presId="urn:microsoft.com/office/officeart/2005/8/layout/hierarchy3"/>
    <dgm:cxn modelId="{E6B297DD-F476-492D-A8C6-87043ABD21EF}" type="presOf" srcId="{16940D12-52D1-4386-B1EE-A61151333F7E}" destId="{CEDD9AF9-A30D-4EB0-A4FB-7F3A0AD488A4}" srcOrd="0" destOrd="0" presId="urn:microsoft.com/office/officeart/2005/8/layout/hierarchy3"/>
    <dgm:cxn modelId="{07A79AE3-613C-4614-ACB4-2D93EC857737}" type="presOf" srcId="{277D153C-49EB-499C-B6DB-EFFDB5EE299C}" destId="{B0C78099-D396-4B47-B8E9-DB9F0A9D06AE}" srcOrd="0" destOrd="0" presId="urn:microsoft.com/office/officeart/2005/8/layout/hierarchy3"/>
    <dgm:cxn modelId="{5A5966FC-73DD-4E55-9FAF-7BF47DCB7B1F}" type="presOf" srcId="{34E282A6-8046-46CB-9BD8-9D86C5BC64FA}" destId="{7BFD76F2-32C4-4CEA-BD96-CF70F69D1787}" srcOrd="0" destOrd="0" presId="urn:microsoft.com/office/officeart/2005/8/layout/hierarchy3"/>
    <dgm:cxn modelId="{4CB1291B-6FFA-4031-84BF-CF16CC30B36E}" type="presParOf" srcId="{BBBBC4A6-270E-4DA6-8CDA-EB6687D007BE}" destId="{5D9B33F7-6635-4581-B1E5-C9DC0916AA5A}" srcOrd="0" destOrd="0" presId="urn:microsoft.com/office/officeart/2005/8/layout/hierarchy3"/>
    <dgm:cxn modelId="{D22F469F-84C1-47D9-9194-258ECB0297E0}" type="presParOf" srcId="{5D9B33F7-6635-4581-B1E5-C9DC0916AA5A}" destId="{F811540D-29E3-49C3-B006-B4E7F722A50C}" srcOrd="0" destOrd="0" presId="urn:microsoft.com/office/officeart/2005/8/layout/hierarchy3"/>
    <dgm:cxn modelId="{83285061-5E57-443F-8CA0-4B072F6D8531}" type="presParOf" srcId="{F811540D-29E3-49C3-B006-B4E7F722A50C}" destId="{CA791B7A-397F-4CAC-829B-068DCAAB59F2}" srcOrd="0" destOrd="0" presId="urn:microsoft.com/office/officeart/2005/8/layout/hierarchy3"/>
    <dgm:cxn modelId="{B5B16317-4276-40B9-9A6D-8DCE06DF8130}" type="presParOf" srcId="{F811540D-29E3-49C3-B006-B4E7F722A50C}" destId="{19CC2B72-1BCE-4A1E-BBBD-89EB8B295DAE}" srcOrd="1" destOrd="0" presId="urn:microsoft.com/office/officeart/2005/8/layout/hierarchy3"/>
    <dgm:cxn modelId="{F41B0B7A-2FB8-4FC4-9F11-BEA937695086}" type="presParOf" srcId="{5D9B33F7-6635-4581-B1E5-C9DC0916AA5A}" destId="{25647579-2E4D-4FF8-A10F-892241A8D28C}" srcOrd="1" destOrd="0" presId="urn:microsoft.com/office/officeart/2005/8/layout/hierarchy3"/>
    <dgm:cxn modelId="{B2AB50A1-1360-4385-A8E6-6B085CEEFFF3}" type="presParOf" srcId="{25647579-2E4D-4FF8-A10F-892241A8D28C}" destId="{0630337F-4F11-4833-B945-B8049B5FC5EA}" srcOrd="0" destOrd="0" presId="urn:microsoft.com/office/officeart/2005/8/layout/hierarchy3"/>
    <dgm:cxn modelId="{9DC62A5B-8F3D-4D45-B43A-020A48DB5F4C}" type="presParOf" srcId="{25647579-2E4D-4FF8-A10F-892241A8D28C}" destId="{7E90B5D3-8C9E-440F-A019-1A43A2F17046}" srcOrd="1" destOrd="0" presId="urn:microsoft.com/office/officeart/2005/8/layout/hierarchy3"/>
    <dgm:cxn modelId="{C59C2917-3052-49CC-96AE-22B281061F54}" type="presParOf" srcId="{25647579-2E4D-4FF8-A10F-892241A8D28C}" destId="{CEDD9AF9-A30D-4EB0-A4FB-7F3A0AD488A4}" srcOrd="2" destOrd="0" presId="urn:microsoft.com/office/officeart/2005/8/layout/hierarchy3"/>
    <dgm:cxn modelId="{C5A03979-18E5-42F8-A1BA-A54831D20F49}" type="presParOf" srcId="{25647579-2E4D-4FF8-A10F-892241A8D28C}" destId="{B0C78099-D396-4B47-B8E9-DB9F0A9D06AE}" srcOrd="3" destOrd="0" presId="urn:microsoft.com/office/officeart/2005/8/layout/hierarchy3"/>
    <dgm:cxn modelId="{ADE39CD2-592A-424E-86FF-421D805C5F5A}" type="presParOf" srcId="{25647579-2E4D-4FF8-A10F-892241A8D28C}" destId="{77E5D69F-381F-4226-BA0C-E723C2DDE8E5}" srcOrd="4" destOrd="0" presId="urn:microsoft.com/office/officeart/2005/8/layout/hierarchy3"/>
    <dgm:cxn modelId="{448ADB10-20E2-401B-B5D0-59DA1B4BC93F}" type="presParOf" srcId="{25647579-2E4D-4FF8-A10F-892241A8D28C}" destId="{7BFD76F2-32C4-4CEA-BD96-CF70F69D1787}" srcOrd="5" destOrd="0" presId="urn:microsoft.com/office/officeart/2005/8/layout/hierarchy3"/>
    <dgm:cxn modelId="{AB3A9502-5525-4A48-9B7C-B24E5334874A}" type="presParOf" srcId="{BBBBC4A6-270E-4DA6-8CDA-EB6687D007BE}" destId="{040DB715-CC42-462A-8E9D-26E7F7EB69FD}" srcOrd="1" destOrd="0" presId="urn:microsoft.com/office/officeart/2005/8/layout/hierarchy3"/>
    <dgm:cxn modelId="{DB09E6CC-D80E-4CE6-A0CB-E2F1C4FF3A62}" type="presParOf" srcId="{040DB715-CC42-462A-8E9D-26E7F7EB69FD}" destId="{A68B6F2E-B852-451F-9385-F3E4DC5B13BF}" srcOrd="0" destOrd="0" presId="urn:microsoft.com/office/officeart/2005/8/layout/hierarchy3"/>
    <dgm:cxn modelId="{53024292-9024-4210-B33D-1CA7B437C188}" type="presParOf" srcId="{A68B6F2E-B852-451F-9385-F3E4DC5B13BF}" destId="{98F81541-DD75-42F2-B574-ED83EABD832C}" srcOrd="0" destOrd="0" presId="urn:microsoft.com/office/officeart/2005/8/layout/hierarchy3"/>
    <dgm:cxn modelId="{AA2DE015-D6ED-4841-B83C-2FDD47002EBC}" type="presParOf" srcId="{A68B6F2E-B852-451F-9385-F3E4DC5B13BF}" destId="{6A1CFBA5-3E28-4C53-99F9-DCA7AAF48FA2}" srcOrd="1" destOrd="0" presId="urn:microsoft.com/office/officeart/2005/8/layout/hierarchy3"/>
    <dgm:cxn modelId="{2A136B38-3D54-4C0A-B6CF-C8BBB264E7C9}" type="presParOf" srcId="{040DB715-CC42-462A-8E9D-26E7F7EB69FD}" destId="{CF69B3C1-1CD2-4E3B-A806-DB52FDC6A4D5}" srcOrd="1" destOrd="0" presId="urn:microsoft.com/office/officeart/2005/8/layout/hierarchy3"/>
    <dgm:cxn modelId="{6BC38ADF-56D9-4B29-B811-D533172FCA0D}" type="presParOf" srcId="{CF69B3C1-1CD2-4E3B-A806-DB52FDC6A4D5}" destId="{E2BE656E-317B-42C8-916F-4ABAFA7CD42C}" srcOrd="0" destOrd="0" presId="urn:microsoft.com/office/officeart/2005/8/layout/hierarchy3"/>
    <dgm:cxn modelId="{DA6151A4-8CA8-4CBF-B3B5-CC832EBF3438}" type="presParOf" srcId="{CF69B3C1-1CD2-4E3B-A806-DB52FDC6A4D5}" destId="{8C70A295-AC72-44AC-B53A-B34F925A51CD}" srcOrd="1" destOrd="0" presId="urn:microsoft.com/office/officeart/2005/8/layout/hierarchy3"/>
    <dgm:cxn modelId="{BE2FD846-A992-43E4-9A51-681DDF91C767}" type="presParOf" srcId="{CF69B3C1-1CD2-4E3B-A806-DB52FDC6A4D5}" destId="{34D83D2B-CB53-451D-B5A6-9C566C02CF39}" srcOrd="2" destOrd="0" presId="urn:microsoft.com/office/officeart/2005/8/layout/hierarchy3"/>
    <dgm:cxn modelId="{885B5EF2-82AE-45A9-81EF-691F1F576E71}" type="presParOf" srcId="{CF69B3C1-1CD2-4E3B-A806-DB52FDC6A4D5}" destId="{100DC551-9727-4FF7-A5D3-471A9EC57D00}" srcOrd="3" destOrd="0" presId="urn:microsoft.com/office/officeart/2005/8/layout/hierarchy3"/>
    <dgm:cxn modelId="{1C093BBB-BAC4-48C5-964D-4EA0F89E66DE}" type="presParOf" srcId="{CF69B3C1-1CD2-4E3B-A806-DB52FDC6A4D5}" destId="{8224E095-2097-4C1F-961E-19C40088F4D5}" srcOrd="4" destOrd="0" presId="urn:microsoft.com/office/officeart/2005/8/layout/hierarchy3"/>
    <dgm:cxn modelId="{CB0B65A7-5F39-4841-93F5-D6CB08525BBF}" type="presParOf" srcId="{CF69B3C1-1CD2-4E3B-A806-DB52FDC6A4D5}" destId="{3518DB31-7B30-41DA-AB0D-F45482046702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791B7A-397F-4CAC-829B-068DCAAB59F2}">
      <dsp:nvSpPr>
        <dsp:cNvPr id="0" name=""/>
        <dsp:cNvSpPr/>
      </dsp:nvSpPr>
      <dsp:spPr>
        <a:xfrm>
          <a:off x="6138" y="579187"/>
          <a:ext cx="3193071" cy="1142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Общее образование</a:t>
          </a:r>
        </a:p>
      </dsp:txBody>
      <dsp:txXfrm>
        <a:off x="39586" y="612635"/>
        <a:ext cx="3126175" cy="1075110"/>
      </dsp:txXfrm>
    </dsp:sp>
    <dsp:sp modelId="{0630337F-4F11-4833-B945-B8049B5FC5EA}">
      <dsp:nvSpPr>
        <dsp:cNvPr id="0" name=""/>
        <dsp:cNvSpPr/>
      </dsp:nvSpPr>
      <dsp:spPr>
        <a:xfrm>
          <a:off x="325445" y="1721193"/>
          <a:ext cx="319307" cy="856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6504"/>
              </a:lnTo>
              <a:lnTo>
                <a:pt x="319307" y="85650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0B5D3-8C9E-440F-A019-1A43A2F17046}">
      <dsp:nvSpPr>
        <dsp:cNvPr id="0" name=""/>
        <dsp:cNvSpPr/>
      </dsp:nvSpPr>
      <dsp:spPr>
        <a:xfrm>
          <a:off x="644752" y="2006695"/>
          <a:ext cx="2609200" cy="11420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Дошкольное образование</a:t>
          </a:r>
        </a:p>
      </dsp:txBody>
      <dsp:txXfrm>
        <a:off x="678200" y="2040143"/>
        <a:ext cx="2542304" cy="1075110"/>
      </dsp:txXfrm>
    </dsp:sp>
    <dsp:sp modelId="{CEDD9AF9-A30D-4EB0-A4FB-7F3A0AD488A4}">
      <dsp:nvSpPr>
        <dsp:cNvPr id="0" name=""/>
        <dsp:cNvSpPr/>
      </dsp:nvSpPr>
      <dsp:spPr>
        <a:xfrm>
          <a:off x="325445" y="1721193"/>
          <a:ext cx="319307" cy="22840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012"/>
              </a:lnTo>
              <a:lnTo>
                <a:pt x="319307" y="228401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C78099-D396-4B47-B8E9-DB9F0A9D06AE}">
      <dsp:nvSpPr>
        <dsp:cNvPr id="0" name=""/>
        <dsp:cNvSpPr/>
      </dsp:nvSpPr>
      <dsp:spPr>
        <a:xfrm>
          <a:off x="644752" y="3434202"/>
          <a:ext cx="2594345" cy="11420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Начальное общее образование</a:t>
          </a:r>
        </a:p>
      </dsp:txBody>
      <dsp:txXfrm>
        <a:off x="678200" y="3467650"/>
        <a:ext cx="2527449" cy="1075110"/>
      </dsp:txXfrm>
    </dsp:sp>
    <dsp:sp modelId="{77E5D69F-381F-4226-BA0C-E723C2DDE8E5}">
      <dsp:nvSpPr>
        <dsp:cNvPr id="0" name=""/>
        <dsp:cNvSpPr/>
      </dsp:nvSpPr>
      <dsp:spPr>
        <a:xfrm>
          <a:off x="325445" y="1721193"/>
          <a:ext cx="319307" cy="3711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11519"/>
              </a:lnTo>
              <a:lnTo>
                <a:pt x="319307" y="371151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FD76F2-32C4-4CEA-BD96-CF70F69D1787}">
      <dsp:nvSpPr>
        <dsp:cNvPr id="0" name=""/>
        <dsp:cNvSpPr/>
      </dsp:nvSpPr>
      <dsp:spPr>
        <a:xfrm>
          <a:off x="644752" y="4861710"/>
          <a:ext cx="2594345" cy="11420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Основное общее образование</a:t>
          </a:r>
        </a:p>
      </dsp:txBody>
      <dsp:txXfrm>
        <a:off x="678200" y="4895158"/>
        <a:ext cx="2527449" cy="1075110"/>
      </dsp:txXfrm>
    </dsp:sp>
    <dsp:sp modelId="{E2115515-0C1A-4864-8AE9-1536A59FCD5A}">
      <dsp:nvSpPr>
        <dsp:cNvPr id="0" name=""/>
        <dsp:cNvSpPr/>
      </dsp:nvSpPr>
      <dsp:spPr>
        <a:xfrm>
          <a:off x="325445" y="1721193"/>
          <a:ext cx="319307" cy="51390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9027"/>
              </a:lnTo>
              <a:lnTo>
                <a:pt x="319307" y="513902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95543-B9F5-49EA-8B2B-6A196A22EDED}">
      <dsp:nvSpPr>
        <dsp:cNvPr id="0" name=""/>
        <dsp:cNvSpPr/>
      </dsp:nvSpPr>
      <dsp:spPr>
        <a:xfrm>
          <a:off x="644752" y="6289218"/>
          <a:ext cx="2624585" cy="11420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Среднее общее образование</a:t>
          </a:r>
        </a:p>
      </dsp:txBody>
      <dsp:txXfrm>
        <a:off x="678200" y="6322666"/>
        <a:ext cx="2557689" cy="1075110"/>
      </dsp:txXfrm>
    </dsp:sp>
    <dsp:sp modelId="{98F81541-DD75-42F2-B574-ED83EABD832C}">
      <dsp:nvSpPr>
        <dsp:cNvPr id="0" name=""/>
        <dsp:cNvSpPr/>
      </dsp:nvSpPr>
      <dsp:spPr>
        <a:xfrm>
          <a:off x="3770213" y="579187"/>
          <a:ext cx="3807334" cy="1142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Профессиональное образование</a:t>
          </a:r>
        </a:p>
      </dsp:txBody>
      <dsp:txXfrm>
        <a:off x="3803661" y="612635"/>
        <a:ext cx="3740438" cy="1075110"/>
      </dsp:txXfrm>
    </dsp:sp>
    <dsp:sp modelId="{E2BE656E-317B-42C8-916F-4ABAFA7CD42C}">
      <dsp:nvSpPr>
        <dsp:cNvPr id="0" name=""/>
        <dsp:cNvSpPr/>
      </dsp:nvSpPr>
      <dsp:spPr>
        <a:xfrm>
          <a:off x="4150946" y="1721193"/>
          <a:ext cx="380733" cy="856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6504"/>
              </a:lnTo>
              <a:lnTo>
                <a:pt x="380733" y="85650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70A295-AC72-44AC-B53A-B34F925A51CD}">
      <dsp:nvSpPr>
        <dsp:cNvPr id="0" name=""/>
        <dsp:cNvSpPr/>
      </dsp:nvSpPr>
      <dsp:spPr>
        <a:xfrm>
          <a:off x="4531679" y="2006695"/>
          <a:ext cx="3147204" cy="11420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Среднее профессиональное образование</a:t>
          </a:r>
        </a:p>
      </dsp:txBody>
      <dsp:txXfrm>
        <a:off x="4565127" y="2040143"/>
        <a:ext cx="3080308" cy="1075110"/>
      </dsp:txXfrm>
    </dsp:sp>
    <dsp:sp modelId="{34D83D2B-CB53-451D-B5A6-9C566C02CF39}">
      <dsp:nvSpPr>
        <dsp:cNvPr id="0" name=""/>
        <dsp:cNvSpPr/>
      </dsp:nvSpPr>
      <dsp:spPr>
        <a:xfrm>
          <a:off x="4150946" y="1721193"/>
          <a:ext cx="380733" cy="22840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012"/>
              </a:lnTo>
              <a:lnTo>
                <a:pt x="380733" y="228401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DC551-9727-4FF7-A5D3-471A9EC57D00}">
      <dsp:nvSpPr>
        <dsp:cNvPr id="0" name=""/>
        <dsp:cNvSpPr/>
      </dsp:nvSpPr>
      <dsp:spPr>
        <a:xfrm>
          <a:off x="4531679" y="3434202"/>
          <a:ext cx="3237066" cy="11420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0" kern="1200" dirty="0"/>
            <a:t>Высшее образовани</a:t>
          </a:r>
          <a:r>
            <a:rPr lang="ru-RU" sz="2400" b="1" kern="1200" dirty="0"/>
            <a:t>е (бакалавриат)</a:t>
          </a:r>
        </a:p>
      </dsp:txBody>
      <dsp:txXfrm>
        <a:off x="4565127" y="3467650"/>
        <a:ext cx="3170170" cy="1075110"/>
      </dsp:txXfrm>
    </dsp:sp>
    <dsp:sp modelId="{8224E095-2097-4C1F-961E-19C40088F4D5}">
      <dsp:nvSpPr>
        <dsp:cNvPr id="0" name=""/>
        <dsp:cNvSpPr/>
      </dsp:nvSpPr>
      <dsp:spPr>
        <a:xfrm>
          <a:off x="4150946" y="1721193"/>
          <a:ext cx="380733" cy="3711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11519"/>
              </a:lnTo>
              <a:lnTo>
                <a:pt x="380733" y="371151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18DB31-7B30-41DA-AB0D-F45482046702}">
      <dsp:nvSpPr>
        <dsp:cNvPr id="0" name=""/>
        <dsp:cNvSpPr/>
      </dsp:nvSpPr>
      <dsp:spPr>
        <a:xfrm>
          <a:off x="4531679" y="4861710"/>
          <a:ext cx="3237048" cy="11420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Высшее образование (специалитет, магистратура)</a:t>
          </a:r>
        </a:p>
      </dsp:txBody>
      <dsp:txXfrm>
        <a:off x="4565127" y="4895158"/>
        <a:ext cx="3170152" cy="1075110"/>
      </dsp:txXfrm>
    </dsp:sp>
    <dsp:sp modelId="{CC422E4C-CC2D-41F3-AD5B-2050A90CA5C7}">
      <dsp:nvSpPr>
        <dsp:cNvPr id="0" name=""/>
        <dsp:cNvSpPr/>
      </dsp:nvSpPr>
      <dsp:spPr>
        <a:xfrm>
          <a:off x="4150946" y="1721193"/>
          <a:ext cx="380733" cy="51390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9027"/>
              </a:lnTo>
              <a:lnTo>
                <a:pt x="380733" y="513902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F0A0F-783E-400A-B284-48211ED054B3}">
      <dsp:nvSpPr>
        <dsp:cNvPr id="0" name=""/>
        <dsp:cNvSpPr/>
      </dsp:nvSpPr>
      <dsp:spPr>
        <a:xfrm>
          <a:off x="4531679" y="6289218"/>
          <a:ext cx="3450374" cy="11420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Высшее образование (подготовка кадров высшей квалификации)</a:t>
          </a:r>
        </a:p>
      </dsp:txBody>
      <dsp:txXfrm>
        <a:off x="4565127" y="6322666"/>
        <a:ext cx="3383478" cy="1075110"/>
      </dsp:txXfrm>
    </dsp:sp>
    <dsp:sp modelId="{ADD7BEB7-E54C-4F1C-824D-7783FEB25E3B}">
      <dsp:nvSpPr>
        <dsp:cNvPr id="0" name=""/>
        <dsp:cNvSpPr/>
      </dsp:nvSpPr>
      <dsp:spPr>
        <a:xfrm>
          <a:off x="8148550" y="579187"/>
          <a:ext cx="3742627" cy="1142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Дополнительное образование</a:t>
          </a:r>
        </a:p>
      </dsp:txBody>
      <dsp:txXfrm>
        <a:off x="8181998" y="612635"/>
        <a:ext cx="3675731" cy="1075110"/>
      </dsp:txXfrm>
    </dsp:sp>
    <dsp:sp modelId="{3F1F0930-A95F-4A40-B88B-63589DF224A1}">
      <dsp:nvSpPr>
        <dsp:cNvPr id="0" name=""/>
        <dsp:cNvSpPr/>
      </dsp:nvSpPr>
      <dsp:spPr>
        <a:xfrm>
          <a:off x="8522812" y="1721193"/>
          <a:ext cx="374262" cy="856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6504"/>
              </a:lnTo>
              <a:lnTo>
                <a:pt x="374262" y="85650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59EFF1-9D31-4619-BBFE-1276EA18ACCE}">
      <dsp:nvSpPr>
        <dsp:cNvPr id="0" name=""/>
        <dsp:cNvSpPr/>
      </dsp:nvSpPr>
      <dsp:spPr>
        <a:xfrm>
          <a:off x="8897075" y="2006695"/>
          <a:ext cx="3080401" cy="11420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Дополнительное образование детей и взрослых</a:t>
          </a:r>
        </a:p>
      </dsp:txBody>
      <dsp:txXfrm>
        <a:off x="8930523" y="2040143"/>
        <a:ext cx="3013505" cy="1075110"/>
      </dsp:txXfrm>
    </dsp:sp>
    <dsp:sp modelId="{B3AAFC47-D592-492C-BE21-E73BE1F9051E}">
      <dsp:nvSpPr>
        <dsp:cNvPr id="0" name=""/>
        <dsp:cNvSpPr/>
      </dsp:nvSpPr>
      <dsp:spPr>
        <a:xfrm>
          <a:off x="8522812" y="1721193"/>
          <a:ext cx="374262" cy="22840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012"/>
              </a:lnTo>
              <a:lnTo>
                <a:pt x="374262" y="228401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620894-EA7B-4214-AC12-C537663EC93A}">
      <dsp:nvSpPr>
        <dsp:cNvPr id="0" name=""/>
        <dsp:cNvSpPr/>
      </dsp:nvSpPr>
      <dsp:spPr>
        <a:xfrm>
          <a:off x="8897075" y="3434202"/>
          <a:ext cx="3080419" cy="11420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Дополнительное профессиональное образование</a:t>
          </a:r>
        </a:p>
      </dsp:txBody>
      <dsp:txXfrm>
        <a:off x="8930523" y="3467650"/>
        <a:ext cx="3013523" cy="1075110"/>
      </dsp:txXfrm>
    </dsp:sp>
    <dsp:sp modelId="{7EE12CB1-8791-48E7-A7FF-D2DA6F6ADABB}">
      <dsp:nvSpPr>
        <dsp:cNvPr id="0" name=""/>
        <dsp:cNvSpPr/>
      </dsp:nvSpPr>
      <dsp:spPr>
        <a:xfrm>
          <a:off x="12462181" y="579187"/>
          <a:ext cx="3944511" cy="1142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Профессиональное обучение</a:t>
          </a:r>
        </a:p>
      </dsp:txBody>
      <dsp:txXfrm>
        <a:off x="12495629" y="612635"/>
        <a:ext cx="3877615" cy="10751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791B7A-397F-4CAC-829B-068DCAAB59F2}">
      <dsp:nvSpPr>
        <dsp:cNvPr id="0" name=""/>
        <dsp:cNvSpPr/>
      </dsp:nvSpPr>
      <dsp:spPr>
        <a:xfrm>
          <a:off x="1524000" y="3738"/>
          <a:ext cx="4400828" cy="12703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600" b="1" kern="1200" dirty="0"/>
            <a:t>Российская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Федерация</a:t>
          </a:r>
          <a:endParaRPr lang="ru-RU" sz="3200" b="1" kern="1200" dirty="0"/>
        </a:p>
      </dsp:txBody>
      <dsp:txXfrm>
        <a:off x="1561206" y="40944"/>
        <a:ext cx="4326416" cy="1195910"/>
      </dsp:txXfrm>
    </dsp:sp>
    <dsp:sp modelId="{0630337F-4F11-4833-B945-B8049B5FC5EA}">
      <dsp:nvSpPr>
        <dsp:cNvPr id="0" name=""/>
        <dsp:cNvSpPr/>
      </dsp:nvSpPr>
      <dsp:spPr>
        <a:xfrm>
          <a:off x="1964083" y="1274061"/>
          <a:ext cx="440082" cy="952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2741"/>
              </a:lnTo>
              <a:lnTo>
                <a:pt x="440082" y="95274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0B5D3-8C9E-440F-A019-1A43A2F17046}">
      <dsp:nvSpPr>
        <dsp:cNvPr id="0" name=""/>
        <dsp:cNvSpPr/>
      </dsp:nvSpPr>
      <dsp:spPr>
        <a:xfrm>
          <a:off x="2404166" y="1591641"/>
          <a:ext cx="3482736" cy="12703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Дошкольное образование</a:t>
          </a:r>
        </a:p>
      </dsp:txBody>
      <dsp:txXfrm>
        <a:off x="2441372" y="1628847"/>
        <a:ext cx="3408324" cy="1195910"/>
      </dsp:txXfrm>
    </dsp:sp>
    <dsp:sp modelId="{CEDD9AF9-A30D-4EB0-A4FB-7F3A0AD488A4}">
      <dsp:nvSpPr>
        <dsp:cNvPr id="0" name=""/>
        <dsp:cNvSpPr/>
      </dsp:nvSpPr>
      <dsp:spPr>
        <a:xfrm>
          <a:off x="1964083" y="1274061"/>
          <a:ext cx="440082" cy="2540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0644"/>
              </a:lnTo>
              <a:lnTo>
                <a:pt x="440082" y="254064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C78099-D396-4B47-B8E9-DB9F0A9D06AE}">
      <dsp:nvSpPr>
        <dsp:cNvPr id="0" name=""/>
        <dsp:cNvSpPr/>
      </dsp:nvSpPr>
      <dsp:spPr>
        <a:xfrm>
          <a:off x="2404166" y="3179544"/>
          <a:ext cx="3455764" cy="12703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637824"/>
              <a:satOff val="3843"/>
              <a:lumOff val="308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Начальное общее образование</a:t>
          </a:r>
        </a:p>
      </dsp:txBody>
      <dsp:txXfrm>
        <a:off x="2441372" y="3216750"/>
        <a:ext cx="3381352" cy="1195910"/>
      </dsp:txXfrm>
    </dsp:sp>
    <dsp:sp modelId="{77E5D69F-381F-4226-BA0C-E723C2DDE8E5}">
      <dsp:nvSpPr>
        <dsp:cNvPr id="0" name=""/>
        <dsp:cNvSpPr/>
      </dsp:nvSpPr>
      <dsp:spPr>
        <a:xfrm>
          <a:off x="1964083" y="1274061"/>
          <a:ext cx="440082" cy="41285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8547"/>
              </a:lnTo>
              <a:lnTo>
                <a:pt x="440082" y="412854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FD76F2-32C4-4CEA-BD96-CF70F69D1787}">
      <dsp:nvSpPr>
        <dsp:cNvPr id="0" name=""/>
        <dsp:cNvSpPr/>
      </dsp:nvSpPr>
      <dsp:spPr>
        <a:xfrm>
          <a:off x="2404166" y="4767447"/>
          <a:ext cx="3455744" cy="12703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275649"/>
              <a:satOff val="7685"/>
              <a:lumOff val="61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Основное общее образование</a:t>
          </a:r>
        </a:p>
      </dsp:txBody>
      <dsp:txXfrm>
        <a:off x="2441372" y="4804653"/>
        <a:ext cx="3381332" cy="1195910"/>
      </dsp:txXfrm>
    </dsp:sp>
    <dsp:sp modelId="{E2115515-0C1A-4864-8AE9-1536A59FCD5A}">
      <dsp:nvSpPr>
        <dsp:cNvPr id="0" name=""/>
        <dsp:cNvSpPr/>
      </dsp:nvSpPr>
      <dsp:spPr>
        <a:xfrm>
          <a:off x="1964083" y="1274061"/>
          <a:ext cx="440082" cy="5716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6450"/>
              </a:lnTo>
              <a:lnTo>
                <a:pt x="440082" y="571645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95543-B9F5-49EA-8B2B-6A196A22EDED}">
      <dsp:nvSpPr>
        <dsp:cNvPr id="0" name=""/>
        <dsp:cNvSpPr/>
      </dsp:nvSpPr>
      <dsp:spPr>
        <a:xfrm>
          <a:off x="2404166" y="6355350"/>
          <a:ext cx="3422126" cy="12703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913473"/>
              <a:satOff val="11528"/>
              <a:lumOff val="924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Среднее общее образование</a:t>
          </a:r>
        </a:p>
      </dsp:txBody>
      <dsp:txXfrm>
        <a:off x="2441372" y="6392556"/>
        <a:ext cx="3347714" cy="1195910"/>
      </dsp:txXfrm>
    </dsp:sp>
    <dsp:sp modelId="{98F81541-DD75-42F2-B574-ED83EABD832C}">
      <dsp:nvSpPr>
        <dsp:cNvPr id="0" name=""/>
        <dsp:cNvSpPr/>
      </dsp:nvSpPr>
      <dsp:spPr>
        <a:xfrm>
          <a:off x="6559990" y="3738"/>
          <a:ext cx="4119401" cy="12703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Украина</a:t>
          </a:r>
        </a:p>
      </dsp:txBody>
      <dsp:txXfrm>
        <a:off x="6597196" y="40944"/>
        <a:ext cx="4044989" cy="1195910"/>
      </dsp:txXfrm>
    </dsp:sp>
    <dsp:sp modelId="{E2BE656E-317B-42C8-916F-4ABAFA7CD42C}">
      <dsp:nvSpPr>
        <dsp:cNvPr id="0" name=""/>
        <dsp:cNvSpPr/>
      </dsp:nvSpPr>
      <dsp:spPr>
        <a:xfrm>
          <a:off x="6971930" y="1274061"/>
          <a:ext cx="411940" cy="952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2741"/>
              </a:lnTo>
              <a:lnTo>
                <a:pt x="411940" y="95274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70A295-AC72-44AC-B53A-B34F925A51CD}">
      <dsp:nvSpPr>
        <dsp:cNvPr id="0" name=""/>
        <dsp:cNvSpPr/>
      </dsp:nvSpPr>
      <dsp:spPr>
        <a:xfrm>
          <a:off x="7383870" y="1591641"/>
          <a:ext cx="3159667" cy="12703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551297"/>
              <a:satOff val="15371"/>
              <a:lumOff val="1232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Дошкольное образование</a:t>
          </a:r>
        </a:p>
      </dsp:txBody>
      <dsp:txXfrm>
        <a:off x="7421076" y="1628847"/>
        <a:ext cx="3085255" cy="1195910"/>
      </dsp:txXfrm>
    </dsp:sp>
    <dsp:sp modelId="{34D83D2B-CB53-451D-B5A6-9C566C02CF39}">
      <dsp:nvSpPr>
        <dsp:cNvPr id="0" name=""/>
        <dsp:cNvSpPr/>
      </dsp:nvSpPr>
      <dsp:spPr>
        <a:xfrm>
          <a:off x="6971930" y="1274061"/>
          <a:ext cx="411940" cy="2540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0644"/>
              </a:lnTo>
              <a:lnTo>
                <a:pt x="411940" y="254064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DC551-9727-4FF7-A5D3-471A9EC57D00}">
      <dsp:nvSpPr>
        <dsp:cNvPr id="0" name=""/>
        <dsp:cNvSpPr/>
      </dsp:nvSpPr>
      <dsp:spPr>
        <a:xfrm>
          <a:off x="7383870" y="3179544"/>
          <a:ext cx="3165501" cy="12703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189121"/>
              <a:satOff val="19214"/>
              <a:lumOff val="154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i="0" kern="1200" dirty="0"/>
            <a:t>Начальное образование</a:t>
          </a:r>
          <a:endParaRPr lang="ru-RU" sz="3200" b="1" kern="1200" dirty="0"/>
        </a:p>
      </dsp:txBody>
      <dsp:txXfrm>
        <a:off x="7421076" y="3216750"/>
        <a:ext cx="3091089" cy="1195910"/>
      </dsp:txXfrm>
    </dsp:sp>
    <dsp:sp modelId="{8224E095-2097-4C1F-961E-19C40088F4D5}">
      <dsp:nvSpPr>
        <dsp:cNvPr id="0" name=""/>
        <dsp:cNvSpPr/>
      </dsp:nvSpPr>
      <dsp:spPr>
        <a:xfrm>
          <a:off x="6971930" y="1274061"/>
          <a:ext cx="411940" cy="41285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8547"/>
              </a:lnTo>
              <a:lnTo>
                <a:pt x="411940" y="412854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18DB31-7B30-41DA-AB0D-F45482046702}">
      <dsp:nvSpPr>
        <dsp:cNvPr id="0" name=""/>
        <dsp:cNvSpPr/>
      </dsp:nvSpPr>
      <dsp:spPr>
        <a:xfrm>
          <a:off x="7383870" y="4767447"/>
          <a:ext cx="3414179" cy="12703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826945"/>
              <a:satOff val="23056"/>
              <a:lumOff val="1848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Базовое среднее образование</a:t>
          </a:r>
        </a:p>
      </dsp:txBody>
      <dsp:txXfrm>
        <a:off x="7421076" y="4804653"/>
        <a:ext cx="3339767" cy="1195910"/>
      </dsp:txXfrm>
    </dsp:sp>
    <dsp:sp modelId="{CC422E4C-CC2D-41F3-AD5B-2050A90CA5C7}">
      <dsp:nvSpPr>
        <dsp:cNvPr id="0" name=""/>
        <dsp:cNvSpPr/>
      </dsp:nvSpPr>
      <dsp:spPr>
        <a:xfrm>
          <a:off x="6971930" y="1274061"/>
          <a:ext cx="411940" cy="5716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6450"/>
              </a:lnTo>
              <a:lnTo>
                <a:pt x="411940" y="571645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F0A0F-783E-400A-B284-48211ED054B3}">
      <dsp:nvSpPr>
        <dsp:cNvPr id="0" name=""/>
        <dsp:cNvSpPr/>
      </dsp:nvSpPr>
      <dsp:spPr>
        <a:xfrm>
          <a:off x="7383870" y="6355350"/>
          <a:ext cx="4198527" cy="12703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Профильное среднее образование</a:t>
          </a:r>
        </a:p>
      </dsp:txBody>
      <dsp:txXfrm>
        <a:off x="7421076" y="6392556"/>
        <a:ext cx="4124115" cy="11959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791B7A-397F-4CAC-829B-068DCAAB59F2}">
      <dsp:nvSpPr>
        <dsp:cNvPr id="0" name=""/>
        <dsp:cNvSpPr/>
      </dsp:nvSpPr>
      <dsp:spPr>
        <a:xfrm>
          <a:off x="648085" y="884"/>
          <a:ext cx="6830403" cy="12512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600" b="1" kern="1200" dirty="0"/>
            <a:t>Российская Федерация</a:t>
          </a:r>
          <a:endParaRPr lang="ru-RU" sz="3200" b="1" kern="1200" dirty="0"/>
        </a:p>
      </dsp:txBody>
      <dsp:txXfrm>
        <a:off x="684734" y="37533"/>
        <a:ext cx="6757105" cy="1177981"/>
      </dsp:txXfrm>
    </dsp:sp>
    <dsp:sp modelId="{0630337F-4F11-4833-B945-B8049B5FC5EA}">
      <dsp:nvSpPr>
        <dsp:cNvPr id="0" name=""/>
        <dsp:cNvSpPr/>
      </dsp:nvSpPr>
      <dsp:spPr>
        <a:xfrm>
          <a:off x="1331125" y="1252163"/>
          <a:ext cx="683040" cy="13334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3433"/>
              </a:lnTo>
              <a:lnTo>
                <a:pt x="683040" y="133343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0B5D3-8C9E-440F-A019-1A43A2F17046}">
      <dsp:nvSpPr>
        <dsp:cNvPr id="0" name=""/>
        <dsp:cNvSpPr/>
      </dsp:nvSpPr>
      <dsp:spPr>
        <a:xfrm>
          <a:off x="2014165" y="1433664"/>
          <a:ext cx="6099139" cy="2303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200" b="1" kern="1200" dirty="0"/>
            <a:t>Среднее профессиональное образование (СПО)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200" b="0" kern="1200" dirty="0"/>
            <a:t>(квалифицированные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200" b="0" kern="1200" dirty="0"/>
            <a:t>рабочие и служащие,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200" b="0" kern="1200" dirty="0"/>
            <a:t>специалисты среднего звена)</a:t>
          </a:r>
        </a:p>
      </dsp:txBody>
      <dsp:txXfrm>
        <a:off x="2081643" y="1501142"/>
        <a:ext cx="5964183" cy="2168910"/>
      </dsp:txXfrm>
    </dsp:sp>
    <dsp:sp modelId="{98F81541-DD75-42F2-B574-ED83EABD832C}">
      <dsp:nvSpPr>
        <dsp:cNvPr id="0" name=""/>
        <dsp:cNvSpPr/>
      </dsp:nvSpPr>
      <dsp:spPr>
        <a:xfrm>
          <a:off x="7841489" y="884"/>
          <a:ext cx="6912920" cy="1244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Украина</a:t>
          </a:r>
        </a:p>
      </dsp:txBody>
      <dsp:txXfrm>
        <a:off x="7877947" y="37342"/>
        <a:ext cx="6840004" cy="1171843"/>
      </dsp:txXfrm>
    </dsp:sp>
    <dsp:sp modelId="{E2BE656E-317B-42C8-916F-4ABAFA7CD42C}">
      <dsp:nvSpPr>
        <dsp:cNvPr id="0" name=""/>
        <dsp:cNvSpPr/>
      </dsp:nvSpPr>
      <dsp:spPr>
        <a:xfrm>
          <a:off x="8532781" y="1245644"/>
          <a:ext cx="691292" cy="18919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1918"/>
              </a:lnTo>
              <a:lnTo>
                <a:pt x="691292" y="189191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70A295-AC72-44AC-B53A-B34F925A51CD}">
      <dsp:nvSpPr>
        <dsp:cNvPr id="0" name=""/>
        <dsp:cNvSpPr/>
      </dsp:nvSpPr>
      <dsp:spPr>
        <a:xfrm>
          <a:off x="9224074" y="1427144"/>
          <a:ext cx="6180230" cy="34208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200" b="1" kern="1200" dirty="0"/>
            <a:t>Профессионально-техническое образование ПТО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200" b="0" kern="1200" dirty="0"/>
            <a:t>(квалифицированные рабочие, младшие специалисты)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ru-RU" sz="3200" b="1" kern="1200" dirty="0"/>
            <a:t>- первый (начальный) уровень;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ru-RU" sz="3200" b="1" kern="1200" dirty="0"/>
            <a:t>- второй (базовый) уровень;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ru-RU" sz="3200" b="1" kern="1200" dirty="0"/>
            <a:t>- третий (высший) уровень </a:t>
          </a:r>
        </a:p>
      </dsp:txBody>
      <dsp:txXfrm>
        <a:off x="9324267" y="1527337"/>
        <a:ext cx="5979844" cy="3220449"/>
      </dsp:txXfrm>
    </dsp:sp>
    <dsp:sp modelId="{34D83D2B-CB53-451D-B5A6-9C566C02CF39}">
      <dsp:nvSpPr>
        <dsp:cNvPr id="0" name=""/>
        <dsp:cNvSpPr/>
      </dsp:nvSpPr>
      <dsp:spPr>
        <a:xfrm>
          <a:off x="8532781" y="1245644"/>
          <a:ext cx="691292" cy="44737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73760"/>
              </a:lnTo>
              <a:lnTo>
                <a:pt x="691292" y="447376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DC551-9727-4FF7-A5D3-471A9EC57D00}">
      <dsp:nvSpPr>
        <dsp:cNvPr id="0" name=""/>
        <dsp:cNvSpPr/>
      </dsp:nvSpPr>
      <dsp:spPr>
        <a:xfrm>
          <a:off x="9224074" y="5029480"/>
          <a:ext cx="6158311" cy="1379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200" b="1" kern="1200" dirty="0"/>
            <a:t>Профессиональное </a:t>
          </a:r>
          <a:r>
            <a:rPr lang="ru-RU" sz="3200" b="1" kern="1200" dirty="0" err="1"/>
            <a:t>предвысшее</a:t>
          </a:r>
          <a:r>
            <a:rPr lang="ru-RU" sz="3200" b="1" kern="1200" dirty="0"/>
            <a:t> образование</a:t>
          </a:r>
        </a:p>
      </dsp:txBody>
      <dsp:txXfrm>
        <a:off x="9264488" y="5069894"/>
        <a:ext cx="6077483" cy="12990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791B7A-397F-4CAC-829B-068DCAAB59F2}">
      <dsp:nvSpPr>
        <dsp:cNvPr id="0" name=""/>
        <dsp:cNvSpPr/>
      </dsp:nvSpPr>
      <dsp:spPr>
        <a:xfrm>
          <a:off x="3479" y="987381"/>
          <a:ext cx="7466759" cy="12435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600" b="1" kern="1200" dirty="0"/>
            <a:t>Российская Федерация</a:t>
          </a:r>
          <a:endParaRPr lang="ru-RU" sz="3200" b="1" kern="1200" dirty="0"/>
        </a:p>
      </dsp:txBody>
      <dsp:txXfrm>
        <a:off x="39901" y="1023803"/>
        <a:ext cx="7393915" cy="1170687"/>
      </dsp:txXfrm>
    </dsp:sp>
    <dsp:sp modelId="{0630337F-4F11-4833-B945-B8049B5FC5EA}">
      <dsp:nvSpPr>
        <dsp:cNvPr id="0" name=""/>
        <dsp:cNvSpPr/>
      </dsp:nvSpPr>
      <dsp:spPr>
        <a:xfrm>
          <a:off x="750155" y="2230912"/>
          <a:ext cx="746675" cy="1457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7663"/>
              </a:lnTo>
              <a:lnTo>
                <a:pt x="746675" y="145766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0B5D3-8C9E-440F-A019-1A43A2F17046}">
      <dsp:nvSpPr>
        <dsp:cNvPr id="0" name=""/>
        <dsp:cNvSpPr/>
      </dsp:nvSpPr>
      <dsp:spPr>
        <a:xfrm>
          <a:off x="1496831" y="2429322"/>
          <a:ext cx="6667366" cy="25185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3200" b="1" u="sng" kern="1200" dirty="0"/>
            <a:t>Высшее образование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3200" b="1" kern="1200" dirty="0"/>
            <a:t>- бакалавриат;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3200" b="1" kern="1200" dirty="0"/>
            <a:t>- специалитет;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3200" b="1" kern="1200" dirty="0"/>
            <a:t>- магистратура</a:t>
          </a:r>
        </a:p>
      </dsp:txBody>
      <dsp:txXfrm>
        <a:off x="1570596" y="2503087"/>
        <a:ext cx="6519836" cy="2370976"/>
      </dsp:txXfrm>
    </dsp:sp>
    <dsp:sp modelId="{98F81541-DD75-42F2-B574-ED83EABD832C}">
      <dsp:nvSpPr>
        <dsp:cNvPr id="0" name=""/>
        <dsp:cNvSpPr/>
      </dsp:nvSpPr>
      <dsp:spPr>
        <a:xfrm>
          <a:off x="7867058" y="987381"/>
          <a:ext cx="7556964" cy="1200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Украина</a:t>
          </a:r>
        </a:p>
      </dsp:txBody>
      <dsp:txXfrm>
        <a:off x="7902228" y="1022551"/>
        <a:ext cx="7486624" cy="1130453"/>
      </dsp:txXfrm>
    </dsp:sp>
    <dsp:sp modelId="{E2BE656E-317B-42C8-916F-4ABAFA7CD42C}">
      <dsp:nvSpPr>
        <dsp:cNvPr id="0" name=""/>
        <dsp:cNvSpPr/>
      </dsp:nvSpPr>
      <dsp:spPr>
        <a:xfrm>
          <a:off x="8622755" y="2188174"/>
          <a:ext cx="755696" cy="21690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9027"/>
              </a:lnTo>
              <a:lnTo>
                <a:pt x="755696" y="216902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70A295-AC72-44AC-B53A-B34F925A51CD}">
      <dsp:nvSpPr>
        <dsp:cNvPr id="0" name=""/>
        <dsp:cNvSpPr/>
      </dsp:nvSpPr>
      <dsp:spPr>
        <a:xfrm>
          <a:off x="9378451" y="2386584"/>
          <a:ext cx="7886334" cy="39412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3200" b="1" u="sng" kern="1200" dirty="0"/>
            <a:t>Высшее образование</a:t>
          </a:r>
        </a:p>
        <a:p>
          <a:pPr marL="0" lvl="0" algn="l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3200" b="1" kern="1200" dirty="0"/>
            <a:t>- начальный уровень (короткий цикл);</a:t>
          </a:r>
        </a:p>
        <a:p>
          <a:pPr marL="0" lvl="0" algn="l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3200" b="1" kern="1200" dirty="0"/>
            <a:t>- первый (бакалаврский) уровень;</a:t>
          </a:r>
        </a:p>
        <a:p>
          <a:pPr marL="0" lvl="0" algn="l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3200" b="1" kern="1200" dirty="0"/>
            <a:t>- второй (магистерский) уровень;</a:t>
          </a:r>
        </a:p>
        <a:p>
          <a:pPr marL="176213" lvl="0" indent="-176213" algn="l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3200" b="1" kern="1200" dirty="0"/>
            <a:t>- третий (образовательно-научный / образовательно-творческий) уровень;</a:t>
          </a:r>
        </a:p>
        <a:p>
          <a:pPr marL="0" lvl="0" algn="l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3200" b="1" kern="1200" dirty="0"/>
            <a:t>- научный уровень</a:t>
          </a:r>
        </a:p>
      </dsp:txBody>
      <dsp:txXfrm>
        <a:off x="9493886" y="2502019"/>
        <a:ext cx="7655464" cy="37103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8E74C-B984-4191-B88A-3735CB77F264}">
      <dsp:nvSpPr>
        <dsp:cNvPr id="0" name=""/>
        <dsp:cNvSpPr/>
      </dsp:nvSpPr>
      <dsp:spPr>
        <a:xfrm>
          <a:off x="54285" y="920"/>
          <a:ext cx="4434852" cy="266091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kern="1200" dirty="0"/>
            <a:t>Дополнительное образование детей и взрослых</a:t>
          </a:r>
        </a:p>
      </dsp:txBody>
      <dsp:txXfrm>
        <a:off x="54285" y="920"/>
        <a:ext cx="4434852" cy="2660911"/>
      </dsp:txXfrm>
    </dsp:sp>
    <dsp:sp modelId="{37BCC983-44D0-407B-B15E-E55B8FBC768F}">
      <dsp:nvSpPr>
        <dsp:cNvPr id="0" name=""/>
        <dsp:cNvSpPr/>
      </dsp:nvSpPr>
      <dsp:spPr>
        <a:xfrm>
          <a:off x="4932623" y="920"/>
          <a:ext cx="4434852" cy="266091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kern="1200" dirty="0"/>
            <a:t>Внешкольное образование</a:t>
          </a:r>
        </a:p>
      </dsp:txBody>
      <dsp:txXfrm>
        <a:off x="4932623" y="920"/>
        <a:ext cx="4434852" cy="2660911"/>
      </dsp:txXfrm>
    </dsp:sp>
    <dsp:sp modelId="{0B5692BE-80C1-4D16-8CDF-4C6520865925}">
      <dsp:nvSpPr>
        <dsp:cNvPr id="0" name=""/>
        <dsp:cNvSpPr/>
      </dsp:nvSpPr>
      <dsp:spPr>
        <a:xfrm>
          <a:off x="54285" y="3105317"/>
          <a:ext cx="4434852" cy="266091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kern="1200" dirty="0"/>
            <a:t>Дополнительное профессиональное образование</a:t>
          </a:r>
        </a:p>
      </dsp:txBody>
      <dsp:txXfrm>
        <a:off x="54285" y="3105317"/>
        <a:ext cx="4434852" cy="2660911"/>
      </dsp:txXfrm>
    </dsp:sp>
    <dsp:sp modelId="{539623C4-829D-4CC1-A949-E6E5C95EB949}">
      <dsp:nvSpPr>
        <dsp:cNvPr id="0" name=""/>
        <dsp:cNvSpPr/>
      </dsp:nvSpPr>
      <dsp:spPr>
        <a:xfrm>
          <a:off x="4932623" y="3105317"/>
          <a:ext cx="4434852" cy="266091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kern="1200" dirty="0"/>
            <a:t>Образование взрослых</a:t>
          </a:r>
        </a:p>
      </dsp:txBody>
      <dsp:txXfrm>
        <a:off x="4932623" y="3105317"/>
        <a:ext cx="4434852" cy="26609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06E804-5EB6-4587-A881-6B6C1F1D487A}">
      <dsp:nvSpPr>
        <dsp:cNvPr id="0" name=""/>
        <dsp:cNvSpPr/>
      </dsp:nvSpPr>
      <dsp:spPr>
        <a:xfrm rot="5400000">
          <a:off x="8467058" y="-3431839"/>
          <a:ext cx="1408747" cy="863193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/>
            <a:t>Основные общеобразовательные программы дошкольного образования</a:t>
          </a:r>
        </a:p>
      </dsp:txBody>
      <dsp:txXfrm rot="-5400000">
        <a:off x="4855464" y="248524"/>
        <a:ext cx="8563167" cy="1271209"/>
      </dsp:txXfrm>
    </dsp:sp>
    <dsp:sp modelId="{6DEB9956-52A4-44B0-A90C-43DB1917162C}">
      <dsp:nvSpPr>
        <dsp:cNvPr id="0" name=""/>
        <dsp:cNvSpPr/>
      </dsp:nvSpPr>
      <dsp:spPr>
        <a:xfrm>
          <a:off x="0" y="3661"/>
          <a:ext cx="4855464" cy="17609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/>
            <a:t>Дошкольное образование</a:t>
          </a:r>
        </a:p>
      </dsp:txBody>
      <dsp:txXfrm>
        <a:off x="85962" y="89623"/>
        <a:ext cx="4683540" cy="1589010"/>
      </dsp:txXfrm>
    </dsp:sp>
    <dsp:sp modelId="{8AA4900E-2DB4-4326-B03C-B606FCB3E735}">
      <dsp:nvSpPr>
        <dsp:cNvPr id="0" name=""/>
        <dsp:cNvSpPr/>
      </dsp:nvSpPr>
      <dsp:spPr>
        <a:xfrm rot="5400000">
          <a:off x="8467058" y="-1582858"/>
          <a:ext cx="1408747" cy="863193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6213" lvl="1" indent="-176213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/>
            <a:t>Основные общеобразовательные программы начального общего образования</a:t>
          </a: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700" kern="1200" dirty="0"/>
        </a:p>
      </dsp:txBody>
      <dsp:txXfrm rot="-5400000">
        <a:off x="4855464" y="2097505"/>
        <a:ext cx="8563167" cy="1271209"/>
      </dsp:txXfrm>
    </dsp:sp>
    <dsp:sp modelId="{86DDD217-59D4-4AA1-AA4D-A35B3B58C460}">
      <dsp:nvSpPr>
        <dsp:cNvPr id="0" name=""/>
        <dsp:cNvSpPr/>
      </dsp:nvSpPr>
      <dsp:spPr>
        <a:xfrm>
          <a:off x="0" y="1852642"/>
          <a:ext cx="4855464" cy="176093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/>
            <a:t>Начальное общее образование</a:t>
          </a:r>
        </a:p>
      </dsp:txBody>
      <dsp:txXfrm>
        <a:off x="85962" y="1938604"/>
        <a:ext cx="4683540" cy="1589010"/>
      </dsp:txXfrm>
    </dsp:sp>
    <dsp:sp modelId="{036EC710-549E-4B3E-AFF0-6EE04AA6C7D1}">
      <dsp:nvSpPr>
        <dsp:cNvPr id="0" name=""/>
        <dsp:cNvSpPr/>
      </dsp:nvSpPr>
      <dsp:spPr>
        <a:xfrm rot="5400000">
          <a:off x="8467058" y="266122"/>
          <a:ext cx="1408747" cy="8631936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/>
            <a:t>Основные общеобразовательные программы основного общего образования</a:t>
          </a:r>
        </a:p>
      </dsp:txBody>
      <dsp:txXfrm rot="-5400000">
        <a:off x="4855464" y="3946486"/>
        <a:ext cx="8563167" cy="1271209"/>
      </dsp:txXfrm>
    </dsp:sp>
    <dsp:sp modelId="{53B20377-1FAF-440A-88E0-A11C3A22BDA2}">
      <dsp:nvSpPr>
        <dsp:cNvPr id="0" name=""/>
        <dsp:cNvSpPr/>
      </dsp:nvSpPr>
      <dsp:spPr>
        <a:xfrm>
          <a:off x="0" y="3701623"/>
          <a:ext cx="4855464" cy="176093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/>
            <a:t>Основное общее образование</a:t>
          </a:r>
        </a:p>
      </dsp:txBody>
      <dsp:txXfrm>
        <a:off x="85962" y="3787585"/>
        <a:ext cx="4683540" cy="1589010"/>
      </dsp:txXfrm>
    </dsp:sp>
    <dsp:sp modelId="{EDBC7700-364F-4024-9D77-E441BCDE0C4B}">
      <dsp:nvSpPr>
        <dsp:cNvPr id="0" name=""/>
        <dsp:cNvSpPr/>
      </dsp:nvSpPr>
      <dsp:spPr>
        <a:xfrm rot="5400000">
          <a:off x="8467058" y="2115103"/>
          <a:ext cx="1408747" cy="8631936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7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/>
            <a:t>Основные общеобразовательные программы среднего общего образования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700" kern="1200" dirty="0"/>
        </a:p>
      </dsp:txBody>
      <dsp:txXfrm rot="-5400000">
        <a:off x="4855464" y="5795467"/>
        <a:ext cx="8563167" cy="1271209"/>
      </dsp:txXfrm>
    </dsp:sp>
    <dsp:sp modelId="{1F6D4B04-B2CE-424F-9032-F2E1F539851C}">
      <dsp:nvSpPr>
        <dsp:cNvPr id="0" name=""/>
        <dsp:cNvSpPr/>
      </dsp:nvSpPr>
      <dsp:spPr>
        <a:xfrm>
          <a:off x="0" y="5550604"/>
          <a:ext cx="4855464" cy="176093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/>
            <a:t>Среднее общее образование</a:t>
          </a:r>
        </a:p>
      </dsp:txBody>
      <dsp:txXfrm>
        <a:off x="85962" y="5636566"/>
        <a:ext cx="4683540" cy="15890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A18B9-3083-4861-8931-31C40CC8B5DF}">
      <dsp:nvSpPr>
        <dsp:cNvPr id="0" name=""/>
        <dsp:cNvSpPr/>
      </dsp:nvSpPr>
      <dsp:spPr>
        <a:xfrm>
          <a:off x="5014" y="92392"/>
          <a:ext cx="8082038" cy="11260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В организациях, осуществляющих образовательную деятельность</a:t>
          </a:r>
        </a:p>
      </dsp:txBody>
      <dsp:txXfrm>
        <a:off x="37994" y="125372"/>
        <a:ext cx="8016078" cy="1060073"/>
      </dsp:txXfrm>
    </dsp:sp>
    <dsp:sp modelId="{94BD0902-99BC-4B3F-AF94-49167961048B}">
      <dsp:nvSpPr>
        <dsp:cNvPr id="0" name=""/>
        <dsp:cNvSpPr/>
      </dsp:nvSpPr>
      <dsp:spPr>
        <a:xfrm rot="5400000">
          <a:off x="3947505" y="1316954"/>
          <a:ext cx="197055" cy="197055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E29954-9FF6-4BB9-936A-15C2266AA152}">
      <dsp:nvSpPr>
        <dsp:cNvPr id="0" name=""/>
        <dsp:cNvSpPr/>
      </dsp:nvSpPr>
      <dsp:spPr>
        <a:xfrm>
          <a:off x="1793966" y="1612537"/>
          <a:ext cx="4504134" cy="11260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Очная форма обучения</a:t>
          </a:r>
        </a:p>
      </dsp:txBody>
      <dsp:txXfrm>
        <a:off x="1826946" y="1645517"/>
        <a:ext cx="4438174" cy="1060073"/>
      </dsp:txXfrm>
    </dsp:sp>
    <dsp:sp modelId="{071FFFEE-7318-4C8A-98B9-946A612884A0}">
      <dsp:nvSpPr>
        <dsp:cNvPr id="0" name=""/>
        <dsp:cNvSpPr/>
      </dsp:nvSpPr>
      <dsp:spPr>
        <a:xfrm rot="5400000">
          <a:off x="3947505" y="2837099"/>
          <a:ext cx="197055" cy="197055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99FD86-AFDB-4DAA-89C6-9862965DC916}">
      <dsp:nvSpPr>
        <dsp:cNvPr id="0" name=""/>
        <dsp:cNvSpPr/>
      </dsp:nvSpPr>
      <dsp:spPr>
        <a:xfrm>
          <a:off x="1793966" y="3132683"/>
          <a:ext cx="4504134" cy="112603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Очно-заочная форма обучения</a:t>
          </a:r>
        </a:p>
      </dsp:txBody>
      <dsp:txXfrm>
        <a:off x="1826946" y="3165663"/>
        <a:ext cx="4438174" cy="1060073"/>
      </dsp:txXfrm>
    </dsp:sp>
    <dsp:sp modelId="{BF6135B0-979F-4995-89FB-E346395B32AF}">
      <dsp:nvSpPr>
        <dsp:cNvPr id="0" name=""/>
        <dsp:cNvSpPr/>
      </dsp:nvSpPr>
      <dsp:spPr>
        <a:xfrm rot="5400000">
          <a:off x="3947505" y="4357244"/>
          <a:ext cx="197055" cy="197055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224EE4-7BF0-45DB-A60E-8BB8BC595B1D}">
      <dsp:nvSpPr>
        <dsp:cNvPr id="0" name=""/>
        <dsp:cNvSpPr/>
      </dsp:nvSpPr>
      <dsp:spPr>
        <a:xfrm>
          <a:off x="1793966" y="4652828"/>
          <a:ext cx="4504134" cy="112603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Заочная форма обучения</a:t>
          </a:r>
        </a:p>
      </dsp:txBody>
      <dsp:txXfrm>
        <a:off x="1826946" y="4685808"/>
        <a:ext cx="4438174" cy="1060073"/>
      </dsp:txXfrm>
    </dsp:sp>
    <dsp:sp modelId="{64C8FF83-EBCA-448E-94C1-8BFD46415C70}">
      <dsp:nvSpPr>
        <dsp:cNvPr id="0" name=""/>
        <dsp:cNvSpPr/>
      </dsp:nvSpPr>
      <dsp:spPr>
        <a:xfrm rot="5400000">
          <a:off x="3947505" y="5877390"/>
          <a:ext cx="197055" cy="197055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4AAB88-4AC1-4967-A114-C341672B3C24}">
      <dsp:nvSpPr>
        <dsp:cNvPr id="0" name=""/>
        <dsp:cNvSpPr/>
      </dsp:nvSpPr>
      <dsp:spPr>
        <a:xfrm>
          <a:off x="1793966" y="6172973"/>
          <a:ext cx="4504134" cy="112603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Стажировка</a:t>
          </a:r>
        </a:p>
      </dsp:txBody>
      <dsp:txXfrm>
        <a:off x="1826946" y="6205953"/>
        <a:ext cx="4438174" cy="1060073"/>
      </dsp:txXfrm>
    </dsp:sp>
    <dsp:sp modelId="{491FB5EA-1F1D-4A44-98BC-B13C3EB5766A}">
      <dsp:nvSpPr>
        <dsp:cNvPr id="0" name=""/>
        <dsp:cNvSpPr/>
      </dsp:nvSpPr>
      <dsp:spPr>
        <a:xfrm>
          <a:off x="8717631" y="92392"/>
          <a:ext cx="8801258" cy="11260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Вне организаций, осуществляющих образовательную деятельность </a:t>
          </a:r>
        </a:p>
      </dsp:txBody>
      <dsp:txXfrm>
        <a:off x="8750611" y="125372"/>
        <a:ext cx="8735298" cy="1060073"/>
      </dsp:txXfrm>
    </dsp:sp>
    <dsp:sp modelId="{1EBB905B-1C0E-4CE4-9E77-DDCA71840C70}">
      <dsp:nvSpPr>
        <dsp:cNvPr id="0" name=""/>
        <dsp:cNvSpPr/>
      </dsp:nvSpPr>
      <dsp:spPr>
        <a:xfrm rot="5400000">
          <a:off x="13019733" y="1316954"/>
          <a:ext cx="197055" cy="197055"/>
        </a:xfrm>
        <a:prstGeom prst="rightArrow">
          <a:avLst>
            <a:gd name="adj1" fmla="val 667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01BA6D-13B3-4DB2-89C9-AF3C7E3B266A}">
      <dsp:nvSpPr>
        <dsp:cNvPr id="0" name=""/>
        <dsp:cNvSpPr/>
      </dsp:nvSpPr>
      <dsp:spPr>
        <a:xfrm>
          <a:off x="10866193" y="1612537"/>
          <a:ext cx="4504134" cy="1126033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Семейное образование</a:t>
          </a:r>
        </a:p>
      </dsp:txBody>
      <dsp:txXfrm>
        <a:off x="10899173" y="1645517"/>
        <a:ext cx="4438174" cy="1060073"/>
      </dsp:txXfrm>
    </dsp:sp>
    <dsp:sp modelId="{C99E6273-BA35-4050-84C4-027CDCBA9A0C}">
      <dsp:nvSpPr>
        <dsp:cNvPr id="0" name=""/>
        <dsp:cNvSpPr/>
      </dsp:nvSpPr>
      <dsp:spPr>
        <a:xfrm rot="5400000">
          <a:off x="13019733" y="2837099"/>
          <a:ext cx="197055" cy="197055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0AA60C-79B5-4C30-B321-2F381FE5524D}">
      <dsp:nvSpPr>
        <dsp:cNvPr id="0" name=""/>
        <dsp:cNvSpPr/>
      </dsp:nvSpPr>
      <dsp:spPr>
        <a:xfrm>
          <a:off x="10866193" y="3132683"/>
          <a:ext cx="4504134" cy="11260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Самообразование</a:t>
          </a:r>
        </a:p>
      </dsp:txBody>
      <dsp:txXfrm>
        <a:off x="10899173" y="3165663"/>
        <a:ext cx="4438174" cy="10600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791B7A-397F-4CAC-829B-068DCAAB59F2}">
      <dsp:nvSpPr>
        <dsp:cNvPr id="0" name=""/>
        <dsp:cNvSpPr/>
      </dsp:nvSpPr>
      <dsp:spPr>
        <a:xfrm>
          <a:off x="4446" y="510729"/>
          <a:ext cx="3907407" cy="1862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4400" b="1" kern="1200" dirty="0"/>
            <a:t>Российская</a:t>
          </a:r>
          <a:r>
            <a:rPr lang="ru-RU" sz="3600" b="1" kern="1200" dirty="0"/>
            <a:t> 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/>
            <a:t>Федерация</a:t>
          </a:r>
          <a:endParaRPr lang="ru-RU" sz="4000" b="1" kern="1200" dirty="0"/>
        </a:p>
      </dsp:txBody>
      <dsp:txXfrm>
        <a:off x="58992" y="565275"/>
        <a:ext cx="3798315" cy="1753241"/>
      </dsp:txXfrm>
    </dsp:sp>
    <dsp:sp modelId="{0630337F-4F11-4833-B945-B8049B5FC5EA}">
      <dsp:nvSpPr>
        <dsp:cNvPr id="0" name=""/>
        <dsp:cNvSpPr/>
      </dsp:nvSpPr>
      <dsp:spPr>
        <a:xfrm>
          <a:off x="395186" y="2373063"/>
          <a:ext cx="390740" cy="845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5920"/>
              </a:lnTo>
              <a:lnTo>
                <a:pt x="390740" y="8459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0B5D3-8C9E-440F-A019-1A43A2F17046}">
      <dsp:nvSpPr>
        <dsp:cNvPr id="0" name=""/>
        <dsp:cNvSpPr/>
      </dsp:nvSpPr>
      <dsp:spPr>
        <a:xfrm>
          <a:off x="785927" y="2655036"/>
          <a:ext cx="3092251" cy="1127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/>
            <a:t>Очная</a:t>
          </a:r>
        </a:p>
      </dsp:txBody>
      <dsp:txXfrm>
        <a:off x="818962" y="2688071"/>
        <a:ext cx="3026181" cy="1061823"/>
      </dsp:txXfrm>
    </dsp:sp>
    <dsp:sp modelId="{CEDD9AF9-A30D-4EB0-A4FB-7F3A0AD488A4}">
      <dsp:nvSpPr>
        <dsp:cNvPr id="0" name=""/>
        <dsp:cNvSpPr/>
      </dsp:nvSpPr>
      <dsp:spPr>
        <a:xfrm>
          <a:off x="395186" y="2373063"/>
          <a:ext cx="390740" cy="2255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5787"/>
              </a:lnTo>
              <a:lnTo>
                <a:pt x="390740" y="225578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C78099-D396-4B47-B8E9-DB9F0A9D06AE}">
      <dsp:nvSpPr>
        <dsp:cNvPr id="0" name=""/>
        <dsp:cNvSpPr/>
      </dsp:nvSpPr>
      <dsp:spPr>
        <a:xfrm>
          <a:off x="785927" y="4064903"/>
          <a:ext cx="3068304" cy="1127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/>
            <a:t>Очно-заочная</a:t>
          </a:r>
        </a:p>
      </dsp:txBody>
      <dsp:txXfrm>
        <a:off x="818962" y="4097938"/>
        <a:ext cx="3002234" cy="1061823"/>
      </dsp:txXfrm>
    </dsp:sp>
    <dsp:sp modelId="{77E5D69F-381F-4226-BA0C-E723C2DDE8E5}">
      <dsp:nvSpPr>
        <dsp:cNvPr id="0" name=""/>
        <dsp:cNvSpPr/>
      </dsp:nvSpPr>
      <dsp:spPr>
        <a:xfrm>
          <a:off x="395186" y="2373063"/>
          <a:ext cx="390740" cy="36656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5655"/>
              </a:lnTo>
              <a:lnTo>
                <a:pt x="390740" y="366565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FD76F2-32C4-4CEA-BD96-CF70F69D1787}">
      <dsp:nvSpPr>
        <dsp:cNvPr id="0" name=""/>
        <dsp:cNvSpPr/>
      </dsp:nvSpPr>
      <dsp:spPr>
        <a:xfrm>
          <a:off x="785927" y="5474771"/>
          <a:ext cx="3068286" cy="1127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/>
            <a:t>Заочная</a:t>
          </a:r>
        </a:p>
      </dsp:txBody>
      <dsp:txXfrm>
        <a:off x="818962" y="5507806"/>
        <a:ext cx="3002216" cy="1061823"/>
      </dsp:txXfrm>
    </dsp:sp>
    <dsp:sp modelId="{98F81541-DD75-42F2-B574-ED83EABD832C}">
      <dsp:nvSpPr>
        <dsp:cNvPr id="0" name=""/>
        <dsp:cNvSpPr/>
      </dsp:nvSpPr>
      <dsp:spPr>
        <a:xfrm>
          <a:off x="4508848" y="582136"/>
          <a:ext cx="4324683" cy="155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/>
            <a:t>Украина</a:t>
          </a:r>
        </a:p>
      </dsp:txBody>
      <dsp:txXfrm>
        <a:off x="4554475" y="627763"/>
        <a:ext cx="4233429" cy="1466570"/>
      </dsp:txXfrm>
    </dsp:sp>
    <dsp:sp modelId="{E2BE656E-317B-42C8-916F-4ABAFA7CD42C}">
      <dsp:nvSpPr>
        <dsp:cNvPr id="0" name=""/>
        <dsp:cNvSpPr/>
      </dsp:nvSpPr>
      <dsp:spPr>
        <a:xfrm>
          <a:off x="4941316" y="2139961"/>
          <a:ext cx="399421" cy="1071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1177"/>
              </a:lnTo>
              <a:lnTo>
                <a:pt x="399421" y="107117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70A295-AC72-44AC-B53A-B34F925A51CD}">
      <dsp:nvSpPr>
        <dsp:cNvPr id="0" name=""/>
        <dsp:cNvSpPr/>
      </dsp:nvSpPr>
      <dsp:spPr>
        <a:xfrm>
          <a:off x="5340737" y="2350527"/>
          <a:ext cx="8590761" cy="1721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600" b="1" kern="1200" dirty="0"/>
            <a:t>Институциональная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600" b="1" kern="1200" dirty="0"/>
            <a:t>(очная (дневная, вечерняя), заочная, дистанционная, сетевая)</a:t>
          </a:r>
        </a:p>
      </dsp:txBody>
      <dsp:txXfrm>
        <a:off x="5391150" y="2400940"/>
        <a:ext cx="8489935" cy="1620396"/>
      </dsp:txXfrm>
    </dsp:sp>
    <dsp:sp modelId="{34D83D2B-CB53-451D-B5A6-9C566C02CF39}">
      <dsp:nvSpPr>
        <dsp:cNvPr id="0" name=""/>
        <dsp:cNvSpPr/>
      </dsp:nvSpPr>
      <dsp:spPr>
        <a:xfrm>
          <a:off x="4941316" y="2139961"/>
          <a:ext cx="399421" cy="3310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0407"/>
              </a:lnTo>
              <a:lnTo>
                <a:pt x="399421" y="33104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DC551-9727-4FF7-A5D3-471A9EC57D00}">
      <dsp:nvSpPr>
        <dsp:cNvPr id="0" name=""/>
        <dsp:cNvSpPr/>
      </dsp:nvSpPr>
      <dsp:spPr>
        <a:xfrm>
          <a:off x="5340737" y="4353723"/>
          <a:ext cx="8675615" cy="21932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600" b="1" i="0" kern="1200" dirty="0"/>
            <a:t>Индивидуальная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600" b="1" i="0" kern="1200" dirty="0"/>
            <a:t> (</a:t>
          </a:r>
          <a:r>
            <a:rPr lang="ru-RU" sz="3600" b="1" i="0" kern="1200" dirty="0" err="1"/>
            <a:t>экстернатная</a:t>
          </a:r>
          <a:r>
            <a:rPr lang="ru-RU" sz="3600" b="1" i="0" kern="1200" dirty="0"/>
            <a:t>, семейная (домашняя), педагогический патронаж,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600" b="1" i="0" kern="1200" dirty="0"/>
            <a:t>на рабочем месте (на производстве)</a:t>
          </a:r>
          <a:endParaRPr lang="ru-RU" sz="3200" b="1" kern="1200" dirty="0"/>
        </a:p>
      </dsp:txBody>
      <dsp:txXfrm>
        <a:off x="5404976" y="4417962"/>
        <a:ext cx="8547137" cy="2064813"/>
      </dsp:txXfrm>
    </dsp:sp>
    <dsp:sp modelId="{8224E095-2097-4C1F-961E-19C40088F4D5}">
      <dsp:nvSpPr>
        <dsp:cNvPr id="0" name=""/>
        <dsp:cNvSpPr/>
      </dsp:nvSpPr>
      <dsp:spPr>
        <a:xfrm>
          <a:off x="4941316" y="2139961"/>
          <a:ext cx="399421" cy="52529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52973"/>
              </a:lnTo>
              <a:lnTo>
                <a:pt x="399421" y="525297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18DB31-7B30-41DA-AB0D-F45482046702}">
      <dsp:nvSpPr>
        <dsp:cNvPr id="0" name=""/>
        <dsp:cNvSpPr/>
      </dsp:nvSpPr>
      <dsp:spPr>
        <a:xfrm>
          <a:off x="5340737" y="6828988"/>
          <a:ext cx="3031381" cy="1127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Дуальная</a:t>
          </a:r>
        </a:p>
      </dsp:txBody>
      <dsp:txXfrm>
        <a:off x="5373772" y="6862023"/>
        <a:ext cx="2965311" cy="1061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9740D-E173-4C3F-853F-604E56F77EE1}" type="datetimeFigureOut">
              <a:rPr lang="ru-RU" smtClean="0"/>
              <a:t>19.07.2022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64D18-D2D2-41BE-8421-D8A2ED4C6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653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64D18-D2D2-41BE-8421-D8A2ED4C67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55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64D18-D2D2-41BE-8421-D8A2ED4C676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1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4813" y="860425"/>
            <a:ext cx="4129087" cy="2324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2B07D-CC57-46AD-9F32-26695D096664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107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ozp.instrao.ru/images/2021/%D0%B6%D1%83%D1%80%D0%BD%D0%B0%D0%BB/OZP_5_79_%D0%A22_2021_compressed.pdf" TargetMode="External"/><Relationship Id="rId3" Type="http://schemas.openxmlformats.org/officeDocument/2006/relationships/image" Target="../media/image37.png"/><Relationship Id="rId7" Type="http://schemas.openxmlformats.org/officeDocument/2006/relationships/hyperlink" Target="https://elibrary.ru/contents.asp?id=4722845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hyperlink" Target="https://edsoo.ru/" TargetMode="External"/><Relationship Id="rId5" Type="http://schemas.openxmlformats.org/officeDocument/2006/relationships/image" Target="../media/image39.png"/><Relationship Id="rId10" Type="http://schemas.openxmlformats.org/officeDocument/2006/relationships/image" Target="../media/image42.jpe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5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sheremeteva.yu@mail.r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b="12523"/>
          <a:stretch>
            <a:fillRect/>
          </a:stretch>
        </p:blipFill>
        <p:spPr>
          <a:xfrm>
            <a:off x="15392400" y="7581900"/>
            <a:ext cx="2691839" cy="2354730"/>
          </a:xfrm>
          <a:prstGeom prst="rect">
            <a:avLst/>
          </a:prstGeom>
        </p:spPr>
      </p:pic>
      <p:grpSp>
        <p:nvGrpSpPr>
          <p:cNvPr id="17" name="Group 2">
            <a:extLst>
              <a:ext uri="{FF2B5EF4-FFF2-40B4-BE49-F238E27FC236}">
                <a16:creationId xmlns:a16="http://schemas.microsoft.com/office/drawing/2014/main" id="{1C829D65-F696-43C0-BE03-7D65C6C17936}"/>
              </a:ext>
            </a:extLst>
          </p:cNvPr>
          <p:cNvGrpSpPr/>
          <p:nvPr/>
        </p:nvGrpSpPr>
        <p:grpSpPr>
          <a:xfrm>
            <a:off x="-7374" y="0"/>
            <a:ext cx="15260130" cy="10277448"/>
            <a:chOff x="190205" y="-7159"/>
            <a:chExt cx="7239225" cy="5112381"/>
          </a:xfrm>
          <a:solidFill>
            <a:srgbClr val="0066CC"/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3B5FE1E5-525D-4365-8EB4-032963E1122D}"/>
                </a:ext>
              </a:extLst>
            </p:cNvPr>
            <p:cNvSpPr/>
            <p:nvPr/>
          </p:nvSpPr>
          <p:spPr>
            <a:xfrm>
              <a:off x="190205" y="-7159"/>
              <a:ext cx="7239225" cy="5112381"/>
            </a:xfrm>
            <a:custGeom>
              <a:avLst/>
              <a:gdLst/>
              <a:ahLst/>
              <a:cxnLst/>
              <a:rect l="l" t="t" r="r" b="b"/>
              <a:pathLst>
                <a:path w="7457157" h="5342981">
                  <a:moveTo>
                    <a:pt x="0" y="0"/>
                  </a:moveTo>
                  <a:lnTo>
                    <a:pt x="7457157" y="0"/>
                  </a:lnTo>
                  <a:lnTo>
                    <a:pt x="7457157" y="5342981"/>
                  </a:lnTo>
                  <a:lnTo>
                    <a:pt x="0" y="5342981"/>
                  </a:lnTo>
                  <a:close/>
                </a:path>
              </a:pathLst>
            </a:custGeom>
            <a:grpFill/>
          </p:spPr>
        </p:sp>
      </p:grpSp>
      <p:sp>
        <p:nvSpPr>
          <p:cNvPr id="20" name="TextBox 10">
            <a:extLst>
              <a:ext uri="{FF2B5EF4-FFF2-40B4-BE49-F238E27FC236}">
                <a16:creationId xmlns:a16="http://schemas.microsoft.com/office/drawing/2014/main" id="{6ED1C5D0-E75F-4D80-8312-AAFEA21B233A}"/>
              </a:ext>
            </a:extLst>
          </p:cNvPr>
          <p:cNvSpPr txBox="1"/>
          <p:nvPr/>
        </p:nvSpPr>
        <p:spPr>
          <a:xfrm>
            <a:off x="7627607" y="7734300"/>
            <a:ext cx="6640455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00"/>
              </a:lnSpc>
            </a:pPr>
            <a:r>
              <a:rPr lang="ru-RU" sz="2800" b="1" spc="32" dirty="0" err="1">
                <a:solidFill>
                  <a:schemeClr val="bg1"/>
                </a:solidFill>
                <a:latin typeface="Montserrat Classic Bold"/>
              </a:rPr>
              <a:t>Лопашова</a:t>
            </a:r>
            <a:r>
              <a:rPr lang="ru-RU" sz="2800" b="1" spc="32" dirty="0">
                <a:solidFill>
                  <a:schemeClr val="bg1"/>
                </a:solidFill>
                <a:latin typeface="Montserrat Classic Bold"/>
              </a:rPr>
              <a:t> Ю.А.</a:t>
            </a:r>
            <a:r>
              <a:rPr lang="ru-RU" sz="2800" spc="32" dirty="0">
                <a:solidFill>
                  <a:schemeClr val="bg1"/>
                </a:solidFill>
                <a:latin typeface="Montserrat Classic Bold"/>
              </a:rPr>
              <a:t>, </a:t>
            </a:r>
          </a:p>
          <a:p>
            <a:pPr algn="r">
              <a:lnSpc>
                <a:spcPts val="3000"/>
              </a:lnSpc>
            </a:pPr>
            <a:r>
              <a:rPr lang="ru-RU" sz="2800" spc="32" dirty="0">
                <a:solidFill>
                  <a:schemeClr val="bg1"/>
                </a:solidFill>
                <a:latin typeface="Montserrat Classic Bold"/>
              </a:rPr>
              <a:t>кандидат педагогических наук, проректор по учебной работе и непрерывному образованию</a:t>
            </a:r>
            <a:endParaRPr lang="en-US" sz="2800" spc="32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D6EEC062-CAF1-4032-9548-29CFC91E21E4}"/>
              </a:ext>
            </a:extLst>
          </p:cNvPr>
          <p:cNvSpPr txBox="1"/>
          <p:nvPr/>
        </p:nvSpPr>
        <p:spPr>
          <a:xfrm>
            <a:off x="730843" y="723900"/>
            <a:ext cx="13783696" cy="1335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69"/>
              </a:lnSpc>
            </a:pPr>
            <a:r>
              <a:rPr lang="en-US" sz="3000" dirty="0">
                <a:solidFill>
                  <a:srgbClr val="FFFFFF"/>
                </a:solidFill>
                <a:latin typeface="Montserrat Classic Bold" panose="020B0604020202020204" charset="0"/>
              </a:rPr>
              <a:t>ГОСУДАРСТВЕННОЕ </a:t>
            </a:r>
            <a:r>
              <a:rPr lang="ru-RU" sz="3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FFFFFF"/>
                </a:solidFill>
                <a:latin typeface="Montserrat Classic Bold" panose="020B0604020202020204" charset="0"/>
              </a:rPr>
              <a:t>БЮДЖЕТНОЕ </a:t>
            </a:r>
            <a:r>
              <a:rPr lang="ru-RU" sz="3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FFFFFF"/>
                </a:solidFill>
                <a:latin typeface="Montserrat Classic Bold" panose="020B0604020202020204" charset="0"/>
              </a:rPr>
              <a:t>ОБРАЗОВАТЕЛЬНОЕ </a:t>
            </a:r>
            <a:r>
              <a:rPr lang="ru-RU" sz="3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FFFFFF"/>
                </a:solidFill>
                <a:latin typeface="Montserrat Classic Bold" panose="020B0604020202020204" charset="0"/>
              </a:rPr>
              <a:t>УЧРЕЖДЕНИЕ</a:t>
            </a:r>
            <a:r>
              <a:rPr lang="ru-RU" sz="3000" dirty="0">
                <a:solidFill>
                  <a:srgbClr val="FFFFFF"/>
                </a:solidFill>
                <a:latin typeface="+mj-lt"/>
              </a:rPr>
              <a:t> </a:t>
            </a:r>
          </a:p>
          <a:p>
            <a:pPr algn="ctr">
              <a:lnSpc>
                <a:spcPts val="2569"/>
              </a:lnSpc>
            </a:pPr>
            <a:r>
              <a:rPr lang="ru-RU" sz="3000" dirty="0">
                <a:solidFill>
                  <a:srgbClr val="FFFFFF"/>
                </a:solidFill>
                <a:latin typeface="+mj-lt"/>
              </a:rPr>
              <a:t>ДОПОЛНИТЕЛЬНОГО ПРОФЕССИОНАЛЬНОГО ОБРАЗОВАНИЯ </a:t>
            </a:r>
            <a:r>
              <a:rPr lang="en-US" sz="3000" dirty="0">
                <a:solidFill>
                  <a:srgbClr val="FFFFFF"/>
                </a:solidFill>
                <a:latin typeface="Montserrat Classic Bold" panose="020B0604020202020204" charset="0"/>
              </a:rPr>
              <a:t>РЕСПУБЛИКИ</a:t>
            </a:r>
            <a:r>
              <a:rPr lang="ru-RU" sz="3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FFFFFF"/>
                </a:solidFill>
                <a:latin typeface="Montserrat Classic Bold" panose="020B0604020202020204" charset="0"/>
              </a:rPr>
              <a:t>КРЫМ </a:t>
            </a:r>
          </a:p>
          <a:p>
            <a:pPr algn="ctr">
              <a:lnSpc>
                <a:spcPts val="2569"/>
              </a:lnSpc>
            </a:pPr>
            <a:r>
              <a:rPr lang="ru-RU" sz="3000" dirty="0">
                <a:solidFill>
                  <a:srgbClr val="FFFFFF"/>
                </a:solidFill>
                <a:latin typeface="Montserrat Classic Bold" panose="020B0604020202020204" charset="0"/>
              </a:rPr>
              <a:t>«</a:t>
            </a:r>
            <a:r>
              <a:rPr lang="en-US" sz="3000" dirty="0">
                <a:solidFill>
                  <a:srgbClr val="FFFFFF"/>
                </a:solidFill>
                <a:latin typeface="Montserrat Classic Bold" panose="020B0604020202020204" charset="0"/>
              </a:rPr>
              <a:t>КРЫМСКИЙ</a:t>
            </a:r>
            <a:r>
              <a:rPr lang="ru-RU" sz="3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FFFFFF"/>
                </a:solidFill>
                <a:latin typeface="Montserrat Classic Bold" panose="020B0604020202020204" charset="0"/>
              </a:rPr>
              <a:t>РЕСПУБЛИКАНСКИЙ ИНСТИТУТ ПОСТДИПЛОМНОГО </a:t>
            </a:r>
            <a:r>
              <a:rPr lang="ru-RU" sz="3000" dirty="0">
                <a:solidFill>
                  <a:srgbClr val="FFFFFF"/>
                </a:solidFill>
                <a:latin typeface="+mj-lt"/>
              </a:rPr>
              <a:t> </a:t>
            </a:r>
          </a:p>
          <a:p>
            <a:pPr algn="ctr">
              <a:lnSpc>
                <a:spcPts val="2569"/>
              </a:lnSpc>
            </a:pPr>
            <a:r>
              <a:rPr lang="en-US" sz="3000" dirty="0">
                <a:solidFill>
                  <a:srgbClr val="FFFFFF"/>
                </a:solidFill>
                <a:latin typeface="Montserrat Classic Bold" panose="020B0604020202020204" charset="0"/>
              </a:rPr>
              <a:t>ПЕДАГОГИЧЕСКОГО ОБРАЗОВАНИЯ</a:t>
            </a:r>
            <a:r>
              <a:rPr lang="ru-RU" sz="3000" dirty="0">
                <a:solidFill>
                  <a:srgbClr val="FFFFFF"/>
                </a:solidFill>
                <a:latin typeface="Montserrat Classic Bold" panose="020B0604020202020204" charset="0"/>
              </a:rPr>
              <a:t>»</a:t>
            </a:r>
            <a:endParaRPr lang="en-US" sz="3000" dirty="0">
              <a:solidFill>
                <a:srgbClr val="FFFFFF"/>
              </a:solidFill>
              <a:latin typeface="Montserrat Classic Bold" panose="020B060402020202020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6930A4C3-44D3-4212-AC44-43DEE766B48A}"/>
              </a:ext>
            </a:extLst>
          </p:cNvPr>
          <p:cNvSpPr txBox="1"/>
          <p:nvPr/>
        </p:nvSpPr>
        <p:spPr>
          <a:xfrm>
            <a:off x="381000" y="3792201"/>
            <a:ext cx="14087534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ru-RU" sz="6000" b="1" dirty="0">
                <a:solidFill>
                  <a:srgbClr val="FFFFFF"/>
                </a:solidFill>
                <a:latin typeface="+mj-lt"/>
              </a:rPr>
              <a:t>Системы образования России и Украины: сравнительный анализ современного этапа развития</a:t>
            </a:r>
            <a:endParaRPr lang="en-US" sz="6000" b="1" dirty="0">
              <a:solidFill>
                <a:srgbClr val="FFFFFF"/>
              </a:solidFill>
              <a:latin typeface="Montserrat Classic Bold" panose="020B060402020202020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BFE1C5-FD84-45C7-9F67-156ABFA8E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980" y="190500"/>
            <a:ext cx="1510177" cy="164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76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7467600" y="93375"/>
            <a:ext cx="10287000" cy="1477328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marL="88900"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Система образования </a:t>
            </a:r>
          </a:p>
          <a:p>
            <a:pPr marL="88900"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России и Украины</a:t>
            </a:r>
            <a:endParaRPr lang="ru-RU" sz="24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07088F-B3B5-40F8-96CF-DA08372A5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16" t="25375" r="22903" b="11971"/>
          <a:stretch/>
        </p:blipFill>
        <p:spPr>
          <a:xfrm rot="16200000">
            <a:off x="-1184847" y="1946849"/>
            <a:ext cx="10294496" cy="64007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3FD31C-148D-4FA5-8F21-018B320DD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54" t="14361" r="38335" b="7777"/>
          <a:stretch/>
        </p:blipFill>
        <p:spPr>
          <a:xfrm>
            <a:off x="7681451" y="1570703"/>
            <a:ext cx="9859297" cy="86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48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947B25C-A8D4-4CB4-B6FD-3AF9DE162E5C}"/>
              </a:ext>
            </a:extLst>
          </p:cNvPr>
          <p:cNvSpPr txBox="1"/>
          <p:nvPr/>
        </p:nvSpPr>
        <p:spPr>
          <a:xfrm>
            <a:off x="714934" y="1324088"/>
            <a:ext cx="1424526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811213"/>
            <a:endParaRPr lang="ru-RU" sz="3200" dirty="0">
              <a:solidFill>
                <a:srgbClr val="002060"/>
              </a:solidFill>
              <a:latin typeface="Montserrat Classic Bold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938992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105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Сравнение уровней образования </a:t>
            </a: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России и Украины</a:t>
            </a:r>
          </a:p>
          <a:p>
            <a:pPr lvl="0" algn="ctr"/>
            <a:endParaRPr lang="ru-RU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C8E3620-7872-4889-97D0-18BB1AF69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0037868"/>
              </p:ext>
            </p:extLst>
          </p:nvPr>
        </p:nvGraphicFramePr>
        <p:xfrm>
          <a:off x="2895600" y="2408346"/>
          <a:ext cx="13106399" cy="7629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F032D07-CC87-45FB-B1B7-9EB4DD8D916D}"/>
              </a:ext>
            </a:extLst>
          </p:cNvPr>
          <p:cNvSpPr txBox="1"/>
          <p:nvPr/>
        </p:nvSpPr>
        <p:spPr>
          <a:xfrm>
            <a:off x="304800" y="2443496"/>
            <a:ext cx="35814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2400" b="1" dirty="0">
                <a:solidFill>
                  <a:srgbClr val="C00000"/>
                </a:solidFill>
                <a:latin typeface="Montserrat Classic Bold" panose="020B0604020202020204" charset="0"/>
              </a:rPr>
              <a:t>Федеральный закон от 29.12.2013  № 273-ФЗ «Об образовании в РФ»,</a:t>
            </a:r>
          </a:p>
          <a:p>
            <a:pPr lvl="0"/>
            <a:r>
              <a:rPr lang="ru-RU" sz="2400" b="1" dirty="0">
                <a:solidFill>
                  <a:srgbClr val="C00000"/>
                </a:solidFill>
                <a:latin typeface="Montserrat Classic Bold" panose="020B0604020202020204" charset="0"/>
              </a:rPr>
              <a:t>ст. 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1762C3-FFF2-491C-89E1-74BB7DCD0396}"/>
              </a:ext>
            </a:extLst>
          </p:cNvPr>
          <p:cNvSpPr txBox="1"/>
          <p:nvPr/>
        </p:nvSpPr>
        <p:spPr>
          <a:xfrm>
            <a:off x="14401800" y="2443496"/>
            <a:ext cx="35814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2400" b="1" dirty="0">
                <a:solidFill>
                  <a:srgbClr val="C00000"/>
                </a:solidFill>
                <a:latin typeface="Montserrat Classic Bold" panose="020B0604020202020204" charset="0"/>
              </a:rPr>
              <a:t>Закон </a:t>
            </a:r>
            <a:r>
              <a:rPr lang="ru-RU" sz="2400" b="1" dirty="0" err="1">
                <a:solidFill>
                  <a:srgbClr val="C00000"/>
                </a:solidFill>
                <a:latin typeface="Montserrat Classic Bold" panose="020B0604020202020204" charset="0"/>
              </a:rPr>
              <a:t>України</a:t>
            </a:r>
            <a:r>
              <a:rPr lang="ru-RU" sz="2400" b="1" dirty="0">
                <a:solidFill>
                  <a:srgbClr val="C00000"/>
                </a:solidFill>
                <a:latin typeface="Montserrat Classic Bold" panose="020B0604020202020204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Montserrat Classic Bold" panose="020B0604020202020204" charset="0"/>
              </a:rPr>
              <a:t>від</a:t>
            </a:r>
            <a:r>
              <a:rPr lang="ru-RU" sz="2400" b="1" dirty="0">
                <a:solidFill>
                  <a:srgbClr val="C00000"/>
                </a:solidFill>
                <a:latin typeface="Montserrat Classic Bold" panose="020B0604020202020204" charset="0"/>
              </a:rPr>
              <a:t> 05.09.2017 № 2145-VIII «Про </a:t>
            </a:r>
            <a:r>
              <a:rPr lang="ru-RU" sz="2400" b="1" dirty="0" err="1">
                <a:solidFill>
                  <a:srgbClr val="C00000"/>
                </a:solidFill>
                <a:latin typeface="Montserrat Classic Bold" panose="020B0604020202020204" charset="0"/>
              </a:rPr>
              <a:t>освіту</a:t>
            </a:r>
            <a:r>
              <a:rPr lang="ru-RU" sz="2400" b="1" dirty="0">
                <a:solidFill>
                  <a:srgbClr val="C00000"/>
                </a:solidFill>
                <a:latin typeface="Montserrat Classic Bold" panose="020B0604020202020204" charset="0"/>
              </a:rPr>
              <a:t>», ст. 10</a:t>
            </a:r>
          </a:p>
        </p:txBody>
      </p:sp>
      <p:sp>
        <p:nvSpPr>
          <p:cNvPr id="4" name="Левая фигурная скобка 3">
            <a:extLst>
              <a:ext uri="{FF2B5EF4-FFF2-40B4-BE49-F238E27FC236}">
                <a16:creationId xmlns:a16="http://schemas.microsoft.com/office/drawing/2014/main" id="{ABB9C624-2ABF-4ECE-82F8-F37EDE498749}"/>
              </a:ext>
            </a:extLst>
          </p:cNvPr>
          <p:cNvSpPr/>
          <p:nvPr/>
        </p:nvSpPr>
        <p:spPr>
          <a:xfrm>
            <a:off x="3771900" y="4036862"/>
            <a:ext cx="228600" cy="588485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Левая фигурная скобка 8">
            <a:extLst>
              <a:ext uri="{FF2B5EF4-FFF2-40B4-BE49-F238E27FC236}">
                <a16:creationId xmlns:a16="http://schemas.microsoft.com/office/drawing/2014/main" id="{BE647CDC-F648-4E60-A950-27689A4D305E}"/>
              </a:ext>
            </a:extLst>
          </p:cNvPr>
          <p:cNvSpPr/>
          <p:nvPr/>
        </p:nvSpPr>
        <p:spPr>
          <a:xfrm rot="10800000">
            <a:off x="14731602" y="5638063"/>
            <a:ext cx="228600" cy="439600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40195B-D72B-4EFB-9EA4-AD3B4CB573E4}"/>
              </a:ext>
            </a:extLst>
          </p:cNvPr>
          <p:cNvSpPr/>
          <p:nvPr/>
        </p:nvSpPr>
        <p:spPr>
          <a:xfrm>
            <a:off x="3099198" y="4502791"/>
            <a:ext cx="457200" cy="495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О Б Щ Е </a:t>
            </a:r>
            <a:r>
              <a:rPr lang="ru-RU" sz="2400" b="1" dirty="0" err="1">
                <a:solidFill>
                  <a:schemeClr val="tx1"/>
                </a:solidFill>
              </a:rPr>
              <a:t>Е</a:t>
            </a:r>
            <a:r>
              <a:rPr lang="ru-RU" sz="2400" b="1" dirty="0">
                <a:solidFill>
                  <a:schemeClr val="tx1"/>
                </a:solidFill>
              </a:rPr>
              <a:t>   О Б Р А З О В А Н И 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BB59597-FC96-4C35-A1D4-DB5BC046F491}"/>
              </a:ext>
            </a:extLst>
          </p:cNvPr>
          <p:cNvSpPr/>
          <p:nvPr/>
        </p:nvSpPr>
        <p:spPr>
          <a:xfrm>
            <a:off x="15159919" y="5402154"/>
            <a:ext cx="842080" cy="495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О Б Щ Е </a:t>
            </a:r>
            <a:r>
              <a:rPr lang="ru-RU" sz="2400" b="1" dirty="0" err="1">
                <a:solidFill>
                  <a:schemeClr val="tx1"/>
                </a:solidFill>
              </a:rPr>
              <a:t>Е</a:t>
            </a:r>
            <a:r>
              <a:rPr lang="ru-RU" sz="2400" b="1" dirty="0">
                <a:solidFill>
                  <a:schemeClr val="tx1"/>
                </a:solidFill>
              </a:rPr>
              <a:t>   С Р Е Д Н Е </a:t>
            </a:r>
            <a:r>
              <a:rPr lang="ru-RU" sz="2400" b="1" dirty="0" err="1">
                <a:solidFill>
                  <a:schemeClr val="tx1"/>
                </a:solidFill>
              </a:rPr>
              <a:t>Е</a:t>
            </a:r>
            <a:r>
              <a:rPr lang="ru-RU" sz="2400" b="1" dirty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О Б Р А З О В А Н И Е</a:t>
            </a:r>
          </a:p>
        </p:txBody>
      </p:sp>
    </p:spTree>
    <p:extLst>
      <p:ext uri="{BB962C8B-B14F-4D97-AF65-F5344CB8AC3E}">
        <p14:creationId xmlns:p14="http://schemas.microsoft.com/office/powerpoint/2010/main" val="793663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947B25C-A8D4-4CB4-B6FD-3AF9DE162E5C}"/>
              </a:ext>
            </a:extLst>
          </p:cNvPr>
          <p:cNvSpPr txBox="1"/>
          <p:nvPr/>
        </p:nvSpPr>
        <p:spPr>
          <a:xfrm>
            <a:off x="714934" y="1324088"/>
            <a:ext cx="1424526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811213"/>
            <a:endParaRPr lang="ru-RU" sz="3200" dirty="0">
              <a:solidFill>
                <a:srgbClr val="002060"/>
              </a:solidFill>
              <a:latin typeface="Montserrat Classic Bold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854354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105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Сравнение уровней образования </a:t>
            </a: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России и Украины</a:t>
            </a:r>
          </a:p>
          <a:p>
            <a:pPr lvl="0" algn="ctr"/>
            <a:endParaRPr lang="ru-RU" sz="10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C8E3620-7872-4889-97D0-18BB1AF69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163642"/>
              </p:ext>
            </p:extLst>
          </p:nvPr>
        </p:nvGraphicFramePr>
        <p:xfrm>
          <a:off x="1016410" y="2552701"/>
          <a:ext cx="16052390" cy="6410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0467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947B25C-A8D4-4CB4-B6FD-3AF9DE162E5C}"/>
              </a:ext>
            </a:extLst>
          </p:cNvPr>
          <p:cNvSpPr txBox="1"/>
          <p:nvPr/>
        </p:nvSpPr>
        <p:spPr>
          <a:xfrm>
            <a:off x="714934" y="1324088"/>
            <a:ext cx="1424526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811213"/>
            <a:endParaRPr lang="ru-RU" sz="3200" dirty="0">
              <a:solidFill>
                <a:srgbClr val="002060"/>
              </a:solidFill>
              <a:latin typeface="Montserrat Classic Bold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831271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9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Сравнение уровней образования </a:t>
            </a: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России и Украины</a:t>
            </a:r>
          </a:p>
          <a:p>
            <a:pPr lvl="0" algn="ctr"/>
            <a:endParaRPr lang="ru-RU" sz="10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C8E3620-7872-4889-97D0-18BB1AF69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7372259"/>
              </p:ext>
            </p:extLst>
          </p:nvPr>
        </p:nvGraphicFramePr>
        <p:xfrm>
          <a:off x="714934" y="2019300"/>
          <a:ext cx="17268266" cy="731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1219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4BB96607-D868-4820-97AC-2E66AD41FD2B}"/>
              </a:ext>
            </a:extLst>
          </p:cNvPr>
          <p:cNvCxnSpPr>
            <a:cxnSpLocks/>
          </p:cNvCxnSpPr>
          <p:nvPr/>
        </p:nvCxnSpPr>
        <p:spPr>
          <a:xfrm flipV="1">
            <a:off x="4420829" y="7700834"/>
            <a:ext cx="4418371" cy="1176467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45DBC916-D19A-48B2-92AF-E0766BE2C0E9}"/>
              </a:ext>
            </a:extLst>
          </p:cNvPr>
          <p:cNvCxnSpPr>
            <a:cxnSpLocks/>
          </p:cNvCxnSpPr>
          <p:nvPr/>
        </p:nvCxnSpPr>
        <p:spPr>
          <a:xfrm rot="10800000">
            <a:off x="9575390" y="7700834"/>
            <a:ext cx="4267200" cy="1262084"/>
          </a:xfrm>
          <a:prstGeom prst="bentConnector3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947B25C-A8D4-4CB4-B6FD-3AF9DE162E5C}"/>
              </a:ext>
            </a:extLst>
          </p:cNvPr>
          <p:cNvSpPr txBox="1"/>
          <p:nvPr/>
        </p:nvSpPr>
        <p:spPr>
          <a:xfrm>
            <a:off x="714934" y="1324088"/>
            <a:ext cx="1424526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811213"/>
            <a:endParaRPr lang="ru-RU" sz="3200" dirty="0">
              <a:solidFill>
                <a:srgbClr val="002060"/>
              </a:solidFill>
              <a:latin typeface="Montserrat Classic Bold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846659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10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Сравнение уровней образования </a:t>
            </a: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России и Украины</a:t>
            </a:r>
          </a:p>
          <a:p>
            <a:pPr lvl="0" algn="ctr"/>
            <a:endParaRPr lang="ru-RU" sz="10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135DB58-84BB-4113-9DE7-917051817C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8237294"/>
              </p:ext>
            </p:extLst>
          </p:nvPr>
        </p:nvGraphicFramePr>
        <p:xfrm>
          <a:off x="4420829" y="2019300"/>
          <a:ext cx="9421761" cy="576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21892FE-FB71-4802-AA3C-573219FB4E9F}"/>
              </a:ext>
            </a:extLst>
          </p:cNvPr>
          <p:cNvSpPr/>
          <p:nvPr/>
        </p:nvSpPr>
        <p:spPr>
          <a:xfrm>
            <a:off x="13876389" y="5905500"/>
            <a:ext cx="4267200" cy="422243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b="1" dirty="0"/>
              <a:t>Последипломное образование </a:t>
            </a:r>
            <a:r>
              <a:rPr lang="ru-RU" sz="2200" i="1" dirty="0"/>
              <a:t>(специализация, переподготовка, повышение квалификации, стажировка)</a:t>
            </a:r>
            <a:r>
              <a:rPr lang="ru-RU" sz="2200" dirty="0"/>
              <a:t>;</a:t>
            </a:r>
          </a:p>
          <a:p>
            <a:pPr algn="ctr"/>
            <a:r>
              <a:rPr lang="ru-RU" sz="2200" dirty="0"/>
              <a:t>профессиональное обучение работников;</a:t>
            </a:r>
          </a:p>
          <a:p>
            <a:pPr algn="ctr"/>
            <a:r>
              <a:rPr lang="ru-RU" sz="2200" dirty="0"/>
              <a:t>курсы переподготовки и / или повышение квалификации;</a:t>
            </a:r>
          </a:p>
          <a:p>
            <a:pPr algn="ctr"/>
            <a:r>
              <a:rPr lang="ru-RU" sz="2200" dirty="0"/>
              <a:t>непрерывное профессиональное развитие; прочее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4C3C2AF-DA16-47A1-81D1-0FFC037AB540}"/>
              </a:ext>
            </a:extLst>
          </p:cNvPr>
          <p:cNvSpPr/>
          <p:nvPr/>
        </p:nvSpPr>
        <p:spPr>
          <a:xfrm>
            <a:off x="144411" y="5571113"/>
            <a:ext cx="4267200" cy="45568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dirty="0"/>
              <a:t>Образование, направленное на удовлетворение образовательных и профессиональных потребностей, профессиональное развитие человека, обеспечение соответствия его квалификации меняющимся условиям профессиональной деятельности и социальной среды</a:t>
            </a:r>
          </a:p>
        </p:txBody>
      </p:sp>
    </p:spTree>
    <p:extLst>
      <p:ext uri="{BB962C8B-B14F-4D97-AF65-F5344CB8AC3E}">
        <p14:creationId xmlns:p14="http://schemas.microsoft.com/office/powerpoint/2010/main" val="3862750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947B25C-A8D4-4CB4-B6FD-3AF9DE162E5C}"/>
              </a:ext>
            </a:extLst>
          </p:cNvPr>
          <p:cNvSpPr txBox="1"/>
          <p:nvPr/>
        </p:nvSpPr>
        <p:spPr>
          <a:xfrm>
            <a:off x="714934" y="1324088"/>
            <a:ext cx="1424526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811213"/>
            <a:endParaRPr lang="ru-RU" sz="3200" dirty="0">
              <a:solidFill>
                <a:srgbClr val="002060"/>
              </a:solidFill>
              <a:latin typeface="Montserrat Classic Bold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854354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105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Образовательные программы</a:t>
            </a: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в системе общего образования Российской Федерации</a:t>
            </a:r>
          </a:p>
          <a:p>
            <a:pPr lvl="0" algn="ctr"/>
            <a:endParaRPr lang="ru-RU" sz="10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54C55B10-F912-40FA-9BB6-69D4A3A3C6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958452"/>
              </p:ext>
            </p:extLst>
          </p:nvPr>
        </p:nvGraphicFramePr>
        <p:xfrm>
          <a:off x="2362200" y="2552700"/>
          <a:ext cx="13487400" cy="731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5180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415772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20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Разработка образовательных программ</a:t>
            </a:r>
          </a:p>
          <a:p>
            <a:pPr lvl="0" algn="ctr"/>
            <a:endParaRPr lang="ru-RU" sz="24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C2FBD6D-5091-4CFD-9742-C68712E730FC}"/>
              </a:ext>
            </a:extLst>
          </p:cNvPr>
          <p:cNvSpPr/>
          <p:nvPr/>
        </p:nvSpPr>
        <p:spPr>
          <a:xfrm>
            <a:off x="3276600" y="2484886"/>
            <a:ext cx="14782800" cy="5005626"/>
          </a:xfrm>
          <a:prstGeom prst="roundRect">
            <a:avLst/>
          </a:prstGeom>
          <a:ln w="12700">
            <a:solidFill>
              <a:srgbClr val="134EB9"/>
            </a:solidFill>
          </a:ln>
        </p:spPr>
        <p:txBody>
          <a:bodyPr wrap="square">
            <a:spAutoFit/>
          </a:bodyPr>
          <a:lstStyle/>
          <a:p>
            <a:pPr marL="354013" indent="6350"/>
            <a:r>
              <a:rPr lang="ru-RU" sz="4800" dirty="0"/>
              <a:t>Организации, осуществляющие образовательную деятельность по имеющим государственную аккредитацию образовательным программам, </a:t>
            </a:r>
          </a:p>
          <a:p>
            <a:pPr marL="354013" indent="6350"/>
            <a:r>
              <a:rPr lang="ru-RU" sz="4800" dirty="0"/>
              <a:t>разрабатывают образовательные программы </a:t>
            </a:r>
          </a:p>
          <a:p>
            <a:pPr marL="354013" indent="6350"/>
            <a:r>
              <a:rPr lang="ru-RU" sz="4800" dirty="0"/>
              <a:t>в соответствии с ФГОС и с учетом соответствующих </a:t>
            </a:r>
            <a:r>
              <a:rPr lang="ru-RU" sz="4800" b="1" dirty="0"/>
              <a:t>примерных основных образовательных программ.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2C59EA-B558-4B26-B13B-CF4FBBAE5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30693" r="48750" b="30048"/>
          <a:stretch/>
        </p:blipFill>
        <p:spPr>
          <a:xfrm>
            <a:off x="264695" y="3252437"/>
            <a:ext cx="2685608" cy="3388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B7432C-64D6-444C-8377-2DCD175383C4}"/>
              </a:ext>
            </a:extLst>
          </p:cNvPr>
          <p:cNvSpPr txBox="1"/>
          <p:nvPr/>
        </p:nvSpPr>
        <p:spPr>
          <a:xfrm>
            <a:off x="6629400" y="8595721"/>
            <a:ext cx="101727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3600" b="1" dirty="0">
                <a:solidFill>
                  <a:srgbClr val="C00000"/>
                </a:solidFill>
                <a:latin typeface="Montserrat Classic Bold" panose="020B0604020202020204" charset="0"/>
              </a:rPr>
              <a:t>Федеральный закон «Об образовании в Российской Федерации»  № 273-ФЗ, ч. 7 ст. 12</a:t>
            </a:r>
          </a:p>
        </p:txBody>
      </p:sp>
    </p:spTree>
    <p:extLst>
      <p:ext uri="{BB962C8B-B14F-4D97-AF65-F5344CB8AC3E}">
        <p14:creationId xmlns:p14="http://schemas.microsoft.com/office/powerpoint/2010/main" val="3366946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947B25C-A8D4-4CB4-B6FD-3AF9DE162E5C}"/>
              </a:ext>
            </a:extLst>
          </p:cNvPr>
          <p:cNvSpPr txBox="1"/>
          <p:nvPr/>
        </p:nvSpPr>
        <p:spPr>
          <a:xfrm>
            <a:off x="714934" y="1324088"/>
            <a:ext cx="1424526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811213"/>
            <a:endParaRPr lang="ru-RU" sz="3200" dirty="0">
              <a:solidFill>
                <a:srgbClr val="002060"/>
              </a:solidFill>
              <a:latin typeface="Montserrat Classic Bold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908215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10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Формы получения образования и формы обучения в  </a:t>
            </a: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Российской Федерации</a:t>
            </a:r>
          </a:p>
          <a:p>
            <a:pPr lvl="0" algn="ctr"/>
            <a:endParaRPr lang="ru-RU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58905968-4039-45D3-992C-D62538CB36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3910410"/>
              </p:ext>
            </p:extLst>
          </p:nvPr>
        </p:nvGraphicFramePr>
        <p:xfrm>
          <a:off x="382047" y="2324100"/>
          <a:ext cx="17523905" cy="739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FCE725A-B1C3-4921-AB11-514038520E94}"/>
              </a:ext>
            </a:extLst>
          </p:cNvPr>
          <p:cNvSpPr txBox="1"/>
          <p:nvPr/>
        </p:nvSpPr>
        <p:spPr>
          <a:xfrm>
            <a:off x="8879939" y="8470469"/>
            <a:ext cx="89916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3200" b="1" dirty="0">
                <a:solidFill>
                  <a:srgbClr val="C00000"/>
                </a:solidFill>
                <a:latin typeface="Montserrat Classic Bold" panose="020B0604020202020204" charset="0"/>
              </a:rPr>
              <a:t>Федеральный закон от 29.12.2013  № 273-ФЗ </a:t>
            </a:r>
          </a:p>
          <a:p>
            <a:pPr lvl="0"/>
            <a:r>
              <a:rPr lang="ru-RU" sz="3200" b="1" dirty="0">
                <a:solidFill>
                  <a:srgbClr val="C00000"/>
                </a:solidFill>
                <a:latin typeface="Montserrat Classic Bold" panose="020B0604020202020204" charset="0"/>
              </a:rPr>
              <a:t>«Об образовании в РФ», ст. 17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4D238D-48BE-48BA-84EA-EF32F9FDA3E6}"/>
              </a:ext>
            </a:extLst>
          </p:cNvPr>
          <p:cNvSpPr/>
          <p:nvPr/>
        </p:nvSpPr>
        <p:spPr>
          <a:xfrm>
            <a:off x="8899604" y="7285740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 правом прохождения промежуточной и государственной итоговой аттестации в организациях, осуществляющих образовательную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1669031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947B25C-A8D4-4CB4-B6FD-3AF9DE162E5C}"/>
              </a:ext>
            </a:extLst>
          </p:cNvPr>
          <p:cNvSpPr txBox="1"/>
          <p:nvPr/>
        </p:nvSpPr>
        <p:spPr>
          <a:xfrm>
            <a:off x="714934" y="1324088"/>
            <a:ext cx="1424526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811213"/>
            <a:endParaRPr lang="ru-RU" sz="3200" dirty="0">
              <a:solidFill>
                <a:srgbClr val="002060"/>
              </a:solidFill>
              <a:latin typeface="Montserrat Classic Bold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2215991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24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Формы обучения в России </a:t>
            </a: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и формы получения образования в Украине</a:t>
            </a:r>
          </a:p>
          <a:p>
            <a:pPr lvl="0" algn="ctr"/>
            <a:endParaRPr lang="ru-RU" sz="24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C8E3620-7872-4889-97D0-18BB1AF69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439015"/>
              </p:ext>
            </p:extLst>
          </p:nvPr>
        </p:nvGraphicFramePr>
        <p:xfrm>
          <a:off x="2971800" y="2215991"/>
          <a:ext cx="14020799" cy="8467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3121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846659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24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Федеральный закон от 29.12.2012 г. № 273-ФЗ «Об образовании в Российской Федерации»</a:t>
            </a:r>
            <a:endParaRPr lang="ru-RU" sz="24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2FBD6D-5091-4CFD-9742-C68712E730FC}"/>
              </a:ext>
            </a:extLst>
          </p:cNvPr>
          <p:cNvSpPr/>
          <p:nvPr/>
        </p:nvSpPr>
        <p:spPr>
          <a:xfrm>
            <a:off x="3581400" y="3009900"/>
            <a:ext cx="14334668" cy="6771084"/>
          </a:xfrm>
          <a:prstGeom prst="rect">
            <a:avLst/>
          </a:prstGeom>
          <a:ln w="12700">
            <a:solidFill>
              <a:srgbClr val="134EB9"/>
            </a:solidFill>
          </a:ln>
        </p:spPr>
        <p:txBody>
          <a:bodyPr wrap="square">
            <a:spAutoFit/>
          </a:bodyPr>
          <a:lstStyle/>
          <a:p>
            <a:pPr marL="354013" indent="6350"/>
            <a:r>
              <a:rPr lang="ru-RU" sz="3600" dirty="0"/>
              <a:t>Государственная политика и правовое регулирование отношений в сфере образования основываются на следующих принципах:</a:t>
            </a:r>
          </a:p>
          <a:p>
            <a:pPr marL="354013" indent="6350"/>
            <a:endParaRPr lang="ru-RU" dirty="0"/>
          </a:p>
          <a:p>
            <a:pPr marL="354013" indent="6350"/>
            <a:r>
              <a:rPr lang="ru-RU" sz="3600" i="1" dirty="0"/>
              <a:t>1. Признание приоритетности образования;</a:t>
            </a:r>
          </a:p>
          <a:p>
            <a:pPr marL="811213" indent="-450850"/>
            <a:r>
              <a:rPr lang="ru-RU" sz="3600" i="1" dirty="0"/>
              <a:t>2. Обеспечение права каждого человека на образование, недопустимость дискриминации в сфере образования;</a:t>
            </a:r>
          </a:p>
          <a:p>
            <a:pPr marL="811213" indent="-450850"/>
            <a:r>
              <a:rPr lang="ru-RU" sz="3600" i="1" dirty="0"/>
              <a:t>3. Гуманистический характер образования,…..</a:t>
            </a:r>
          </a:p>
          <a:p>
            <a:pPr marL="354013" indent="6350"/>
            <a:endParaRPr lang="ru-RU" sz="2000" dirty="0"/>
          </a:p>
          <a:p>
            <a:pPr marL="265113" indent="-265113"/>
            <a:r>
              <a:rPr lang="ru-RU" sz="3600" dirty="0"/>
              <a:t>   </a:t>
            </a:r>
            <a:r>
              <a:rPr lang="ru-RU" sz="3600" b="1" i="1" dirty="0"/>
              <a:t>4 . Единство образовательного пространства на территории </a:t>
            </a:r>
          </a:p>
          <a:p>
            <a:pPr marL="890588"/>
            <a:r>
              <a:rPr lang="ru-RU" sz="3600" b="1" i="1" dirty="0"/>
              <a:t>Российской Федерации, защита и развитие этнокультурных особенностей и традиций народов Российской Федерации </a:t>
            </a:r>
          </a:p>
          <a:p>
            <a:pPr marL="890588"/>
            <a:r>
              <a:rPr lang="ru-RU" sz="3600" b="1" i="1" dirty="0"/>
              <a:t>в условиях многонационального государства;</a:t>
            </a:r>
          </a:p>
          <a:p>
            <a:pPr marL="890588"/>
            <a:r>
              <a:rPr lang="ru-RU" sz="3600" b="1" i="1" dirty="0"/>
              <a:t>……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2C59EA-B558-4B26-B13B-CF4FBBAE5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30693" r="48750" b="30048"/>
          <a:stretch/>
        </p:blipFill>
        <p:spPr>
          <a:xfrm>
            <a:off x="389738" y="2423297"/>
            <a:ext cx="2886861" cy="3642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5DD11559-2E9F-4704-AB51-4F326C79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34" y="62103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34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477328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Законодательство Российской Федерации </a:t>
            </a: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в сфере образования</a:t>
            </a:r>
            <a:endParaRPr lang="ru-RU" sz="24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783FE3-F055-4CB5-A4E0-82F26B2EC73F}"/>
              </a:ext>
            </a:extLst>
          </p:cNvPr>
          <p:cNvSpPr txBox="1"/>
          <p:nvPr/>
        </p:nvSpPr>
        <p:spPr>
          <a:xfrm rot="10800000" flipV="1">
            <a:off x="6477000" y="1820696"/>
            <a:ext cx="46481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ru-RU" sz="4400" b="1" dirty="0">
                <a:solidFill>
                  <a:srgbClr val="C00000"/>
                </a:solidFill>
                <a:latin typeface="Montserrat Classic Bold" panose="020B0604020202020204" charset="0"/>
              </a:rPr>
              <a:t>Конституция РФ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2FBD6D-5091-4CFD-9742-C68712E730FC}"/>
              </a:ext>
            </a:extLst>
          </p:cNvPr>
          <p:cNvSpPr/>
          <p:nvPr/>
        </p:nvSpPr>
        <p:spPr>
          <a:xfrm>
            <a:off x="445945" y="2873747"/>
            <a:ext cx="17297400" cy="7417415"/>
          </a:xfrm>
          <a:prstGeom prst="rect">
            <a:avLst/>
          </a:prstGeom>
          <a:ln w="12700">
            <a:solidFill>
              <a:srgbClr val="134EB9"/>
            </a:solidFill>
          </a:ln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143FB8"/>
                </a:solidFill>
              </a:rPr>
              <a:t>СТАТЬЯ 43</a:t>
            </a:r>
          </a:p>
          <a:p>
            <a:pPr marL="354013" indent="-354013"/>
            <a:r>
              <a:rPr lang="ru-RU" sz="3600" dirty="0"/>
              <a:t>1. Каждый имеет право на образование. </a:t>
            </a:r>
          </a:p>
          <a:p>
            <a:pPr marL="354013" indent="-354013"/>
            <a:r>
              <a:rPr lang="ru-RU" sz="3600" dirty="0"/>
              <a:t>2. Гарантируются общедоступность и бесплатность дошкольного, основного общего </a:t>
            </a:r>
          </a:p>
          <a:p>
            <a:pPr marL="354013"/>
            <a:r>
              <a:rPr lang="ru-RU" sz="3600" dirty="0"/>
              <a:t>и среднего профессионального образования в государственных или муниципальных </a:t>
            </a:r>
          </a:p>
          <a:p>
            <a:pPr marL="354013"/>
            <a:r>
              <a:rPr lang="ru-RU" sz="3600" dirty="0"/>
              <a:t>образовательных учреждениях и на предприятиях.</a:t>
            </a:r>
          </a:p>
          <a:p>
            <a:pPr marL="354013" indent="-354013"/>
            <a:r>
              <a:rPr lang="ru-RU" sz="3600" dirty="0"/>
              <a:t>3. Каждый вправе на конкурсной основе бесплатно получить высшее образование в государственном или муниципальном образовательном учреждении и на предприятии.</a:t>
            </a:r>
          </a:p>
          <a:p>
            <a:pPr marL="354013" indent="-354013"/>
            <a:r>
              <a:rPr lang="ru-RU" sz="3600" dirty="0"/>
              <a:t>4. Основное общее образование обязательно. Родители или лица, их заменяющие, обеспечивают получение детьми основного общего образования.</a:t>
            </a:r>
          </a:p>
          <a:p>
            <a:pPr marL="354013" indent="-354013"/>
            <a:r>
              <a:rPr lang="ru-RU" sz="3600" dirty="0"/>
              <a:t>5. Российская Федерация устанавливает федеральные государственные образовательные стандарты, поддерживает различные формы образования и самообразования.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AC00CE2-CF55-481B-9CAC-B71ABCBE6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086" y="1519857"/>
            <a:ext cx="2565561" cy="256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DD16385B-45FC-46BB-ACD1-44F47A22727E}"/>
              </a:ext>
            </a:extLst>
          </p:cNvPr>
          <p:cNvSpPr/>
          <p:nvPr/>
        </p:nvSpPr>
        <p:spPr>
          <a:xfrm>
            <a:off x="16355854" y="42529"/>
            <a:ext cx="1274150" cy="1216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0" rIns="0" bIns="0" rtlCol="0"/>
          <a:lstStyle/>
          <a:p>
            <a:pPr defTabSz="911781">
              <a:defRPr/>
            </a:pPr>
            <a:endParaRPr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70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2062103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24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Единая динамично развивающаяся</a:t>
            </a: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система образования России</a:t>
            </a:r>
          </a:p>
          <a:p>
            <a:pPr lvl="0" algn="ctr"/>
            <a:endParaRPr lang="ru-RU" sz="14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id="{631038A3-5B16-4F1C-81FB-C955BB929FC7}"/>
              </a:ext>
            </a:extLst>
          </p:cNvPr>
          <p:cNvSpPr/>
          <p:nvPr/>
        </p:nvSpPr>
        <p:spPr>
          <a:xfrm>
            <a:off x="6150143" y="2487572"/>
            <a:ext cx="5562600" cy="434340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395CBF86-0138-4996-880D-4FF720F846EA}"/>
              </a:ext>
            </a:extLst>
          </p:cNvPr>
          <p:cNvSpPr/>
          <p:nvPr/>
        </p:nvSpPr>
        <p:spPr>
          <a:xfrm>
            <a:off x="266700" y="4191000"/>
            <a:ext cx="5562600" cy="434340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D71CD89D-C0A2-41A6-A3E3-86A93A637F09}"/>
              </a:ext>
            </a:extLst>
          </p:cNvPr>
          <p:cNvSpPr/>
          <p:nvPr/>
        </p:nvSpPr>
        <p:spPr>
          <a:xfrm>
            <a:off x="11887200" y="3886527"/>
            <a:ext cx="5829300" cy="483870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9A38267-CCAC-4396-815C-7AA1BE54E542}"/>
              </a:ext>
            </a:extLst>
          </p:cNvPr>
          <p:cNvSpPr/>
          <p:nvPr/>
        </p:nvSpPr>
        <p:spPr>
          <a:xfrm>
            <a:off x="301190" y="5516314"/>
            <a:ext cx="5536131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143FB8"/>
                </a:solidFill>
              </a:rPr>
              <a:t>Единые подходы </a:t>
            </a:r>
          </a:p>
          <a:p>
            <a:pPr algn="ctr"/>
            <a:r>
              <a:rPr lang="ru-RU" sz="3200" dirty="0"/>
              <a:t>к формированию содержания </a:t>
            </a:r>
          </a:p>
          <a:p>
            <a:pPr algn="ctr"/>
            <a:r>
              <a:rPr lang="ru-RU" sz="3200" dirty="0"/>
              <a:t>образования и воспитания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C29A48-18CF-408F-937D-0BEE81164609}"/>
              </a:ext>
            </a:extLst>
          </p:cNvPr>
          <p:cNvSpPr/>
          <p:nvPr/>
        </p:nvSpPr>
        <p:spPr>
          <a:xfrm>
            <a:off x="6670202" y="3535442"/>
            <a:ext cx="4490395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143FB8"/>
                </a:solidFill>
              </a:rPr>
              <a:t>Единые стандарты </a:t>
            </a:r>
          </a:p>
          <a:p>
            <a:pPr algn="ctr"/>
            <a:r>
              <a:rPr lang="ru-RU" sz="3600" dirty="0"/>
              <a:t>образовательного </a:t>
            </a:r>
          </a:p>
          <a:p>
            <a:pPr algn="ctr"/>
            <a:r>
              <a:rPr lang="ru-RU" sz="3600" dirty="0"/>
              <a:t>пространства страны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E84C6AD-77FF-4E32-8D95-3273DF3FEFC8}"/>
              </a:ext>
            </a:extLst>
          </p:cNvPr>
          <p:cNvSpPr/>
          <p:nvPr/>
        </p:nvSpPr>
        <p:spPr>
          <a:xfrm>
            <a:off x="11566357" y="4659272"/>
            <a:ext cx="655590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134EB9"/>
                </a:solidFill>
              </a:rPr>
              <a:t>Единая система </a:t>
            </a:r>
          </a:p>
          <a:p>
            <a:pPr algn="ctr"/>
            <a:r>
              <a:rPr lang="ru-RU" sz="4000" b="1" dirty="0">
                <a:solidFill>
                  <a:srgbClr val="134EB9"/>
                </a:solidFill>
              </a:rPr>
              <a:t>мониторинга </a:t>
            </a:r>
          </a:p>
          <a:p>
            <a:pPr algn="ctr"/>
            <a:r>
              <a:rPr lang="ru-RU" sz="3200" dirty="0"/>
              <a:t>эффективности деятельности </a:t>
            </a:r>
          </a:p>
          <a:p>
            <a:pPr algn="ctr"/>
            <a:r>
              <a:rPr lang="ru-RU" sz="3200" dirty="0"/>
              <a:t>образовательных организаций, </a:t>
            </a:r>
          </a:p>
          <a:p>
            <a:pPr algn="ctr"/>
            <a:r>
              <a:rPr lang="ru-RU" sz="3200" dirty="0"/>
              <a:t>органов управления </a:t>
            </a:r>
          </a:p>
          <a:p>
            <a:pPr algn="ctr"/>
            <a:r>
              <a:rPr lang="ru-RU" sz="3200" dirty="0"/>
              <a:t>образованием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C9E543D-510B-4E11-B119-C2470D1E2E64}"/>
              </a:ext>
            </a:extLst>
          </p:cNvPr>
          <p:cNvSpPr/>
          <p:nvPr/>
        </p:nvSpPr>
        <p:spPr>
          <a:xfrm>
            <a:off x="2959510" y="8958640"/>
            <a:ext cx="1234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134EB9"/>
                </a:solidFill>
              </a:rPr>
              <a:t>ГАРАНТИЯ РАВЕНСТВА РЕСУРСОВ, УСЛОВИЙ, ВОЗМОЖНОСТЕЙ </a:t>
            </a:r>
          </a:p>
          <a:p>
            <a:pPr algn="ctr"/>
            <a:r>
              <a:rPr lang="ru-RU" sz="3200" b="1" dirty="0">
                <a:solidFill>
                  <a:srgbClr val="134EB9"/>
                </a:solidFill>
              </a:rPr>
              <a:t>И ПОВЫШЕНИЯ КАЧЕСТВА РЕЗУЛЬТАТОВ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787A80-C36C-4518-ABDF-61BBD6D195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002" y="245070"/>
            <a:ext cx="1510177" cy="164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35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138773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105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ФГОС – ключевой регулятор содержания образования</a:t>
            </a:r>
          </a:p>
          <a:p>
            <a:pPr lvl="0" algn="ctr"/>
            <a:endParaRPr lang="ru-RU" sz="14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23A0F5-50A0-4B7D-B950-210913527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3" t="28519" r="18333" b="21111"/>
          <a:stretch/>
        </p:blipFill>
        <p:spPr>
          <a:xfrm>
            <a:off x="1600200" y="1177069"/>
            <a:ext cx="14642690" cy="630191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E8CB49-CB71-4094-8FE3-0FA99F8E83DB}"/>
              </a:ext>
            </a:extLst>
          </p:cNvPr>
          <p:cNvSpPr/>
          <p:nvPr/>
        </p:nvSpPr>
        <p:spPr>
          <a:xfrm>
            <a:off x="457200" y="7517282"/>
            <a:ext cx="17602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66CC"/>
                </a:solidFill>
              </a:rPr>
              <a:t>ФГОС обеспечивают:</a:t>
            </a:r>
          </a:p>
          <a:p>
            <a:r>
              <a:rPr lang="ru-RU" sz="3600" dirty="0">
                <a:solidFill>
                  <a:srgbClr val="0066CC"/>
                </a:solidFill>
              </a:rPr>
              <a:t>единство образовательного пространства Российской Федерации;</a:t>
            </a:r>
          </a:p>
          <a:p>
            <a:pPr>
              <a:spcAft>
                <a:spcPts val="1200"/>
              </a:spcAft>
            </a:pPr>
            <a:r>
              <a:rPr lang="ru-RU" sz="3600" dirty="0">
                <a:solidFill>
                  <a:srgbClr val="0066CC"/>
                </a:solidFill>
              </a:rPr>
              <a:t>преемственность основных образовательных программ начального общего, основного общего, среднего общего, среднего профессионального и высшего образования.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426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292662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14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5400" b="1" dirty="0">
                <a:solidFill>
                  <a:schemeClr val="bg1"/>
                </a:solidFill>
                <a:latin typeface="Montserrat Classic Bold" panose="020B0604020202020204" charset="0"/>
              </a:rPr>
              <a:t>Три поколения образовательных стандартов</a:t>
            </a:r>
          </a:p>
          <a:p>
            <a:pPr lvl="0" algn="ctr"/>
            <a:endParaRPr lang="ru-RU" sz="16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E8CB49-CB71-4094-8FE3-0FA99F8E83DB}"/>
              </a:ext>
            </a:extLst>
          </p:cNvPr>
          <p:cNvSpPr/>
          <p:nvPr/>
        </p:nvSpPr>
        <p:spPr>
          <a:xfrm>
            <a:off x="292510" y="1292662"/>
            <a:ext cx="17678400" cy="8586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66CC"/>
                </a:solidFill>
              </a:rPr>
              <a:t>Первое поколение образовательных стандартов </a:t>
            </a:r>
          </a:p>
          <a:p>
            <a:r>
              <a:rPr lang="ru-RU" sz="3200" dirty="0"/>
              <a:t>Были приняты в 2004 году. Акцент делался на предметное содержание. Во главу ставился набор информации, обязательной для изучения. Подробно описывалось содержание образование: темы, дидактические единицы. </a:t>
            </a:r>
          </a:p>
          <a:p>
            <a:endParaRPr lang="ru-RU" dirty="0"/>
          </a:p>
          <a:p>
            <a:r>
              <a:rPr lang="ru-RU" sz="4400" b="1" dirty="0">
                <a:solidFill>
                  <a:srgbClr val="0066CC"/>
                </a:solidFill>
              </a:rPr>
              <a:t>Второе поколение ФГОС </a:t>
            </a:r>
            <a:r>
              <a:rPr lang="ru-RU" sz="3600" dirty="0"/>
              <a:t>разрабатывались с 2009 по 2012 год. </a:t>
            </a:r>
          </a:p>
          <a:p>
            <a:r>
              <a:rPr lang="ru-RU" sz="3200" dirty="0"/>
              <a:t>Ориентация на результат образования. Акцент сделан на развитие УУД, то есть способности обучающихся учиться, самостоятельно добывать информацию. </a:t>
            </a:r>
          </a:p>
          <a:p>
            <a:r>
              <a:rPr lang="ru-RU" sz="3200" dirty="0"/>
              <a:t>Предметное содержание не в центре. Много внимания уделено проектной и внеурочной деятельности.</a:t>
            </a:r>
          </a:p>
          <a:p>
            <a:endParaRPr lang="ru-RU" dirty="0"/>
          </a:p>
          <a:p>
            <a:r>
              <a:rPr lang="ru-RU" sz="4400" b="1" dirty="0">
                <a:solidFill>
                  <a:srgbClr val="0066CC"/>
                </a:solidFill>
              </a:rPr>
              <a:t>Третье поколение ФГОС </a:t>
            </a:r>
            <a:r>
              <a:rPr lang="ru-RU" sz="3600" dirty="0"/>
              <a:t>(утверждены в 2021 году).</a:t>
            </a:r>
          </a:p>
          <a:p>
            <a:r>
              <a:rPr lang="ru-RU" sz="3200" dirty="0"/>
              <a:t>В обновленных ФГОС сформулированы максимально конкретные требования к предметам всей школьной программы соответствующего уровня, позволяющие ответить на вопросы: что конкретно школьник будет знать, чем овладеет и что освоит. Новые ФГОС также обеспечивают личностное развитие учащихся, включая гражданское, патриотическое, духовно-нравственное, эстетическое, физическое, трудовое, экологическое воспитание.</a:t>
            </a:r>
          </a:p>
        </p:txBody>
      </p:sp>
    </p:spTree>
    <p:extLst>
      <p:ext uri="{BB962C8B-B14F-4D97-AF65-F5344CB8AC3E}">
        <p14:creationId xmlns:p14="http://schemas.microsoft.com/office/powerpoint/2010/main" val="1409978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415772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24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5400" b="1" dirty="0">
                <a:solidFill>
                  <a:schemeClr val="bg1"/>
                </a:solidFill>
                <a:latin typeface="Montserrat Classic Bold" panose="020B0604020202020204" charset="0"/>
              </a:rPr>
              <a:t>Единое содержание общего образования</a:t>
            </a:r>
          </a:p>
          <a:p>
            <a:pPr lvl="0" algn="ctr"/>
            <a:endParaRPr lang="ru-RU" sz="14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4E1613-BBC3-4E6C-883D-0DD6A95AF7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84" t="21110" r="16250" b="18889"/>
          <a:stretch/>
        </p:blipFill>
        <p:spPr>
          <a:xfrm>
            <a:off x="830656" y="1526118"/>
            <a:ext cx="17067593" cy="86404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787A80-C36C-4518-ABDF-61BBD6D19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0" y="114300"/>
            <a:ext cx="1362849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59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323439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24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Единое содержание общего образования</a:t>
            </a:r>
          </a:p>
          <a:p>
            <a:pPr lvl="0" algn="ctr"/>
            <a:endParaRPr lang="ru-RU" sz="14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FFCFD3-4590-4507-8E03-747807CD3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82" t="33704" r="16149" b="14445"/>
          <a:stretch/>
        </p:blipFill>
        <p:spPr>
          <a:xfrm>
            <a:off x="533400" y="1485900"/>
            <a:ext cx="17530590" cy="765810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FC765EC7-1AB6-4013-93CB-F672244D5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782461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400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846659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10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Ключевая педагогическая задача: создание условий </a:t>
            </a: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инициирующих действие обучающегося</a:t>
            </a:r>
          </a:p>
          <a:p>
            <a:pPr lvl="0" algn="ctr"/>
            <a:endParaRPr lang="ru-RU" sz="12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470ABF-ABC3-41AF-A902-44A46F380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40370" r="11666" b="7037"/>
          <a:stretch/>
        </p:blipFill>
        <p:spPr>
          <a:xfrm>
            <a:off x="403001" y="2171700"/>
            <a:ext cx="17481998" cy="69342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79B198-17C2-49A7-847C-DD3A87CE15F1}"/>
              </a:ext>
            </a:extLst>
          </p:cNvPr>
          <p:cNvSpPr/>
          <p:nvPr/>
        </p:nvSpPr>
        <p:spPr>
          <a:xfrm>
            <a:off x="403001" y="8224897"/>
            <a:ext cx="172753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2344F"/>
                </a:solidFill>
              </a:rPr>
              <a:t>Системно-деятельностный подход (СДП) — методологическая основа ФГОС </a:t>
            </a:r>
          </a:p>
          <a:p>
            <a:r>
              <a:rPr lang="ru-RU" sz="3200" dirty="0">
                <a:solidFill>
                  <a:srgbClr val="02344F"/>
                </a:solidFill>
              </a:rPr>
              <a:t>общего образования.</a:t>
            </a:r>
          </a:p>
          <a:p>
            <a:r>
              <a:rPr lang="ru-RU" sz="3200" dirty="0"/>
              <a:t>Цель СДП - воспитание личности ребенка как субъекта жизнедеятельности. </a:t>
            </a:r>
          </a:p>
          <a:p>
            <a:r>
              <a:rPr lang="ru-RU" sz="3200" dirty="0"/>
              <a:t>Он предусматривает развитие умения ставить цели, решать задачи, отвечать за результаты.</a:t>
            </a:r>
          </a:p>
        </p:txBody>
      </p:sp>
    </p:spTree>
    <p:extLst>
      <p:ext uri="{BB962C8B-B14F-4D97-AF65-F5344CB8AC3E}">
        <p14:creationId xmlns:p14="http://schemas.microsoft.com/office/powerpoint/2010/main" val="4262408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477328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24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        Национальные цели развития Российской Федерации </a:t>
            </a:r>
          </a:p>
          <a:p>
            <a:pPr lvl="0" algn="ctr"/>
            <a:endParaRPr lang="ru-RU" sz="24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2320CB-6E2F-4746-B269-A82C81C478CF}"/>
              </a:ext>
            </a:extLst>
          </p:cNvPr>
          <p:cNvSpPr/>
          <p:nvPr/>
        </p:nvSpPr>
        <p:spPr>
          <a:xfrm>
            <a:off x="4800600" y="1789776"/>
            <a:ext cx="12344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Указами Президента Российской Федерации от 7 мая 2018 г. № 204 «О национальных целях и стратегических задачах развития Российской Федерации на период до 2024 года» и от 21 июля 2020 г. № 474 «О национальных целях развития Российской Федерации на период до 2030 года» определены национальные цели и сроки реализации по ключевым направлениям развития страны, две из которых относятся к сфере образования и стали целями </a:t>
            </a:r>
            <a:r>
              <a:rPr lang="ru-RU" sz="3600" b="1" dirty="0">
                <a:solidFill>
                  <a:srgbClr val="134EB9"/>
                </a:solidFill>
              </a:rPr>
              <a:t>национального проекта «Образование»:</a:t>
            </a:r>
            <a:endParaRPr lang="ru-RU" sz="3200" b="1" dirty="0">
              <a:solidFill>
                <a:srgbClr val="134EB9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2FBD6D-5091-4CFD-9742-C68712E730FC}"/>
              </a:ext>
            </a:extLst>
          </p:cNvPr>
          <p:cNvSpPr/>
          <p:nvPr/>
        </p:nvSpPr>
        <p:spPr>
          <a:xfrm>
            <a:off x="762000" y="6057900"/>
            <a:ext cx="16840200" cy="3416320"/>
          </a:xfrm>
          <a:prstGeom prst="rect">
            <a:avLst/>
          </a:prstGeom>
          <a:ln w="12700">
            <a:solidFill>
              <a:srgbClr val="134EB9"/>
            </a:solidFill>
          </a:ln>
        </p:spPr>
        <p:txBody>
          <a:bodyPr wrap="square">
            <a:spAutoFit/>
          </a:bodyPr>
          <a:lstStyle/>
          <a:p>
            <a:pPr marL="925513" indent="-571500">
              <a:buFont typeface="Wingdings" panose="05000000000000000000" pitchFamily="2" charset="2"/>
              <a:buChar char="Ø"/>
            </a:pPr>
            <a:r>
              <a:rPr lang="ru-RU" sz="3600" dirty="0"/>
              <a:t>обеспечение к 2030 году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образования;</a:t>
            </a:r>
          </a:p>
          <a:p>
            <a:pPr marL="925513" indent="-571500">
              <a:buFont typeface="Wingdings" panose="05000000000000000000" pitchFamily="2" charset="2"/>
              <a:buChar char="Ø"/>
            </a:pPr>
            <a:r>
              <a:rPr lang="ru-RU" sz="3600" dirty="0"/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традиций.</a:t>
            </a:r>
          </a:p>
        </p:txBody>
      </p:sp>
      <p:pic>
        <p:nvPicPr>
          <p:cNvPr id="7" name="Рисунок 6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34DD603-1BA4-4DCE-94EB-CAB716C18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665" y="1650146"/>
            <a:ext cx="28956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897FDE50-DA35-40A7-9ABC-E37E4CB4A58A}"/>
              </a:ext>
            </a:extLst>
          </p:cNvPr>
          <p:cNvSpPr/>
          <p:nvPr/>
        </p:nvSpPr>
        <p:spPr>
          <a:xfrm>
            <a:off x="267569" y="196170"/>
            <a:ext cx="1141261" cy="1084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0" rIns="0" bIns="0" rtlCol="0"/>
          <a:lstStyle/>
          <a:p>
            <a:pPr defTabSz="911781">
              <a:defRPr/>
            </a:pPr>
            <a:endParaRPr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60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246495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9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5400" b="1" dirty="0">
                <a:solidFill>
                  <a:schemeClr val="bg1"/>
                </a:solidFill>
                <a:latin typeface="Montserrat Classic Bold" panose="020B0604020202020204" charset="0"/>
              </a:rPr>
              <a:t>Национальный проект «Образование»</a:t>
            </a:r>
          </a:p>
          <a:p>
            <a:pPr lvl="0" algn="ctr"/>
            <a:endParaRPr lang="ru-RU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D18110-1D84-4A5F-85E8-5F31BE19B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83" t="14062" r="25833" b="21852"/>
          <a:stretch/>
        </p:blipFill>
        <p:spPr>
          <a:xfrm>
            <a:off x="514302" y="1562100"/>
            <a:ext cx="11734800" cy="8531535"/>
          </a:xfrm>
          <a:prstGeom prst="rect">
            <a:avLst/>
          </a:prstGeom>
        </p:spPr>
      </p:pic>
      <p:pic>
        <p:nvPicPr>
          <p:cNvPr id="8" name="Рисунок 52">
            <a:extLst>
              <a:ext uri="{FF2B5EF4-FFF2-40B4-BE49-F238E27FC236}">
                <a16:creationId xmlns:a16="http://schemas.microsoft.com/office/drawing/2014/main" id="{8CA7AEC1-184A-4CDB-900F-C3B0DDE68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333" y="6127564"/>
            <a:ext cx="3456815" cy="345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AB10F3-7AA1-400F-8F87-1302F843F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83" t="43333" r="43334" b="42593"/>
          <a:stretch/>
        </p:blipFill>
        <p:spPr>
          <a:xfrm>
            <a:off x="12722117" y="1829654"/>
            <a:ext cx="5051581" cy="124649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BB2990F-9494-4238-AC4A-9BA8BA6376E8}"/>
              </a:ext>
            </a:extLst>
          </p:cNvPr>
          <p:cNvSpPr/>
          <p:nvPr/>
        </p:nvSpPr>
        <p:spPr>
          <a:xfrm>
            <a:off x="12573000" y="3772104"/>
            <a:ext cx="55953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Национальный проект «Образование» направлен на достижение национальной цели Российской Федерации — обеспечение возможности самореализации и развития талантов.</a:t>
            </a:r>
          </a:p>
        </p:txBody>
      </p:sp>
    </p:spTree>
    <p:extLst>
      <p:ext uri="{BB962C8B-B14F-4D97-AF65-F5344CB8AC3E}">
        <p14:creationId xmlns:p14="http://schemas.microsoft.com/office/powerpoint/2010/main" val="2581307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68710" y="2781300"/>
            <a:ext cx="17526000" cy="4063723"/>
          </a:xfrm>
          <a:prstGeom prst="rect">
            <a:avLst/>
          </a:prstGeom>
        </p:spPr>
        <p:txBody>
          <a:bodyPr vert="horz" wrap="square" lIns="0" tIns="92502" rIns="0" bIns="0" rtlCol="0">
            <a:spAutoFit/>
          </a:bodyPr>
          <a:lstStyle/>
          <a:p>
            <a:pPr marL="1342454" marR="1631592" algn="ctr" defTabSz="13586384"/>
            <a:r>
              <a:rPr sz="4200" spc="-6" dirty="0">
                <a:cs typeface="Calibri"/>
              </a:rPr>
              <a:t>Приоритетной </a:t>
            </a:r>
            <a:r>
              <a:rPr sz="4200" spc="-26" dirty="0" err="1">
                <a:cs typeface="Calibri"/>
              </a:rPr>
              <a:t>целью</a:t>
            </a:r>
            <a:r>
              <a:rPr sz="4200" spc="-26" dirty="0">
                <a:cs typeface="Calibri"/>
              </a:rPr>
              <a:t> </a:t>
            </a:r>
            <a:r>
              <a:rPr lang="ru-RU" sz="4200" dirty="0">
                <a:cs typeface="Calibri"/>
              </a:rPr>
              <a:t>в </a:t>
            </a:r>
            <a:r>
              <a:rPr lang="ru-RU" sz="4200" spc="-12" dirty="0">
                <a:cs typeface="Calibri"/>
              </a:rPr>
              <a:t>системе </a:t>
            </a:r>
            <a:r>
              <a:rPr lang="ru-RU" sz="4200" spc="-20" dirty="0">
                <a:cs typeface="Calibri"/>
              </a:rPr>
              <a:t>общего </a:t>
            </a:r>
            <a:r>
              <a:rPr lang="ru-RU" sz="4200" spc="-6" dirty="0">
                <a:cs typeface="Calibri"/>
              </a:rPr>
              <a:t>образования </a:t>
            </a:r>
            <a:r>
              <a:rPr sz="4200" spc="-6" dirty="0" err="1">
                <a:cs typeface="Calibri"/>
              </a:rPr>
              <a:t>становится</a:t>
            </a:r>
            <a:r>
              <a:rPr sz="4200" spc="-6" dirty="0">
                <a:cs typeface="Calibri"/>
              </a:rPr>
              <a:t> </a:t>
            </a:r>
            <a:r>
              <a:rPr lang="ru-RU" sz="4200" spc="-6" dirty="0">
                <a:cs typeface="Calibri"/>
              </a:rPr>
              <a:t>ф</a:t>
            </a:r>
            <a:r>
              <a:rPr sz="4200" dirty="0" err="1">
                <a:cs typeface="Calibri"/>
              </a:rPr>
              <a:t>ормирование</a:t>
            </a:r>
            <a:r>
              <a:rPr sz="4200" spc="-63" dirty="0">
                <a:cs typeface="Calibri"/>
              </a:rPr>
              <a:t> </a:t>
            </a:r>
            <a:r>
              <a:rPr lang="ru-RU" sz="4800" b="1" spc="-63" dirty="0">
                <a:solidFill>
                  <a:srgbClr val="FF0000"/>
                </a:solidFill>
                <a:cs typeface="Calibri"/>
              </a:rPr>
              <a:t>ф</a:t>
            </a:r>
            <a:r>
              <a:rPr sz="4800" b="1" spc="-6" dirty="0" err="1">
                <a:solidFill>
                  <a:srgbClr val="FF0000"/>
                </a:solidFill>
                <a:cs typeface="Calibri"/>
              </a:rPr>
              <a:t>ункциональной</a:t>
            </a:r>
            <a:r>
              <a:rPr lang="ru-RU" sz="4800" b="1" spc="-6" dirty="0">
                <a:solidFill>
                  <a:srgbClr val="FF0000"/>
                </a:solidFill>
                <a:cs typeface="Calibri"/>
              </a:rPr>
              <a:t> г</a:t>
            </a:r>
            <a:r>
              <a:rPr sz="4800" b="1" spc="-6" dirty="0" err="1">
                <a:solidFill>
                  <a:srgbClr val="FF0000"/>
                </a:solidFill>
                <a:cs typeface="Calibri"/>
              </a:rPr>
              <a:t>рамотности</a:t>
            </a:r>
            <a:r>
              <a:rPr lang="ru-RU" sz="4800" b="1" spc="-6" dirty="0">
                <a:solidFill>
                  <a:srgbClr val="FF0000"/>
                </a:solidFill>
                <a:cs typeface="Calibri"/>
              </a:rPr>
              <a:t>.</a:t>
            </a:r>
          </a:p>
          <a:p>
            <a:pPr marL="16653" marR="1631592" defTabSz="1148328"/>
            <a:endParaRPr lang="ru-RU" sz="4200" spc="-12" dirty="0">
              <a:solidFill>
                <a:prstClr val="black"/>
              </a:solidFill>
              <a:cs typeface="Calibri"/>
            </a:endParaRPr>
          </a:p>
          <a:p>
            <a:pPr marL="1080626" marR="1631592" algn="ctr" defTabSz="1148328"/>
            <a:r>
              <a:rPr lang="ru-RU" sz="4200" b="1" spc="-12" dirty="0">
                <a:solidFill>
                  <a:srgbClr val="FF0000"/>
                </a:solidFill>
                <a:cs typeface="Calibri"/>
              </a:rPr>
              <a:t>ФУНКЦИОНАЛЬНАЯ ГРАМОТНОСТЬ </a:t>
            </a:r>
            <a:r>
              <a:rPr lang="ru-RU" sz="4200" b="1" i="1" spc="-12" dirty="0">
                <a:solidFill>
                  <a:srgbClr val="FF0000"/>
                </a:solidFill>
                <a:cs typeface="Calibri"/>
              </a:rPr>
              <a:t>- </a:t>
            </a:r>
            <a:r>
              <a:rPr lang="ru-RU" sz="4200" b="1" i="1" spc="-6" dirty="0">
                <a:solidFill>
                  <a:prstClr val="black"/>
                </a:solidFill>
                <a:cs typeface="Calibri"/>
              </a:rPr>
              <a:t>способность </a:t>
            </a:r>
            <a:r>
              <a:rPr lang="ru-RU" sz="4200" b="1" i="1" spc="-26" dirty="0">
                <a:solidFill>
                  <a:prstClr val="black"/>
                </a:solidFill>
                <a:cs typeface="Calibri"/>
              </a:rPr>
              <a:t>человека  </a:t>
            </a:r>
            <a:r>
              <a:rPr lang="ru-RU" sz="4200" b="1" i="1" spc="-6" dirty="0">
                <a:solidFill>
                  <a:prstClr val="black"/>
                </a:solidFill>
                <a:cs typeface="Calibri"/>
              </a:rPr>
              <a:t>вступать в </a:t>
            </a:r>
            <a:r>
              <a:rPr lang="ru-RU" sz="4200" b="1" i="1" spc="-12" dirty="0">
                <a:solidFill>
                  <a:prstClr val="black"/>
                </a:solidFill>
                <a:cs typeface="Calibri"/>
              </a:rPr>
              <a:t>отношения </a:t>
            </a:r>
            <a:r>
              <a:rPr lang="ru-RU" sz="4200" b="1" i="1" spc="-6" dirty="0">
                <a:solidFill>
                  <a:prstClr val="black"/>
                </a:solidFill>
                <a:cs typeface="Calibri"/>
              </a:rPr>
              <a:t>с внешней </a:t>
            </a:r>
            <a:r>
              <a:rPr lang="ru-RU" sz="4200" b="1" i="1" spc="-20" dirty="0">
                <a:solidFill>
                  <a:prstClr val="black"/>
                </a:solidFill>
                <a:cs typeface="Calibri"/>
              </a:rPr>
              <a:t>средой </a:t>
            </a:r>
            <a:r>
              <a:rPr lang="ru-RU" sz="4200" b="1" i="1" spc="-6" dirty="0">
                <a:solidFill>
                  <a:prstClr val="black"/>
                </a:solidFill>
                <a:cs typeface="Calibri"/>
              </a:rPr>
              <a:t>и  </a:t>
            </a:r>
            <a:r>
              <a:rPr lang="ru-RU" sz="4200" b="1" i="1" spc="-12" dirty="0">
                <a:solidFill>
                  <a:prstClr val="black"/>
                </a:solidFill>
                <a:cs typeface="Calibri"/>
              </a:rPr>
              <a:t>максимально </a:t>
            </a:r>
            <a:r>
              <a:rPr lang="ru-RU" sz="4200" b="1" i="1" spc="-6" dirty="0">
                <a:solidFill>
                  <a:prstClr val="black"/>
                </a:solidFill>
                <a:cs typeface="Calibri"/>
              </a:rPr>
              <a:t>быстро адаптироваться и </a:t>
            </a:r>
            <a:r>
              <a:rPr lang="ru-RU" sz="4200" b="1" i="1" spc="-12" dirty="0">
                <a:solidFill>
                  <a:prstClr val="black"/>
                </a:solidFill>
                <a:cs typeface="Calibri"/>
              </a:rPr>
              <a:t>функционировать </a:t>
            </a:r>
            <a:r>
              <a:rPr lang="ru-RU" sz="4200" b="1" i="1" spc="-6" dirty="0">
                <a:solidFill>
                  <a:prstClr val="black"/>
                </a:solidFill>
                <a:cs typeface="Calibri"/>
              </a:rPr>
              <a:t>в ней.</a:t>
            </a:r>
            <a:endParaRPr sz="3600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66C682-D03D-4645-BFD9-2AE8EC407134}"/>
              </a:ext>
            </a:extLst>
          </p:cNvPr>
          <p:cNvSpPr txBox="1"/>
          <p:nvPr/>
        </p:nvSpPr>
        <p:spPr>
          <a:xfrm>
            <a:off x="-12290" y="0"/>
            <a:ext cx="18288000" cy="1892826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9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Изменение  запроса  на качество</a:t>
            </a: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общего  образования</a:t>
            </a:r>
          </a:p>
          <a:p>
            <a:pPr lvl="0" algn="ctr"/>
            <a:endParaRPr lang="ru-RU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C7E8A1-D597-4568-B14F-CC19405D11A0}"/>
              </a:ext>
            </a:extLst>
          </p:cNvPr>
          <p:cNvSpPr/>
          <p:nvPr/>
        </p:nvSpPr>
        <p:spPr>
          <a:xfrm>
            <a:off x="838200" y="8267700"/>
            <a:ext cx="1684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66CC"/>
                </a:solidFill>
              </a:rPr>
              <a:t>Формирование функциональной грамотности – одна из основных задач ФГОС.</a:t>
            </a:r>
          </a:p>
        </p:txBody>
      </p:sp>
    </p:spTree>
    <p:extLst>
      <p:ext uri="{BB962C8B-B14F-4D97-AF65-F5344CB8AC3E}">
        <p14:creationId xmlns:p14="http://schemas.microsoft.com/office/powerpoint/2010/main" val="2597570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947B25C-A8D4-4CB4-B6FD-3AF9DE162E5C}"/>
              </a:ext>
            </a:extLst>
          </p:cNvPr>
          <p:cNvSpPr txBox="1"/>
          <p:nvPr/>
        </p:nvSpPr>
        <p:spPr>
          <a:xfrm>
            <a:off x="635410" y="2549194"/>
            <a:ext cx="16992600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811213"/>
            <a:r>
              <a:rPr lang="ru-RU" sz="3200" dirty="0"/>
              <a:t>Мониторинговое исследование качества общего образования, целью которого является сравнение мировых систем образования посредством оценки способности учащихся 15-летнего возраста применять полученные в школе знания и умения в жизненных ситуациях </a:t>
            </a:r>
            <a:r>
              <a:rPr lang="ru-RU" sz="3200" dirty="0">
                <a:solidFill>
                  <a:srgbClr val="0066CC"/>
                </a:solidFill>
              </a:rPr>
              <a:t>(</a:t>
            </a:r>
            <a:r>
              <a:rPr lang="ru-RU" sz="3200" b="1" dirty="0">
                <a:solidFill>
                  <a:srgbClr val="0066CC"/>
                </a:solidFill>
              </a:rPr>
              <a:t>оценка функциональной грамотности</a:t>
            </a:r>
            <a:r>
              <a:rPr lang="ru-RU" sz="3200" dirty="0">
                <a:solidFill>
                  <a:srgbClr val="0066CC"/>
                </a:solidFill>
              </a:rPr>
              <a:t>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B0D519-968E-4C4B-BE9F-AF1F3CC7D552}"/>
              </a:ext>
            </a:extLst>
          </p:cNvPr>
          <p:cNvSpPr txBox="1"/>
          <p:nvPr/>
        </p:nvSpPr>
        <p:spPr>
          <a:xfrm>
            <a:off x="0" y="5575442"/>
            <a:ext cx="12573000" cy="409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811213"/>
            <a:r>
              <a:rPr lang="ru-RU" sz="3200" dirty="0"/>
              <a:t>Цикл исследования в 2022 г. – 8. </a:t>
            </a:r>
          </a:p>
          <a:p>
            <a:pPr lvl="0" indent="811213"/>
            <a:r>
              <a:rPr lang="ru-RU" sz="3200" dirty="0"/>
              <a:t>Исследование проводится каждые 3 года.</a:t>
            </a:r>
          </a:p>
          <a:p>
            <a:pPr lvl="0" indent="811213"/>
            <a:r>
              <a:rPr lang="ru-RU" sz="3200" dirty="0"/>
              <a:t>Начало исследования - 2000 год.</a:t>
            </a:r>
          </a:p>
          <a:p>
            <a:pPr lvl="0" indent="811213"/>
            <a:r>
              <a:rPr lang="ru-RU" sz="3200" dirty="0"/>
              <a:t>Российская Федерация участвует с 2000 года.</a:t>
            </a:r>
          </a:p>
          <a:p>
            <a:pPr lvl="0" indent="811213">
              <a:spcAft>
                <a:spcPts val="1200"/>
              </a:spcAft>
            </a:pPr>
            <a:r>
              <a:rPr lang="ru-RU" sz="3200" dirty="0"/>
              <a:t>Москва как отдельный субъекта РФ участвует с 2018 года.</a:t>
            </a:r>
          </a:p>
          <a:p>
            <a:pPr lvl="0" indent="811213"/>
            <a:r>
              <a:rPr lang="ru-RU" sz="3200" b="1" dirty="0">
                <a:solidFill>
                  <a:srgbClr val="0066CC"/>
                </a:solidFill>
              </a:rPr>
              <a:t>Основные направления:      </a:t>
            </a:r>
            <a:r>
              <a:rPr lang="ru-RU" sz="3200" dirty="0">
                <a:solidFill>
                  <a:srgbClr val="0066CC"/>
                </a:solidFill>
              </a:rPr>
              <a:t>- читательская грамотность,</a:t>
            </a:r>
          </a:p>
          <a:p>
            <a:pPr lvl="0" indent="811213"/>
            <a:r>
              <a:rPr lang="ru-RU" sz="3200" dirty="0">
                <a:solidFill>
                  <a:srgbClr val="0066CC"/>
                </a:solidFill>
              </a:rPr>
              <a:t>                                                     - естественнонаучная грамотность,</a:t>
            </a:r>
          </a:p>
          <a:p>
            <a:pPr lvl="0" indent="811213"/>
            <a:r>
              <a:rPr lang="ru-RU" sz="3200" dirty="0">
                <a:solidFill>
                  <a:srgbClr val="0066CC"/>
                </a:solidFill>
              </a:rPr>
              <a:t>                                                     - математическая грамотность.</a:t>
            </a:r>
            <a:endParaRPr lang="ru-RU" sz="3600" dirty="0">
              <a:solidFill>
                <a:srgbClr val="0066CC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D83B1B-4603-4DCB-A807-19E07DFAD974}"/>
              </a:ext>
            </a:extLst>
          </p:cNvPr>
          <p:cNvSpPr txBox="1"/>
          <p:nvPr/>
        </p:nvSpPr>
        <p:spPr>
          <a:xfrm>
            <a:off x="10782658" y="4498513"/>
            <a:ext cx="7231703" cy="2462213"/>
          </a:xfrm>
          <a:prstGeom prst="rect">
            <a:avLst/>
          </a:prstGeom>
          <a:ln>
            <a:solidFill>
              <a:srgbClr val="0066CC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lvl="0" indent="811213"/>
            <a:r>
              <a:rPr lang="ru-RU" sz="3200" b="1" dirty="0">
                <a:solidFill>
                  <a:srgbClr val="0066CC"/>
                </a:solidFill>
              </a:rPr>
              <a:t>Инструментарий исследования:</a:t>
            </a:r>
          </a:p>
          <a:p>
            <a:pPr marL="811213" lvl="0" indent="-368300">
              <a:buFont typeface="Arial" panose="020B0604020202020204" pitchFamily="34" charset="0"/>
              <a:buChar char="•"/>
            </a:pPr>
            <a:r>
              <a:rPr lang="ru-RU" sz="3200" dirty="0"/>
              <a:t>тест в компьютерном формате,</a:t>
            </a:r>
          </a:p>
          <a:p>
            <a:pPr marL="811213" lvl="0" indent="-368300">
              <a:buFont typeface="Arial" panose="020B0604020202020204" pitchFamily="34" charset="0"/>
              <a:buChar char="•"/>
            </a:pPr>
            <a:r>
              <a:rPr lang="ru-RU" sz="3200" dirty="0"/>
              <a:t>анкета для учащихся,</a:t>
            </a:r>
          </a:p>
          <a:p>
            <a:pPr marL="811213" lvl="0" indent="-368300">
              <a:buFont typeface="Arial" panose="020B0604020202020204" pitchFamily="34" charset="0"/>
              <a:buChar char="•"/>
            </a:pPr>
            <a:r>
              <a:rPr lang="ru-RU" sz="3200" dirty="0"/>
              <a:t>анкета для родителей,</a:t>
            </a:r>
          </a:p>
          <a:p>
            <a:pPr marL="811213" lvl="0" indent="-368300">
              <a:buFont typeface="Arial" panose="020B0604020202020204" pitchFamily="34" charset="0"/>
              <a:buChar char="•"/>
            </a:pPr>
            <a:r>
              <a:rPr lang="ru-RU" sz="3200" dirty="0"/>
              <a:t>анкета для администрации ОО.</a:t>
            </a:r>
            <a:endParaRPr lang="ru-RU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D76BBC-5518-4707-8828-72CB155A0579}"/>
              </a:ext>
            </a:extLst>
          </p:cNvPr>
          <p:cNvSpPr txBox="1"/>
          <p:nvPr/>
        </p:nvSpPr>
        <p:spPr>
          <a:xfrm>
            <a:off x="-12290" y="0"/>
            <a:ext cx="18288000" cy="1492716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9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endParaRPr lang="ru-RU" sz="16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</a:rPr>
              <a:t>МЕЖДУНАРОДНОЕ ИССЛЕДОВАНИЕ </a:t>
            </a:r>
            <a:r>
              <a:rPr lang="en-US" sz="4800" b="1" dirty="0">
                <a:solidFill>
                  <a:schemeClr val="bg1"/>
                </a:solidFill>
              </a:rPr>
              <a:t>PISA</a:t>
            </a:r>
            <a:endParaRPr lang="ru-RU" sz="4800" b="1" dirty="0">
              <a:solidFill>
                <a:schemeClr val="bg1"/>
              </a:solidFill>
            </a:endParaRPr>
          </a:p>
          <a:p>
            <a:pPr lvl="0" algn="ctr"/>
            <a:endParaRPr lang="en-US" sz="1200" b="1" dirty="0">
              <a:solidFill>
                <a:schemeClr val="bg1"/>
              </a:solidFill>
            </a:endParaRPr>
          </a:p>
          <a:p>
            <a:pPr lvl="0" algn="ctr"/>
            <a:endParaRPr lang="ru-RU" sz="12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33D0C85C-9B20-464C-B687-ECD28C1A7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" t="12839" r="8874" b="13589"/>
          <a:stretch/>
        </p:blipFill>
        <p:spPr bwMode="auto">
          <a:xfrm>
            <a:off x="14976113" y="64051"/>
            <a:ext cx="3200400" cy="136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46B988D3-98AF-4A34-A10F-E3DED75B7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5114202" y="8819919"/>
            <a:ext cx="2924222" cy="10034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DF30D5E-2CF5-4240-9524-3B0FE2B9B4C2}"/>
              </a:ext>
            </a:extLst>
          </p:cNvPr>
          <p:cNvSpPr/>
          <p:nvPr/>
        </p:nvSpPr>
        <p:spPr>
          <a:xfrm>
            <a:off x="3805541" y="1766671"/>
            <a:ext cx="11545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66CC"/>
                </a:solidFill>
              </a:rPr>
              <a:t>(</a:t>
            </a:r>
            <a:r>
              <a:rPr lang="en-US" sz="3600" b="1" dirty="0" err="1">
                <a:solidFill>
                  <a:srgbClr val="0066CC"/>
                </a:solidFill>
              </a:rPr>
              <a:t>Programme</a:t>
            </a:r>
            <a:r>
              <a:rPr lang="en-US" sz="3600" b="1" dirty="0">
                <a:solidFill>
                  <a:srgbClr val="0066CC"/>
                </a:solidFill>
              </a:rPr>
              <a:t> for International Student Assessment — PISA) </a:t>
            </a:r>
            <a:endParaRPr lang="ru-RU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15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477328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Законодательство Российской Федерации </a:t>
            </a: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в сфере образования</a:t>
            </a:r>
            <a:endParaRPr lang="ru-RU" sz="24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2320CB-6E2F-4746-B269-A82C81C478CF}"/>
              </a:ext>
            </a:extLst>
          </p:cNvPr>
          <p:cNvSpPr/>
          <p:nvPr/>
        </p:nvSpPr>
        <p:spPr>
          <a:xfrm>
            <a:off x="2667000" y="1866900"/>
            <a:ext cx="15131069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3000" b="1" dirty="0">
                <a:solidFill>
                  <a:srgbClr val="C00000"/>
                </a:solidFill>
              </a:rPr>
              <a:t>Федеральный закон от 29.12.2012  № 273-ФЗ «Об образовании в Российской Федерации»</a:t>
            </a:r>
          </a:p>
          <a:p>
            <a:pPr algn="just"/>
            <a:r>
              <a:rPr lang="ru-RU" sz="2900" dirty="0"/>
              <a:t>занимает центральное место в системе федеральных законов в сфере образования. </a:t>
            </a:r>
          </a:p>
          <a:p>
            <a:pPr algn="just"/>
            <a:r>
              <a:rPr lang="ru-RU" sz="2900" dirty="0"/>
              <a:t>В нем содержатся основные принципы и положения, на основе которых строятся стратегия и тактика реализации законодательно закрепленных идей развития образования в России.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2FBD6D-5091-4CFD-9742-C68712E730FC}"/>
              </a:ext>
            </a:extLst>
          </p:cNvPr>
          <p:cNvSpPr/>
          <p:nvPr/>
        </p:nvSpPr>
        <p:spPr>
          <a:xfrm>
            <a:off x="446527" y="4539299"/>
            <a:ext cx="17370366" cy="5016758"/>
          </a:xfrm>
          <a:prstGeom prst="rect">
            <a:avLst/>
          </a:prstGeom>
          <a:ln w="12700">
            <a:solidFill>
              <a:srgbClr val="134EB9"/>
            </a:solidFill>
          </a:ln>
        </p:spPr>
        <p:txBody>
          <a:bodyPr wrap="square">
            <a:spAutoFit/>
          </a:bodyPr>
          <a:lstStyle/>
          <a:p>
            <a:pPr marL="722313" indent="-361950"/>
            <a:r>
              <a:rPr lang="ru-RU" sz="3200" dirty="0"/>
              <a:t>Основные задачами образовательного законодательства РФ :</a:t>
            </a:r>
          </a:p>
          <a:p>
            <a:pPr marL="457200" indent="-360363"/>
            <a:r>
              <a:rPr lang="ru-RU" sz="3200" dirty="0"/>
              <a:t>•	осуществление четкого разграничения компетенций и полномочий в сфере образования между органами государственной власти;</a:t>
            </a:r>
          </a:p>
          <a:p>
            <a:pPr marL="457200" indent="-360363"/>
            <a:r>
              <a:rPr lang="ru-RU" sz="3200" dirty="0"/>
              <a:t>•	осуществление полноценной защиты конституционных прав граждан РФ на получение доступного и бесплатного образования;</a:t>
            </a:r>
          </a:p>
          <a:p>
            <a:pPr marL="457200" indent="-360363"/>
            <a:r>
              <a:rPr lang="ru-RU" sz="3200" dirty="0"/>
              <a:t>•	создание правовых гарантий, необходимых для эффективного развития и функционирования системы образования РФ;</a:t>
            </a:r>
          </a:p>
          <a:p>
            <a:pPr marL="457200" indent="-360363"/>
            <a:r>
              <a:rPr lang="ru-RU" sz="3200" dirty="0"/>
              <a:t>•	определение прав, полномочий, обязанностей и ответственности юридических и физических лиц в области образования, а также правовое регулирование их взаимоотношений в данной сфере.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2C59EA-B558-4B26-B13B-CF4FBBAE5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30693" r="48750" b="30048"/>
          <a:stretch/>
        </p:blipFill>
        <p:spPr>
          <a:xfrm>
            <a:off x="427703" y="1645903"/>
            <a:ext cx="1984162" cy="2503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769CA61D-844B-423A-A087-94A9ED891837}"/>
              </a:ext>
            </a:extLst>
          </p:cNvPr>
          <p:cNvSpPr/>
          <p:nvPr/>
        </p:nvSpPr>
        <p:spPr>
          <a:xfrm>
            <a:off x="16230600" y="130251"/>
            <a:ext cx="1274150" cy="1216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0" rIns="0" bIns="0" rtlCol="0"/>
          <a:lstStyle/>
          <a:p>
            <a:pPr defTabSz="911781">
              <a:defRPr/>
            </a:pPr>
            <a:endParaRPr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11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04800" y="179481"/>
            <a:ext cx="3464645" cy="1188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324026" y="-1"/>
            <a:ext cx="3984027" cy="12355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544802" y="2615440"/>
            <a:ext cx="6041073" cy="876939"/>
          </a:xfrm>
          <a:prstGeom prst="rect">
            <a:avLst/>
          </a:prstGeom>
        </p:spPr>
        <p:txBody>
          <a:bodyPr wrap="square" lIns="136944" tIns="68469" rIns="136944" bIns="68469">
            <a:spAutoFit/>
          </a:bodyPr>
          <a:lstStyle/>
          <a:p>
            <a:pPr defTabSz="1369442"/>
            <a:r>
              <a:rPr lang="ru-RU" sz="2400" dirty="0">
                <a:solidFill>
                  <a:prstClr val="black"/>
                </a:solidFill>
              </a:rPr>
              <a:t>Украина в  2018 г.  впервые участвовала в  исследовании PISA).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0" r="1382" b="-493"/>
          <a:stretch/>
        </p:blipFill>
        <p:spPr bwMode="auto">
          <a:xfrm>
            <a:off x="11201400" y="4324493"/>
            <a:ext cx="6927319" cy="467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77C113-9F5E-4046-A96B-145C70D1B6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50" t="18889" r="37419" b="19499"/>
          <a:stretch/>
        </p:blipFill>
        <p:spPr>
          <a:xfrm>
            <a:off x="159281" y="1790700"/>
            <a:ext cx="6041073" cy="79514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02AAB6-E192-44BE-B987-29AD4B0132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500" t="40370" r="20417" b="18889"/>
          <a:stretch/>
        </p:blipFill>
        <p:spPr>
          <a:xfrm>
            <a:off x="5503729" y="2906717"/>
            <a:ext cx="5410200" cy="725758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169301-AE67-48DC-A459-A95C64DDD52D}"/>
              </a:ext>
            </a:extLst>
          </p:cNvPr>
          <p:cNvSpPr/>
          <p:nvPr/>
        </p:nvSpPr>
        <p:spPr>
          <a:xfrm>
            <a:off x="6629400" y="1005870"/>
            <a:ext cx="75022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Россия участвует в Международной программе </a:t>
            </a:r>
          </a:p>
          <a:p>
            <a:r>
              <a:rPr lang="ru-RU" sz="2400" dirty="0"/>
              <a:t>по оценке образовательных достижений учащихся </a:t>
            </a:r>
            <a:r>
              <a:rPr lang="en-US" sz="2400" dirty="0"/>
              <a:t>(</a:t>
            </a:r>
            <a:r>
              <a:rPr lang="en-US" sz="2400" dirty="0" err="1"/>
              <a:t>Programme</a:t>
            </a:r>
            <a:r>
              <a:rPr lang="en-US" sz="2400" dirty="0"/>
              <a:t> for International Student Assessment — PISA)</a:t>
            </a:r>
            <a:r>
              <a:rPr lang="ru-RU" sz="2400" dirty="0"/>
              <a:t> с 2000 года.</a:t>
            </a:r>
          </a:p>
        </p:txBody>
      </p:sp>
    </p:spTree>
    <p:extLst>
      <p:ext uri="{BB962C8B-B14F-4D97-AF65-F5344CB8AC3E}">
        <p14:creationId xmlns:p14="http://schemas.microsoft.com/office/powerpoint/2010/main" val="2705679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214617"/>
            <a:ext cx="17405557" cy="2159976"/>
          </a:xfrm>
          <a:prstGeom prst="rect">
            <a:avLst/>
          </a:prstGeom>
        </p:spPr>
        <p:txBody>
          <a:bodyPr vert="horz" wrap="square" lIns="0" tIns="310286" rIns="0" bIns="0" rtlCol="0" anchor="ctr">
            <a:spAutoFit/>
          </a:bodyPr>
          <a:lstStyle/>
          <a:p>
            <a:pPr marL="273726">
              <a:spcBef>
                <a:spcPts val="72"/>
              </a:spcBef>
            </a:pPr>
            <a:r>
              <a:rPr lang="ru-RU" sz="4000" b="1" spc="-15" dirty="0">
                <a:solidFill>
                  <a:srgbClr val="C00000"/>
                </a:solidFill>
                <a:cs typeface="Arial"/>
              </a:rPr>
              <a:t>Инновационный проект </a:t>
            </a:r>
            <a:br>
              <a:rPr lang="ru-RU" sz="4000" b="1" spc="-15" dirty="0">
                <a:solidFill>
                  <a:srgbClr val="C00000"/>
                </a:solidFill>
                <a:cs typeface="Arial"/>
              </a:rPr>
            </a:br>
            <a:r>
              <a:rPr lang="ru-RU" sz="4000" b="1" spc="-35" dirty="0">
                <a:solidFill>
                  <a:srgbClr val="C00000"/>
                </a:solidFill>
                <a:cs typeface="Arial"/>
              </a:rPr>
              <a:t>Министерства </a:t>
            </a:r>
            <a:r>
              <a:rPr lang="ru-RU" sz="4000" b="1" spc="-15" dirty="0">
                <a:solidFill>
                  <a:srgbClr val="C00000"/>
                </a:solidFill>
                <a:cs typeface="Arial"/>
              </a:rPr>
              <a:t>просвещения</a:t>
            </a:r>
            <a:r>
              <a:rPr lang="ru-RU" sz="4000" b="1" spc="99" dirty="0">
                <a:solidFill>
                  <a:srgbClr val="C00000"/>
                </a:solidFill>
                <a:cs typeface="Arial"/>
              </a:rPr>
              <a:t> </a:t>
            </a:r>
            <a:r>
              <a:rPr lang="ru-RU" sz="4000" b="1" spc="-23" dirty="0">
                <a:solidFill>
                  <a:srgbClr val="C00000"/>
                </a:solidFill>
                <a:cs typeface="Arial"/>
              </a:rPr>
              <a:t>РФ</a:t>
            </a:r>
            <a:br>
              <a:rPr lang="ru-RU" sz="4000" b="1" dirty="0">
                <a:solidFill>
                  <a:srgbClr val="C00000"/>
                </a:solidFill>
                <a:cs typeface="Arial"/>
              </a:rPr>
            </a:br>
            <a:r>
              <a:rPr lang="ru-RU" sz="4000" b="1" spc="-5" dirty="0">
                <a:solidFill>
                  <a:srgbClr val="C00000"/>
                </a:solidFill>
                <a:cs typeface="Arial"/>
              </a:rPr>
              <a:t>«Мониторинг  формирования функциональной грамотности обучающихся</a:t>
            </a:r>
            <a:r>
              <a:rPr lang="ru-RU" sz="4000" b="1" spc="-8" dirty="0">
                <a:solidFill>
                  <a:srgbClr val="C00000"/>
                </a:solidFill>
                <a:cs typeface="Arial"/>
              </a:rPr>
              <a:t>»</a:t>
            </a:r>
            <a:endParaRPr lang="ru-RU" sz="3200" b="1" dirty="0">
              <a:solidFill>
                <a:srgbClr val="C00000"/>
              </a:solidFill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532" y="267083"/>
            <a:ext cx="3401616" cy="15980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91955" y="8348985"/>
            <a:ext cx="13432131" cy="1615710"/>
          </a:xfrm>
          <a:prstGeom prst="rect">
            <a:avLst/>
          </a:prstGeom>
        </p:spPr>
        <p:txBody>
          <a:bodyPr wrap="square" lIns="137042" tIns="68522" rIns="137042" bIns="68522">
            <a:spAutoFit/>
          </a:bodyPr>
          <a:lstStyle/>
          <a:p>
            <a:pPr algn="ctr"/>
            <a:r>
              <a:rPr lang="ru-RU" sz="2400" i="1" dirty="0">
                <a:ea typeface="Calibri"/>
                <a:cs typeface="Times New Roman"/>
              </a:rPr>
              <a:t>Приказ Рособрнадзора № 590, </a:t>
            </a:r>
          </a:p>
          <a:p>
            <a:pPr algn="ctr"/>
            <a:r>
              <a:rPr lang="ru-RU" sz="2400" i="1" dirty="0">
                <a:ea typeface="Calibri"/>
                <a:cs typeface="Times New Roman"/>
              </a:rPr>
              <a:t>Министерства просвещения РФ № 219 от 6 мая 2019 года «Об утверждении методологии критериев оценки качества общего образования в общеобразовательных организациях на основе практики международных исследований качества подготовки обучающихся»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1222" y="3572921"/>
            <a:ext cx="17405556" cy="1431100"/>
          </a:xfrm>
          <a:prstGeom prst="rect">
            <a:avLst/>
          </a:prstGeom>
        </p:spPr>
        <p:txBody>
          <a:bodyPr wrap="square" lIns="137102" tIns="68550" rIns="137102" bIns="68550">
            <a:spAutoFit/>
          </a:bodyPr>
          <a:lstStyle/>
          <a:p>
            <a:r>
              <a:rPr lang="ru-RU" sz="4200" b="1" dirty="0"/>
              <a:t>Цель проекта:</a:t>
            </a:r>
            <a:r>
              <a:rPr lang="ru-RU" sz="4200" dirty="0"/>
              <a:t> повышение качества и конкурентоспособности российского образования в мире.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83FB93-4C27-4838-AFB4-5D5134328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941" y="174626"/>
            <a:ext cx="6200616" cy="2149474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D081908C-7395-46AD-BAE3-7213ED351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199" y="6790520"/>
            <a:ext cx="2761793" cy="276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DB0983-D113-416D-9D99-414D9963B263}"/>
              </a:ext>
            </a:extLst>
          </p:cNvPr>
          <p:cNvSpPr/>
          <p:nvPr/>
        </p:nvSpPr>
        <p:spPr>
          <a:xfrm>
            <a:off x="639838" y="7586642"/>
            <a:ext cx="144274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66CC"/>
                </a:solidFill>
              </a:rPr>
              <a:t>Общероссийская оценка функциональной грамотности по модели PISA с 2019 г.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57F2C4D-1274-4689-8407-AEC48570811A}"/>
              </a:ext>
            </a:extLst>
          </p:cNvPr>
          <p:cNvSpPr/>
          <p:nvPr/>
        </p:nvSpPr>
        <p:spPr>
          <a:xfrm>
            <a:off x="1066800" y="5019741"/>
            <a:ext cx="14249399" cy="1384995"/>
          </a:xfrm>
          <a:prstGeom prst="rect">
            <a:avLst/>
          </a:prstGeom>
          <a:ln>
            <a:solidFill>
              <a:srgbClr val="0066CC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/>
              <a:t>Проект направлен разработку системы заданий для учащихся 5-9 классов как основы для новых методик формирования функциональной грамотности,  способности учащихся применять в жизни полученные в школе знания.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94EE50-4FB7-4559-A14A-1028E79F39A6}"/>
              </a:ext>
            </a:extLst>
          </p:cNvPr>
          <p:cNvSpPr txBox="1"/>
          <p:nvPr/>
        </p:nvSpPr>
        <p:spPr>
          <a:xfrm>
            <a:off x="977793" y="6666861"/>
            <a:ext cx="144274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Руководитель проекта - Ковалева Галина Сергеевна, </a:t>
            </a:r>
            <a:r>
              <a:rPr lang="ru-RU" sz="2400" b="1" dirty="0" err="1"/>
              <a:t>к.п.н</a:t>
            </a:r>
            <a:r>
              <a:rPr lang="ru-RU" sz="2400" b="1" dirty="0"/>
              <a:t>., руководитель Центра оценки качества образования ФГБНУ «ИСРО РАО»</a:t>
            </a:r>
          </a:p>
        </p:txBody>
      </p:sp>
    </p:spTree>
    <p:extLst>
      <p:ext uri="{BB962C8B-B14F-4D97-AF65-F5344CB8AC3E}">
        <p14:creationId xmlns:p14="http://schemas.microsoft.com/office/powerpoint/2010/main" val="3879906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7373" y="-11442"/>
            <a:ext cx="18280621" cy="957585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55844" tIns="77922" rIns="155844" bIns="77922">
            <a:spAutoFit/>
          </a:bodyPr>
          <a:lstStyle/>
          <a:p>
            <a:pPr algn="ctr" defTabSz="831699"/>
            <a:endParaRPr lang="ru-RU" sz="1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defTabSz="831699"/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МЕТОДИЧЕСКИЕ РЕСУРСЫ</a:t>
            </a:r>
          </a:p>
          <a:p>
            <a:pPr algn="ctr" defTabSz="831699"/>
            <a:endParaRPr lang="ru-RU" sz="1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66653" y="4196658"/>
            <a:ext cx="5634038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ru-RU" sz="3000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2019-2022 годов в журнале «Отечественная и зарубежная педагогика»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513392" y="1360427"/>
            <a:ext cx="2835929" cy="2697983"/>
            <a:chOff x="5551154" y="499898"/>
            <a:chExt cx="3105937" cy="2080025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5594248" y="499898"/>
              <a:ext cx="2129974" cy="1846579"/>
            </a:xfrm>
            <a:prstGeom prst="roundRect">
              <a:avLst/>
            </a:prstGeom>
            <a:blipFill rotWithShape="0">
              <a:blip r:embed="rId3" cstate="print"/>
              <a:srcRect/>
              <a:stretch>
                <a:fillRect t="-973" r="-37432" b="1"/>
              </a:stretch>
            </a:blipFill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5551154" y="646985"/>
              <a:ext cx="3105937" cy="19329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1475" tIns="371475" rIns="371475" bIns="371475" numCol="1" spcCol="1270" anchor="ctr" anchorCtr="0">
              <a:noAutofit/>
            </a:bodyPr>
            <a:lstStyle/>
            <a:p>
              <a:pPr algn="ctr" defTabSz="288896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45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63773" y="4301175"/>
            <a:ext cx="2668932" cy="2567049"/>
            <a:chOff x="9287411" y="525088"/>
            <a:chExt cx="3312528" cy="2130495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9714742" y="525088"/>
              <a:ext cx="2529306" cy="1967990"/>
            </a:xfrm>
            <a:prstGeom prst="roundRect">
              <a:avLst/>
            </a:prstGeom>
            <a:blipFill rotWithShape="0">
              <a:blip r:embed="rId4" cstate="print"/>
              <a:srcRect/>
              <a:stretch>
                <a:fillRect l="-21218" t="1" r="-18394" b="-13813"/>
              </a:stretch>
            </a:blipFill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9287411" y="634428"/>
              <a:ext cx="3312528" cy="20211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1475" tIns="371475" rIns="371475" bIns="371475" numCol="1" spcCol="1270" anchor="ctr" anchorCtr="0">
              <a:noAutofit/>
            </a:bodyPr>
            <a:lstStyle/>
            <a:p>
              <a:pPr algn="ctr" defTabSz="288896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450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9536136" y="1526284"/>
            <a:ext cx="2404971" cy="2381168"/>
            <a:chOff x="6384720" y="1830190"/>
            <a:chExt cx="1603314" cy="1587445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6870703" y="1830190"/>
              <a:ext cx="1117331" cy="1457839"/>
              <a:chOff x="9483231" y="2999698"/>
              <a:chExt cx="1675996" cy="2186759"/>
            </a:xfrm>
          </p:grpSpPr>
          <p:sp>
            <p:nvSpPr>
              <p:cNvPr id="23" name="Скругленный прямоугольник 22"/>
              <p:cNvSpPr/>
              <p:nvPr/>
            </p:nvSpPr>
            <p:spPr>
              <a:xfrm>
                <a:off x="9483231" y="2999698"/>
                <a:ext cx="1675996" cy="2186759"/>
              </a:xfrm>
              <a:prstGeom prst="round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style>
              <a:lnRef idx="2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4" name="Скругленный прямоугольник 4"/>
              <p:cNvSpPr/>
              <p:nvPr/>
            </p:nvSpPr>
            <p:spPr>
              <a:xfrm>
                <a:off x="9565046" y="3081513"/>
                <a:ext cx="1512366" cy="20231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00025" tIns="200025" rIns="200025" bIns="200025" numCol="1" spcCol="1270" anchor="ctr" anchorCtr="0">
                <a:noAutofit/>
              </a:bodyPr>
              <a:lstStyle/>
              <a:p>
                <a:pPr algn="ctr" defTabSz="155559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3450" dirty="0"/>
              </a:p>
            </p:txBody>
          </p:sp>
        </p:grpSp>
        <p:grpSp>
          <p:nvGrpSpPr>
            <p:cNvPr id="25" name="Группа 24"/>
            <p:cNvGrpSpPr/>
            <p:nvPr/>
          </p:nvGrpSpPr>
          <p:grpSpPr>
            <a:xfrm>
              <a:off x="6384720" y="1978645"/>
              <a:ext cx="1075541" cy="1438990"/>
              <a:chOff x="4524414" y="2999693"/>
              <a:chExt cx="1613311" cy="2158485"/>
            </a:xfrm>
          </p:grpSpPr>
          <p:sp>
            <p:nvSpPr>
              <p:cNvPr id="26" name="Скругленный прямоугольник 25"/>
              <p:cNvSpPr/>
              <p:nvPr/>
            </p:nvSpPr>
            <p:spPr>
              <a:xfrm>
                <a:off x="4650892" y="2999693"/>
                <a:ext cx="1486833" cy="2047584"/>
              </a:xfrm>
              <a:prstGeom prst="round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style>
              <a:lnRef idx="2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Скругленный прямоугольник 6"/>
              <p:cNvSpPr/>
              <p:nvPr/>
            </p:nvSpPr>
            <p:spPr>
              <a:xfrm>
                <a:off x="4524414" y="3082489"/>
                <a:ext cx="1530514" cy="2075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00025" tIns="200025" rIns="200025" bIns="200025" numCol="1" spcCol="1270" anchor="ctr" anchorCtr="0">
                <a:noAutofit/>
              </a:bodyPr>
              <a:lstStyle/>
              <a:p>
                <a:pPr algn="ctr" defTabSz="155559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3450" dirty="0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870760" y="1509150"/>
            <a:ext cx="6616428" cy="193898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ru-RU" sz="3000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«Мониторинг формирования функциональной грамотности учащихся»: </a:t>
            </a:r>
            <a:r>
              <a:rPr lang="en-US" sz="3000" b="1" spc="2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http://skiv.instrao.ru/</a:t>
            </a:r>
            <a:endParaRPr lang="ru-RU" sz="3000" b="1" spc="2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47784" y="4720222"/>
            <a:ext cx="6876245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ru-RU" sz="3000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банк заданий для оценки функциональной грамотности: </a:t>
            </a:r>
            <a:r>
              <a:rPr lang="en-US" sz="3000" b="1" spc="2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https://fg.resh.edu.ru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3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508077" y="4058409"/>
            <a:ext cx="17322723" cy="21339"/>
          </a:xfrm>
          <a:prstGeom prst="line">
            <a:avLst/>
          </a:prstGeom>
          <a:ln w="28575">
            <a:solidFill>
              <a:srgbClr val="66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9195464" y="1360465"/>
            <a:ext cx="0" cy="7960427"/>
          </a:xfrm>
          <a:prstGeom prst="line">
            <a:avLst/>
          </a:prstGeom>
          <a:ln w="28575">
            <a:solidFill>
              <a:srgbClr val="66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2064661" y="1484387"/>
            <a:ext cx="6223382" cy="286231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ru-RU" sz="3000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Сборники заданий </a:t>
            </a:r>
          </a:p>
          <a:p>
            <a:r>
              <a:rPr lang="ru-RU" sz="3000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функциональной грамотности (РИД)</a:t>
            </a:r>
          </a:p>
          <a:p>
            <a:endParaRPr lang="ru-RU" sz="3000" b="1" spc="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17 СБОРНИКОВ</a:t>
            </a:r>
            <a:br>
              <a:rPr lang="ru-RU" sz="3000" b="1" spc="2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spc="2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850752" y="5704546"/>
            <a:ext cx="7244000" cy="101565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ru-RU" sz="15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ДОСТУП ПО ССЫЛКАМ: </a:t>
            </a:r>
          </a:p>
          <a:p>
            <a:pPr marL="285722" indent="-285722">
              <a:buFont typeface="Wingdings" panose="05000000000000000000" pitchFamily="2" charset="2"/>
              <a:buChar char="Ø"/>
            </a:pPr>
            <a:r>
              <a:rPr lang="en-US" sz="15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https://elibrary.ru/contents.asp?id=47228458</a:t>
            </a:r>
            <a:endParaRPr lang="ru-RU" sz="15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22" indent="-285722">
              <a:buFont typeface="Wingdings" panose="05000000000000000000" pitchFamily="2" charset="2"/>
              <a:buChar char="Ø"/>
            </a:pPr>
            <a:r>
              <a:rPr lang="en-US" sz="15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http://ozp.instrao.ru/images/2021/%D0%B6%D1%83%D1%80%D0%BD%D0%B0%D0%BB/OZP_5_79_%D0%A22_2021_compressed</a:t>
            </a:r>
            <a:r>
              <a:rPr lang="en-US" sz="15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.pd</a:t>
            </a:r>
            <a:endParaRPr lang="ru-RU" sz="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311189" y="4296452"/>
            <a:ext cx="2973608" cy="1920050"/>
            <a:chOff x="6248400" y="3835400"/>
            <a:chExt cx="1982405" cy="1280033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248400" y="3835400"/>
              <a:ext cx="1016000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Скругленный прямоугольник 4"/>
            <p:cNvSpPr/>
            <p:nvPr/>
          </p:nvSpPr>
          <p:spPr>
            <a:xfrm>
              <a:off x="7313999" y="3888527"/>
              <a:ext cx="916806" cy="1226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algn="ctr" defTabSz="15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450" dirty="0"/>
            </a:p>
          </p:txBody>
        </p:sp>
      </p:grpSp>
      <p:cxnSp>
        <p:nvCxnSpPr>
          <p:cNvPr id="35" name="Прямая соединительная линия 34"/>
          <p:cNvCxnSpPr/>
          <p:nvPr/>
        </p:nvCxnSpPr>
        <p:spPr>
          <a:xfrm flipV="1">
            <a:off x="552734" y="6929573"/>
            <a:ext cx="8536674" cy="81885"/>
          </a:xfrm>
          <a:prstGeom prst="line">
            <a:avLst/>
          </a:prstGeom>
          <a:ln w="28575">
            <a:solidFill>
              <a:srgbClr val="66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477672" y="8799918"/>
            <a:ext cx="85707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https://fipi.ru/otkrytyy-bank-zadaniy-dlya-otsenki-yestestvennonauchnoy-gramotnosti</a:t>
            </a:r>
            <a:endParaRPr lang="ru-RU" sz="3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790968" y="7100812"/>
            <a:ext cx="6339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банк заданий для оценки естественнонаучной грамотности (VII-IX классы)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AutoShape 2" descr="https://static.tildacdn.com/tild3836-3238-4661-b862-306135323337/fipi-logo-org.svg"/>
          <p:cNvSpPr>
            <a:spLocks noChangeAspect="1" noChangeArrowheads="1"/>
          </p:cNvSpPr>
          <p:nvPr/>
        </p:nvSpPr>
        <p:spPr bwMode="auto">
          <a:xfrm>
            <a:off x="233363" y="-216657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ru-RU" sz="2700" dirty="0"/>
          </a:p>
        </p:txBody>
      </p:sp>
      <p:pic>
        <p:nvPicPr>
          <p:cNvPr id="1028" name="Picture 4" descr="https://xn--80ad0ahft7a4bk.xn--p1ai/images/images/News/FIPI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6"/>
          <a:stretch/>
        </p:blipFill>
        <p:spPr bwMode="auto">
          <a:xfrm>
            <a:off x="880322" y="7086287"/>
            <a:ext cx="1371602" cy="1738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277351" y="7223966"/>
            <a:ext cx="874004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ПОМОЩЬ УЧИТЕЛЮ:</a:t>
            </a:r>
          </a:p>
          <a:p>
            <a:pPr marL="514350" indent="-514350">
              <a:buAutoNum type="arabicPeriod"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Видеорекомендации размещены на портале «Единое содержание общего образования» </a:t>
            </a:r>
            <a:r>
              <a:rPr lang="en-US" sz="21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https://edsoo.ru/</a:t>
            </a:r>
            <a:r>
              <a:rPr lang="en-US" sz="21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содержат конкретные задачи педагогам на неделю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Консультационный форум для ответов на вопросы педагогов 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flipV="1">
            <a:off x="9334543" y="6888631"/>
            <a:ext cx="8667749" cy="40946"/>
          </a:xfrm>
          <a:prstGeom prst="line">
            <a:avLst/>
          </a:prstGeom>
          <a:ln w="28575">
            <a:solidFill>
              <a:srgbClr val="66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061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B1F941-B705-48A6-8CFC-8BF0D2270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2" t="11481" r="25418" b="12963"/>
          <a:stretch/>
        </p:blipFill>
        <p:spPr>
          <a:xfrm>
            <a:off x="8153400" y="2961198"/>
            <a:ext cx="8387618" cy="731228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4927" y="4212737"/>
            <a:ext cx="5986862" cy="112253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733800" y="280374"/>
            <a:ext cx="1373155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US" sz="3200" b="1" dirty="0" err="1">
                <a:solidFill>
                  <a:srgbClr val="3366CC"/>
                </a:solidFill>
                <a:latin typeface="Montserrat Classic Bold" panose="020B0604020202020204" charset="0"/>
              </a:rPr>
              <a:t>Деятельность</a:t>
            </a:r>
            <a:r>
              <a:rPr lang="en-US" sz="3200" b="1" dirty="0">
                <a:solidFill>
                  <a:srgbClr val="3366CC"/>
                </a:solidFill>
                <a:latin typeface="Montserrat Classic Bold" panose="020B0604020202020204" charset="0"/>
              </a:rPr>
              <a:t> </a:t>
            </a:r>
            <a:r>
              <a:rPr lang="ru-RU" sz="3200" b="1" dirty="0">
                <a:solidFill>
                  <a:srgbClr val="3366CC"/>
                </a:solidFill>
                <a:latin typeface="Montserrat Classic Bold" panose="020B0604020202020204" charset="0"/>
              </a:rPr>
              <a:t>КРИППО по реализации Указов Президента РФ</a:t>
            </a:r>
          </a:p>
          <a:p>
            <a:pPr algn="ctr" defTabSz="685800"/>
            <a:r>
              <a:rPr lang="ru-RU" sz="3200" b="1" dirty="0">
                <a:solidFill>
                  <a:srgbClr val="3366CC"/>
                </a:solidFill>
                <a:latin typeface="Montserrat Classic Bold" panose="020B0604020202020204" charset="0"/>
              </a:rPr>
              <a:t>от 7 мая 2018 г. № 204 «О национальных целях и стратегических задачах развития Российской Федерации на период до 2024 года» и от 21 июля 2020 г. № 474 «О национальных целях развития Российской Федерации на период до 2030 года»  </a:t>
            </a:r>
            <a:endParaRPr lang="en-US" sz="3200" b="1" dirty="0">
              <a:solidFill>
                <a:srgbClr val="3366CC"/>
              </a:solidFill>
              <a:latin typeface="Montserrat Classic Bold" panose="020B060402020202020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48854" y="4370682"/>
            <a:ext cx="5519007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00">
              <a:spcBef>
                <a:spcPct val="0"/>
              </a:spcBef>
            </a:pPr>
            <a:r>
              <a:rPr lang="ru-RU" sz="2400" u="sng" dirty="0">
                <a:solidFill>
                  <a:srgbClr val="FFFFFF"/>
                </a:solidFill>
                <a:latin typeface="Anonymous Pro Bold"/>
              </a:rPr>
              <a:t>Материалы в помощь руководителям и педагогическим работникам</a:t>
            </a:r>
            <a:endParaRPr lang="en-US" sz="2400" u="sng" dirty="0">
              <a:solidFill>
                <a:srgbClr val="FFFFFF"/>
              </a:solidFill>
              <a:latin typeface="Anonymous Pro Bold"/>
            </a:endParaRPr>
          </a:p>
        </p:txBody>
      </p:sp>
      <p:graphicFrame>
        <p:nvGraphicFramePr>
          <p:cNvPr id="24" name="Object 5">
            <a:extLst>
              <a:ext uri="{FF2B5EF4-FFF2-40B4-BE49-F238E27FC236}">
                <a16:creationId xmlns:a16="http://schemas.microsoft.com/office/drawing/2014/main" id="{9593042F-4A34-42D4-B349-7045F4D9E6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51509"/>
              </p:ext>
            </p:extLst>
          </p:nvPr>
        </p:nvGraphicFramePr>
        <p:xfrm>
          <a:off x="381000" y="315510"/>
          <a:ext cx="2876546" cy="196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8803800" imgH="7252920" progId="">
                  <p:embed/>
                </p:oleObj>
              </mc:Choice>
              <mc:Fallback>
                <p:oleObj name="CorelDRAW" r:id="rId5" imgW="8803800" imgH="7252920" progId="">
                  <p:embed/>
                  <p:pic>
                    <p:nvPicPr>
                      <p:cNvPr id="24" name="Object 5">
                        <a:extLst>
                          <a:ext uri="{FF2B5EF4-FFF2-40B4-BE49-F238E27FC236}">
                            <a16:creationId xmlns:a16="http://schemas.microsoft.com/office/drawing/2014/main" id="{9593042F-4A34-42D4-B349-7045F4D9E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15510"/>
                        <a:ext cx="2876546" cy="19681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8" name="Picture 4">
            <a:extLst>
              <a:ext uri="{FF2B5EF4-FFF2-40B4-BE49-F238E27FC236}">
                <a16:creationId xmlns:a16="http://schemas.microsoft.com/office/drawing/2014/main" id="{F108A4F5-8EB0-42E9-BEDC-37342E74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93219"/>
            <a:ext cx="4448897" cy="444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466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66C682-D03D-4645-BFD9-2AE8EC407134}"/>
              </a:ext>
            </a:extLst>
          </p:cNvPr>
          <p:cNvSpPr txBox="1"/>
          <p:nvPr/>
        </p:nvSpPr>
        <p:spPr>
          <a:xfrm>
            <a:off x="-12290" y="0"/>
            <a:ext cx="18288000" cy="1492716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9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endParaRPr lang="ru-RU" sz="12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Подготовка и сопровождение педагогических кадров</a:t>
            </a:r>
          </a:p>
          <a:p>
            <a:pPr lvl="0" algn="ctr"/>
            <a:endParaRPr lang="ru-RU" sz="28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B017D6-1B40-4329-8CA1-2294D3D0DCD7}"/>
              </a:ext>
            </a:extLst>
          </p:cNvPr>
          <p:cNvSpPr/>
          <p:nvPr/>
        </p:nvSpPr>
        <p:spPr>
          <a:xfrm>
            <a:off x="723900" y="1938395"/>
            <a:ext cx="16840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Любое изменение в системе образования должно начинаться с изменения Учителя. Поэтому одно из важнейших направлений развития, которое планирует </a:t>
            </a:r>
            <a:r>
              <a:rPr lang="ru-RU" sz="3600" dirty="0" err="1"/>
              <a:t>Минпросвещения</a:t>
            </a:r>
            <a:r>
              <a:rPr lang="ru-RU" sz="3600" dirty="0"/>
              <a:t> России, – </a:t>
            </a:r>
            <a:r>
              <a:rPr lang="ru-RU" sz="3600" b="1" dirty="0"/>
              <a:t>выстраивание системы подготовки и сопровождения педагогических кадров.</a:t>
            </a:r>
          </a:p>
        </p:txBody>
      </p:sp>
      <p:pic>
        <p:nvPicPr>
          <p:cNvPr id="13315" name="Рисунок 35">
            <a:extLst>
              <a:ext uri="{FF2B5EF4-FFF2-40B4-BE49-F238E27FC236}">
                <a16:creationId xmlns:a16="http://schemas.microsoft.com/office/drawing/2014/main" id="{0231D784-B57A-4F10-9347-29811F174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0" y="4776019"/>
            <a:ext cx="411329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DFF5C8-AD30-4106-9369-210D5C5254B6}"/>
              </a:ext>
            </a:extLst>
          </p:cNvPr>
          <p:cNvSpPr/>
          <p:nvPr/>
        </p:nvSpPr>
        <p:spPr>
          <a:xfrm>
            <a:off x="5029200" y="4762500"/>
            <a:ext cx="1280962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66CC"/>
                </a:solidFill>
              </a:rPr>
              <a:t>Задачу подготовки педагогических кадров решают: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/>
              <a:t>педагогические вузы (находятся в ведении </a:t>
            </a:r>
            <a:r>
              <a:rPr lang="ru-RU" sz="3200" dirty="0" err="1"/>
              <a:t>Минпросвещения</a:t>
            </a:r>
            <a:r>
              <a:rPr lang="ru-RU" sz="3200" dirty="0"/>
              <a:t> РФ);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/>
              <a:t>классические университеты (находятся в ведении Министерства высшего образования и науки РФ);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/>
              <a:t>педагогические колледжи.</a:t>
            </a:r>
          </a:p>
          <a:p>
            <a:endParaRPr lang="ru-RU" sz="3200" dirty="0"/>
          </a:p>
          <a:p>
            <a:r>
              <a:rPr lang="ru-RU" sz="3200" dirty="0"/>
              <a:t>Элементы системы подготовки и непрерывного образования педагогических работников – институты развития образования (ИРО).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C36A718-FDE6-4136-AEE2-25BD7FD99D7E}"/>
              </a:ext>
            </a:extLst>
          </p:cNvPr>
          <p:cNvSpPr/>
          <p:nvPr/>
        </p:nvSpPr>
        <p:spPr>
          <a:xfrm>
            <a:off x="292510" y="9182100"/>
            <a:ext cx="1767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66CC"/>
                </a:solidFill>
              </a:rPr>
              <a:t>Сегодня подготовка педагогических кадров в России ведется на базе 229 вузов и 440 колледжей. </a:t>
            </a:r>
          </a:p>
        </p:txBody>
      </p:sp>
    </p:spTree>
    <p:extLst>
      <p:ext uri="{BB962C8B-B14F-4D97-AF65-F5344CB8AC3E}">
        <p14:creationId xmlns:p14="http://schemas.microsoft.com/office/powerpoint/2010/main" val="2456059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66C682-D03D-4645-BFD9-2AE8EC407134}"/>
              </a:ext>
            </a:extLst>
          </p:cNvPr>
          <p:cNvSpPr txBox="1"/>
          <p:nvPr/>
        </p:nvSpPr>
        <p:spPr>
          <a:xfrm>
            <a:off x="-12290" y="0"/>
            <a:ext cx="18288000" cy="1492716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9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endParaRPr lang="ru-RU" sz="12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Подготовка и сопровождение педагогических кадров</a:t>
            </a:r>
          </a:p>
          <a:p>
            <a:pPr lvl="0" algn="ctr"/>
            <a:endParaRPr lang="ru-RU" sz="28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B017D6-1B40-4329-8CA1-2294D3D0DCD7}"/>
              </a:ext>
            </a:extLst>
          </p:cNvPr>
          <p:cNvSpPr/>
          <p:nvPr/>
        </p:nvSpPr>
        <p:spPr>
          <a:xfrm>
            <a:off x="340135" y="1693091"/>
            <a:ext cx="175831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Вопросы подготовки педагогических кадров и совершенствования системы дополнительного профессионального образования заложены в федеральный проект «Современная школа» нацпроекта «Образование».</a:t>
            </a:r>
          </a:p>
          <a:p>
            <a:r>
              <a:rPr lang="ru-RU" sz="3200" dirty="0"/>
              <a:t>В новой редакции федерального проекта «Современная школа» важная роль отводится созданию </a:t>
            </a:r>
            <a:r>
              <a:rPr lang="ru-RU" sz="3200" b="1" dirty="0"/>
              <a:t>единой системы научно-методического сопровождения педагогических работников и управленческих кадров (ЕФС) </a:t>
            </a:r>
            <a:r>
              <a:rPr lang="ru-RU" sz="3200" dirty="0"/>
              <a:t>как значимого фактора эффективности образовательных реформ.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673CDB0-FD85-4929-A0B9-830B5132B013}"/>
              </a:ext>
            </a:extLst>
          </p:cNvPr>
          <p:cNvSpPr/>
          <p:nvPr/>
        </p:nvSpPr>
        <p:spPr>
          <a:xfrm>
            <a:off x="476250" y="8877300"/>
            <a:ext cx="17335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66CC"/>
                </a:solidFill>
              </a:rPr>
              <a:t>Единая система научно-методического сопровождения педагогических работников и управленческих кадров является частью национальной системы профессионального роста педагогических работников (НСПР ПР).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5F1DFE9-B8F7-46BE-84AE-4FA8C6D6F9B6}"/>
              </a:ext>
            </a:extLst>
          </p:cNvPr>
          <p:cNvSpPr/>
          <p:nvPr/>
        </p:nvSpPr>
        <p:spPr>
          <a:xfrm>
            <a:off x="3881284" y="5069752"/>
            <a:ext cx="140370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66CC"/>
                </a:solidFill>
              </a:rPr>
              <a:t>ЕФС на федеральном уровне это: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/>
              <a:t>федеральный координатор ЕФС: </a:t>
            </a:r>
            <a:r>
              <a:rPr lang="ru-RU" sz="2200" b="1" dirty="0"/>
              <a:t>Федеральное государственное автономное образовательное учреждение дополнительного профессионального образования «Академия </a:t>
            </a:r>
            <a:r>
              <a:rPr lang="ru-RU" sz="2200" b="1" dirty="0" err="1"/>
              <a:t>Минпросвещения</a:t>
            </a:r>
            <a:r>
              <a:rPr lang="ru-RU" sz="2200" b="1" dirty="0"/>
              <a:t> России»;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/>
              <a:t>федеральные центры научно-методического сопровождения педагогов </a:t>
            </a:r>
            <a:r>
              <a:rPr lang="ru-RU" sz="2200" dirty="0"/>
              <a:t>на базе организаций высшего образования, которые обеспечивают развитие ЕФС за счет проведения фундаментальных и прикладных исследований, трансфера научных достижений и передовых педагогических технологий в сферу образования.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200" dirty="0"/>
          </a:p>
          <a:p>
            <a:r>
              <a:rPr lang="ru-RU" sz="2400" b="1" dirty="0">
                <a:solidFill>
                  <a:srgbClr val="0066CC"/>
                </a:solidFill>
              </a:rPr>
              <a:t>На региональном уровне </a:t>
            </a:r>
            <a:r>
              <a:rPr lang="ru-RU" sz="2200" dirty="0"/>
              <a:t>существует региональная инфраструктура методического сопровождения. Это в том числе региональные институты развития образования и институты повышения квалификации педагогических работников, на базе которых до конца 2024 года во всех субъектах Российской Федерации создаются центры непрерывного повышения профессионального мастерства педагогических работников (ЦНППМ).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4E32D-2CA9-46DA-BC89-06F45CAFA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3" t="18148" r="29584" b="7778"/>
          <a:stretch/>
        </p:blipFill>
        <p:spPr>
          <a:xfrm>
            <a:off x="340135" y="5143500"/>
            <a:ext cx="3200400" cy="299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92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2"/>
          <a:srcRect l="525" t="14707" b="12523"/>
          <a:stretch/>
        </p:blipFill>
        <p:spPr>
          <a:xfrm>
            <a:off x="14960202" y="665949"/>
            <a:ext cx="3045063" cy="222757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947B25C-A8D4-4CB4-B6FD-3AF9DE162E5C}"/>
              </a:ext>
            </a:extLst>
          </p:cNvPr>
          <p:cNvSpPr txBox="1"/>
          <p:nvPr/>
        </p:nvSpPr>
        <p:spPr>
          <a:xfrm>
            <a:off x="714934" y="1324088"/>
            <a:ext cx="1424526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811213"/>
            <a:endParaRPr lang="ru-RU" sz="3200" dirty="0">
              <a:solidFill>
                <a:srgbClr val="002060"/>
              </a:solidFill>
              <a:latin typeface="Montserrat Classic Bold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282735" y="396174"/>
            <a:ext cx="15109666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ru-RU" sz="4800" b="1" dirty="0">
                <a:solidFill>
                  <a:srgbClr val="143FB8"/>
                </a:solidFill>
                <a:latin typeface="Montserrat Classic Bold" panose="020B0604020202020204" charset="0"/>
              </a:rPr>
              <a:t>Ресурсы КРИППО в помощь руководящим и педагогическим работникам образовательных организаций Херсонской и Запорожской </a:t>
            </a:r>
          </a:p>
          <a:p>
            <a:pPr lvl="0" algn="ctr"/>
            <a:r>
              <a:rPr lang="ru-RU" sz="4800" b="1" dirty="0">
                <a:solidFill>
                  <a:srgbClr val="143FB8"/>
                </a:solidFill>
                <a:latin typeface="Montserrat Classic Bold" panose="020B0604020202020204" charset="0"/>
              </a:rPr>
              <a:t>областей Украины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BEDB6C-98D2-4793-87A7-06524CE1E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71" r="1233" b="14457"/>
          <a:stretch/>
        </p:blipFill>
        <p:spPr>
          <a:xfrm>
            <a:off x="4827334" y="3821434"/>
            <a:ext cx="13177931" cy="558926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490014-F3D3-4BAF-A417-7C3C51B53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78" t="65994" r="20084" b="16319"/>
          <a:stretch/>
        </p:blipFill>
        <p:spPr>
          <a:xfrm>
            <a:off x="387788" y="3350829"/>
            <a:ext cx="4179797" cy="2941338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3D0AD91-0A33-4159-8770-056A0D928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07" y="6305484"/>
            <a:ext cx="3249157" cy="324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879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2"/>
          <a:srcRect l="525" t="14707" b="12523"/>
          <a:stretch/>
        </p:blipFill>
        <p:spPr>
          <a:xfrm>
            <a:off x="14960202" y="394168"/>
            <a:ext cx="3057095" cy="223637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947B25C-A8D4-4CB4-B6FD-3AF9DE162E5C}"/>
              </a:ext>
            </a:extLst>
          </p:cNvPr>
          <p:cNvSpPr txBox="1"/>
          <p:nvPr/>
        </p:nvSpPr>
        <p:spPr>
          <a:xfrm>
            <a:off x="714934" y="1324088"/>
            <a:ext cx="1424526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811213"/>
            <a:endParaRPr lang="ru-RU" sz="3200" dirty="0">
              <a:solidFill>
                <a:srgbClr val="002060"/>
              </a:solidFill>
              <a:latin typeface="Montserrat Classic Bold" panose="020B060402020202020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490014-F3D3-4BAF-A417-7C3C51B53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78" t="65994" r="20084" b="16319"/>
          <a:stretch/>
        </p:blipFill>
        <p:spPr>
          <a:xfrm>
            <a:off x="636002" y="3480046"/>
            <a:ext cx="4408606" cy="310235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982B0E9-837E-49FB-8496-2569E5BA4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5" y="635463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06E3B-F923-43CD-8917-55BBF3B180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1" t="11032" r="17500" b="6296"/>
          <a:stretch/>
        </p:blipFill>
        <p:spPr>
          <a:xfrm>
            <a:off x="5340555" y="3924300"/>
            <a:ext cx="5735117" cy="381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6B74E2-A074-428F-A226-5075BAA590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83" t="11032" r="15686" b="3852"/>
          <a:stretch/>
        </p:blipFill>
        <p:spPr>
          <a:xfrm>
            <a:off x="12684856" y="3009900"/>
            <a:ext cx="4894506" cy="3581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3F40F5-727B-47CF-8ECC-CF722A3586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084" t="11033" r="46050" b="21315"/>
          <a:stretch/>
        </p:blipFill>
        <p:spPr>
          <a:xfrm>
            <a:off x="11075672" y="5031222"/>
            <a:ext cx="4800600" cy="49553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DE3928-7A0D-4969-AD82-987206F8A5A6}"/>
              </a:ext>
            </a:extLst>
          </p:cNvPr>
          <p:cNvSpPr txBox="1"/>
          <p:nvPr/>
        </p:nvSpPr>
        <p:spPr>
          <a:xfrm>
            <a:off x="282735" y="396174"/>
            <a:ext cx="15109666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ru-RU" sz="4800" b="1" dirty="0">
                <a:solidFill>
                  <a:srgbClr val="143FB8"/>
                </a:solidFill>
                <a:latin typeface="Montserrat Classic Bold" panose="020B0604020202020204" charset="0"/>
              </a:rPr>
              <a:t>Ресурсы КРИППО в помощь руководящим и педагогическим работникам образовательных организаций Херсонской и Запорожской </a:t>
            </a:r>
          </a:p>
          <a:p>
            <a:pPr lvl="0" algn="ctr"/>
            <a:r>
              <a:rPr lang="ru-RU" sz="4800" b="1" dirty="0">
                <a:solidFill>
                  <a:srgbClr val="143FB8"/>
                </a:solidFill>
                <a:latin typeface="Montserrat Classic Bold" panose="020B0604020202020204" charset="0"/>
              </a:rPr>
              <a:t>областей Украины</a:t>
            </a:r>
          </a:p>
        </p:txBody>
      </p:sp>
    </p:spTree>
    <p:extLst>
      <p:ext uri="{BB962C8B-B14F-4D97-AF65-F5344CB8AC3E}">
        <p14:creationId xmlns:p14="http://schemas.microsoft.com/office/powerpoint/2010/main" val="191082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9424" y="3319731"/>
            <a:ext cx="10369152" cy="1061769"/>
          </a:xfrm>
          <a:prstGeom prst="rect">
            <a:avLst/>
          </a:prstGeom>
        </p:spPr>
        <p:txBody>
          <a:bodyPr wrap="square" lIns="137102" tIns="68550" rIns="137102" bIns="68550">
            <a:spAutoFit/>
          </a:bodyPr>
          <a:lstStyle/>
          <a:p>
            <a:pPr marL="512838" algn="ctr">
              <a:spcBef>
                <a:spcPct val="20000"/>
              </a:spcBef>
              <a:defRPr/>
            </a:pPr>
            <a:r>
              <a:rPr lang="ru-RU" sz="6000" b="1" dirty="0">
                <a:solidFill>
                  <a:srgbClr val="0066CC"/>
                </a:solidFill>
                <a:cs typeface="Arial" panose="020B0604020202020204" pitchFamily="34" charset="0"/>
              </a:rPr>
              <a:t>БЛАГОДАРЮ ЗА ВНИМАНИЕ!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2B49212-E04C-4BB8-C39E-27F3E925D2A7}"/>
              </a:ext>
            </a:extLst>
          </p:cNvPr>
          <p:cNvSpPr/>
          <p:nvPr/>
        </p:nvSpPr>
        <p:spPr>
          <a:xfrm>
            <a:off x="3886200" y="5372100"/>
            <a:ext cx="10369152" cy="1492656"/>
          </a:xfrm>
          <a:prstGeom prst="rect">
            <a:avLst/>
          </a:prstGeom>
        </p:spPr>
        <p:txBody>
          <a:bodyPr wrap="square" lIns="137102" tIns="68550" rIns="137102" bIns="68550">
            <a:spAutoFit/>
          </a:bodyPr>
          <a:lstStyle/>
          <a:p>
            <a:pPr marL="85725" algn="ctr">
              <a:spcBef>
                <a:spcPct val="20000"/>
              </a:spcBef>
              <a:defRPr/>
            </a:pPr>
            <a:r>
              <a:rPr lang="en-US" sz="4000" dirty="0">
                <a:solidFill>
                  <a:srgbClr val="0066CC"/>
                </a:solidFill>
                <a:cs typeface="Arial" panose="020B0604020202020204" pitchFamily="34" charset="0"/>
                <a:hlinkClick r:id="rId2"/>
              </a:rPr>
              <a:t>sheremeteva.yu@mail.ru</a:t>
            </a:r>
            <a:endParaRPr lang="en-US" sz="4000" dirty="0">
              <a:solidFill>
                <a:srgbClr val="0066CC"/>
              </a:solidFill>
              <a:cs typeface="Arial" panose="020B0604020202020204" pitchFamily="34" charset="0"/>
            </a:endParaRPr>
          </a:p>
          <a:p>
            <a:pPr marL="85725" algn="ctr">
              <a:spcBef>
                <a:spcPct val="20000"/>
              </a:spcBef>
              <a:defRPr/>
            </a:pPr>
            <a:r>
              <a:rPr lang="ru-RU" sz="4000" dirty="0">
                <a:solidFill>
                  <a:srgbClr val="0066CC"/>
                </a:solidFill>
                <a:cs typeface="Arial" panose="020B0604020202020204" pitchFamily="34" charset="0"/>
              </a:rPr>
              <a:t>Тел.: +7(978) 802-98-99</a:t>
            </a:r>
          </a:p>
        </p:txBody>
      </p:sp>
    </p:spTree>
    <p:extLst>
      <p:ext uri="{BB962C8B-B14F-4D97-AF65-F5344CB8AC3E}">
        <p14:creationId xmlns:p14="http://schemas.microsoft.com/office/powerpoint/2010/main" val="16264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477328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Законодательство Российской Федерации </a:t>
            </a: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в сфере образования</a:t>
            </a:r>
            <a:endParaRPr lang="ru-RU" sz="24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2320CB-6E2F-4746-B269-A82C81C478CF}"/>
              </a:ext>
            </a:extLst>
          </p:cNvPr>
          <p:cNvSpPr/>
          <p:nvPr/>
        </p:nvSpPr>
        <p:spPr>
          <a:xfrm>
            <a:off x="427704" y="1892887"/>
            <a:ext cx="17370366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3400" b="1" dirty="0">
                <a:solidFill>
                  <a:srgbClr val="C00000"/>
                </a:solidFill>
              </a:rPr>
              <a:t>Федеральный закон от 29.12.2012  № 273-ФЗ «Об образовании в Российской Федерации»</a:t>
            </a:r>
          </a:p>
          <a:p>
            <a:pPr algn="just"/>
            <a:r>
              <a:rPr lang="ru-RU" sz="3200" dirty="0"/>
              <a:t>содержит определения 35 ключевых понятий, обеспечивающих единство образовательного пространства и правового регулирования (ст. 2). Например: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2FBD6D-5091-4CFD-9742-C68712E730FC}"/>
              </a:ext>
            </a:extLst>
          </p:cNvPr>
          <p:cNvSpPr/>
          <p:nvPr/>
        </p:nvSpPr>
        <p:spPr>
          <a:xfrm>
            <a:off x="427704" y="3971949"/>
            <a:ext cx="17370366" cy="5770811"/>
          </a:xfrm>
          <a:prstGeom prst="rect">
            <a:avLst/>
          </a:prstGeom>
          <a:ln w="12700">
            <a:solidFill>
              <a:srgbClr val="134EB9"/>
            </a:solidFill>
          </a:ln>
        </p:spPr>
        <p:txBody>
          <a:bodyPr wrap="square">
            <a:spAutoFit/>
          </a:bodyPr>
          <a:lstStyle/>
          <a:p>
            <a:pPr marL="360363"/>
            <a:r>
              <a:rPr lang="ru-RU" sz="3600" b="1" dirty="0">
                <a:solidFill>
                  <a:srgbClr val="0066CC"/>
                </a:solidFill>
              </a:rPr>
              <a:t>Общее образование </a:t>
            </a:r>
            <a:r>
              <a:rPr lang="ru-RU" sz="3300" dirty="0"/>
              <a:t>- вид образования, который направлен на развитие личности и приобретение в процессе освоения основных общеобразовательных программ знаний, умений, навыков и формирование компетенции, необходимых для жизни человека в обществе, осознанного выбора профессии и получения профессионального образования.</a:t>
            </a:r>
          </a:p>
          <a:p>
            <a:pPr marL="360363"/>
            <a:endParaRPr lang="ru-RU" sz="1600" dirty="0"/>
          </a:p>
          <a:p>
            <a:pPr marL="360363"/>
            <a:r>
              <a:rPr lang="ru-RU" sz="3600" b="1" dirty="0">
                <a:solidFill>
                  <a:srgbClr val="0066CC"/>
                </a:solidFill>
              </a:rPr>
              <a:t>Участники образовательных отношений</a:t>
            </a:r>
            <a:r>
              <a:rPr lang="ru-RU" sz="3600" dirty="0">
                <a:solidFill>
                  <a:srgbClr val="0066CC"/>
                </a:solidFill>
              </a:rPr>
              <a:t> </a:t>
            </a:r>
            <a:r>
              <a:rPr lang="ru-RU" sz="3300" dirty="0"/>
              <a:t>- обучающиеся, родители (законные представители) несовершеннолетних обучающихся, педагогические работники и их представители, организации, осуществляющие образовательную деятельность.</a:t>
            </a:r>
          </a:p>
          <a:p>
            <a:pPr marL="360363"/>
            <a:endParaRPr lang="ru-RU" sz="1400" dirty="0"/>
          </a:p>
          <a:p>
            <a:pPr marL="360363"/>
            <a:r>
              <a:rPr lang="ru-RU" sz="3600" b="1" dirty="0">
                <a:solidFill>
                  <a:srgbClr val="0066CC"/>
                </a:solidFill>
              </a:rPr>
              <a:t>Участники отношений в сфере образования </a:t>
            </a:r>
            <a:r>
              <a:rPr lang="ru-RU" sz="3300" dirty="0"/>
              <a:t>- участники образовательных отношений и федеральные государственные органы, органы государственной власти субъектов Российской Федерации, органы местного самоуправления, работодатели и их объединения.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38354450-088C-4972-B2E8-ADC2356ADD25}"/>
              </a:ext>
            </a:extLst>
          </p:cNvPr>
          <p:cNvSpPr/>
          <p:nvPr/>
        </p:nvSpPr>
        <p:spPr>
          <a:xfrm>
            <a:off x="16355854" y="42529"/>
            <a:ext cx="1274150" cy="1216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0" rIns="0" bIns="0" rtlCol="0"/>
          <a:lstStyle/>
          <a:p>
            <a:pPr defTabSz="911781">
              <a:defRPr/>
            </a:pPr>
            <a:endParaRPr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09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477328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Законодательство Российской Федерации </a:t>
            </a: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в сфере образования</a:t>
            </a:r>
            <a:endParaRPr lang="ru-RU" sz="14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E7E562-BEAB-4199-A4F5-076CCA775054}"/>
              </a:ext>
            </a:extLst>
          </p:cNvPr>
          <p:cNvSpPr/>
          <p:nvPr/>
        </p:nvSpPr>
        <p:spPr>
          <a:xfrm>
            <a:off x="419098" y="1803483"/>
            <a:ext cx="175997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Федеральный закон от 31.07.2020 № 304-ФЗ «О внесении изменений в Федеральный закон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«Об образовании в Российской Федерации» по вопросам воспитания обучающихся»</a:t>
            </a:r>
          </a:p>
          <a:p>
            <a:endParaRPr lang="ru-RU" sz="2000" dirty="0"/>
          </a:p>
          <a:p>
            <a:pPr indent="633413"/>
            <a:r>
              <a:rPr lang="ru-RU" sz="2800" dirty="0"/>
              <a:t>В мае 2020 г. Президент Российской Федерации В.В. Путин инициировал изменения в законе </a:t>
            </a:r>
          </a:p>
          <a:p>
            <a:r>
              <a:rPr lang="ru-RU" sz="2800" dirty="0"/>
              <a:t>«Об образовании в РФ» по усилению воспитательного процесса в общеобразовательных организациях. </a:t>
            </a:r>
          </a:p>
          <a:p>
            <a:pPr indent="633413"/>
            <a:r>
              <a:rPr lang="ru-RU" sz="2800" dirty="0"/>
              <a:t>Воспитание и развитие личности – один из ключевых приоритетов государственной политики в области образования. Воспитание обеспечивает воспроизводство культурного кода, развитие ценностей солидарности и патриотизма. Ведущую роль в формировании системы воспитания должна играть система образования, и в первую очередь детский сад и школа.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9403651-3125-44B4-9191-8762D8E8A146}"/>
              </a:ext>
            </a:extLst>
          </p:cNvPr>
          <p:cNvSpPr/>
          <p:nvPr/>
        </p:nvSpPr>
        <p:spPr>
          <a:xfrm>
            <a:off x="419097" y="5905500"/>
            <a:ext cx="17599743" cy="4031873"/>
          </a:xfrm>
          <a:prstGeom prst="rect">
            <a:avLst/>
          </a:prstGeom>
          <a:ln w="12700">
            <a:solidFill>
              <a:srgbClr val="134EB9"/>
            </a:solidFill>
          </a:ln>
        </p:spPr>
        <p:txBody>
          <a:bodyPr wrap="square">
            <a:spAutoFit/>
          </a:bodyPr>
          <a:lstStyle/>
          <a:p>
            <a:r>
              <a:rPr lang="ru-RU" sz="3200" b="1">
                <a:solidFill>
                  <a:srgbClr val="143FB8"/>
                </a:solidFill>
              </a:rPr>
              <a:t>ВОСПИТАНИЕ – </a:t>
            </a:r>
            <a:endParaRPr lang="ru-RU" sz="3200" b="1" dirty="0">
              <a:solidFill>
                <a:srgbClr val="143FB8"/>
              </a:solidFill>
            </a:endParaRPr>
          </a:p>
          <a:p>
            <a:r>
              <a:rPr lang="ru-RU" sz="2800" dirty="0"/>
              <a:t>деятельность, направленная на развитие личности, </a:t>
            </a:r>
          </a:p>
          <a:p>
            <a:r>
              <a:rPr lang="ru-RU" sz="2800" dirty="0"/>
              <a:t>создание условий для самоопределения и социализации обучающихся </a:t>
            </a:r>
          </a:p>
          <a:p>
            <a:r>
              <a:rPr lang="ru-RU" sz="2800" dirty="0"/>
              <a:t>на основе социокультурных, духовно-нравственных ценностей и принятых </a:t>
            </a:r>
          </a:p>
          <a:p>
            <a:r>
              <a:rPr lang="ru-RU" sz="2800" dirty="0"/>
              <a:t>в российском обществе правил и норм поведения в интересах человека, семьи, </a:t>
            </a:r>
          </a:p>
          <a:p>
            <a:r>
              <a:rPr lang="ru-RU" sz="2800" dirty="0"/>
              <a:t>общества и государства, 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</a:t>
            </a:r>
          </a:p>
          <a:p>
            <a:r>
              <a:rPr lang="ru-RU" sz="2800" dirty="0"/>
              <a:t>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среде.</a:t>
            </a: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C3CEEEB4-3C44-4E99-A2DD-87A73A571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813" y="5923935"/>
            <a:ext cx="2374090" cy="237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4">
            <a:extLst>
              <a:ext uri="{FF2B5EF4-FFF2-40B4-BE49-F238E27FC236}">
                <a16:creationId xmlns:a16="http://schemas.microsoft.com/office/drawing/2014/main" id="{C6CB63C7-C778-4E5C-A84A-97E0305FFB22}"/>
              </a:ext>
            </a:extLst>
          </p:cNvPr>
          <p:cNvSpPr/>
          <p:nvPr/>
        </p:nvSpPr>
        <p:spPr>
          <a:xfrm>
            <a:off x="16355854" y="42529"/>
            <a:ext cx="1274150" cy="1216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0" rIns="0" bIns="0" rtlCol="0"/>
          <a:lstStyle/>
          <a:p>
            <a:pPr defTabSz="911781">
              <a:defRPr/>
            </a:pPr>
            <a:endParaRPr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807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477328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Законодательство в сфере образования</a:t>
            </a:r>
            <a:endParaRPr lang="ru-RU" sz="24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в Российской Федерации и Украине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2320CB-6E2F-4746-B269-A82C81C478CF}"/>
              </a:ext>
            </a:extLst>
          </p:cNvPr>
          <p:cNvSpPr/>
          <p:nvPr/>
        </p:nvSpPr>
        <p:spPr>
          <a:xfrm>
            <a:off x="990600" y="1970411"/>
            <a:ext cx="8077200" cy="2499467"/>
          </a:xfrm>
          <a:prstGeom prst="rect">
            <a:avLst/>
          </a:prstGeom>
          <a:ln>
            <a:solidFill>
              <a:srgbClr val="134EB9"/>
            </a:solidFill>
          </a:ln>
        </p:spPr>
        <p:txBody>
          <a:bodyPr wrap="square">
            <a:spAutoFit/>
          </a:bodyPr>
          <a:lstStyle/>
          <a:p>
            <a:pPr marL="176213">
              <a:lnSpc>
                <a:spcPct val="150000"/>
              </a:lnSpc>
            </a:pPr>
            <a:r>
              <a:rPr lang="ru-RU" sz="3600" b="1" dirty="0"/>
              <a:t>Федеральный закон от 29.12.2012  </a:t>
            </a:r>
          </a:p>
          <a:p>
            <a:pPr marL="176213">
              <a:lnSpc>
                <a:spcPct val="150000"/>
              </a:lnSpc>
            </a:pPr>
            <a:r>
              <a:rPr lang="ru-RU" sz="3600" b="1" dirty="0"/>
              <a:t>№ 273-ФЗ «Об образовании в Российской Федерации»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2FBD6D-5091-4CFD-9742-C68712E730FC}"/>
              </a:ext>
            </a:extLst>
          </p:cNvPr>
          <p:cNvSpPr/>
          <p:nvPr/>
        </p:nvSpPr>
        <p:spPr>
          <a:xfrm>
            <a:off x="9829799" y="1970411"/>
            <a:ext cx="7750279" cy="8032968"/>
          </a:xfrm>
          <a:prstGeom prst="rect">
            <a:avLst/>
          </a:prstGeom>
          <a:ln w="12700">
            <a:solidFill>
              <a:srgbClr val="134EB9"/>
            </a:solidFill>
          </a:ln>
        </p:spPr>
        <p:txBody>
          <a:bodyPr wrap="square">
            <a:spAutoFit/>
          </a:bodyPr>
          <a:lstStyle/>
          <a:p>
            <a:pPr marL="354013" indent="6350"/>
            <a:r>
              <a:rPr lang="ru-RU" sz="3600" b="1" dirty="0"/>
              <a:t>Закон Украины от 05.09.2017</a:t>
            </a:r>
          </a:p>
          <a:p>
            <a:pPr marL="354013" indent="6350"/>
            <a:r>
              <a:rPr lang="ru-RU" sz="3600" b="1" dirty="0"/>
              <a:t>«Об образовании»</a:t>
            </a:r>
          </a:p>
          <a:p>
            <a:pPr marL="354013" indent="6350"/>
            <a:endParaRPr lang="ru-RU" sz="3200" b="1" dirty="0"/>
          </a:p>
          <a:p>
            <a:pPr marL="354013" indent="6350">
              <a:spcAft>
                <a:spcPts val="1800"/>
              </a:spcAft>
            </a:pPr>
            <a:r>
              <a:rPr lang="ru-RU" sz="3200" dirty="0"/>
              <a:t>Закон Украины «О дошкольном образовании»</a:t>
            </a:r>
          </a:p>
          <a:p>
            <a:pPr marL="354013" indent="6350">
              <a:spcAft>
                <a:spcPts val="1800"/>
              </a:spcAft>
            </a:pPr>
            <a:r>
              <a:rPr lang="ru-RU" sz="3200" dirty="0"/>
              <a:t>Закон Украины «О полном общем среднем образовании»</a:t>
            </a:r>
          </a:p>
          <a:p>
            <a:pPr marL="354013" indent="6350">
              <a:spcAft>
                <a:spcPts val="1800"/>
              </a:spcAft>
            </a:pPr>
            <a:r>
              <a:rPr lang="ru-RU" sz="3200" dirty="0"/>
              <a:t>Закон Украины «О профессиональном (профессионально-техническом) образовании»</a:t>
            </a:r>
          </a:p>
          <a:p>
            <a:pPr marL="354013" indent="6350">
              <a:spcAft>
                <a:spcPts val="1800"/>
              </a:spcAft>
            </a:pPr>
            <a:r>
              <a:rPr lang="ru-RU" sz="3200" dirty="0"/>
              <a:t>Закон Украины «О высшем образовании»</a:t>
            </a:r>
          </a:p>
          <a:p>
            <a:pPr marL="354013" indent="6350">
              <a:spcAft>
                <a:spcPts val="1800"/>
              </a:spcAft>
            </a:pPr>
            <a:r>
              <a:rPr lang="ru-RU" sz="3200" dirty="0"/>
              <a:t>Закон Украины «О внешкольном образовании»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D4075B6-12CD-41B9-B2D5-9449F180E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962961"/>
            <a:ext cx="3263113" cy="326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86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477328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Система образования Российской Федерации </a:t>
            </a: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включает в себя: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2FBD6D-5091-4CFD-9742-C68712E730FC}"/>
              </a:ext>
            </a:extLst>
          </p:cNvPr>
          <p:cNvSpPr/>
          <p:nvPr/>
        </p:nvSpPr>
        <p:spPr>
          <a:xfrm>
            <a:off x="342436" y="1740604"/>
            <a:ext cx="17640764" cy="6924973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ru-RU" sz="3700" dirty="0"/>
              <a:t>федеральные государственные образовательные стандарты и федеральные государственные требования;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3700" dirty="0"/>
              <a:t>образовательные программы различных видов, уровней и направленности;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3700" dirty="0"/>
              <a:t>организации, осуществляющие образовательную деятельность, педагогически</a:t>
            </a:r>
            <a:r>
              <a:rPr lang="uk-UA" sz="3700" dirty="0"/>
              <a:t>х</a:t>
            </a:r>
            <a:r>
              <a:rPr lang="ru-RU" sz="3700" dirty="0"/>
              <a:t> работников, обучающихся и родителей (законных представителей) обучающихся;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3700" dirty="0"/>
              <a:t>органы управления в сфере образования (на федеральном уровне, уровне субъектов федерации и муниципальном уровне), созданные ими консультативные, совещательные и иные органы;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3700" dirty="0"/>
              <a:t>организации, осуществляющие обеспечение образовательной деятельности, оценку качества образования;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3700" dirty="0"/>
              <a:t>объединения юридических лиц, работодателей и их объединений, общественные объединения, осуществляющие деятельность в сфере образования.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DD16385B-45FC-46BB-ACD1-44F47A22727E}"/>
              </a:ext>
            </a:extLst>
          </p:cNvPr>
          <p:cNvSpPr/>
          <p:nvPr/>
        </p:nvSpPr>
        <p:spPr>
          <a:xfrm>
            <a:off x="609600" y="130251"/>
            <a:ext cx="1274150" cy="1216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0" rIns="0" bIns="0" rtlCol="0"/>
          <a:lstStyle/>
          <a:p>
            <a:pPr defTabSz="911781">
              <a:defRPr/>
            </a:pPr>
            <a:endParaRPr kern="0">
              <a:solidFill>
                <a:prstClr val="black"/>
              </a:solidFill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B57E4D50-57DD-4DE9-9A1D-2ED0DFA09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0" y="7971796"/>
            <a:ext cx="2093506" cy="209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C94D09-476F-4DAC-8F2F-F76D8A58F9E5}"/>
              </a:ext>
            </a:extLst>
          </p:cNvPr>
          <p:cNvSpPr/>
          <p:nvPr/>
        </p:nvSpPr>
        <p:spPr>
          <a:xfrm>
            <a:off x="7010400" y="8984397"/>
            <a:ext cx="84860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Montserrat Classic Bold" panose="020B0604020202020204" charset="0"/>
              </a:rPr>
              <a:t>Федеральный закон «Об образовании в Российской Федерации»  № 273-ФЗ, ст. 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488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200329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ru-RU" sz="10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Система образования России и Украины в цифрах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2FBD6D-5091-4CFD-9742-C68712E730FC}"/>
              </a:ext>
            </a:extLst>
          </p:cNvPr>
          <p:cNvSpPr/>
          <p:nvPr/>
        </p:nvSpPr>
        <p:spPr>
          <a:xfrm>
            <a:off x="1460772" y="1156851"/>
            <a:ext cx="9741300" cy="9325630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 marL="1887538" indent="-1887538"/>
            <a:r>
              <a:rPr lang="ru-RU" sz="4800" b="1" dirty="0"/>
              <a:t>39 908  </a:t>
            </a:r>
            <a:r>
              <a:rPr lang="ru-RU" sz="3200" b="1" dirty="0"/>
              <a:t>образовательных организаций, осуществляющих обучение по</a:t>
            </a:r>
          </a:p>
          <a:p>
            <a:pPr marL="1887538"/>
            <a:r>
              <a:rPr lang="ru-RU" sz="3200" b="1" dirty="0"/>
              <a:t>программам  НОО, ООО, СОО,</a:t>
            </a:r>
          </a:p>
          <a:p>
            <a:pPr marL="1887538" indent="-1887538"/>
            <a:endParaRPr lang="ru-RU" sz="1000" b="1" dirty="0"/>
          </a:p>
          <a:p>
            <a:r>
              <a:rPr lang="ru-RU" sz="3200" dirty="0"/>
              <a:t>в том числе в   	  городских поселениях – </a:t>
            </a:r>
            <a:r>
              <a:rPr lang="ru-RU" sz="3200" b="1" dirty="0"/>
              <a:t>17 479</a:t>
            </a:r>
            <a:r>
              <a:rPr lang="ru-RU" sz="3200" dirty="0"/>
              <a:t> </a:t>
            </a:r>
          </a:p>
          <a:p>
            <a:pPr marL="2876550" indent="-280988">
              <a:buFont typeface="Arial" panose="020B0604020202020204" pitchFamily="34" charset="0"/>
              <a:buChar char="•"/>
            </a:pPr>
            <a:r>
              <a:rPr lang="ru-RU" sz="3200" dirty="0"/>
              <a:t>сельской местности      - </a:t>
            </a:r>
            <a:r>
              <a:rPr lang="ru-RU" sz="3200" b="1" dirty="0"/>
              <a:t>22 429.</a:t>
            </a:r>
          </a:p>
          <a:p>
            <a:endParaRPr lang="ru-RU" sz="1000" dirty="0"/>
          </a:p>
          <a:p>
            <a:r>
              <a:rPr lang="ru-RU" sz="4800" b="1" dirty="0"/>
              <a:t>17 314 160 </a:t>
            </a:r>
            <a:r>
              <a:rPr lang="ru-RU" sz="3200" b="1" dirty="0"/>
              <a:t>обучающихся по программам </a:t>
            </a:r>
          </a:p>
          <a:p>
            <a:r>
              <a:rPr lang="ru-RU" sz="3200" b="1" dirty="0"/>
              <a:t>			 общего образования,</a:t>
            </a:r>
          </a:p>
          <a:p>
            <a:endParaRPr lang="ru-RU" sz="1000" b="1" dirty="0"/>
          </a:p>
          <a:p>
            <a:r>
              <a:rPr lang="ru-RU" sz="3200" dirty="0"/>
              <a:t>в том числе по программам</a:t>
            </a:r>
          </a:p>
          <a:p>
            <a:pPr marL="2876550" indent="-280988">
              <a:buFont typeface="Arial" panose="020B0604020202020204" pitchFamily="34" charset="0"/>
              <a:buChar char="•"/>
            </a:pPr>
            <a:r>
              <a:rPr lang="ru-RU" sz="3200" dirty="0"/>
              <a:t>НОО    </a:t>
            </a:r>
            <a:r>
              <a:rPr lang="ru-RU" sz="3200" b="1" dirty="0"/>
              <a:t>7 459 361,</a:t>
            </a:r>
          </a:p>
          <a:p>
            <a:pPr marL="2876550" indent="-280988">
              <a:buFont typeface="Arial" panose="020B0604020202020204" pitchFamily="34" charset="0"/>
              <a:buChar char="•"/>
            </a:pPr>
            <a:r>
              <a:rPr lang="ru-RU" sz="3200" dirty="0"/>
              <a:t>ООО    </a:t>
            </a:r>
            <a:r>
              <a:rPr lang="ru-RU" sz="3200" b="1" dirty="0"/>
              <a:t>8 216 090</a:t>
            </a:r>
          </a:p>
          <a:p>
            <a:pPr marL="2876550" indent="-280988">
              <a:buFont typeface="Arial" panose="020B0604020202020204" pitchFamily="34" charset="0"/>
              <a:buChar char="•"/>
            </a:pPr>
            <a:r>
              <a:rPr lang="ru-RU" sz="3200" dirty="0"/>
              <a:t>СОО    </a:t>
            </a:r>
            <a:r>
              <a:rPr lang="ru-RU" sz="3200" b="1" dirty="0"/>
              <a:t>1 373 880</a:t>
            </a:r>
          </a:p>
          <a:p>
            <a:pPr marL="2876550" indent="-280988">
              <a:buFont typeface="Arial" panose="020B0604020202020204" pitchFamily="34" charset="0"/>
              <a:buChar char="•"/>
            </a:pPr>
            <a:r>
              <a:rPr lang="ru-RU" sz="3200" dirty="0"/>
              <a:t>для обучающихся с УО  </a:t>
            </a:r>
            <a:r>
              <a:rPr lang="ru-RU" sz="3200" b="1" dirty="0"/>
              <a:t>264 829.</a:t>
            </a:r>
          </a:p>
          <a:p>
            <a:endParaRPr lang="ru-RU" sz="1000" dirty="0"/>
          </a:p>
          <a:p>
            <a:pPr marL="2595563" indent="-2595563"/>
            <a:r>
              <a:rPr lang="ru-RU" sz="4800" b="1" dirty="0"/>
              <a:t>1 352 092 </a:t>
            </a:r>
            <a:r>
              <a:rPr lang="ru-RU" sz="3200" b="1" dirty="0"/>
              <a:t>педагогических работников в системе общего образования,</a:t>
            </a:r>
            <a:endParaRPr lang="ru-RU" sz="4800" b="1" dirty="0"/>
          </a:p>
          <a:p>
            <a:r>
              <a:rPr lang="ru-RU" sz="3200" dirty="0"/>
              <a:t>в том числе</a:t>
            </a:r>
            <a:r>
              <a:rPr lang="ru-RU" sz="3200" b="1" dirty="0"/>
              <a:t>     </a:t>
            </a:r>
            <a:r>
              <a:rPr lang="ru-RU" sz="4800" b="1" dirty="0"/>
              <a:t>1 083 382 </a:t>
            </a:r>
            <a:r>
              <a:rPr lang="ru-RU" sz="3200" b="1" dirty="0"/>
              <a:t>учителей.</a:t>
            </a:r>
          </a:p>
        </p:txBody>
      </p:sp>
      <p:pic>
        <p:nvPicPr>
          <p:cNvPr id="17" name="Рисунок 16" descr="Группа людей">
            <a:extLst>
              <a:ext uri="{FF2B5EF4-FFF2-40B4-BE49-F238E27FC236}">
                <a16:creationId xmlns:a16="http://schemas.microsoft.com/office/drawing/2014/main" id="{417F887C-34CA-433D-80BC-9F7FEDEE5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181" y="4229100"/>
            <a:ext cx="1059131" cy="1059131"/>
          </a:xfrm>
          <a:prstGeom prst="rect">
            <a:avLst/>
          </a:prstGeom>
        </p:spPr>
      </p:pic>
      <p:pic>
        <p:nvPicPr>
          <p:cNvPr id="27" name="Рисунок 26" descr="Больница">
            <a:extLst>
              <a:ext uri="{FF2B5EF4-FFF2-40B4-BE49-F238E27FC236}">
                <a16:creationId xmlns:a16="http://schemas.microsoft.com/office/drawing/2014/main" id="{ED27DB70-D625-4AE1-A39C-E4437E029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82" y="1200329"/>
            <a:ext cx="1312827" cy="105913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2159419-1ABC-4123-B01B-D158128B1052}"/>
              </a:ext>
            </a:extLst>
          </p:cNvPr>
          <p:cNvSpPr/>
          <p:nvPr/>
        </p:nvSpPr>
        <p:spPr>
          <a:xfrm>
            <a:off x="11114954" y="1684109"/>
            <a:ext cx="6743291" cy="7478970"/>
          </a:xfrm>
          <a:prstGeom prst="rect">
            <a:avLst/>
          </a:prstGeom>
          <a:ln w="28575">
            <a:solidFill>
              <a:srgbClr val="134EB9"/>
            </a:solidFill>
          </a:ln>
        </p:spPr>
        <p:txBody>
          <a:bodyPr wrap="square">
            <a:spAutoFit/>
          </a:bodyPr>
          <a:lstStyle/>
          <a:p>
            <a:pPr marL="176213" algn="ctr"/>
            <a:r>
              <a:rPr lang="ru-RU" sz="4800" b="1" dirty="0"/>
              <a:t>В Украине</a:t>
            </a:r>
          </a:p>
          <a:p>
            <a:pPr marL="176213" algn="ctr"/>
            <a:endParaRPr lang="ru-RU" sz="2000" b="1" dirty="0"/>
          </a:p>
          <a:p>
            <a:pPr marL="1608138">
              <a:tabLst>
                <a:tab pos="88900" algn="l"/>
              </a:tabLst>
            </a:pPr>
            <a:r>
              <a:rPr lang="ru-RU" sz="4400" b="1" dirty="0"/>
              <a:t>16 467 </a:t>
            </a:r>
          </a:p>
          <a:p>
            <a:pPr marL="1608138">
              <a:tabLst>
                <a:tab pos="88900" algn="l"/>
              </a:tabLst>
            </a:pPr>
            <a:r>
              <a:rPr lang="ru-RU" sz="3200" b="1" dirty="0"/>
              <a:t>учреждений общего среднего образования.</a:t>
            </a:r>
            <a:endParaRPr lang="ru-RU" sz="3200" dirty="0"/>
          </a:p>
          <a:p>
            <a:pPr marL="1608138"/>
            <a:endParaRPr lang="ru-RU" sz="4400" b="1" dirty="0"/>
          </a:p>
          <a:p>
            <a:pPr marL="1608138"/>
            <a:r>
              <a:rPr lang="ru-RU" sz="4400" b="1" dirty="0"/>
              <a:t>более 4 млн. </a:t>
            </a:r>
          </a:p>
          <a:p>
            <a:pPr marL="1608138"/>
            <a:r>
              <a:rPr lang="ru-RU" sz="3200" b="1" dirty="0"/>
              <a:t>учеников, обучающихся </a:t>
            </a:r>
          </a:p>
          <a:p>
            <a:pPr marL="1608138"/>
            <a:r>
              <a:rPr lang="ru-RU" sz="3200" b="1" dirty="0"/>
              <a:t>по программам среднего общего образования. </a:t>
            </a:r>
          </a:p>
          <a:p>
            <a:pPr marL="1608138"/>
            <a:endParaRPr lang="ru-RU" sz="4400" b="1" dirty="0"/>
          </a:p>
          <a:p>
            <a:pPr marL="1608138"/>
            <a:r>
              <a:rPr lang="ru-RU" sz="4400" b="1" dirty="0"/>
              <a:t>более 400 тыс. </a:t>
            </a:r>
            <a:r>
              <a:rPr lang="ru-RU" sz="3200" b="1" dirty="0"/>
              <a:t>учителей.</a:t>
            </a:r>
          </a:p>
        </p:txBody>
      </p:sp>
      <p:sp>
        <p:nvSpPr>
          <p:cNvPr id="2" name="Блок-схема: узел 1">
            <a:extLst>
              <a:ext uri="{FF2B5EF4-FFF2-40B4-BE49-F238E27FC236}">
                <a16:creationId xmlns:a16="http://schemas.microsoft.com/office/drawing/2014/main" id="{DABD9914-535E-4A4A-98B6-84D537711372}"/>
              </a:ext>
            </a:extLst>
          </p:cNvPr>
          <p:cNvSpPr/>
          <p:nvPr/>
        </p:nvSpPr>
        <p:spPr>
          <a:xfrm>
            <a:off x="4191000" y="3314700"/>
            <a:ext cx="121919" cy="7620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Больница">
            <a:extLst>
              <a:ext uri="{FF2B5EF4-FFF2-40B4-BE49-F238E27FC236}">
                <a16:creationId xmlns:a16="http://schemas.microsoft.com/office/drawing/2014/main" id="{657376EA-2894-49DF-8DEF-0D1B8370C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09446" y="2546447"/>
            <a:ext cx="1416786" cy="1143000"/>
          </a:xfrm>
          <a:prstGeom prst="rect">
            <a:avLst/>
          </a:prstGeom>
        </p:spPr>
      </p:pic>
      <p:pic>
        <p:nvPicPr>
          <p:cNvPr id="19" name="Рисунок 18" descr="Группа людей">
            <a:extLst>
              <a:ext uri="{FF2B5EF4-FFF2-40B4-BE49-F238E27FC236}">
                <a16:creationId xmlns:a16="http://schemas.microsoft.com/office/drawing/2014/main" id="{27BD90CA-DFDA-4E40-9A20-930AE606D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52430" y="5088629"/>
            <a:ext cx="1059131" cy="1059131"/>
          </a:xfrm>
          <a:prstGeom prst="rect">
            <a:avLst/>
          </a:prstGeom>
        </p:spPr>
      </p:pic>
      <p:pic>
        <p:nvPicPr>
          <p:cNvPr id="22" name="Рисунок 21" descr="Аудитория">
            <a:extLst>
              <a:ext uri="{FF2B5EF4-FFF2-40B4-BE49-F238E27FC236}">
                <a16:creationId xmlns:a16="http://schemas.microsoft.com/office/drawing/2014/main" id="{8E246603-2770-4DE7-8F7C-27E0CD5AA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0286" y="8392577"/>
            <a:ext cx="1161063" cy="1161063"/>
          </a:xfrm>
          <a:prstGeom prst="rect">
            <a:avLst/>
          </a:prstGeom>
        </p:spPr>
      </p:pic>
      <p:pic>
        <p:nvPicPr>
          <p:cNvPr id="4" name="Рисунок 3" descr="Аудитория">
            <a:extLst>
              <a:ext uri="{FF2B5EF4-FFF2-40B4-BE49-F238E27FC236}">
                <a16:creationId xmlns:a16="http://schemas.microsoft.com/office/drawing/2014/main" id="{1A990C93-369D-409C-A062-3462C2154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3572" y="7812045"/>
            <a:ext cx="1161063" cy="116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74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09F926-05A4-4951-AB09-72D2B1FD5CEB}"/>
              </a:ext>
            </a:extLst>
          </p:cNvPr>
          <p:cNvSpPr txBox="1"/>
          <p:nvPr/>
        </p:nvSpPr>
        <p:spPr>
          <a:xfrm>
            <a:off x="-12290" y="0"/>
            <a:ext cx="18288000" cy="1477328"/>
          </a:xfrm>
          <a:prstGeom prst="rect">
            <a:avLst/>
          </a:prstGeom>
          <a:solidFill>
            <a:srgbClr val="0066CC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endParaRPr lang="ru-RU" sz="2400" b="1" dirty="0">
              <a:solidFill>
                <a:schemeClr val="bg1"/>
              </a:solidFill>
              <a:latin typeface="Montserrat Classic Bold" panose="020B0604020202020204" charset="0"/>
            </a:endParaRPr>
          </a:p>
          <a:p>
            <a:pPr lvl="0" algn="ctr"/>
            <a:r>
              <a:rPr lang="ru-RU" sz="4800" b="1" dirty="0">
                <a:solidFill>
                  <a:schemeClr val="bg1"/>
                </a:solidFill>
                <a:latin typeface="Montserrat Classic Bold" panose="020B0604020202020204" charset="0"/>
              </a:rPr>
              <a:t>Структура системы образования Российской Федерации</a:t>
            </a:r>
          </a:p>
          <a:p>
            <a:pPr lvl="0" algn="ctr"/>
            <a:endParaRPr lang="ru-RU" sz="2400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C8E3620-7872-4889-97D0-18BB1AF69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1040493"/>
              </p:ext>
            </p:extLst>
          </p:nvPr>
        </p:nvGraphicFramePr>
        <p:xfrm>
          <a:off x="1066800" y="2419409"/>
          <a:ext cx="16412831" cy="8010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E6927E-8399-4F32-90D1-D4132AD4E025}"/>
              </a:ext>
            </a:extLst>
          </p:cNvPr>
          <p:cNvSpPr/>
          <p:nvPr/>
        </p:nvSpPr>
        <p:spPr>
          <a:xfrm>
            <a:off x="5035791" y="1834634"/>
            <a:ext cx="7694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/>
              <a:t>Виды и уровни образования в РФ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783FE3-F055-4CB5-A4E0-82F26B2EC73F}"/>
              </a:ext>
            </a:extLst>
          </p:cNvPr>
          <p:cNvSpPr txBox="1"/>
          <p:nvPr/>
        </p:nvSpPr>
        <p:spPr>
          <a:xfrm>
            <a:off x="9969911" y="8039100"/>
            <a:ext cx="830579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3200" b="1" dirty="0">
                <a:solidFill>
                  <a:srgbClr val="C00000"/>
                </a:solidFill>
                <a:latin typeface="Montserrat Classic Bold" panose="020B0604020202020204" charset="0"/>
              </a:rPr>
              <a:t>Федеральный закон «Об образовании в Российской Федерации»  № 273-ФЗ, ст. 10</a:t>
            </a:r>
          </a:p>
        </p:txBody>
      </p:sp>
    </p:spTree>
    <p:extLst>
      <p:ext uri="{BB962C8B-B14F-4D97-AF65-F5344CB8AC3E}">
        <p14:creationId xmlns:p14="http://schemas.microsoft.com/office/powerpoint/2010/main" val="3080569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4409</TotalTime>
  <Words>2897</Words>
  <Application>Microsoft Office PowerPoint</Application>
  <PresentationFormat>Произвольный</PresentationFormat>
  <Paragraphs>381</Paragraphs>
  <Slides>38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Times New Roman</vt:lpstr>
      <vt:lpstr>Anonymous Pro Bold</vt:lpstr>
      <vt:lpstr>Arial</vt:lpstr>
      <vt:lpstr>Montserrat Classic Bold</vt:lpstr>
      <vt:lpstr>Calibri</vt:lpstr>
      <vt:lpstr>Wingdings</vt:lpstr>
      <vt:lpstr>Office Theme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Инновационный проект  Министерства просвещения РФ «Мониторинг  формирования функциональной грамотности обучающихся»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по ФГ</dc:title>
  <dc:creator>Yuliya</dc:creator>
  <cp:lastModifiedBy>lopashova</cp:lastModifiedBy>
  <cp:revision>208</cp:revision>
  <cp:lastPrinted>2022-07-18T03:05:30Z</cp:lastPrinted>
  <dcterms:created xsi:type="dcterms:W3CDTF">2006-08-16T00:00:00Z</dcterms:created>
  <dcterms:modified xsi:type="dcterms:W3CDTF">2022-07-19T13:56:25Z</dcterms:modified>
  <dc:identifier>DAE2jOq-xTI</dc:identifier>
</cp:coreProperties>
</file>