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F4F0F-BCD2-48DA-B763-9B5BC6911CC9}" type="datetimeFigureOut">
              <a:rPr lang="ru-RU" smtClean="0"/>
              <a:pPr/>
              <a:t>11.03.2020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E5A505B0-FB21-45D2-8BC2-91A660D455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F4F0F-BCD2-48DA-B763-9B5BC6911CC9}" type="datetimeFigureOut">
              <a:rPr lang="ru-RU" smtClean="0"/>
              <a:pPr/>
              <a:t>11.03.2020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05B0-FB21-45D2-8BC2-91A660D455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F4F0F-BCD2-48DA-B763-9B5BC6911CC9}" type="datetimeFigureOut">
              <a:rPr lang="ru-RU" smtClean="0"/>
              <a:pPr/>
              <a:t>11.03.2020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05B0-FB21-45D2-8BC2-91A660D455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F4F0F-BCD2-48DA-B763-9B5BC6911CC9}" type="datetimeFigureOut">
              <a:rPr lang="ru-RU" smtClean="0"/>
              <a:pPr/>
              <a:t>11.03.2020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E5A505B0-FB21-45D2-8BC2-91A660D455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F4F0F-BCD2-48DA-B763-9B5BC6911CC9}" type="datetimeFigureOut">
              <a:rPr lang="ru-RU" smtClean="0"/>
              <a:pPr/>
              <a:t>11.03.2020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05B0-FB21-45D2-8BC2-91A660D455A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F4F0F-BCD2-48DA-B763-9B5BC6911CC9}" type="datetimeFigureOut">
              <a:rPr lang="ru-RU" smtClean="0"/>
              <a:pPr/>
              <a:t>11.03.2020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05B0-FB21-45D2-8BC2-91A660D455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F4F0F-BCD2-48DA-B763-9B5BC6911CC9}" type="datetimeFigureOut">
              <a:rPr lang="ru-RU" smtClean="0"/>
              <a:pPr/>
              <a:t>11.03.2020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E5A505B0-FB21-45D2-8BC2-91A660D455A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F4F0F-BCD2-48DA-B763-9B5BC6911CC9}" type="datetimeFigureOut">
              <a:rPr lang="ru-RU" smtClean="0"/>
              <a:pPr/>
              <a:t>11.03.2020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05B0-FB21-45D2-8BC2-91A660D455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F4F0F-BCD2-48DA-B763-9B5BC6911CC9}" type="datetimeFigureOut">
              <a:rPr lang="ru-RU" smtClean="0"/>
              <a:pPr/>
              <a:t>11.03.2020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05B0-FB21-45D2-8BC2-91A660D455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F4F0F-BCD2-48DA-B763-9B5BC6911CC9}" type="datetimeFigureOut">
              <a:rPr lang="ru-RU" smtClean="0"/>
              <a:pPr/>
              <a:t>11.03.2020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05B0-FB21-45D2-8BC2-91A660D455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F4F0F-BCD2-48DA-B763-9B5BC6911CC9}" type="datetimeFigureOut">
              <a:rPr lang="ru-RU" smtClean="0"/>
              <a:pPr/>
              <a:t>11.03.2020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05B0-FB21-45D2-8BC2-91A660D455A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40DF4F0F-BCD2-48DA-B763-9B5BC6911CC9}" type="datetimeFigureOut">
              <a:rPr lang="ru-RU" smtClean="0"/>
              <a:pPr/>
              <a:t>11.03.2020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E5A505B0-FB21-45D2-8BC2-91A660D455A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1700808"/>
            <a:ext cx="8458200" cy="1222375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Использование современных интерактивных технологий при формировании личностных и предметных компетенций у учащихся с расстройствами </a:t>
            </a:r>
            <a:r>
              <a:rPr lang="ru-RU" b="1" dirty="0" err="1" smtClean="0"/>
              <a:t>аутистического</a:t>
            </a:r>
            <a:r>
              <a:rPr lang="ru-RU" b="1" dirty="0" smtClean="0"/>
              <a:t> спектра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5373216"/>
            <a:ext cx="8458200" cy="914400"/>
          </a:xfrm>
        </p:spPr>
        <p:txBody>
          <a:bodyPr/>
          <a:lstStyle/>
          <a:p>
            <a:pPr algn="r"/>
            <a:r>
              <a:rPr lang="ru-RU" dirty="0" smtClean="0"/>
              <a:t>Науменко Д.Э.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Развивающие карточки для детей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 l="22194" t="15877" r="23593" b="18202"/>
          <a:stretch>
            <a:fillRect/>
          </a:stretch>
        </p:blipFill>
        <p:spPr bwMode="auto">
          <a:xfrm>
            <a:off x="1670503" y="1554163"/>
            <a:ext cx="5955394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Учим слова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 t="7583" r="-40" b="10409"/>
          <a:stretch>
            <a:fillRect/>
          </a:stretch>
        </p:blipFill>
        <p:spPr bwMode="auto">
          <a:xfrm>
            <a:off x="304800" y="1591824"/>
            <a:ext cx="8686800" cy="4450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Карточки </a:t>
            </a:r>
            <a:r>
              <a:rPr lang="ru-RU" dirty="0" err="1" smtClean="0"/>
              <a:t>Домана</a:t>
            </a:r>
            <a:r>
              <a:rPr lang="ru-RU" dirty="0" smtClean="0"/>
              <a:t> для детей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 t="8294" r="943" b="4976"/>
          <a:stretch>
            <a:fillRect/>
          </a:stretch>
        </p:blipFill>
        <p:spPr bwMode="auto">
          <a:xfrm>
            <a:off x="512807" y="1554163"/>
            <a:ext cx="8270785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Говорящая азбука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 t="8057" r="943" b="5213"/>
          <a:stretch>
            <a:fillRect/>
          </a:stretch>
        </p:blipFill>
        <p:spPr bwMode="auto">
          <a:xfrm>
            <a:off x="512807" y="1554163"/>
            <a:ext cx="8270785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Коммуникатор «Дельфин» 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 t="7346" r="1535" b="4701"/>
          <a:stretch>
            <a:fillRect/>
          </a:stretch>
        </p:blipFill>
        <p:spPr bwMode="auto">
          <a:xfrm>
            <a:off x="594682" y="1554163"/>
            <a:ext cx="8107036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Коммуникатор «Дельфин» </a:t>
            </a:r>
            <a:endParaRPr lang="ru-RU" dirty="0"/>
          </a:p>
        </p:txBody>
      </p:sp>
      <p:pic>
        <p:nvPicPr>
          <p:cNvPr id="6" name="Содержимое 5"/>
          <p:cNvPicPr>
            <a:picLocks noGrp="1"/>
          </p:cNvPicPr>
          <p:nvPr>
            <p:ph idx="1"/>
          </p:nvPr>
        </p:nvPicPr>
        <p:blipFill>
          <a:blip r:embed="rId2" cstate="print"/>
          <a:srcRect l="36663" t="16588" r="37515" b="13270"/>
          <a:stretch>
            <a:fillRect/>
          </a:stretch>
        </p:blipFill>
        <p:spPr bwMode="auto">
          <a:xfrm>
            <a:off x="323528" y="1628800"/>
            <a:ext cx="2592287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3" cstate="print"/>
          <a:srcRect l="35802" t="16825" r="37410" b="13744"/>
          <a:stretch>
            <a:fillRect/>
          </a:stretch>
        </p:blipFill>
        <p:spPr bwMode="auto">
          <a:xfrm>
            <a:off x="2987824" y="1628800"/>
            <a:ext cx="2808312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4" cstate="print"/>
          <a:srcRect l="36122" t="17299" r="37065" b="13691"/>
          <a:stretch>
            <a:fillRect/>
          </a:stretch>
        </p:blipFill>
        <p:spPr bwMode="auto">
          <a:xfrm>
            <a:off x="6012160" y="1628800"/>
            <a:ext cx="2880320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Сказки и развивающие игры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 t="8057" r="1239" b="5687"/>
          <a:stretch>
            <a:fillRect/>
          </a:stretch>
        </p:blipFill>
        <p:spPr bwMode="auto">
          <a:xfrm>
            <a:off x="502508" y="1554163"/>
            <a:ext cx="8291384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Сказки и развивающие игры</a:t>
            </a:r>
            <a:endParaRPr lang="ru-RU" dirty="0"/>
          </a:p>
        </p:txBody>
      </p:sp>
      <p:pic>
        <p:nvPicPr>
          <p:cNvPr id="6" name="Содержимое 5"/>
          <p:cNvPicPr>
            <a:picLocks noGrp="1"/>
          </p:cNvPicPr>
          <p:nvPr>
            <p:ph idx="1"/>
          </p:nvPr>
        </p:nvPicPr>
        <p:blipFill>
          <a:blip r:embed="rId2" cstate="print"/>
          <a:srcRect l="20405" t="17062" r="21521" b="13744"/>
          <a:stretch>
            <a:fillRect/>
          </a:stretch>
        </p:blipFill>
        <p:spPr bwMode="auto">
          <a:xfrm>
            <a:off x="1609315" y="1554163"/>
            <a:ext cx="6077769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08920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Спасибо за </a:t>
            </a:r>
            <a:r>
              <a:rPr lang="ru-RU" dirty="0" smtClean="0"/>
              <a:t>внимание</a:t>
            </a:r>
            <a:endParaRPr lang="ru-RU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приложения для детей с ОВЗ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2"/>
            <a:ext cx="8731696" cy="5303838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- коммуникаторы – специальные приложения для лиц, испытывающих затруднения в речевом общении. Позволяют </a:t>
            </a:r>
            <a:r>
              <a:rPr lang="ru-RU" dirty="0" err="1" smtClean="0"/>
              <a:t>аудиализировать</a:t>
            </a:r>
            <a:r>
              <a:rPr lang="ru-RU" dirty="0" smtClean="0"/>
              <a:t> информацию;</a:t>
            </a:r>
          </a:p>
          <a:p>
            <a:r>
              <a:rPr lang="ru-RU" dirty="0" smtClean="0"/>
              <a:t>- наборы карточек – по аналогии с реальными карточками </a:t>
            </a:r>
            <a:r>
              <a:rPr lang="ru-RU" dirty="0" err="1" smtClean="0"/>
              <a:t>Домана</a:t>
            </a:r>
            <a:r>
              <a:rPr lang="ru-RU" dirty="0" smtClean="0"/>
              <a:t> с дополнительными функциональными особенностями;</a:t>
            </a:r>
          </a:p>
          <a:p>
            <a:r>
              <a:rPr lang="ru-RU" dirty="0" smtClean="0"/>
              <a:t>- приложения-игры и головоломки – направленные на развитие интеллектуальной и речевой активности;</a:t>
            </a:r>
          </a:p>
          <a:p>
            <a:r>
              <a:rPr lang="ru-RU" dirty="0" smtClean="0"/>
              <a:t>- приложение с узкой коррекционной направленностью (фокусировка взгляда, распознавание эмоций и пр.)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Mental</a:t>
            </a:r>
            <a:r>
              <a:rPr lang="ru-RU" dirty="0" smtClean="0"/>
              <a:t> </a:t>
            </a:r>
            <a:r>
              <a:rPr lang="ru-RU" dirty="0" err="1" smtClean="0"/>
              <a:t>Imagery</a:t>
            </a:r>
            <a:r>
              <a:rPr lang="ru-RU" dirty="0" smtClean="0"/>
              <a:t> </a:t>
            </a:r>
            <a:r>
              <a:rPr lang="ru-RU" dirty="0" err="1" smtClean="0"/>
              <a:t>Therapy</a:t>
            </a:r>
            <a:r>
              <a:rPr lang="ru-RU" dirty="0" smtClean="0"/>
              <a:t> </a:t>
            </a:r>
            <a:r>
              <a:rPr lang="ru-RU" dirty="0" err="1" smtClean="0"/>
              <a:t>for</a:t>
            </a:r>
            <a:r>
              <a:rPr lang="ru-RU" dirty="0" smtClean="0"/>
              <a:t> </a:t>
            </a:r>
            <a:r>
              <a:rPr lang="ru-RU" dirty="0" err="1" smtClean="0"/>
              <a:t>Autism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 t="7583" b="9933"/>
          <a:stretch>
            <a:fillRect/>
          </a:stretch>
        </p:blipFill>
        <p:spPr bwMode="auto">
          <a:xfrm>
            <a:off x="304800" y="1578012"/>
            <a:ext cx="8686800" cy="4478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Языковая и когнитивная терапия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 l="22341" t="16114" r="23025" b="17991"/>
          <a:stretch>
            <a:fillRect/>
          </a:stretch>
        </p:blipFill>
        <p:spPr bwMode="auto">
          <a:xfrm>
            <a:off x="1646195" y="1554163"/>
            <a:ext cx="600401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Языковая и когнитивная терапия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 l="22034" t="16114" r="23354" b="18720"/>
          <a:stretch>
            <a:fillRect/>
          </a:stretch>
        </p:blipFill>
        <p:spPr bwMode="auto">
          <a:xfrm>
            <a:off x="1613834" y="1554163"/>
            <a:ext cx="6068732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Языковая и когнитивная терапия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 l="22182" t="16114" r="23197" b="18957"/>
          <a:stretch>
            <a:fillRect/>
          </a:stretch>
        </p:blipFill>
        <p:spPr bwMode="auto">
          <a:xfrm>
            <a:off x="1602257" y="1554163"/>
            <a:ext cx="6091886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Развивающие карточки для детей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 t="7346" r="-40" b="10172"/>
          <a:stretch>
            <a:fillRect/>
          </a:stretch>
        </p:blipFill>
        <p:spPr bwMode="auto">
          <a:xfrm>
            <a:off x="304800" y="1578962"/>
            <a:ext cx="8686800" cy="447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Развивающие карточки для детей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 l="22336" t="16114" r="23149" b="18461"/>
          <a:stretch>
            <a:fillRect/>
          </a:stretch>
        </p:blipFill>
        <p:spPr bwMode="auto">
          <a:xfrm>
            <a:off x="1631215" y="1554163"/>
            <a:ext cx="603397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Развивающие карточки для детей</a:t>
            </a:r>
            <a:endParaRPr lang="ru-RU" dirty="0"/>
          </a:p>
        </p:txBody>
      </p:sp>
      <p:pic>
        <p:nvPicPr>
          <p:cNvPr id="5" name="Содержимое 4"/>
          <p:cNvPicPr>
            <a:picLocks noGrp="1"/>
          </p:cNvPicPr>
          <p:nvPr>
            <p:ph idx="1"/>
          </p:nvPr>
        </p:nvPicPr>
        <p:blipFill>
          <a:blip r:embed="rId2" cstate="print"/>
          <a:srcRect l="22046" t="16351" r="23001" b="17729"/>
          <a:stretch>
            <a:fillRect/>
          </a:stretch>
        </p:blipFill>
        <p:spPr bwMode="auto">
          <a:xfrm>
            <a:off x="1629812" y="1554163"/>
            <a:ext cx="6036776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86</TotalTime>
  <Words>145</Words>
  <Application>Microsoft Office PowerPoint</Application>
  <PresentationFormat>Экран (4:3)</PresentationFormat>
  <Paragraphs>23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Трек</vt:lpstr>
      <vt:lpstr>Использование современных интерактивных технологий при формировании личностных и предметных компетенций у учащихся с расстройствами аутистического спектра</vt:lpstr>
      <vt:lpstr>приложения для детей с ОВЗ</vt:lpstr>
      <vt:lpstr>Mental Imagery Therapy for Autism</vt:lpstr>
      <vt:lpstr>Языковая и когнитивная терапия</vt:lpstr>
      <vt:lpstr>Языковая и когнитивная терапия</vt:lpstr>
      <vt:lpstr>Языковая и когнитивная терапия</vt:lpstr>
      <vt:lpstr>Развивающие карточки для детей</vt:lpstr>
      <vt:lpstr>Развивающие карточки для детей</vt:lpstr>
      <vt:lpstr>Развивающие карточки для детей</vt:lpstr>
      <vt:lpstr>Развивающие карточки для детей</vt:lpstr>
      <vt:lpstr>Учим слова</vt:lpstr>
      <vt:lpstr>Карточки Домана для детей</vt:lpstr>
      <vt:lpstr>Говорящая азбука</vt:lpstr>
      <vt:lpstr>Коммуникатор «Дельфин» </vt:lpstr>
      <vt:lpstr>Коммуникатор «Дельфин» </vt:lpstr>
      <vt:lpstr>Сказки и развивающие игры</vt:lpstr>
      <vt:lpstr>Сказки и развивающие игры</vt:lpstr>
      <vt:lpstr>Спасибо за внимание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Использование современных интерактивных технологий при формировании личностных и предметных компетенций у учащихся с расстройствами аутистического спектра</dc:title>
  <dc:creator>Admin</dc:creator>
  <cp:lastModifiedBy>Admin</cp:lastModifiedBy>
  <cp:revision>9</cp:revision>
  <dcterms:created xsi:type="dcterms:W3CDTF">2020-03-10T19:18:06Z</dcterms:created>
  <dcterms:modified xsi:type="dcterms:W3CDTF">2020-03-11T18:37:38Z</dcterms:modified>
</cp:coreProperties>
</file>