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4" r:id="rId9"/>
    <p:sldId id="266" r:id="rId10"/>
    <p:sldId id="263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22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104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C178A1-E0DE-422F-9543-8A91A5779194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EE7083-0560-4762-BDB0-3BA0E1967AB4}">
      <dgm:prSet phldrT="[Текст]" custT="1"/>
      <dgm:spPr/>
      <dgm:t>
        <a:bodyPr/>
        <a:lstStyle/>
        <a:p>
          <a:r>
            <a:rPr lang="ru-RU" sz="2000" b="1" dirty="0">
              <a:solidFill>
                <a:schemeClr val="tx1"/>
              </a:solidFill>
            </a:rPr>
            <a:t>Запись на обследование ребенка </a:t>
          </a:r>
          <a:endParaRPr lang="ru-RU" sz="2000" dirty="0">
            <a:solidFill>
              <a:schemeClr val="tx1"/>
            </a:solidFill>
          </a:endParaRPr>
        </a:p>
      </dgm:t>
    </dgm:pt>
    <dgm:pt modelId="{A1425432-47B8-4EEA-914C-648D253E6F35}" type="parTrans" cxnId="{CB42BE61-E984-4BDF-AF09-37ED2F644983}">
      <dgm:prSet/>
      <dgm:spPr/>
      <dgm:t>
        <a:bodyPr/>
        <a:lstStyle/>
        <a:p>
          <a:endParaRPr lang="ru-RU"/>
        </a:p>
      </dgm:t>
    </dgm:pt>
    <dgm:pt modelId="{9235A4D9-CD04-4F3F-A7AD-8F0905D4C91C}" type="sibTrans" cxnId="{CB42BE61-E984-4BDF-AF09-37ED2F644983}">
      <dgm:prSet/>
      <dgm:spPr/>
      <dgm:t>
        <a:bodyPr/>
        <a:lstStyle/>
        <a:p>
          <a:endParaRPr lang="ru-RU"/>
        </a:p>
      </dgm:t>
    </dgm:pt>
    <dgm:pt modelId="{52967180-9F1B-47EC-8724-9ABE829CFE69}">
      <dgm:prSet phldrT="[Текст]" custT="1"/>
      <dgm:spPr/>
      <dgm:t>
        <a:bodyPr/>
        <a:lstStyle/>
        <a:p>
          <a:r>
            <a:rPr lang="ru-RU" sz="2000" b="1" dirty="0">
              <a:solidFill>
                <a:schemeClr val="bg1"/>
              </a:solidFill>
            </a:rPr>
            <a:t> </a:t>
          </a:r>
          <a:r>
            <a:rPr lang="ru-RU" sz="2000" b="1" dirty="0">
              <a:solidFill>
                <a:schemeClr val="tx1"/>
              </a:solidFill>
            </a:rPr>
            <a:t>Обследование ребенка специалистами консилиума</a:t>
          </a:r>
          <a:endParaRPr lang="ru-RU" sz="2000" dirty="0">
            <a:solidFill>
              <a:schemeClr val="tx1"/>
            </a:solidFill>
          </a:endParaRPr>
        </a:p>
      </dgm:t>
    </dgm:pt>
    <dgm:pt modelId="{816F9BD5-9026-475B-ACFA-170010B3245A}" type="parTrans" cxnId="{230A81B9-D495-4F47-B46B-1E7127846D27}">
      <dgm:prSet/>
      <dgm:spPr/>
      <dgm:t>
        <a:bodyPr/>
        <a:lstStyle/>
        <a:p>
          <a:endParaRPr lang="ru-RU"/>
        </a:p>
      </dgm:t>
    </dgm:pt>
    <dgm:pt modelId="{3F3C7D8D-6D21-4874-8C18-11EA4E8DCACB}" type="sibTrans" cxnId="{230A81B9-D495-4F47-B46B-1E7127846D27}">
      <dgm:prSet/>
      <dgm:spPr/>
      <dgm:t>
        <a:bodyPr/>
        <a:lstStyle/>
        <a:p>
          <a:endParaRPr lang="ru-RU"/>
        </a:p>
      </dgm:t>
    </dgm:pt>
    <dgm:pt modelId="{29157F23-5F8D-43D8-BB33-9A03529CFFB0}">
      <dgm:prSet phldrT="[Текст]" custT="1"/>
      <dgm:spPr/>
      <dgm:t>
        <a:bodyPr/>
        <a:lstStyle/>
        <a:p>
          <a:r>
            <a:rPr lang="ru-RU" sz="1800" b="1" dirty="0">
              <a:solidFill>
                <a:schemeClr val="tx1"/>
              </a:solidFill>
            </a:rPr>
            <a:t>Коллегиальное обсуждение: определение образовательного маршрута и коррекционной помощи (при необходимости – направление ребенка на ЦПМПК/ТПМПК)</a:t>
          </a:r>
          <a:endParaRPr lang="ru-RU" sz="1800" dirty="0">
            <a:solidFill>
              <a:schemeClr val="tx1"/>
            </a:solidFill>
          </a:endParaRPr>
        </a:p>
      </dgm:t>
    </dgm:pt>
    <dgm:pt modelId="{22A4A927-CF7E-4D11-9F0C-446D77416189}" type="parTrans" cxnId="{871F0156-99E7-4E5F-870D-2CD8EE2BE58D}">
      <dgm:prSet/>
      <dgm:spPr/>
      <dgm:t>
        <a:bodyPr/>
        <a:lstStyle/>
        <a:p>
          <a:endParaRPr lang="ru-RU"/>
        </a:p>
      </dgm:t>
    </dgm:pt>
    <dgm:pt modelId="{2A19BD3E-DBFB-4AFE-9DAA-A4928E267C47}" type="sibTrans" cxnId="{871F0156-99E7-4E5F-870D-2CD8EE2BE58D}">
      <dgm:prSet/>
      <dgm:spPr/>
      <dgm:t>
        <a:bodyPr/>
        <a:lstStyle/>
        <a:p>
          <a:endParaRPr lang="ru-RU"/>
        </a:p>
      </dgm:t>
    </dgm:pt>
    <dgm:pt modelId="{4B5A892F-C389-4C9F-A5F3-272577AAEB8E}">
      <dgm:prSet custT="1"/>
      <dgm:spPr/>
      <dgm:t>
        <a:bodyPr/>
        <a:lstStyle/>
        <a:p>
          <a:r>
            <a:rPr lang="ru-RU" sz="2000" b="1" dirty="0">
              <a:solidFill>
                <a:schemeClr val="tx1"/>
              </a:solidFill>
            </a:rPr>
            <a:t>Реализация рекомендаций консилиума</a:t>
          </a:r>
        </a:p>
      </dgm:t>
    </dgm:pt>
    <dgm:pt modelId="{148D58F2-4D28-4A3D-AB35-A0A97337934D}" type="parTrans" cxnId="{78CDFCEF-3D66-41B3-A88C-A5D57B54EFCC}">
      <dgm:prSet/>
      <dgm:spPr/>
      <dgm:t>
        <a:bodyPr/>
        <a:lstStyle/>
        <a:p>
          <a:endParaRPr lang="ru-RU"/>
        </a:p>
      </dgm:t>
    </dgm:pt>
    <dgm:pt modelId="{26B33BDD-A13B-477A-9532-2E3DA355E9FD}" type="sibTrans" cxnId="{78CDFCEF-3D66-41B3-A88C-A5D57B54EFCC}">
      <dgm:prSet/>
      <dgm:spPr/>
      <dgm:t>
        <a:bodyPr/>
        <a:lstStyle/>
        <a:p>
          <a:endParaRPr lang="ru-RU"/>
        </a:p>
      </dgm:t>
    </dgm:pt>
    <dgm:pt modelId="{F0E14F09-04E8-4E90-8D4C-57C3ACF7ACC3}">
      <dgm:prSet custT="1"/>
      <dgm:spPr/>
      <dgm:t>
        <a:bodyPr/>
        <a:lstStyle/>
        <a:p>
          <a:r>
            <a:rPr lang="ru-RU" sz="2000" b="1" dirty="0">
              <a:solidFill>
                <a:schemeClr val="tx1"/>
              </a:solidFill>
            </a:rPr>
            <a:t>Оценка эффективности психолого-педагогического сопровождения</a:t>
          </a:r>
        </a:p>
      </dgm:t>
    </dgm:pt>
    <dgm:pt modelId="{7AFBBEBD-DC3F-4817-BCE3-E54D1881A29C}" type="parTrans" cxnId="{687E4E16-80E7-4040-B47C-D5E5E6D21811}">
      <dgm:prSet/>
      <dgm:spPr/>
      <dgm:t>
        <a:bodyPr/>
        <a:lstStyle/>
        <a:p>
          <a:endParaRPr lang="ru-RU"/>
        </a:p>
      </dgm:t>
    </dgm:pt>
    <dgm:pt modelId="{DF42F300-1C33-46B6-99BA-DE0BC7D67584}" type="sibTrans" cxnId="{687E4E16-80E7-4040-B47C-D5E5E6D21811}">
      <dgm:prSet/>
      <dgm:spPr/>
      <dgm:t>
        <a:bodyPr/>
        <a:lstStyle/>
        <a:p>
          <a:endParaRPr lang="ru-RU"/>
        </a:p>
      </dgm:t>
    </dgm:pt>
    <dgm:pt modelId="{3B3A2EA6-B55C-464C-B7A9-82E4B46EB03F}">
      <dgm:prSet custT="1"/>
      <dgm:spPr/>
      <dgm:t>
        <a:bodyPr/>
        <a:lstStyle/>
        <a:p>
          <a:r>
            <a:rPr lang="ru-RU" sz="2000" b="1" dirty="0">
              <a:solidFill>
                <a:schemeClr val="tx1"/>
              </a:solidFill>
            </a:rPr>
            <a:t>Предварительный сбор информации</a:t>
          </a:r>
        </a:p>
      </dgm:t>
    </dgm:pt>
    <dgm:pt modelId="{BC8EE50C-957C-4794-AA84-F698EEE33271}" type="parTrans" cxnId="{AFC83812-8DE4-48EF-9292-4925D7CBC7EB}">
      <dgm:prSet/>
      <dgm:spPr/>
      <dgm:t>
        <a:bodyPr/>
        <a:lstStyle/>
        <a:p>
          <a:endParaRPr lang="ru-RU"/>
        </a:p>
      </dgm:t>
    </dgm:pt>
    <dgm:pt modelId="{CB194EED-3A0C-4DB3-B4F4-389D1D7DA783}" type="sibTrans" cxnId="{AFC83812-8DE4-48EF-9292-4925D7CBC7EB}">
      <dgm:prSet/>
      <dgm:spPr/>
      <dgm:t>
        <a:bodyPr/>
        <a:lstStyle/>
        <a:p>
          <a:endParaRPr lang="ru-RU"/>
        </a:p>
      </dgm:t>
    </dgm:pt>
    <dgm:pt modelId="{CC9F298D-329F-4010-90A9-2E70BE0CDDA8}" type="pres">
      <dgm:prSet presAssocID="{74C178A1-E0DE-422F-9543-8A91A5779194}" presName="linearFlow" presStyleCnt="0">
        <dgm:presLayoutVars>
          <dgm:resizeHandles val="exact"/>
        </dgm:presLayoutVars>
      </dgm:prSet>
      <dgm:spPr/>
    </dgm:pt>
    <dgm:pt modelId="{DA3E18E8-5D0A-48EE-8A81-B46294ECB72A}" type="pres">
      <dgm:prSet presAssocID="{D7EE7083-0560-4762-BDB0-3BA0E1967AB4}" presName="node" presStyleLbl="node1" presStyleIdx="0" presStyleCnt="6" custScaleX="345048" custLinFactNeighborX="559" custLinFactNeighborY="-19386">
        <dgm:presLayoutVars>
          <dgm:bulletEnabled val="1"/>
        </dgm:presLayoutVars>
      </dgm:prSet>
      <dgm:spPr/>
    </dgm:pt>
    <dgm:pt modelId="{A0270E8F-7994-4849-B8E0-01054F8A1BEE}" type="pres">
      <dgm:prSet presAssocID="{9235A4D9-CD04-4F3F-A7AD-8F0905D4C91C}" presName="sibTrans" presStyleLbl="sibTrans2D1" presStyleIdx="0" presStyleCnt="5"/>
      <dgm:spPr/>
    </dgm:pt>
    <dgm:pt modelId="{A5F421E9-265F-4D99-B33B-C36E25E993AC}" type="pres">
      <dgm:prSet presAssocID="{9235A4D9-CD04-4F3F-A7AD-8F0905D4C91C}" presName="connectorText" presStyleLbl="sibTrans2D1" presStyleIdx="0" presStyleCnt="5"/>
      <dgm:spPr/>
    </dgm:pt>
    <dgm:pt modelId="{B2E5E73B-D68C-4F62-8459-D8EAFE4073C1}" type="pres">
      <dgm:prSet presAssocID="{3B3A2EA6-B55C-464C-B7A9-82E4B46EB03F}" presName="node" presStyleLbl="node1" presStyleIdx="1" presStyleCnt="6" custScaleX="343856" custScaleY="127018">
        <dgm:presLayoutVars>
          <dgm:bulletEnabled val="1"/>
        </dgm:presLayoutVars>
      </dgm:prSet>
      <dgm:spPr/>
    </dgm:pt>
    <dgm:pt modelId="{3BA34B83-0904-4056-A600-E503A1CC0814}" type="pres">
      <dgm:prSet presAssocID="{CB194EED-3A0C-4DB3-B4F4-389D1D7DA783}" presName="sibTrans" presStyleLbl="sibTrans2D1" presStyleIdx="1" presStyleCnt="5"/>
      <dgm:spPr/>
    </dgm:pt>
    <dgm:pt modelId="{524AEDD9-FB3E-45E8-9529-2472F3F7F7C0}" type="pres">
      <dgm:prSet presAssocID="{CB194EED-3A0C-4DB3-B4F4-389D1D7DA783}" presName="connectorText" presStyleLbl="sibTrans2D1" presStyleIdx="1" presStyleCnt="5"/>
      <dgm:spPr/>
    </dgm:pt>
    <dgm:pt modelId="{DD59C09D-180D-4010-8320-21CC867D2B83}" type="pres">
      <dgm:prSet presAssocID="{52967180-9F1B-47EC-8724-9ABE829CFE69}" presName="node" presStyleLbl="node1" presStyleIdx="2" presStyleCnt="6" custScaleX="345048" custScaleY="142361" custLinFactNeighborX="807" custLinFactNeighborY="-22350">
        <dgm:presLayoutVars>
          <dgm:bulletEnabled val="1"/>
        </dgm:presLayoutVars>
      </dgm:prSet>
      <dgm:spPr/>
    </dgm:pt>
    <dgm:pt modelId="{B0673C05-3A08-48DF-A84F-76BBD0FAA8BD}" type="pres">
      <dgm:prSet presAssocID="{3F3C7D8D-6D21-4874-8C18-11EA4E8DCACB}" presName="sibTrans" presStyleLbl="sibTrans2D1" presStyleIdx="2" presStyleCnt="5"/>
      <dgm:spPr/>
    </dgm:pt>
    <dgm:pt modelId="{9E3A07F7-2960-472E-A450-15E00E283CF7}" type="pres">
      <dgm:prSet presAssocID="{3F3C7D8D-6D21-4874-8C18-11EA4E8DCACB}" presName="connectorText" presStyleLbl="sibTrans2D1" presStyleIdx="2" presStyleCnt="5"/>
      <dgm:spPr/>
    </dgm:pt>
    <dgm:pt modelId="{0514BB73-1B43-4759-A36A-25209D015050}" type="pres">
      <dgm:prSet presAssocID="{29157F23-5F8D-43D8-BB33-9A03529CFFB0}" presName="node" presStyleLbl="node1" presStyleIdx="3" presStyleCnt="6" custScaleX="345544" custScaleY="146748" custLinFactNeighborX="-1365" custLinFactNeighborY="-49168">
        <dgm:presLayoutVars>
          <dgm:bulletEnabled val="1"/>
        </dgm:presLayoutVars>
      </dgm:prSet>
      <dgm:spPr/>
    </dgm:pt>
    <dgm:pt modelId="{8B361C3E-4683-4000-9469-57DAA65D4D2B}" type="pres">
      <dgm:prSet presAssocID="{2A19BD3E-DBFB-4AFE-9DAA-A4928E267C47}" presName="sibTrans" presStyleLbl="sibTrans2D1" presStyleIdx="3" presStyleCnt="5"/>
      <dgm:spPr/>
    </dgm:pt>
    <dgm:pt modelId="{C056873E-C7D5-4873-9EED-4EEDFF8DD648}" type="pres">
      <dgm:prSet presAssocID="{2A19BD3E-DBFB-4AFE-9DAA-A4928E267C47}" presName="connectorText" presStyleLbl="sibTrans2D1" presStyleIdx="3" presStyleCnt="5"/>
      <dgm:spPr/>
    </dgm:pt>
    <dgm:pt modelId="{7D6F5A71-403B-4899-95C6-288ABEBC5424}" type="pres">
      <dgm:prSet presAssocID="{4B5A892F-C389-4C9F-A5F3-272577AAEB8E}" presName="node" presStyleLbl="node1" presStyleIdx="4" presStyleCnt="6" custScaleX="343116" custLinFactY="-8757" custLinFactNeighborX="-2083" custLinFactNeighborY="-100000">
        <dgm:presLayoutVars>
          <dgm:bulletEnabled val="1"/>
        </dgm:presLayoutVars>
      </dgm:prSet>
      <dgm:spPr/>
    </dgm:pt>
    <dgm:pt modelId="{43461A41-5E91-4E02-A7CB-C35A7B0D7E94}" type="pres">
      <dgm:prSet presAssocID="{26B33BDD-A13B-477A-9532-2E3DA355E9FD}" presName="sibTrans" presStyleLbl="sibTrans2D1" presStyleIdx="4" presStyleCnt="5"/>
      <dgm:spPr/>
    </dgm:pt>
    <dgm:pt modelId="{136F9945-9400-4AD6-BA74-6BCE806CCCC5}" type="pres">
      <dgm:prSet presAssocID="{26B33BDD-A13B-477A-9532-2E3DA355E9FD}" presName="connectorText" presStyleLbl="sibTrans2D1" presStyleIdx="4" presStyleCnt="5"/>
      <dgm:spPr/>
    </dgm:pt>
    <dgm:pt modelId="{7F4BCE3C-E7E5-42B1-BC58-AAF6F23E02EC}" type="pres">
      <dgm:prSet presAssocID="{F0E14F09-04E8-4E90-8D4C-57C3ACF7ACC3}" presName="node" presStyleLbl="node1" presStyleIdx="5" presStyleCnt="6" custScaleX="341696" custScaleY="94129" custLinFactY="-28222" custLinFactNeighborX="-1676" custLinFactNeighborY="-100000">
        <dgm:presLayoutVars>
          <dgm:bulletEnabled val="1"/>
        </dgm:presLayoutVars>
      </dgm:prSet>
      <dgm:spPr/>
    </dgm:pt>
  </dgm:ptLst>
  <dgm:cxnLst>
    <dgm:cxn modelId="{E4BDBB02-7EE8-47EE-8CA6-E05E3F92D85D}" type="presOf" srcId="{4B5A892F-C389-4C9F-A5F3-272577AAEB8E}" destId="{7D6F5A71-403B-4899-95C6-288ABEBC5424}" srcOrd="0" destOrd="0" presId="urn:microsoft.com/office/officeart/2005/8/layout/process2"/>
    <dgm:cxn modelId="{6242C304-1D79-4FD9-A0B8-95274951EDB7}" type="presOf" srcId="{3F3C7D8D-6D21-4874-8C18-11EA4E8DCACB}" destId="{9E3A07F7-2960-472E-A450-15E00E283CF7}" srcOrd="1" destOrd="0" presId="urn:microsoft.com/office/officeart/2005/8/layout/process2"/>
    <dgm:cxn modelId="{1531FD0D-2E94-4092-B4C4-75DC41B60C3E}" type="presOf" srcId="{D7EE7083-0560-4762-BDB0-3BA0E1967AB4}" destId="{DA3E18E8-5D0A-48EE-8A81-B46294ECB72A}" srcOrd="0" destOrd="0" presId="urn:microsoft.com/office/officeart/2005/8/layout/process2"/>
    <dgm:cxn modelId="{AFC83812-8DE4-48EF-9292-4925D7CBC7EB}" srcId="{74C178A1-E0DE-422F-9543-8A91A5779194}" destId="{3B3A2EA6-B55C-464C-B7A9-82E4B46EB03F}" srcOrd="1" destOrd="0" parTransId="{BC8EE50C-957C-4794-AA84-F698EEE33271}" sibTransId="{CB194EED-3A0C-4DB3-B4F4-389D1D7DA783}"/>
    <dgm:cxn modelId="{D7581816-9505-4EA7-B961-53BDBCA8A5F5}" type="presOf" srcId="{26B33BDD-A13B-477A-9532-2E3DA355E9FD}" destId="{43461A41-5E91-4E02-A7CB-C35A7B0D7E94}" srcOrd="0" destOrd="0" presId="urn:microsoft.com/office/officeart/2005/8/layout/process2"/>
    <dgm:cxn modelId="{687E4E16-80E7-4040-B47C-D5E5E6D21811}" srcId="{74C178A1-E0DE-422F-9543-8A91A5779194}" destId="{F0E14F09-04E8-4E90-8D4C-57C3ACF7ACC3}" srcOrd="5" destOrd="0" parTransId="{7AFBBEBD-DC3F-4817-BCE3-E54D1881A29C}" sibTransId="{DF42F300-1C33-46B6-99BA-DE0BC7D67584}"/>
    <dgm:cxn modelId="{67EBC32E-CD68-4CE6-9605-C839AA989B2A}" type="presOf" srcId="{52967180-9F1B-47EC-8724-9ABE829CFE69}" destId="{DD59C09D-180D-4010-8320-21CC867D2B83}" srcOrd="0" destOrd="0" presId="urn:microsoft.com/office/officeart/2005/8/layout/process2"/>
    <dgm:cxn modelId="{CB42BE61-E984-4BDF-AF09-37ED2F644983}" srcId="{74C178A1-E0DE-422F-9543-8A91A5779194}" destId="{D7EE7083-0560-4762-BDB0-3BA0E1967AB4}" srcOrd="0" destOrd="0" parTransId="{A1425432-47B8-4EEA-914C-648D253E6F35}" sibTransId="{9235A4D9-CD04-4F3F-A7AD-8F0905D4C91C}"/>
    <dgm:cxn modelId="{4F8ABE44-D38E-4809-9139-9D34FA928371}" type="presOf" srcId="{2A19BD3E-DBFB-4AFE-9DAA-A4928E267C47}" destId="{C056873E-C7D5-4873-9EED-4EEDFF8DD648}" srcOrd="1" destOrd="0" presId="urn:microsoft.com/office/officeart/2005/8/layout/process2"/>
    <dgm:cxn modelId="{871F0156-99E7-4E5F-870D-2CD8EE2BE58D}" srcId="{74C178A1-E0DE-422F-9543-8A91A5779194}" destId="{29157F23-5F8D-43D8-BB33-9A03529CFFB0}" srcOrd="3" destOrd="0" parTransId="{22A4A927-CF7E-4D11-9F0C-446D77416189}" sibTransId="{2A19BD3E-DBFB-4AFE-9DAA-A4928E267C47}"/>
    <dgm:cxn modelId="{22056376-CDDD-47D9-84A6-5EB64E08BE0E}" type="presOf" srcId="{74C178A1-E0DE-422F-9543-8A91A5779194}" destId="{CC9F298D-329F-4010-90A9-2E70BE0CDDA8}" srcOrd="0" destOrd="0" presId="urn:microsoft.com/office/officeart/2005/8/layout/process2"/>
    <dgm:cxn modelId="{6C27CE95-15AB-40A7-B926-A4674D7268D4}" type="presOf" srcId="{26B33BDD-A13B-477A-9532-2E3DA355E9FD}" destId="{136F9945-9400-4AD6-BA74-6BCE806CCCC5}" srcOrd="1" destOrd="0" presId="urn:microsoft.com/office/officeart/2005/8/layout/process2"/>
    <dgm:cxn modelId="{1055A69C-904E-479B-B0AE-0011491119B2}" type="presOf" srcId="{F0E14F09-04E8-4E90-8D4C-57C3ACF7ACC3}" destId="{7F4BCE3C-E7E5-42B1-BC58-AAF6F23E02EC}" srcOrd="0" destOrd="0" presId="urn:microsoft.com/office/officeart/2005/8/layout/process2"/>
    <dgm:cxn modelId="{A6F4BAAC-0B40-4A19-A094-FE8A4FA6B137}" type="presOf" srcId="{9235A4D9-CD04-4F3F-A7AD-8F0905D4C91C}" destId="{A0270E8F-7994-4849-B8E0-01054F8A1BEE}" srcOrd="0" destOrd="0" presId="urn:microsoft.com/office/officeart/2005/8/layout/process2"/>
    <dgm:cxn modelId="{230A81B9-D495-4F47-B46B-1E7127846D27}" srcId="{74C178A1-E0DE-422F-9543-8A91A5779194}" destId="{52967180-9F1B-47EC-8724-9ABE829CFE69}" srcOrd="2" destOrd="0" parTransId="{816F9BD5-9026-475B-ACFA-170010B3245A}" sibTransId="{3F3C7D8D-6D21-4874-8C18-11EA4E8DCACB}"/>
    <dgm:cxn modelId="{D477EDD6-7CFC-4CE1-AB8D-9BC9AC6BC948}" type="presOf" srcId="{2A19BD3E-DBFB-4AFE-9DAA-A4928E267C47}" destId="{8B361C3E-4683-4000-9469-57DAA65D4D2B}" srcOrd="0" destOrd="0" presId="urn:microsoft.com/office/officeart/2005/8/layout/process2"/>
    <dgm:cxn modelId="{1AF163DA-0A74-40CF-9FC8-6473D7B0DB8C}" type="presOf" srcId="{9235A4D9-CD04-4F3F-A7AD-8F0905D4C91C}" destId="{A5F421E9-265F-4D99-B33B-C36E25E993AC}" srcOrd="1" destOrd="0" presId="urn:microsoft.com/office/officeart/2005/8/layout/process2"/>
    <dgm:cxn modelId="{8F54DEE1-1326-4240-9674-1FDEC8C6C793}" type="presOf" srcId="{3F3C7D8D-6D21-4874-8C18-11EA4E8DCACB}" destId="{B0673C05-3A08-48DF-A84F-76BBD0FAA8BD}" srcOrd="0" destOrd="0" presId="urn:microsoft.com/office/officeart/2005/8/layout/process2"/>
    <dgm:cxn modelId="{25A53BE7-A56E-4112-BE76-E442E649F40E}" type="presOf" srcId="{3B3A2EA6-B55C-464C-B7A9-82E4B46EB03F}" destId="{B2E5E73B-D68C-4F62-8459-D8EAFE4073C1}" srcOrd="0" destOrd="0" presId="urn:microsoft.com/office/officeart/2005/8/layout/process2"/>
    <dgm:cxn modelId="{26C158EA-DB48-41CF-B95E-6365ED34C7C5}" type="presOf" srcId="{CB194EED-3A0C-4DB3-B4F4-389D1D7DA783}" destId="{524AEDD9-FB3E-45E8-9529-2472F3F7F7C0}" srcOrd="1" destOrd="0" presId="urn:microsoft.com/office/officeart/2005/8/layout/process2"/>
    <dgm:cxn modelId="{498D7BEB-665B-4AE1-8392-12392C8C7945}" type="presOf" srcId="{29157F23-5F8D-43D8-BB33-9A03529CFFB0}" destId="{0514BB73-1B43-4759-A36A-25209D015050}" srcOrd="0" destOrd="0" presId="urn:microsoft.com/office/officeart/2005/8/layout/process2"/>
    <dgm:cxn modelId="{78CDFCEF-3D66-41B3-A88C-A5D57B54EFCC}" srcId="{74C178A1-E0DE-422F-9543-8A91A5779194}" destId="{4B5A892F-C389-4C9F-A5F3-272577AAEB8E}" srcOrd="4" destOrd="0" parTransId="{148D58F2-4D28-4A3D-AB35-A0A97337934D}" sibTransId="{26B33BDD-A13B-477A-9532-2E3DA355E9FD}"/>
    <dgm:cxn modelId="{A390E0FD-76AD-44F3-83D1-575FAAD9BC10}" type="presOf" srcId="{CB194EED-3A0C-4DB3-B4F4-389D1D7DA783}" destId="{3BA34B83-0904-4056-A600-E503A1CC0814}" srcOrd="0" destOrd="0" presId="urn:microsoft.com/office/officeart/2005/8/layout/process2"/>
    <dgm:cxn modelId="{BC694946-8476-4519-B7AD-031070A59776}" type="presParOf" srcId="{CC9F298D-329F-4010-90A9-2E70BE0CDDA8}" destId="{DA3E18E8-5D0A-48EE-8A81-B46294ECB72A}" srcOrd="0" destOrd="0" presId="urn:microsoft.com/office/officeart/2005/8/layout/process2"/>
    <dgm:cxn modelId="{C3BAB477-9842-4B8E-91C9-DEF1A0281FE6}" type="presParOf" srcId="{CC9F298D-329F-4010-90A9-2E70BE0CDDA8}" destId="{A0270E8F-7994-4849-B8E0-01054F8A1BEE}" srcOrd="1" destOrd="0" presId="urn:microsoft.com/office/officeart/2005/8/layout/process2"/>
    <dgm:cxn modelId="{47F77903-E14C-427F-B633-E494C5331631}" type="presParOf" srcId="{A0270E8F-7994-4849-B8E0-01054F8A1BEE}" destId="{A5F421E9-265F-4D99-B33B-C36E25E993AC}" srcOrd="0" destOrd="0" presId="urn:microsoft.com/office/officeart/2005/8/layout/process2"/>
    <dgm:cxn modelId="{E52AC99A-FE11-4241-B281-63D36C795B55}" type="presParOf" srcId="{CC9F298D-329F-4010-90A9-2E70BE0CDDA8}" destId="{B2E5E73B-D68C-4F62-8459-D8EAFE4073C1}" srcOrd="2" destOrd="0" presId="urn:microsoft.com/office/officeart/2005/8/layout/process2"/>
    <dgm:cxn modelId="{85BC75DF-43C6-49AD-8D78-E1FFCBF4FCBF}" type="presParOf" srcId="{CC9F298D-329F-4010-90A9-2E70BE0CDDA8}" destId="{3BA34B83-0904-4056-A600-E503A1CC0814}" srcOrd="3" destOrd="0" presId="urn:microsoft.com/office/officeart/2005/8/layout/process2"/>
    <dgm:cxn modelId="{0312E592-A884-47C7-ADE2-A62918F90996}" type="presParOf" srcId="{3BA34B83-0904-4056-A600-E503A1CC0814}" destId="{524AEDD9-FB3E-45E8-9529-2472F3F7F7C0}" srcOrd="0" destOrd="0" presId="urn:microsoft.com/office/officeart/2005/8/layout/process2"/>
    <dgm:cxn modelId="{E12CD4C0-B741-4242-B98D-79CC89815701}" type="presParOf" srcId="{CC9F298D-329F-4010-90A9-2E70BE0CDDA8}" destId="{DD59C09D-180D-4010-8320-21CC867D2B83}" srcOrd="4" destOrd="0" presId="urn:microsoft.com/office/officeart/2005/8/layout/process2"/>
    <dgm:cxn modelId="{A87D9FEF-73D1-46FD-9E33-18FA999DEAB4}" type="presParOf" srcId="{CC9F298D-329F-4010-90A9-2E70BE0CDDA8}" destId="{B0673C05-3A08-48DF-A84F-76BBD0FAA8BD}" srcOrd="5" destOrd="0" presId="urn:microsoft.com/office/officeart/2005/8/layout/process2"/>
    <dgm:cxn modelId="{FD2EC10F-02F2-4E2A-9504-F9D6D0C57EB1}" type="presParOf" srcId="{B0673C05-3A08-48DF-A84F-76BBD0FAA8BD}" destId="{9E3A07F7-2960-472E-A450-15E00E283CF7}" srcOrd="0" destOrd="0" presId="urn:microsoft.com/office/officeart/2005/8/layout/process2"/>
    <dgm:cxn modelId="{22D3B11F-11D6-4F6A-AEB1-2F3215D0FBF3}" type="presParOf" srcId="{CC9F298D-329F-4010-90A9-2E70BE0CDDA8}" destId="{0514BB73-1B43-4759-A36A-25209D015050}" srcOrd="6" destOrd="0" presId="urn:microsoft.com/office/officeart/2005/8/layout/process2"/>
    <dgm:cxn modelId="{BA4C494F-4A51-432C-9B74-2B406A5E47A4}" type="presParOf" srcId="{CC9F298D-329F-4010-90A9-2E70BE0CDDA8}" destId="{8B361C3E-4683-4000-9469-57DAA65D4D2B}" srcOrd="7" destOrd="0" presId="urn:microsoft.com/office/officeart/2005/8/layout/process2"/>
    <dgm:cxn modelId="{0E9D63FE-6881-4A95-B307-BF8C8884B8AA}" type="presParOf" srcId="{8B361C3E-4683-4000-9469-57DAA65D4D2B}" destId="{C056873E-C7D5-4873-9EED-4EEDFF8DD648}" srcOrd="0" destOrd="0" presId="urn:microsoft.com/office/officeart/2005/8/layout/process2"/>
    <dgm:cxn modelId="{D2DC7C42-9A61-4F4F-958E-0C78D2D7F1A3}" type="presParOf" srcId="{CC9F298D-329F-4010-90A9-2E70BE0CDDA8}" destId="{7D6F5A71-403B-4899-95C6-288ABEBC5424}" srcOrd="8" destOrd="0" presId="urn:microsoft.com/office/officeart/2005/8/layout/process2"/>
    <dgm:cxn modelId="{3EE68906-B486-480F-AC4D-B6204E4B53A8}" type="presParOf" srcId="{CC9F298D-329F-4010-90A9-2E70BE0CDDA8}" destId="{43461A41-5E91-4E02-A7CB-C35A7B0D7E94}" srcOrd="9" destOrd="0" presId="urn:microsoft.com/office/officeart/2005/8/layout/process2"/>
    <dgm:cxn modelId="{AC8E4CF8-3E9C-467B-85EC-9136471D3CD1}" type="presParOf" srcId="{43461A41-5E91-4E02-A7CB-C35A7B0D7E94}" destId="{136F9945-9400-4AD6-BA74-6BCE806CCCC5}" srcOrd="0" destOrd="0" presId="urn:microsoft.com/office/officeart/2005/8/layout/process2"/>
    <dgm:cxn modelId="{0A0994AC-10D8-44A7-8A26-33B19402D7C5}" type="presParOf" srcId="{CC9F298D-329F-4010-90A9-2E70BE0CDDA8}" destId="{7F4BCE3C-E7E5-42B1-BC58-AAF6F23E02EC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12C568-E652-4628-AD60-5A98F77C93F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D276177-67C4-4D63-A785-4179445C7DD2}">
      <dgm:prSet phldrT="[Текст]" custT="1"/>
      <dgm:spPr/>
      <dgm:t>
        <a:bodyPr/>
        <a:lstStyle/>
        <a:p>
          <a:r>
            <a:rPr lang="ru-RU" sz="2000" b="0" dirty="0">
              <a:solidFill>
                <a:schemeClr val="tx1"/>
              </a:solidFill>
            </a:rPr>
            <a:t>Журнал записи детей на </a:t>
          </a:r>
          <a:r>
            <a:rPr lang="ru-RU" sz="2000" b="0" dirty="0" err="1">
              <a:solidFill>
                <a:schemeClr val="tx1"/>
              </a:solidFill>
            </a:rPr>
            <a:t>ППк</a:t>
          </a:r>
          <a:endParaRPr lang="ru-RU" sz="2000" b="0" dirty="0">
            <a:solidFill>
              <a:schemeClr val="tx1"/>
            </a:solidFill>
          </a:endParaRPr>
        </a:p>
      </dgm:t>
    </dgm:pt>
    <dgm:pt modelId="{661D9D4D-2C41-49F8-9429-17D4DE3FB791}" type="parTrans" cxnId="{37E5BCA6-B050-4FF7-85DF-F0DC4470CAC1}">
      <dgm:prSet/>
      <dgm:spPr/>
      <dgm:t>
        <a:bodyPr/>
        <a:lstStyle/>
        <a:p>
          <a:endParaRPr lang="ru-RU"/>
        </a:p>
      </dgm:t>
    </dgm:pt>
    <dgm:pt modelId="{F5E91DA1-E2E1-42BF-B47D-27A1C0D9C2CA}" type="sibTrans" cxnId="{37E5BCA6-B050-4FF7-85DF-F0DC4470CAC1}">
      <dgm:prSet/>
      <dgm:spPr/>
      <dgm:t>
        <a:bodyPr/>
        <a:lstStyle/>
        <a:p>
          <a:endParaRPr lang="ru-RU"/>
        </a:p>
      </dgm:t>
    </dgm:pt>
    <dgm:pt modelId="{2B66CB66-9923-4940-A74B-805DCB0A8EF3}">
      <dgm:prSet phldrT="[Текст]" custT="1"/>
      <dgm:spPr/>
      <dgm:t>
        <a:bodyPr/>
        <a:lstStyle/>
        <a:p>
          <a:r>
            <a:rPr lang="ru-RU" sz="2000" b="0" dirty="0">
              <a:solidFill>
                <a:schemeClr val="tx1"/>
              </a:solidFill>
              <a:latin typeface="+mn-lt"/>
            </a:rPr>
            <a:t>Журнал регистрации заключений и рекомендаций специалистов, коллегиального заключения и рекомендаций  </a:t>
          </a:r>
        </a:p>
      </dgm:t>
    </dgm:pt>
    <dgm:pt modelId="{5D1E0492-701A-4A18-8F44-06A51C389CDF}" type="parTrans" cxnId="{8AF73DD7-01A4-4954-AEB9-F2C82500362C}">
      <dgm:prSet/>
      <dgm:spPr/>
      <dgm:t>
        <a:bodyPr/>
        <a:lstStyle/>
        <a:p>
          <a:endParaRPr lang="ru-RU"/>
        </a:p>
      </dgm:t>
    </dgm:pt>
    <dgm:pt modelId="{5A6C013E-CC8C-424A-B546-B3D6DE954908}" type="sibTrans" cxnId="{8AF73DD7-01A4-4954-AEB9-F2C82500362C}">
      <dgm:prSet/>
      <dgm:spPr/>
      <dgm:t>
        <a:bodyPr/>
        <a:lstStyle/>
        <a:p>
          <a:endParaRPr lang="ru-RU"/>
        </a:p>
      </dgm:t>
    </dgm:pt>
    <dgm:pt modelId="{31561C96-1FD5-4A93-BAC1-83166314A989}">
      <dgm:prSet phldrT="[Текст]" custT="1"/>
      <dgm:spPr/>
      <dgm:t>
        <a:bodyPr/>
        <a:lstStyle/>
        <a:p>
          <a:r>
            <a:rPr lang="ru-RU" sz="2400" b="0" dirty="0">
              <a:solidFill>
                <a:schemeClr val="tx1"/>
              </a:solidFill>
            </a:rPr>
            <a:t>Карта (папка) развития обучающегося</a:t>
          </a:r>
        </a:p>
      </dgm:t>
    </dgm:pt>
    <dgm:pt modelId="{550DE564-61DF-4741-9983-A031250A9475}" type="parTrans" cxnId="{99B3021C-ABA3-481C-9D98-B0159E46EA51}">
      <dgm:prSet/>
      <dgm:spPr/>
      <dgm:t>
        <a:bodyPr/>
        <a:lstStyle/>
        <a:p>
          <a:endParaRPr lang="ru-RU"/>
        </a:p>
      </dgm:t>
    </dgm:pt>
    <dgm:pt modelId="{5F7EE101-959B-4E62-8A9A-8F8BF60E1BA8}" type="sibTrans" cxnId="{99B3021C-ABA3-481C-9D98-B0159E46EA51}">
      <dgm:prSet/>
      <dgm:spPr/>
      <dgm:t>
        <a:bodyPr/>
        <a:lstStyle/>
        <a:p>
          <a:endParaRPr lang="ru-RU"/>
        </a:p>
      </dgm:t>
    </dgm:pt>
    <dgm:pt modelId="{2B87916C-36D2-4034-9D8F-7033FC4B76B5}">
      <dgm:prSet custT="1"/>
      <dgm:spPr/>
      <dgm:t>
        <a:bodyPr/>
        <a:lstStyle/>
        <a:p>
          <a:r>
            <a:rPr lang="ru-RU" sz="2400" b="0" dirty="0">
              <a:solidFill>
                <a:schemeClr val="tx1"/>
              </a:solidFill>
            </a:rPr>
            <a:t>График плановых заседаний </a:t>
          </a:r>
          <a:r>
            <a:rPr lang="ru-RU" sz="2400" b="0" dirty="0" err="1">
              <a:solidFill>
                <a:schemeClr val="tx1"/>
              </a:solidFill>
            </a:rPr>
            <a:t>ППк</a:t>
          </a:r>
          <a:endParaRPr lang="ru-RU" sz="2400" b="0" dirty="0">
            <a:solidFill>
              <a:schemeClr val="tx1"/>
            </a:solidFill>
          </a:endParaRPr>
        </a:p>
      </dgm:t>
    </dgm:pt>
    <dgm:pt modelId="{3E2B4CCB-D788-4304-9881-30C909CB420F}" type="parTrans" cxnId="{57BB9D6C-049E-4B85-BD32-48CA9B50F166}">
      <dgm:prSet/>
      <dgm:spPr/>
      <dgm:t>
        <a:bodyPr/>
        <a:lstStyle/>
        <a:p>
          <a:endParaRPr lang="ru-RU"/>
        </a:p>
      </dgm:t>
    </dgm:pt>
    <dgm:pt modelId="{F60241F5-5340-448E-A03B-3A36C0E779B5}" type="sibTrans" cxnId="{57BB9D6C-049E-4B85-BD32-48CA9B50F166}">
      <dgm:prSet/>
      <dgm:spPr/>
      <dgm:t>
        <a:bodyPr/>
        <a:lstStyle/>
        <a:p>
          <a:endParaRPr lang="ru-RU"/>
        </a:p>
      </dgm:t>
    </dgm:pt>
    <dgm:pt modelId="{81898F97-C715-4713-A77D-D4AFFB930D6B}" type="pres">
      <dgm:prSet presAssocID="{6312C568-E652-4628-AD60-5A98F77C93F4}" presName="linear" presStyleCnt="0">
        <dgm:presLayoutVars>
          <dgm:dir/>
          <dgm:animLvl val="lvl"/>
          <dgm:resizeHandles val="exact"/>
        </dgm:presLayoutVars>
      </dgm:prSet>
      <dgm:spPr/>
    </dgm:pt>
    <dgm:pt modelId="{52C77C2A-C800-4ADB-8698-3B7FAD4380B1}" type="pres">
      <dgm:prSet presAssocID="{1D276177-67C4-4D63-A785-4179445C7DD2}" presName="parentLin" presStyleCnt="0"/>
      <dgm:spPr/>
    </dgm:pt>
    <dgm:pt modelId="{58EF1716-A3ED-4C09-B40F-FAC66F84F465}" type="pres">
      <dgm:prSet presAssocID="{1D276177-67C4-4D63-A785-4179445C7DD2}" presName="parentLeftMargin" presStyleLbl="node1" presStyleIdx="0" presStyleCnt="4"/>
      <dgm:spPr/>
    </dgm:pt>
    <dgm:pt modelId="{A74F029F-1AAE-48CB-9D88-F4FE206D141F}" type="pres">
      <dgm:prSet presAssocID="{1D276177-67C4-4D63-A785-4179445C7DD2}" presName="parentText" presStyleLbl="node1" presStyleIdx="0" presStyleCnt="4" custScaleX="113832" custScaleY="112513" custLinFactNeighborX="-82301" custLinFactNeighborY="-1414">
        <dgm:presLayoutVars>
          <dgm:chMax val="0"/>
          <dgm:bulletEnabled val="1"/>
        </dgm:presLayoutVars>
      </dgm:prSet>
      <dgm:spPr/>
    </dgm:pt>
    <dgm:pt modelId="{CAD213C9-3DF4-46EA-AC3F-D88033925DF3}" type="pres">
      <dgm:prSet presAssocID="{1D276177-67C4-4D63-A785-4179445C7DD2}" presName="negativeSpace" presStyleCnt="0"/>
      <dgm:spPr/>
    </dgm:pt>
    <dgm:pt modelId="{F4D73D60-3BF0-4E54-9CEE-110D2B96A183}" type="pres">
      <dgm:prSet presAssocID="{1D276177-67C4-4D63-A785-4179445C7DD2}" presName="childText" presStyleLbl="conFgAcc1" presStyleIdx="0" presStyleCnt="4">
        <dgm:presLayoutVars>
          <dgm:bulletEnabled val="1"/>
        </dgm:presLayoutVars>
      </dgm:prSet>
      <dgm:spPr/>
    </dgm:pt>
    <dgm:pt modelId="{49CB8DD1-6E0C-4F61-8371-B901321C8258}" type="pres">
      <dgm:prSet presAssocID="{F5E91DA1-E2E1-42BF-B47D-27A1C0D9C2CA}" presName="spaceBetweenRectangles" presStyleCnt="0"/>
      <dgm:spPr/>
    </dgm:pt>
    <dgm:pt modelId="{B6E35C2F-F853-4CCD-8E1C-062A568906A6}" type="pres">
      <dgm:prSet presAssocID="{2B66CB66-9923-4940-A74B-805DCB0A8EF3}" presName="parentLin" presStyleCnt="0"/>
      <dgm:spPr/>
    </dgm:pt>
    <dgm:pt modelId="{618EF944-CCF1-4B75-9FE1-7CC0CA47683D}" type="pres">
      <dgm:prSet presAssocID="{2B66CB66-9923-4940-A74B-805DCB0A8EF3}" presName="parentLeftMargin" presStyleLbl="node1" presStyleIdx="0" presStyleCnt="4"/>
      <dgm:spPr/>
    </dgm:pt>
    <dgm:pt modelId="{C4A1C785-8391-432F-BC52-FDC3C1B2FE25}" type="pres">
      <dgm:prSet presAssocID="{2B66CB66-9923-4940-A74B-805DCB0A8EF3}" presName="parentText" presStyleLbl="node1" presStyleIdx="1" presStyleCnt="4" custScaleX="114134" custScaleY="148174" custLinFactNeighborX="-3176" custLinFactNeighborY="-1844">
        <dgm:presLayoutVars>
          <dgm:chMax val="0"/>
          <dgm:bulletEnabled val="1"/>
        </dgm:presLayoutVars>
      </dgm:prSet>
      <dgm:spPr/>
    </dgm:pt>
    <dgm:pt modelId="{BBD5F1A6-4094-4F47-BD6C-E6DE12DB57BC}" type="pres">
      <dgm:prSet presAssocID="{2B66CB66-9923-4940-A74B-805DCB0A8EF3}" presName="negativeSpace" presStyleCnt="0"/>
      <dgm:spPr/>
    </dgm:pt>
    <dgm:pt modelId="{DCCC3B92-844C-4FC4-8FC0-53ED35ED310A}" type="pres">
      <dgm:prSet presAssocID="{2B66CB66-9923-4940-A74B-805DCB0A8EF3}" presName="childText" presStyleLbl="conFgAcc1" presStyleIdx="1" presStyleCnt="4">
        <dgm:presLayoutVars>
          <dgm:bulletEnabled val="1"/>
        </dgm:presLayoutVars>
      </dgm:prSet>
      <dgm:spPr/>
    </dgm:pt>
    <dgm:pt modelId="{E66CB072-4166-43ED-BD53-891F22F27B05}" type="pres">
      <dgm:prSet presAssocID="{5A6C013E-CC8C-424A-B546-B3D6DE954908}" presName="spaceBetweenRectangles" presStyleCnt="0"/>
      <dgm:spPr/>
    </dgm:pt>
    <dgm:pt modelId="{6D5F8E67-F609-4540-A118-FCD3706FF1FE}" type="pres">
      <dgm:prSet presAssocID="{31561C96-1FD5-4A93-BAC1-83166314A989}" presName="parentLin" presStyleCnt="0"/>
      <dgm:spPr/>
    </dgm:pt>
    <dgm:pt modelId="{17F65AF3-4481-4A58-9723-16CCD3C1C37F}" type="pres">
      <dgm:prSet presAssocID="{31561C96-1FD5-4A93-BAC1-83166314A989}" presName="parentLeftMargin" presStyleLbl="node1" presStyleIdx="1" presStyleCnt="4"/>
      <dgm:spPr/>
    </dgm:pt>
    <dgm:pt modelId="{13DB730A-62A9-406A-AB6A-B8CE169D571C}" type="pres">
      <dgm:prSet presAssocID="{31561C96-1FD5-4A93-BAC1-83166314A989}" presName="parentText" presStyleLbl="node1" presStyleIdx="2" presStyleCnt="4" custScaleX="113691" custScaleY="119513" custLinFactX="3413" custLinFactNeighborX="100000" custLinFactNeighborY="4417">
        <dgm:presLayoutVars>
          <dgm:chMax val="0"/>
          <dgm:bulletEnabled val="1"/>
        </dgm:presLayoutVars>
      </dgm:prSet>
      <dgm:spPr/>
    </dgm:pt>
    <dgm:pt modelId="{5CD4A59C-4997-4AA9-AD79-1B9983FD2C35}" type="pres">
      <dgm:prSet presAssocID="{31561C96-1FD5-4A93-BAC1-83166314A989}" presName="negativeSpace" presStyleCnt="0"/>
      <dgm:spPr/>
    </dgm:pt>
    <dgm:pt modelId="{3ED940AF-513D-4F56-B215-87B5C8216F8F}" type="pres">
      <dgm:prSet presAssocID="{31561C96-1FD5-4A93-BAC1-83166314A989}" presName="childText" presStyleLbl="conFgAcc1" presStyleIdx="2" presStyleCnt="4">
        <dgm:presLayoutVars>
          <dgm:bulletEnabled val="1"/>
        </dgm:presLayoutVars>
      </dgm:prSet>
      <dgm:spPr/>
    </dgm:pt>
    <dgm:pt modelId="{65A056B8-5117-416B-8624-9811C8EC850A}" type="pres">
      <dgm:prSet presAssocID="{5F7EE101-959B-4E62-8A9A-8F8BF60E1BA8}" presName="spaceBetweenRectangles" presStyleCnt="0"/>
      <dgm:spPr/>
    </dgm:pt>
    <dgm:pt modelId="{EE5C31AF-8875-480C-8FE5-51FED2953615}" type="pres">
      <dgm:prSet presAssocID="{2B87916C-36D2-4034-9D8F-7033FC4B76B5}" presName="parentLin" presStyleCnt="0"/>
      <dgm:spPr/>
    </dgm:pt>
    <dgm:pt modelId="{AA4E0B79-7FBE-41FA-ABCF-DCB352752FAD}" type="pres">
      <dgm:prSet presAssocID="{2B87916C-36D2-4034-9D8F-7033FC4B76B5}" presName="parentLeftMargin" presStyleLbl="node1" presStyleIdx="2" presStyleCnt="4"/>
      <dgm:spPr/>
    </dgm:pt>
    <dgm:pt modelId="{47655605-06AE-4A93-B605-64F9C938A147}" type="pres">
      <dgm:prSet presAssocID="{2B87916C-36D2-4034-9D8F-7033FC4B76B5}" presName="parentText" presStyleLbl="node1" presStyleIdx="3" presStyleCnt="4" custScaleX="113378" custScaleY="140271" custLinFactX="14791" custLinFactNeighborX="100000" custLinFactNeighborY="-2883">
        <dgm:presLayoutVars>
          <dgm:chMax val="0"/>
          <dgm:bulletEnabled val="1"/>
        </dgm:presLayoutVars>
      </dgm:prSet>
      <dgm:spPr/>
    </dgm:pt>
    <dgm:pt modelId="{07D901ED-4FBE-49BD-A692-54864058809A}" type="pres">
      <dgm:prSet presAssocID="{2B87916C-36D2-4034-9D8F-7033FC4B76B5}" presName="negativeSpace" presStyleCnt="0"/>
      <dgm:spPr/>
    </dgm:pt>
    <dgm:pt modelId="{824D0A53-5DA2-4A3B-B4EA-343A50778AA1}" type="pres">
      <dgm:prSet presAssocID="{2B87916C-36D2-4034-9D8F-7033FC4B76B5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8A7D507-0FA7-4942-9E0E-EACE6CED2AF2}" type="presOf" srcId="{2B66CB66-9923-4940-A74B-805DCB0A8EF3}" destId="{618EF944-CCF1-4B75-9FE1-7CC0CA47683D}" srcOrd="0" destOrd="0" presId="urn:microsoft.com/office/officeart/2005/8/layout/list1"/>
    <dgm:cxn modelId="{4E992A12-7F4A-4EA3-9202-FD9651CFB6CD}" type="presOf" srcId="{31561C96-1FD5-4A93-BAC1-83166314A989}" destId="{13DB730A-62A9-406A-AB6A-B8CE169D571C}" srcOrd="1" destOrd="0" presId="urn:microsoft.com/office/officeart/2005/8/layout/list1"/>
    <dgm:cxn modelId="{99B3021C-ABA3-481C-9D98-B0159E46EA51}" srcId="{6312C568-E652-4628-AD60-5A98F77C93F4}" destId="{31561C96-1FD5-4A93-BAC1-83166314A989}" srcOrd="2" destOrd="0" parTransId="{550DE564-61DF-4741-9983-A031250A9475}" sibTransId="{5F7EE101-959B-4E62-8A9A-8F8BF60E1BA8}"/>
    <dgm:cxn modelId="{1EC69D33-1330-4FD4-8C34-927FE4618952}" type="presOf" srcId="{1D276177-67C4-4D63-A785-4179445C7DD2}" destId="{A74F029F-1AAE-48CB-9D88-F4FE206D141F}" srcOrd="1" destOrd="0" presId="urn:microsoft.com/office/officeart/2005/8/layout/list1"/>
    <dgm:cxn modelId="{4641365E-315E-40B7-8A4E-5EDB82F3D19E}" type="presOf" srcId="{31561C96-1FD5-4A93-BAC1-83166314A989}" destId="{17F65AF3-4481-4A58-9723-16CCD3C1C37F}" srcOrd="0" destOrd="0" presId="urn:microsoft.com/office/officeart/2005/8/layout/list1"/>
    <dgm:cxn modelId="{F0D19E6A-AD9F-473D-B4AC-153425F3EEDE}" type="presOf" srcId="{6312C568-E652-4628-AD60-5A98F77C93F4}" destId="{81898F97-C715-4713-A77D-D4AFFB930D6B}" srcOrd="0" destOrd="0" presId="urn:microsoft.com/office/officeart/2005/8/layout/list1"/>
    <dgm:cxn modelId="{57BB9D6C-049E-4B85-BD32-48CA9B50F166}" srcId="{6312C568-E652-4628-AD60-5A98F77C93F4}" destId="{2B87916C-36D2-4034-9D8F-7033FC4B76B5}" srcOrd="3" destOrd="0" parTransId="{3E2B4CCB-D788-4304-9881-30C909CB420F}" sibTransId="{F60241F5-5340-448E-A03B-3A36C0E779B5}"/>
    <dgm:cxn modelId="{E97B4B97-F6B2-4006-8331-53DF422DBA58}" type="presOf" srcId="{2B87916C-36D2-4034-9D8F-7033FC4B76B5}" destId="{47655605-06AE-4A93-B605-64F9C938A147}" srcOrd="1" destOrd="0" presId="urn:microsoft.com/office/officeart/2005/8/layout/list1"/>
    <dgm:cxn modelId="{97441DA6-CC6A-4D50-93FB-2335A4D10FCC}" type="presOf" srcId="{2B87916C-36D2-4034-9D8F-7033FC4B76B5}" destId="{AA4E0B79-7FBE-41FA-ABCF-DCB352752FAD}" srcOrd="0" destOrd="0" presId="urn:microsoft.com/office/officeart/2005/8/layout/list1"/>
    <dgm:cxn modelId="{37E5BCA6-B050-4FF7-85DF-F0DC4470CAC1}" srcId="{6312C568-E652-4628-AD60-5A98F77C93F4}" destId="{1D276177-67C4-4D63-A785-4179445C7DD2}" srcOrd="0" destOrd="0" parTransId="{661D9D4D-2C41-49F8-9429-17D4DE3FB791}" sibTransId="{F5E91DA1-E2E1-42BF-B47D-27A1C0D9C2CA}"/>
    <dgm:cxn modelId="{EC09B3C7-7A30-46E8-9103-A88CDCB4F9ED}" type="presOf" srcId="{1D276177-67C4-4D63-A785-4179445C7DD2}" destId="{58EF1716-A3ED-4C09-B40F-FAC66F84F465}" srcOrd="0" destOrd="0" presId="urn:microsoft.com/office/officeart/2005/8/layout/list1"/>
    <dgm:cxn modelId="{8AF73DD7-01A4-4954-AEB9-F2C82500362C}" srcId="{6312C568-E652-4628-AD60-5A98F77C93F4}" destId="{2B66CB66-9923-4940-A74B-805DCB0A8EF3}" srcOrd="1" destOrd="0" parTransId="{5D1E0492-701A-4A18-8F44-06A51C389CDF}" sibTransId="{5A6C013E-CC8C-424A-B546-B3D6DE954908}"/>
    <dgm:cxn modelId="{E6F48FE4-6BD7-40B5-B241-B88188AB018B}" type="presOf" srcId="{2B66CB66-9923-4940-A74B-805DCB0A8EF3}" destId="{C4A1C785-8391-432F-BC52-FDC3C1B2FE25}" srcOrd="1" destOrd="0" presId="urn:microsoft.com/office/officeart/2005/8/layout/list1"/>
    <dgm:cxn modelId="{A6C18F2F-9B0F-421E-B1C0-4634164733B0}" type="presParOf" srcId="{81898F97-C715-4713-A77D-D4AFFB930D6B}" destId="{52C77C2A-C800-4ADB-8698-3B7FAD4380B1}" srcOrd="0" destOrd="0" presId="urn:microsoft.com/office/officeart/2005/8/layout/list1"/>
    <dgm:cxn modelId="{B04710F4-724C-48A8-81D5-D059A4ADC792}" type="presParOf" srcId="{52C77C2A-C800-4ADB-8698-3B7FAD4380B1}" destId="{58EF1716-A3ED-4C09-B40F-FAC66F84F465}" srcOrd="0" destOrd="0" presId="urn:microsoft.com/office/officeart/2005/8/layout/list1"/>
    <dgm:cxn modelId="{A74B9098-7129-4554-9229-94FA43AACC2C}" type="presParOf" srcId="{52C77C2A-C800-4ADB-8698-3B7FAD4380B1}" destId="{A74F029F-1AAE-48CB-9D88-F4FE206D141F}" srcOrd="1" destOrd="0" presId="urn:microsoft.com/office/officeart/2005/8/layout/list1"/>
    <dgm:cxn modelId="{69334926-748C-47EE-BB25-C5A556B860F2}" type="presParOf" srcId="{81898F97-C715-4713-A77D-D4AFFB930D6B}" destId="{CAD213C9-3DF4-46EA-AC3F-D88033925DF3}" srcOrd="1" destOrd="0" presId="urn:microsoft.com/office/officeart/2005/8/layout/list1"/>
    <dgm:cxn modelId="{AF927476-AC9E-40EF-BBA5-7FF24A83219B}" type="presParOf" srcId="{81898F97-C715-4713-A77D-D4AFFB930D6B}" destId="{F4D73D60-3BF0-4E54-9CEE-110D2B96A183}" srcOrd="2" destOrd="0" presId="urn:microsoft.com/office/officeart/2005/8/layout/list1"/>
    <dgm:cxn modelId="{EAA77CED-6930-4BCC-B21B-1BCB4992BBE6}" type="presParOf" srcId="{81898F97-C715-4713-A77D-D4AFFB930D6B}" destId="{49CB8DD1-6E0C-4F61-8371-B901321C8258}" srcOrd="3" destOrd="0" presId="urn:microsoft.com/office/officeart/2005/8/layout/list1"/>
    <dgm:cxn modelId="{602DEBE0-A2E3-41E6-9545-1117893A3B08}" type="presParOf" srcId="{81898F97-C715-4713-A77D-D4AFFB930D6B}" destId="{B6E35C2F-F853-4CCD-8E1C-062A568906A6}" srcOrd="4" destOrd="0" presId="urn:microsoft.com/office/officeart/2005/8/layout/list1"/>
    <dgm:cxn modelId="{F3E916BD-326A-4945-8E6E-20DBE1CB35DC}" type="presParOf" srcId="{B6E35C2F-F853-4CCD-8E1C-062A568906A6}" destId="{618EF944-CCF1-4B75-9FE1-7CC0CA47683D}" srcOrd="0" destOrd="0" presId="urn:microsoft.com/office/officeart/2005/8/layout/list1"/>
    <dgm:cxn modelId="{0793EC9C-8892-4AF5-9201-C292876B4C12}" type="presParOf" srcId="{B6E35C2F-F853-4CCD-8E1C-062A568906A6}" destId="{C4A1C785-8391-432F-BC52-FDC3C1B2FE25}" srcOrd="1" destOrd="0" presId="urn:microsoft.com/office/officeart/2005/8/layout/list1"/>
    <dgm:cxn modelId="{568E1F5F-0B04-4C43-8EE9-AA0A0FCBFF61}" type="presParOf" srcId="{81898F97-C715-4713-A77D-D4AFFB930D6B}" destId="{BBD5F1A6-4094-4F47-BD6C-E6DE12DB57BC}" srcOrd="5" destOrd="0" presId="urn:microsoft.com/office/officeart/2005/8/layout/list1"/>
    <dgm:cxn modelId="{905CEC27-37D3-4A7F-87BE-544A32AA2AEE}" type="presParOf" srcId="{81898F97-C715-4713-A77D-D4AFFB930D6B}" destId="{DCCC3B92-844C-4FC4-8FC0-53ED35ED310A}" srcOrd="6" destOrd="0" presId="urn:microsoft.com/office/officeart/2005/8/layout/list1"/>
    <dgm:cxn modelId="{C307BDE7-517E-428D-B6E8-C2889EAEE336}" type="presParOf" srcId="{81898F97-C715-4713-A77D-D4AFFB930D6B}" destId="{E66CB072-4166-43ED-BD53-891F22F27B05}" srcOrd="7" destOrd="0" presId="urn:microsoft.com/office/officeart/2005/8/layout/list1"/>
    <dgm:cxn modelId="{3C0284F9-D237-4B81-BAE3-DF3B656A8D67}" type="presParOf" srcId="{81898F97-C715-4713-A77D-D4AFFB930D6B}" destId="{6D5F8E67-F609-4540-A118-FCD3706FF1FE}" srcOrd="8" destOrd="0" presId="urn:microsoft.com/office/officeart/2005/8/layout/list1"/>
    <dgm:cxn modelId="{35E25764-A709-4C62-A653-BF5913EF3158}" type="presParOf" srcId="{6D5F8E67-F609-4540-A118-FCD3706FF1FE}" destId="{17F65AF3-4481-4A58-9723-16CCD3C1C37F}" srcOrd="0" destOrd="0" presId="urn:microsoft.com/office/officeart/2005/8/layout/list1"/>
    <dgm:cxn modelId="{BD720E79-F91C-458E-8E32-C11696DB83CD}" type="presParOf" srcId="{6D5F8E67-F609-4540-A118-FCD3706FF1FE}" destId="{13DB730A-62A9-406A-AB6A-B8CE169D571C}" srcOrd="1" destOrd="0" presId="urn:microsoft.com/office/officeart/2005/8/layout/list1"/>
    <dgm:cxn modelId="{0A1ED5EA-DAC3-4035-9BCC-E9CBB34183D4}" type="presParOf" srcId="{81898F97-C715-4713-A77D-D4AFFB930D6B}" destId="{5CD4A59C-4997-4AA9-AD79-1B9983FD2C35}" srcOrd="9" destOrd="0" presId="urn:microsoft.com/office/officeart/2005/8/layout/list1"/>
    <dgm:cxn modelId="{7EF3271F-241B-4FB0-AA75-A49820D3D337}" type="presParOf" srcId="{81898F97-C715-4713-A77D-D4AFFB930D6B}" destId="{3ED940AF-513D-4F56-B215-87B5C8216F8F}" srcOrd="10" destOrd="0" presId="urn:microsoft.com/office/officeart/2005/8/layout/list1"/>
    <dgm:cxn modelId="{240546E4-9EA6-4A38-A40E-CC0728EB6E19}" type="presParOf" srcId="{81898F97-C715-4713-A77D-D4AFFB930D6B}" destId="{65A056B8-5117-416B-8624-9811C8EC850A}" srcOrd="11" destOrd="0" presId="urn:microsoft.com/office/officeart/2005/8/layout/list1"/>
    <dgm:cxn modelId="{1000494A-09F5-4E70-850C-03E4D6DCB9DA}" type="presParOf" srcId="{81898F97-C715-4713-A77D-D4AFFB930D6B}" destId="{EE5C31AF-8875-480C-8FE5-51FED2953615}" srcOrd="12" destOrd="0" presId="urn:microsoft.com/office/officeart/2005/8/layout/list1"/>
    <dgm:cxn modelId="{F00EB1DD-33B1-4A93-88F3-2C6A5E442AC0}" type="presParOf" srcId="{EE5C31AF-8875-480C-8FE5-51FED2953615}" destId="{AA4E0B79-7FBE-41FA-ABCF-DCB352752FAD}" srcOrd="0" destOrd="0" presId="urn:microsoft.com/office/officeart/2005/8/layout/list1"/>
    <dgm:cxn modelId="{1C178D67-E0B2-4C8A-A040-7CC5B9D5EE13}" type="presParOf" srcId="{EE5C31AF-8875-480C-8FE5-51FED2953615}" destId="{47655605-06AE-4A93-B605-64F9C938A147}" srcOrd="1" destOrd="0" presId="urn:microsoft.com/office/officeart/2005/8/layout/list1"/>
    <dgm:cxn modelId="{0CEB29B0-E397-4F84-81E7-EC1E5D51495C}" type="presParOf" srcId="{81898F97-C715-4713-A77D-D4AFFB930D6B}" destId="{07D901ED-4FBE-49BD-A692-54864058809A}" srcOrd="13" destOrd="0" presId="urn:microsoft.com/office/officeart/2005/8/layout/list1"/>
    <dgm:cxn modelId="{4C605DFC-AB02-4186-8364-11DB673FF667}" type="presParOf" srcId="{81898F97-C715-4713-A77D-D4AFFB930D6B}" destId="{824D0A53-5DA2-4A3B-B4EA-343A50778AA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A02A4C-17EB-4792-ACF6-E72ED8E6DEF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6FDBFD7-0EBA-4204-8CC1-22FFCD777FD2}">
      <dgm:prSet phldrT="[Текст]" custT="1"/>
      <dgm:spPr/>
      <dgm:t>
        <a:bodyPr/>
        <a:lstStyle/>
        <a:p>
          <a:r>
            <a:rPr lang="ru-RU" sz="2400" dirty="0">
              <a:solidFill>
                <a:schemeClr val="tx1"/>
              </a:solidFill>
            </a:rPr>
            <a:t>Виды консилиума</a:t>
          </a:r>
        </a:p>
      </dgm:t>
    </dgm:pt>
    <dgm:pt modelId="{2372751E-C1D6-4D78-837C-1D9FECB56583}" type="parTrans" cxnId="{0C16FDB9-04E8-456F-BAA0-F7815E622450}">
      <dgm:prSet/>
      <dgm:spPr/>
      <dgm:t>
        <a:bodyPr/>
        <a:lstStyle/>
        <a:p>
          <a:endParaRPr lang="ru-RU"/>
        </a:p>
      </dgm:t>
    </dgm:pt>
    <dgm:pt modelId="{D8482186-2CE1-4146-8FA4-D5A3423B0F31}" type="sibTrans" cxnId="{0C16FDB9-04E8-456F-BAA0-F7815E622450}">
      <dgm:prSet/>
      <dgm:spPr/>
      <dgm:t>
        <a:bodyPr/>
        <a:lstStyle/>
        <a:p>
          <a:endParaRPr lang="ru-RU"/>
        </a:p>
      </dgm:t>
    </dgm:pt>
    <dgm:pt modelId="{7C1A676F-E333-47A0-AF2B-9580245C23DF}">
      <dgm:prSet phldrT="[Текст]" custT="1"/>
      <dgm:spPr/>
      <dgm:t>
        <a:bodyPr/>
        <a:lstStyle/>
        <a:p>
          <a:r>
            <a:rPr lang="ru-RU" sz="2400" dirty="0">
              <a:solidFill>
                <a:schemeClr val="tx1"/>
              </a:solidFill>
            </a:rPr>
            <a:t>Плановые</a:t>
          </a:r>
        </a:p>
        <a:p>
          <a:r>
            <a:rPr lang="ru-RU" sz="2400" dirty="0">
              <a:solidFill>
                <a:schemeClr val="tx1"/>
              </a:solidFill>
            </a:rPr>
            <a:t>(2)</a:t>
          </a:r>
        </a:p>
      </dgm:t>
    </dgm:pt>
    <dgm:pt modelId="{7ABE0A2E-47B6-44F7-808E-FD68B5729117}" type="parTrans" cxnId="{705E484C-73D2-4BAD-B5EF-3B756644A7C4}">
      <dgm:prSet/>
      <dgm:spPr/>
      <dgm:t>
        <a:bodyPr/>
        <a:lstStyle/>
        <a:p>
          <a:endParaRPr lang="ru-RU"/>
        </a:p>
      </dgm:t>
    </dgm:pt>
    <dgm:pt modelId="{63AC72C2-98AF-441B-A687-4A0232BC516F}" type="sibTrans" cxnId="{705E484C-73D2-4BAD-B5EF-3B756644A7C4}">
      <dgm:prSet/>
      <dgm:spPr/>
      <dgm:t>
        <a:bodyPr/>
        <a:lstStyle/>
        <a:p>
          <a:endParaRPr lang="ru-RU"/>
        </a:p>
      </dgm:t>
    </dgm:pt>
    <dgm:pt modelId="{D796D951-3BC2-40A7-974C-68E436735C2F}">
      <dgm:prSet phldrT="[Текст]" custT="1"/>
      <dgm:spPr/>
      <dgm:t>
        <a:bodyPr/>
        <a:lstStyle/>
        <a:p>
          <a:r>
            <a:rPr lang="ru-RU" sz="2400" dirty="0">
              <a:solidFill>
                <a:schemeClr val="tx1"/>
              </a:solidFill>
            </a:rPr>
            <a:t>Внеплановые</a:t>
          </a:r>
        </a:p>
        <a:p>
          <a:r>
            <a:rPr lang="ru-RU" sz="1800" dirty="0">
              <a:solidFill>
                <a:schemeClr val="tx1"/>
              </a:solidFill>
            </a:rPr>
            <a:t>(по необходимости)</a:t>
          </a:r>
        </a:p>
      </dgm:t>
    </dgm:pt>
    <dgm:pt modelId="{DB241658-C842-4A44-B579-796C7BF2E997}" type="parTrans" cxnId="{9CA70250-874E-4F7E-A157-0BE36096776D}">
      <dgm:prSet/>
      <dgm:spPr/>
      <dgm:t>
        <a:bodyPr/>
        <a:lstStyle/>
        <a:p>
          <a:endParaRPr lang="ru-RU"/>
        </a:p>
      </dgm:t>
    </dgm:pt>
    <dgm:pt modelId="{ED8C5B19-DD35-4196-A451-AAF006E4053C}" type="sibTrans" cxnId="{9CA70250-874E-4F7E-A157-0BE36096776D}">
      <dgm:prSet/>
      <dgm:spPr/>
      <dgm:t>
        <a:bodyPr/>
        <a:lstStyle/>
        <a:p>
          <a:endParaRPr lang="ru-RU"/>
        </a:p>
      </dgm:t>
    </dgm:pt>
    <dgm:pt modelId="{76FA14C8-C942-4B3B-AD21-E78E05FF94E6}" type="pres">
      <dgm:prSet presAssocID="{00A02A4C-17EB-4792-ACF6-E72ED8E6DEF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570B1C8-ABAA-433B-B2BA-94D3F82F9BBD}" type="pres">
      <dgm:prSet presAssocID="{26FDBFD7-0EBA-4204-8CC1-22FFCD777FD2}" presName="hierRoot1" presStyleCnt="0"/>
      <dgm:spPr/>
    </dgm:pt>
    <dgm:pt modelId="{8ADD5506-AB27-46F0-8236-D2446C070729}" type="pres">
      <dgm:prSet presAssocID="{26FDBFD7-0EBA-4204-8CC1-22FFCD777FD2}" presName="composite" presStyleCnt="0"/>
      <dgm:spPr/>
    </dgm:pt>
    <dgm:pt modelId="{86D394D8-05E4-4F20-8179-7AB61943E53D}" type="pres">
      <dgm:prSet presAssocID="{26FDBFD7-0EBA-4204-8CC1-22FFCD777FD2}" presName="background" presStyleLbl="node0" presStyleIdx="0" presStyleCnt="1"/>
      <dgm:spPr/>
    </dgm:pt>
    <dgm:pt modelId="{DD4152E1-C326-4967-A1EC-D8783DD10ED0}" type="pres">
      <dgm:prSet presAssocID="{26FDBFD7-0EBA-4204-8CC1-22FFCD777FD2}" presName="text" presStyleLbl="fgAcc0" presStyleIdx="0" presStyleCnt="1" custScaleX="84406" custScaleY="67245">
        <dgm:presLayoutVars>
          <dgm:chPref val="3"/>
        </dgm:presLayoutVars>
      </dgm:prSet>
      <dgm:spPr/>
    </dgm:pt>
    <dgm:pt modelId="{CF9F065A-30B8-47AB-AB61-46B40696619D}" type="pres">
      <dgm:prSet presAssocID="{26FDBFD7-0EBA-4204-8CC1-22FFCD777FD2}" presName="hierChild2" presStyleCnt="0"/>
      <dgm:spPr/>
    </dgm:pt>
    <dgm:pt modelId="{4B8F7389-7F37-4785-98F1-88260E05DDC0}" type="pres">
      <dgm:prSet presAssocID="{7ABE0A2E-47B6-44F7-808E-FD68B5729117}" presName="Name10" presStyleLbl="parChTrans1D2" presStyleIdx="0" presStyleCnt="2"/>
      <dgm:spPr/>
    </dgm:pt>
    <dgm:pt modelId="{64C05810-80C6-487F-81AB-233FC3E4B018}" type="pres">
      <dgm:prSet presAssocID="{7C1A676F-E333-47A0-AF2B-9580245C23DF}" presName="hierRoot2" presStyleCnt="0"/>
      <dgm:spPr/>
    </dgm:pt>
    <dgm:pt modelId="{AA8B7C65-DFA0-41DC-92C0-B33BDB3DB6D5}" type="pres">
      <dgm:prSet presAssocID="{7C1A676F-E333-47A0-AF2B-9580245C23DF}" presName="composite2" presStyleCnt="0"/>
      <dgm:spPr/>
    </dgm:pt>
    <dgm:pt modelId="{A910FE69-652A-4449-9E12-49D1B1F7B781}" type="pres">
      <dgm:prSet presAssocID="{7C1A676F-E333-47A0-AF2B-9580245C23DF}" presName="background2" presStyleLbl="node2" presStyleIdx="0" presStyleCnt="2"/>
      <dgm:spPr/>
    </dgm:pt>
    <dgm:pt modelId="{B9087EC4-71D3-4031-BAC9-596E5BAD742F}" type="pres">
      <dgm:prSet presAssocID="{7C1A676F-E333-47A0-AF2B-9580245C23DF}" presName="text2" presStyleLbl="fgAcc2" presStyleIdx="0" presStyleCnt="2" custScaleX="85045" custScaleY="64120" custLinFactNeighborX="-1637" custLinFactNeighborY="-1607">
        <dgm:presLayoutVars>
          <dgm:chPref val="3"/>
        </dgm:presLayoutVars>
      </dgm:prSet>
      <dgm:spPr/>
    </dgm:pt>
    <dgm:pt modelId="{0DA71915-0139-4958-BB2C-1284D05A5E3F}" type="pres">
      <dgm:prSet presAssocID="{7C1A676F-E333-47A0-AF2B-9580245C23DF}" presName="hierChild3" presStyleCnt="0"/>
      <dgm:spPr/>
    </dgm:pt>
    <dgm:pt modelId="{D412E483-9A06-4695-91CA-54496D75D693}" type="pres">
      <dgm:prSet presAssocID="{DB241658-C842-4A44-B579-796C7BF2E997}" presName="Name10" presStyleLbl="parChTrans1D2" presStyleIdx="1" presStyleCnt="2"/>
      <dgm:spPr/>
    </dgm:pt>
    <dgm:pt modelId="{BE795C04-0FD2-4152-BF80-9BB27BA78319}" type="pres">
      <dgm:prSet presAssocID="{D796D951-3BC2-40A7-974C-68E436735C2F}" presName="hierRoot2" presStyleCnt="0"/>
      <dgm:spPr/>
    </dgm:pt>
    <dgm:pt modelId="{8A2D04D7-9F30-4805-B9E6-372374A38792}" type="pres">
      <dgm:prSet presAssocID="{D796D951-3BC2-40A7-974C-68E436735C2F}" presName="composite2" presStyleCnt="0"/>
      <dgm:spPr/>
    </dgm:pt>
    <dgm:pt modelId="{B4B7A554-64D9-4D96-85CF-0733C533CBE8}" type="pres">
      <dgm:prSet presAssocID="{D796D951-3BC2-40A7-974C-68E436735C2F}" presName="background2" presStyleLbl="node2" presStyleIdx="1" presStyleCnt="2"/>
      <dgm:spPr/>
    </dgm:pt>
    <dgm:pt modelId="{85E72EA7-ACC3-4A9F-8B41-E24E95515383}" type="pres">
      <dgm:prSet presAssocID="{D796D951-3BC2-40A7-974C-68E436735C2F}" presName="text2" presStyleLbl="fgAcc2" presStyleIdx="1" presStyleCnt="2" custScaleX="86751" custScaleY="63285">
        <dgm:presLayoutVars>
          <dgm:chPref val="3"/>
        </dgm:presLayoutVars>
      </dgm:prSet>
      <dgm:spPr/>
    </dgm:pt>
    <dgm:pt modelId="{43EAE6E4-62EB-4EBA-BDCF-E37E4C5B5DA8}" type="pres">
      <dgm:prSet presAssocID="{D796D951-3BC2-40A7-974C-68E436735C2F}" presName="hierChild3" presStyleCnt="0"/>
      <dgm:spPr/>
    </dgm:pt>
  </dgm:ptLst>
  <dgm:cxnLst>
    <dgm:cxn modelId="{AFEC0B49-D4F3-4DC1-B397-DDC35EC8BF17}" type="presOf" srcId="{7C1A676F-E333-47A0-AF2B-9580245C23DF}" destId="{B9087EC4-71D3-4031-BAC9-596E5BAD742F}" srcOrd="0" destOrd="0" presId="urn:microsoft.com/office/officeart/2005/8/layout/hierarchy1"/>
    <dgm:cxn modelId="{705E484C-73D2-4BAD-B5EF-3B756644A7C4}" srcId="{26FDBFD7-0EBA-4204-8CC1-22FFCD777FD2}" destId="{7C1A676F-E333-47A0-AF2B-9580245C23DF}" srcOrd="0" destOrd="0" parTransId="{7ABE0A2E-47B6-44F7-808E-FD68B5729117}" sibTransId="{63AC72C2-98AF-441B-A687-4A0232BC516F}"/>
    <dgm:cxn modelId="{9CA70250-874E-4F7E-A157-0BE36096776D}" srcId="{26FDBFD7-0EBA-4204-8CC1-22FFCD777FD2}" destId="{D796D951-3BC2-40A7-974C-68E436735C2F}" srcOrd="1" destOrd="0" parTransId="{DB241658-C842-4A44-B579-796C7BF2E997}" sibTransId="{ED8C5B19-DD35-4196-A451-AAF006E4053C}"/>
    <dgm:cxn modelId="{F68D6493-C5A0-402F-A9D4-12D86C460E62}" type="presOf" srcId="{00A02A4C-17EB-4792-ACF6-E72ED8E6DEFA}" destId="{76FA14C8-C942-4B3B-AD21-E78E05FF94E6}" srcOrd="0" destOrd="0" presId="urn:microsoft.com/office/officeart/2005/8/layout/hierarchy1"/>
    <dgm:cxn modelId="{8DBBBE95-FD9D-455C-A18B-005C9BABE2C2}" type="presOf" srcId="{DB241658-C842-4A44-B579-796C7BF2E997}" destId="{D412E483-9A06-4695-91CA-54496D75D693}" srcOrd="0" destOrd="0" presId="urn:microsoft.com/office/officeart/2005/8/layout/hierarchy1"/>
    <dgm:cxn modelId="{AE6B30B2-A458-41DB-9874-38426FA238D1}" type="presOf" srcId="{7ABE0A2E-47B6-44F7-808E-FD68B5729117}" destId="{4B8F7389-7F37-4785-98F1-88260E05DDC0}" srcOrd="0" destOrd="0" presId="urn:microsoft.com/office/officeart/2005/8/layout/hierarchy1"/>
    <dgm:cxn modelId="{0C16FDB9-04E8-456F-BAA0-F7815E622450}" srcId="{00A02A4C-17EB-4792-ACF6-E72ED8E6DEFA}" destId="{26FDBFD7-0EBA-4204-8CC1-22FFCD777FD2}" srcOrd="0" destOrd="0" parTransId="{2372751E-C1D6-4D78-837C-1D9FECB56583}" sibTransId="{D8482186-2CE1-4146-8FA4-D5A3423B0F31}"/>
    <dgm:cxn modelId="{C3DCF7BC-3E95-4E36-84B5-E4F06DA331C5}" type="presOf" srcId="{D796D951-3BC2-40A7-974C-68E436735C2F}" destId="{85E72EA7-ACC3-4A9F-8B41-E24E95515383}" srcOrd="0" destOrd="0" presId="urn:microsoft.com/office/officeart/2005/8/layout/hierarchy1"/>
    <dgm:cxn modelId="{012DBEF0-0258-4C3C-AC10-61382396CB04}" type="presOf" srcId="{26FDBFD7-0EBA-4204-8CC1-22FFCD777FD2}" destId="{DD4152E1-C326-4967-A1EC-D8783DD10ED0}" srcOrd="0" destOrd="0" presId="urn:microsoft.com/office/officeart/2005/8/layout/hierarchy1"/>
    <dgm:cxn modelId="{57F58B46-4CBB-43DD-8039-F0AD21390005}" type="presParOf" srcId="{76FA14C8-C942-4B3B-AD21-E78E05FF94E6}" destId="{2570B1C8-ABAA-433B-B2BA-94D3F82F9BBD}" srcOrd="0" destOrd="0" presId="urn:microsoft.com/office/officeart/2005/8/layout/hierarchy1"/>
    <dgm:cxn modelId="{E87CFB49-D696-4F6E-894B-65F8FA736841}" type="presParOf" srcId="{2570B1C8-ABAA-433B-B2BA-94D3F82F9BBD}" destId="{8ADD5506-AB27-46F0-8236-D2446C070729}" srcOrd="0" destOrd="0" presId="urn:microsoft.com/office/officeart/2005/8/layout/hierarchy1"/>
    <dgm:cxn modelId="{6206E1DF-0917-4F37-A8AC-0C863A8FAAC0}" type="presParOf" srcId="{8ADD5506-AB27-46F0-8236-D2446C070729}" destId="{86D394D8-05E4-4F20-8179-7AB61943E53D}" srcOrd="0" destOrd="0" presId="urn:microsoft.com/office/officeart/2005/8/layout/hierarchy1"/>
    <dgm:cxn modelId="{0917253D-2574-411C-8BA8-0B4E2F5F4343}" type="presParOf" srcId="{8ADD5506-AB27-46F0-8236-D2446C070729}" destId="{DD4152E1-C326-4967-A1EC-D8783DD10ED0}" srcOrd="1" destOrd="0" presId="urn:microsoft.com/office/officeart/2005/8/layout/hierarchy1"/>
    <dgm:cxn modelId="{B0DA88F1-69D0-4ED4-82CB-ADDECBD70A44}" type="presParOf" srcId="{2570B1C8-ABAA-433B-B2BA-94D3F82F9BBD}" destId="{CF9F065A-30B8-47AB-AB61-46B40696619D}" srcOrd="1" destOrd="0" presId="urn:microsoft.com/office/officeart/2005/8/layout/hierarchy1"/>
    <dgm:cxn modelId="{0B31FBCE-F8F1-48B9-9888-BC26F6AA64E7}" type="presParOf" srcId="{CF9F065A-30B8-47AB-AB61-46B40696619D}" destId="{4B8F7389-7F37-4785-98F1-88260E05DDC0}" srcOrd="0" destOrd="0" presId="urn:microsoft.com/office/officeart/2005/8/layout/hierarchy1"/>
    <dgm:cxn modelId="{D3A48A42-7E5D-409E-B5F9-A7BB4BC525B7}" type="presParOf" srcId="{CF9F065A-30B8-47AB-AB61-46B40696619D}" destId="{64C05810-80C6-487F-81AB-233FC3E4B018}" srcOrd="1" destOrd="0" presId="urn:microsoft.com/office/officeart/2005/8/layout/hierarchy1"/>
    <dgm:cxn modelId="{1D20BF20-DC3E-4DE4-B327-83D48DC6D882}" type="presParOf" srcId="{64C05810-80C6-487F-81AB-233FC3E4B018}" destId="{AA8B7C65-DFA0-41DC-92C0-B33BDB3DB6D5}" srcOrd="0" destOrd="0" presId="urn:microsoft.com/office/officeart/2005/8/layout/hierarchy1"/>
    <dgm:cxn modelId="{51DA42EF-37A9-4AA9-B5D6-5B8EDA0A5712}" type="presParOf" srcId="{AA8B7C65-DFA0-41DC-92C0-B33BDB3DB6D5}" destId="{A910FE69-652A-4449-9E12-49D1B1F7B781}" srcOrd="0" destOrd="0" presId="urn:microsoft.com/office/officeart/2005/8/layout/hierarchy1"/>
    <dgm:cxn modelId="{73448666-E5EF-4190-9A17-D9AE149546FE}" type="presParOf" srcId="{AA8B7C65-DFA0-41DC-92C0-B33BDB3DB6D5}" destId="{B9087EC4-71D3-4031-BAC9-596E5BAD742F}" srcOrd="1" destOrd="0" presId="urn:microsoft.com/office/officeart/2005/8/layout/hierarchy1"/>
    <dgm:cxn modelId="{7E579C80-677B-4D16-9778-73415E71EE71}" type="presParOf" srcId="{64C05810-80C6-487F-81AB-233FC3E4B018}" destId="{0DA71915-0139-4958-BB2C-1284D05A5E3F}" srcOrd="1" destOrd="0" presId="urn:microsoft.com/office/officeart/2005/8/layout/hierarchy1"/>
    <dgm:cxn modelId="{A1555BB1-9095-4426-B8F5-A1961908DCC3}" type="presParOf" srcId="{CF9F065A-30B8-47AB-AB61-46B40696619D}" destId="{D412E483-9A06-4695-91CA-54496D75D693}" srcOrd="2" destOrd="0" presId="urn:microsoft.com/office/officeart/2005/8/layout/hierarchy1"/>
    <dgm:cxn modelId="{3256FD50-7EC6-4C5B-A0DB-D778836D3BED}" type="presParOf" srcId="{CF9F065A-30B8-47AB-AB61-46B40696619D}" destId="{BE795C04-0FD2-4152-BF80-9BB27BA78319}" srcOrd="3" destOrd="0" presId="urn:microsoft.com/office/officeart/2005/8/layout/hierarchy1"/>
    <dgm:cxn modelId="{D487F56E-2B5D-44F4-9417-AE61C75D1890}" type="presParOf" srcId="{BE795C04-0FD2-4152-BF80-9BB27BA78319}" destId="{8A2D04D7-9F30-4805-B9E6-372374A38792}" srcOrd="0" destOrd="0" presId="urn:microsoft.com/office/officeart/2005/8/layout/hierarchy1"/>
    <dgm:cxn modelId="{7874901B-8D89-4EA8-BE73-F36725DD7786}" type="presParOf" srcId="{8A2D04D7-9F30-4805-B9E6-372374A38792}" destId="{B4B7A554-64D9-4D96-85CF-0733C533CBE8}" srcOrd="0" destOrd="0" presId="urn:microsoft.com/office/officeart/2005/8/layout/hierarchy1"/>
    <dgm:cxn modelId="{09FF22B9-4C80-4A2A-B362-7FEEEBFE9FCD}" type="presParOf" srcId="{8A2D04D7-9F30-4805-B9E6-372374A38792}" destId="{85E72EA7-ACC3-4A9F-8B41-E24E95515383}" srcOrd="1" destOrd="0" presId="urn:microsoft.com/office/officeart/2005/8/layout/hierarchy1"/>
    <dgm:cxn modelId="{F482D466-C536-4155-B960-B4D6BF845F8A}" type="presParOf" srcId="{BE795C04-0FD2-4152-BF80-9BB27BA78319}" destId="{43EAE6E4-62EB-4EBA-BDCF-E37E4C5B5DA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3E18E8-5D0A-48EE-8A81-B46294ECB72A}">
      <dsp:nvSpPr>
        <dsp:cNvPr id="0" name=""/>
        <dsp:cNvSpPr/>
      </dsp:nvSpPr>
      <dsp:spPr>
        <a:xfrm>
          <a:off x="550845" y="0"/>
          <a:ext cx="7960598" cy="5767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</a:rPr>
            <a:t>Запись на обследование ребенка 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567738" y="16893"/>
        <a:ext cx="7926812" cy="542988"/>
      </dsp:txXfrm>
    </dsp:sp>
    <dsp:sp modelId="{A0270E8F-7994-4849-B8E0-01054F8A1BEE}">
      <dsp:nvSpPr>
        <dsp:cNvPr id="0" name=""/>
        <dsp:cNvSpPr/>
      </dsp:nvSpPr>
      <dsp:spPr>
        <a:xfrm rot="5446857">
          <a:off x="4415927" y="592719"/>
          <a:ext cx="218599" cy="2595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000" kern="1200"/>
        </a:p>
      </dsp:txBody>
      <dsp:txXfrm rot="-5400000">
        <a:off x="4447810" y="613196"/>
        <a:ext cx="155728" cy="153019"/>
      </dsp:txXfrm>
    </dsp:sp>
    <dsp:sp modelId="{B2E5E73B-D68C-4F62-8459-D8EAFE4073C1}">
      <dsp:nvSpPr>
        <dsp:cNvPr id="0" name=""/>
        <dsp:cNvSpPr/>
      </dsp:nvSpPr>
      <dsp:spPr>
        <a:xfrm>
          <a:off x="551698" y="868213"/>
          <a:ext cx="7933098" cy="7326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</a:rPr>
            <a:t>Предварительный сбор информации</a:t>
          </a:r>
        </a:p>
      </dsp:txBody>
      <dsp:txXfrm>
        <a:off x="573155" y="889670"/>
        <a:ext cx="7890184" cy="689693"/>
      </dsp:txXfrm>
    </dsp:sp>
    <dsp:sp modelId="{3BA34B83-0904-4056-A600-E503A1CC0814}">
      <dsp:nvSpPr>
        <dsp:cNvPr id="0" name=""/>
        <dsp:cNvSpPr/>
      </dsp:nvSpPr>
      <dsp:spPr>
        <a:xfrm rot="5336053">
          <a:off x="4443156" y="1583012"/>
          <a:ext cx="167978" cy="2595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800" kern="1200"/>
        </a:p>
      </dsp:txBody>
      <dsp:txXfrm rot="-5400000">
        <a:off x="4448813" y="1628801"/>
        <a:ext cx="155728" cy="117585"/>
      </dsp:txXfrm>
    </dsp:sp>
    <dsp:sp modelId="{DD59C09D-180D-4010-8320-21CC867D2B83}">
      <dsp:nvSpPr>
        <dsp:cNvPr id="0" name=""/>
        <dsp:cNvSpPr/>
      </dsp:nvSpPr>
      <dsp:spPr>
        <a:xfrm>
          <a:off x="556566" y="1824753"/>
          <a:ext cx="7960598" cy="8211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bg1"/>
              </a:solidFill>
            </a:rPr>
            <a:t> </a:t>
          </a:r>
          <a:r>
            <a:rPr lang="ru-RU" sz="2000" b="1" kern="1200" dirty="0">
              <a:solidFill>
                <a:schemeClr val="tx1"/>
              </a:solidFill>
            </a:rPr>
            <a:t>Обследование ребенка специалистами консилиума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580615" y="1848802"/>
        <a:ext cx="7912500" cy="773004"/>
      </dsp:txXfrm>
    </dsp:sp>
    <dsp:sp modelId="{B0673C05-3A08-48DF-A84F-76BBD0FAA8BD}">
      <dsp:nvSpPr>
        <dsp:cNvPr id="0" name=""/>
        <dsp:cNvSpPr/>
      </dsp:nvSpPr>
      <dsp:spPr>
        <a:xfrm rot="5564753">
          <a:off x="4432880" y="2621605"/>
          <a:ext cx="158467" cy="2595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700" kern="1200"/>
        </a:p>
      </dsp:txBody>
      <dsp:txXfrm rot="-5400000">
        <a:off x="4435389" y="2672172"/>
        <a:ext cx="155728" cy="110927"/>
      </dsp:txXfrm>
    </dsp:sp>
    <dsp:sp modelId="{0514BB73-1B43-4759-A36A-25209D015050}">
      <dsp:nvSpPr>
        <dsp:cNvPr id="0" name=""/>
        <dsp:cNvSpPr/>
      </dsp:nvSpPr>
      <dsp:spPr>
        <a:xfrm>
          <a:off x="500735" y="2856903"/>
          <a:ext cx="7972042" cy="8464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tx1"/>
              </a:solidFill>
            </a:rPr>
            <a:t>Коллегиальное обсуждение: определение образовательного маршрута и коррекционной помощи (при необходимости – направление ребенка на ЦПМПК/ТПМПК)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525525" y="2881693"/>
        <a:ext cx="7922462" cy="796825"/>
      </dsp:txXfrm>
    </dsp:sp>
    <dsp:sp modelId="{8B361C3E-4683-4000-9469-57DAA65D4D2B}">
      <dsp:nvSpPr>
        <dsp:cNvPr id="0" name=""/>
        <dsp:cNvSpPr/>
      </dsp:nvSpPr>
      <dsp:spPr>
        <a:xfrm rot="5470918">
          <a:off x="4442843" y="3619177"/>
          <a:ext cx="68479" cy="2595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 rot="-5400000">
        <a:off x="4399431" y="3714713"/>
        <a:ext cx="155728" cy="47935"/>
      </dsp:txXfrm>
    </dsp:sp>
    <dsp:sp modelId="{7D6F5A71-403B-4899-95C6-288ABEBC5424}">
      <dsp:nvSpPr>
        <dsp:cNvPr id="0" name=""/>
        <dsp:cNvSpPr/>
      </dsp:nvSpPr>
      <dsp:spPr>
        <a:xfrm>
          <a:off x="512178" y="3794595"/>
          <a:ext cx="7916025" cy="5767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</a:rPr>
            <a:t>Реализация рекомендаций консилиума</a:t>
          </a:r>
        </a:p>
      </dsp:txBody>
      <dsp:txXfrm>
        <a:off x="529071" y="3811488"/>
        <a:ext cx="7882239" cy="542988"/>
      </dsp:txXfrm>
    </dsp:sp>
    <dsp:sp modelId="{43461A41-5E91-4E02-A7CB-C35A7B0D7E94}">
      <dsp:nvSpPr>
        <dsp:cNvPr id="0" name=""/>
        <dsp:cNvSpPr/>
      </dsp:nvSpPr>
      <dsp:spPr>
        <a:xfrm rot="5356141">
          <a:off x="4408944" y="4329654"/>
          <a:ext cx="132099" cy="2595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00" kern="1200"/>
        </a:p>
      </dsp:txBody>
      <dsp:txXfrm rot="-5400000">
        <a:off x="4396877" y="4393380"/>
        <a:ext cx="155728" cy="92469"/>
      </dsp:txXfrm>
    </dsp:sp>
    <dsp:sp modelId="{7F4BCE3C-E7E5-42B1-BC58-AAF6F23E02EC}">
      <dsp:nvSpPr>
        <dsp:cNvPr id="0" name=""/>
        <dsp:cNvSpPr/>
      </dsp:nvSpPr>
      <dsp:spPr>
        <a:xfrm>
          <a:off x="537948" y="4547488"/>
          <a:ext cx="7883264" cy="5429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</a:rPr>
            <a:t>Оценка эффективности психолого-педагогического сопровождения</a:t>
          </a:r>
        </a:p>
      </dsp:txBody>
      <dsp:txXfrm>
        <a:off x="553849" y="4563389"/>
        <a:ext cx="7851462" cy="5111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D73D60-3BF0-4E54-9CEE-110D2B96A183}">
      <dsp:nvSpPr>
        <dsp:cNvPr id="0" name=""/>
        <dsp:cNvSpPr/>
      </dsp:nvSpPr>
      <dsp:spPr>
        <a:xfrm>
          <a:off x="0" y="475279"/>
          <a:ext cx="8136904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4F029F-1AAE-48CB-9D88-F4FE206D141F}">
      <dsp:nvSpPr>
        <dsp:cNvPr id="0" name=""/>
        <dsp:cNvSpPr/>
      </dsp:nvSpPr>
      <dsp:spPr>
        <a:xfrm>
          <a:off x="72007" y="41240"/>
          <a:ext cx="6483680" cy="7639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289" tIns="0" rIns="21528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kern="1200" dirty="0">
              <a:solidFill>
                <a:schemeClr val="tx1"/>
              </a:solidFill>
            </a:rPr>
            <a:t>Журнал записи детей на </a:t>
          </a:r>
          <a:r>
            <a:rPr lang="ru-RU" sz="2000" b="0" kern="1200" dirty="0" err="1">
              <a:solidFill>
                <a:schemeClr val="tx1"/>
              </a:solidFill>
            </a:rPr>
            <a:t>ППк</a:t>
          </a:r>
          <a:endParaRPr lang="ru-RU" sz="2000" b="0" kern="1200" dirty="0">
            <a:solidFill>
              <a:schemeClr val="tx1"/>
            </a:solidFill>
          </a:endParaRPr>
        </a:p>
      </dsp:txBody>
      <dsp:txXfrm>
        <a:off x="109298" y="78531"/>
        <a:ext cx="6409098" cy="689336"/>
      </dsp:txXfrm>
    </dsp:sp>
    <dsp:sp modelId="{DCCC3B92-844C-4FC4-8FC0-53ED35ED310A}">
      <dsp:nvSpPr>
        <dsp:cNvPr id="0" name=""/>
        <dsp:cNvSpPr/>
      </dsp:nvSpPr>
      <dsp:spPr>
        <a:xfrm>
          <a:off x="0" y="1845641"/>
          <a:ext cx="8136904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A1C785-8391-432F-BC52-FDC3C1B2FE25}">
      <dsp:nvSpPr>
        <dsp:cNvPr id="0" name=""/>
        <dsp:cNvSpPr/>
      </dsp:nvSpPr>
      <dsp:spPr>
        <a:xfrm>
          <a:off x="393923" y="1166559"/>
          <a:ext cx="6500881" cy="10060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289" tIns="0" rIns="21528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kern="1200" dirty="0">
              <a:solidFill>
                <a:schemeClr val="tx1"/>
              </a:solidFill>
              <a:latin typeface="+mn-lt"/>
            </a:rPr>
            <a:t>Журнал регистрации заключений и рекомендаций специалистов, коллегиального заключения и рекомендаций  </a:t>
          </a:r>
        </a:p>
      </dsp:txBody>
      <dsp:txXfrm>
        <a:off x="443034" y="1215670"/>
        <a:ext cx="6402659" cy="907820"/>
      </dsp:txXfrm>
    </dsp:sp>
    <dsp:sp modelId="{3ED940AF-513D-4F56-B215-87B5C8216F8F}">
      <dsp:nvSpPr>
        <dsp:cNvPr id="0" name=""/>
        <dsp:cNvSpPr/>
      </dsp:nvSpPr>
      <dsp:spPr>
        <a:xfrm>
          <a:off x="0" y="3021406"/>
          <a:ext cx="8136904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DB730A-62A9-406A-AB6A-B8CE169D571C}">
      <dsp:nvSpPr>
        <dsp:cNvPr id="0" name=""/>
        <dsp:cNvSpPr/>
      </dsp:nvSpPr>
      <dsp:spPr>
        <a:xfrm>
          <a:off x="1008089" y="2579431"/>
          <a:ext cx="6475649" cy="8114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289" tIns="0" rIns="215289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0" kern="1200" dirty="0">
              <a:solidFill>
                <a:schemeClr val="tx1"/>
              </a:solidFill>
            </a:rPr>
            <a:t>Карта (папка) развития обучающегося</a:t>
          </a:r>
        </a:p>
      </dsp:txBody>
      <dsp:txXfrm>
        <a:off x="1047700" y="2619042"/>
        <a:ext cx="6396427" cy="732223"/>
      </dsp:txXfrm>
    </dsp:sp>
    <dsp:sp modelId="{824D0A53-5DA2-4A3B-B4EA-343A50778AA1}">
      <dsp:nvSpPr>
        <dsp:cNvPr id="0" name=""/>
        <dsp:cNvSpPr/>
      </dsp:nvSpPr>
      <dsp:spPr>
        <a:xfrm>
          <a:off x="0" y="4338110"/>
          <a:ext cx="8136904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655605-06AE-4A93-B605-64F9C938A147}">
      <dsp:nvSpPr>
        <dsp:cNvPr id="0" name=""/>
        <dsp:cNvSpPr/>
      </dsp:nvSpPr>
      <dsp:spPr>
        <a:xfrm>
          <a:off x="1656161" y="3705632"/>
          <a:ext cx="6457821" cy="9523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289" tIns="0" rIns="215289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0" kern="1200" dirty="0">
              <a:solidFill>
                <a:schemeClr val="tx1"/>
              </a:solidFill>
            </a:rPr>
            <a:t>График плановых заседаний </a:t>
          </a:r>
          <a:r>
            <a:rPr lang="ru-RU" sz="2400" b="0" kern="1200" dirty="0" err="1">
              <a:solidFill>
                <a:schemeClr val="tx1"/>
              </a:solidFill>
            </a:rPr>
            <a:t>ППк</a:t>
          </a:r>
          <a:endParaRPr lang="ru-RU" sz="2400" b="0" kern="1200" dirty="0">
            <a:solidFill>
              <a:schemeClr val="tx1"/>
            </a:solidFill>
          </a:endParaRPr>
        </a:p>
      </dsp:txBody>
      <dsp:txXfrm>
        <a:off x="1702653" y="3752124"/>
        <a:ext cx="6364837" cy="8593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2E483-9A06-4695-91CA-54496D75D693}">
      <dsp:nvSpPr>
        <dsp:cNvPr id="0" name=""/>
        <dsp:cNvSpPr/>
      </dsp:nvSpPr>
      <dsp:spPr>
        <a:xfrm>
          <a:off x="3644005" y="1719549"/>
          <a:ext cx="2012120" cy="10910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3546"/>
              </a:lnTo>
              <a:lnTo>
                <a:pt x="2012120" y="743546"/>
              </a:lnTo>
              <a:lnTo>
                <a:pt x="2012120" y="109109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8F7389-7F37-4785-98F1-88260E05DDC0}">
      <dsp:nvSpPr>
        <dsp:cNvPr id="0" name=""/>
        <dsp:cNvSpPr/>
      </dsp:nvSpPr>
      <dsp:spPr>
        <a:xfrm>
          <a:off x="1538470" y="1719549"/>
          <a:ext cx="2105534" cy="1052808"/>
        </a:xfrm>
        <a:custGeom>
          <a:avLst/>
          <a:gdLst/>
          <a:ahLst/>
          <a:cxnLst/>
          <a:rect l="0" t="0" r="0" b="0"/>
          <a:pathLst>
            <a:path>
              <a:moveTo>
                <a:pt x="2105534" y="0"/>
              </a:moveTo>
              <a:lnTo>
                <a:pt x="2105534" y="705263"/>
              </a:lnTo>
              <a:lnTo>
                <a:pt x="0" y="705263"/>
              </a:lnTo>
              <a:lnTo>
                <a:pt x="0" y="105280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D394D8-05E4-4F20-8179-7AB61943E53D}">
      <dsp:nvSpPr>
        <dsp:cNvPr id="0" name=""/>
        <dsp:cNvSpPr/>
      </dsp:nvSpPr>
      <dsp:spPr>
        <a:xfrm>
          <a:off x="2060716" y="117593"/>
          <a:ext cx="3166577" cy="16019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4152E1-C326-4967-A1EC-D8783DD10ED0}">
      <dsp:nvSpPr>
        <dsp:cNvPr id="0" name=""/>
        <dsp:cNvSpPr/>
      </dsp:nvSpPr>
      <dsp:spPr>
        <a:xfrm>
          <a:off x="2477561" y="513596"/>
          <a:ext cx="3166577" cy="16019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</a:rPr>
            <a:t>Виды консилиума</a:t>
          </a:r>
        </a:p>
      </dsp:txBody>
      <dsp:txXfrm>
        <a:off x="2524481" y="560516"/>
        <a:ext cx="3072737" cy="1508115"/>
      </dsp:txXfrm>
    </dsp:sp>
    <dsp:sp modelId="{A910FE69-652A-4449-9E12-49D1B1F7B781}">
      <dsp:nvSpPr>
        <dsp:cNvPr id="0" name=""/>
        <dsp:cNvSpPr/>
      </dsp:nvSpPr>
      <dsp:spPr>
        <a:xfrm>
          <a:off x="-56804" y="2772357"/>
          <a:ext cx="3190550" cy="15275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087EC4-71D3-4031-BAC9-596E5BAD742F}">
      <dsp:nvSpPr>
        <dsp:cNvPr id="0" name=""/>
        <dsp:cNvSpPr/>
      </dsp:nvSpPr>
      <dsp:spPr>
        <a:xfrm>
          <a:off x="360040" y="3168360"/>
          <a:ext cx="3190550" cy="15275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</a:rPr>
            <a:t>Плановые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</a:rPr>
            <a:t>(2)</a:t>
          </a:r>
        </a:p>
      </dsp:txBody>
      <dsp:txXfrm>
        <a:off x="404779" y="3213099"/>
        <a:ext cx="3101072" cy="1438032"/>
      </dsp:txXfrm>
    </dsp:sp>
    <dsp:sp modelId="{B4B7A554-64D9-4D96-85CF-0733C533CBE8}">
      <dsp:nvSpPr>
        <dsp:cNvPr id="0" name=""/>
        <dsp:cNvSpPr/>
      </dsp:nvSpPr>
      <dsp:spPr>
        <a:xfrm>
          <a:off x="4028849" y="2810640"/>
          <a:ext cx="3254552" cy="1507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E72EA7-ACC3-4A9F-8B41-E24E95515383}">
      <dsp:nvSpPr>
        <dsp:cNvPr id="0" name=""/>
        <dsp:cNvSpPr/>
      </dsp:nvSpPr>
      <dsp:spPr>
        <a:xfrm>
          <a:off x="4445693" y="3206643"/>
          <a:ext cx="3254552" cy="15076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chemeClr val="tx1"/>
              </a:solidFill>
            </a:rPr>
            <a:t>Внеплановые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</a:rPr>
            <a:t>(по необходимости)</a:t>
          </a:r>
        </a:p>
      </dsp:txBody>
      <dsp:txXfrm>
        <a:off x="4489850" y="3250800"/>
        <a:ext cx="3166238" cy="14193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1556792"/>
            <a:ext cx="3313355" cy="285384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Алгоритм работы психолого-педагогического консилиума </a:t>
            </a:r>
            <a:b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МБОУ «Школа-лицей» №3 им. А.С. Макаренко»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4725144"/>
            <a:ext cx="3309803" cy="956565"/>
          </a:xfrm>
        </p:spPr>
        <p:txBody>
          <a:bodyPr/>
          <a:lstStyle/>
          <a:p>
            <a:pPr algn="ctr"/>
            <a:r>
              <a:rPr lang="ru-RU" dirty="0"/>
              <a:t>Педагог-психолог</a:t>
            </a:r>
          </a:p>
          <a:p>
            <a:pPr algn="ctr"/>
            <a:r>
              <a:rPr lang="ru-RU" dirty="0"/>
              <a:t>Безуглова А.А.</a:t>
            </a:r>
          </a:p>
        </p:txBody>
      </p:sp>
    </p:spTree>
    <p:extLst>
      <p:ext uri="{BB962C8B-B14F-4D97-AF65-F5344CB8AC3E}">
        <p14:creationId xmlns:p14="http://schemas.microsoft.com/office/powerpoint/2010/main" val="1723321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8456386"/>
              </p:ext>
            </p:extLst>
          </p:nvPr>
        </p:nvGraphicFramePr>
        <p:xfrm>
          <a:off x="539552" y="980728"/>
          <a:ext cx="7704856" cy="4851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4732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7992888" cy="936104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solidFill>
                  <a:schemeClr val="tx1"/>
                </a:solidFill>
              </a:rPr>
              <a:t>Рекомендации педагогам, работающим с детьми с ОВЗ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208912" cy="5184576"/>
          </a:xfrm>
        </p:spPr>
        <p:txBody>
          <a:bodyPr>
            <a:normAutofit fontScale="77500" lnSpcReduction="20000"/>
          </a:bodyPr>
          <a:lstStyle/>
          <a:p>
            <a:pPr marL="6858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1. Работая с детьми с ограниченными возможностями здоровья, помни, что это «поздноцветущие»  дети.</a:t>
            </a:r>
          </a:p>
          <a:p>
            <a:r>
              <a:rPr lang="ru-RU" dirty="0">
                <a:solidFill>
                  <a:schemeClr val="tx1"/>
                </a:solidFill>
              </a:rPr>
              <a:t>2. Научись  учить  в  щадящем режиме. </a:t>
            </a:r>
          </a:p>
          <a:p>
            <a:r>
              <a:rPr lang="ru-RU" dirty="0">
                <a:solidFill>
                  <a:schemeClr val="tx1"/>
                </a:solidFill>
              </a:rPr>
              <a:t>3. Разговаривай  спокойным, уверенным голосом.</a:t>
            </a:r>
          </a:p>
          <a:p>
            <a:r>
              <a:rPr lang="ru-RU" dirty="0">
                <a:solidFill>
                  <a:schemeClr val="tx1"/>
                </a:solidFill>
              </a:rPr>
              <a:t>4. Общаясь с детьми, опирайся на положительные эмоции (жди ученика, готовь каждому приятное  слово,  старайся  понять ребенка, но никогда не иди  у него на поводу!).</a:t>
            </a:r>
          </a:p>
          <a:p>
            <a:r>
              <a:rPr lang="ru-RU" dirty="0">
                <a:solidFill>
                  <a:schemeClr val="tx1"/>
                </a:solidFill>
              </a:rPr>
              <a:t>5. Объясняй, как выполнить задание наилучшим способом,  вселяй  веру в возможность успеха, формируй самостоятельность и активную жизненную позицию.</a:t>
            </a:r>
          </a:p>
          <a:p>
            <a:r>
              <a:rPr lang="ru-RU" dirty="0">
                <a:solidFill>
                  <a:schemeClr val="tx1"/>
                </a:solidFill>
              </a:rPr>
              <a:t>6. Хвали  при всех, порицай наедине.</a:t>
            </a:r>
          </a:p>
          <a:p>
            <a:r>
              <a:rPr lang="ru-RU" dirty="0">
                <a:solidFill>
                  <a:schemeClr val="tx1"/>
                </a:solidFill>
              </a:rPr>
              <a:t>7. Строго соблюдай  этические нормы  в отношениях с учениками и их родителями (помни, что информация и документация носит характер материалов для служебного пользования и не подлежит разглашению).</a:t>
            </a:r>
          </a:p>
          <a:p>
            <a:r>
              <a:rPr lang="ru-RU" dirty="0">
                <a:solidFill>
                  <a:schemeClr val="tx1"/>
                </a:solidFill>
              </a:rPr>
              <a:t>8. Старайся  окружающих  сделать  своими единомышленниками, пойми суть разногласий. </a:t>
            </a:r>
          </a:p>
          <a:p>
            <a:r>
              <a:rPr lang="ru-RU" dirty="0">
                <a:solidFill>
                  <a:schemeClr val="tx1"/>
                </a:solidFill>
              </a:rPr>
              <a:t>9. Всегда благодари  за работу и достигнутый результат.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3609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2113460"/>
          </a:xfrm>
        </p:spPr>
        <p:txBody>
          <a:bodyPr/>
          <a:lstStyle/>
          <a:p>
            <a:pPr marL="68580" indent="0" algn="ctr">
              <a:buNone/>
            </a:pPr>
            <a:r>
              <a:rPr lang="ru-RU" dirty="0">
                <a:solidFill>
                  <a:schemeClr val="tx1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498719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Нормативно-правовое обеспечение деятельности 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психолого-педагогического консилиума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323652"/>
            <a:ext cx="8064896" cy="391366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Распоряжением  </a:t>
            </a:r>
            <a:r>
              <a:rPr lang="ru-RU" dirty="0" err="1"/>
              <a:t>Минпросвещения</a:t>
            </a:r>
            <a:r>
              <a:rPr lang="ru-RU" dirty="0"/>
              <a:t> России № Р-93 от 09.09.2019г. «Об утверждении примерного Положения о </a:t>
            </a:r>
            <a:r>
              <a:rPr lang="ru-RU" dirty="0" err="1"/>
              <a:t>ППк</a:t>
            </a:r>
            <a:r>
              <a:rPr lang="ru-RU" dirty="0"/>
              <a:t> ОО»,</a:t>
            </a:r>
          </a:p>
          <a:p>
            <a:r>
              <a:rPr lang="ru-RU" dirty="0"/>
              <a:t>Устав школы </a:t>
            </a:r>
          </a:p>
          <a:p>
            <a:r>
              <a:rPr lang="ru-RU" dirty="0"/>
              <a:t>Приказ о создании психолого-педагогического консилиума образовательной организации</a:t>
            </a:r>
          </a:p>
          <a:p>
            <a:r>
              <a:rPr lang="ru-RU" dirty="0"/>
              <a:t>Положение о психолого-педагогическом консилиуме образовательной организации</a:t>
            </a:r>
          </a:p>
          <a:p>
            <a:r>
              <a:rPr lang="ru-RU" dirty="0"/>
              <a:t>Договор между образовательной организацией (в лице руководителя образовательной организации) и родителями (законными представителями) обучающегося,  воспитанника образовательной организации</a:t>
            </a:r>
            <a:r>
              <a:rPr lang="ru-RU" sz="3600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2279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268761"/>
            <a:ext cx="6777317" cy="3600400"/>
          </a:xfrm>
        </p:spPr>
        <p:txBody>
          <a:bodyPr/>
          <a:lstStyle/>
          <a:p>
            <a:pPr lvl="0"/>
            <a:r>
              <a:rPr lang="ru-RU" sz="2000" b="1" dirty="0">
                <a:solidFill>
                  <a:schemeClr val="tx1"/>
                </a:solidFill>
              </a:rPr>
              <a:t>Психолого-педагогический консилиум </a:t>
            </a:r>
            <a:r>
              <a:rPr lang="ru-RU" sz="2000" dirty="0">
                <a:solidFill>
                  <a:schemeClr val="tx1"/>
                </a:solidFill>
              </a:rPr>
              <a:t>– это постоянно действующий, объединенный общими целями, скоординированный коллектив специалистов, реализующих ту или иную стратегию сопровождения ребенка  в образовательном учреждении и разрабатывающий  тактики  сопровождения.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75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b="1" dirty="0">
                <a:solidFill>
                  <a:schemeClr val="tx1"/>
                </a:solidFill>
              </a:rPr>
              <a:t>Цель работы  </a:t>
            </a:r>
            <a:r>
              <a:rPr lang="ru-RU" sz="2000" b="1" dirty="0" err="1">
                <a:solidFill>
                  <a:schemeClr val="tx1"/>
                </a:solidFill>
              </a:rPr>
              <a:t>ППк</a:t>
            </a:r>
            <a:r>
              <a:rPr lang="ru-RU" sz="2000" b="1" dirty="0">
                <a:solidFill>
                  <a:schemeClr val="tx1"/>
                </a:solidFill>
              </a:rPr>
              <a:t> -</a:t>
            </a:r>
            <a:r>
              <a:rPr lang="ru-RU" sz="2000" dirty="0">
                <a:solidFill>
                  <a:schemeClr val="tx1"/>
                </a:solidFill>
              </a:rPr>
              <a:t> обеспечение </a:t>
            </a:r>
            <a:r>
              <a:rPr lang="ru-RU" sz="2000" dirty="0" err="1">
                <a:solidFill>
                  <a:schemeClr val="tx1"/>
                </a:solidFill>
              </a:rPr>
              <a:t>диагностико</a:t>
            </a:r>
            <a:r>
              <a:rPr lang="ru-RU" sz="2000" dirty="0">
                <a:solidFill>
                  <a:schemeClr val="tx1"/>
                </a:solidFill>
              </a:rPr>
              <a:t>-коррекционного психолого-педагогического сопровождения детей с проблемами в развитии,  в соответствии с их возрастными индивидуальными особенностями, состоянием соматического и нервно-психического здоровья.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6419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Задачи </a:t>
            </a:r>
            <a:r>
              <a:rPr lang="ru-RU" sz="3600" dirty="0" err="1">
                <a:solidFill>
                  <a:schemeClr val="tx1"/>
                </a:solidFill>
              </a:rPr>
              <a:t>ППк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1"/>
                </a:solidFill>
              </a:rPr>
              <a:t>Выявление и ранняя (с первых дней пребывания ребенка в образовательной организации) диагностика отклонений в развитии.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1"/>
                </a:solidFill>
              </a:rPr>
              <a:t>Уточнение стратегии и определение тактики и технологий сопровождения.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1"/>
                </a:solidFill>
              </a:rPr>
              <a:t>Динамическая оценка эффективности мероприятий.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1"/>
                </a:solidFill>
              </a:rPr>
              <a:t>Экспертные задачи по изменению образовательной траектории.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tx1"/>
                </a:solidFill>
              </a:rPr>
              <a:t>Координация взаимодействия  и  деятельности участников образовательного процесса.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6969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344934" cy="1477968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Состав 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психолого-педагогического консилиума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/>
              <a:t>Председатель</a:t>
            </a:r>
          </a:p>
          <a:p>
            <a:pPr lvl="0">
              <a:lnSpc>
                <a:spcPct val="100000"/>
              </a:lnSpc>
            </a:pPr>
            <a:r>
              <a:rPr lang="ru-RU" b="1" dirty="0"/>
              <a:t>Учитель</a:t>
            </a:r>
          </a:p>
          <a:p>
            <a:r>
              <a:rPr lang="ru-RU" b="1" dirty="0"/>
              <a:t>Учитель-логопед</a:t>
            </a:r>
          </a:p>
          <a:p>
            <a:r>
              <a:rPr lang="ru-RU" b="1" dirty="0"/>
              <a:t>Педагог-психолог</a:t>
            </a:r>
          </a:p>
          <a:p>
            <a:pPr lvl="0"/>
            <a:r>
              <a:rPr lang="ru-RU" b="1" dirty="0"/>
              <a:t>Социальный педагог</a:t>
            </a:r>
          </a:p>
          <a:p>
            <a:pPr lvl="0"/>
            <a:r>
              <a:rPr lang="ru-RU" b="1" u="sng" dirty="0"/>
              <a:t>Секретарь </a:t>
            </a:r>
          </a:p>
          <a:p>
            <a:endParaRPr lang="ru-RU" b="1" dirty="0"/>
          </a:p>
          <a:p>
            <a:endParaRPr lang="ru-RU" b="1" dirty="0"/>
          </a:p>
          <a:p>
            <a:pPr lvl="0">
              <a:lnSpc>
                <a:spcPct val="100000"/>
              </a:lnSpc>
            </a:pPr>
            <a:endParaRPr lang="ru-RU" b="1" dirty="0"/>
          </a:p>
          <a:p>
            <a:pPr marL="68580" lvl="0" indent="0">
              <a:lnSpc>
                <a:spcPct val="100000"/>
              </a:lnSpc>
              <a:buNone/>
            </a:pP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0366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Алгоритм работы </a:t>
            </a:r>
            <a:r>
              <a:rPr lang="ru-RU" sz="2800" dirty="0" err="1">
                <a:solidFill>
                  <a:schemeClr val="tx1"/>
                </a:solidFill>
              </a:rPr>
              <a:t>ППк</a:t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/>
              <a:t>Этапы работы консилиума:</a:t>
            </a:r>
          </a:p>
          <a:p>
            <a:pPr>
              <a:buFontTx/>
              <a:buChar char="-"/>
            </a:pPr>
            <a:r>
              <a:rPr lang="ru-RU" dirty="0"/>
              <a:t>предварительный;</a:t>
            </a:r>
          </a:p>
          <a:p>
            <a:pPr>
              <a:buFontTx/>
              <a:buChar char="-"/>
            </a:pPr>
            <a:r>
              <a:rPr lang="ru-RU" dirty="0"/>
              <a:t>основной (первый, второй, третий);</a:t>
            </a:r>
          </a:p>
          <a:p>
            <a:pPr>
              <a:buFontTx/>
              <a:buChar char="-"/>
            </a:pPr>
            <a:r>
              <a:rPr lang="ru-RU" dirty="0"/>
              <a:t>завершающий.</a:t>
            </a:r>
          </a:p>
        </p:txBody>
      </p:sp>
    </p:spTree>
    <p:extLst>
      <p:ext uri="{BB962C8B-B14F-4D97-AF65-F5344CB8AC3E}">
        <p14:creationId xmlns:p14="http://schemas.microsoft.com/office/powerpoint/2010/main" val="1590844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64807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Этапы работы </a:t>
            </a:r>
            <a:r>
              <a:rPr lang="ru-RU" sz="2400" dirty="0" err="1">
                <a:solidFill>
                  <a:schemeClr val="tx1"/>
                </a:solidFill>
              </a:rPr>
              <a:t>ППк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>
                <a:solidFill>
                  <a:schemeClr val="bg1"/>
                </a:solidFill>
              </a:rPr>
              <a:t>Запись на обследование ребенка 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012053007"/>
              </p:ext>
            </p:extLst>
          </p:nvPr>
        </p:nvGraphicFramePr>
        <p:xfrm>
          <a:off x="0" y="1124744"/>
          <a:ext cx="903649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2391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601136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Форма учета деятельности </a:t>
            </a:r>
            <a:r>
              <a:rPr lang="ru-RU" sz="2400" dirty="0" err="1">
                <a:solidFill>
                  <a:schemeClr val="tx1"/>
                </a:solidFill>
              </a:rPr>
              <a:t>ППк</a:t>
            </a: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1037150"/>
              </p:ext>
            </p:extLst>
          </p:nvPr>
        </p:nvGraphicFramePr>
        <p:xfrm>
          <a:off x="467544" y="1484784"/>
          <a:ext cx="813690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84796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38</TotalTime>
  <Words>477</Words>
  <Application>Microsoft Office PowerPoint</Application>
  <PresentationFormat>Экран (4:3)</PresentationFormat>
  <Paragraphs>62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2</vt:lpstr>
      <vt:lpstr>Остин</vt:lpstr>
      <vt:lpstr>Алгоритм работы психолого-педагогического консилиума  в МБОУ «Школа-лицей» №3 им. А.С. Макаренко»</vt:lpstr>
      <vt:lpstr>Нормативно-правовое обеспечение деятельности  психолого-педагогического консилиума </vt:lpstr>
      <vt:lpstr>Презентация PowerPoint</vt:lpstr>
      <vt:lpstr>Презентация PowerPoint</vt:lpstr>
      <vt:lpstr>Задачи ППк</vt:lpstr>
      <vt:lpstr>Состав  психолого-педагогического консилиума</vt:lpstr>
      <vt:lpstr>Алгоритм работы ППк </vt:lpstr>
      <vt:lpstr>Этапы работы ППк</vt:lpstr>
      <vt:lpstr>Форма учета деятельности ППк</vt:lpstr>
      <vt:lpstr>Презентация PowerPoint</vt:lpstr>
      <vt:lpstr>Рекомендации педагогам, работающим с детьми с ОВЗ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работы психолого-педагогического консилиума  в МБОУ «Школа-лицей» №3 им. А.С.Макаренко»</dc:title>
  <dc:creator>Анна</dc:creator>
  <cp:lastModifiedBy>lopashova</cp:lastModifiedBy>
  <cp:revision>12</cp:revision>
  <dcterms:created xsi:type="dcterms:W3CDTF">2020-03-11T20:52:00Z</dcterms:created>
  <dcterms:modified xsi:type="dcterms:W3CDTF">2020-03-16T09:28:24Z</dcterms:modified>
</cp:coreProperties>
</file>