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7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F617EC8-849F-46A1-8300-D7D89E4247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IV научно-методическая конференция "Финансовая грамотность в системе образования Республики Крым"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DEFE67-F43A-4BA8-B6D5-5DCAA1F41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1D22-A1DD-4797-BC7A-C5CDEB3B3C2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F0D0A7-5AF9-4E10-BA9D-D26A227B5D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071DF8-1EE8-42C0-973A-111893DD8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9875-FEC5-4341-ACAA-77033750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884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IV научно-методическая конференция "Финансовая грамотность в системе образования Республики Крым"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D02E3-4E44-471E-ADFE-7FE8580930D1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AC10-179E-4F4B-841D-4FA880A5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719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EEA11-6472-4375-AF6F-AD4F3D2EB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2C41C-F625-45D2-BD4A-E93B8D0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BC77D-457E-40A4-8459-8ECBC26E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9CA-268E-4F12-A86D-7440C9C8041C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44B04-18E7-46BD-B088-041D3CFA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03211-870B-441E-A0B4-63EAEAA7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CD570-C049-469B-A5D0-A93349A3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B47A60-B9C0-444A-AD33-18367D54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B4A35-F984-4E54-BF60-148B517E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D761-0FFD-4FF3-8E08-022334397A9E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03D51-4823-45EE-8A0C-093DF94C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673DA-63DB-4F5A-B800-7B8103DC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2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560DC9-F4D6-4C54-BBFE-C0F7DB90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3E273D-B08D-4A3B-924F-C2B6E4C77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08BC8-A65A-4EFA-9913-98E6F33F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03C-4251-4695-AF77-9267C50ED96B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46819-4D7C-4D16-A8FD-FAC10A96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22FCE-9067-4E79-856B-96531F2E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3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9AE78-D993-48B0-BF44-708D9BC6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72156-C2F9-46BD-B473-39F9D25FE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D2FCB-7242-4423-BB4B-3E622360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1CE4-832D-4909-9FE3-E6AE2EC0A92F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FF6A0-4E78-4AF5-B846-B21CE06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28544-95B7-4B7C-BB96-FAD1EF79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96A0-3B19-48FA-926D-75C752B5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03B9F-19FC-413F-B556-62A5B2B0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BCD5D-B106-4FD2-A898-C0AAF6FC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5482-B1AE-4AC7-8038-D591DF8CD91A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5A439-34AC-4BFC-8EF4-FA67FAD2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1AF4F-AE79-4043-9F46-C308608E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84172-ABCD-462D-ACF5-1D8CB185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D256B-AAAA-4A92-854F-FD973565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8DB42-71E8-4E14-84ED-6C2957D20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B8557-3B6E-485C-ABFD-FB68EF0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05D-80B4-4749-B4A0-790C4C202120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3BE3BF-FF4C-4B36-867D-3EADCC45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A640BA-F1E5-4C11-BC98-A131B5A6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15F11-A8D4-4D9C-8FA3-01FA54B8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13D55-4FC0-465C-A303-D0118CB8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EDEE8-5E0E-413C-93F9-163402EF4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1EAC69-5515-41D9-A9DC-950D4294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3B48E3-0B07-4D06-9470-672E4FF8F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C7DE83-6E82-4D18-A59D-F51408E2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921-CF6B-4FFB-801A-8B81EFA4109D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87213D-D035-492E-8C48-3EBA4EA2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7A519B-E6F5-4952-8305-636388B6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06EE2-5C97-43DE-BEBE-F7F463B3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BF7F8D-685A-49BC-AF23-1B0E4E40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6781-BFBF-4DFE-ADBE-3BC32FA0BA4E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D4D5F0-4B03-4236-B05E-0A35011E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CD225-D43E-4DF7-B723-3ABE55D3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4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B97BC4-ACFD-4950-AEC2-869B0A22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F233-D80A-47AB-A5EC-E7081BAC0398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552694-56CF-4844-81E0-B7F307F6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1F4CF-1C13-4492-AD29-78721D4A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D8EB7-D8A2-4910-9780-A2BDDCE9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6D12E-56A4-4DC9-B8A3-24856BC4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EAFBC-F80D-4547-B703-A3EAA73E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8138E-A4C8-491C-A756-3F198F44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5822-1776-46AA-BF75-65E3104F5383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41110-C34F-4247-9BAD-306A7ED2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8FD72B-D43C-463C-AD55-720514A3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6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ACD1B-C974-4659-AAA4-5CCB383A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5ED9BA-848F-4373-8560-EA2011C15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738C1C-917A-492F-93FD-5B47A5603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25C8C-D03C-412B-8A3D-EFEB058C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0BAE-8B3F-459E-B198-86C6C4E2DB64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C6221-FA6C-4CE0-8B5A-62C04042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E4AA28-1463-409F-A996-9EDE38FD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AE72E-51BE-4C45-BB46-DABF8ADF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C94ADF-AD11-417B-9E98-BE8ECF3B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6555E-F014-46B9-9A03-600C5BC79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071D-2142-4389-9E7F-9746330B54BB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27505-80F6-40A6-9548-8D7908E1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66BC7-909B-4A0B-8A30-D7085A21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E0568C-098A-4ECC-AB2D-8A9C667D33C9}"/>
              </a:ext>
            </a:extLst>
          </p:cNvPr>
          <p:cNvSpPr/>
          <p:nvPr/>
        </p:nvSpPr>
        <p:spPr>
          <a:xfrm>
            <a:off x="1630496" y="2057627"/>
            <a:ext cx="91109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ИННОВАЦИОННОГО ПРОЕКТА ПО ФИНАНСОВОЙ ГРАМОТНОСТИ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ДРЕВО ФИНАНСОВОЙ МУДРОСТИ»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ПОСЛОВИЦ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C49FAC-C644-4F17-BCD1-595BA2E1C55E}"/>
              </a:ext>
            </a:extLst>
          </p:cNvPr>
          <p:cNvSpPr/>
          <p:nvPr/>
        </p:nvSpPr>
        <p:spPr>
          <a:xfrm>
            <a:off x="7755875" y="5190046"/>
            <a:ext cx="43773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Тыщук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Анатольевна,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к школе группы «Росточки»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 МБДОУ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«Звездочка» п. Школьное» Симферопольского района Республики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5" y="4114417"/>
            <a:ext cx="3362900" cy="2241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468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172200" y="1016907"/>
            <a:ext cx="5181600" cy="5557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«Оберег «Денежное дерево»</a:t>
            </a:r>
          </a:p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8" y="1432193"/>
            <a:ext cx="3956683" cy="5275578"/>
          </a:xfrm>
          <a:prstGeom prst="rect">
            <a:avLst/>
          </a:prstGeom>
        </p:spPr>
      </p:pic>
      <p:pic>
        <p:nvPicPr>
          <p:cNvPr id="14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2077" y="898228"/>
            <a:ext cx="4753106" cy="63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1068973"/>
            <a:ext cx="5323665" cy="53236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48607" y="3244334"/>
            <a:ext cx="249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1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51725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«Звездочка» п. Школьное» Симферопольского района Республики Крым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2020 года является региональной инновационной площадкой по реализации проекта «Финансовая грамотность как компонент ранней профориентации детей старшего дошкольного возраста».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данного проекта, среди педагогов двух старших и подготовительной групп, был проведен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творческий проект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дидактических пособий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финансовой грамотности с использованием фольклорных произведений-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Древо финансовой мудрости». 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3" y="1088959"/>
            <a:ext cx="7061160" cy="5300117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9788" y="1195753"/>
            <a:ext cx="3932237" cy="5322278"/>
          </a:xfrm>
        </p:spPr>
        <p:txBody>
          <a:bodyPr>
            <a:normAutofit/>
          </a:bodyPr>
          <a:lstStyle/>
          <a:p>
            <a:pPr lvl="0" algn="ctr"/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«Древо финансовой мудрости» на основе  русских народных и авторских сказок</a:t>
            </a:r>
          </a:p>
          <a:p>
            <a:pPr lvl="0" algn="just"/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№1 «Гномики» комбинированной направленности </a:t>
            </a:r>
            <a:endParaRPr lang="ru-RU" sz="1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Лала </a:t>
            </a:r>
            <a:r>
              <a:rPr lang="ru-RU" sz="1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Шурогия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гызы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Юнисова </a:t>
            </a:r>
            <a:r>
              <a:rPr lang="ru-RU" sz="1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Зарема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Юсуфовна</a:t>
            </a:r>
            <a:endParaRPr lang="ru-RU" sz="1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 авторские сказки, передают вековой экономический опыт народа, используются для воспитания таких «экономических» качеств личности, как хозяйственность, трудо­любие, старание, бережливость, прилежность, расчетливость, и для ознакомления с некоторыми экономическими категориями («труд», «производство», «распределение», «обмен» и др.). </a:t>
            </a:r>
          </a:p>
          <a:p>
            <a:pPr lvl="0" algn="just"/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8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200" y="1090246"/>
            <a:ext cx="5181600" cy="508671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применения дидактического пособия «Древо мудрых финансовых сказок» экономического содержания в педагогическом процессе детского сада чрезвычайно широко: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для совместного обсуждения проблемных ситуаций;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 взрослых и детей (с целью ведения диалога и рассуждения по содержанию прочитанного или рассказанного);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свободной деятельности самих детей (с целью закрепления полученных знаний и совершенствованию навыков самостоятельного анализа и принятия решений, развития творческих способностей в придумывании новых сюжетов на основе знакомых сказок).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0151" y="1567824"/>
            <a:ext cx="5710969" cy="4283227"/>
          </a:xfr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8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995081" y="984737"/>
            <a:ext cx="6358719" cy="5192225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endParaRPr lang="ru-RU" sz="1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Древо финансовой мудрости» на основе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пословиц и поговорок  </a:t>
            </a:r>
          </a:p>
          <a:p>
            <a:pPr marL="0" lv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старший воспитатель </a:t>
            </a:r>
          </a:p>
          <a:p>
            <a:pPr marL="0" lvl="0" indent="0" algn="ctr">
              <a:buNone/>
            </a:pP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Шарудилова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Анатольевна и </a:t>
            </a:r>
          </a:p>
          <a:p>
            <a:pPr marL="0" lv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подготовительной группы «Росточки» общеразвивающей направленности </a:t>
            </a:r>
          </a:p>
          <a:p>
            <a:pPr marL="0" lvl="0" indent="0" algn="ctr">
              <a:buNone/>
            </a:pP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Тыщук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Анатольевна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русских пословиц о богатстве подводят человека к следующим выводам: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заработать состояние, нужно много знать и прилежно трудиться;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не сводится только к обладанию большим количеством материальных ценностей;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молодость, любовь и доброе имя намного дороже денег;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добиться уважения окружающих и успеха в любом деле, нужно меньше разговаривать, а больше делать;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может принести только честно заработанный капитал;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завидовать богатым и стесняться своего социального статуса;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приложить немалые усилия, чтобы не только накопить богатство, но и сохранить его в дальнейшем</a:t>
            </a:r>
            <a:endParaRPr lang="ru-RU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032" y="1423317"/>
            <a:ext cx="5205048" cy="4351338"/>
          </a:xfrm>
        </p:spPr>
      </p:pic>
    </p:spTree>
    <p:extLst>
      <p:ext uri="{BB962C8B-B14F-4D97-AF65-F5344CB8AC3E}">
        <p14:creationId xmlns:p14="http://schemas.microsoft.com/office/powerpoint/2010/main" val="395478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48633" y="1228298"/>
            <a:ext cx="3995821" cy="5390865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buNone/>
            </a:pPr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4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пособия ознакомить старших дошкольников с основами финансовой грамотности на основе пословиц и поговорок народов разных стран.</a:t>
            </a:r>
          </a:p>
          <a:p>
            <a:pPr marL="0" lvl="0" indent="0" algn="just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1.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труд – основа доходов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включает в себя три занятия по трем пословицам, отражающим базовые ценности народа по отношению к труду, как основе честного заработка. </a:t>
            </a:r>
          </a:p>
          <a:p>
            <a:pPr marL="0" lvl="0" indent="0" algn="just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2. Расходы, бюджет семьи, бережливость и экономия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включает в себя пять занятий, которые раскрывают через пословицы базовые понятия финансовой грамотности.</a:t>
            </a:r>
          </a:p>
          <a:p>
            <a:pPr marL="0" lvl="0" indent="0" algn="just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3. Внимательность и аккуратность в распоряжении деньгами, долги.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блок, состоящий из двух занятий, который носит итоговый характер и должен помочь детям сформулировать правила грамотного распоряжения деньгами. Всего в курсе представлены десять пословиц, каждая из которых проиллюстрирована четырьмя сюжетами. В основном, сюжеты построены на противопоставлении правильного и неправильного финансового поведения взрослых и детей, в курсе упор делается на воспитывающую составляющую и подчеркивается вместе с тем ценность настоящей дружной семьи. </a:t>
            </a:r>
            <a:endParaRPr lang="ru-RU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1594017"/>
            <a:ext cx="7816649" cy="4396865"/>
          </a:xfrm>
        </p:spPr>
      </p:pic>
      <p:pic>
        <p:nvPicPr>
          <p:cNvPr id="11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02" y="1746417"/>
            <a:ext cx="7816649" cy="43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370653" y="1016907"/>
            <a:ext cx="6574420" cy="555767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«Древо финансовой мудрости» на основе финансово-экономических загадок </a:t>
            </a:r>
          </a:p>
          <a:p>
            <a:pPr marL="0" indent="0" algn="ctr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воспитатели старшей группы «Солнышко» </a:t>
            </a:r>
          </a:p>
          <a:p>
            <a:pPr marL="0" indent="0" algn="ctr">
              <a:buNone/>
            </a:pP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Губань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Евгеньевна и </a:t>
            </a:r>
          </a:p>
          <a:p>
            <a:pPr marL="0" indent="0" algn="ctr">
              <a:buNone/>
            </a:pP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Кокшарова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Сергеевна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загадок дети получают сведения о внешнем виде   предмета, заставляют наблюдать, сравнивать и сопоставлять явления.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приучают к размышлениям и доказательствам, учат логически мыслить, анализировать,   делать выводы, выделять наиболее существенные признаки и явления и таким образом   развивают умственные   способности у ребенка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подобраны загадки по разделам: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-денежных знаках (монета, купюра, банкнота);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-реклама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-финансово-экономические отношения;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труд-продукт труда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-бедность и богатство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-благотворительность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75" y="1711617"/>
            <a:ext cx="5557678" cy="41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48634" y="1023582"/>
            <a:ext cx="4500788" cy="5540991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 дети получают сведения о внешнем виде   предмета, заставляют наблюдать, сравнивать и сопоставлять явления.</a:t>
            </a:r>
          </a:p>
          <a:p>
            <a:pPr marL="0" lvl="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приучают к размышлениям и доказательствам, учат логически мыслить, анализировать,   делать выводы, выделять наиболее существенные признаки и явления и таким образом   развивают умственные   способности у ребенка.</a:t>
            </a:r>
          </a:p>
          <a:p>
            <a:pPr marL="0" lvl="0" indent="0" algn="just"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бы ни были потом наши воспитанники главное, какими они станут людьми, надеемся, что каждый из них станет хорошим человеком: добрым, четным, щедрым, трудолюбивым. Хотелось бы, чтобы та радость, которую они испытывают сейчас каждый раз при встрече со сказкой, загадкой, пословицей или поговоркой оставалась бы с ними как можно дольше, а проявление положительных нравственных качеств стало главной потребностью в жизни.</a:t>
            </a:r>
          </a:p>
          <a:p>
            <a:pPr lvl="0"/>
            <a:endParaRPr lang="ru-RU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1091822"/>
            <a:ext cx="7154742" cy="536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1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72940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72940" y="694338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КРИППО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3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97322"/>
            <a:ext cx="4730320" cy="5556250"/>
          </a:xfr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pisya\Downloads\krassu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4" y="963089"/>
            <a:ext cx="4080738" cy="54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1037</Words>
  <Application>Microsoft Office PowerPoint</Application>
  <PresentationFormat>Широкоэкранный</PresentationFormat>
  <Paragraphs>136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Elana</dc:creator>
  <cp:lastModifiedBy>Админ</cp:lastModifiedBy>
  <cp:revision>37</cp:revision>
  <dcterms:created xsi:type="dcterms:W3CDTF">2022-09-01T07:56:00Z</dcterms:created>
  <dcterms:modified xsi:type="dcterms:W3CDTF">2022-11-30T09:09:55Z</dcterms:modified>
</cp:coreProperties>
</file>