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59" r:id="rId3"/>
    <p:sldId id="272" r:id="rId4"/>
    <p:sldId id="269" r:id="rId5"/>
    <p:sldId id="267" r:id="rId6"/>
    <p:sldId id="261" r:id="rId7"/>
    <p:sldId id="274" r:id="rId8"/>
    <p:sldId id="263" r:id="rId9"/>
    <p:sldId id="270" r:id="rId10"/>
    <p:sldId id="271" r:id="rId11"/>
    <p:sldId id="264" r:id="rId12"/>
    <p:sldId id="265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F617EC8-849F-46A1-8300-D7D89E4247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DEFE67-F43A-4BA8-B6D5-5DCAA1F41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E1D22-A1DD-4797-BC7A-C5CDEB3B3C28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F0D0A7-5AF9-4E10-BA9D-D26A227B5D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071DF8-1EE8-42C0-973A-111893DD8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D9875-FEC5-4341-ACAA-77033750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8844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D02E3-4E44-471E-ADFE-7FE8580930D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6AC10-179E-4F4B-841D-4FA880A5C7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7190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EEA11-6472-4375-AF6F-AD4F3D2EB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32C41C-F625-45D2-BD4A-E93B8D049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BC77D-457E-40A4-8459-8ECBC26E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D9CA-268E-4F12-A86D-7440C9C8041C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44B04-18E7-46BD-B088-041D3CFA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803211-870B-441E-A0B4-63EAEAA7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2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CD570-C049-469B-A5D0-A93349A3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B47A60-B9C0-444A-AD33-18367D544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B4A35-F984-4E54-BF60-148B517E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ED761-0FFD-4FF3-8E08-022334397A9E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003D51-4823-45EE-8A0C-093DF94C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673DA-63DB-4F5A-B800-7B8103DC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2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560DC9-F4D6-4C54-BBFE-C0F7DB900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3E273D-B08D-4A3B-924F-C2B6E4C77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08BC8-A65A-4EFA-9913-98E6F33F9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903C-4251-4695-AF77-9267C50ED96B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646819-4D7C-4D16-A8FD-FAC10A96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F22FCE-9067-4E79-856B-96531F2E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3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9AE78-D993-48B0-BF44-708D9BC6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772156-C2F9-46BD-B473-39F9D25FE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D2FCB-7242-4423-BB4B-3E622360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1CE4-832D-4909-9FE3-E6AE2EC0A92F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FF6A0-4E78-4AF5-B846-B21CE06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928544-95B7-4B7C-BB96-FAD1EF79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2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296A0-3B19-48FA-926D-75C752B5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03B9F-19FC-413F-B556-62A5B2B01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EBCD5D-B106-4FD2-A898-C0AAF6FC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5482-B1AE-4AC7-8038-D591DF8CD91A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5A439-34AC-4BFC-8EF4-FA67FAD2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F1AF4F-AE79-4043-9F46-C308608E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5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84172-ABCD-462D-ACF5-1D8CB185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D256B-AAAA-4A92-854F-FD973565C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68DB42-71E8-4E14-84ED-6C2957D20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9B8557-3B6E-485C-ABFD-FB68EF05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905D-80B4-4749-B4A0-790C4C202120}" type="datetime1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E3BF-FF4C-4B36-867D-3EADCC45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640BA-F1E5-4C11-BC98-A131B5A6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4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15F11-A8D4-4D9C-8FA3-01FA54B8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E13D55-4FC0-465C-A303-D0118CB8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FEDEE8-5E0E-413C-93F9-163402EF4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1EAC69-5515-41D9-A9DC-950D42946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3B48E3-0B07-4D06-9470-672E4FF8F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C7DE83-6E82-4D18-A59D-F51408E2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C921-CF6B-4FFB-801A-8B81EFA4109D}" type="datetime1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87213D-D035-492E-8C48-3EBA4EA2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7A519B-E6F5-4952-8305-636388B6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06EE2-5C97-43DE-BEBE-F7F463B37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BF7F8D-685A-49BC-AF23-1B0E4E40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6781-BFBF-4DFE-ADBE-3BC32FA0BA4E}" type="datetime1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D4D5F0-4B03-4236-B05E-0A35011E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CD225-D43E-4DF7-B723-3ABE55D3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04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B97BC4-ACFD-4950-AEC2-869B0A225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233-D80A-47AB-A5EC-E7081BAC0398}" type="datetime1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552694-56CF-4844-81E0-B7F307F6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41F4CF-1C13-4492-AD29-78721D4A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1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D8EB7-D8A2-4910-9780-A2BDDCE9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6D12E-56A4-4DC9-B8A3-24856BC44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DEAFBC-F80D-4547-B703-A3EAA73E6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38138E-A4C8-491C-A756-3F198F44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5822-1776-46AA-BF75-65E3104F5383}" type="datetime1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041110-C34F-4247-9BAD-306A7ED2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8FD72B-D43C-463C-AD55-720514A3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6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ACD1B-C974-4659-AAA4-5CCB383A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5ED9BA-848F-4373-8560-EA2011C15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738C1C-917A-492F-93FD-5B47A5603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25C8C-D03C-412B-8A3D-EFEB058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0BAE-8B3F-459E-B198-86C6C4E2DB64}" type="datetime1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BC6221-FA6C-4CE0-8B5A-62C04042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E4AA28-1463-409F-A996-9EDE38FD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7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AE72E-51BE-4C45-BB46-DABF8ADF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C94ADF-AD11-417B-9E98-BE8ECF3BC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6555E-F014-46B9-9A03-600C5BC79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E071D-2142-4389-9E7F-9746330B54BB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27505-80F6-40A6-9548-8D7908E15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66BC7-909B-4A0B-8A30-D7085A21B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9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18-20октября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года, Симферополь-Ялта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E0568C-098A-4ECC-AB2D-8A9C667D33C9}"/>
              </a:ext>
            </a:extLst>
          </p:cNvPr>
          <p:cNvSpPr/>
          <p:nvPr/>
        </p:nvSpPr>
        <p:spPr>
          <a:xfrm>
            <a:off x="2416627" y="1915056"/>
            <a:ext cx="7358743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«Игры-головоломки как средство формирования основ финансовой грамотности у детей дошкольного возраста»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C49FAC-C644-4F17-BCD1-595BA2E1C55E}"/>
              </a:ext>
            </a:extLst>
          </p:cNvPr>
          <p:cNvSpPr/>
          <p:nvPr/>
        </p:nvSpPr>
        <p:spPr>
          <a:xfrm>
            <a:off x="7865616" y="5190046"/>
            <a:ext cx="4160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Галина Владимировна,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ВМР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«Флажок»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Гвардейское» Симферопольского района Республики Крым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49B923-34EA-4D40-AF34-94E68C55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465" y="4024307"/>
            <a:ext cx="3574001" cy="2331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8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7676605" y="2341113"/>
            <a:ext cx="3819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Судоку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расположить карточки с изображениями на игровом поле так, чтобы не было повторений в вертикальных и горизонтальных линиях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4C85EE-DBC1-4AA2-B292-5C37323DF519}"/>
              </a:ext>
            </a:extLst>
          </p:cNvPr>
          <p:cNvSpPr txBox="1"/>
          <p:nvPr/>
        </p:nvSpPr>
        <p:spPr>
          <a:xfrm>
            <a:off x="1666648" y="769333"/>
            <a:ext cx="8858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блок «Реклама: правда и ложь, разум и чувства, желания и возможности»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AD7B57-7ED0-406C-9270-4C2C65C3C6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6" y="1759539"/>
            <a:ext cx="5637014" cy="4227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45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1666648" y="769333"/>
            <a:ext cx="8858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блок «Реклама: правда и ложь, разум и чувства, желания и возможности»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6608326" y="1964462"/>
            <a:ext cx="51830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Головоломка</a:t>
            </a:r>
          </a:p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«Отделы в магазинах»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путем перемещения фишек по игровому полю, не выходя за красные границы и не поднимая фишек, выстроить товар в отдел в определенной последовательности. 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B0999-913D-4A18-B701-DF15E246ED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9" y="1865160"/>
            <a:ext cx="5717220" cy="4287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719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1546160" y="922514"/>
            <a:ext cx="9724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блок «Полезные экономические навыки и привычки в быту»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EE82B-5D40-4425-A239-9AD5547B1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167" y="1812467"/>
            <a:ext cx="5655075" cy="4241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6608326" y="1812467"/>
            <a:ext cx="518307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Головоломка</a:t>
            </a:r>
          </a:p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«Надо - Хочу»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путем перемещения по игровому полю фишек с изображением товаров, не выходя за пределы красных линий и не поднимая фишек, выстроить в первый ряд товары первой необходимости, во второй ряд – второй необходимости, а в третий ряд те товары, которые не являются жизненно важными.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66443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1233917" y="2670497"/>
            <a:ext cx="97241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1087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852909" y="859112"/>
            <a:ext cx="5548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игр-головоломок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EA913-5F60-487D-B832-0D52970FA83F}"/>
              </a:ext>
            </a:extLst>
          </p:cNvPr>
          <p:cNvSpPr txBox="1"/>
          <p:nvPr/>
        </p:nvSpPr>
        <p:spPr>
          <a:xfrm>
            <a:off x="168156" y="2103034"/>
            <a:ext cx="116232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Устные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Головоломки с предметами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Печатные 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</a:t>
            </a: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782718" y="1225027"/>
            <a:ext cx="11205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 в программе по экономическому воспитанию дошкольников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EA913-5F60-487D-B832-0D52970FA83F}"/>
              </a:ext>
            </a:extLst>
          </p:cNvPr>
          <p:cNvSpPr txBox="1"/>
          <p:nvPr/>
        </p:nvSpPr>
        <p:spPr>
          <a:xfrm>
            <a:off x="113588" y="2158419"/>
            <a:ext cx="116232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и продукт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и цена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Реклама: правда и ложь, разум и чувства, желания и возможности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экономические навыки и привычки в быту  </a:t>
            </a:r>
          </a:p>
        </p:txBody>
      </p:sp>
    </p:spTree>
    <p:extLst>
      <p:ext uri="{BB962C8B-B14F-4D97-AF65-F5344CB8AC3E}">
        <p14:creationId xmlns:p14="http://schemas.microsoft.com/office/powerpoint/2010/main" val="343267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852909" y="859112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5433134" y="2090172"/>
            <a:ext cx="6214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Филворд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«Результаты труда швеи» </a:t>
            </a:r>
          </a:p>
          <a:p>
            <a:pPr algn="ctr"/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(венгерский кроссворд) – </a:t>
            </a:r>
            <a:r>
              <a:rPr lang="ru-RU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своеобразный кроссворд, в котором нужно найти слова среди написанных букв. А из оставшихся букв составить слово, которое будет ответом на вопрос к данному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филворду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3ADAA2-FD36-4D17-8D7A-43B9F50E4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9" y="1330025"/>
            <a:ext cx="3533497" cy="47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1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900837" y="739405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7368466" y="2077150"/>
            <a:ext cx="45267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Лабиринт </a:t>
            </a:r>
          </a:p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«Профессия и место работы» </a:t>
            </a:r>
          </a:p>
          <a:p>
            <a:pPr algn="ctr"/>
            <a:r>
              <a:rPr lang="ru-RU" sz="22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путем вращения кругов с фрагментами дороги привести человека определенной профессии к его месту работы.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__________3_">
            <a:hlinkClick r:id="" action="ppaction://media"/>
            <a:extLst>
              <a:ext uri="{FF2B5EF4-FFF2-40B4-BE49-F238E27FC236}">
                <a16:creationId xmlns:a16="http://schemas.microsoft.com/office/drawing/2014/main" id="{9C20EECD-2EC3-44FB-9232-747E7D4F84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991" r="9693"/>
          <a:stretch/>
        </p:blipFill>
        <p:spPr>
          <a:xfrm>
            <a:off x="601609" y="1386804"/>
            <a:ext cx="6784782" cy="47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852909" y="859112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8153400" y="2148505"/>
            <a:ext cx="39254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Пятнашки  </a:t>
            </a:r>
          </a:p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«Собери изображение профессии» </a:t>
            </a:r>
          </a:p>
          <a:p>
            <a:pPr algn="ctr"/>
            <a:r>
              <a:rPr lang="ru-RU" sz="22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путем перемещения фишек в квадратной рамке необходимо собрать изображение профессии. 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__________6_">
            <a:hlinkClick r:id="" action="ppaction://media"/>
            <a:extLst>
              <a:ext uri="{FF2B5EF4-FFF2-40B4-BE49-F238E27FC236}">
                <a16:creationId xmlns:a16="http://schemas.microsoft.com/office/drawing/2014/main" id="{4AD55C2D-611A-45CB-999E-2A93C8A8A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84" t="1940" r="3044"/>
          <a:stretch/>
        </p:blipFill>
        <p:spPr>
          <a:xfrm>
            <a:off x="337721" y="1469240"/>
            <a:ext cx="7815679" cy="452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852909" y="859112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185790" y="1905001"/>
            <a:ext cx="810951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ТЁРКА =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КУЛОН = </a:t>
            </a:r>
          </a:p>
          <a:p>
            <a:pPr algn="ctr"/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СТАРИНА =</a:t>
            </a:r>
          </a:p>
          <a:p>
            <a:pPr algn="ctr"/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КРЕДИТОР =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FFFA403-173F-43DE-8091-6AB0A2409ABB}"/>
              </a:ext>
            </a:extLst>
          </p:cNvPr>
          <p:cNvSpPr/>
          <p:nvPr/>
        </p:nvSpPr>
        <p:spPr>
          <a:xfrm>
            <a:off x="5852401" y="2197057"/>
            <a:ext cx="2703990" cy="61393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АКТЁР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EFA1300-6831-4BE5-BC17-62FA0F2761F9}"/>
              </a:ext>
            </a:extLst>
          </p:cNvPr>
          <p:cNvSpPr/>
          <p:nvPr/>
        </p:nvSpPr>
        <p:spPr>
          <a:xfrm>
            <a:off x="5852401" y="2932763"/>
            <a:ext cx="2703990" cy="61393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КЛОУН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6480C1-B007-4F88-83E7-6BF4E7B62226}"/>
              </a:ext>
            </a:extLst>
          </p:cNvPr>
          <p:cNvSpPr/>
          <p:nvPr/>
        </p:nvSpPr>
        <p:spPr>
          <a:xfrm>
            <a:off x="5875402" y="3725802"/>
            <a:ext cx="2703990" cy="61393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САНИТАР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3B111-3D71-40C2-8CC1-8884F1F9D177}"/>
              </a:ext>
            </a:extLst>
          </p:cNvPr>
          <p:cNvSpPr txBox="1"/>
          <p:nvPr/>
        </p:nvSpPr>
        <p:spPr>
          <a:xfrm>
            <a:off x="2625870" y="1349406"/>
            <a:ext cx="6940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Устная игра-головоломка «Угадай профессию»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DE83DC-6C8F-4377-81CD-CF6B5DA0AD42}"/>
              </a:ext>
            </a:extLst>
          </p:cNvPr>
          <p:cNvSpPr/>
          <p:nvPr/>
        </p:nvSpPr>
        <p:spPr>
          <a:xfrm>
            <a:off x="5875402" y="4557931"/>
            <a:ext cx="3348498" cy="61393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ДИРЕКТОР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852909" y="859112"/>
            <a:ext cx="3707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«Деньги и цена»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EE82B-5D40-4425-A239-9AD5547B1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113" y="1595968"/>
            <a:ext cx="5655075" cy="4241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6608326" y="2259449"/>
            <a:ext cx="518307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Головоломка «Монетки»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оставление рисунка путем соединения квадратных фишек так, чтобы изображения совпали по цвету и номиналу.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6882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852909" y="859112"/>
            <a:ext cx="3707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«Деньги и цена»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7662664" y="2068661"/>
            <a:ext cx="3774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Игра «Выложи в ряд»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выложить ряд из монет соблюдая определенные условия.</a:t>
            </a:r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B4FAE5-D929-40B6-8109-94DD09E105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55" y="3327543"/>
            <a:ext cx="1043126" cy="1043126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156E6C6F-D84C-4227-889F-8BD8D1AA23DC}"/>
              </a:ext>
            </a:extLst>
          </p:cNvPr>
          <p:cNvSpPr/>
          <p:nvPr/>
        </p:nvSpPr>
        <p:spPr>
          <a:xfrm>
            <a:off x="2340528" y="3642156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62CBB70-8849-4471-B589-16D878254464}"/>
              </a:ext>
            </a:extLst>
          </p:cNvPr>
          <p:cNvSpPr/>
          <p:nvPr/>
        </p:nvSpPr>
        <p:spPr>
          <a:xfrm>
            <a:off x="2976962" y="3642157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3CF8F33-188B-4DE4-A246-462FA2FA2098}"/>
              </a:ext>
            </a:extLst>
          </p:cNvPr>
          <p:cNvSpPr/>
          <p:nvPr/>
        </p:nvSpPr>
        <p:spPr>
          <a:xfrm>
            <a:off x="3630647" y="3660286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DA6E825-BE84-4FB6-9B45-B1EFC16B6D93}"/>
              </a:ext>
            </a:extLst>
          </p:cNvPr>
          <p:cNvSpPr/>
          <p:nvPr/>
        </p:nvSpPr>
        <p:spPr>
          <a:xfrm>
            <a:off x="4267081" y="3660286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C1C9A56-EA81-449B-B43E-6A59D320A2D3}"/>
              </a:ext>
            </a:extLst>
          </p:cNvPr>
          <p:cNvSpPr/>
          <p:nvPr/>
        </p:nvSpPr>
        <p:spPr>
          <a:xfrm>
            <a:off x="4903515" y="3660288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89F14EB-FA05-4533-BE01-DE31397AA0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44" y="3330406"/>
            <a:ext cx="1145066" cy="11450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0BE097C-42B6-429E-B9CC-200A0A31C2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19" y="1469241"/>
            <a:ext cx="1174027" cy="1167428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DD5308D-C82B-4B69-B9EF-0D5987B6BC07}"/>
              </a:ext>
            </a:extLst>
          </p:cNvPr>
          <p:cNvSpPr/>
          <p:nvPr/>
        </p:nvSpPr>
        <p:spPr>
          <a:xfrm>
            <a:off x="623530" y="3090124"/>
            <a:ext cx="6389492" cy="163149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765C776-9B2F-4D76-A2D6-71CE3E5E1ADC}"/>
              </a:ext>
            </a:extLst>
          </p:cNvPr>
          <p:cNvCxnSpPr/>
          <p:nvPr/>
        </p:nvCxnSpPr>
        <p:spPr>
          <a:xfrm flipH="1">
            <a:off x="1011570" y="3327543"/>
            <a:ext cx="1157096" cy="1043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B2BEDAC-EFD5-4119-8271-5E1C47E2D15C}"/>
              </a:ext>
            </a:extLst>
          </p:cNvPr>
          <p:cNvCxnSpPr/>
          <p:nvPr/>
        </p:nvCxnSpPr>
        <p:spPr>
          <a:xfrm>
            <a:off x="954585" y="3327543"/>
            <a:ext cx="1214081" cy="1043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0511DA5-B2D0-4446-9559-D684EC5481CD}"/>
              </a:ext>
            </a:extLst>
          </p:cNvPr>
          <p:cNvCxnSpPr>
            <a:cxnSpLocks/>
          </p:cNvCxnSpPr>
          <p:nvPr/>
        </p:nvCxnSpPr>
        <p:spPr>
          <a:xfrm flipH="1">
            <a:off x="2247260" y="3691119"/>
            <a:ext cx="662240" cy="4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9796F9E-1D9B-42D1-9B6D-BE47649F67D1}"/>
              </a:ext>
            </a:extLst>
          </p:cNvPr>
          <p:cNvCxnSpPr>
            <a:cxnSpLocks/>
          </p:cNvCxnSpPr>
          <p:nvPr/>
        </p:nvCxnSpPr>
        <p:spPr>
          <a:xfrm>
            <a:off x="2340528" y="3660286"/>
            <a:ext cx="531083" cy="532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CD46778-6736-4069-B00F-DD7C37D8DDF6}"/>
              </a:ext>
            </a:extLst>
          </p:cNvPr>
          <p:cNvCxnSpPr>
            <a:cxnSpLocks/>
          </p:cNvCxnSpPr>
          <p:nvPr/>
        </p:nvCxnSpPr>
        <p:spPr>
          <a:xfrm>
            <a:off x="4903515" y="3667994"/>
            <a:ext cx="531083" cy="532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E281248-63B1-4CAD-850E-286BFB3F608E}"/>
              </a:ext>
            </a:extLst>
          </p:cNvPr>
          <p:cNvCxnSpPr>
            <a:cxnSpLocks/>
          </p:cNvCxnSpPr>
          <p:nvPr/>
        </p:nvCxnSpPr>
        <p:spPr>
          <a:xfrm flipH="1">
            <a:off x="4825408" y="3691119"/>
            <a:ext cx="662240" cy="4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992D2DBB-8B60-4C20-9C19-D47F799F70B2}"/>
              </a:ext>
            </a:extLst>
          </p:cNvPr>
          <p:cNvCxnSpPr>
            <a:cxnSpLocks/>
          </p:cNvCxnSpPr>
          <p:nvPr/>
        </p:nvCxnSpPr>
        <p:spPr>
          <a:xfrm flipH="1">
            <a:off x="2916985" y="3689573"/>
            <a:ext cx="662240" cy="4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98154B21-2028-4ED6-9705-FA64FA638330}"/>
              </a:ext>
            </a:extLst>
          </p:cNvPr>
          <p:cNvCxnSpPr>
            <a:cxnSpLocks/>
          </p:cNvCxnSpPr>
          <p:nvPr/>
        </p:nvCxnSpPr>
        <p:spPr>
          <a:xfrm>
            <a:off x="2960156" y="3660286"/>
            <a:ext cx="531083" cy="532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347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863</Words>
  <Application>Microsoft Office PowerPoint</Application>
  <PresentationFormat>Широкоэкранный</PresentationFormat>
  <Paragraphs>143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Elana</dc:creator>
  <cp:lastModifiedBy>Админ</cp:lastModifiedBy>
  <cp:revision>23</cp:revision>
  <dcterms:created xsi:type="dcterms:W3CDTF">2022-09-01T07:56:00Z</dcterms:created>
  <dcterms:modified xsi:type="dcterms:W3CDTF">2022-11-30T08:57:26Z</dcterms:modified>
</cp:coreProperties>
</file>