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F617EC8-849F-46A1-8300-D7D89E4247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DEFE67-F43A-4BA8-B6D5-5DCAA1F41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E1D22-A1DD-4797-BC7A-C5CDEB3B3C28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F0D0A7-5AF9-4E10-BA9D-D26A227B5D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071DF8-1EE8-42C0-973A-111893DD8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D9875-FEC5-4341-ACAA-77033750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8844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02E3-4E44-471E-ADFE-7FE8580930D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AC10-179E-4F4B-841D-4FA880A5C7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7190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D9CA-268E-4F12-A86D-7440C9C8041C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4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ED761-0FFD-4FF3-8E08-022334397A9E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0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903C-4251-4695-AF77-9267C50ED96B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3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1CE4-832D-4909-9FE3-E6AE2EC0A92F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53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5482-B1AE-4AC7-8038-D591DF8CD91A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6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905D-80B4-4749-B4A0-790C4C202120}" type="datetime1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6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C921-CF6B-4FFB-801A-8B81EFA4109D}" type="datetime1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99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6781-BFBF-4DFE-ADBE-3BC32FA0BA4E}" type="datetime1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0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233-D80A-47AB-A5EC-E7081BAC0398}" type="datetime1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12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5822-1776-46AA-BF75-65E3104F5383}" type="datetime1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62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0BAE-8B3F-459E-B198-86C6C4E2DB64}" type="datetime1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1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E071D-2142-4389-9E7F-9746330B54BB}" type="datetime1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18-20 октября 2022 года, Симферополь-Ялта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E0568C-098A-4ECC-AB2D-8A9C667D33C9}"/>
              </a:ext>
            </a:extLst>
          </p:cNvPr>
          <p:cNvSpPr/>
          <p:nvPr/>
        </p:nvSpPr>
        <p:spPr>
          <a:xfrm>
            <a:off x="2416630" y="2057627"/>
            <a:ext cx="7358743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– ФИНАНСЫ ИЗУЧАЕМ»</a:t>
            </a:r>
          </a:p>
          <a:p>
            <a:pPr algn="ctr">
              <a:lnSpc>
                <a:spcPct val="95000"/>
              </a:lnSpc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(веселые путешествия по сказкам с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Афлатунчиком»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C49FAC-C644-4F17-BCD1-595BA2E1C55E}"/>
              </a:ext>
            </a:extLst>
          </p:cNvPr>
          <p:cNvSpPr/>
          <p:nvPr/>
        </p:nvSpPr>
        <p:spPr>
          <a:xfrm>
            <a:off x="7778066" y="5190047"/>
            <a:ext cx="4355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Дресвянникова В.В. - заведующий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№49 «Золотой петушок» городского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Симферополь Республики Крым</a:t>
            </a:r>
          </a:p>
        </p:txBody>
      </p:sp>
      <p:pic>
        <p:nvPicPr>
          <p:cNvPr id="1026" name="Picture 2" descr="Консультация музыкального руководителя">
            <a:extLst>
              <a:ext uri="{FF2B5EF4-FFF2-40B4-BE49-F238E27FC236}">
                <a16:creationId xmlns:a16="http://schemas.microsoft.com/office/drawing/2014/main" id="{2D49B923-34EA-4D40-AF34-94E68C55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6" y="3733174"/>
            <a:ext cx="3574001" cy="291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29" y="211083"/>
            <a:ext cx="2868945" cy="30669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353048"/>
            <a:ext cx="2172223" cy="15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29" y="859112"/>
            <a:ext cx="4005419" cy="26519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13" y="3679307"/>
            <a:ext cx="3981033" cy="30421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045" y="1389212"/>
            <a:ext cx="3060457" cy="49503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574" y="3278731"/>
            <a:ext cx="3493311" cy="35481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10501" y="1389211"/>
            <a:ext cx="3980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«ТОВАР - УСЛУГА»</a:t>
            </a:r>
          </a:p>
          <a:p>
            <a:pPr lvl="0" algn="ctr"/>
            <a:r>
              <a:rPr lang="ru-RU" sz="32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Эти сложные абстрактные экономические понятия…</a:t>
            </a:r>
            <a:endParaRPr lang="ru-RU" sz="3200" b="1" dirty="0">
              <a:ln w="3175">
                <a:solidFill>
                  <a:srgbClr val="002060"/>
                </a:solidFill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33" y="804728"/>
            <a:ext cx="2730323" cy="37527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373" y="804728"/>
            <a:ext cx="2371551" cy="45110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529" y="1782002"/>
            <a:ext cx="2993395" cy="46394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42" y="756129"/>
            <a:ext cx="3615241" cy="39383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93968" y="5111476"/>
            <a:ext cx="3798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635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ПРОБЛЕМНЫЕ СИТУАЦИИ РЕШАЕМ </a:t>
            </a:r>
          </a:p>
          <a:p>
            <a:pPr lvl="0" algn="ctr"/>
            <a:r>
              <a:rPr lang="ru-RU" sz="2800" b="1" dirty="0">
                <a:ln w="635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И ПОСЛОВИЦЫ СОБИРАЕМ</a:t>
            </a:r>
          </a:p>
        </p:txBody>
      </p:sp>
      <p:sp>
        <p:nvSpPr>
          <p:cNvPr id="19" name="TextBox 18"/>
          <p:cNvSpPr txBox="1"/>
          <p:nvPr/>
        </p:nvSpPr>
        <p:spPr>
          <a:xfrm rot="1670755">
            <a:off x="-574990" y="4564072"/>
            <a:ext cx="51885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ln w="635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«ВЫГОДНОЕ ВЛОЖЕНИЕ»</a:t>
            </a:r>
          </a:p>
          <a:p>
            <a:pPr lvl="0" algn="ctr"/>
            <a:r>
              <a:rPr lang="ru-RU" sz="3200" b="1" dirty="0">
                <a:ln w="635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учим детей устанавливать зависимость между ценой и качеством</a:t>
            </a:r>
          </a:p>
        </p:txBody>
      </p:sp>
    </p:spTree>
    <p:extLst>
      <p:ext uri="{BB962C8B-B14F-4D97-AF65-F5344CB8AC3E}">
        <p14:creationId xmlns:p14="http://schemas.microsoft.com/office/powerpoint/2010/main" val="31728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34" y="1446481"/>
            <a:ext cx="3609145" cy="45784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414" y="1415999"/>
            <a:ext cx="3316511" cy="4608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22923" y="1871331"/>
            <a:ext cx="45706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«БЮДЖЕТ </a:t>
            </a:r>
          </a:p>
          <a:p>
            <a:pPr lvl="0" algn="ctr"/>
            <a:r>
              <a:rPr lang="ru-RU" sz="28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МУХИ –ЦОКОТУХИ» </a:t>
            </a:r>
          </a:p>
          <a:p>
            <a:pPr lvl="0"/>
            <a:r>
              <a:rPr lang="ru-RU" sz="28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Цель: формирование у детей экономического мышления и представления об экономических категориях «Потребности, желания и возможности», «Расточительность и планирование бюджета», «Ценность  денег»</a:t>
            </a:r>
            <a:endParaRPr lang="ru-RU" sz="2800" b="1" dirty="0">
              <a:ln w="3175">
                <a:solidFill>
                  <a:srgbClr val="002060"/>
                </a:solidFill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2923" y="1871331"/>
            <a:ext cx="4570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«ВНИМАТЕЛЬНЫЕ КАССИРЫ» </a:t>
            </a:r>
          </a:p>
          <a:p>
            <a:pPr lvl="0" algn="ctr"/>
            <a:r>
              <a:rPr lang="ru-RU" sz="28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Знакомимся с различными номиналами и банкнотами стран мира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31" y="1183488"/>
            <a:ext cx="3726539" cy="55447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399" y="874512"/>
            <a:ext cx="3822523" cy="26763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839" y="3768787"/>
            <a:ext cx="4470164" cy="29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6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8243" y="1298881"/>
            <a:ext cx="202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Решаем </a:t>
            </a:r>
          </a:p>
          <a:p>
            <a:pPr lvl="0"/>
            <a:r>
              <a:rPr lang="ru-RU" sz="28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«ПРОБЛЕМНЫЕ СИТУАЦИИ»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7" y="699818"/>
            <a:ext cx="4157143" cy="3564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034" y="2707383"/>
            <a:ext cx="2137697" cy="34404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482" y="1930226"/>
            <a:ext cx="2576421" cy="44587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8634" y="4794166"/>
            <a:ext cx="3789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Учимся рассчитывать свой бюджет по принципу</a:t>
            </a:r>
          </a:p>
          <a:p>
            <a:pPr lvl="0"/>
            <a:r>
              <a:rPr lang="ru-RU" sz="28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«ХОЧУ и МОГУ» </a:t>
            </a:r>
            <a:endParaRPr lang="ru-RU" sz="2800" b="1" dirty="0">
              <a:ln w="3175">
                <a:solidFill>
                  <a:srgbClr val="002060"/>
                </a:solidFill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388" y="2854484"/>
            <a:ext cx="2365453" cy="39932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35257" y="1063851"/>
            <a:ext cx="3562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Учимся планировать </a:t>
            </a:r>
          </a:p>
          <a:p>
            <a:pPr lvl="0"/>
            <a:r>
              <a:rPr lang="ru-RU" sz="28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«ДОХОДЫ И РАСХОДЫ»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0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7117" y="2232838"/>
            <a:ext cx="575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БЛАГОДАРИМ ЗА ВНИМАНИЕ!</a:t>
            </a:r>
            <a:endParaRPr lang="ru-RU" sz="4000" b="1" dirty="0">
              <a:ln w="3175">
                <a:solidFill>
                  <a:srgbClr val="002060"/>
                </a:solidFill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84" y="2051869"/>
            <a:ext cx="3200677" cy="4487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141" y="874514"/>
            <a:ext cx="4561265" cy="54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9" y="1899455"/>
            <a:ext cx="3359187" cy="46943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87" y="4557130"/>
            <a:ext cx="1664352" cy="22922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179" y="1525499"/>
            <a:ext cx="3491980" cy="46943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694" y="1649514"/>
            <a:ext cx="1688739" cy="23654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533" y="2008058"/>
            <a:ext cx="3506657" cy="47491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8949" y="3881238"/>
            <a:ext cx="1682643" cy="2286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61237" y="750253"/>
            <a:ext cx="8910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Творческой группой нашего сада было разработано методическое пособие с рекомендациями и практическими играми, упражнениями по экономическому воспитанию дошкольников по сказкам </a:t>
            </a: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1237" y="750253"/>
            <a:ext cx="891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Предварительная работа по формированию финансовой грамотности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13" y="1082757"/>
            <a:ext cx="3371380" cy="23288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025" y="3217281"/>
            <a:ext cx="3133616" cy="36213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070" y="1119584"/>
            <a:ext cx="3145809" cy="30482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736" y="1064783"/>
            <a:ext cx="3932261" cy="406638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4049" y="4619463"/>
            <a:ext cx="2901948" cy="20118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9368" y="2926910"/>
            <a:ext cx="2103303" cy="17679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9007" y="3053800"/>
            <a:ext cx="3505504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1237" y="750253"/>
            <a:ext cx="8910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Творческой группой нашего сада было разработано методическое пособие с практическими играми и упражнениями по экономическому воспитанию дошкольников по сказкам 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31" y="1918629"/>
            <a:ext cx="3359187" cy="46943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933" y="1918628"/>
            <a:ext cx="3340899" cy="46943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64048" y="2423834"/>
            <a:ext cx="3982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ИП «ТЕРЕМОК» </a:t>
            </a:r>
          </a:p>
          <a:p>
            <a:pPr algn="ctr"/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формирование у детей экономического мышления и представления об экономических категориях «Экономия», «Труд», «Вознаграждение».</a:t>
            </a:r>
          </a:p>
        </p:txBody>
      </p:sp>
    </p:spTree>
    <p:extLst>
      <p:ext uri="{BB962C8B-B14F-4D97-AF65-F5344CB8AC3E}">
        <p14:creationId xmlns:p14="http://schemas.microsoft.com/office/powerpoint/2010/main" val="17016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40958" y="741430"/>
            <a:ext cx="907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ПРОБЛЕМНЫЕ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СИТУАЦИИ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8605" y="2628896"/>
            <a:ext cx="3737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«СОБЕРИ</a:t>
            </a:r>
          </a:p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ПОСЛОВИЦУ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8" y="1315737"/>
            <a:ext cx="4487045" cy="2975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972" y="3876601"/>
            <a:ext cx="2429661" cy="29673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151" y="1451124"/>
            <a:ext cx="2588132" cy="50586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138" y="3423253"/>
            <a:ext cx="2008103" cy="329822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1609" y="5377340"/>
            <a:ext cx="1570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«РАЗМЕН»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7240" y="859114"/>
            <a:ext cx="2272491" cy="32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46" y="756127"/>
            <a:ext cx="3670111" cy="2810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31" y="3159467"/>
            <a:ext cx="3603048" cy="3724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558" y="1148317"/>
            <a:ext cx="2972015" cy="57096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50554" y="1679944"/>
            <a:ext cx="44208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«НЕ ПОКУПАЙ ЛИШНЕГО»</a:t>
            </a:r>
          </a:p>
          <a:p>
            <a:pPr lvl="0" algn="ctr"/>
            <a:r>
              <a:rPr lang="ru-RU" sz="32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 этой игре мы не только закрепляем знания детей о профессиях, но и учим классифицировать предметы по определенному признаку, выделять лишний.</a:t>
            </a:r>
          </a:p>
        </p:txBody>
      </p:sp>
    </p:spTree>
    <p:extLst>
      <p:ext uri="{BB962C8B-B14F-4D97-AF65-F5344CB8AC3E}">
        <p14:creationId xmlns:p14="http://schemas.microsoft.com/office/powerpoint/2010/main" val="26396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33" y="2264720"/>
            <a:ext cx="2906435" cy="42039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089" y="2161241"/>
            <a:ext cx="2475191" cy="43163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855" y="2152364"/>
            <a:ext cx="2530059" cy="43163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601" y="756127"/>
            <a:ext cx="2811347" cy="26949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855" y="3507337"/>
            <a:ext cx="2957975" cy="3390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588" y="852478"/>
            <a:ext cx="7636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Интересные фокусы Веселого фонарика в магазине «ТЕХНОДОМ» помогают увлечь ребенка в мир покупок</a:t>
            </a:r>
          </a:p>
        </p:txBody>
      </p:sp>
    </p:spTree>
    <p:extLst>
      <p:ext uri="{BB962C8B-B14F-4D97-AF65-F5344CB8AC3E}">
        <p14:creationId xmlns:p14="http://schemas.microsoft.com/office/powerpoint/2010/main" val="29040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3909076" y="2342595"/>
            <a:ext cx="48521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«ТРИ ПОРОСЕНКА И ЗОЛОТАЯ КАРТА» </a:t>
            </a:r>
          </a:p>
          <a:p>
            <a:pPr lvl="0"/>
            <a:r>
              <a:rPr lang="ru-RU" sz="3200" b="1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Цель: формирование у детей экономического мышления и представлений об экономических категориях «Хозяйственность и бережливость», «Рациональность и экономия», «Кредит».</a:t>
            </a:r>
            <a:endParaRPr lang="ru-RU" sz="3200" b="1" dirty="0">
              <a:ln w="3175">
                <a:solidFill>
                  <a:srgbClr val="002060"/>
                </a:solidFill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43" y="887054"/>
            <a:ext cx="3865372" cy="3337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227" y="1968627"/>
            <a:ext cx="3279932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30" y="122797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4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90" y="11746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5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1390812" y="11747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248633" y="1850152"/>
            <a:ext cx="34302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Игра – лото </a:t>
            </a:r>
          </a:p>
          <a:p>
            <a:pPr lvl="0" algn="ctr"/>
            <a:r>
              <a:rPr lang="ru-RU" sz="32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«ПРОФЕССИИ»</a:t>
            </a:r>
          </a:p>
          <a:p>
            <a:pPr lvl="0" algn="ctr"/>
            <a:r>
              <a:rPr lang="ru-RU" sz="32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дает возможность как закрепить знания о уже известных профессиях, так и расширить кругозор и обогатить словарный запас новыми понятиями </a:t>
            </a:r>
          </a:p>
          <a:p>
            <a:pPr lvl="0" algn="ctr"/>
            <a:r>
              <a:rPr lang="ru-RU" sz="3200" b="1" dirty="0">
                <a:ln w="3175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банковской сферы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420" y="907788"/>
            <a:ext cx="3292125" cy="5950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729" y="432113"/>
            <a:ext cx="2347163" cy="23898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236" y="967888"/>
            <a:ext cx="4438273" cy="26641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235" y="3889653"/>
            <a:ext cx="4599667" cy="29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860</Words>
  <Application>Microsoft Office PowerPoint</Application>
  <PresentationFormat>Широкоэкранный</PresentationFormat>
  <Paragraphs>130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Elana</dc:creator>
  <cp:lastModifiedBy>Админ</cp:lastModifiedBy>
  <cp:revision>21</cp:revision>
  <dcterms:created xsi:type="dcterms:W3CDTF">2022-09-01T07:56:00Z</dcterms:created>
  <dcterms:modified xsi:type="dcterms:W3CDTF">2022-11-30T09:03:39Z</dcterms:modified>
</cp:coreProperties>
</file>