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1" r:id="rId4"/>
    <p:sldId id="27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5" r:id="rId15"/>
    <p:sldId id="267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46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E857-AB53-4D36-89C7-8D771E8BE888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DEDF-E092-4FDA-B108-E6F5F7FAA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01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E857-AB53-4D36-89C7-8D771E8BE888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DEDF-E092-4FDA-B108-E6F5F7FAA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057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E857-AB53-4D36-89C7-8D771E8BE888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DEDF-E092-4FDA-B108-E6F5F7FAA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2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E857-AB53-4D36-89C7-8D771E8BE888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DEDF-E092-4FDA-B108-E6F5F7FAA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77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E857-AB53-4D36-89C7-8D771E8BE888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DEDF-E092-4FDA-B108-E6F5F7FAA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15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E857-AB53-4D36-89C7-8D771E8BE888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DEDF-E092-4FDA-B108-E6F5F7FAA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E857-AB53-4D36-89C7-8D771E8BE888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DEDF-E092-4FDA-B108-E6F5F7FAA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157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E857-AB53-4D36-89C7-8D771E8BE888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DEDF-E092-4FDA-B108-E6F5F7FAA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234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E857-AB53-4D36-89C7-8D771E8BE888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DEDF-E092-4FDA-B108-E6F5F7FAA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128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E857-AB53-4D36-89C7-8D771E8BE888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DEDF-E092-4FDA-B108-E6F5F7FAA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57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E857-AB53-4D36-89C7-8D771E8BE888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DEDF-E092-4FDA-B108-E6F5F7FAA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09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1E857-AB53-4D36-89C7-8D771E8BE888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6DEDF-E092-4FDA-B108-E6F5F7FAA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12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214" y="1685580"/>
            <a:ext cx="3978811" cy="371819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idx="1"/>
          </p:nvPr>
        </p:nvSpPr>
        <p:spPr>
          <a:xfrm>
            <a:off x="6392669" y="4310465"/>
            <a:ext cx="5464368" cy="2357610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Ефремова Тамара Валериевна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внеурочной деятельности </a:t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курсу «Юный исследователь»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 flipH="1">
            <a:off x="5291901" y="799385"/>
            <a:ext cx="6793735" cy="293324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ДИДАКТИЧЕСКАЯ ПРОФОРИЕНТАЦИОННАЯ ИГРА «ГОРОД МАСТЕРОВ»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80" r="1" b="1676"/>
          <a:stretch/>
        </p:blipFill>
        <p:spPr>
          <a:xfrm>
            <a:off x="106364" y="128016"/>
            <a:ext cx="4998912" cy="6601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5584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6857" y="97318"/>
            <a:ext cx="6415768" cy="761999"/>
          </a:xfrm>
        </p:spPr>
        <p:txBody>
          <a:bodyPr>
            <a:noAutofit/>
          </a:bodyPr>
          <a:lstStyle/>
          <a:p>
            <a:r>
              <a:rPr lang="ru-RU" sz="3600" dirty="0"/>
              <a:t> 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«Улицы Здоровья»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263" r="7263"/>
          <a:stretch>
            <a:fillRect/>
          </a:stretch>
        </p:blipFill>
        <p:spPr>
          <a:xfrm>
            <a:off x="331777" y="1755687"/>
            <a:ext cx="5941857" cy="4691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298244" y="870909"/>
            <a:ext cx="9950781" cy="65379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скорой помощи, ветеринарный врач, медицинские сестры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803" y="1773010"/>
            <a:ext cx="5243307" cy="4657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8806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8345" y="141514"/>
            <a:ext cx="6664779" cy="67491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«Улицы Мужества»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377" y="4270729"/>
            <a:ext cx="4445358" cy="2533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288721" y="778103"/>
            <a:ext cx="8120744" cy="46808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Регулировщик, полицейский, пожарный, летчик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977" y="1491729"/>
            <a:ext cx="3813572" cy="2898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2959" r="886"/>
          <a:stretch/>
        </p:blipFill>
        <p:spPr>
          <a:xfrm>
            <a:off x="8550183" y="4525270"/>
            <a:ext cx="3239045" cy="2191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4" y="1491729"/>
            <a:ext cx="3672045" cy="294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925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8085" y="152400"/>
            <a:ext cx="7656739" cy="15382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разрезные картинки «Мужественные профессии»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61" y="217713"/>
            <a:ext cx="3863238" cy="514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752114" y="1458686"/>
            <a:ext cx="33636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развивает воображение, мелкую моторику рук, координацию, обогащает словарный запас, способствует развитию целостного восприятия и развивает любознательность.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2222" r="12777" b="3491"/>
          <a:stretch/>
        </p:blipFill>
        <p:spPr>
          <a:xfrm>
            <a:off x="4254959" y="1690688"/>
            <a:ext cx="3928094" cy="4985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703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9968" y="163288"/>
            <a:ext cx="6204857" cy="707571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«Проспекта Знаний»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3217498" y="961285"/>
            <a:ext cx="5958568" cy="64225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Учитель, библиотекарь, воспитатель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498" y="3189514"/>
            <a:ext cx="3244899" cy="336476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04935" y="1548252"/>
            <a:ext cx="5700163" cy="430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02" y="1693969"/>
            <a:ext cx="3101510" cy="3799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2978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1075" y="214010"/>
            <a:ext cx="2384653" cy="75730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0" t="7658" r="689" b="3886"/>
          <a:stretch/>
        </p:blipFill>
        <p:spPr>
          <a:xfrm>
            <a:off x="333375" y="0"/>
            <a:ext cx="533232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220" y="1046232"/>
            <a:ext cx="3957909" cy="5445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5964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6987" y="179615"/>
            <a:ext cx="6180363" cy="82731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Ребусы «Отгадай профессии»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1057160"/>
            <a:ext cx="2210889" cy="5527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19" y="1121227"/>
            <a:ext cx="2088473" cy="545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239" y="1132115"/>
            <a:ext cx="2167581" cy="5469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490" y="1174480"/>
            <a:ext cx="2129653" cy="5465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596" y="1184550"/>
            <a:ext cx="2140948" cy="5453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805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348343"/>
            <a:ext cx="5257799" cy="56605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 «Профессия»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83621"/>
            <a:ext cx="4442884" cy="6290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291943" y="1186543"/>
            <a:ext cx="5203371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 много в мире есть,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невозможно перечесть.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многие важны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актуальны, и нужны.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ты скорее подрастай -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Профессией овладевай.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Старайся в деле первым быть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людям пользу приносить!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651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414" y="269967"/>
            <a:ext cx="11985172" cy="911134"/>
          </a:xfrm>
        </p:spPr>
        <p:txBody>
          <a:bodyPr>
            <a:normAutofit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081" y="1306285"/>
            <a:ext cx="11223172" cy="528174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расширить представления школьников о многообразии профессий и их предназначении;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понимать значимость разных профессий в жизни общества.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память, логическое мышление, наблюдательность;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и творческую деятельность детей.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уважительное и доброе отношение к людям разных профессий;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побуждать к выбору будущей профессии, к стремлению учиться;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самостоятельность, ответственность, умение работать в команде, сопереживать.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CEB3A-60D5-23C9-9986-D4C94B614F5D}"/>
              </a:ext>
            </a:extLst>
          </p:cNvPr>
          <p:cNvSpPr txBox="1"/>
          <p:nvPr/>
        </p:nvSpPr>
        <p:spPr>
          <a:xfrm>
            <a:off x="554081" y="310035"/>
            <a:ext cx="1108383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знаний о многообразии профессий, развитие у детей уважительного отношения ко всем видам профессиональной деятельности.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51213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2302" y="-456805"/>
            <a:ext cx="9164183" cy="1295399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частей макета «Города Мастеров»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902425" y="785019"/>
            <a:ext cx="5829800" cy="642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и больница скорой помощи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1" b="3096"/>
          <a:stretch/>
        </p:blipFill>
        <p:spPr>
          <a:xfrm>
            <a:off x="2007353" y="1427276"/>
            <a:ext cx="7104239" cy="516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8048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291" y="365943"/>
            <a:ext cx="9300755" cy="71609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Жилые дома, гостиница, парикмахерская, цирк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3" y="1839505"/>
            <a:ext cx="5982787" cy="4487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b="5000"/>
          <a:stretch/>
        </p:blipFill>
        <p:spPr>
          <a:xfrm>
            <a:off x="6537611" y="1282336"/>
            <a:ext cx="5480216" cy="3927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775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4540" y="396239"/>
            <a:ext cx="6039688" cy="75111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Экскурсовод и экскурсанты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755" y="1524002"/>
            <a:ext cx="5363569" cy="4563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933" y="1524002"/>
            <a:ext cx="5973241" cy="4563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2786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658" y="152400"/>
            <a:ext cx="10178142" cy="56605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Макеты домов и деревьев в «Городе Мастеров»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4" b="4858"/>
          <a:stretch/>
        </p:blipFill>
        <p:spPr>
          <a:xfrm>
            <a:off x="435460" y="816859"/>
            <a:ext cx="5547330" cy="289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700" y="838061"/>
            <a:ext cx="3829735" cy="2869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555" r="1" b="4031"/>
          <a:stretch/>
        </p:blipFill>
        <p:spPr>
          <a:xfrm>
            <a:off x="435458" y="3989102"/>
            <a:ext cx="4136541" cy="262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168" y="4042682"/>
            <a:ext cx="3829735" cy="2650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9679" y="4418679"/>
            <a:ext cx="2653759" cy="1706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526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3173" y="628748"/>
            <a:ext cx="5061859" cy="9906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строителей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70" t="70102" r="6438"/>
          <a:stretch/>
        </p:blipFill>
        <p:spPr>
          <a:xfrm>
            <a:off x="4752976" y="4147458"/>
            <a:ext cx="6984424" cy="2237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 flipH="1">
            <a:off x="6682468" y="1756436"/>
            <a:ext cx="4147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Монтажник, каменщик,                  сварщик, водопроводчик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2221" r="6429" b="30635"/>
          <a:stretch/>
        </p:blipFill>
        <p:spPr>
          <a:xfrm>
            <a:off x="439783" y="420189"/>
            <a:ext cx="5170715" cy="3364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575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9428" y="367916"/>
            <a:ext cx="8370409" cy="55084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«Улицы Нужных профессий»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2351" y="3642618"/>
            <a:ext cx="2865368" cy="2914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737298" y="932643"/>
            <a:ext cx="6885543" cy="517793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Продавец, парикмахер, официант, повар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070" y="1777503"/>
            <a:ext cx="2481501" cy="2800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91" y="2838450"/>
            <a:ext cx="5535283" cy="3651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3261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7744" y="88755"/>
            <a:ext cx="6916511" cy="89263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«Кому что принадлежит?»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225" y="1076325"/>
            <a:ext cx="3905392" cy="553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881" y="1076325"/>
            <a:ext cx="3906092" cy="5573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64176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306</Words>
  <Application>Microsoft Office PowerPoint</Application>
  <PresentationFormat>Широкоэкранный</PresentationFormat>
  <Paragraphs>45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    </vt:lpstr>
      <vt:lpstr>     </vt:lpstr>
      <vt:lpstr>Образцы частей макета «Города Мастеров»</vt:lpstr>
      <vt:lpstr>Жилые дома, гостиница, парикмахерская, цирк</vt:lpstr>
      <vt:lpstr>Экскурсовод и экскурсанты</vt:lpstr>
      <vt:lpstr>Макеты домов и деревьев в «Городе Мастеров»</vt:lpstr>
      <vt:lpstr>Профессии строителей</vt:lpstr>
      <vt:lpstr>Жители «Улицы Нужных профессий»</vt:lpstr>
      <vt:lpstr>Игры «Кому что принадлежит?»</vt:lpstr>
      <vt:lpstr> Жители «Улицы Здоровья»</vt:lpstr>
      <vt:lpstr>Жители «Улицы Мужества» </vt:lpstr>
      <vt:lpstr>Игра «Собери разрезные картинки «Мужественные профессии»</vt:lpstr>
      <vt:lpstr>Жители «Проспекта Знаний»</vt:lpstr>
      <vt:lpstr>Загадки</vt:lpstr>
      <vt:lpstr>Ребусы «Отгадай профессии»</vt:lpstr>
      <vt:lpstr>Кроссворд «Профессия»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ИНТЕРАКТИВНАЯ ДИДАКТИЧЕСКАЯ ПРОФОРИЕНТАЦИОННАЯ ИГРА «ГОРОД МАСТЕРОВ»   Автор: Ефремова Тамара Валериевна,  учитель внеурочной деятельности  по курсу «Юный исследователь»      г. Симферополь, 2022</dc:title>
  <dc:creator>User</dc:creator>
  <cp:lastModifiedBy>lopashova</cp:lastModifiedBy>
  <cp:revision>41</cp:revision>
  <dcterms:created xsi:type="dcterms:W3CDTF">2022-10-24T12:55:35Z</dcterms:created>
  <dcterms:modified xsi:type="dcterms:W3CDTF">2022-11-01T16:12:50Z</dcterms:modified>
</cp:coreProperties>
</file>