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56" r:id="rId3"/>
    <p:sldId id="286" r:id="rId4"/>
    <p:sldId id="273" r:id="rId5"/>
    <p:sldId id="271" r:id="rId6"/>
    <p:sldId id="296" r:id="rId7"/>
    <p:sldId id="289" r:id="rId8"/>
    <p:sldId id="288" r:id="rId9"/>
    <p:sldId id="292" r:id="rId10"/>
    <p:sldId id="276" r:id="rId11"/>
    <p:sldId id="279" r:id="rId12"/>
    <p:sldId id="275" r:id="rId13"/>
    <p:sldId id="262" r:id="rId14"/>
    <p:sldId id="29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36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988529-23AC-4C63-9917-0779280E97CE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AE166AE-04A3-4AB4-9340-9645F9CA3DB0}">
      <dgm:prSet phldrT="[Текст]" custT="1"/>
      <dgm:spPr/>
      <dgm:t>
        <a:bodyPr/>
        <a:lstStyle/>
        <a:p>
          <a:r>
            <a:rPr lang="ru-RU" sz="2000" b="1" dirty="0" smtClean="0"/>
            <a:t>Школа Молодого Педагога</a:t>
          </a:r>
          <a:endParaRPr lang="ru-RU" sz="2000" b="1" dirty="0"/>
        </a:p>
      </dgm:t>
    </dgm:pt>
    <dgm:pt modelId="{2CCAA655-59A3-410B-AD59-8D13D8F0399F}" type="parTrans" cxnId="{9485CB58-5D5C-4DF8-B584-49F0573B7FD8}">
      <dgm:prSet/>
      <dgm:spPr/>
      <dgm:t>
        <a:bodyPr/>
        <a:lstStyle/>
        <a:p>
          <a:endParaRPr lang="ru-RU"/>
        </a:p>
      </dgm:t>
    </dgm:pt>
    <dgm:pt modelId="{7192B97A-B546-45F5-BF0A-AFED6B5EB473}" type="sibTrans" cxnId="{9485CB58-5D5C-4DF8-B584-49F0573B7FD8}">
      <dgm:prSet/>
      <dgm:spPr/>
      <dgm:t>
        <a:bodyPr/>
        <a:lstStyle/>
        <a:p>
          <a:endParaRPr lang="ru-RU"/>
        </a:p>
      </dgm:t>
    </dgm:pt>
    <dgm:pt modelId="{F8048B4A-A81C-4EDC-936C-F36DAB174058}">
      <dgm:prSet phldrT="[Текст]" custT="1"/>
      <dgm:spPr/>
      <dgm:t>
        <a:bodyPr/>
        <a:lstStyle/>
        <a:p>
          <a:r>
            <a:rPr lang="ru-RU" sz="2000" b="1" dirty="0" smtClean="0"/>
            <a:t>Школа Молодого Управленца</a:t>
          </a:r>
          <a:endParaRPr lang="ru-RU" sz="2000" b="1" dirty="0"/>
        </a:p>
      </dgm:t>
    </dgm:pt>
    <dgm:pt modelId="{4378D9BF-EE31-4655-AD64-26496005F3C2}" type="parTrans" cxnId="{0A332316-4E8F-4CD6-A8FC-9EC7A960AF79}">
      <dgm:prSet/>
      <dgm:spPr/>
      <dgm:t>
        <a:bodyPr/>
        <a:lstStyle/>
        <a:p>
          <a:endParaRPr lang="ru-RU"/>
        </a:p>
      </dgm:t>
    </dgm:pt>
    <dgm:pt modelId="{05E1A8BB-852A-44AF-AC59-9CCF085E6F18}" type="sibTrans" cxnId="{0A332316-4E8F-4CD6-A8FC-9EC7A960AF79}">
      <dgm:prSet/>
      <dgm:spPr/>
      <dgm:t>
        <a:bodyPr/>
        <a:lstStyle/>
        <a:p>
          <a:endParaRPr lang="ru-RU"/>
        </a:p>
      </dgm:t>
    </dgm:pt>
    <dgm:pt modelId="{3B3F253D-D349-4A0E-8D83-7E1A194FBCE7}">
      <dgm:prSet phldrT="[Текст]" custT="1"/>
      <dgm:spPr/>
      <dgm:t>
        <a:bodyPr/>
        <a:lstStyle/>
        <a:p>
          <a:r>
            <a:rPr lang="ru-RU" sz="2000" b="1" dirty="0" smtClean="0"/>
            <a:t>Школа Молодого Психолога</a:t>
          </a:r>
          <a:endParaRPr lang="ru-RU" sz="2000" b="1" dirty="0"/>
        </a:p>
      </dgm:t>
    </dgm:pt>
    <dgm:pt modelId="{76C8B3E5-DB0A-4A67-85CE-42AD1C8B915F}" type="parTrans" cxnId="{5856241A-5789-44D1-BF62-96D030334616}">
      <dgm:prSet/>
      <dgm:spPr/>
      <dgm:t>
        <a:bodyPr/>
        <a:lstStyle/>
        <a:p>
          <a:endParaRPr lang="ru-RU"/>
        </a:p>
      </dgm:t>
    </dgm:pt>
    <dgm:pt modelId="{3B315AAB-ECC8-434B-A8E8-183234F4D577}" type="sibTrans" cxnId="{5856241A-5789-44D1-BF62-96D030334616}">
      <dgm:prSet/>
      <dgm:spPr/>
      <dgm:t>
        <a:bodyPr/>
        <a:lstStyle/>
        <a:p>
          <a:endParaRPr lang="ru-RU"/>
        </a:p>
      </dgm:t>
    </dgm:pt>
    <dgm:pt modelId="{B87A9789-BEA9-4ECE-AEC5-171EB380132A}">
      <dgm:prSet phldrT="[Текст]" custT="1"/>
      <dgm:spPr/>
      <dgm:t>
        <a:bodyPr/>
        <a:lstStyle/>
        <a:p>
          <a:r>
            <a:rPr lang="ru-RU" sz="2000" b="1" dirty="0" smtClean="0"/>
            <a:t>Школа молодого воспитателя</a:t>
          </a:r>
          <a:endParaRPr lang="ru-RU" sz="2000" b="1" dirty="0"/>
        </a:p>
      </dgm:t>
    </dgm:pt>
    <dgm:pt modelId="{D84C2EE7-9EFA-40EB-9691-335DF7B01AEC}" type="parTrans" cxnId="{638329C2-F814-4330-99E1-73DF52AA3754}">
      <dgm:prSet/>
      <dgm:spPr/>
      <dgm:t>
        <a:bodyPr/>
        <a:lstStyle/>
        <a:p>
          <a:endParaRPr lang="ru-RU"/>
        </a:p>
      </dgm:t>
    </dgm:pt>
    <dgm:pt modelId="{EDC4546C-0BAA-4156-BC5F-39CA2341D0FE}" type="sibTrans" cxnId="{638329C2-F814-4330-99E1-73DF52AA3754}">
      <dgm:prSet/>
      <dgm:spPr/>
      <dgm:t>
        <a:bodyPr/>
        <a:lstStyle/>
        <a:p>
          <a:endParaRPr lang="ru-RU"/>
        </a:p>
      </dgm:t>
    </dgm:pt>
    <dgm:pt modelId="{4CE3A2AC-7F86-4E0C-AF7B-D6793C9D2CBA}">
      <dgm:prSet phldrT="[Текст]" custT="1"/>
      <dgm:spPr/>
      <dgm:t>
        <a:bodyPr/>
        <a:lstStyle/>
        <a:p>
          <a:r>
            <a:rPr lang="ru-RU" sz="2000" b="1" dirty="0" smtClean="0"/>
            <a:t>Школа ППК</a:t>
          </a:r>
          <a:endParaRPr lang="ru-RU" sz="2000" b="1" dirty="0"/>
        </a:p>
      </dgm:t>
    </dgm:pt>
    <dgm:pt modelId="{88F8985D-B610-4556-AC82-8FA4C9ECD32C}" type="parTrans" cxnId="{A2AFEB78-E359-4B57-995A-E69C46C98CE1}">
      <dgm:prSet/>
      <dgm:spPr/>
      <dgm:t>
        <a:bodyPr/>
        <a:lstStyle/>
        <a:p>
          <a:endParaRPr lang="ru-RU"/>
        </a:p>
      </dgm:t>
    </dgm:pt>
    <dgm:pt modelId="{1BBB9B64-F10E-45F7-9B82-F30F407698AA}" type="sibTrans" cxnId="{A2AFEB78-E359-4B57-995A-E69C46C98CE1}">
      <dgm:prSet/>
      <dgm:spPr/>
      <dgm:t>
        <a:bodyPr/>
        <a:lstStyle/>
        <a:p>
          <a:endParaRPr lang="ru-RU"/>
        </a:p>
      </dgm:t>
    </dgm:pt>
    <dgm:pt modelId="{977FDD72-FB45-4820-8EEF-9EF566EB0225}">
      <dgm:prSet phldrT="[Текст]" custT="1"/>
      <dgm:spPr/>
      <dgm:t>
        <a:bodyPr/>
        <a:lstStyle/>
        <a:p>
          <a:r>
            <a:rPr lang="ru-RU" sz="2000" b="1" dirty="0" smtClean="0"/>
            <a:t>Школа молодого классного руководителя</a:t>
          </a:r>
          <a:endParaRPr lang="ru-RU" sz="2000" b="1" dirty="0"/>
        </a:p>
      </dgm:t>
    </dgm:pt>
    <dgm:pt modelId="{3FA94FAA-2505-43C9-A4FE-462057A0F1FC}" type="parTrans" cxnId="{08CA6B3B-70F1-4AD4-9623-0EC26B778BC8}">
      <dgm:prSet/>
      <dgm:spPr/>
      <dgm:t>
        <a:bodyPr/>
        <a:lstStyle/>
        <a:p>
          <a:endParaRPr lang="ru-RU"/>
        </a:p>
      </dgm:t>
    </dgm:pt>
    <dgm:pt modelId="{E41B05C6-87F4-4681-99A3-D97D9018BFFD}" type="sibTrans" cxnId="{08CA6B3B-70F1-4AD4-9623-0EC26B778BC8}">
      <dgm:prSet/>
      <dgm:spPr/>
      <dgm:t>
        <a:bodyPr/>
        <a:lstStyle/>
        <a:p>
          <a:endParaRPr lang="ru-RU"/>
        </a:p>
      </dgm:t>
    </dgm:pt>
    <dgm:pt modelId="{35152E35-C562-4B79-81BB-2EC693ECB9BA}" type="pres">
      <dgm:prSet presAssocID="{91988529-23AC-4C63-9917-0779280E97C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57C91E-5D29-4FB9-AAE3-87351B1F4D10}" type="pres">
      <dgm:prSet presAssocID="{91988529-23AC-4C63-9917-0779280E97CE}" presName="fgShape" presStyleLbl="fgShp" presStyleIdx="0" presStyleCnt="1" custScaleX="101669"/>
      <dgm:spPr/>
      <dgm:t>
        <a:bodyPr/>
        <a:lstStyle/>
        <a:p>
          <a:endParaRPr lang="ru-RU"/>
        </a:p>
      </dgm:t>
    </dgm:pt>
    <dgm:pt modelId="{C8881EBF-2846-456F-9137-084E4C115F08}" type="pres">
      <dgm:prSet presAssocID="{91988529-23AC-4C63-9917-0779280E97CE}" presName="linComp" presStyleCnt="0"/>
      <dgm:spPr/>
      <dgm:t>
        <a:bodyPr/>
        <a:lstStyle/>
        <a:p>
          <a:endParaRPr lang="ru-RU"/>
        </a:p>
      </dgm:t>
    </dgm:pt>
    <dgm:pt modelId="{5F3FD00D-32B6-4F8B-BF5C-B528BC7618C7}" type="pres">
      <dgm:prSet presAssocID="{8AE166AE-04A3-4AB4-9340-9645F9CA3DB0}" presName="compNode" presStyleCnt="0"/>
      <dgm:spPr/>
      <dgm:t>
        <a:bodyPr/>
        <a:lstStyle/>
        <a:p>
          <a:endParaRPr lang="ru-RU"/>
        </a:p>
      </dgm:t>
    </dgm:pt>
    <dgm:pt modelId="{0EB1FF24-A06B-4FE0-AEF9-D2E65999497E}" type="pres">
      <dgm:prSet presAssocID="{8AE166AE-04A3-4AB4-9340-9645F9CA3DB0}" presName="bkgdShape" presStyleLbl="node1" presStyleIdx="0" presStyleCnt="6"/>
      <dgm:spPr/>
      <dgm:t>
        <a:bodyPr/>
        <a:lstStyle/>
        <a:p>
          <a:endParaRPr lang="ru-RU"/>
        </a:p>
      </dgm:t>
    </dgm:pt>
    <dgm:pt modelId="{C5956D84-7E77-4CCB-A32E-7C5295430297}" type="pres">
      <dgm:prSet presAssocID="{8AE166AE-04A3-4AB4-9340-9645F9CA3DB0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B8B2C-6923-444E-AD83-DC7B00C58FD5}" type="pres">
      <dgm:prSet presAssocID="{8AE166AE-04A3-4AB4-9340-9645F9CA3DB0}" presName="invisiNode" presStyleLbl="node1" presStyleIdx="0" presStyleCnt="6"/>
      <dgm:spPr/>
      <dgm:t>
        <a:bodyPr/>
        <a:lstStyle/>
        <a:p>
          <a:endParaRPr lang="ru-RU"/>
        </a:p>
      </dgm:t>
    </dgm:pt>
    <dgm:pt modelId="{48290979-5C08-427E-9464-E583301FDEFE}" type="pres">
      <dgm:prSet presAssocID="{8AE166AE-04A3-4AB4-9340-9645F9CA3DB0}" presName="imagNode" presStyleLbl="fgImgPlace1" presStyleIdx="0" presStyleCnt="6" custScaleX="106156" custScaleY="10283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ru-RU"/>
        </a:p>
      </dgm:t>
    </dgm:pt>
    <dgm:pt modelId="{8848C4C8-EDA5-4A0A-9F1D-44698FC6DF2C}" type="pres">
      <dgm:prSet presAssocID="{7192B97A-B546-45F5-BF0A-AFED6B5EB47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EA4E93A-83B0-4134-B053-16434A4D5694}" type="pres">
      <dgm:prSet presAssocID="{F8048B4A-A81C-4EDC-936C-F36DAB174058}" presName="compNode" presStyleCnt="0"/>
      <dgm:spPr/>
      <dgm:t>
        <a:bodyPr/>
        <a:lstStyle/>
        <a:p>
          <a:endParaRPr lang="ru-RU"/>
        </a:p>
      </dgm:t>
    </dgm:pt>
    <dgm:pt modelId="{8AC3EE81-B5FF-400A-AB20-DF29054B2884}" type="pres">
      <dgm:prSet presAssocID="{F8048B4A-A81C-4EDC-936C-F36DAB174058}" presName="bkgdShape" presStyleLbl="node1" presStyleIdx="1" presStyleCnt="6"/>
      <dgm:spPr/>
      <dgm:t>
        <a:bodyPr/>
        <a:lstStyle/>
        <a:p>
          <a:endParaRPr lang="ru-RU"/>
        </a:p>
      </dgm:t>
    </dgm:pt>
    <dgm:pt modelId="{3CD43FDB-67D1-4656-9E65-42C2E6A2D21C}" type="pres">
      <dgm:prSet presAssocID="{F8048B4A-A81C-4EDC-936C-F36DAB174058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C9E8A4-5AA9-4ACB-B7DE-5514B8C50743}" type="pres">
      <dgm:prSet presAssocID="{F8048B4A-A81C-4EDC-936C-F36DAB174058}" presName="invisiNode" presStyleLbl="node1" presStyleIdx="1" presStyleCnt="6"/>
      <dgm:spPr/>
      <dgm:t>
        <a:bodyPr/>
        <a:lstStyle/>
        <a:p>
          <a:endParaRPr lang="ru-RU"/>
        </a:p>
      </dgm:t>
    </dgm:pt>
    <dgm:pt modelId="{41A5D184-996E-49C3-9CBD-193A463A042A}" type="pres">
      <dgm:prSet presAssocID="{F8048B4A-A81C-4EDC-936C-F36DAB174058}" presName="imagNode" presStyleLbl="fgImgPlace1" presStyleIdx="1" presStyleCnt="6" custScaleX="99273" custScaleY="9906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CF5B11F1-0D85-4BDC-9335-D0CA36E7516A}" type="pres">
      <dgm:prSet presAssocID="{05E1A8BB-852A-44AF-AC59-9CCF085E6F1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0381BDA-C333-4A65-AF58-12968B08C502}" type="pres">
      <dgm:prSet presAssocID="{3B3F253D-D349-4A0E-8D83-7E1A194FBCE7}" presName="compNode" presStyleCnt="0"/>
      <dgm:spPr/>
      <dgm:t>
        <a:bodyPr/>
        <a:lstStyle/>
        <a:p>
          <a:endParaRPr lang="ru-RU"/>
        </a:p>
      </dgm:t>
    </dgm:pt>
    <dgm:pt modelId="{2F4CDFA4-CC55-4A71-A39A-0DFD09B13117}" type="pres">
      <dgm:prSet presAssocID="{3B3F253D-D349-4A0E-8D83-7E1A194FBCE7}" presName="bkgdShape" presStyleLbl="node1" presStyleIdx="2" presStyleCnt="6"/>
      <dgm:spPr/>
      <dgm:t>
        <a:bodyPr/>
        <a:lstStyle/>
        <a:p>
          <a:endParaRPr lang="ru-RU"/>
        </a:p>
      </dgm:t>
    </dgm:pt>
    <dgm:pt modelId="{73F76E51-201E-4CE3-B4C6-D199BCCF41B5}" type="pres">
      <dgm:prSet presAssocID="{3B3F253D-D349-4A0E-8D83-7E1A194FBCE7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E36B06-B911-4F7D-AC14-DD7A45F0DB83}" type="pres">
      <dgm:prSet presAssocID="{3B3F253D-D349-4A0E-8D83-7E1A194FBCE7}" presName="invisiNode" presStyleLbl="node1" presStyleIdx="2" presStyleCnt="6"/>
      <dgm:spPr/>
      <dgm:t>
        <a:bodyPr/>
        <a:lstStyle/>
        <a:p>
          <a:endParaRPr lang="ru-RU"/>
        </a:p>
      </dgm:t>
    </dgm:pt>
    <dgm:pt modelId="{1876399F-C3CC-4408-BACC-D08A401C7625}" type="pres">
      <dgm:prSet presAssocID="{3B3F253D-D349-4A0E-8D83-7E1A194FBCE7}" presName="imagNode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ru-RU"/>
        </a:p>
      </dgm:t>
    </dgm:pt>
    <dgm:pt modelId="{9C568E5B-F154-48FC-AD74-54B25CF8FA82}" type="pres">
      <dgm:prSet presAssocID="{3B315AAB-ECC8-434B-A8E8-183234F4D57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7AFEB13-D177-4901-BE72-44B6137DC706}" type="pres">
      <dgm:prSet presAssocID="{4CE3A2AC-7F86-4E0C-AF7B-D6793C9D2CBA}" presName="compNode" presStyleCnt="0"/>
      <dgm:spPr/>
      <dgm:t>
        <a:bodyPr/>
        <a:lstStyle/>
        <a:p>
          <a:endParaRPr lang="ru-RU"/>
        </a:p>
      </dgm:t>
    </dgm:pt>
    <dgm:pt modelId="{A9D9CEEC-9CF4-42B0-849E-0ADB27DBBB36}" type="pres">
      <dgm:prSet presAssocID="{4CE3A2AC-7F86-4E0C-AF7B-D6793C9D2CBA}" presName="bkgdShape" presStyleLbl="node1" presStyleIdx="3" presStyleCnt="6"/>
      <dgm:spPr/>
      <dgm:t>
        <a:bodyPr/>
        <a:lstStyle/>
        <a:p>
          <a:endParaRPr lang="ru-RU"/>
        </a:p>
      </dgm:t>
    </dgm:pt>
    <dgm:pt modelId="{4DFD5EF0-E14B-467D-AD44-A2BF368DBDEA}" type="pres">
      <dgm:prSet presAssocID="{4CE3A2AC-7F86-4E0C-AF7B-D6793C9D2CBA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72AC15-9714-402A-88FE-4324582C394B}" type="pres">
      <dgm:prSet presAssocID="{4CE3A2AC-7F86-4E0C-AF7B-D6793C9D2CBA}" presName="invisiNode" presStyleLbl="node1" presStyleIdx="3" presStyleCnt="6"/>
      <dgm:spPr/>
      <dgm:t>
        <a:bodyPr/>
        <a:lstStyle/>
        <a:p>
          <a:endParaRPr lang="ru-RU"/>
        </a:p>
      </dgm:t>
    </dgm:pt>
    <dgm:pt modelId="{068ABDBF-4B95-4FB2-813B-B1059EBECBE9}" type="pres">
      <dgm:prSet presAssocID="{4CE3A2AC-7F86-4E0C-AF7B-D6793C9D2CBA}" presName="imagNode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  <dgm:t>
        <a:bodyPr/>
        <a:lstStyle/>
        <a:p>
          <a:endParaRPr lang="ru-RU"/>
        </a:p>
      </dgm:t>
    </dgm:pt>
    <dgm:pt modelId="{6AD7DF83-9AF5-4810-85DD-4C54F6558B8A}" type="pres">
      <dgm:prSet presAssocID="{1BBB9B64-F10E-45F7-9B82-F30F407698A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8DC68F6-7A99-432F-BDBE-21A22671C068}" type="pres">
      <dgm:prSet presAssocID="{B87A9789-BEA9-4ECE-AEC5-171EB380132A}" presName="compNode" presStyleCnt="0"/>
      <dgm:spPr/>
      <dgm:t>
        <a:bodyPr/>
        <a:lstStyle/>
        <a:p>
          <a:endParaRPr lang="ru-RU"/>
        </a:p>
      </dgm:t>
    </dgm:pt>
    <dgm:pt modelId="{986B5A85-F20D-4011-B72F-C5D02948BDED}" type="pres">
      <dgm:prSet presAssocID="{B87A9789-BEA9-4ECE-AEC5-171EB380132A}" presName="bkgdShape" presStyleLbl="node1" presStyleIdx="4" presStyleCnt="6"/>
      <dgm:spPr/>
      <dgm:t>
        <a:bodyPr/>
        <a:lstStyle/>
        <a:p>
          <a:endParaRPr lang="ru-RU"/>
        </a:p>
      </dgm:t>
    </dgm:pt>
    <dgm:pt modelId="{EB5B6B9E-8F59-4913-9075-F5E627709181}" type="pres">
      <dgm:prSet presAssocID="{B87A9789-BEA9-4ECE-AEC5-171EB380132A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D6ED8C-367E-464B-A513-5384F02A7E83}" type="pres">
      <dgm:prSet presAssocID="{B87A9789-BEA9-4ECE-AEC5-171EB380132A}" presName="invisiNode" presStyleLbl="node1" presStyleIdx="4" presStyleCnt="6"/>
      <dgm:spPr/>
      <dgm:t>
        <a:bodyPr/>
        <a:lstStyle/>
        <a:p>
          <a:endParaRPr lang="ru-RU"/>
        </a:p>
      </dgm:t>
    </dgm:pt>
    <dgm:pt modelId="{F7842838-8913-46B2-B2B7-16F6460D9435}" type="pres">
      <dgm:prSet presAssocID="{B87A9789-BEA9-4ECE-AEC5-171EB380132A}" presName="imagNode" presStyleLbl="f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F2CC267-1192-425B-9DCD-AE4C0B075285}" type="pres">
      <dgm:prSet presAssocID="{EDC4546C-0BAA-4156-BC5F-39CA2341D0F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8CBDD05-A6AD-4494-9C3C-0ADE31A53D5A}" type="pres">
      <dgm:prSet presAssocID="{977FDD72-FB45-4820-8EEF-9EF566EB0225}" presName="compNode" presStyleCnt="0"/>
      <dgm:spPr/>
      <dgm:t>
        <a:bodyPr/>
        <a:lstStyle/>
        <a:p>
          <a:endParaRPr lang="ru-RU"/>
        </a:p>
      </dgm:t>
    </dgm:pt>
    <dgm:pt modelId="{2533ABF8-E4A3-412A-96B1-EB619A19060F}" type="pres">
      <dgm:prSet presAssocID="{977FDD72-FB45-4820-8EEF-9EF566EB0225}" presName="bkgdShape" presStyleLbl="node1" presStyleIdx="5" presStyleCnt="6"/>
      <dgm:spPr/>
      <dgm:t>
        <a:bodyPr/>
        <a:lstStyle/>
        <a:p>
          <a:endParaRPr lang="ru-RU"/>
        </a:p>
      </dgm:t>
    </dgm:pt>
    <dgm:pt modelId="{61B3A467-D441-4B12-91BA-CB91B8977D31}" type="pres">
      <dgm:prSet presAssocID="{977FDD72-FB45-4820-8EEF-9EF566EB0225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C1341-99D1-4DF4-925F-9B6710722302}" type="pres">
      <dgm:prSet presAssocID="{977FDD72-FB45-4820-8EEF-9EF566EB0225}" presName="invisiNode" presStyleLbl="node1" presStyleIdx="5" presStyleCnt="6"/>
      <dgm:spPr/>
      <dgm:t>
        <a:bodyPr/>
        <a:lstStyle/>
        <a:p>
          <a:endParaRPr lang="ru-RU"/>
        </a:p>
      </dgm:t>
    </dgm:pt>
    <dgm:pt modelId="{03BD550A-F0AD-45A3-801A-4C281D5763B8}" type="pres">
      <dgm:prSet presAssocID="{977FDD72-FB45-4820-8EEF-9EF566EB0225}" presName="imagNode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ru-RU"/>
        </a:p>
      </dgm:t>
    </dgm:pt>
  </dgm:ptLst>
  <dgm:cxnLst>
    <dgm:cxn modelId="{467B7BDE-6E3B-43BC-BE06-9A8AEF1612C7}" type="presOf" srcId="{977FDD72-FB45-4820-8EEF-9EF566EB0225}" destId="{61B3A467-D441-4B12-91BA-CB91B8977D31}" srcOrd="1" destOrd="0" presId="urn:microsoft.com/office/officeart/2005/8/layout/hList7"/>
    <dgm:cxn modelId="{DCFC4BE4-0D3D-4F73-9811-BB9C011B6953}" type="presOf" srcId="{91988529-23AC-4C63-9917-0779280E97CE}" destId="{35152E35-C562-4B79-81BB-2EC693ECB9BA}" srcOrd="0" destOrd="0" presId="urn:microsoft.com/office/officeart/2005/8/layout/hList7"/>
    <dgm:cxn modelId="{6F5C2C80-D056-442E-9359-0701344F1120}" type="presOf" srcId="{B87A9789-BEA9-4ECE-AEC5-171EB380132A}" destId="{EB5B6B9E-8F59-4913-9075-F5E627709181}" srcOrd="1" destOrd="0" presId="urn:microsoft.com/office/officeart/2005/8/layout/hList7"/>
    <dgm:cxn modelId="{01A8DDA6-DBD9-4450-858B-1A202A939833}" type="presOf" srcId="{3B315AAB-ECC8-434B-A8E8-183234F4D577}" destId="{9C568E5B-F154-48FC-AD74-54B25CF8FA82}" srcOrd="0" destOrd="0" presId="urn:microsoft.com/office/officeart/2005/8/layout/hList7"/>
    <dgm:cxn modelId="{32151D3D-5AD7-4363-99D4-A46385ACFF14}" type="presOf" srcId="{4CE3A2AC-7F86-4E0C-AF7B-D6793C9D2CBA}" destId="{A9D9CEEC-9CF4-42B0-849E-0ADB27DBBB36}" srcOrd="0" destOrd="0" presId="urn:microsoft.com/office/officeart/2005/8/layout/hList7"/>
    <dgm:cxn modelId="{678401CF-EB15-4912-B897-D5CE96E00002}" type="presOf" srcId="{F8048B4A-A81C-4EDC-936C-F36DAB174058}" destId="{3CD43FDB-67D1-4656-9E65-42C2E6A2D21C}" srcOrd="1" destOrd="0" presId="urn:microsoft.com/office/officeart/2005/8/layout/hList7"/>
    <dgm:cxn modelId="{03B18B56-F279-45A5-A31F-12BFD8FD4973}" type="presOf" srcId="{1BBB9B64-F10E-45F7-9B82-F30F407698AA}" destId="{6AD7DF83-9AF5-4810-85DD-4C54F6558B8A}" srcOrd="0" destOrd="0" presId="urn:microsoft.com/office/officeart/2005/8/layout/hList7"/>
    <dgm:cxn modelId="{94BC5EB7-4EF7-499F-A295-D702CD110461}" type="presOf" srcId="{8AE166AE-04A3-4AB4-9340-9645F9CA3DB0}" destId="{0EB1FF24-A06B-4FE0-AEF9-D2E65999497E}" srcOrd="0" destOrd="0" presId="urn:microsoft.com/office/officeart/2005/8/layout/hList7"/>
    <dgm:cxn modelId="{1A1395DB-2494-4F80-9436-D7D596ADB14E}" type="presOf" srcId="{977FDD72-FB45-4820-8EEF-9EF566EB0225}" destId="{2533ABF8-E4A3-412A-96B1-EB619A19060F}" srcOrd="0" destOrd="0" presId="urn:microsoft.com/office/officeart/2005/8/layout/hList7"/>
    <dgm:cxn modelId="{936963CD-38E9-4237-ACE8-389E184BA470}" type="presOf" srcId="{8AE166AE-04A3-4AB4-9340-9645F9CA3DB0}" destId="{C5956D84-7E77-4CCB-A32E-7C5295430297}" srcOrd="1" destOrd="0" presId="urn:microsoft.com/office/officeart/2005/8/layout/hList7"/>
    <dgm:cxn modelId="{C0DD35DC-BC53-482E-A778-8E6AC84E6D77}" type="presOf" srcId="{05E1A8BB-852A-44AF-AC59-9CCF085E6F18}" destId="{CF5B11F1-0D85-4BDC-9335-D0CA36E7516A}" srcOrd="0" destOrd="0" presId="urn:microsoft.com/office/officeart/2005/8/layout/hList7"/>
    <dgm:cxn modelId="{DBA4ECBF-3322-4B24-BA9C-71DBE8B1D4A9}" type="presOf" srcId="{B87A9789-BEA9-4ECE-AEC5-171EB380132A}" destId="{986B5A85-F20D-4011-B72F-C5D02948BDED}" srcOrd="0" destOrd="0" presId="urn:microsoft.com/office/officeart/2005/8/layout/hList7"/>
    <dgm:cxn modelId="{FB66E2A0-649C-48F6-9873-BD8B35DE197F}" type="presOf" srcId="{3B3F253D-D349-4A0E-8D83-7E1A194FBCE7}" destId="{73F76E51-201E-4CE3-B4C6-D199BCCF41B5}" srcOrd="1" destOrd="0" presId="urn:microsoft.com/office/officeart/2005/8/layout/hList7"/>
    <dgm:cxn modelId="{697BB476-B4CE-4D8E-AEE2-4ACBCF35D4DC}" type="presOf" srcId="{4CE3A2AC-7F86-4E0C-AF7B-D6793C9D2CBA}" destId="{4DFD5EF0-E14B-467D-AD44-A2BF368DBDEA}" srcOrd="1" destOrd="0" presId="urn:microsoft.com/office/officeart/2005/8/layout/hList7"/>
    <dgm:cxn modelId="{5856241A-5789-44D1-BF62-96D030334616}" srcId="{91988529-23AC-4C63-9917-0779280E97CE}" destId="{3B3F253D-D349-4A0E-8D83-7E1A194FBCE7}" srcOrd="2" destOrd="0" parTransId="{76C8B3E5-DB0A-4A67-85CE-42AD1C8B915F}" sibTransId="{3B315AAB-ECC8-434B-A8E8-183234F4D577}"/>
    <dgm:cxn modelId="{08CA6B3B-70F1-4AD4-9623-0EC26B778BC8}" srcId="{91988529-23AC-4C63-9917-0779280E97CE}" destId="{977FDD72-FB45-4820-8EEF-9EF566EB0225}" srcOrd="5" destOrd="0" parTransId="{3FA94FAA-2505-43C9-A4FE-462057A0F1FC}" sibTransId="{E41B05C6-87F4-4681-99A3-D97D9018BFFD}"/>
    <dgm:cxn modelId="{9485CB58-5D5C-4DF8-B584-49F0573B7FD8}" srcId="{91988529-23AC-4C63-9917-0779280E97CE}" destId="{8AE166AE-04A3-4AB4-9340-9645F9CA3DB0}" srcOrd="0" destOrd="0" parTransId="{2CCAA655-59A3-410B-AD59-8D13D8F0399F}" sibTransId="{7192B97A-B546-45F5-BF0A-AFED6B5EB473}"/>
    <dgm:cxn modelId="{A2AFEB78-E359-4B57-995A-E69C46C98CE1}" srcId="{91988529-23AC-4C63-9917-0779280E97CE}" destId="{4CE3A2AC-7F86-4E0C-AF7B-D6793C9D2CBA}" srcOrd="3" destOrd="0" parTransId="{88F8985D-B610-4556-AC82-8FA4C9ECD32C}" sibTransId="{1BBB9B64-F10E-45F7-9B82-F30F407698AA}"/>
    <dgm:cxn modelId="{441A35D5-8AC6-4FCF-9F90-C88EE927AC43}" type="presOf" srcId="{3B3F253D-D349-4A0E-8D83-7E1A194FBCE7}" destId="{2F4CDFA4-CC55-4A71-A39A-0DFD09B13117}" srcOrd="0" destOrd="0" presId="urn:microsoft.com/office/officeart/2005/8/layout/hList7"/>
    <dgm:cxn modelId="{DA533BB0-A902-4E0C-86C5-969C67BECCB7}" type="presOf" srcId="{7192B97A-B546-45F5-BF0A-AFED6B5EB473}" destId="{8848C4C8-EDA5-4A0A-9F1D-44698FC6DF2C}" srcOrd="0" destOrd="0" presId="urn:microsoft.com/office/officeart/2005/8/layout/hList7"/>
    <dgm:cxn modelId="{432D514F-6BBD-4FEB-A5F3-34F09F573B4F}" type="presOf" srcId="{EDC4546C-0BAA-4156-BC5F-39CA2341D0FE}" destId="{7F2CC267-1192-425B-9DCD-AE4C0B075285}" srcOrd="0" destOrd="0" presId="urn:microsoft.com/office/officeart/2005/8/layout/hList7"/>
    <dgm:cxn modelId="{0A332316-4E8F-4CD6-A8FC-9EC7A960AF79}" srcId="{91988529-23AC-4C63-9917-0779280E97CE}" destId="{F8048B4A-A81C-4EDC-936C-F36DAB174058}" srcOrd="1" destOrd="0" parTransId="{4378D9BF-EE31-4655-AD64-26496005F3C2}" sibTransId="{05E1A8BB-852A-44AF-AC59-9CCF085E6F18}"/>
    <dgm:cxn modelId="{B5DDEAD0-C565-430E-9EC6-2CC8D0189C37}" type="presOf" srcId="{F8048B4A-A81C-4EDC-936C-F36DAB174058}" destId="{8AC3EE81-B5FF-400A-AB20-DF29054B2884}" srcOrd="0" destOrd="0" presId="urn:microsoft.com/office/officeart/2005/8/layout/hList7"/>
    <dgm:cxn modelId="{638329C2-F814-4330-99E1-73DF52AA3754}" srcId="{91988529-23AC-4C63-9917-0779280E97CE}" destId="{B87A9789-BEA9-4ECE-AEC5-171EB380132A}" srcOrd="4" destOrd="0" parTransId="{D84C2EE7-9EFA-40EB-9691-335DF7B01AEC}" sibTransId="{EDC4546C-0BAA-4156-BC5F-39CA2341D0FE}"/>
    <dgm:cxn modelId="{162E4FBF-CC93-4893-B782-E73022623C48}" type="presParOf" srcId="{35152E35-C562-4B79-81BB-2EC693ECB9BA}" destId="{D057C91E-5D29-4FB9-AAE3-87351B1F4D10}" srcOrd="0" destOrd="0" presId="urn:microsoft.com/office/officeart/2005/8/layout/hList7"/>
    <dgm:cxn modelId="{84F89461-B1D2-42A8-88A4-A96C34021CE6}" type="presParOf" srcId="{35152E35-C562-4B79-81BB-2EC693ECB9BA}" destId="{C8881EBF-2846-456F-9137-084E4C115F08}" srcOrd="1" destOrd="0" presId="urn:microsoft.com/office/officeart/2005/8/layout/hList7"/>
    <dgm:cxn modelId="{A8AD31DE-2355-4020-88A8-A4481A47A02F}" type="presParOf" srcId="{C8881EBF-2846-456F-9137-084E4C115F08}" destId="{5F3FD00D-32B6-4F8B-BF5C-B528BC7618C7}" srcOrd="0" destOrd="0" presId="urn:microsoft.com/office/officeart/2005/8/layout/hList7"/>
    <dgm:cxn modelId="{6CA52A43-E9A2-4EAB-913F-A806053A9D10}" type="presParOf" srcId="{5F3FD00D-32B6-4F8B-BF5C-B528BC7618C7}" destId="{0EB1FF24-A06B-4FE0-AEF9-D2E65999497E}" srcOrd="0" destOrd="0" presId="urn:microsoft.com/office/officeart/2005/8/layout/hList7"/>
    <dgm:cxn modelId="{972D630E-DE2A-407B-90C3-0E415A06E9D6}" type="presParOf" srcId="{5F3FD00D-32B6-4F8B-BF5C-B528BC7618C7}" destId="{C5956D84-7E77-4CCB-A32E-7C5295430297}" srcOrd="1" destOrd="0" presId="urn:microsoft.com/office/officeart/2005/8/layout/hList7"/>
    <dgm:cxn modelId="{8A263511-301E-4FBC-AB27-443B6BA42BB8}" type="presParOf" srcId="{5F3FD00D-32B6-4F8B-BF5C-B528BC7618C7}" destId="{C70B8B2C-6923-444E-AD83-DC7B00C58FD5}" srcOrd="2" destOrd="0" presId="urn:microsoft.com/office/officeart/2005/8/layout/hList7"/>
    <dgm:cxn modelId="{BCB5993A-C28B-4F07-8EA9-5658A5C2BF7B}" type="presParOf" srcId="{5F3FD00D-32B6-4F8B-BF5C-B528BC7618C7}" destId="{48290979-5C08-427E-9464-E583301FDEFE}" srcOrd="3" destOrd="0" presId="urn:microsoft.com/office/officeart/2005/8/layout/hList7"/>
    <dgm:cxn modelId="{5819FBB1-4EE0-486B-A1DB-8DBEC8D14A90}" type="presParOf" srcId="{C8881EBF-2846-456F-9137-084E4C115F08}" destId="{8848C4C8-EDA5-4A0A-9F1D-44698FC6DF2C}" srcOrd="1" destOrd="0" presId="urn:microsoft.com/office/officeart/2005/8/layout/hList7"/>
    <dgm:cxn modelId="{47172595-0357-4018-BCC3-928289A7B8CC}" type="presParOf" srcId="{C8881EBF-2846-456F-9137-084E4C115F08}" destId="{DEA4E93A-83B0-4134-B053-16434A4D5694}" srcOrd="2" destOrd="0" presId="urn:microsoft.com/office/officeart/2005/8/layout/hList7"/>
    <dgm:cxn modelId="{19D1DAC1-4473-4851-B003-F11EF9552C76}" type="presParOf" srcId="{DEA4E93A-83B0-4134-B053-16434A4D5694}" destId="{8AC3EE81-B5FF-400A-AB20-DF29054B2884}" srcOrd="0" destOrd="0" presId="urn:microsoft.com/office/officeart/2005/8/layout/hList7"/>
    <dgm:cxn modelId="{7A79CA7A-A422-4EA4-9A16-9E7D4B7FE96E}" type="presParOf" srcId="{DEA4E93A-83B0-4134-B053-16434A4D5694}" destId="{3CD43FDB-67D1-4656-9E65-42C2E6A2D21C}" srcOrd="1" destOrd="0" presId="urn:microsoft.com/office/officeart/2005/8/layout/hList7"/>
    <dgm:cxn modelId="{CEAC0A6D-4CC3-4E9A-BD0F-49011CD4DCDE}" type="presParOf" srcId="{DEA4E93A-83B0-4134-B053-16434A4D5694}" destId="{03C9E8A4-5AA9-4ACB-B7DE-5514B8C50743}" srcOrd="2" destOrd="0" presId="urn:microsoft.com/office/officeart/2005/8/layout/hList7"/>
    <dgm:cxn modelId="{BA6EE9C9-ECF5-45CC-B5A7-FBC2676FCA5E}" type="presParOf" srcId="{DEA4E93A-83B0-4134-B053-16434A4D5694}" destId="{41A5D184-996E-49C3-9CBD-193A463A042A}" srcOrd="3" destOrd="0" presId="urn:microsoft.com/office/officeart/2005/8/layout/hList7"/>
    <dgm:cxn modelId="{21A9E36C-A522-45BB-AE50-34AF6C48A0C2}" type="presParOf" srcId="{C8881EBF-2846-456F-9137-084E4C115F08}" destId="{CF5B11F1-0D85-4BDC-9335-D0CA36E7516A}" srcOrd="3" destOrd="0" presId="urn:microsoft.com/office/officeart/2005/8/layout/hList7"/>
    <dgm:cxn modelId="{83898E09-DBA5-4BA9-8A24-3D64B167C46D}" type="presParOf" srcId="{C8881EBF-2846-456F-9137-084E4C115F08}" destId="{60381BDA-C333-4A65-AF58-12968B08C502}" srcOrd="4" destOrd="0" presId="urn:microsoft.com/office/officeart/2005/8/layout/hList7"/>
    <dgm:cxn modelId="{B608DCFC-CF26-4C1C-8B49-5AB5F2D682ED}" type="presParOf" srcId="{60381BDA-C333-4A65-AF58-12968B08C502}" destId="{2F4CDFA4-CC55-4A71-A39A-0DFD09B13117}" srcOrd="0" destOrd="0" presId="urn:microsoft.com/office/officeart/2005/8/layout/hList7"/>
    <dgm:cxn modelId="{E74BAB8D-D060-4315-9BB9-C0A42DF04380}" type="presParOf" srcId="{60381BDA-C333-4A65-AF58-12968B08C502}" destId="{73F76E51-201E-4CE3-B4C6-D199BCCF41B5}" srcOrd="1" destOrd="0" presId="urn:microsoft.com/office/officeart/2005/8/layout/hList7"/>
    <dgm:cxn modelId="{CDAD268D-CF73-4F57-94BB-1D75201D4A3C}" type="presParOf" srcId="{60381BDA-C333-4A65-AF58-12968B08C502}" destId="{8AE36B06-B911-4F7D-AC14-DD7A45F0DB83}" srcOrd="2" destOrd="0" presId="urn:microsoft.com/office/officeart/2005/8/layout/hList7"/>
    <dgm:cxn modelId="{9CD83848-36D8-4353-BAA0-6188C661AC80}" type="presParOf" srcId="{60381BDA-C333-4A65-AF58-12968B08C502}" destId="{1876399F-C3CC-4408-BACC-D08A401C7625}" srcOrd="3" destOrd="0" presId="urn:microsoft.com/office/officeart/2005/8/layout/hList7"/>
    <dgm:cxn modelId="{06CEA4CE-80E2-4EC2-92BA-D20A5F2B039B}" type="presParOf" srcId="{C8881EBF-2846-456F-9137-084E4C115F08}" destId="{9C568E5B-F154-48FC-AD74-54B25CF8FA82}" srcOrd="5" destOrd="0" presId="urn:microsoft.com/office/officeart/2005/8/layout/hList7"/>
    <dgm:cxn modelId="{9D620C44-8735-4FC7-8E76-AC675EF95862}" type="presParOf" srcId="{C8881EBF-2846-456F-9137-084E4C115F08}" destId="{57AFEB13-D177-4901-BE72-44B6137DC706}" srcOrd="6" destOrd="0" presId="urn:microsoft.com/office/officeart/2005/8/layout/hList7"/>
    <dgm:cxn modelId="{3F3AB7B1-6A30-4CBE-8D06-F73A6C37BFC7}" type="presParOf" srcId="{57AFEB13-D177-4901-BE72-44B6137DC706}" destId="{A9D9CEEC-9CF4-42B0-849E-0ADB27DBBB36}" srcOrd="0" destOrd="0" presId="urn:microsoft.com/office/officeart/2005/8/layout/hList7"/>
    <dgm:cxn modelId="{A285B8FE-1CAA-4D11-9B7B-33A12E6FC690}" type="presParOf" srcId="{57AFEB13-D177-4901-BE72-44B6137DC706}" destId="{4DFD5EF0-E14B-467D-AD44-A2BF368DBDEA}" srcOrd="1" destOrd="0" presId="urn:microsoft.com/office/officeart/2005/8/layout/hList7"/>
    <dgm:cxn modelId="{236AADFE-AEA4-4352-BDBF-336BBCE5F42C}" type="presParOf" srcId="{57AFEB13-D177-4901-BE72-44B6137DC706}" destId="{1472AC15-9714-402A-88FE-4324582C394B}" srcOrd="2" destOrd="0" presId="urn:microsoft.com/office/officeart/2005/8/layout/hList7"/>
    <dgm:cxn modelId="{B9070C69-F690-4351-838F-1B7928E0E18E}" type="presParOf" srcId="{57AFEB13-D177-4901-BE72-44B6137DC706}" destId="{068ABDBF-4B95-4FB2-813B-B1059EBECBE9}" srcOrd="3" destOrd="0" presId="urn:microsoft.com/office/officeart/2005/8/layout/hList7"/>
    <dgm:cxn modelId="{004B51D4-4E20-4035-AD43-0F084AE409AC}" type="presParOf" srcId="{C8881EBF-2846-456F-9137-084E4C115F08}" destId="{6AD7DF83-9AF5-4810-85DD-4C54F6558B8A}" srcOrd="7" destOrd="0" presId="urn:microsoft.com/office/officeart/2005/8/layout/hList7"/>
    <dgm:cxn modelId="{5FD8A343-EDBA-4FDF-B7E9-9B28FEFCD6AC}" type="presParOf" srcId="{C8881EBF-2846-456F-9137-084E4C115F08}" destId="{18DC68F6-7A99-432F-BDBE-21A22671C068}" srcOrd="8" destOrd="0" presId="urn:microsoft.com/office/officeart/2005/8/layout/hList7"/>
    <dgm:cxn modelId="{182CD9BB-A282-4B35-B9B7-8914BC31C1E0}" type="presParOf" srcId="{18DC68F6-7A99-432F-BDBE-21A22671C068}" destId="{986B5A85-F20D-4011-B72F-C5D02948BDED}" srcOrd="0" destOrd="0" presId="urn:microsoft.com/office/officeart/2005/8/layout/hList7"/>
    <dgm:cxn modelId="{F2386C08-0767-434E-87C8-6EC458CA6575}" type="presParOf" srcId="{18DC68F6-7A99-432F-BDBE-21A22671C068}" destId="{EB5B6B9E-8F59-4913-9075-F5E627709181}" srcOrd="1" destOrd="0" presId="urn:microsoft.com/office/officeart/2005/8/layout/hList7"/>
    <dgm:cxn modelId="{562057A1-64F5-48B8-8E8B-14BF98692086}" type="presParOf" srcId="{18DC68F6-7A99-432F-BDBE-21A22671C068}" destId="{CFD6ED8C-367E-464B-A513-5384F02A7E83}" srcOrd="2" destOrd="0" presId="urn:microsoft.com/office/officeart/2005/8/layout/hList7"/>
    <dgm:cxn modelId="{B2B2CDB0-5789-4574-9F5A-4C137C1F4CA0}" type="presParOf" srcId="{18DC68F6-7A99-432F-BDBE-21A22671C068}" destId="{F7842838-8913-46B2-B2B7-16F6460D9435}" srcOrd="3" destOrd="0" presId="urn:microsoft.com/office/officeart/2005/8/layout/hList7"/>
    <dgm:cxn modelId="{925D5824-7187-43B2-BA46-E0342D0EE958}" type="presParOf" srcId="{C8881EBF-2846-456F-9137-084E4C115F08}" destId="{7F2CC267-1192-425B-9DCD-AE4C0B075285}" srcOrd="9" destOrd="0" presId="urn:microsoft.com/office/officeart/2005/8/layout/hList7"/>
    <dgm:cxn modelId="{122DEF8B-BD10-41E7-AE2D-B823FC20C58E}" type="presParOf" srcId="{C8881EBF-2846-456F-9137-084E4C115F08}" destId="{68CBDD05-A6AD-4494-9C3C-0ADE31A53D5A}" srcOrd="10" destOrd="0" presId="urn:microsoft.com/office/officeart/2005/8/layout/hList7"/>
    <dgm:cxn modelId="{02BC46D1-893E-4A75-B219-4D5E267FD80B}" type="presParOf" srcId="{68CBDD05-A6AD-4494-9C3C-0ADE31A53D5A}" destId="{2533ABF8-E4A3-412A-96B1-EB619A19060F}" srcOrd="0" destOrd="0" presId="urn:microsoft.com/office/officeart/2005/8/layout/hList7"/>
    <dgm:cxn modelId="{ABF82150-A0B2-4160-B4CE-4E64EE23C001}" type="presParOf" srcId="{68CBDD05-A6AD-4494-9C3C-0ADE31A53D5A}" destId="{61B3A467-D441-4B12-91BA-CB91B8977D31}" srcOrd="1" destOrd="0" presId="urn:microsoft.com/office/officeart/2005/8/layout/hList7"/>
    <dgm:cxn modelId="{80F81AFC-7664-4012-8F93-6179331A63FB}" type="presParOf" srcId="{68CBDD05-A6AD-4494-9C3C-0ADE31A53D5A}" destId="{695C1341-99D1-4DF4-925F-9B6710722302}" srcOrd="2" destOrd="0" presId="urn:microsoft.com/office/officeart/2005/8/layout/hList7"/>
    <dgm:cxn modelId="{67B47131-2295-42E7-BF82-8E66F4B77288}" type="presParOf" srcId="{68CBDD05-A6AD-4494-9C3C-0ADE31A53D5A}" destId="{03BD550A-F0AD-45A3-801A-4C281D5763B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D73C0A-B7EB-4609-A37D-CE3807266EF8}" type="doc">
      <dgm:prSet loTypeId="urn:microsoft.com/office/officeart/2005/8/layout/vList6" loCatId="process" qsTypeId="urn:microsoft.com/office/officeart/2005/8/quickstyle/simple1" qsCatId="simple" csTypeId="urn:microsoft.com/office/officeart/2005/8/colors/colorful5" csCatId="colorful" phldr="1"/>
      <dgm:spPr/>
    </dgm:pt>
    <dgm:pt modelId="{7C3CADB2-33C4-4F4B-B744-2B7A9A002651}">
      <dgm:prSet phldrT="[Текст]"/>
      <dgm:spPr/>
      <dgm:t>
        <a:bodyPr/>
        <a:lstStyle/>
        <a:p>
          <a:r>
            <a:rPr lang="ru-RU" dirty="0" smtClean="0"/>
            <a:t>Выявление и анализ методических затруднений молодых преподавателей в урочной и внеурочной деятельности</a:t>
          </a:r>
          <a:endParaRPr lang="ru-RU" b="0" dirty="0">
            <a:latin typeface="Bookman Old Style" panose="02050604050505020204" pitchFamily="18" charset="0"/>
          </a:endParaRPr>
        </a:p>
      </dgm:t>
    </dgm:pt>
    <dgm:pt modelId="{6E4CEC8B-D42F-40B6-844F-E903C14FAE68}" type="parTrans" cxnId="{4BC8D5C7-9107-4423-95AB-C8F3F8D3E4B5}">
      <dgm:prSet/>
      <dgm:spPr/>
      <dgm:t>
        <a:bodyPr/>
        <a:lstStyle/>
        <a:p>
          <a:endParaRPr lang="ru-RU"/>
        </a:p>
      </dgm:t>
    </dgm:pt>
    <dgm:pt modelId="{EF47FD06-93A5-46C1-9ACF-48AD046B3980}" type="sibTrans" cxnId="{4BC8D5C7-9107-4423-95AB-C8F3F8D3E4B5}">
      <dgm:prSet/>
      <dgm:spPr/>
      <dgm:t>
        <a:bodyPr/>
        <a:lstStyle/>
        <a:p>
          <a:endParaRPr lang="ru-RU"/>
        </a:p>
      </dgm:t>
    </dgm:pt>
    <dgm:pt modelId="{B4F7D7AF-1B66-4BEB-8C5D-A4CB52C5943E}">
      <dgm:prSet phldrT="[Текст]"/>
      <dgm:spPr/>
      <dgm:t>
        <a:bodyPr/>
        <a:lstStyle/>
        <a:p>
          <a:r>
            <a:rPr lang="ru-RU" dirty="0" smtClean="0"/>
            <a:t>Оказание методической и психологической поддержки молодым педагогам</a:t>
          </a:r>
          <a:endParaRPr lang="ru-RU" b="0" dirty="0">
            <a:latin typeface="Bookman Old Style" panose="02050604050505020204" pitchFamily="18" charset="0"/>
          </a:endParaRPr>
        </a:p>
      </dgm:t>
    </dgm:pt>
    <dgm:pt modelId="{AFCEBEE3-1A16-4D29-80C7-E703B85A0830}" type="parTrans" cxnId="{988DFBE2-B342-43D4-95F4-7D4415509B0E}">
      <dgm:prSet/>
      <dgm:spPr/>
      <dgm:t>
        <a:bodyPr/>
        <a:lstStyle/>
        <a:p>
          <a:endParaRPr lang="ru-RU"/>
        </a:p>
      </dgm:t>
    </dgm:pt>
    <dgm:pt modelId="{C3D575C8-DD4B-46DD-A6C3-402FDBEBBD84}" type="sibTrans" cxnId="{988DFBE2-B342-43D4-95F4-7D4415509B0E}">
      <dgm:prSet/>
      <dgm:spPr/>
      <dgm:t>
        <a:bodyPr/>
        <a:lstStyle/>
        <a:p>
          <a:endParaRPr lang="ru-RU"/>
        </a:p>
      </dgm:t>
    </dgm:pt>
    <dgm:pt modelId="{A8D074A9-897D-4C5A-AF9A-C3D8A1BD2DE4}">
      <dgm:prSet phldrT="[Текст]"/>
      <dgm:spPr/>
      <dgm:t>
        <a:bodyPr/>
        <a:lstStyle/>
        <a:p>
          <a:r>
            <a:rPr lang="ru-RU" dirty="0" smtClean="0"/>
            <a:t>Оказание помощи в планировании и организации современного урока в соответствии с ФГОС</a:t>
          </a:r>
          <a:endParaRPr lang="ru-RU" b="0" dirty="0">
            <a:latin typeface="Bookman Old Style" panose="02050604050505020204" pitchFamily="18" charset="0"/>
          </a:endParaRPr>
        </a:p>
      </dgm:t>
    </dgm:pt>
    <dgm:pt modelId="{AD238FA6-DF89-4D62-8262-BB6C09E0B22B}" type="parTrans" cxnId="{5023B1B0-8521-4CC4-8166-95AD417DF455}">
      <dgm:prSet/>
      <dgm:spPr/>
      <dgm:t>
        <a:bodyPr/>
        <a:lstStyle/>
        <a:p>
          <a:endParaRPr lang="ru-RU"/>
        </a:p>
      </dgm:t>
    </dgm:pt>
    <dgm:pt modelId="{02941344-FB87-453C-A4C4-C732A4E3E7B1}" type="sibTrans" cxnId="{5023B1B0-8521-4CC4-8166-95AD417DF455}">
      <dgm:prSet/>
      <dgm:spPr/>
      <dgm:t>
        <a:bodyPr/>
        <a:lstStyle/>
        <a:p>
          <a:endParaRPr lang="ru-RU"/>
        </a:p>
      </dgm:t>
    </dgm:pt>
    <dgm:pt modelId="{8AF4C724-1CE8-4359-B83C-87A864359FE3}">
      <dgm:prSet phldrT="[Текст]"/>
      <dgm:spPr/>
      <dgm:t>
        <a:bodyPr/>
        <a:lstStyle/>
        <a:p>
          <a:r>
            <a:rPr lang="ru-RU" dirty="0" smtClean="0"/>
            <a:t>Наставническое сопровождение молодых педагогов в ходе участия в конкурсах профессионального мастерства</a:t>
          </a:r>
          <a:endParaRPr lang="ru-RU" b="0" dirty="0">
            <a:latin typeface="Bookman Old Style" panose="02050604050505020204" pitchFamily="18" charset="0"/>
          </a:endParaRPr>
        </a:p>
      </dgm:t>
    </dgm:pt>
    <dgm:pt modelId="{14E03A16-AA24-4172-83A6-023F679D683C}" type="sibTrans" cxnId="{213A4562-78FE-4E15-924F-49C005A51CDE}">
      <dgm:prSet/>
      <dgm:spPr/>
      <dgm:t>
        <a:bodyPr/>
        <a:lstStyle/>
        <a:p>
          <a:endParaRPr lang="ru-RU"/>
        </a:p>
      </dgm:t>
    </dgm:pt>
    <dgm:pt modelId="{4D86AD14-15A8-497D-825A-E4605F80D2A6}" type="parTrans" cxnId="{213A4562-78FE-4E15-924F-49C005A51CDE}">
      <dgm:prSet/>
      <dgm:spPr/>
      <dgm:t>
        <a:bodyPr/>
        <a:lstStyle/>
        <a:p>
          <a:endParaRPr lang="ru-RU"/>
        </a:p>
      </dgm:t>
    </dgm:pt>
    <dgm:pt modelId="{C9CCE323-B411-4048-8521-C24AA1B96E65}" type="pres">
      <dgm:prSet presAssocID="{FAD73C0A-B7EB-4609-A37D-CE3807266EF8}" presName="Name0" presStyleCnt="0">
        <dgm:presLayoutVars>
          <dgm:dir/>
          <dgm:animLvl val="lvl"/>
          <dgm:resizeHandles/>
        </dgm:presLayoutVars>
      </dgm:prSet>
      <dgm:spPr/>
    </dgm:pt>
    <dgm:pt modelId="{9EF8EB64-DD3C-4524-9C8C-6C15BA7C3CC7}" type="pres">
      <dgm:prSet presAssocID="{7C3CADB2-33C4-4F4B-B744-2B7A9A002651}" presName="linNode" presStyleCnt="0"/>
      <dgm:spPr/>
    </dgm:pt>
    <dgm:pt modelId="{7B33FD32-E439-4B67-94EF-4B3E2EBA0B0F}" type="pres">
      <dgm:prSet presAssocID="{7C3CADB2-33C4-4F4B-B744-2B7A9A002651}" presName="parentShp" presStyleLbl="node1" presStyleIdx="0" presStyleCnt="4" custScaleX="8689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8060CB-800D-4CA1-9167-FCD27A0EAD75}" type="pres">
      <dgm:prSet presAssocID="{7C3CADB2-33C4-4F4B-B744-2B7A9A002651}" presName="childShp" presStyleLbl="bgAccFollowNode1" presStyleIdx="0" presStyleCnt="4">
        <dgm:presLayoutVars>
          <dgm:bulletEnabled val="1"/>
        </dgm:presLayoutVars>
      </dgm:prSet>
      <dgm:spPr/>
    </dgm:pt>
    <dgm:pt modelId="{E6681479-89F6-432F-9B1E-642F4437C443}" type="pres">
      <dgm:prSet presAssocID="{EF47FD06-93A5-46C1-9ACF-48AD046B3980}" presName="spacing" presStyleCnt="0"/>
      <dgm:spPr/>
    </dgm:pt>
    <dgm:pt modelId="{FF6A7A78-6032-4110-93AD-884507239E97}" type="pres">
      <dgm:prSet presAssocID="{B4F7D7AF-1B66-4BEB-8C5D-A4CB52C5943E}" presName="linNode" presStyleCnt="0"/>
      <dgm:spPr/>
    </dgm:pt>
    <dgm:pt modelId="{2C9A7409-A35B-455A-BB72-D4C7DFFEC5B1}" type="pres">
      <dgm:prSet presAssocID="{B4F7D7AF-1B66-4BEB-8C5D-A4CB52C5943E}" presName="parentShp" presStyleLbl="node1" presStyleIdx="1" presStyleCnt="4" custScaleX="865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3C7C57-66D6-4B50-89EC-C9E2DED986C2}" type="pres">
      <dgm:prSet presAssocID="{B4F7D7AF-1B66-4BEB-8C5D-A4CB52C5943E}" presName="childShp" presStyleLbl="bgAccFollowNode1" presStyleIdx="1" presStyleCnt="4">
        <dgm:presLayoutVars>
          <dgm:bulletEnabled val="1"/>
        </dgm:presLayoutVars>
      </dgm:prSet>
      <dgm:spPr/>
    </dgm:pt>
    <dgm:pt modelId="{CE661DFD-5BC2-46AA-B3A9-744207FFC8DC}" type="pres">
      <dgm:prSet presAssocID="{C3D575C8-DD4B-46DD-A6C3-402FDBEBBD84}" presName="spacing" presStyleCnt="0"/>
      <dgm:spPr/>
    </dgm:pt>
    <dgm:pt modelId="{6462B3E9-D06F-4537-ADA3-3E29CA87A39F}" type="pres">
      <dgm:prSet presAssocID="{A8D074A9-897D-4C5A-AF9A-C3D8A1BD2DE4}" presName="linNode" presStyleCnt="0"/>
      <dgm:spPr/>
    </dgm:pt>
    <dgm:pt modelId="{8F59A284-29C4-411E-A914-F46EEFECA914}" type="pres">
      <dgm:prSet presAssocID="{A8D074A9-897D-4C5A-AF9A-C3D8A1BD2DE4}" presName="parentShp" presStyleLbl="node1" presStyleIdx="2" presStyleCnt="4" custScaleX="854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5FF733-8F6A-46CB-BBC1-90389B7D4EDC}" type="pres">
      <dgm:prSet presAssocID="{A8D074A9-897D-4C5A-AF9A-C3D8A1BD2DE4}" presName="childShp" presStyleLbl="bgAccFollowNode1" presStyleIdx="2" presStyleCnt="4">
        <dgm:presLayoutVars>
          <dgm:bulletEnabled val="1"/>
        </dgm:presLayoutVars>
      </dgm:prSet>
      <dgm:spPr/>
    </dgm:pt>
    <dgm:pt modelId="{A014A1C5-E9FB-4049-B1AB-F08B5B53A148}" type="pres">
      <dgm:prSet presAssocID="{02941344-FB87-453C-A4C4-C732A4E3E7B1}" presName="spacing" presStyleCnt="0"/>
      <dgm:spPr/>
    </dgm:pt>
    <dgm:pt modelId="{51AB8645-A78F-468F-AD91-39F72D89955F}" type="pres">
      <dgm:prSet presAssocID="{8AF4C724-1CE8-4359-B83C-87A864359FE3}" presName="linNode" presStyleCnt="0"/>
      <dgm:spPr/>
    </dgm:pt>
    <dgm:pt modelId="{98F0FFA3-D72C-4D78-A130-DD8169D201B7}" type="pres">
      <dgm:prSet presAssocID="{8AF4C724-1CE8-4359-B83C-87A864359FE3}" presName="parentShp" presStyleLbl="node1" presStyleIdx="3" presStyleCnt="4" custScaleX="870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45911-9648-4045-B345-143F446ECC50}" type="pres">
      <dgm:prSet presAssocID="{8AF4C724-1CE8-4359-B83C-87A864359FE3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973BE797-5F2C-4E35-BA64-4534BA85DB46}" type="presOf" srcId="{8AF4C724-1CE8-4359-B83C-87A864359FE3}" destId="{98F0FFA3-D72C-4D78-A130-DD8169D201B7}" srcOrd="0" destOrd="0" presId="urn:microsoft.com/office/officeart/2005/8/layout/vList6"/>
    <dgm:cxn modelId="{5CE2B433-FEFB-4FFF-85DF-2A8FD95F667A}" type="presOf" srcId="{7C3CADB2-33C4-4F4B-B744-2B7A9A002651}" destId="{7B33FD32-E439-4B67-94EF-4B3E2EBA0B0F}" srcOrd="0" destOrd="0" presId="urn:microsoft.com/office/officeart/2005/8/layout/vList6"/>
    <dgm:cxn modelId="{988DFBE2-B342-43D4-95F4-7D4415509B0E}" srcId="{FAD73C0A-B7EB-4609-A37D-CE3807266EF8}" destId="{B4F7D7AF-1B66-4BEB-8C5D-A4CB52C5943E}" srcOrd="1" destOrd="0" parTransId="{AFCEBEE3-1A16-4D29-80C7-E703B85A0830}" sibTransId="{C3D575C8-DD4B-46DD-A6C3-402FDBEBBD84}"/>
    <dgm:cxn modelId="{5023B1B0-8521-4CC4-8166-95AD417DF455}" srcId="{FAD73C0A-B7EB-4609-A37D-CE3807266EF8}" destId="{A8D074A9-897D-4C5A-AF9A-C3D8A1BD2DE4}" srcOrd="2" destOrd="0" parTransId="{AD238FA6-DF89-4D62-8262-BB6C09E0B22B}" sibTransId="{02941344-FB87-453C-A4C4-C732A4E3E7B1}"/>
    <dgm:cxn modelId="{213A4562-78FE-4E15-924F-49C005A51CDE}" srcId="{FAD73C0A-B7EB-4609-A37D-CE3807266EF8}" destId="{8AF4C724-1CE8-4359-B83C-87A864359FE3}" srcOrd="3" destOrd="0" parTransId="{4D86AD14-15A8-497D-825A-E4605F80D2A6}" sibTransId="{14E03A16-AA24-4172-83A6-023F679D683C}"/>
    <dgm:cxn modelId="{3BB8C6F4-CCCB-4535-A977-9EEB40BB1555}" type="presOf" srcId="{FAD73C0A-B7EB-4609-A37D-CE3807266EF8}" destId="{C9CCE323-B411-4048-8521-C24AA1B96E65}" srcOrd="0" destOrd="0" presId="urn:microsoft.com/office/officeart/2005/8/layout/vList6"/>
    <dgm:cxn modelId="{4BC8D5C7-9107-4423-95AB-C8F3F8D3E4B5}" srcId="{FAD73C0A-B7EB-4609-A37D-CE3807266EF8}" destId="{7C3CADB2-33C4-4F4B-B744-2B7A9A002651}" srcOrd="0" destOrd="0" parTransId="{6E4CEC8B-D42F-40B6-844F-E903C14FAE68}" sibTransId="{EF47FD06-93A5-46C1-9ACF-48AD046B3980}"/>
    <dgm:cxn modelId="{B20AF7B3-C4D1-4D21-BB13-9D5C317FE8F4}" type="presOf" srcId="{B4F7D7AF-1B66-4BEB-8C5D-A4CB52C5943E}" destId="{2C9A7409-A35B-455A-BB72-D4C7DFFEC5B1}" srcOrd="0" destOrd="0" presId="urn:microsoft.com/office/officeart/2005/8/layout/vList6"/>
    <dgm:cxn modelId="{6B721A7A-DB1E-414C-91E3-52802B025F31}" type="presOf" srcId="{A8D074A9-897D-4C5A-AF9A-C3D8A1BD2DE4}" destId="{8F59A284-29C4-411E-A914-F46EEFECA914}" srcOrd="0" destOrd="0" presId="urn:microsoft.com/office/officeart/2005/8/layout/vList6"/>
    <dgm:cxn modelId="{5AF55EE2-27FC-4651-BD41-457B5058BE30}" type="presParOf" srcId="{C9CCE323-B411-4048-8521-C24AA1B96E65}" destId="{9EF8EB64-DD3C-4524-9C8C-6C15BA7C3CC7}" srcOrd="0" destOrd="0" presId="urn:microsoft.com/office/officeart/2005/8/layout/vList6"/>
    <dgm:cxn modelId="{891390FB-E7F6-46AA-B533-6B7A3A3AEACF}" type="presParOf" srcId="{9EF8EB64-DD3C-4524-9C8C-6C15BA7C3CC7}" destId="{7B33FD32-E439-4B67-94EF-4B3E2EBA0B0F}" srcOrd="0" destOrd="0" presId="urn:microsoft.com/office/officeart/2005/8/layout/vList6"/>
    <dgm:cxn modelId="{C6556616-C840-48FF-902F-B9FC8932DC30}" type="presParOf" srcId="{9EF8EB64-DD3C-4524-9C8C-6C15BA7C3CC7}" destId="{3A8060CB-800D-4CA1-9167-FCD27A0EAD75}" srcOrd="1" destOrd="0" presId="urn:microsoft.com/office/officeart/2005/8/layout/vList6"/>
    <dgm:cxn modelId="{501BC5A2-A7AA-4F82-8AB1-294F795902C5}" type="presParOf" srcId="{C9CCE323-B411-4048-8521-C24AA1B96E65}" destId="{E6681479-89F6-432F-9B1E-642F4437C443}" srcOrd="1" destOrd="0" presId="urn:microsoft.com/office/officeart/2005/8/layout/vList6"/>
    <dgm:cxn modelId="{93A3BC60-263D-498C-9A60-931B428C0D3D}" type="presParOf" srcId="{C9CCE323-B411-4048-8521-C24AA1B96E65}" destId="{FF6A7A78-6032-4110-93AD-884507239E97}" srcOrd="2" destOrd="0" presId="urn:microsoft.com/office/officeart/2005/8/layout/vList6"/>
    <dgm:cxn modelId="{D7AD52BE-4743-4750-924B-49E7F8C337D5}" type="presParOf" srcId="{FF6A7A78-6032-4110-93AD-884507239E97}" destId="{2C9A7409-A35B-455A-BB72-D4C7DFFEC5B1}" srcOrd="0" destOrd="0" presId="urn:microsoft.com/office/officeart/2005/8/layout/vList6"/>
    <dgm:cxn modelId="{114F48C5-2BEA-4A71-AC53-C52D0725E4D8}" type="presParOf" srcId="{FF6A7A78-6032-4110-93AD-884507239E97}" destId="{0F3C7C57-66D6-4B50-89EC-C9E2DED986C2}" srcOrd="1" destOrd="0" presId="urn:microsoft.com/office/officeart/2005/8/layout/vList6"/>
    <dgm:cxn modelId="{087486C3-C3E2-4FA4-8750-DC12530E9DB7}" type="presParOf" srcId="{C9CCE323-B411-4048-8521-C24AA1B96E65}" destId="{CE661DFD-5BC2-46AA-B3A9-744207FFC8DC}" srcOrd="3" destOrd="0" presId="urn:microsoft.com/office/officeart/2005/8/layout/vList6"/>
    <dgm:cxn modelId="{FB1E8C77-5E07-446D-9EF1-C46431DAB14E}" type="presParOf" srcId="{C9CCE323-B411-4048-8521-C24AA1B96E65}" destId="{6462B3E9-D06F-4537-ADA3-3E29CA87A39F}" srcOrd="4" destOrd="0" presId="urn:microsoft.com/office/officeart/2005/8/layout/vList6"/>
    <dgm:cxn modelId="{00647A6B-7E09-4558-BB58-5FD9DF6465F4}" type="presParOf" srcId="{6462B3E9-D06F-4537-ADA3-3E29CA87A39F}" destId="{8F59A284-29C4-411E-A914-F46EEFECA914}" srcOrd="0" destOrd="0" presId="urn:microsoft.com/office/officeart/2005/8/layout/vList6"/>
    <dgm:cxn modelId="{D6DC9367-6E73-41B9-B5A6-546518456FFC}" type="presParOf" srcId="{6462B3E9-D06F-4537-ADA3-3E29CA87A39F}" destId="{755FF733-8F6A-46CB-BBC1-90389B7D4EDC}" srcOrd="1" destOrd="0" presId="urn:microsoft.com/office/officeart/2005/8/layout/vList6"/>
    <dgm:cxn modelId="{392F9105-1E32-4D95-B747-11A589497183}" type="presParOf" srcId="{C9CCE323-B411-4048-8521-C24AA1B96E65}" destId="{A014A1C5-E9FB-4049-B1AB-F08B5B53A148}" srcOrd="5" destOrd="0" presId="urn:microsoft.com/office/officeart/2005/8/layout/vList6"/>
    <dgm:cxn modelId="{9E9B20CA-8684-4FC9-BC32-244DFAA48ECB}" type="presParOf" srcId="{C9CCE323-B411-4048-8521-C24AA1B96E65}" destId="{51AB8645-A78F-468F-AD91-39F72D89955F}" srcOrd="6" destOrd="0" presId="urn:microsoft.com/office/officeart/2005/8/layout/vList6"/>
    <dgm:cxn modelId="{7BFC32B5-B1B9-4317-95D1-0B546A0E8C73}" type="presParOf" srcId="{51AB8645-A78F-468F-AD91-39F72D89955F}" destId="{98F0FFA3-D72C-4D78-A130-DD8169D201B7}" srcOrd="0" destOrd="0" presId="urn:microsoft.com/office/officeart/2005/8/layout/vList6"/>
    <dgm:cxn modelId="{AB30BEF7-C719-4B93-BCA0-EBBC45E39462}" type="presParOf" srcId="{51AB8645-A78F-468F-AD91-39F72D89955F}" destId="{9E045911-9648-4045-B345-143F446ECC5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CADEF1-25DD-45E4-9C5B-4FFC19C83F68}" type="doc">
      <dgm:prSet loTypeId="urn:microsoft.com/office/officeart/2005/8/layout/vList4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F8A2CA1-6713-4298-B1BD-9936B7F95A10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Book Antiqua" panose="02040602050305030304" pitchFamily="18" charset="0"/>
              <a:ea typeface="Times New Roman" panose="02020603050405020304" pitchFamily="18" charset="0"/>
            </a:rPr>
            <a:t>Оказание помощи молодым педагогам </a:t>
          </a:r>
          <a:br>
            <a:rPr lang="ru-RU" dirty="0" smtClean="0">
              <a:solidFill>
                <a:srgbClr val="002060"/>
              </a:solidFill>
              <a:latin typeface="Book Antiqua" panose="02040602050305030304" pitchFamily="18" charset="0"/>
              <a:ea typeface="Times New Roman" panose="02020603050405020304" pitchFamily="18" charset="0"/>
            </a:rPr>
          </a:br>
          <a:r>
            <a:rPr lang="ru-RU" dirty="0" smtClean="0">
              <a:solidFill>
                <a:srgbClr val="002060"/>
              </a:solidFill>
              <a:latin typeface="Book Antiqua" panose="02040602050305030304" pitchFamily="18" charset="0"/>
              <a:ea typeface="Times New Roman" panose="02020603050405020304" pitchFamily="18" charset="0"/>
            </a:rPr>
            <a:t>в преодолении различных затруднений</a:t>
          </a:r>
          <a:endParaRPr lang="ru-RU" dirty="0">
            <a:solidFill>
              <a:srgbClr val="002060"/>
            </a:solidFill>
          </a:endParaRPr>
        </a:p>
      </dgm:t>
    </dgm:pt>
    <dgm:pt modelId="{9AC6D7D5-C51B-4184-8DBF-A183B831CF78}" type="parTrans" cxnId="{B671A07F-97B6-4B1F-A210-87CEA24C4795}">
      <dgm:prSet/>
      <dgm:spPr/>
      <dgm:t>
        <a:bodyPr/>
        <a:lstStyle/>
        <a:p>
          <a:endParaRPr lang="ru-RU"/>
        </a:p>
      </dgm:t>
    </dgm:pt>
    <dgm:pt modelId="{3541F2A6-81E0-4335-A2AF-C3E03B924720}" type="sibTrans" cxnId="{B671A07F-97B6-4B1F-A210-87CEA24C4795}">
      <dgm:prSet/>
      <dgm:spPr/>
      <dgm:t>
        <a:bodyPr/>
        <a:lstStyle/>
        <a:p>
          <a:endParaRPr lang="ru-RU"/>
        </a:p>
      </dgm:t>
    </dgm:pt>
    <dgm:pt modelId="{A896622C-4693-4D72-AA93-B31A935D7133}">
      <dgm:prSet phldrT="[Текст]"/>
      <dgm:spPr/>
      <dgm:t>
        <a:bodyPr/>
        <a:lstStyle/>
        <a:p>
          <a:r>
            <a:rPr lang="ru-RU" dirty="0" smtClean="0">
              <a:latin typeface="Book Antiqua" panose="02040602050305030304" pitchFamily="18" charset="0"/>
              <a:ea typeface="Times New Roman" panose="02020603050405020304" pitchFamily="18" charset="0"/>
            </a:rPr>
            <a:t>Формирование индивидуального стиля творческой деятельности педагогов</a:t>
          </a:r>
          <a:endParaRPr lang="ru-RU" dirty="0"/>
        </a:p>
      </dgm:t>
    </dgm:pt>
    <dgm:pt modelId="{C661ADFD-CABE-47F1-B54E-89F1285A5D4D}" type="parTrans" cxnId="{C5331AAB-AE04-4641-9718-5BBC51717B4D}">
      <dgm:prSet/>
      <dgm:spPr/>
      <dgm:t>
        <a:bodyPr/>
        <a:lstStyle/>
        <a:p>
          <a:endParaRPr lang="ru-RU"/>
        </a:p>
      </dgm:t>
    </dgm:pt>
    <dgm:pt modelId="{FE60D070-BAEF-4929-8C14-7385D8253FA6}" type="sibTrans" cxnId="{C5331AAB-AE04-4641-9718-5BBC51717B4D}">
      <dgm:prSet/>
      <dgm:spPr/>
      <dgm:t>
        <a:bodyPr/>
        <a:lstStyle/>
        <a:p>
          <a:endParaRPr lang="ru-RU"/>
        </a:p>
      </dgm:t>
    </dgm:pt>
    <dgm:pt modelId="{DC581E81-F147-4118-8F2E-4546C8A1E6E0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Book Antiqua" panose="02040602050305030304" pitchFamily="18" charset="0"/>
              <a:ea typeface="Times New Roman" panose="02020603050405020304" pitchFamily="18" charset="0"/>
            </a:rPr>
            <a:t>Внедрение современных подходов </a:t>
          </a:r>
          <a:br>
            <a:rPr lang="ru-RU" dirty="0" smtClean="0">
              <a:solidFill>
                <a:srgbClr val="002060"/>
              </a:solidFill>
              <a:latin typeface="Book Antiqua" panose="02040602050305030304" pitchFamily="18" charset="0"/>
              <a:ea typeface="Times New Roman" panose="02020603050405020304" pitchFamily="18" charset="0"/>
            </a:rPr>
          </a:br>
          <a:r>
            <a:rPr lang="ru-RU" dirty="0" smtClean="0">
              <a:solidFill>
                <a:srgbClr val="002060"/>
              </a:solidFill>
              <a:latin typeface="Book Antiqua" panose="02040602050305030304" pitchFamily="18" charset="0"/>
              <a:ea typeface="Times New Roman" panose="02020603050405020304" pitchFamily="18" charset="0"/>
            </a:rPr>
            <a:t>и педагогических технологий </a:t>
          </a:r>
          <a:br>
            <a:rPr lang="ru-RU" dirty="0" smtClean="0">
              <a:solidFill>
                <a:srgbClr val="002060"/>
              </a:solidFill>
              <a:latin typeface="Book Antiqua" panose="02040602050305030304" pitchFamily="18" charset="0"/>
              <a:ea typeface="Times New Roman" panose="02020603050405020304" pitchFamily="18" charset="0"/>
            </a:rPr>
          </a:br>
          <a:r>
            <a:rPr lang="ru-RU" dirty="0" smtClean="0">
              <a:solidFill>
                <a:srgbClr val="002060"/>
              </a:solidFill>
              <a:latin typeface="Book Antiqua" panose="02040602050305030304" pitchFamily="18" charset="0"/>
              <a:ea typeface="Times New Roman" panose="02020603050405020304" pitchFamily="18" charset="0"/>
            </a:rPr>
            <a:t>в образовательный процесс</a:t>
          </a:r>
          <a:endParaRPr lang="ru-RU" dirty="0">
            <a:solidFill>
              <a:srgbClr val="002060"/>
            </a:solidFill>
          </a:endParaRPr>
        </a:p>
      </dgm:t>
    </dgm:pt>
    <dgm:pt modelId="{95FE741E-EB03-4FAA-BDD5-CB1BF1A8FBBE}" type="parTrans" cxnId="{F9E2066C-1397-41BA-80E8-83484A0A48B9}">
      <dgm:prSet/>
      <dgm:spPr/>
      <dgm:t>
        <a:bodyPr/>
        <a:lstStyle/>
        <a:p>
          <a:endParaRPr lang="ru-RU"/>
        </a:p>
      </dgm:t>
    </dgm:pt>
    <dgm:pt modelId="{6AE2B96F-D823-4539-A788-76BF23B57FE4}" type="sibTrans" cxnId="{F9E2066C-1397-41BA-80E8-83484A0A48B9}">
      <dgm:prSet/>
      <dgm:spPr/>
      <dgm:t>
        <a:bodyPr/>
        <a:lstStyle/>
        <a:p>
          <a:endParaRPr lang="ru-RU"/>
        </a:p>
      </dgm:t>
    </dgm:pt>
    <dgm:pt modelId="{680F2471-3099-4B3E-8F9D-3A8DA780D6F7}" type="pres">
      <dgm:prSet presAssocID="{D4CADEF1-25DD-45E4-9C5B-4FFC19C83F6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418760-A8BC-4A50-9741-BC64E856B217}" type="pres">
      <dgm:prSet presAssocID="{8F8A2CA1-6713-4298-B1BD-9936B7F95A10}" presName="comp" presStyleCnt="0"/>
      <dgm:spPr/>
      <dgm:t>
        <a:bodyPr/>
        <a:lstStyle/>
        <a:p>
          <a:endParaRPr lang="ru-RU"/>
        </a:p>
      </dgm:t>
    </dgm:pt>
    <dgm:pt modelId="{0DDC9851-57BF-4A2E-A2B4-4E251D11D45D}" type="pres">
      <dgm:prSet presAssocID="{8F8A2CA1-6713-4298-B1BD-9936B7F95A10}" presName="box" presStyleLbl="node1" presStyleIdx="0" presStyleCnt="3" custLinFactNeighborY="3544"/>
      <dgm:spPr/>
      <dgm:t>
        <a:bodyPr/>
        <a:lstStyle/>
        <a:p>
          <a:endParaRPr lang="ru-RU"/>
        </a:p>
      </dgm:t>
    </dgm:pt>
    <dgm:pt modelId="{8ED32157-5306-482D-ADF9-48958C5D671E}" type="pres">
      <dgm:prSet presAssocID="{8F8A2CA1-6713-4298-B1BD-9936B7F95A10}" presName="img" presStyleLbl="fgImgPlace1" presStyleIdx="0" presStyleCnt="3"/>
      <dgm:spPr/>
      <dgm:t>
        <a:bodyPr/>
        <a:lstStyle/>
        <a:p>
          <a:endParaRPr lang="ru-RU"/>
        </a:p>
      </dgm:t>
    </dgm:pt>
    <dgm:pt modelId="{DFE8324E-FA42-4501-A0E7-3F2150F29E55}" type="pres">
      <dgm:prSet presAssocID="{8F8A2CA1-6713-4298-B1BD-9936B7F95A1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735DCB-7FA0-4EE8-9B09-935AA5AED31B}" type="pres">
      <dgm:prSet presAssocID="{3541F2A6-81E0-4335-A2AF-C3E03B924720}" presName="spacer" presStyleCnt="0"/>
      <dgm:spPr/>
      <dgm:t>
        <a:bodyPr/>
        <a:lstStyle/>
        <a:p>
          <a:endParaRPr lang="ru-RU"/>
        </a:p>
      </dgm:t>
    </dgm:pt>
    <dgm:pt modelId="{90C780A5-A9AB-4BF6-A1AE-EECD4BD97F5F}" type="pres">
      <dgm:prSet presAssocID="{A896622C-4693-4D72-AA93-B31A935D7133}" presName="comp" presStyleCnt="0"/>
      <dgm:spPr/>
      <dgm:t>
        <a:bodyPr/>
        <a:lstStyle/>
        <a:p>
          <a:endParaRPr lang="ru-RU"/>
        </a:p>
      </dgm:t>
    </dgm:pt>
    <dgm:pt modelId="{F71BE142-06CE-409E-9EA4-B86E2649AE37}" type="pres">
      <dgm:prSet presAssocID="{A896622C-4693-4D72-AA93-B31A935D7133}" presName="box" presStyleLbl="node1" presStyleIdx="1" presStyleCnt="3"/>
      <dgm:spPr/>
      <dgm:t>
        <a:bodyPr/>
        <a:lstStyle/>
        <a:p>
          <a:endParaRPr lang="ru-RU"/>
        </a:p>
      </dgm:t>
    </dgm:pt>
    <dgm:pt modelId="{6392BADB-93F4-487D-B5CA-BD12A40E9E2D}" type="pres">
      <dgm:prSet presAssocID="{A896622C-4693-4D72-AA93-B31A935D7133}" presName="img" presStyleLbl="fgImgPlace1" presStyleIdx="1" presStyleCnt="3"/>
      <dgm:spPr/>
      <dgm:t>
        <a:bodyPr/>
        <a:lstStyle/>
        <a:p>
          <a:endParaRPr lang="ru-RU"/>
        </a:p>
      </dgm:t>
    </dgm:pt>
    <dgm:pt modelId="{BB1E1DE7-6964-4548-BCD1-C5698FA5FBCC}" type="pres">
      <dgm:prSet presAssocID="{A896622C-4693-4D72-AA93-B31A935D713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69A741-8DC6-407E-A734-FC33D46DC7D5}" type="pres">
      <dgm:prSet presAssocID="{FE60D070-BAEF-4929-8C14-7385D8253FA6}" presName="spacer" presStyleCnt="0"/>
      <dgm:spPr/>
      <dgm:t>
        <a:bodyPr/>
        <a:lstStyle/>
        <a:p>
          <a:endParaRPr lang="ru-RU"/>
        </a:p>
      </dgm:t>
    </dgm:pt>
    <dgm:pt modelId="{D9E2F024-DF54-4B0B-A8E7-D6DB43CB2814}" type="pres">
      <dgm:prSet presAssocID="{DC581E81-F147-4118-8F2E-4546C8A1E6E0}" presName="comp" presStyleCnt="0"/>
      <dgm:spPr/>
      <dgm:t>
        <a:bodyPr/>
        <a:lstStyle/>
        <a:p>
          <a:endParaRPr lang="ru-RU"/>
        </a:p>
      </dgm:t>
    </dgm:pt>
    <dgm:pt modelId="{63417C2B-F1DE-4F0E-8E3F-E9AB386444D8}" type="pres">
      <dgm:prSet presAssocID="{DC581E81-F147-4118-8F2E-4546C8A1E6E0}" presName="box" presStyleLbl="node1" presStyleIdx="2" presStyleCnt="3"/>
      <dgm:spPr/>
      <dgm:t>
        <a:bodyPr/>
        <a:lstStyle/>
        <a:p>
          <a:endParaRPr lang="ru-RU"/>
        </a:p>
      </dgm:t>
    </dgm:pt>
    <dgm:pt modelId="{13D7C24A-C7F4-4109-AE75-8468A791598B}" type="pres">
      <dgm:prSet presAssocID="{DC581E81-F147-4118-8F2E-4546C8A1E6E0}" presName="img" presStyleLbl="fgImgPlace1" presStyleIdx="2" presStyleCnt="3"/>
      <dgm:spPr/>
      <dgm:t>
        <a:bodyPr/>
        <a:lstStyle/>
        <a:p>
          <a:endParaRPr lang="ru-RU"/>
        </a:p>
      </dgm:t>
    </dgm:pt>
    <dgm:pt modelId="{455DF242-02B8-46AF-83DD-AC2B4F9A0E4E}" type="pres">
      <dgm:prSet presAssocID="{DC581E81-F147-4118-8F2E-4546C8A1E6E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EDAD39-6957-4566-81DF-F6F31AC852B7}" type="presOf" srcId="{8F8A2CA1-6713-4298-B1BD-9936B7F95A10}" destId="{0DDC9851-57BF-4A2E-A2B4-4E251D11D45D}" srcOrd="0" destOrd="0" presId="urn:microsoft.com/office/officeart/2005/8/layout/vList4"/>
    <dgm:cxn modelId="{F9E2066C-1397-41BA-80E8-83484A0A48B9}" srcId="{D4CADEF1-25DD-45E4-9C5B-4FFC19C83F68}" destId="{DC581E81-F147-4118-8F2E-4546C8A1E6E0}" srcOrd="2" destOrd="0" parTransId="{95FE741E-EB03-4FAA-BDD5-CB1BF1A8FBBE}" sibTransId="{6AE2B96F-D823-4539-A788-76BF23B57FE4}"/>
    <dgm:cxn modelId="{C5331AAB-AE04-4641-9718-5BBC51717B4D}" srcId="{D4CADEF1-25DD-45E4-9C5B-4FFC19C83F68}" destId="{A896622C-4693-4D72-AA93-B31A935D7133}" srcOrd="1" destOrd="0" parTransId="{C661ADFD-CABE-47F1-B54E-89F1285A5D4D}" sibTransId="{FE60D070-BAEF-4929-8C14-7385D8253FA6}"/>
    <dgm:cxn modelId="{8422B597-C1FB-45E7-9F34-6E22DC3133F5}" type="presOf" srcId="{8F8A2CA1-6713-4298-B1BD-9936B7F95A10}" destId="{DFE8324E-FA42-4501-A0E7-3F2150F29E55}" srcOrd="1" destOrd="0" presId="urn:microsoft.com/office/officeart/2005/8/layout/vList4"/>
    <dgm:cxn modelId="{95D39AEF-F8B8-4A0A-8ADD-ADA686F8E036}" type="presOf" srcId="{A896622C-4693-4D72-AA93-B31A935D7133}" destId="{BB1E1DE7-6964-4548-BCD1-C5698FA5FBCC}" srcOrd="1" destOrd="0" presId="urn:microsoft.com/office/officeart/2005/8/layout/vList4"/>
    <dgm:cxn modelId="{C101F309-A9D3-4F85-A0A2-F1B043F004EB}" type="presOf" srcId="{A896622C-4693-4D72-AA93-B31A935D7133}" destId="{F71BE142-06CE-409E-9EA4-B86E2649AE37}" srcOrd="0" destOrd="0" presId="urn:microsoft.com/office/officeart/2005/8/layout/vList4"/>
    <dgm:cxn modelId="{F85F5FC9-BE22-4360-AA53-A4E48A2A827E}" type="presOf" srcId="{D4CADEF1-25DD-45E4-9C5B-4FFC19C83F68}" destId="{680F2471-3099-4B3E-8F9D-3A8DA780D6F7}" srcOrd="0" destOrd="0" presId="urn:microsoft.com/office/officeart/2005/8/layout/vList4"/>
    <dgm:cxn modelId="{64D739CD-1D23-4DB1-9E19-4DD32F67E0D3}" type="presOf" srcId="{DC581E81-F147-4118-8F2E-4546C8A1E6E0}" destId="{455DF242-02B8-46AF-83DD-AC2B4F9A0E4E}" srcOrd="1" destOrd="0" presId="urn:microsoft.com/office/officeart/2005/8/layout/vList4"/>
    <dgm:cxn modelId="{B671A07F-97B6-4B1F-A210-87CEA24C4795}" srcId="{D4CADEF1-25DD-45E4-9C5B-4FFC19C83F68}" destId="{8F8A2CA1-6713-4298-B1BD-9936B7F95A10}" srcOrd="0" destOrd="0" parTransId="{9AC6D7D5-C51B-4184-8DBF-A183B831CF78}" sibTransId="{3541F2A6-81E0-4335-A2AF-C3E03B924720}"/>
    <dgm:cxn modelId="{01CD2FA1-9A3A-4A1A-BA6D-9040B9FBBC8F}" type="presOf" srcId="{DC581E81-F147-4118-8F2E-4546C8A1E6E0}" destId="{63417C2B-F1DE-4F0E-8E3F-E9AB386444D8}" srcOrd="0" destOrd="0" presId="urn:microsoft.com/office/officeart/2005/8/layout/vList4"/>
    <dgm:cxn modelId="{8C4A7E7D-45E7-4B70-A379-44467095DA09}" type="presParOf" srcId="{680F2471-3099-4B3E-8F9D-3A8DA780D6F7}" destId="{64418760-A8BC-4A50-9741-BC64E856B217}" srcOrd="0" destOrd="0" presId="urn:microsoft.com/office/officeart/2005/8/layout/vList4"/>
    <dgm:cxn modelId="{339BAA62-88FA-42F8-94EA-A39067D7E9F0}" type="presParOf" srcId="{64418760-A8BC-4A50-9741-BC64E856B217}" destId="{0DDC9851-57BF-4A2E-A2B4-4E251D11D45D}" srcOrd="0" destOrd="0" presId="urn:microsoft.com/office/officeart/2005/8/layout/vList4"/>
    <dgm:cxn modelId="{94240A58-449F-41A6-A362-4485B795CEAE}" type="presParOf" srcId="{64418760-A8BC-4A50-9741-BC64E856B217}" destId="{8ED32157-5306-482D-ADF9-48958C5D671E}" srcOrd="1" destOrd="0" presId="urn:microsoft.com/office/officeart/2005/8/layout/vList4"/>
    <dgm:cxn modelId="{637E9F8C-2C12-4CE8-9724-110CC34A89D9}" type="presParOf" srcId="{64418760-A8BC-4A50-9741-BC64E856B217}" destId="{DFE8324E-FA42-4501-A0E7-3F2150F29E55}" srcOrd="2" destOrd="0" presId="urn:microsoft.com/office/officeart/2005/8/layout/vList4"/>
    <dgm:cxn modelId="{64C96F36-C1C5-48E5-83CA-0FE2F7E39628}" type="presParOf" srcId="{680F2471-3099-4B3E-8F9D-3A8DA780D6F7}" destId="{81735DCB-7FA0-4EE8-9B09-935AA5AED31B}" srcOrd="1" destOrd="0" presId="urn:microsoft.com/office/officeart/2005/8/layout/vList4"/>
    <dgm:cxn modelId="{8CBA8A4E-FEAE-43C9-87A7-1CBA1D891A18}" type="presParOf" srcId="{680F2471-3099-4B3E-8F9D-3A8DA780D6F7}" destId="{90C780A5-A9AB-4BF6-A1AE-EECD4BD97F5F}" srcOrd="2" destOrd="0" presId="urn:microsoft.com/office/officeart/2005/8/layout/vList4"/>
    <dgm:cxn modelId="{2D198546-1552-4160-A191-4EE05184F512}" type="presParOf" srcId="{90C780A5-A9AB-4BF6-A1AE-EECD4BD97F5F}" destId="{F71BE142-06CE-409E-9EA4-B86E2649AE37}" srcOrd="0" destOrd="0" presId="urn:microsoft.com/office/officeart/2005/8/layout/vList4"/>
    <dgm:cxn modelId="{A11D6C40-1F6F-4BAE-8900-CA51A05F789C}" type="presParOf" srcId="{90C780A5-A9AB-4BF6-A1AE-EECD4BD97F5F}" destId="{6392BADB-93F4-487D-B5CA-BD12A40E9E2D}" srcOrd="1" destOrd="0" presId="urn:microsoft.com/office/officeart/2005/8/layout/vList4"/>
    <dgm:cxn modelId="{3D26DB63-84E0-401D-A0E8-2960B75177E0}" type="presParOf" srcId="{90C780A5-A9AB-4BF6-A1AE-EECD4BD97F5F}" destId="{BB1E1DE7-6964-4548-BCD1-C5698FA5FBCC}" srcOrd="2" destOrd="0" presId="urn:microsoft.com/office/officeart/2005/8/layout/vList4"/>
    <dgm:cxn modelId="{869A1716-704F-4B21-BA62-81386A2BC6E1}" type="presParOf" srcId="{680F2471-3099-4B3E-8F9D-3A8DA780D6F7}" destId="{1569A741-8DC6-407E-A734-FC33D46DC7D5}" srcOrd="3" destOrd="0" presId="urn:microsoft.com/office/officeart/2005/8/layout/vList4"/>
    <dgm:cxn modelId="{8C9220C9-C31A-4749-98BB-C13EABE811B5}" type="presParOf" srcId="{680F2471-3099-4B3E-8F9D-3A8DA780D6F7}" destId="{D9E2F024-DF54-4B0B-A8E7-D6DB43CB2814}" srcOrd="4" destOrd="0" presId="urn:microsoft.com/office/officeart/2005/8/layout/vList4"/>
    <dgm:cxn modelId="{04EBE4BF-1DAF-4766-880F-1CDDDF7026BA}" type="presParOf" srcId="{D9E2F024-DF54-4B0B-A8E7-D6DB43CB2814}" destId="{63417C2B-F1DE-4F0E-8E3F-E9AB386444D8}" srcOrd="0" destOrd="0" presId="urn:microsoft.com/office/officeart/2005/8/layout/vList4"/>
    <dgm:cxn modelId="{3DC912B3-B226-403B-BC39-74CDF7D5D301}" type="presParOf" srcId="{D9E2F024-DF54-4B0B-A8E7-D6DB43CB2814}" destId="{13D7C24A-C7F4-4109-AE75-8468A791598B}" srcOrd="1" destOrd="0" presId="urn:microsoft.com/office/officeart/2005/8/layout/vList4"/>
    <dgm:cxn modelId="{56FB4BC7-B007-4F0F-8469-259B81899D09}" type="presParOf" srcId="{D9E2F024-DF54-4B0B-A8E7-D6DB43CB2814}" destId="{455DF242-02B8-46AF-83DD-AC2B4F9A0E4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D408A4-58EB-45BA-9489-AC3FAB9B6079}" type="doc">
      <dgm:prSet loTypeId="urn:microsoft.com/office/officeart/2005/8/layout/vList3" loCatId="list" qsTypeId="urn:microsoft.com/office/officeart/2005/8/quickstyle/3d1" qsCatId="3D" csTypeId="urn:microsoft.com/office/officeart/2005/8/colors/colorful4" csCatId="colorful" phldr="1"/>
      <dgm:spPr/>
    </dgm:pt>
    <dgm:pt modelId="{A919EA08-7EA6-4F67-968A-960D2CB1DB9C}">
      <dgm:prSet phldrT="[Текст]" custT="1"/>
      <dgm:spPr/>
      <dgm:t>
        <a:bodyPr/>
        <a:lstStyle/>
        <a:p>
          <a:r>
            <a:rPr lang="ru-RU" sz="2200" dirty="0" smtClean="0">
              <a:cs typeface="Times New Roman" panose="02020603050405020304" pitchFamily="18" charset="0"/>
            </a:rPr>
            <a:t>Создание </a:t>
          </a:r>
          <a:r>
            <a:rPr lang="ru-RU" sz="2200" dirty="0" smtClean="0">
              <a:cs typeface="Times New Roman" panose="02020603050405020304" pitchFamily="18" charset="0"/>
            </a:rPr>
            <a:t>условий для профессионального роста молодых, начинающих руководителей</a:t>
          </a:r>
          <a:endParaRPr lang="ru-RU" sz="2200" dirty="0"/>
        </a:p>
      </dgm:t>
    </dgm:pt>
    <dgm:pt modelId="{147250DD-F639-4131-A679-E48C01AD7149}" type="parTrans" cxnId="{7BCDA245-E69C-4AA6-89AE-AFC54379F37C}">
      <dgm:prSet/>
      <dgm:spPr/>
      <dgm:t>
        <a:bodyPr/>
        <a:lstStyle/>
        <a:p>
          <a:endParaRPr lang="ru-RU"/>
        </a:p>
      </dgm:t>
    </dgm:pt>
    <dgm:pt modelId="{AB00F28E-CF6A-4EEC-BAB0-D679D799C124}" type="sibTrans" cxnId="{7BCDA245-E69C-4AA6-89AE-AFC54379F37C}">
      <dgm:prSet/>
      <dgm:spPr/>
      <dgm:t>
        <a:bodyPr/>
        <a:lstStyle/>
        <a:p>
          <a:endParaRPr lang="ru-RU"/>
        </a:p>
      </dgm:t>
    </dgm:pt>
    <dgm:pt modelId="{67A76F10-CBAA-498A-8C72-86BE63D139F0}">
      <dgm:prSet phldrT="[Текст]" custT="1"/>
      <dgm:spPr/>
      <dgm:t>
        <a:bodyPr/>
        <a:lstStyle/>
        <a:p>
          <a:r>
            <a:rPr lang="ru-RU" sz="2200" smtClean="0">
              <a:cs typeface="Times New Roman" panose="02020603050405020304" pitchFamily="18" charset="0"/>
            </a:rPr>
            <a:t>Расширение знаний, умений и навыков в организации управленческой деятельности</a:t>
          </a:r>
          <a:endParaRPr lang="ru-RU" sz="2200" dirty="0"/>
        </a:p>
      </dgm:t>
    </dgm:pt>
    <dgm:pt modelId="{48BE1562-7414-4FFE-A7C4-5508176D0B3C}" type="parTrans" cxnId="{5FB7783E-5F15-491F-8B2C-C7E71C277849}">
      <dgm:prSet/>
      <dgm:spPr/>
      <dgm:t>
        <a:bodyPr/>
        <a:lstStyle/>
        <a:p>
          <a:endParaRPr lang="ru-RU"/>
        </a:p>
      </dgm:t>
    </dgm:pt>
    <dgm:pt modelId="{E6DAF9EF-09E5-4844-87D6-2B78A38D5DBC}" type="sibTrans" cxnId="{5FB7783E-5F15-491F-8B2C-C7E71C277849}">
      <dgm:prSet/>
      <dgm:spPr/>
      <dgm:t>
        <a:bodyPr/>
        <a:lstStyle/>
        <a:p>
          <a:endParaRPr lang="ru-RU"/>
        </a:p>
      </dgm:t>
    </dgm:pt>
    <dgm:pt modelId="{A7C56944-F5B1-469E-99AE-C04EC296D558}">
      <dgm:prSet phldrT="[Текст]" custT="1"/>
      <dgm:spPr/>
      <dgm:t>
        <a:bodyPr/>
        <a:lstStyle/>
        <a:p>
          <a:r>
            <a:rPr lang="ru-RU" sz="2200" dirty="0" smtClean="0">
              <a:cs typeface="Times New Roman" panose="02020603050405020304" pitchFamily="18" charset="0"/>
            </a:rPr>
            <a:t>Подготовка к оперативному решению управленческих и педагогических </a:t>
          </a:r>
          <a:r>
            <a:rPr lang="ru-RU" sz="2200" dirty="0" smtClean="0">
              <a:cs typeface="Times New Roman" panose="02020603050405020304" pitchFamily="18" charset="0"/>
            </a:rPr>
            <a:t>задач</a:t>
          </a:r>
          <a:endParaRPr lang="ru-RU" sz="2200" dirty="0"/>
        </a:p>
      </dgm:t>
    </dgm:pt>
    <dgm:pt modelId="{6EB564B9-33D1-44AB-A27D-9ABB09AF1171}" type="parTrans" cxnId="{CA81AF9B-17B9-4E65-97A2-78F6DF2A7B57}">
      <dgm:prSet/>
      <dgm:spPr/>
      <dgm:t>
        <a:bodyPr/>
        <a:lstStyle/>
        <a:p>
          <a:endParaRPr lang="ru-RU"/>
        </a:p>
      </dgm:t>
    </dgm:pt>
    <dgm:pt modelId="{5D087BF8-F098-4232-BA84-0C125481EBC5}" type="sibTrans" cxnId="{CA81AF9B-17B9-4E65-97A2-78F6DF2A7B57}">
      <dgm:prSet/>
      <dgm:spPr/>
      <dgm:t>
        <a:bodyPr/>
        <a:lstStyle/>
        <a:p>
          <a:endParaRPr lang="ru-RU"/>
        </a:p>
      </dgm:t>
    </dgm:pt>
    <dgm:pt modelId="{C002129A-65AA-4A23-AFB9-BEB3635A079A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200" dirty="0" smtClean="0">
              <a:cs typeface="Times New Roman" panose="02020603050405020304" pitchFamily="18" charset="0"/>
            </a:rPr>
            <a:t>Формирование потребности </a:t>
          </a:r>
          <a:endParaRPr lang="ru-RU" sz="2200" dirty="0" smtClean="0">
            <a:cs typeface="Times New Roman" panose="02020603050405020304" pitchFamily="18" charset="0"/>
          </a:endParaRPr>
        </a:p>
        <a:p>
          <a:pPr>
            <a:spcAft>
              <a:spcPts val="0"/>
            </a:spcAft>
          </a:pPr>
          <a:r>
            <a:rPr lang="ru-RU" sz="2200" dirty="0" smtClean="0">
              <a:cs typeface="Times New Roman" panose="02020603050405020304" pitchFamily="18" charset="0"/>
            </a:rPr>
            <a:t>в </a:t>
          </a:r>
          <a:r>
            <a:rPr lang="ru-RU" sz="2200" dirty="0" smtClean="0">
              <a:cs typeface="Times New Roman" panose="02020603050405020304" pitchFamily="18" charset="0"/>
            </a:rPr>
            <a:t>постоянном саморазвитии </a:t>
          </a:r>
          <a:endParaRPr lang="ru-RU" sz="2200" dirty="0" smtClean="0">
            <a:cs typeface="Times New Roman" panose="02020603050405020304" pitchFamily="18" charset="0"/>
          </a:endParaRPr>
        </a:p>
        <a:p>
          <a:pPr>
            <a:spcAft>
              <a:spcPts val="0"/>
            </a:spcAft>
          </a:pPr>
          <a:r>
            <a:rPr lang="ru-RU" sz="2200" dirty="0" smtClean="0">
              <a:cs typeface="Times New Roman" panose="02020603050405020304" pitchFamily="18" charset="0"/>
            </a:rPr>
            <a:t>и </a:t>
          </a:r>
          <a:r>
            <a:rPr lang="ru-RU" sz="2200" dirty="0" smtClean="0">
              <a:cs typeface="Times New Roman" panose="02020603050405020304" pitchFamily="18" charset="0"/>
            </a:rPr>
            <a:t>самосовершенствовании</a:t>
          </a:r>
          <a:endParaRPr lang="ru-RU" sz="2200" dirty="0"/>
        </a:p>
      </dgm:t>
    </dgm:pt>
    <dgm:pt modelId="{705CEF89-BDAA-432C-8986-C9643BCBE540}" type="parTrans" cxnId="{E78DC2C0-E60B-4620-A01D-2B1E8D568CA7}">
      <dgm:prSet/>
      <dgm:spPr/>
      <dgm:t>
        <a:bodyPr/>
        <a:lstStyle/>
        <a:p>
          <a:endParaRPr lang="ru-RU"/>
        </a:p>
      </dgm:t>
    </dgm:pt>
    <dgm:pt modelId="{CC83C796-CE0A-4F34-A7B2-B396DEE740B5}" type="sibTrans" cxnId="{E78DC2C0-E60B-4620-A01D-2B1E8D568CA7}">
      <dgm:prSet/>
      <dgm:spPr/>
      <dgm:t>
        <a:bodyPr/>
        <a:lstStyle/>
        <a:p>
          <a:endParaRPr lang="ru-RU"/>
        </a:p>
      </dgm:t>
    </dgm:pt>
    <dgm:pt modelId="{FFA1BB41-0205-4EA6-AE80-F263FD3809CA}" type="pres">
      <dgm:prSet presAssocID="{A6D408A4-58EB-45BA-9489-AC3FAB9B6079}" presName="linearFlow" presStyleCnt="0">
        <dgm:presLayoutVars>
          <dgm:dir/>
          <dgm:resizeHandles val="exact"/>
        </dgm:presLayoutVars>
      </dgm:prSet>
      <dgm:spPr/>
    </dgm:pt>
    <dgm:pt modelId="{7DA4FA5A-D66A-485A-B56D-36CB191E5CDC}" type="pres">
      <dgm:prSet presAssocID="{A919EA08-7EA6-4F67-968A-960D2CB1DB9C}" presName="composite" presStyleCnt="0"/>
      <dgm:spPr/>
    </dgm:pt>
    <dgm:pt modelId="{13F627AA-507A-4D16-BD91-DC50A10F97FF}" type="pres">
      <dgm:prSet presAssocID="{A919EA08-7EA6-4F67-968A-960D2CB1DB9C}" presName="imgShp" presStyleLbl="fgImgPlace1" presStyleIdx="0" presStyleCnt="4"/>
      <dgm:spPr/>
    </dgm:pt>
    <dgm:pt modelId="{509CBCE6-B7D1-410E-A384-647311CE36EF}" type="pres">
      <dgm:prSet presAssocID="{A919EA08-7EA6-4F67-968A-960D2CB1DB9C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02FA03-DBCC-4E68-A4DD-D95519BD28FE}" type="pres">
      <dgm:prSet presAssocID="{AB00F28E-CF6A-4EEC-BAB0-D679D799C124}" presName="spacing" presStyleCnt="0"/>
      <dgm:spPr/>
    </dgm:pt>
    <dgm:pt modelId="{09DFD9E0-C9C1-414E-ADEA-6812C25662CB}" type="pres">
      <dgm:prSet presAssocID="{67A76F10-CBAA-498A-8C72-86BE63D139F0}" presName="composite" presStyleCnt="0"/>
      <dgm:spPr/>
    </dgm:pt>
    <dgm:pt modelId="{490EDE07-8F69-4962-8123-0C1973B2A3CE}" type="pres">
      <dgm:prSet presAssocID="{67A76F10-CBAA-498A-8C72-86BE63D139F0}" presName="imgShp" presStyleLbl="fgImgPlace1" presStyleIdx="1" presStyleCnt="4"/>
      <dgm:spPr/>
    </dgm:pt>
    <dgm:pt modelId="{678A145E-E775-48ED-A24C-F8EFECB6CDCC}" type="pres">
      <dgm:prSet presAssocID="{67A76F10-CBAA-498A-8C72-86BE63D139F0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D97522-2392-4E10-AEA6-9A1F240F7B94}" type="pres">
      <dgm:prSet presAssocID="{E6DAF9EF-09E5-4844-87D6-2B78A38D5DBC}" presName="spacing" presStyleCnt="0"/>
      <dgm:spPr/>
    </dgm:pt>
    <dgm:pt modelId="{17F616C5-10BF-4C02-B030-8ED147212FFA}" type="pres">
      <dgm:prSet presAssocID="{A7C56944-F5B1-469E-99AE-C04EC296D558}" presName="composite" presStyleCnt="0"/>
      <dgm:spPr/>
    </dgm:pt>
    <dgm:pt modelId="{9C162FA6-353F-48EF-8BE3-0EE7884EA941}" type="pres">
      <dgm:prSet presAssocID="{A7C56944-F5B1-469E-99AE-C04EC296D558}" presName="imgShp" presStyleLbl="fgImgPlace1" presStyleIdx="2" presStyleCnt="4"/>
      <dgm:spPr/>
    </dgm:pt>
    <dgm:pt modelId="{B793BEE7-E889-46E7-A2C0-A9247B016005}" type="pres">
      <dgm:prSet presAssocID="{A7C56944-F5B1-469E-99AE-C04EC296D558}" presName="txShp" presStyleLbl="node1" presStyleIdx="2" presStyleCnt="4" custLinFactNeighborX="405" custLinFactNeighborY="-1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072F30-011D-49D5-8A31-DCD71039C86D}" type="pres">
      <dgm:prSet presAssocID="{5D087BF8-F098-4232-BA84-0C125481EBC5}" presName="spacing" presStyleCnt="0"/>
      <dgm:spPr/>
    </dgm:pt>
    <dgm:pt modelId="{1478E8E9-7206-4FEB-9C83-1CA7E49597DA}" type="pres">
      <dgm:prSet presAssocID="{C002129A-65AA-4A23-AFB9-BEB3635A079A}" presName="composite" presStyleCnt="0"/>
      <dgm:spPr/>
    </dgm:pt>
    <dgm:pt modelId="{74ECAD60-EA50-4FA7-B38C-077FD56EA875}" type="pres">
      <dgm:prSet presAssocID="{C002129A-65AA-4A23-AFB9-BEB3635A079A}" presName="imgShp" presStyleLbl="fgImgPlace1" presStyleIdx="3" presStyleCnt="4"/>
      <dgm:spPr/>
    </dgm:pt>
    <dgm:pt modelId="{5A607F7A-D6F5-4007-817B-3D9F7FA88617}" type="pres">
      <dgm:prSet presAssocID="{C002129A-65AA-4A23-AFB9-BEB3635A079A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D98E98-C8F4-487D-AFFE-9378810723B1}" type="presOf" srcId="{A6D408A4-58EB-45BA-9489-AC3FAB9B6079}" destId="{FFA1BB41-0205-4EA6-AE80-F263FD3809CA}" srcOrd="0" destOrd="0" presId="urn:microsoft.com/office/officeart/2005/8/layout/vList3"/>
    <dgm:cxn modelId="{FE995F6C-3246-4101-8631-D041FCA471B0}" type="presOf" srcId="{A919EA08-7EA6-4F67-968A-960D2CB1DB9C}" destId="{509CBCE6-B7D1-410E-A384-647311CE36EF}" srcOrd="0" destOrd="0" presId="urn:microsoft.com/office/officeart/2005/8/layout/vList3"/>
    <dgm:cxn modelId="{3603A0BC-C5CE-4B22-84F2-DF7F8927230C}" type="presOf" srcId="{C002129A-65AA-4A23-AFB9-BEB3635A079A}" destId="{5A607F7A-D6F5-4007-817B-3D9F7FA88617}" srcOrd="0" destOrd="0" presId="urn:microsoft.com/office/officeart/2005/8/layout/vList3"/>
    <dgm:cxn modelId="{5FB7783E-5F15-491F-8B2C-C7E71C277849}" srcId="{A6D408A4-58EB-45BA-9489-AC3FAB9B6079}" destId="{67A76F10-CBAA-498A-8C72-86BE63D139F0}" srcOrd="1" destOrd="0" parTransId="{48BE1562-7414-4FFE-A7C4-5508176D0B3C}" sibTransId="{E6DAF9EF-09E5-4844-87D6-2B78A38D5DBC}"/>
    <dgm:cxn modelId="{7BCDA245-E69C-4AA6-89AE-AFC54379F37C}" srcId="{A6D408A4-58EB-45BA-9489-AC3FAB9B6079}" destId="{A919EA08-7EA6-4F67-968A-960D2CB1DB9C}" srcOrd="0" destOrd="0" parTransId="{147250DD-F639-4131-A679-E48C01AD7149}" sibTransId="{AB00F28E-CF6A-4EEC-BAB0-D679D799C124}"/>
    <dgm:cxn modelId="{E78DC2C0-E60B-4620-A01D-2B1E8D568CA7}" srcId="{A6D408A4-58EB-45BA-9489-AC3FAB9B6079}" destId="{C002129A-65AA-4A23-AFB9-BEB3635A079A}" srcOrd="3" destOrd="0" parTransId="{705CEF89-BDAA-432C-8986-C9643BCBE540}" sibTransId="{CC83C796-CE0A-4F34-A7B2-B396DEE740B5}"/>
    <dgm:cxn modelId="{CAADA8AC-9996-4D27-A313-A6CA66B1A8C5}" type="presOf" srcId="{A7C56944-F5B1-469E-99AE-C04EC296D558}" destId="{B793BEE7-E889-46E7-A2C0-A9247B016005}" srcOrd="0" destOrd="0" presId="urn:microsoft.com/office/officeart/2005/8/layout/vList3"/>
    <dgm:cxn modelId="{E5E77C48-EAA8-4041-B757-74D9C685AD10}" type="presOf" srcId="{67A76F10-CBAA-498A-8C72-86BE63D139F0}" destId="{678A145E-E775-48ED-A24C-F8EFECB6CDCC}" srcOrd="0" destOrd="0" presId="urn:microsoft.com/office/officeart/2005/8/layout/vList3"/>
    <dgm:cxn modelId="{CA81AF9B-17B9-4E65-97A2-78F6DF2A7B57}" srcId="{A6D408A4-58EB-45BA-9489-AC3FAB9B6079}" destId="{A7C56944-F5B1-469E-99AE-C04EC296D558}" srcOrd="2" destOrd="0" parTransId="{6EB564B9-33D1-44AB-A27D-9ABB09AF1171}" sibTransId="{5D087BF8-F098-4232-BA84-0C125481EBC5}"/>
    <dgm:cxn modelId="{08B5C8C7-B24B-412F-AB64-5A50CDAEDDF5}" type="presParOf" srcId="{FFA1BB41-0205-4EA6-AE80-F263FD3809CA}" destId="{7DA4FA5A-D66A-485A-B56D-36CB191E5CDC}" srcOrd="0" destOrd="0" presId="urn:microsoft.com/office/officeart/2005/8/layout/vList3"/>
    <dgm:cxn modelId="{5165C734-72DD-475A-99AD-77EB726DC341}" type="presParOf" srcId="{7DA4FA5A-D66A-485A-B56D-36CB191E5CDC}" destId="{13F627AA-507A-4D16-BD91-DC50A10F97FF}" srcOrd="0" destOrd="0" presId="urn:microsoft.com/office/officeart/2005/8/layout/vList3"/>
    <dgm:cxn modelId="{4D8F8891-1588-4F26-8A64-075F3C4DA8D3}" type="presParOf" srcId="{7DA4FA5A-D66A-485A-B56D-36CB191E5CDC}" destId="{509CBCE6-B7D1-410E-A384-647311CE36EF}" srcOrd="1" destOrd="0" presId="urn:microsoft.com/office/officeart/2005/8/layout/vList3"/>
    <dgm:cxn modelId="{C1C814CB-9E80-4F90-BDB7-55C5990E6414}" type="presParOf" srcId="{FFA1BB41-0205-4EA6-AE80-F263FD3809CA}" destId="{3402FA03-DBCC-4E68-A4DD-D95519BD28FE}" srcOrd="1" destOrd="0" presId="urn:microsoft.com/office/officeart/2005/8/layout/vList3"/>
    <dgm:cxn modelId="{F1D8814C-2B17-48EF-A87D-885883D510E0}" type="presParOf" srcId="{FFA1BB41-0205-4EA6-AE80-F263FD3809CA}" destId="{09DFD9E0-C9C1-414E-ADEA-6812C25662CB}" srcOrd="2" destOrd="0" presId="urn:microsoft.com/office/officeart/2005/8/layout/vList3"/>
    <dgm:cxn modelId="{D7182A64-1505-4372-BCB5-4ED4FA9A4778}" type="presParOf" srcId="{09DFD9E0-C9C1-414E-ADEA-6812C25662CB}" destId="{490EDE07-8F69-4962-8123-0C1973B2A3CE}" srcOrd="0" destOrd="0" presId="urn:microsoft.com/office/officeart/2005/8/layout/vList3"/>
    <dgm:cxn modelId="{8A1CD878-A795-4213-AE4D-2EDF61655694}" type="presParOf" srcId="{09DFD9E0-C9C1-414E-ADEA-6812C25662CB}" destId="{678A145E-E775-48ED-A24C-F8EFECB6CDCC}" srcOrd="1" destOrd="0" presId="urn:microsoft.com/office/officeart/2005/8/layout/vList3"/>
    <dgm:cxn modelId="{42CCA489-7FEF-42F3-8660-A95411F8A118}" type="presParOf" srcId="{FFA1BB41-0205-4EA6-AE80-F263FD3809CA}" destId="{47D97522-2392-4E10-AEA6-9A1F240F7B94}" srcOrd="3" destOrd="0" presId="urn:microsoft.com/office/officeart/2005/8/layout/vList3"/>
    <dgm:cxn modelId="{D8E0911C-F3D4-4B43-BB65-740ACACF46D2}" type="presParOf" srcId="{FFA1BB41-0205-4EA6-AE80-F263FD3809CA}" destId="{17F616C5-10BF-4C02-B030-8ED147212FFA}" srcOrd="4" destOrd="0" presId="urn:microsoft.com/office/officeart/2005/8/layout/vList3"/>
    <dgm:cxn modelId="{BF744512-79A0-4801-B0C3-88D03908289F}" type="presParOf" srcId="{17F616C5-10BF-4C02-B030-8ED147212FFA}" destId="{9C162FA6-353F-48EF-8BE3-0EE7884EA941}" srcOrd="0" destOrd="0" presId="urn:microsoft.com/office/officeart/2005/8/layout/vList3"/>
    <dgm:cxn modelId="{B6534153-C2E4-401D-B2DC-D00986431444}" type="presParOf" srcId="{17F616C5-10BF-4C02-B030-8ED147212FFA}" destId="{B793BEE7-E889-46E7-A2C0-A9247B016005}" srcOrd="1" destOrd="0" presId="urn:microsoft.com/office/officeart/2005/8/layout/vList3"/>
    <dgm:cxn modelId="{32343A4C-CB29-46E5-A7E5-C8EEF62103C5}" type="presParOf" srcId="{FFA1BB41-0205-4EA6-AE80-F263FD3809CA}" destId="{B9072F30-011D-49D5-8A31-DCD71039C86D}" srcOrd="5" destOrd="0" presId="urn:microsoft.com/office/officeart/2005/8/layout/vList3"/>
    <dgm:cxn modelId="{20E99320-973C-430F-B20F-8156CC0B5B10}" type="presParOf" srcId="{FFA1BB41-0205-4EA6-AE80-F263FD3809CA}" destId="{1478E8E9-7206-4FEB-9C83-1CA7E49597DA}" srcOrd="6" destOrd="0" presId="urn:microsoft.com/office/officeart/2005/8/layout/vList3"/>
    <dgm:cxn modelId="{78B9CD37-56F9-4073-BA90-9817EE550905}" type="presParOf" srcId="{1478E8E9-7206-4FEB-9C83-1CA7E49597DA}" destId="{74ECAD60-EA50-4FA7-B38C-077FD56EA875}" srcOrd="0" destOrd="0" presId="urn:microsoft.com/office/officeart/2005/8/layout/vList3"/>
    <dgm:cxn modelId="{F99C2662-540B-4E54-8145-4C5161A6549F}" type="presParOf" srcId="{1478E8E9-7206-4FEB-9C83-1CA7E49597DA}" destId="{5A607F7A-D6F5-4007-817B-3D9F7FA8861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F34708-5D1F-4C8D-AA79-30193C5AE3C2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FB597B2-A3C8-46F3-A045-5405B7602C20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93CDFE07-BE98-4296-91ED-B49716FE9351}" type="parTrans" cxnId="{EC439C15-A970-4CF9-9D23-C79CF2693EE7}">
      <dgm:prSet/>
      <dgm:spPr/>
      <dgm:t>
        <a:bodyPr/>
        <a:lstStyle/>
        <a:p>
          <a:endParaRPr lang="ru-RU"/>
        </a:p>
      </dgm:t>
    </dgm:pt>
    <dgm:pt modelId="{11A47C5B-6E50-487C-8453-813DF2EB848F}" type="sibTrans" cxnId="{EC439C15-A970-4CF9-9D23-C79CF2693EE7}">
      <dgm:prSet/>
      <dgm:spPr/>
      <dgm:t>
        <a:bodyPr/>
        <a:lstStyle/>
        <a:p>
          <a:endParaRPr lang="ru-RU"/>
        </a:p>
      </dgm:t>
    </dgm:pt>
    <dgm:pt modelId="{B87B7C99-4C80-4DE4-975D-424DA1537F0C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63526197-CC7D-4F4B-9EA0-F45D901F8F48}" type="parTrans" cxnId="{A492E106-0535-4509-8F9A-E659147AEFB2}">
      <dgm:prSet/>
      <dgm:spPr/>
      <dgm:t>
        <a:bodyPr/>
        <a:lstStyle/>
        <a:p>
          <a:endParaRPr lang="ru-RU"/>
        </a:p>
      </dgm:t>
    </dgm:pt>
    <dgm:pt modelId="{A4F5EAE2-3EF2-46DA-99EC-EDBD6A34DE0A}" type="sibTrans" cxnId="{A492E106-0535-4509-8F9A-E659147AEFB2}">
      <dgm:prSet/>
      <dgm:spPr/>
      <dgm:t>
        <a:bodyPr/>
        <a:lstStyle/>
        <a:p>
          <a:endParaRPr lang="ru-RU"/>
        </a:p>
      </dgm:t>
    </dgm:pt>
    <dgm:pt modelId="{A3A26B20-ED5F-4579-999E-E7EA1356A1F0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ea typeface="Calibri" panose="020F0502020204030204" pitchFamily="34" charset="0"/>
            </a:rPr>
            <a:t>практическая помощь по выявлению детей с трудностями в развитии и освоении образовательных </a:t>
          </a:r>
          <a:endParaRPr lang="ru-RU" dirty="0"/>
        </a:p>
      </dgm:t>
    </dgm:pt>
    <dgm:pt modelId="{9A6DD933-DB6A-4200-B23D-8B127AB8A805}" type="parTrans" cxnId="{F156F327-5074-4E76-9BEB-6809EC770FEF}">
      <dgm:prSet/>
      <dgm:spPr/>
      <dgm:t>
        <a:bodyPr/>
        <a:lstStyle/>
        <a:p>
          <a:endParaRPr lang="ru-RU"/>
        </a:p>
      </dgm:t>
    </dgm:pt>
    <dgm:pt modelId="{95CB7869-B27B-46C0-ABB7-1FFA9AFB2B86}" type="sibTrans" cxnId="{F156F327-5074-4E76-9BEB-6809EC770FEF}">
      <dgm:prSet/>
      <dgm:spPr/>
      <dgm:t>
        <a:bodyPr/>
        <a:lstStyle/>
        <a:p>
          <a:endParaRPr lang="ru-RU"/>
        </a:p>
      </dgm:t>
    </dgm:pt>
    <dgm:pt modelId="{5BD55289-3DE0-4E3D-AC19-E69AC24A9AE1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98949A45-B126-4E30-9F63-5A0E8ED04899}" type="parTrans" cxnId="{6B67E28C-4684-47E2-BF07-8E2373F98F1C}">
      <dgm:prSet/>
      <dgm:spPr/>
      <dgm:t>
        <a:bodyPr/>
        <a:lstStyle/>
        <a:p>
          <a:endParaRPr lang="ru-RU"/>
        </a:p>
      </dgm:t>
    </dgm:pt>
    <dgm:pt modelId="{5EE8232E-E542-4001-8F6D-F1EDA8A99133}" type="sibTrans" cxnId="{6B67E28C-4684-47E2-BF07-8E2373F98F1C}">
      <dgm:prSet/>
      <dgm:spPr/>
      <dgm:t>
        <a:bodyPr/>
        <a:lstStyle/>
        <a:p>
          <a:endParaRPr lang="ru-RU"/>
        </a:p>
      </dgm:t>
    </dgm:pt>
    <dgm:pt modelId="{9EDDEE15-6246-4BD5-BDFD-617A2B7E3D89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ea typeface="Calibri" panose="020F0502020204030204" pitchFamily="34" charset="0"/>
            </a:rPr>
            <a:t>методическое сопровождение деятельности ППК</a:t>
          </a:r>
          <a:endParaRPr lang="ru-RU" dirty="0"/>
        </a:p>
      </dgm:t>
    </dgm:pt>
    <dgm:pt modelId="{79A20E71-18AA-4631-A7CA-268558C6FFE8}" type="parTrans" cxnId="{5A3B1BC7-6D34-476E-ACB3-5A1FFF742124}">
      <dgm:prSet/>
      <dgm:spPr/>
      <dgm:t>
        <a:bodyPr/>
        <a:lstStyle/>
        <a:p>
          <a:endParaRPr lang="ru-RU"/>
        </a:p>
      </dgm:t>
    </dgm:pt>
    <dgm:pt modelId="{12FF6319-EAE6-408E-9572-2D263B15D6D2}" type="sibTrans" cxnId="{5A3B1BC7-6D34-476E-ACB3-5A1FFF742124}">
      <dgm:prSet/>
      <dgm:spPr/>
      <dgm:t>
        <a:bodyPr/>
        <a:lstStyle/>
        <a:p>
          <a:endParaRPr lang="ru-RU"/>
        </a:p>
      </dgm:t>
    </dgm:pt>
    <dgm:pt modelId="{2B2BB276-AE54-45B5-8B1C-48E56007D46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ea typeface="Calibri" panose="020F0502020204030204" pitchFamily="34" charset="0"/>
            </a:rPr>
            <a:t>проектирование и реализация адресной помощи молодым руководителям ППК</a:t>
          </a:r>
          <a:endParaRPr lang="ru-RU" dirty="0"/>
        </a:p>
      </dgm:t>
    </dgm:pt>
    <dgm:pt modelId="{9A9D32E1-D4FA-4DFC-9C70-4062AB6E97FB}" type="parTrans" cxnId="{C04A5A64-3D42-4597-92A3-47BDB59CE7BC}">
      <dgm:prSet/>
      <dgm:spPr/>
      <dgm:t>
        <a:bodyPr/>
        <a:lstStyle/>
        <a:p>
          <a:endParaRPr lang="ru-RU"/>
        </a:p>
      </dgm:t>
    </dgm:pt>
    <dgm:pt modelId="{7195005A-79DD-4636-B28C-57EA6821D4CD}" type="sibTrans" cxnId="{C04A5A64-3D42-4597-92A3-47BDB59CE7BC}">
      <dgm:prSet/>
      <dgm:spPr/>
      <dgm:t>
        <a:bodyPr/>
        <a:lstStyle/>
        <a:p>
          <a:endParaRPr lang="ru-RU"/>
        </a:p>
      </dgm:t>
    </dgm:pt>
    <dgm:pt modelId="{05870A60-E77B-48AA-B288-2D5844925743}" type="pres">
      <dgm:prSet presAssocID="{38F34708-5D1F-4C8D-AA79-30193C5AE3C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886107-C971-4B75-83C9-5826020AA9FA}" type="pres">
      <dgm:prSet presAssocID="{1FB597B2-A3C8-46F3-A045-5405B7602C20}" presName="linNode" presStyleCnt="0"/>
      <dgm:spPr/>
    </dgm:pt>
    <dgm:pt modelId="{D0B80873-A6EC-4BD2-9492-805C5B7177F4}" type="pres">
      <dgm:prSet presAssocID="{1FB597B2-A3C8-46F3-A045-5405B7602C20}" presName="parentText" presStyleLbl="node1" presStyleIdx="0" presStyleCnt="3" custScaleX="51637" custScaleY="2397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190AA0-BBC2-4A2B-A848-A42F464FB6AD}" type="pres">
      <dgm:prSet presAssocID="{1FB597B2-A3C8-46F3-A045-5405B7602C20}" presName="descendantText" presStyleLbl="alignAccFollowNode1" presStyleIdx="0" presStyleCnt="3" custScaleX="119877" custScaleY="46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864A27-5C7E-4FD8-A792-F5253F588DF5}" type="pres">
      <dgm:prSet presAssocID="{11A47C5B-6E50-487C-8453-813DF2EB848F}" presName="sp" presStyleCnt="0"/>
      <dgm:spPr/>
    </dgm:pt>
    <dgm:pt modelId="{5CF26DE0-53D6-4D85-B0B1-EEB1BB69C8FF}" type="pres">
      <dgm:prSet presAssocID="{B87B7C99-4C80-4DE4-975D-424DA1537F0C}" presName="linNode" presStyleCnt="0"/>
      <dgm:spPr/>
    </dgm:pt>
    <dgm:pt modelId="{052AF606-CD8A-407E-AA6F-8D9272DDEF9C}" type="pres">
      <dgm:prSet presAssocID="{B87B7C99-4C80-4DE4-975D-424DA1537F0C}" presName="parentText" presStyleLbl="node1" presStyleIdx="1" presStyleCnt="3" custScaleX="51637" custScaleY="2397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4B0D4-2A6A-4FB1-8498-1D8A7E79512D}" type="pres">
      <dgm:prSet presAssocID="{B87B7C99-4C80-4DE4-975D-424DA1537F0C}" presName="descendantText" presStyleLbl="alignAccFollowNode1" presStyleIdx="1" presStyleCnt="3" custScaleX="119877" custScaleY="46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3AA848-E5F0-47FD-98A6-E2A2ECA9FF55}" type="pres">
      <dgm:prSet presAssocID="{A4F5EAE2-3EF2-46DA-99EC-EDBD6A34DE0A}" presName="sp" presStyleCnt="0"/>
      <dgm:spPr/>
    </dgm:pt>
    <dgm:pt modelId="{DB738A22-E7E6-4C94-9CC0-0FD9812363ED}" type="pres">
      <dgm:prSet presAssocID="{5BD55289-3DE0-4E3D-AC19-E69AC24A9AE1}" presName="linNode" presStyleCnt="0"/>
      <dgm:spPr/>
    </dgm:pt>
    <dgm:pt modelId="{B67C1B09-5EF2-4398-A9D2-F961B8075F46}" type="pres">
      <dgm:prSet presAssocID="{5BD55289-3DE0-4E3D-AC19-E69AC24A9AE1}" presName="parentText" presStyleLbl="node1" presStyleIdx="2" presStyleCnt="3" custScaleX="51637" custScaleY="2397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6DCEC-645F-46A0-A5D4-00F9135F7A90}" type="pres">
      <dgm:prSet presAssocID="{5BD55289-3DE0-4E3D-AC19-E69AC24A9AE1}" presName="descendantText" presStyleLbl="alignAccFollowNode1" presStyleIdx="2" presStyleCnt="3" custScaleX="119877" custScaleY="46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3B1BC7-6D34-476E-ACB3-5A1FFF742124}" srcId="{5BD55289-3DE0-4E3D-AC19-E69AC24A9AE1}" destId="{9EDDEE15-6246-4BD5-BDFD-617A2B7E3D89}" srcOrd="0" destOrd="0" parTransId="{79A20E71-18AA-4631-A7CA-268558C6FFE8}" sibTransId="{12FF6319-EAE6-408E-9572-2D263B15D6D2}"/>
    <dgm:cxn modelId="{A01353D9-857D-4257-B03E-DFAB821CF672}" type="presOf" srcId="{A3A26B20-ED5F-4579-999E-E7EA1356A1F0}" destId="{D1C4B0D4-2A6A-4FB1-8498-1D8A7E79512D}" srcOrd="0" destOrd="0" presId="urn:microsoft.com/office/officeart/2005/8/layout/vList5"/>
    <dgm:cxn modelId="{C04A5A64-3D42-4597-92A3-47BDB59CE7BC}" srcId="{1FB597B2-A3C8-46F3-A045-5405B7602C20}" destId="{2B2BB276-AE54-45B5-8B1C-48E56007D46E}" srcOrd="0" destOrd="0" parTransId="{9A9D32E1-D4FA-4DFC-9C70-4062AB6E97FB}" sibTransId="{7195005A-79DD-4636-B28C-57EA6821D4CD}"/>
    <dgm:cxn modelId="{010633BB-7375-4308-825B-CD2E606B6706}" type="presOf" srcId="{5BD55289-3DE0-4E3D-AC19-E69AC24A9AE1}" destId="{B67C1B09-5EF2-4398-A9D2-F961B8075F46}" srcOrd="0" destOrd="0" presId="urn:microsoft.com/office/officeart/2005/8/layout/vList5"/>
    <dgm:cxn modelId="{6B67E28C-4684-47E2-BF07-8E2373F98F1C}" srcId="{38F34708-5D1F-4C8D-AA79-30193C5AE3C2}" destId="{5BD55289-3DE0-4E3D-AC19-E69AC24A9AE1}" srcOrd="2" destOrd="0" parTransId="{98949A45-B126-4E30-9F63-5A0E8ED04899}" sibTransId="{5EE8232E-E542-4001-8F6D-F1EDA8A99133}"/>
    <dgm:cxn modelId="{422710CF-AA78-45E4-966F-59F7677E6536}" type="presOf" srcId="{B87B7C99-4C80-4DE4-975D-424DA1537F0C}" destId="{052AF606-CD8A-407E-AA6F-8D9272DDEF9C}" srcOrd="0" destOrd="0" presId="urn:microsoft.com/office/officeart/2005/8/layout/vList5"/>
    <dgm:cxn modelId="{4BDB4768-76F0-44CE-BD36-61A42633BBDD}" type="presOf" srcId="{2B2BB276-AE54-45B5-8B1C-48E56007D46E}" destId="{F2190AA0-BBC2-4A2B-A848-A42F464FB6AD}" srcOrd="0" destOrd="0" presId="urn:microsoft.com/office/officeart/2005/8/layout/vList5"/>
    <dgm:cxn modelId="{EC439C15-A970-4CF9-9D23-C79CF2693EE7}" srcId="{38F34708-5D1F-4C8D-AA79-30193C5AE3C2}" destId="{1FB597B2-A3C8-46F3-A045-5405B7602C20}" srcOrd="0" destOrd="0" parTransId="{93CDFE07-BE98-4296-91ED-B49716FE9351}" sibTransId="{11A47C5B-6E50-487C-8453-813DF2EB848F}"/>
    <dgm:cxn modelId="{ED7369FD-BFE2-4FB3-92DE-D3B41E987658}" type="presOf" srcId="{9EDDEE15-6246-4BD5-BDFD-617A2B7E3D89}" destId="{5CB6DCEC-645F-46A0-A5D4-00F9135F7A90}" srcOrd="0" destOrd="0" presId="urn:microsoft.com/office/officeart/2005/8/layout/vList5"/>
    <dgm:cxn modelId="{A492E106-0535-4509-8F9A-E659147AEFB2}" srcId="{38F34708-5D1F-4C8D-AA79-30193C5AE3C2}" destId="{B87B7C99-4C80-4DE4-975D-424DA1537F0C}" srcOrd="1" destOrd="0" parTransId="{63526197-CC7D-4F4B-9EA0-F45D901F8F48}" sibTransId="{A4F5EAE2-3EF2-46DA-99EC-EDBD6A34DE0A}"/>
    <dgm:cxn modelId="{F156F327-5074-4E76-9BEB-6809EC770FEF}" srcId="{B87B7C99-4C80-4DE4-975D-424DA1537F0C}" destId="{A3A26B20-ED5F-4579-999E-E7EA1356A1F0}" srcOrd="0" destOrd="0" parTransId="{9A6DD933-DB6A-4200-B23D-8B127AB8A805}" sibTransId="{95CB7869-B27B-46C0-ABB7-1FFA9AFB2B86}"/>
    <dgm:cxn modelId="{7CF568AB-D10D-4AD1-B140-5559F41BF538}" type="presOf" srcId="{1FB597B2-A3C8-46F3-A045-5405B7602C20}" destId="{D0B80873-A6EC-4BD2-9492-805C5B7177F4}" srcOrd="0" destOrd="0" presId="urn:microsoft.com/office/officeart/2005/8/layout/vList5"/>
    <dgm:cxn modelId="{30AA8966-08AF-473B-8462-84A8BE85EA2D}" type="presOf" srcId="{38F34708-5D1F-4C8D-AA79-30193C5AE3C2}" destId="{05870A60-E77B-48AA-B288-2D5844925743}" srcOrd="0" destOrd="0" presId="urn:microsoft.com/office/officeart/2005/8/layout/vList5"/>
    <dgm:cxn modelId="{27CD45FD-5264-4344-97BF-95ABD2DDFE9B}" type="presParOf" srcId="{05870A60-E77B-48AA-B288-2D5844925743}" destId="{C5886107-C971-4B75-83C9-5826020AA9FA}" srcOrd="0" destOrd="0" presId="urn:microsoft.com/office/officeart/2005/8/layout/vList5"/>
    <dgm:cxn modelId="{C5FD5017-B04A-437A-B3C3-642EC07A652F}" type="presParOf" srcId="{C5886107-C971-4B75-83C9-5826020AA9FA}" destId="{D0B80873-A6EC-4BD2-9492-805C5B7177F4}" srcOrd="0" destOrd="0" presId="urn:microsoft.com/office/officeart/2005/8/layout/vList5"/>
    <dgm:cxn modelId="{BFA216B3-5AE4-4459-94AE-DE89A77938EB}" type="presParOf" srcId="{C5886107-C971-4B75-83C9-5826020AA9FA}" destId="{F2190AA0-BBC2-4A2B-A848-A42F464FB6AD}" srcOrd="1" destOrd="0" presId="urn:microsoft.com/office/officeart/2005/8/layout/vList5"/>
    <dgm:cxn modelId="{CAD89195-0D3A-4A67-8436-CF85A15E68A6}" type="presParOf" srcId="{05870A60-E77B-48AA-B288-2D5844925743}" destId="{D4864A27-5C7E-4FD8-A792-F5253F588DF5}" srcOrd="1" destOrd="0" presId="urn:microsoft.com/office/officeart/2005/8/layout/vList5"/>
    <dgm:cxn modelId="{10654BAD-BCE0-4198-A8E9-B5A32EF31142}" type="presParOf" srcId="{05870A60-E77B-48AA-B288-2D5844925743}" destId="{5CF26DE0-53D6-4D85-B0B1-EEB1BB69C8FF}" srcOrd="2" destOrd="0" presId="urn:microsoft.com/office/officeart/2005/8/layout/vList5"/>
    <dgm:cxn modelId="{D6F179EF-1AED-4200-9446-9E00B29E912B}" type="presParOf" srcId="{5CF26DE0-53D6-4D85-B0B1-EEB1BB69C8FF}" destId="{052AF606-CD8A-407E-AA6F-8D9272DDEF9C}" srcOrd="0" destOrd="0" presId="urn:microsoft.com/office/officeart/2005/8/layout/vList5"/>
    <dgm:cxn modelId="{01443510-02A2-4C50-856C-8E7947568F0D}" type="presParOf" srcId="{5CF26DE0-53D6-4D85-B0B1-EEB1BB69C8FF}" destId="{D1C4B0D4-2A6A-4FB1-8498-1D8A7E79512D}" srcOrd="1" destOrd="0" presId="urn:microsoft.com/office/officeart/2005/8/layout/vList5"/>
    <dgm:cxn modelId="{CC520954-C3AB-4CD4-8B7C-DCB62A3538B1}" type="presParOf" srcId="{05870A60-E77B-48AA-B288-2D5844925743}" destId="{243AA848-E5F0-47FD-98A6-E2A2ECA9FF55}" srcOrd="3" destOrd="0" presId="urn:microsoft.com/office/officeart/2005/8/layout/vList5"/>
    <dgm:cxn modelId="{82FE7385-E8D2-4018-8BD5-829E394251CC}" type="presParOf" srcId="{05870A60-E77B-48AA-B288-2D5844925743}" destId="{DB738A22-E7E6-4C94-9CC0-0FD9812363ED}" srcOrd="4" destOrd="0" presId="urn:microsoft.com/office/officeart/2005/8/layout/vList5"/>
    <dgm:cxn modelId="{7F537141-EAAF-47D5-8183-02560AABDFAF}" type="presParOf" srcId="{DB738A22-E7E6-4C94-9CC0-0FD9812363ED}" destId="{B67C1B09-5EF2-4398-A9D2-F961B8075F46}" srcOrd="0" destOrd="0" presId="urn:microsoft.com/office/officeart/2005/8/layout/vList5"/>
    <dgm:cxn modelId="{4457AA30-B6C2-4544-A446-2C0EB78E96B1}" type="presParOf" srcId="{DB738A22-E7E6-4C94-9CC0-0FD9812363ED}" destId="{5CB6DCEC-645F-46A0-A5D4-00F9135F7A9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C72F64-61D8-4FB2-AE70-7FF02308D25E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E213055-0CA7-42DC-A92D-EBA003ADA93D}">
      <dgm:prSet phldrT="[Текст]" custT="1"/>
      <dgm:spPr/>
      <dgm:t>
        <a:bodyPr/>
        <a:lstStyle/>
        <a:p>
          <a:pPr algn="ctr"/>
          <a:r>
            <a:rPr lang="ru-RU" sz="2200" b="0" dirty="0" smtClean="0">
              <a:latin typeface="+mj-lt"/>
            </a:rPr>
            <a:t>Обеспечение условий для выявления трудностей в профессиональной деятельности воспитателя </a:t>
          </a:r>
          <a:endParaRPr lang="ru-RU" sz="2200" b="0" dirty="0">
            <a:latin typeface="+mj-lt"/>
          </a:endParaRPr>
        </a:p>
      </dgm:t>
    </dgm:pt>
    <dgm:pt modelId="{77B804EE-8311-430E-92F4-E63A204E4CC0}" type="parTrans" cxnId="{2B127600-8E13-4363-AB53-F1D50A76DCAC}">
      <dgm:prSet/>
      <dgm:spPr/>
      <dgm:t>
        <a:bodyPr/>
        <a:lstStyle/>
        <a:p>
          <a:endParaRPr lang="ru-RU"/>
        </a:p>
      </dgm:t>
    </dgm:pt>
    <dgm:pt modelId="{482B9798-0CF4-49A0-830C-CB0432BBB689}" type="sibTrans" cxnId="{2B127600-8E13-4363-AB53-F1D50A76DCAC}">
      <dgm:prSet/>
      <dgm:spPr/>
      <dgm:t>
        <a:bodyPr/>
        <a:lstStyle/>
        <a:p>
          <a:endParaRPr lang="ru-RU"/>
        </a:p>
      </dgm:t>
    </dgm:pt>
    <dgm:pt modelId="{DBFD7D99-7DE7-470A-B256-1DC3852AC920}">
      <dgm:prSet phldrT="[Текст]" custT="1"/>
      <dgm:spPr/>
      <dgm:t>
        <a:bodyPr/>
        <a:lstStyle/>
        <a:p>
          <a:pPr algn="ctr"/>
          <a:r>
            <a:rPr lang="ru-RU" sz="2200" b="0" dirty="0" smtClean="0">
              <a:latin typeface="+mj-lt"/>
            </a:rPr>
            <a:t>Совершенствование профессионально значимые качества молодых педагогов</a:t>
          </a:r>
          <a:endParaRPr lang="ru-RU" sz="2200" b="0" dirty="0">
            <a:latin typeface="+mj-lt"/>
          </a:endParaRPr>
        </a:p>
      </dgm:t>
    </dgm:pt>
    <dgm:pt modelId="{6EF10A5F-7C93-4C14-8E4E-A1369981365D}" type="parTrans" cxnId="{56D2C7EB-919A-4C94-9D30-D2C7E72D1994}">
      <dgm:prSet/>
      <dgm:spPr/>
      <dgm:t>
        <a:bodyPr/>
        <a:lstStyle/>
        <a:p>
          <a:endParaRPr lang="ru-RU"/>
        </a:p>
      </dgm:t>
    </dgm:pt>
    <dgm:pt modelId="{F648FD2B-A2A1-4019-8C4F-36B3D71DC7C8}" type="sibTrans" cxnId="{56D2C7EB-919A-4C94-9D30-D2C7E72D1994}">
      <dgm:prSet/>
      <dgm:spPr/>
      <dgm:t>
        <a:bodyPr/>
        <a:lstStyle/>
        <a:p>
          <a:endParaRPr lang="ru-RU"/>
        </a:p>
      </dgm:t>
    </dgm:pt>
    <dgm:pt modelId="{2695FA7A-3695-4D19-B197-2E1F88A4A8C4}">
      <dgm:prSet phldrT="[Текст]" custT="1"/>
      <dgm:spPr/>
      <dgm:t>
        <a:bodyPr/>
        <a:lstStyle/>
        <a:p>
          <a:pPr algn="ctr"/>
          <a:r>
            <a:rPr lang="ru-RU" sz="2200" b="0" dirty="0" smtClean="0">
              <a:latin typeface="+mj-lt"/>
            </a:rPr>
            <a:t>Совершенствование профессионального мастерства молодых специалистов</a:t>
          </a:r>
          <a:endParaRPr lang="ru-RU" sz="2200" b="0" dirty="0">
            <a:latin typeface="+mj-lt"/>
          </a:endParaRPr>
        </a:p>
      </dgm:t>
    </dgm:pt>
    <dgm:pt modelId="{FE410414-8CD3-4A06-BA65-40791931E153}" type="parTrans" cxnId="{F873D4DE-55F6-4372-B224-1945CDF59B63}">
      <dgm:prSet/>
      <dgm:spPr/>
      <dgm:t>
        <a:bodyPr/>
        <a:lstStyle/>
        <a:p>
          <a:endParaRPr lang="ru-RU"/>
        </a:p>
      </dgm:t>
    </dgm:pt>
    <dgm:pt modelId="{0378E942-FC4C-478E-9698-298D49BFE223}" type="sibTrans" cxnId="{F873D4DE-55F6-4372-B224-1945CDF59B63}">
      <dgm:prSet/>
      <dgm:spPr/>
      <dgm:t>
        <a:bodyPr/>
        <a:lstStyle/>
        <a:p>
          <a:endParaRPr lang="ru-RU"/>
        </a:p>
      </dgm:t>
    </dgm:pt>
    <dgm:pt modelId="{7D614462-C260-4B35-BD1C-E96F5885F773}" type="pres">
      <dgm:prSet presAssocID="{E5C72F64-61D8-4FB2-AE70-7FF02308D25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783E3E-168D-4127-8D39-94271C468676}" type="pres">
      <dgm:prSet presAssocID="{3E213055-0CA7-42DC-A92D-EBA003ADA93D}" presName="parentLin" presStyleCnt="0"/>
      <dgm:spPr/>
    </dgm:pt>
    <dgm:pt modelId="{814278C0-3CDC-4A8D-B5BE-DCBA8595E45A}" type="pres">
      <dgm:prSet presAssocID="{3E213055-0CA7-42DC-A92D-EBA003ADA93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1A6E578-8290-402A-BFAC-AE36238113C3}" type="pres">
      <dgm:prSet presAssocID="{3E213055-0CA7-42DC-A92D-EBA003ADA93D}" presName="parentText" presStyleLbl="node1" presStyleIdx="0" presStyleCnt="3" custScaleX="125022" custScaleY="823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5CAA1-0CD7-4060-B07F-47B9F38E30B8}" type="pres">
      <dgm:prSet presAssocID="{3E213055-0CA7-42DC-A92D-EBA003ADA93D}" presName="negativeSpace" presStyleCnt="0"/>
      <dgm:spPr/>
    </dgm:pt>
    <dgm:pt modelId="{A79AE7D4-CC7E-4E07-BCFA-023A9A9CC54C}" type="pres">
      <dgm:prSet presAssocID="{3E213055-0CA7-42DC-A92D-EBA003ADA93D}" presName="childText" presStyleLbl="conFgAcc1" presStyleIdx="0" presStyleCnt="3">
        <dgm:presLayoutVars>
          <dgm:bulletEnabled val="1"/>
        </dgm:presLayoutVars>
      </dgm:prSet>
      <dgm:spPr/>
    </dgm:pt>
    <dgm:pt modelId="{3CCAE856-95F7-4566-9314-E2E0B9929E46}" type="pres">
      <dgm:prSet presAssocID="{482B9798-0CF4-49A0-830C-CB0432BBB689}" presName="spaceBetweenRectangles" presStyleCnt="0"/>
      <dgm:spPr/>
    </dgm:pt>
    <dgm:pt modelId="{FD632C0A-33B7-431B-BE81-26E31CF1B18D}" type="pres">
      <dgm:prSet presAssocID="{DBFD7D99-7DE7-470A-B256-1DC3852AC920}" presName="parentLin" presStyleCnt="0"/>
      <dgm:spPr/>
    </dgm:pt>
    <dgm:pt modelId="{9FB611EF-3BE8-4D9F-9A8A-CC157D974DF8}" type="pres">
      <dgm:prSet presAssocID="{DBFD7D99-7DE7-470A-B256-1DC3852AC92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700EEC2-0AB7-412C-B085-5113EA0713CE}" type="pres">
      <dgm:prSet presAssocID="{DBFD7D99-7DE7-470A-B256-1DC3852AC920}" presName="parentText" presStyleLbl="node1" presStyleIdx="1" presStyleCnt="3" custScaleX="127160" custScaleY="999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4DCD6C-F270-44BC-ACFD-125DAB8F3963}" type="pres">
      <dgm:prSet presAssocID="{DBFD7D99-7DE7-470A-B256-1DC3852AC920}" presName="negativeSpace" presStyleCnt="0"/>
      <dgm:spPr/>
    </dgm:pt>
    <dgm:pt modelId="{BE6E8428-643B-4FEF-A233-4D075D5682D0}" type="pres">
      <dgm:prSet presAssocID="{DBFD7D99-7DE7-470A-B256-1DC3852AC920}" presName="childText" presStyleLbl="conFgAcc1" presStyleIdx="1" presStyleCnt="3">
        <dgm:presLayoutVars>
          <dgm:bulletEnabled val="1"/>
        </dgm:presLayoutVars>
      </dgm:prSet>
      <dgm:spPr/>
    </dgm:pt>
    <dgm:pt modelId="{2BF0A52C-5051-4370-98CE-D264194CDB3C}" type="pres">
      <dgm:prSet presAssocID="{F648FD2B-A2A1-4019-8C4F-36B3D71DC7C8}" presName="spaceBetweenRectangles" presStyleCnt="0"/>
      <dgm:spPr/>
    </dgm:pt>
    <dgm:pt modelId="{F6708017-428E-48C2-BEEE-791E5B95A467}" type="pres">
      <dgm:prSet presAssocID="{2695FA7A-3695-4D19-B197-2E1F88A4A8C4}" presName="parentLin" presStyleCnt="0"/>
      <dgm:spPr/>
    </dgm:pt>
    <dgm:pt modelId="{07468B41-5056-411D-BBEF-61FCFD41DA66}" type="pres">
      <dgm:prSet presAssocID="{2695FA7A-3695-4D19-B197-2E1F88A4A8C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D0B0FE38-40E5-47D8-9F1A-DB25570827CA}" type="pres">
      <dgm:prSet presAssocID="{2695FA7A-3695-4D19-B197-2E1F88A4A8C4}" presName="parentText" presStyleLbl="node1" presStyleIdx="2" presStyleCnt="3" custScaleX="127160" custScaleY="999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3638DA-4D63-407C-BEEB-C97A8A962771}" type="pres">
      <dgm:prSet presAssocID="{2695FA7A-3695-4D19-B197-2E1F88A4A8C4}" presName="negativeSpace" presStyleCnt="0"/>
      <dgm:spPr/>
    </dgm:pt>
    <dgm:pt modelId="{D9428C07-AFB7-4631-B2FC-52B5B802FF4A}" type="pres">
      <dgm:prSet presAssocID="{2695FA7A-3695-4D19-B197-2E1F88A4A8C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F1F0EBB-B7E0-48D9-90A7-ACC3551E4101}" type="presOf" srcId="{DBFD7D99-7DE7-470A-B256-1DC3852AC920}" destId="{9700EEC2-0AB7-412C-B085-5113EA0713CE}" srcOrd="1" destOrd="0" presId="urn:microsoft.com/office/officeart/2005/8/layout/list1"/>
    <dgm:cxn modelId="{F80AB29B-F1D3-46A6-A7FA-A7FAF9ABD705}" type="presOf" srcId="{DBFD7D99-7DE7-470A-B256-1DC3852AC920}" destId="{9FB611EF-3BE8-4D9F-9A8A-CC157D974DF8}" srcOrd="0" destOrd="0" presId="urn:microsoft.com/office/officeart/2005/8/layout/list1"/>
    <dgm:cxn modelId="{2B127600-8E13-4363-AB53-F1D50A76DCAC}" srcId="{E5C72F64-61D8-4FB2-AE70-7FF02308D25E}" destId="{3E213055-0CA7-42DC-A92D-EBA003ADA93D}" srcOrd="0" destOrd="0" parTransId="{77B804EE-8311-430E-92F4-E63A204E4CC0}" sibTransId="{482B9798-0CF4-49A0-830C-CB0432BBB689}"/>
    <dgm:cxn modelId="{F6E66237-E109-4BF0-9B01-7E61B03116D9}" type="presOf" srcId="{3E213055-0CA7-42DC-A92D-EBA003ADA93D}" destId="{814278C0-3CDC-4A8D-B5BE-DCBA8595E45A}" srcOrd="0" destOrd="0" presId="urn:microsoft.com/office/officeart/2005/8/layout/list1"/>
    <dgm:cxn modelId="{9458AB75-AEE9-4331-94AE-CB3703B3A78E}" type="presOf" srcId="{2695FA7A-3695-4D19-B197-2E1F88A4A8C4}" destId="{D0B0FE38-40E5-47D8-9F1A-DB25570827CA}" srcOrd="1" destOrd="0" presId="urn:microsoft.com/office/officeart/2005/8/layout/list1"/>
    <dgm:cxn modelId="{96F52AEE-B2D5-414D-907C-00DB835278F7}" type="presOf" srcId="{E5C72F64-61D8-4FB2-AE70-7FF02308D25E}" destId="{7D614462-C260-4B35-BD1C-E96F5885F773}" srcOrd="0" destOrd="0" presId="urn:microsoft.com/office/officeart/2005/8/layout/list1"/>
    <dgm:cxn modelId="{F14A5EA5-89BC-475C-B883-F682C7D47CF7}" type="presOf" srcId="{3E213055-0CA7-42DC-A92D-EBA003ADA93D}" destId="{71A6E578-8290-402A-BFAC-AE36238113C3}" srcOrd="1" destOrd="0" presId="urn:microsoft.com/office/officeart/2005/8/layout/list1"/>
    <dgm:cxn modelId="{56D2C7EB-919A-4C94-9D30-D2C7E72D1994}" srcId="{E5C72F64-61D8-4FB2-AE70-7FF02308D25E}" destId="{DBFD7D99-7DE7-470A-B256-1DC3852AC920}" srcOrd="1" destOrd="0" parTransId="{6EF10A5F-7C93-4C14-8E4E-A1369981365D}" sibTransId="{F648FD2B-A2A1-4019-8C4F-36B3D71DC7C8}"/>
    <dgm:cxn modelId="{AB5A3C56-9CC0-4E5A-81C1-4A4C5ECDB3A1}" type="presOf" srcId="{2695FA7A-3695-4D19-B197-2E1F88A4A8C4}" destId="{07468B41-5056-411D-BBEF-61FCFD41DA66}" srcOrd="0" destOrd="0" presId="urn:microsoft.com/office/officeart/2005/8/layout/list1"/>
    <dgm:cxn modelId="{F873D4DE-55F6-4372-B224-1945CDF59B63}" srcId="{E5C72F64-61D8-4FB2-AE70-7FF02308D25E}" destId="{2695FA7A-3695-4D19-B197-2E1F88A4A8C4}" srcOrd="2" destOrd="0" parTransId="{FE410414-8CD3-4A06-BA65-40791931E153}" sibTransId="{0378E942-FC4C-478E-9698-298D49BFE223}"/>
    <dgm:cxn modelId="{01BD9BEC-C3FE-4660-9059-25A455C7F296}" type="presParOf" srcId="{7D614462-C260-4B35-BD1C-E96F5885F773}" destId="{BA783E3E-168D-4127-8D39-94271C468676}" srcOrd="0" destOrd="0" presId="urn:microsoft.com/office/officeart/2005/8/layout/list1"/>
    <dgm:cxn modelId="{17FF0E0C-5904-49D3-912E-07E80C27FDB7}" type="presParOf" srcId="{BA783E3E-168D-4127-8D39-94271C468676}" destId="{814278C0-3CDC-4A8D-B5BE-DCBA8595E45A}" srcOrd="0" destOrd="0" presId="urn:microsoft.com/office/officeart/2005/8/layout/list1"/>
    <dgm:cxn modelId="{E29CFC1D-C148-44BD-9843-8F51B4EC4261}" type="presParOf" srcId="{BA783E3E-168D-4127-8D39-94271C468676}" destId="{71A6E578-8290-402A-BFAC-AE36238113C3}" srcOrd="1" destOrd="0" presId="urn:microsoft.com/office/officeart/2005/8/layout/list1"/>
    <dgm:cxn modelId="{C2EC270F-98E3-4732-9BFA-B7C2491427FA}" type="presParOf" srcId="{7D614462-C260-4B35-BD1C-E96F5885F773}" destId="{E2B5CAA1-0CD7-4060-B07F-47B9F38E30B8}" srcOrd="1" destOrd="0" presId="urn:microsoft.com/office/officeart/2005/8/layout/list1"/>
    <dgm:cxn modelId="{47C5ECFE-123C-4465-ABDB-0C0656291508}" type="presParOf" srcId="{7D614462-C260-4B35-BD1C-E96F5885F773}" destId="{A79AE7D4-CC7E-4E07-BCFA-023A9A9CC54C}" srcOrd="2" destOrd="0" presId="urn:microsoft.com/office/officeart/2005/8/layout/list1"/>
    <dgm:cxn modelId="{FDEAE83E-DF3C-4259-AF65-17FEBCADB0A9}" type="presParOf" srcId="{7D614462-C260-4B35-BD1C-E96F5885F773}" destId="{3CCAE856-95F7-4566-9314-E2E0B9929E46}" srcOrd="3" destOrd="0" presId="urn:microsoft.com/office/officeart/2005/8/layout/list1"/>
    <dgm:cxn modelId="{1C8BB5D2-90BA-4A83-937B-7BD2D2B64254}" type="presParOf" srcId="{7D614462-C260-4B35-BD1C-E96F5885F773}" destId="{FD632C0A-33B7-431B-BE81-26E31CF1B18D}" srcOrd="4" destOrd="0" presId="urn:microsoft.com/office/officeart/2005/8/layout/list1"/>
    <dgm:cxn modelId="{75F7DC4F-CF92-4CCC-855F-EB604531584C}" type="presParOf" srcId="{FD632C0A-33B7-431B-BE81-26E31CF1B18D}" destId="{9FB611EF-3BE8-4D9F-9A8A-CC157D974DF8}" srcOrd="0" destOrd="0" presId="urn:microsoft.com/office/officeart/2005/8/layout/list1"/>
    <dgm:cxn modelId="{403730F2-91F8-47EF-B2B1-55906A8AC21A}" type="presParOf" srcId="{FD632C0A-33B7-431B-BE81-26E31CF1B18D}" destId="{9700EEC2-0AB7-412C-B085-5113EA0713CE}" srcOrd="1" destOrd="0" presId="urn:microsoft.com/office/officeart/2005/8/layout/list1"/>
    <dgm:cxn modelId="{C4D6EABD-EED4-4088-B4EE-931A25FB39C6}" type="presParOf" srcId="{7D614462-C260-4B35-BD1C-E96F5885F773}" destId="{534DCD6C-F270-44BC-ACFD-125DAB8F3963}" srcOrd="5" destOrd="0" presId="urn:microsoft.com/office/officeart/2005/8/layout/list1"/>
    <dgm:cxn modelId="{828F5178-8168-4352-A106-FC2A43E06220}" type="presParOf" srcId="{7D614462-C260-4B35-BD1C-E96F5885F773}" destId="{BE6E8428-643B-4FEF-A233-4D075D5682D0}" srcOrd="6" destOrd="0" presId="urn:microsoft.com/office/officeart/2005/8/layout/list1"/>
    <dgm:cxn modelId="{85F51402-36C9-4D93-B97B-76FFD70F61B9}" type="presParOf" srcId="{7D614462-C260-4B35-BD1C-E96F5885F773}" destId="{2BF0A52C-5051-4370-98CE-D264194CDB3C}" srcOrd="7" destOrd="0" presId="urn:microsoft.com/office/officeart/2005/8/layout/list1"/>
    <dgm:cxn modelId="{E15A8E1A-FC41-4328-8022-9E2ED2CC7B4B}" type="presParOf" srcId="{7D614462-C260-4B35-BD1C-E96F5885F773}" destId="{F6708017-428E-48C2-BEEE-791E5B95A467}" srcOrd="8" destOrd="0" presId="urn:microsoft.com/office/officeart/2005/8/layout/list1"/>
    <dgm:cxn modelId="{F5A1F835-7EEE-4415-BC71-BB21B98C156D}" type="presParOf" srcId="{F6708017-428E-48C2-BEEE-791E5B95A467}" destId="{07468B41-5056-411D-BBEF-61FCFD41DA66}" srcOrd="0" destOrd="0" presId="urn:microsoft.com/office/officeart/2005/8/layout/list1"/>
    <dgm:cxn modelId="{A1F3BBB2-53E4-4626-B628-47E297CBC372}" type="presParOf" srcId="{F6708017-428E-48C2-BEEE-791E5B95A467}" destId="{D0B0FE38-40E5-47D8-9F1A-DB25570827CA}" srcOrd="1" destOrd="0" presId="urn:microsoft.com/office/officeart/2005/8/layout/list1"/>
    <dgm:cxn modelId="{D1779C77-28E4-4981-9562-2755A716E585}" type="presParOf" srcId="{7D614462-C260-4B35-BD1C-E96F5885F773}" destId="{533638DA-4D63-407C-BEEB-C97A8A962771}" srcOrd="9" destOrd="0" presId="urn:microsoft.com/office/officeart/2005/8/layout/list1"/>
    <dgm:cxn modelId="{1F80B1F5-65A9-4064-BF6C-7AF3CE65A9D1}" type="presParOf" srcId="{7D614462-C260-4B35-BD1C-E96F5885F773}" destId="{D9428C07-AFB7-4631-B2FC-52B5B802FF4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1FF24-A06B-4FE0-AEF9-D2E65999497E}">
      <dsp:nvSpPr>
        <dsp:cNvPr id="0" name=""/>
        <dsp:cNvSpPr/>
      </dsp:nvSpPr>
      <dsp:spPr>
        <a:xfrm>
          <a:off x="141" y="0"/>
          <a:ext cx="1878733" cy="502381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Школа Молодого Педагога</a:t>
          </a:r>
          <a:endParaRPr lang="ru-RU" sz="2000" b="1" kern="1200" dirty="0"/>
        </a:p>
      </dsp:txBody>
      <dsp:txXfrm>
        <a:off x="141" y="2009527"/>
        <a:ext cx="1878733" cy="2009527"/>
      </dsp:txXfrm>
    </dsp:sp>
    <dsp:sp modelId="{48290979-5C08-427E-9464-E583301FDEFE}">
      <dsp:nvSpPr>
        <dsp:cNvPr id="0" name=""/>
        <dsp:cNvSpPr/>
      </dsp:nvSpPr>
      <dsp:spPr>
        <a:xfrm>
          <a:off x="51549" y="277732"/>
          <a:ext cx="1775917" cy="172032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C3EE81-B5FF-400A-AB20-DF29054B2884}">
      <dsp:nvSpPr>
        <dsp:cNvPr id="0" name=""/>
        <dsp:cNvSpPr/>
      </dsp:nvSpPr>
      <dsp:spPr>
        <a:xfrm>
          <a:off x="1935237" y="0"/>
          <a:ext cx="1878733" cy="50238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Школа Молодого Управленца</a:t>
          </a:r>
          <a:endParaRPr lang="ru-RU" sz="2000" b="1" kern="1200" dirty="0"/>
        </a:p>
      </dsp:txBody>
      <dsp:txXfrm>
        <a:off x="1935237" y="2009527"/>
        <a:ext cx="1878733" cy="2009527"/>
      </dsp:txXfrm>
    </dsp:sp>
    <dsp:sp modelId="{41A5D184-996E-49C3-9CBD-193A463A042A}">
      <dsp:nvSpPr>
        <dsp:cNvPr id="0" name=""/>
        <dsp:cNvSpPr/>
      </dsp:nvSpPr>
      <dsp:spPr>
        <a:xfrm>
          <a:off x="2044219" y="309283"/>
          <a:ext cx="1660769" cy="165722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4CDFA4-CC55-4A71-A39A-0DFD09B13117}">
      <dsp:nvSpPr>
        <dsp:cNvPr id="0" name=""/>
        <dsp:cNvSpPr/>
      </dsp:nvSpPr>
      <dsp:spPr>
        <a:xfrm>
          <a:off x="3870333" y="0"/>
          <a:ext cx="1878733" cy="502381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Школа Молодого Психолога</a:t>
          </a:r>
          <a:endParaRPr lang="ru-RU" sz="2000" b="1" kern="1200" dirty="0"/>
        </a:p>
      </dsp:txBody>
      <dsp:txXfrm>
        <a:off x="3870333" y="2009527"/>
        <a:ext cx="1878733" cy="2009527"/>
      </dsp:txXfrm>
    </dsp:sp>
    <dsp:sp modelId="{1876399F-C3CC-4408-BACC-D08A401C7625}">
      <dsp:nvSpPr>
        <dsp:cNvPr id="0" name=""/>
        <dsp:cNvSpPr/>
      </dsp:nvSpPr>
      <dsp:spPr>
        <a:xfrm>
          <a:off x="3973234" y="301429"/>
          <a:ext cx="1672931" cy="167293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D9CEEC-9CF4-42B0-849E-0ADB27DBBB36}">
      <dsp:nvSpPr>
        <dsp:cNvPr id="0" name=""/>
        <dsp:cNvSpPr/>
      </dsp:nvSpPr>
      <dsp:spPr>
        <a:xfrm>
          <a:off x="5805429" y="0"/>
          <a:ext cx="1878733" cy="502381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Школа ППК</a:t>
          </a:r>
          <a:endParaRPr lang="ru-RU" sz="2000" b="1" kern="1200" dirty="0"/>
        </a:p>
      </dsp:txBody>
      <dsp:txXfrm>
        <a:off x="5805429" y="2009527"/>
        <a:ext cx="1878733" cy="2009527"/>
      </dsp:txXfrm>
    </dsp:sp>
    <dsp:sp modelId="{068ABDBF-4B95-4FB2-813B-B1059EBECBE9}">
      <dsp:nvSpPr>
        <dsp:cNvPr id="0" name=""/>
        <dsp:cNvSpPr/>
      </dsp:nvSpPr>
      <dsp:spPr>
        <a:xfrm>
          <a:off x="5908330" y="301429"/>
          <a:ext cx="1672931" cy="1672931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6B5A85-F20D-4011-B72F-C5D02948BDED}">
      <dsp:nvSpPr>
        <dsp:cNvPr id="0" name=""/>
        <dsp:cNvSpPr/>
      </dsp:nvSpPr>
      <dsp:spPr>
        <a:xfrm>
          <a:off x="7740524" y="0"/>
          <a:ext cx="1878733" cy="502381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Школа молодого воспитателя</a:t>
          </a:r>
          <a:endParaRPr lang="ru-RU" sz="2000" b="1" kern="1200" dirty="0"/>
        </a:p>
      </dsp:txBody>
      <dsp:txXfrm>
        <a:off x="7740524" y="2009527"/>
        <a:ext cx="1878733" cy="2009527"/>
      </dsp:txXfrm>
    </dsp:sp>
    <dsp:sp modelId="{F7842838-8913-46B2-B2B7-16F6460D9435}">
      <dsp:nvSpPr>
        <dsp:cNvPr id="0" name=""/>
        <dsp:cNvSpPr/>
      </dsp:nvSpPr>
      <dsp:spPr>
        <a:xfrm>
          <a:off x="7843426" y="301429"/>
          <a:ext cx="1672931" cy="1672931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33ABF8-E4A3-412A-96B1-EB619A19060F}">
      <dsp:nvSpPr>
        <dsp:cNvPr id="0" name=""/>
        <dsp:cNvSpPr/>
      </dsp:nvSpPr>
      <dsp:spPr>
        <a:xfrm>
          <a:off x="9675620" y="0"/>
          <a:ext cx="1878733" cy="502381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Школа молодого классного руководителя</a:t>
          </a:r>
          <a:endParaRPr lang="ru-RU" sz="2000" b="1" kern="1200" dirty="0"/>
        </a:p>
      </dsp:txBody>
      <dsp:txXfrm>
        <a:off x="9675620" y="2009527"/>
        <a:ext cx="1878733" cy="2009527"/>
      </dsp:txXfrm>
    </dsp:sp>
    <dsp:sp modelId="{03BD550A-F0AD-45A3-801A-4C281D5763B8}">
      <dsp:nvSpPr>
        <dsp:cNvPr id="0" name=""/>
        <dsp:cNvSpPr/>
      </dsp:nvSpPr>
      <dsp:spPr>
        <a:xfrm>
          <a:off x="9778522" y="301429"/>
          <a:ext cx="1672931" cy="1672931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57C91E-5D29-4FB9-AAE3-87351B1F4D10}">
      <dsp:nvSpPr>
        <dsp:cNvPr id="0" name=""/>
        <dsp:cNvSpPr/>
      </dsp:nvSpPr>
      <dsp:spPr>
        <a:xfrm>
          <a:off x="373471" y="4019054"/>
          <a:ext cx="10807553" cy="753572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8060CB-800D-4CA1-9167-FCD27A0EAD75}">
      <dsp:nvSpPr>
        <dsp:cNvPr id="0" name=""/>
        <dsp:cNvSpPr/>
      </dsp:nvSpPr>
      <dsp:spPr>
        <a:xfrm>
          <a:off x="9968788" y="1695"/>
          <a:ext cx="1719907" cy="13452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33FD32-E439-4B67-94EF-4B3E2EBA0B0F}">
      <dsp:nvSpPr>
        <dsp:cNvPr id="0" name=""/>
        <dsp:cNvSpPr/>
      </dsp:nvSpPr>
      <dsp:spPr>
        <a:xfrm>
          <a:off x="5763" y="1695"/>
          <a:ext cx="9963025" cy="134524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Выявление и анализ методических затруднений молодых преподавателей в урочной и внеурочной деятельности</a:t>
          </a:r>
          <a:endParaRPr lang="ru-RU" sz="2700" b="0" kern="1200" dirty="0">
            <a:latin typeface="Bookman Old Style" panose="02050604050505020204" pitchFamily="18" charset="0"/>
          </a:endParaRPr>
        </a:p>
      </dsp:txBody>
      <dsp:txXfrm>
        <a:off x="71433" y="67365"/>
        <a:ext cx="9831685" cy="1213908"/>
      </dsp:txXfrm>
    </dsp:sp>
    <dsp:sp modelId="{0F3C7C57-66D6-4B50-89EC-C9E2DED986C2}">
      <dsp:nvSpPr>
        <dsp:cNvPr id="0" name=""/>
        <dsp:cNvSpPr/>
      </dsp:nvSpPr>
      <dsp:spPr>
        <a:xfrm>
          <a:off x="9966727" y="1481468"/>
          <a:ext cx="1726760" cy="13452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2334770"/>
            <a:satOff val="4901"/>
            <a:lumOff val="25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2334770"/>
              <a:satOff val="4901"/>
              <a:lumOff val="2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9A7409-A35B-455A-BB72-D4C7DFFEC5B1}">
      <dsp:nvSpPr>
        <dsp:cNvPr id="0" name=""/>
        <dsp:cNvSpPr/>
      </dsp:nvSpPr>
      <dsp:spPr>
        <a:xfrm>
          <a:off x="972" y="1481468"/>
          <a:ext cx="9965754" cy="1345248"/>
        </a:xfrm>
        <a:prstGeom prst="roundRect">
          <a:avLst/>
        </a:prstGeom>
        <a:solidFill>
          <a:schemeClr val="accent5">
            <a:hueOff val="2302342"/>
            <a:satOff val="5046"/>
            <a:lumOff val="4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Оказание методической и психологической поддержки молодым педагогам</a:t>
          </a:r>
          <a:endParaRPr lang="ru-RU" sz="2700" b="0" kern="1200" dirty="0">
            <a:latin typeface="Bookman Old Style" panose="02050604050505020204" pitchFamily="18" charset="0"/>
          </a:endParaRPr>
        </a:p>
      </dsp:txBody>
      <dsp:txXfrm>
        <a:off x="66642" y="1547138"/>
        <a:ext cx="9834414" cy="1213908"/>
      </dsp:txXfrm>
    </dsp:sp>
    <dsp:sp modelId="{755FF733-8F6A-46CB-BBC1-90389B7D4EDC}">
      <dsp:nvSpPr>
        <dsp:cNvPr id="0" name=""/>
        <dsp:cNvSpPr/>
      </dsp:nvSpPr>
      <dsp:spPr>
        <a:xfrm>
          <a:off x="9947909" y="2961241"/>
          <a:ext cx="1745603" cy="13452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4669541"/>
            <a:satOff val="9803"/>
            <a:lumOff val="505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4669541"/>
              <a:satOff val="9803"/>
              <a:lumOff val="5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59A284-29C4-411E-A914-F46EEFECA914}">
      <dsp:nvSpPr>
        <dsp:cNvPr id="0" name=""/>
        <dsp:cNvSpPr/>
      </dsp:nvSpPr>
      <dsp:spPr>
        <a:xfrm>
          <a:off x="947" y="2961241"/>
          <a:ext cx="9946962" cy="1345248"/>
        </a:xfrm>
        <a:prstGeom prst="roundRect">
          <a:avLst/>
        </a:prstGeom>
        <a:solidFill>
          <a:schemeClr val="accent5">
            <a:hueOff val="4604683"/>
            <a:satOff val="10091"/>
            <a:lumOff val="9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Оказание помощи в планировании и организации современного урока в соответствии с ФГОС</a:t>
          </a:r>
          <a:endParaRPr lang="ru-RU" sz="2700" b="0" kern="1200" dirty="0">
            <a:latin typeface="Bookman Old Style" panose="02050604050505020204" pitchFamily="18" charset="0"/>
          </a:endParaRPr>
        </a:p>
      </dsp:txBody>
      <dsp:txXfrm>
        <a:off x="66617" y="3026911"/>
        <a:ext cx="9815622" cy="1213908"/>
      </dsp:txXfrm>
    </dsp:sp>
    <dsp:sp modelId="{9E045911-9648-4045-B345-143F446ECC50}">
      <dsp:nvSpPr>
        <dsp:cNvPr id="0" name=""/>
        <dsp:cNvSpPr/>
      </dsp:nvSpPr>
      <dsp:spPr>
        <a:xfrm>
          <a:off x="9974689" y="4441014"/>
          <a:ext cx="1718194" cy="13452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7004311"/>
            <a:satOff val="14704"/>
            <a:lumOff val="75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7004311"/>
              <a:satOff val="14704"/>
              <a:lumOff val="7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F0FFA3-D72C-4D78-A130-DD8169D201B7}">
      <dsp:nvSpPr>
        <dsp:cNvPr id="0" name=""/>
        <dsp:cNvSpPr/>
      </dsp:nvSpPr>
      <dsp:spPr>
        <a:xfrm>
          <a:off x="1576" y="4441014"/>
          <a:ext cx="9973112" cy="1345248"/>
        </a:xfrm>
        <a:prstGeom prst="roundRect">
          <a:avLst/>
        </a:prstGeom>
        <a:solidFill>
          <a:schemeClr val="accent5">
            <a:hueOff val="6907025"/>
            <a:satOff val="15137"/>
            <a:lumOff val="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Наставническое сопровождение молодых педагогов в ходе участия в конкурсах профессионального мастерства</a:t>
          </a:r>
          <a:endParaRPr lang="ru-RU" sz="2700" b="0" kern="1200" dirty="0">
            <a:latin typeface="Bookman Old Style" panose="02050604050505020204" pitchFamily="18" charset="0"/>
          </a:endParaRPr>
        </a:p>
      </dsp:txBody>
      <dsp:txXfrm>
        <a:off x="67246" y="4506684"/>
        <a:ext cx="9841772" cy="12139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C9851-57BF-4A2E-A2B4-4E251D11D45D}">
      <dsp:nvSpPr>
        <dsp:cNvPr id="0" name=""/>
        <dsp:cNvSpPr/>
      </dsp:nvSpPr>
      <dsp:spPr>
        <a:xfrm>
          <a:off x="0" y="51516"/>
          <a:ext cx="7660069" cy="14536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  <a:latin typeface="Book Antiqua" panose="02040602050305030304" pitchFamily="18" charset="0"/>
              <a:ea typeface="Times New Roman" panose="02020603050405020304" pitchFamily="18" charset="0"/>
            </a:rPr>
            <a:t>Оказание помощи молодым педагогам </a:t>
          </a:r>
          <a:br>
            <a:rPr lang="ru-RU" sz="2400" kern="1200" dirty="0" smtClean="0">
              <a:solidFill>
                <a:srgbClr val="002060"/>
              </a:solidFill>
              <a:latin typeface="Book Antiqua" panose="02040602050305030304" pitchFamily="18" charset="0"/>
              <a:ea typeface="Times New Roman" panose="02020603050405020304" pitchFamily="18" charset="0"/>
            </a:rPr>
          </a:br>
          <a:r>
            <a:rPr lang="ru-RU" sz="2400" kern="1200" dirty="0" smtClean="0">
              <a:solidFill>
                <a:srgbClr val="002060"/>
              </a:solidFill>
              <a:latin typeface="Book Antiqua" panose="02040602050305030304" pitchFamily="18" charset="0"/>
              <a:ea typeface="Times New Roman" panose="02020603050405020304" pitchFamily="18" charset="0"/>
            </a:rPr>
            <a:t>в преодолении различных затруднений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1677375" y="51516"/>
        <a:ext cx="5982693" cy="1453620"/>
      </dsp:txXfrm>
    </dsp:sp>
    <dsp:sp modelId="{8ED32157-5306-482D-ADF9-48958C5D671E}">
      <dsp:nvSpPr>
        <dsp:cNvPr id="0" name=""/>
        <dsp:cNvSpPr/>
      </dsp:nvSpPr>
      <dsp:spPr>
        <a:xfrm>
          <a:off x="145362" y="145362"/>
          <a:ext cx="1532013" cy="11628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71BE142-06CE-409E-9EA4-B86E2649AE37}">
      <dsp:nvSpPr>
        <dsp:cNvPr id="0" name=""/>
        <dsp:cNvSpPr/>
      </dsp:nvSpPr>
      <dsp:spPr>
        <a:xfrm>
          <a:off x="0" y="1598982"/>
          <a:ext cx="7660069" cy="14536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Book Antiqua" panose="02040602050305030304" pitchFamily="18" charset="0"/>
              <a:ea typeface="Times New Roman" panose="02020603050405020304" pitchFamily="18" charset="0"/>
            </a:rPr>
            <a:t>Формирование индивидуального стиля творческой деятельности педагогов</a:t>
          </a:r>
          <a:endParaRPr lang="ru-RU" sz="2400" kern="1200" dirty="0"/>
        </a:p>
      </dsp:txBody>
      <dsp:txXfrm>
        <a:off x="1677375" y="1598982"/>
        <a:ext cx="5982693" cy="1453620"/>
      </dsp:txXfrm>
    </dsp:sp>
    <dsp:sp modelId="{6392BADB-93F4-487D-B5CA-BD12A40E9E2D}">
      <dsp:nvSpPr>
        <dsp:cNvPr id="0" name=""/>
        <dsp:cNvSpPr/>
      </dsp:nvSpPr>
      <dsp:spPr>
        <a:xfrm>
          <a:off x="145362" y="1744344"/>
          <a:ext cx="1532013" cy="11628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3417C2B-F1DE-4F0E-8E3F-E9AB386444D8}">
      <dsp:nvSpPr>
        <dsp:cNvPr id="0" name=""/>
        <dsp:cNvSpPr/>
      </dsp:nvSpPr>
      <dsp:spPr>
        <a:xfrm>
          <a:off x="0" y="3197965"/>
          <a:ext cx="7660069" cy="14536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  <a:latin typeface="Book Antiqua" panose="02040602050305030304" pitchFamily="18" charset="0"/>
              <a:ea typeface="Times New Roman" panose="02020603050405020304" pitchFamily="18" charset="0"/>
            </a:rPr>
            <a:t>Внедрение современных подходов </a:t>
          </a:r>
          <a:br>
            <a:rPr lang="ru-RU" sz="2400" kern="1200" dirty="0" smtClean="0">
              <a:solidFill>
                <a:srgbClr val="002060"/>
              </a:solidFill>
              <a:latin typeface="Book Antiqua" panose="02040602050305030304" pitchFamily="18" charset="0"/>
              <a:ea typeface="Times New Roman" panose="02020603050405020304" pitchFamily="18" charset="0"/>
            </a:rPr>
          </a:br>
          <a:r>
            <a:rPr lang="ru-RU" sz="2400" kern="1200" dirty="0" smtClean="0">
              <a:solidFill>
                <a:srgbClr val="002060"/>
              </a:solidFill>
              <a:latin typeface="Book Antiqua" panose="02040602050305030304" pitchFamily="18" charset="0"/>
              <a:ea typeface="Times New Roman" panose="02020603050405020304" pitchFamily="18" charset="0"/>
            </a:rPr>
            <a:t>и педагогических технологий </a:t>
          </a:r>
          <a:br>
            <a:rPr lang="ru-RU" sz="2400" kern="1200" dirty="0" smtClean="0">
              <a:solidFill>
                <a:srgbClr val="002060"/>
              </a:solidFill>
              <a:latin typeface="Book Antiqua" panose="02040602050305030304" pitchFamily="18" charset="0"/>
              <a:ea typeface="Times New Roman" panose="02020603050405020304" pitchFamily="18" charset="0"/>
            </a:rPr>
          </a:br>
          <a:r>
            <a:rPr lang="ru-RU" sz="2400" kern="1200" dirty="0" smtClean="0">
              <a:solidFill>
                <a:srgbClr val="002060"/>
              </a:solidFill>
              <a:latin typeface="Book Antiqua" panose="02040602050305030304" pitchFamily="18" charset="0"/>
              <a:ea typeface="Times New Roman" panose="02020603050405020304" pitchFamily="18" charset="0"/>
            </a:rPr>
            <a:t>в образовательный процесс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1677375" y="3197965"/>
        <a:ext cx="5982693" cy="1453620"/>
      </dsp:txXfrm>
    </dsp:sp>
    <dsp:sp modelId="{13D7C24A-C7F4-4109-AE75-8468A791598B}">
      <dsp:nvSpPr>
        <dsp:cNvPr id="0" name=""/>
        <dsp:cNvSpPr/>
      </dsp:nvSpPr>
      <dsp:spPr>
        <a:xfrm>
          <a:off x="145362" y="3343327"/>
          <a:ext cx="1532013" cy="11628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9CBCE6-B7D1-410E-A384-647311CE36EF}">
      <dsp:nvSpPr>
        <dsp:cNvPr id="0" name=""/>
        <dsp:cNvSpPr/>
      </dsp:nvSpPr>
      <dsp:spPr>
        <a:xfrm rot="10800000">
          <a:off x="1885775" y="1742"/>
          <a:ext cx="6364877" cy="1130369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8462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cs typeface="Times New Roman" panose="02020603050405020304" pitchFamily="18" charset="0"/>
            </a:rPr>
            <a:t>Создание </a:t>
          </a:r>
          <a:r>
            <a:rPr lang="ru-RU" sz="2200" kern="1200" dirty="0" smtClean="0">
              <a:cs typeface="Times New Roman" panose="02020603050405020304" pitchFamily="18" charset="0"/>
            </a:rPr>
            <a:t>условий для профессионального роста молодых, начинающих руководителей</a:t>
          </a:r>
          <a:endParaRPr lang="ru-RU" sz="2200" kern="1200" dirty="0"/>
        </a:p>
      </dsp:txBody>
      <dsp:txXfrm rot="10800000">
        <a:off x="2168367" y="1742"/>
        <a:ext cx="6082285" cy="1130369"/>
      </dsp:txXfrm>
    </dsp:sp>
    <dsp:sp modelId="{13F627AA-507A-4D16-BD91-DC50A10F97FF}">
      <dsp:nvSpPr>
        <dsp:cNvPr id="0" name=""/>
        <dsp:cNvSpPr/>
      </dsp:nvSpPr>
      <dsp:spPr>
        <a:xfrm>
          <a:off x="1320590" y="1742"/>
          <a:ext cx="1130369" cy="1130369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78A145E-E775-48ED-A24C-F8EFECB6CDCC}">
      <dsp:nvSpPr>
        <dsp:cNvPr id="0" name=""/>
        <dsp:cNvSpPr/>
      </dsp:nvSpPr>
      <dsp:spPr>
        <a:xfrm rot="10800000">
          <a:off x="1885775" y="1469535"/>
          <a:ext cx="6364877" cy="1130369"/>
        </a:xfrm>
        <a:prstGeom prst="homePlate">
          <a:avLst/>
        </a:prstGeom>
        <a:gradFill rotWithShape="0">
          <a:gsLst>
            <a:gs pos="0">
              <a:schemeClr val="accent4">
                <a:hueOff val="875517"/>
                <a:satOff val="-2673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75517"/>
                <a:satOff val="-2673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75517"/>
                <a:satOff val="-2673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8462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>
              <a:cs typeface="Times New Roman" panose="02020603050405020304" pitchFamily="18" charset="0"/>
            </a:rPr>
            <a:t>Расширение знаний, умений и навыков в организации управленческой деятельности</a:t>
          </a:r>
          <a:endParaRPr lang="ru-RU" sz="2200" kern="1200" dirty="0"/>
        </a:p>
      </dsp:txBody>
      <dsp:txXfrm rot="10800000">
        <a:off x="2168367" y="1469535"/>
        <a:ext cx="6082285" cy="1130369"/>
      </dsp:txXfrm>
    </dsp:sp>
    <dsp:sp modelId="{490EDE07-8F69-4962-8123-0C1973B2A3CE}">
      <dsp:nvSpPr>
        <dsp:cNvPr id="0" name=""/>
        <dsp:cNvSpPr/>
      </dsp:nvSpPr>
      <dsp:spPr>
        <a:xfrm>
          <a:off x="1320590" y="1469535"/>
          <a:ext cx="1130369" cy="1130369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hueOff val="893004"/>
                <a:satOff val="-1672"/>
                <a:lumOff val="4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50000"/>
                <a:hueOff val="893004"/>
                <a:satOff val="-1672"/>
                <a:lumOff val="4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50000"/>
                <a:hueOff val="893004"/>
                <a:satOff val="-1672"/>
                <a:lumOff val="4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793BEE7-E889-46E7-A2C0-A9247B016005}">
      <dsp:nvSpPr>
        <dsp:cNvPr id="0" name=""/>
        <dsp:cNvSpPr/>
      </dsp:nvSpPr>
      <dsp:spPr>
        <a:xfrm rot="10800000">
          <a:off x="1911553" y="2924453"/>
          <a:ext cx="6364877" cy="1130369"/>
        </a:xfrm>
        <a:prstGeom prst="homePlate">
          <a:avLst/>
        </a:prstGeom>
        <a:gradFill rotWithShape="0">
          <a:gsLst>
            <a:gs pos="0">
              <a:schemeClr val="accent4">
                <a:hueOff val="1751034"/>
                <a:satOff val="-5346"/>
                <a:lumOff val="431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751034"/>
                <a:satOff val="-5346"/>
                <a:lumOff val="431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751034"/>
                <a:satOff val="-5346"/>
                <a:lumOff val="431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8462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cs typeface="Times New Roman" panose="02020603050405020304" pitchFamily="18" charset="0"/>
            </a:rPr>
            <a:t>Подготовка к оперативному решению управленческих и педагогических </a:t>
          </a:r>
          <a:r>
            <a:rPr lang="ru-RU" sz="2200" kern="1200" dirty="0" smtClean="0">
              <a:cs typeface="Times New Roman" panose="02020603050405020304" pitchFamily="18" charset="0"/>
            </a:rPr>
            <a:t>задач</a:t>
          </a:r>
          <a:endParaRPr lang="ru-RU" sz="2200" kern="1200" dirty="0"/>
        </a:p>
      </dsp:txBody>
      <dsp:txXfrm rot="10800000">
        <a:off x="2194145" y="2924453"/>
        <a:ext cx="6082285" cy="1130369"/>
      </dsp:txXfrm>
    </dsp:sp>
    <dsp:sp modelId="{9C162FA6-353F-48EF-8BE3-0EE7884EA941}">
      <dsp:nvSpPr>
        <dsp:cNvPr id="0" name=""/>
        <dsp:cNvSpPr/>
      </dsp:nvSpPr>
      <dsp:spPr>
        <a:xfrm>
          <a:off x="1320590" y="2937328"/>
          <a:ext cx="1130369" cy="1130369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hueOff val="1786007"/>
                <a:satOff val="-3345"/>
                <a:lumOff val="8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50000"/>
                <a:hueOff val="1786007"/>
                <a:satOff val="-3345"/>
                <a:lumOff val="8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50000"/>
                <a:hueOff val="1786007"/>
                <a:satOff val="-3345"/>
                <a:lumOff val="8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A607F7A-D6F5-4007-817B-3D9F7FA88617}">
      <dsp:nvSpPr>
        <dsp:cNvPr id="0" name=""/>
        <dsp:cNvSpPr/>
      </dsp:nvSpPr>
      <dsp:spPr>
        <a:xfrm rot="10800000">
          <a:off x="1885775" y="4405122"/>
          <a:ext cx="6364877" cy="1130369"/>
        </a:xfrm>
        <a:prstGeom prst="homePlate">
          <a:avLst/>
        </a:prstGeom>
        <a:gradFill rotWithShape="0">
          <a:gsLst>
            <a:gs pos="0">
              <a:schemeClr val="accent4">
                <a:hueOff val="2626551"/>
                <a:satOff val="-8019"/>
                <a:lumOff val="64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626551"/>
                <a:satOff val="-8019"/>
                <a:lumOff val="64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626551"/>
                <a:satOff val="-8019"/>
                <a:lumOff val="64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8462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200" kern="1200" dirty="0" smtClean="0">
              <a:cs typeface="Times New Roman" panose="02020603050405020304" pitchFamily="18" charset="0"/>
            </a:rPr>
            <a:t>Формирование потребности </a:t>
          </a:r>
          <a:endParaRPr lang="ru-RU" sz="2200" kern="1200" dirty="0" smtClean="0">
            <a:cs typeface="Times New Roman" panose="02020603050405020304" pitchFamily="18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200" kern="1200" dirty="0" smtClean="0">
              <a:cs typeface="Times New Roman" panose="02020603050405020304" pitchFamily="18" charset="0"/>
            </a:rPr>
            <a:t>в </a:t>
          </a:r>
          <a:r>
            <a:rPr lang="ru-RU" sz="2200" kern="1200" dirty="0" smtClean="0">
              <a:cs typeface="Times New Roman" panose="02020603050405020304" pitchFamily="18" charset="0"/>
            </a:rPr>
            <a:t>постоянном саморазвитии </a:t>
          </a:r>
          <a:endParaRPr lang="ru-RU" sz="2200" kern="1200" dirty="0" smtClean="0">
            <a:cs typeface="Times New Roman" panose="02020603050405020304" pitchFamily="18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200" kern="1200" dirty="0" smtClean="0">
              <a:cs typeface="Times New Roman" panose="02020603050405020304" pitchFamily="18" charset="0"/>
            </a:rPr>
            <a:t>и </a:t>
          </a:r>
          <a:r>
            <a:rPr lang="ru-RU" sz="2200" kern="1200" dirty="0" smtClean="0">
              <a:cs typeface="Times New Roman" panose="02020603050405020304" pitchFamily="18" charset="0"/>
            </a:rPr>
            <a:t>самосовершенствовании</a:t>
          </a:r>
          <a:endParaRPr lang="ru-RU" sz="2200" kern="1200" dirty="0"/>
        </a:p>
      </dsp:txBody>
      <dsp:txXfrm rot="10800000">
        <a:off x="2168367" y="4405122"/>
        <a:ext cx="6082285" cy="1130369"/>
      </dsp:txXfrm>
    </dsp:sp>
    <dsp:sp modelId="{74ECAD60-EA50-4FA7-B38C-077FD56EA875}">
      <dsp:nvSpPr>
        <dsp:cNvPr id="0" name=""/>
        <dsp:cNvSpPr/>
      </dsp:nvSpPr>
      <dsp:spPr>
        <a:xfrm>
          <a:off x="1320590" y="4405122"/>
          <a:ext cx="1130369" cy="1130369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hueOff val="2679011"/>
                <a:satOff val="-5017"/>
                <a:lumOff val="13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50000"/>
                <a:hueOff val="2679011"/>
                <a:satOff val="-5017"/>
                <a:lumOff val="13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50000"/>
                <a:hueOff val="2679011"/>
                <a:satOff val="-5017"/>
                <a:lumOff val="13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90AA0-BBC2-4A2B-A848-A42F464FB6AD}">
      <dsp:nvSpPr>
        <dsp:cNvPr id="0" name=""/>
        <dsp:cNvSpPr/>
      </dsp:nvSpPr>
      <dsp:spPr>
        <a:xfrm rot="5400000">
          <a:off x="3210409" y="-1788795"/>
          <a:ext cx="1614944" cy="519873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проектирование и реализация адресной помощи молодым руководителям ППК</a:t>
          </a:r>
          <a:endParaRPr lang="ru-RU" sz="2500" kern="1200" dirty="0"/>
        </a:p>
      </dsp:txBody>
      <dsp:txXfrm rot="-5400000">
        <a:off x="1418516" y="81933"/>
        <a:ext cx="5119897" cy="1457274"/>
      </dsp:txXfrm>
    </dsp:sp>
    <dsp:sp modelId="{D0B80873-A6EC-4BD2-9492-805C5B7177F4}">
      <dsp:nvSpPr>
        <dsp:cNvPr id="0" name=""/>
        <dsp:cNvSpPr/>
      </dsp:nvSpPr>
      <dsp:spPr>
        <a:xfrm>
          <a:off x="158879" y="288176"/>
          <a:ext cx="1259636" cy="104478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kern="1200" dirty="0" smtClean="0"/>
            <a:t>1</a:t>
          </a:r>
          <a:endParaRPr lang="ru-RU" sz="5200" kern="1200" dirty="0"/>
        </a:p>
      </dsp:txBody>
      <dsp:txXfrm>
        <a:off x="209881" y="339178"/>
        <a:ext cx="1157632" cy="942784"/>
      </dsp:txXfrm>
    </dsp:sp>
    <dsp:sp modelId="{D1C4B0D4-2A6A-4FB1-8498-1D8A7E79512D}">
      <dsp:nvSpPr>
        <dsp:cNvPr id="0" name=""/>
        <dsp:cNvSpPr/>
      </dsp:nvSpPr>
      <dsp:spPr>
        <a:xfrm rot="5400000">
          <a:off x="3210409" y="44022"/>
          <a:ext cx="1614944" cy="5198732"/>
        </a:xfrm>
        <a:prstGeom prst="round2SameRect">
          <a:avLst/>
        </a:prstGeom>
        <a:solidFill>
          <a:schemeClr val="accent4">
            <a:tint val="40000"/>
            <a:alpha val="90000"/>
            <a:hueOff val="1340381"/>
            <a:satOff val="-2416"/>
            <a:lumOff val="491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340381"/>
              <a:satOff val="-2416"/>
              <a:lumOff val="49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практическая помощь по выявлению детей с трудностями в развитии и освоении образовательных </a:t>
          </a:r>
          <a:endParaRPr lang="ru-RU" sz="2500" kern="1200" dirty="0"/>
        </a:p>
      </dsp:txBody>
      <dsp:txXfrm rot="-5400000">
        <a:off x="1418516" y="1914751"/>
        <a:ext cx="5119897" cy="1457274"/>
      </dsp:txXfrm>
    </dsp:sp>
    <dsp:sp modelId="{052AF606-CD8A-407E-AA6F-8D9272DDEF9C}">
      <dsp:nvSpPr>
        <dsp:cNvPr id="0" name=""/>
        <dsp:cNvSpPr/>
      </dsp:nvSpPr>
      <dsp:spPr>
        <a:xfrm>
          <a:off x="158879" y="2120994"/>
          <a:ext cx="1259636" cy="1044788"/>
        </a:xfrm>
        <a:prstGeom prst="roundRect">
          <a:avLst/>
        </a:prstGeom>
        <a:gradFill rotWithShape="0">
          <a:gsLst>
            <a:gs pos="0">
              <a:schemeClr val="accent4">
                <a:hueOff val="1313275"/>
                <a:satOff val="-4009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313275"/>
                <a:satOff val="-4009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313275"/>
                <a:satOff val="-4009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kern="1200" dirty="0" smtClean="0"/>
            <a:t>2</a:t>
          </a:r>
          <a:endParaRPr lang="ru-RU" sz="5200" kern="1200" dirty="0"/>
        </a:p>
      </dsp:txBody>
      <dsp:txXfrm>
        <a:off x="209881" y="2171996"/>
        <a:ext cx="1157632" cy="942784"/>
      </dsp:txXfrm>
    </dsp:sp>
    <dsp:sp modelId="{5CB6DCEC-645F-46A0-A5D4-00F9135F7A90}">
      <dsp:nvSpPr>
        <dsp:cNvPr id="0" name=""/>
        <dsp:cNvSpPr/>
      </dsp:nvSpPr>
      <dsp:spPr>
        <a:xfrm rot="5400000">
          <a:off x="3210409" y="1876840"/>
          <a:ext cx="1614944" cy="5198732"/>
        </a:xfrm>
        <a:prstGeom prst="round2SameRect">
          <a:avLst/>
        </a:prstGeom>
        <a:solidFill>
          <a:schemeClr val="accent4">
            <a:tint val="40000"/>
            <a:alpha val="90000"/>
            <a:hueOff val="2680763"/>
            <a:satOff val="-4832"/>
            <a:lumOff val="983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2680763"/>
              <a:satOff val="-4832"/>
              <a:lumOff val="98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методическое сопровождение деятельности ППК</a:t>
          </a:r>
          <a:endParaRPr lang="ru-RU" sz="2500" kern="1200" dirty="0"/>
        </a:p>
      </dsp:txBody>
      <dsp:txXfrm rot="-5400000">
        <a:off x="1418516" y="3747569"/>
        <a:ext cx="5119897" cy="1457274"/>
      </dsp:txXfrm>
    </dsp:sp>
    <dsp:sp modelId="{B67C1B09-5EF2-4398-A9D2-F961B8075F46}">
      <dsp:nvSpPr>
        <dsp:cNvPr id="0" name=""/>
        <dsp:cNvSpPr/>
      </dsp:nvSpPr>
      <dsp:spPr>
        <a:xfrm>
          <a:off x="158879" y="3953812"/>
          <a:ext cx="1259636" cy="1044788"/>
        </a:xfrm>
        <a:prstGeom prst="roundRect">
          <a:avLst/>
        </a:prstGeom>
        <a:gradFill rotWithShape="0">
          <a:gsLst>
            <a:gs pos="0">
              <a:schemeClr val="accent4">
                <a:hueOff val="2626551"/>
                <a:satOff val="-8019"/>
                <a:lumOff val="64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626551"/>
                <a:satOff val="-8019"/>
                <a:lumOff val="64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626551"/>
                <a:satOff val="-8019"/>
                <a:lumOff val="64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kern="1200" dirty="0" smtClean="0"/>
            <a:t>3</a:t>
          </a:r>
          <a:endParaRPr lang="ru-RU" sz="5200" kern="1200" dirty="0"/>
        </a:p>
      </dsp:txBody>
      <dsp:txXfrm>
        <a:off x="209881" y="4004814"/>
        <a:ext cx="1157632" cy="9427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AE7D4-CC7E-4E07-BCFA-023A9A9CC54C}">
      <dsp:nvSpPr>
        <dsp:cNvPr id="0" name=""/>
        <dsp:cNvSpPr/>
      </dsp:nvSpPr>
      <dsp:spPr>
        <a:xfrm>
          <a:off x="0" y="416501"/>
          <a:ext cx="8203843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A6E578-8290-402A-BFAC-AE36238113C3}">
      <dsp:nvSpPr>
        <dsp:cNvPr id="0" name=""/>
        <dsp:cNvSpPr/>
      </dsp:nvSpPr>
      <dsp:spPr>
        <a:xfrm>
          <a:off x="410192" y="43670"/>
          <a:ext cx="7179626" cy="94847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060" tIns="0" rIns="21706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latin typeface="+mj-lt"/>
            </a:rPr>
            <a:t>Обеспечение условий для выявления трудностей в профессиональной деятельности воспитателя </a:t>
          </a:r>
          <a:endParaRPr lang="ru-RU" sz="2200" b="0" kern="1200" dirty="0">
            <a:latin typeface="+mj-lt"/>
          </a:endParaRPr>
        </a:p>
      </dsp:txBody>
      <dsp:txXfrm>
        <a:off x="456492" y="89970"/>
        <a:ext cx="7087026" cy="855870"/>
      </dsp:txXfrm>
    </dsp:sp>
    <dsp:sp modelId="{BE6E8428-643B-4FEF-A233-4D075D5682D0}">
      <dsp:nvSpPr>
        <dsp:cNvPr id="0" name=""/>
        <dsp:cNvSpPr/>
      </dsp:nvSpPr>
      <dsp:spPr>
        <a:xfrm>
          <a:off x="0" y="2184631"/>
          <a:ext cx="8203843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313275"/>
              <a:satOff val="-4009"/>
              <a:lumOff val="32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00EEC2-0AB7-412C-B085-5113EA0713CE}">
      <dsp:nvSpPr>
        <dsp:cNvPr id="0" name=""/>
        <dsp:cNvSpPr/>
      </dsp:nvSpPr>
      <dsp:spPr>
        <a:xfrm>
          <a:off x="410192" y="1609901"/>
          <a:ext cx="7302404" cy="1150370"/>
        </a:xfrm>
        <a:prstGeom prst="roundRect">
          <a:avLst/>
        </a:prstGeom>
        <a:solidFill>
          <a:schemeClr val="accent4">
            <a:hueOff val="1313275"/>
            <a:satOff val="-4009"/>
            <a:lumOff val="3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060" tIns="0" rIns="21706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latin typeface="+mj-lt"/>
            </a:rPr>
            <a:t>Совершенствование профессионально значимые качества молодых педагогов</a:t>
          </a:r>
          <a:endParaRPr lang="ru-RU" sz="2200" b="0" kern="1200" dirty="0">
            <a:latin typeface="+mj-lt"/>
          </a:endParaRPr>
        </a:p>
      </dsp:txBody>
      <dsp:txXfrm>
        <a:off x="466348" y="1666057"/>
        <a:ext cx="7190092" cy="1038058"/>
      </dsp:txXfrm>
    </dsp:sp>
    <dsp:sp modelId="{D9428C07-AFB7-4631-B2FC-52B5B802FF4A}">
      <dsp:nvSpPr>
        <dsp:cNvPr id="0" name=""/>
        <dsp:cNvSpPr/>
      </dsp:nvSpPr>
      <dsp:spPr>
        <a:xfrm>
          <a:off x="0" y="3952762"/>
          <a:ext cx="8203843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626551"/>
              <a:satOff val="-8019"/>
              <a:lumOff val="64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B0FE38-40E5-47D8-9F1A-DB25570827CA}">
      <dsp:nvSpPr>
        <dsp:cNvPr id="0" name=""/>
        <dsp:cNvSpPr/>
      </dsp:nvSpPr>
      <dsp:spPr>
        <a:xfrm>
          <a:off x="410192" y="3378031"/>
          <a:ext cx="7302404" cy="1150370"/>
        </a:xfrm>
        <a:prstGeom prst="roundRect">
          <a:avLst/>
        </a:prstGeom>
        <a:solidFill>
          <a:schemeClr val="accent4">
            <a:hueOff val="2626551"/>
            <a:satOff val="-8019"/>
            <a:lumOff val="64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060" tIns="0" rIns="21706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latin typeface="+mj-lt"/>
            </a:rPr>
            <a:t>Совершенствование профессионального мастерства молодых специалистов</a:t>
          </a:r>
          <a:endParaRPr lang="ru-RU" sz="2200" b="0" kern="1200" dirty="0">
            <a:latin typeface="+mj-lt"/>
          </a:endParaRPr>
        </a:p>
      </dsp:txBody>
      <dsp:txXfrm>
        <a:off x="466348" y="3434187"/>
        <a:ext cx="7190092" cy="10380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D2DDA-69D8-473F-A583-B6774B31A77B}" type="datetimeFigureOut">
              <a:rPr lang="ru-RU" smtClean="0"/>
              <a:t>23.10.2022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92CCB-FF08-4D29-8DA3-E1FD860448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153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F6DFB-6833-46E4-B515-70E0D9178056}" type="datetimeFigureOut">
              <a:rPr lang="ru-RU" smtClean="0"/>
              <a:t>23.10.2022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706C7-F2C3-48B6-8A22-C484D800B5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950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EBA5BD7-F043-4D1B-AA17-CD412FC534DE}" type="slidenum">
              <a:rPr lang="en-US" sz="1200" b="0" i="0">
                <a:latin typeface="Book Antiqua"/>
                <a:ea typeface="+mn-ea"/>
                <a:cs typeface="+mn-cs"/>
              </a:rPr>
              <a:t>3</a:t>
            </a:fld>
            <a:endParaRPr lang="en-US" sz="1200" b="0" i="0"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49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EBA5BD7-F043-4D1B-AA17-CD412FC534DE}" type="slidenum">
              <a:rPr lang="en-US" sz="1200" b="0" i="0">
                <a:latin typeface="Book Antiqua"/>
                <a:ea typeface="+mn-ea"/>
                <a:cs typeface="+mn-cs"/>
              </a:rPr>
              <a:t>4</a:t>
            </a:fld>
            <a:endParaRPr lang="en-US" sz="1200" b="0" i="0"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451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75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23.10.2022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93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23.10.2022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50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23.10.2022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731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100000">
              <a:schemeClr val="accent1">
                <a:alpha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23.10.2022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203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23.10.2022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635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23.10.2022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39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23.10.2022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91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23.10.2022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543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23.10.2022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937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23.10.2022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198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9000"/>
              </a:schemeClr>
            </a:gs>
            <a:gs pos="40000">
              <a:schemeClr val="accent1">
                <a:lumMod val="20000"/>
                <a:lumOff val="80000"/>
                <a:alpha val="66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B277187-C200-495F-A386-621319EADA8F}" type="datetimeFigureOut">
              <a:rPr lang="ru-RU" smtClean="0"/>
              <a:pPr/>
              <a:t>23.10.2022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C749032-2A07-4AE8-BA90-74324CAE0C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002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6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84290" y="2732535"/>
            <a:ext cx="9601200" cy="1021283"/>
          </a:xfrm>
        </p:spPr>
        <p:txBody>
          <a:bodyPr/>
          <a:lstStyle/>
          <a:p>
            <a:pPr algn="ctr" defTabSz="914400">
              <a:spcBef>
                <a:spcPts val="1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Book Antiqua"/>
              </a:rPr>
              <a:t>Проект «Формула Успеха»</a:t>
            </a:r>
            <a:endParaRPr lang="ru-RU" sz="5400" i="0" dirty="0">
              <a:solidFill>
                <a:srgbClr val="002060"/>
              </a:solidFill>
              <a:latin typeface="Book Antiqua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-275792" y="301047"/>
            <a:ext cx="10488738" cy="122133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Муниципальное </a:t>
            </a:r>
            <a:r>
              <a:rPr lang="ru-RU" b="1" dirty="0">
                <a:solidFill>
                  <a:schemeClr val="tx2"/>
                </a:solidFill>
              </a:rPr>
              <a:t>казенное научно-методическое учреждение </a:t>
            </a:r>
            <a:endParaRPr lang="ru-RU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ru-RU" b="1" dirty="0">
                <a:solidFill>
                  <a:schemeClr val="tx2"/>
                </a:solidFill>
              </a:rPr>
              <a:t>«Городской методический кабинет </a:t>
            </a:r>
            <a:r>
              <a:rPr lang="ru-RU" b="1" dirty="0" smtClean="0">
                <a:solidFill>
                  <a:schemeClr val="tx2"/>
                </a:solidFill>
              </a:rPr>
              <a:t>Департамента образования и молодёжной политики» Администрации города </a:t>
            </a:r>
            <a:r>
              <a:rPr lang="ru-RU" b="1" dirty="0">
                <a:solidFill>
                  <a:schemeClr val="tx2"/>
                </a:solidFill>
              </a:rPr>
              <a:t>Ялта Республики </a:t>
            </a:r>
            <a:r>
              <a:rPr lang="ru-RU" b="1" dirty="0" smtClean="0">
                <a:solidFill>
                  <a:schemeClr val="tx2"/>
                </a:solidFill>
              </a:rPr>
              <a:t>Крым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005105" y="2523125"/>
            <a:ext cx="9601200" cy="10212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"/>
              </a:spcBef>
            </a:pPr>
            <a:endParaRPr lang="ru-RU" sz="3600" b="0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323803" y="5346220"/>
            <a:ext cx="5961087" cy="15975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2000" b="0" dirty="0" smtClean="0">
                <a:solidFill>
                  <a:schemeClr val="tx2"/>
                </a:solidFill>
              </a:rPr>
              <a:t>1. Черепанова Алла Валентиновна, </a:t>
            </a:r>
            <a:r>
              <a:rPr lang="ru-RU" sz="1800" b="0" i="1" dirty="0">
                <a:solidFill>
                  <a:schemeClr val="tx2"/>
                </a:solidFill>
              </a:rPr>
              <a:t>методист </a:t>
            </a:r>
            <a:r>
              <a:rPr lang="ru-RU" sz="2000" b="0" dirty="0">
                <a:solidFill>
                  <a:schemeClr val="tx2"/>
                </a:solidFill>
              </a:rPr>
              <a:t/>
            </a:r>
            <a:br>
              <a:rPr lang="ru-RU" sz="2000" b="0" dirty="0">
                <a:solidFill>
                  <a:schemeClr val="tx2"/>
                </a:solidFill>
              </a:rPr>
            </a:br>
            <a:r>
              <a:rPr lang="ru-RU" sz="2000" b="0" dirty="0">
                <a:solidFill>
                  <a:schemeClr val="tx2"/>
                </a:solidFill>
              </a:rPr>
              <a:t>2. </a:t>
            </a:r>
            <a:r>
              <a:rPr lang="ru-RU" sz="2000" b="0" dirty="0" err="1">
                <a:solidFill>
                  <a:schemeClr val="tx2"/>
                </a:solidFill>
              </a:rPr>
              <a:t>Королькова</a:t>
            </a:r>
            <a:r>
              <a:rPr lang="ru-RU" sz="2000" b="0" dirty="0">
                <a:solidFill>
                  <a:schemeClr val="tx2"/>
                </a:solidFill>
              </a:rPr>
              <a:t> Лариса Сергеевна, </a:t>
            </a:r>
            <a:r>
              <a:rPr lang="ru-RU" sz="1800" b="0" i="1" dirty="0" smtClean="0">
                <a:solidFill>
                  <a:schemeClr val="tx2"/>
                </a:solidFill>
              </a:rPr>
              <a:t>педагог-психолог</a:t>
            </a:r>
            <a:r>
              <a:rPr lang="ru-RU" sz="2000" b="0" dirty="0">
                <a:solidFill>
                  <a:schemeClr val="tx2"/>
                </a:solidFill>
              </a:rPr>
              <a:t/>
            </a:r>
            <a:br>
              <a:rPr lang="ru-RU" sz="2000" b="0" dirty="0">
                <a:solidFill>
                  <a:schemeClr val="tx2"/>
                </a:solidFill>
              </a:rPr>
            </a:br>
            <a:r>
              <a:rPr lang="ru-RU" sz="2000" b="0" dirty="0">
                <a:solidFill>
                  <a:schemeClr val="tx2"/>
                </a:solidFill>
              </a:rPr>
              <a:t>3. </a:t>
            </a:r>
            <a:r>
              <a:rPr lang="ru-RU" sz="2000" b="0" dirty="0" err="1" smtClean="0">
                <a:solidFill>
                  <a:schemeClr val="tx2"/>
                </a:solidFill>
              </a:rPr>
              <a:t>Биченова</a:t>
            </a:r>
            <a:r>
              <a:rPr lang="ru-RU" sz="2000" b="0" dirty="0" smtClean="0">
                <a:solidFill>
                  <a:schemeClr val="tx2"/>
                </a:solidFill>
              </a:rPr>
              <a:t> </a:t>
            </a:r>
            <a:r>
              <a:rPr lang="ru-RU" sz="2000" b="0" dirty="0" err="1" smtClean="0">
                <a:solidFill>
                  <a:schemeClr val="tx2"/>
                </a:solidFill>
              </a:rPr>
              <a:t>Сусана</a:t>
            </a:r>
            <a:r>
              <a:rPr lang="ru-RU" sz="2000" b="0" dirty="0" smtClean="0">
                <a:solidFill>
                  <a:schemeClr val="tx2"/>
                </a:solidFill>
              </a:rPr>
              <a:t> </a:t>
            </a:r>
            <a:r>
              <a:rPr lang="ru-RU" sz="2000" b="0" dirty="0" err="1" smtClean="0">
                <a:solidFill>
                  <a:schemeClr val="tx2"/>
                </a:solidFill>
              </a:rPr>
              <a:t>Эскендеровна</a:t>
            </a:r>
            <a:r>
              <a:rPr lang="ru-RU" sz="2000" b="0" dirty="0" smtClean="0">
                <a:solidFill>
                  <a:schemeClr val="tx2"/>
                </a:solidFill>
              </a:rPr>
              <a:t>, </a:t>
            </a:r>
            <a:r>
              <a:rPr lang="ru-RU" sz="2000" b="0" i="1" dirty="0" smtClean="0">
                <a:solidFill>
                  <a:schemeClr val="tx2"/>
                </a:solidFill>
              </a:rPr>
              <a:t>методист</a:t>
            </a:r>
          </a:p>
          <a:p>
            <a:pPr algn="l">
              <a:spcBef>
                <a:spcPts val="1"/>
              </a:spcBef>
            </a:pPr>
            <a:endParaRPr lang="ru-RU" sz="2800" b="0" i="1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52316" y="5386084"/>
            <a:ext cx="61561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dirty="0">
                <a:solidFill>
                  <a:schemeClr val="tx2"/>
                </a:solidFill>
              </a:rPr>
              <a:t>4. Анисимова Людмила Сергеевна, </a:t>
            </a:r>
            <a:r>
              <a:rPr lang="ru-RU" i="1" dirty="0">
                <a:solidFill>
                  <a:schemeClr val="tx2"/>
                </a:solidFill>
              </a:rPr>
              <a:t>методист</a:t>
            </a:r>
          </a:p>
          <a:p>
            <a:pPr>
              <a:lnSpc>
                <a:spcPct val="120000"/>
              </a:lnSpc>
            </a:pPr>
            <a:r>
              <a:rPr lang="ru-RU" sz="2000" dirty="0">
                <a:solidFill>
                  <a:schemeClr val="tx2"/>
                </a:solidFill>
              </a:rPr>
              <a:t>5. Овсянова Ольга Сергеевна</a:t>
            </a:r>
            <a:r>
              <a:rPr lang="ru-RU" sz="2000" i="1" dirty="0">
                <a:solidFill>
                  <a:schemeClr val="tx2"/>
                </a:solidFill>
              </a:rPr>
              <a:t>, </a:t>
            </a:r>
            <a:r>
              <a:rPr lang="ru-RU" i="1" dirty="0">
                <a:solidFill>
                  <a:schemeClr val="tx2"/>
                </a:solidFill>
              </a:rPr>
              <a:t>методист</a:t>
            </a:r>
            <a:r>
              <a:rPr lang="ru-RU" sz="2000" dirty="0">
                <a:solidFill>
                  <a:schemeClr val="tx2"/>
                </a:solidFill>
              </a:rPr>
              <a:t/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dirty="0">
                <a:solidFill>
                  <a:schemeClr val="tx2"/>
                </a:solidFill>
              </a:rPr>
              <a:t>4. </a:t>
            </a:r>
            <a:r>
              <a:rPr lang="ru-RU" sz="2000" dirty="0" err="1">
                <a:solidFill>
                  <a:schemeClr val="tx2"/>
                </a:solidFill>
              </a:rPr>
              <a:t>Юнчик</a:t>
            </a:r>
            <a:r>
              <a:rPr lang="ru-RU" sz="2000" dirty="0">
                <a:solidFill>
                  <a:schemeClr val="tx2"/>
                </a:solidFill>
              </a:rPr>
              <a:t> Анна Ивановна, </a:t>
            </a:r>
            <a:r>
              <a:rPr lang="ru-RU" i="1" dirty="0">
                <a:solidFill>
                  <a:schemeClr val="tx2"/>
                </a:solidFill>
              </a:rPr>
              <a:t>методист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3510" y="4296203"/>
            <a:ext cx="4739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</a:rPr>
              <a:t>Авторы проекта:</a:t>
            </a: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821" y="-57602"/>
            <a:ext cx="2517337" cy="20099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801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445559" y="268942"/>
            <a:ext cx="6320402" cy="84124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НАШИ ДОСТИЖЕНИЯ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72542" y="1397358"/>
            <a:ext cx="6864819" cy="32454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chemeClr val="tx2"/>
                </a:solidFill>
              </a:rPr>
              <a:t>Потапенко Екатерина Игоревна, </a:t>
            </a:r>
            <a:r>
              <a:rPr lang="ru-RU" sz="2800" i="1" dirty="0" smtClean="0">
                <a:solidFill>
                  <a:schemeClr val="tx2"/>
                </a:solidFill>
              </a:rPr>
              <a:t>воспитатель МБДОУ </a:t>
            </a:r>
            <a:r>
              <a:rPr lang="ru-RU" sz="2800" i="1" dirty="0">
                <a:solidFill>
                  <a:schemeClr val="tx2"/>
                </a:solidFill>
              </a:rPr>
              <a:t>«Детский сад № </a:t>
            </a:r>
            <a:r>
              <a:rPr lang="ru-RU" sz="2800" i="1" dirty="0" smtClean="0">
                <a:solidFill>
                  <a:schemeClr val="tx2"/>
                </a:solidFill>
              </a:rPr>
              <a:t>6 «</a:t>
            </a:r>
            <a:r>
              <a:rPr lang="ru-RU" sz="2800" i="1" dirty="0" err="1" smtClean="0">
                <a:solidFill>
                  <a:schemeClr val="tx2"/>
                </a:solidFill>
              </a:rPr>
              <a:t>Лаврик</a:t>
            </a:r>
            <a:r>
              <a:rPr lang="ru-RU" sz="2800" i="1" dirty="0" smtClean="0">
                <a:solidFill>
                  <a:schemeClr val="tx2"/>
                </a:solidFill>
              </a:rPr>
              <a:t>», </a:t>
            </a:r>
            <a:r>
              <a:rPr lang="ru-RU" sz="2800" i="1" dirty="0">
                <a:solidFill>
                  <a:schemeClr val="tx2"/>
                </a:solidFill>
              </a:rPr>
              <a:t>победитель регионального этапа Всероссийского конкурса </a:t>
            </a:r>
            <a:r>
              <a:rPr lang="ru-RU" sz="2800" i="1" dirty="0" smtClean="0">
                <a:solidFill>
                  <a:schemeClr val="tx1"/>
                </a:solidFill>
              </a:rPr>
              <a:t>«</a:t>
            </a:r>
            <a:r>
              <a:rPr lang="ru-RU" sz="2800" i="1" dirty="0">
                <a:solidFill>
                  <a:schemeClr val="tx1"/>
                </a:solidFill>
              </a:rPr>
              <a:t>Воспитатель года России – </a:t>
            </a:r>
            <a:r>
              <a:rPr lang="ru-RU" sz="2800" i="1" dirty="0" smtClean="0">
                <a:solidFill>
                  <a:schemeClr val="tx1"/>
                </a:solidFill>
              </a:rPr>
              <a:t>2022»,</a:t>
            </a:r>
            <a:endParaRPr lang="ru-RU" sz="2800" i="1" dirty="0">
              <a:solidFill>
                <a:schemeClr val="tx2"/>
              </a:solidFill>
            </a:endParaRPr>
          </a:p>
          <a:p>
            <a:r>
              <a:rPr lang="ru-RU" sz="2800" i="1" dirty="0">
                <a:solidFill>
                  <a:schemeClr val="tx2"/>
                </a:solidFill>
              </a:rPr>
              <a:t>участник Всероссийского конкурса </a:t>
            </a:r>
            <a:r>
              <a:rPr lang="ru-RU" sz="2800" i="1" dirty="0">
                <a:solidFill>
                  <a:schemeClr val="tx1"/>
                </a:solidFill>
              </a:rPr>
              <a:t>«Воспитатель года России – 2022»</a:t>
            </a:r>
            <a:endParaRPr lang="ru-RU" sz="2400" i="1" dirty="0">
              <a:solidFill>
                <a:schemeClr val="tx1"/>
              </a:solidFill>
              <a:latin typeface="Book Antiqu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994" y="745501"/>
            <a:ext cx="3529723" cy="5565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15909" y="4514047"/>
            <a:ext cx="81780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chemeClr val="tx2"/>
                </a:solidFill>
              </a:rPr>
              <a:t>Команда из 6 педагогов-психологов г. </a:t>
            </a:r>
            <a:r>
              <a:rPr lang="ru-RU" sz="2800" dirty="0" smtClean="0">
                <a:solidFill>
                  <a:schemeClr val="tx2"/>
                </a:solidFill>
              </a:rPr>
              <a:t>Ялта, </a:t>
            </a:r>
            <a:r>
              <a:rPr lang="ru-RU" sz="2800" i="1" dirty="0">
                <a:solidFill>
                  <a:schemeClr val="tx2"/>
                </a:solidFill>
              </a:rPr>
              <a:t>победители Республиканской </a:t>
            </a:r>
            <a:r>
              <a:rPr lang="ru-RU" sz="2800" i="1" dirty="0" smtClean="0">
                <a:solidFill>
                  <a:schemeClr val="tx2"/>
                </a:solidFill>
              </a:rPr>
              <a:t>Выставки-ярмарки </a:t>
            </a:r>
            <a:r>
              <a:rPr lang="ru-RU" sz="2800" i="1" dirty="0">
                <a:solidFill>
                  <a:schemeClr val="tx2"/>
                </a:solidFill>
              </a:rPr>
              <a:t>психологических идей «Крымский улей - 2021» </a:t>
            </a:r>
            <a:br>
              <a:rPr lang="ru-RU" sz="2800" i="1" dirty="0">
                <a:solidFill>
                  <a:schemeClr val="tx2"/>
                </a:solidFill>
              </a:rPr>
            </a:br>
            <a:r>
              <a:rPr lang="ru-RU" sz="2800" i="1" dirty="0">
                <a:solidFill>
                  <a:schemeClr val="tx2"/>
                </a:solidFill>
              </a:rPr>
              <a:t>(номинация «Школьная психологическая служба</a:t>
            </a:r>
            <a:r>
              <a:rPr lang="ru-RU" sz="2800" i="1" dirty="0" smtClean="0">
                <a:solidFill>
                  <a:schemeClr val="tx2"/>
                </a:solidFill>
              </a:rPr>
              <a:t>»)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01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223927" y="180494"/>
            <a:ext cx="9601200" cy="84124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НАШИ ДОСТИЖЕНИЯ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80304" y="1340817"/>
            <a:ext cx="7753081" cy="29196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>
              <a:lnSpc>
                <a:spcPct val="100000"/>
              </a:lnSpc>
              <a:spcBef>
                <a:spcPts val="1800"/>
              </a:spcBef>
              <a:buClr>
                <a:srgbClr val="323232">
                  <a:lumMod val="90000"/>
                </a:srgbClr>
              </a:buClr>
            </a:pPr>
            <a:r>
              <a:rPr lang="ru-RU" sz="2400" b="1" dirty="0" err="1" smtClean="0">
                <a:solidFill>
                  <a:schemeClr val="tx2"/>
                </a:solidFill>
              </a:rPr>
              <a:t>Бытко</a:t>
            </a:r>
            <a:r>
              <a:rPr lang="ru-RU" sz="2400" b="1" dirty="0" smtClean="0">
                <a:solidFill>
                  <a:schemeClr val="tx2"/>
                </a:solidFill>
              </a:rPr>
              <a:t> Наталья Николаевна</a:t>
            </a:r>
            <a:r>
              <a:rPr lang="ru-RU" sz="2400" dirty="0" smtClean="0">
                <a:solidFill>
                  <a:schemeClr val="tx2"/>
                </a:solidFill>
              </a:rPr>
              <a:t>, учитель-дефектолог МБОУ «ЯС(К)Ш», </a:t>
            </a:r>
            <a:r>
              <a:rPr lang="ru-RU" sz="2400" i="1" dirty="0" smtClean="0">
                <a:solidFill>
                  <a:schemeClr val="tx2"/>
                </a:solidFill>
              </a:rPr>
              <a:t>лауреат</a:t>
            </a:r>
            <a:r>
              <a:rPr lang="ru-RU" sz="2400" i="1" dirty="0">
                <a:solidFill>
                  <a:schemeClr val="tx2"/>
                </a:solidFill>
              </a:rPr>
              <a:t> </a:t>
            </a:r>
            <a:r>
              <a:rPr lang="ru-RU" sz="2400" i="1" dirty="0" smtClean="0">
                <a:solidFill>
                  <a:schemeClr val="tx2"/>
                </a:solidFill>
              </a:rPr>
              <a:t>регионального этапа Всероссийского конкурса «Педагогический дебют-2022» </a:t>
            </a:r>
            <a:r>
              <a:rPr lang="ru-RU" sz="2400" i="1" dirty="0">
                <a:solidFill>
                  <a:schemeClr val="tx2"/>
                </a:solidFill>
              </a:rPr>
              <a:t/>
            </a:r>
            <a:br>
              <a:rPr lang="ru-RU" sz="2400" i="1" dirty="0">
                <a:solidFill>
                  <a:schemeClr val="tx2"/>
                </a:solidFill>
              </a:rPr>
            </a:br>
            <a:r>
              <a:rPr lang="ru-RU" sz="2400" i="1" dirty="0">
                <a:solidFill>
                  <a:schemeClr val="tx2"/>
                </a:solidFill>
              </a:rPr>
              <a:t>(номинация «Молодые </a:t>
            </a:r>
            <a:r>
              <a:rPr lang="ru-RU" sz="2400" i="1" dirty="0" smtClean="0">
                <a:solidFill>
                  <a:schemeClr val="tx2"/>
                </a:solidFill>
              </a:rPr>
              <a:t>классные руководители»), участник Всероссийского конкурса «Педагогический дебют учителя-дефектолога 2021»</a:t>
            </a:r>
            <a:endParaRPr lang="ru-RU" sz="2400" i="1" dirty="0">
              <a:solidFill>
                <a:schemeClr val="tx2"/>
              </a:solidFill>
            </a:endParaRPr>
          </a:p>
          <a:p>
            <a:pPr marL="45720" algn="l">
              <a:spcBef>
                <a:spcPts val="1800"/>
              </a:spcBef>
              <a:buClr>
                <a:srgbClr val="323232">
                  <a:lumMod val="90000"/>
                </a:srgbClr>
              </a:buClr>
            </a:pPr>
            <a:endParaRPr lang="ru-RU" dirty="0">
              <a:solidFill>
                <a:srgbClr val="323232">
                  <a:lumMod val="90000"/>
                </a:srgbClr>
              </a:solidFill>
              <a:latin typeface="Book Antiqua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1" t="14451" r="5981" b="8047"/>
          <a:stretch/>
        </p:blipFill>
        <p:spPr>
          <a:xfrm>
            <a:off x="7933385" y="1021742"/>
            <a:ext cx="4005330" cy="27598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781377" y="4662372"/>
            <a:ext cx="75906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000000"/>
                </a:solidFill>
              </a:rPr>
              <a:t>Тельнова Светлана Владимировна</a:t>
            </a:r>
            <a:r>
              <a:rPr lang="ru-RU" sz="2400" dirty="0">
                <a:solidFill>
                  <a:srgbClr val="000000"/>
                </a:solidFill>
              </a:rPr>
              <a:t>, </a:t>
            </a:r>
            <a:r>
              <a:rPr lang="ru-RU" sz="2400" dirty="0" smtClean="0">
                <a:solidFill>
                  <a:srgbClr val="000000"/>
                </a:solidFill>
              </a:rPr>
              <a:t/>
            </a:r>
            <a:br>
              <a:rPr lang="ru-RU" sz="2400" dirty="0" smtClean="0">
                <a:solidFill>
                  <a:srgbClr val="000000"/>
                </a:solidFill>
              </a:rPr>
            </a:br>
            <a:r>
              <a:rPr lang="ru-RU" sz="2400" i="1" dirty="0" smtClean="0">
                <a:solidFill>
                  <a:schemeClr val="tx2"/>
                </a:solidFill>
              </a:rPr>
              <a:t>педагог-психолог </a:t>
            </a:r>
            <a:r>
              <a:rPr lang="ru-RU" sz="2400" i="1" dirty="0">
                <a:solidFill>
                  <a:schemeClr val="tx2"/>
                </a:solidFill>
              </a:rPr>
              <a:t>МБОУ «ЯС(К)Ш», победитель регионального этапа Всероссийского конкурса </a:t>
            </a:r>
            <a:r>
              <a:rPr lang="ru-RU" sz="2400" i="1" dirty="0" smtClean="0">
                <a:solidFill>
                  <a:schemeClr val="tx2"/>
                </a:solidFill>
              </a:rPr>
              <a:t/>
            </a:r>
            <a:br>
              <a:rPr lang="ru-RU" sz="2400" i="1" dirty="0" smtClean="0">
                <a:solidFill>
                  <a:schemeClr val="tx2"/>
                </a:solidFill>
              </a:rPr>
            </a:br>
            <a:r>
              <a:rPr lang="ru-RU" sz="2400" i="1" dirty="0" smtClean="0">
                <a:solidFill>
                  <a:schemeClr val="tx2"/>
                </a:solidFill>
              </a:rPr>
              <a:t>«</a:t>
            </a:r>
            <a:r>
              <a:rPr lang="ru-RU" sz="2400" i="1" dirty="0">
                <a:solidFill>
                  <a:schemeClr val="tx2"/>
                </a:solidFill>
              </a:rPr>
              <a:t>Педагог-психолог России– 2022»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9" y="4121706"/>
            <a:ext cx="2266680" cy="2317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4225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0"/>
          <p:cNvSpPr txBox="1">
            <a:spLocks noEditPoints="1"/>
          </p:cNvSpPr>
          <p:nvPr/>
        </p:nvSpPr>
        <p:spPr>
          <a:xfrm>
            <a:off x="5357172" y="801388"/>
            <a:ext cx="5440809" cy="4736525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Э</a:t>
            </a:r>
            <a:r>
              <a:rPr lang="ru-RU" sz="24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ффективная система поддержки профессионального </a:t>
            </a:r>
            <a:r>
              <a:rPr lang="ru-RU" sz="24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становления молодых </a:t>
            </a:r>
            <a:r>
              <a:rPr lang="ru-RU" sz="24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педагогов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ru-RU" sz="2400" b="1" dirty="0" smtClean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228600">
              <a:lnSpc>
                <a:spcPct val="107000"/>
              </a:lnSpc>
              <a:spcBef>
                <a:spcPts val="0"/>
              </a:spcBef>
            </a:pPr>
            <a:endParaRPr lang="ru-RU" sz="2400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Текст 13"/>
          <p:cNvSpPr txBox="1">
            <a:spLocks noEditPoints="1"/>
          </p:cNvSpPr>
          <p:nvPr/>
        </p:nvSpPr>
        <p:spPr>
          <a:xfrm>
            <a:off x="6148709" y="2454034"/>
            <a:ext cx="5872765" cy="143123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buFont typeface="Wingdings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ост </a:t>
            </a:r>
            <a:r>
              <a:rPr lang="ru-RU" sz="24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профессиональной компетентности и мастерства молодых </a:t>
            </a:r>
            <a:r>
              <a:rPr lang="ru-RU" sz="24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преподавателей </a:t>
            </a:r>
            <a:endParaRPr lang="ru-RU" sz="2400" b="1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Текст 15"/>
          <p:cNvSpPr txBox="1">
            <a:spLocks noEditPoints="1"/>
          </p:cNvSpPr>
          <p:nvPr/>
        </p:nvSpPr>
        <p:spPr>
          <a:xfrm>
            <a:off x="6979911" y="4106679"/>
            <a:ext cx="4812524" cy="143123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7000"/>
              </a:lnSpc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Активное участие педагогов в конкурсах </a:t>
            </a:r>
            <a:r>
              <a:rPr lang="ru-RU" sz="2400" b="1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профмастерства</a:t>
            </a:r>
            <a:endParaRPr lang="ru-RU" sz="2400" b="1" dirty="0" smtClean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Заголовок 8"/>
          <p:cNvSpPr txBox="1">
            <a:spLocks noEditPoints="1"/>
          </p:cNvSpPr>
          <p:nvPr/>
        </p:nvSpPr>
        <p:spPr>
          <a:xfrm>
            <a:off x="821408" y="791407"/>
            <a:ext cx="4079130" cy="16084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Результат </a:t>
            </a:r>
            <a:br>
              <a:rPr lang="ru-RU" sz="4000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внедрения проекта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s://sun9-10.userapi.com/impg/q724CGg_elBqRJgxwe1HGkEGKgs818PrcXGruA/NTw4LTYNduA.jpg?size=1280x848&amp;quality=95&amp;sign=df77555c2f6d70c6551542870655c703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8308" y="3000777"/>
            <a:ext cx="4725636" cy="3130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64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02217" y="2588212"/>
            <a:ext cx="9601200" cy="1724092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СПАСИБО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ЗА ВНИМАНИЕ!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59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39501" y="540913"/>
            <a:ext cx="10572974" cy="911452"/>
          </a:xfrm>
        </p:spPr>
        <p:txBody>
          <a:bodyPr>
            <a:noAutofit/>
          </a:bodyPr>
          <a:lstStyle/>
          <a:p>
            <a:pPr>
              <a:spcBef>
                <a:spcPts val="1"/>
              </a:spcBef>
            </a:pPr>
            <a:r>
              <a:rPr lang="ru-RU" sz="3600" dirty="0">
                <a:solidFill>
                  <a:srgbClr val="0070C0"/>
                </a:solidFill>
              </a:rPr>
              <a:t>Проект объединяет следующие направления:</a:t>
            </a:r>
            <a:r>
              <a:rPr lang="ru-RU" sz="3600" dirty="0">
                <a:solidFill>
                  <a:schemeClr val="tx2"/>
                </a:solidFill>
              </a:rPr>
              <a:t/>
            </a:r>
            <a:br>
              <a:rPr lang="ru-RU" sz="3600" dirty="0">
                <a:solidFill>
                  <a:schemeClr val="tx2"/>
                </a:solidFill>
              </a:rPr>
            </a:br>
            <a:endParaRPr lang="ru-RU" sz="3600" b="1" i="0" dirty="0">
              <a:solidFill>
                <a:srgbClr val="323232"/>
              </a:solidFill>
              <a:latin typeface="Book Antiqua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36151714"/>
              </p:ext>
            </p:extLst>
          </p:nvPr>
        </p:nvGraphicFramePr>
        <p:xfrm>
          <a:off x="448740" y="1233424"/>
          <a:ext cx="11554496" cy="5023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388658" y="5444355"/>
            <a:ext cx="5674659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ФОРМУЛА УСПЕХА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2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3686" y="3284113"/>
            <a:ext cx="6869789" cy="2588655"/>
          </a:xfrm>
        </p:spPr>
        <p:txBody>
          <a:bodyPr>
            <a:noAutofit/>
          </a:bodyPr>
          <a:lstStyle/>
          <a:p>
            <a:pPr algn="ctr">
              <a:spcBef>
                <a:spcPts val="1"/>
              </a:spcBef>
            </a:pPr>
            <a:r>
              <a:rPr lang="ru-RU" sz="2800" b="0" dirty="0" smtClean="0"/>
              <a:t>Проект «Формула успеха» объединяет </a:t>
            </a:r>
            <a:br>
              <a:rPr lang="ru-RU" sz="2800" b="0" dirty="0" smtClean="0"/>
            </a:br>
            <a:r>
              <a:rPr lang="ru-RU" sz="2800" b="0" dirty="0" smtClean="0"/>
              <a:t>26 общеобразовательных учреждений, 19 дошкольных образовательных учреждений </a:t>
            </a:r>
            <a:br>
              <a:rPr lang="ru-RU" sz="2800" b="0" dirty="0" smtClean="0"/>
            </a:br>
            <a:r>
              <a:rPr lang="ru-RU" sz="2800" b="0" dirty="0" smtClean="0"/>
              <a:t>и 5 учреждений дополнительного образования  </a:t>
            </a:r>
            <a:endParaRPr lang="ru-RU" sz="2800" b="0" dirty="0"/>
          </a:p>
        </p:txBody>
      </p:sp>
      <p:pic>
        <p:nvPicPr>
          <p:cNvPr id="1026" name="Picture 2" descr="Формула успеха – ДЕТСКАЯ ШКОЛА ИСКУССТВ ГОРОДА ЮГОРС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580" y="214940"/>
            <a:ext cx="2912002" cy="263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Что можно посмотреть в Ялте | Набережная им. Ленин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0" y="2845449"/>
            <a:ext cx="4677933" cy="3118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54946" y="422567"/>
            <a:ext cx="7637169" cy="27971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"/>
              </a:spcBef>
            </a:pPr>
            <a:r>
              <a:rPr lang="ru-RU" b="0" dirty="0" smtClean="0">
                <a:solidFill>
                  <a:schemeClr val="tx2"/>
                </a:solidFill>
                <a:latin typeface="Book Antiqua"/>
              </a:rPr>
              <a:t>Цель проекта: </a:t>
            </a:r>
            <a:r>
              <a:rPr lang="ru-RU" dirty="0" smtClean="0">
                <a:solidFill>
                  <a:schemeClr val="tx2"/>
                </a:solidFill>
              </a:rPr>
              <a:t>формирование эффективной системы поддержки профессионального становления молодых педагогов 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b="0" dirty="0" smtClean="0">
                <a:solidFill>
                  <a:schemeClr val="tx2"/>
                </a:solidFill>
              </a:rPr>
              <a:t/>
            </a:r>
            <a:br>
              <a:rPr lang="ru-RU" b="0" dirty="0" smtClean="0">
                <a:solidFill>
                  <a:schemeClr val="tx2"/>
                </a:solidFill>
              </a:rPr>
            </a:br>
            <a:r>
              <a:rPr lang="ru-RU" b="0" dirty="0" smtClean="0"/>
              <a:t>	</a:t>
            </a:r>
            <a:endParaRPr lang="ru-RU" sz="3600" b="0" dirty="0"/>
          </a:p>
        </p:txBody>
      </p:sp>
    </p:spTree>
    <p:extLst>
      <p:ext uri="{BB962C8B-B14F-4D97-AF65-F5344CB8AC3E}">
        <p14:creationId xmlns:p14="http://schemas.microsoft.com/office/powerpoint/2010/main" val="182219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2683" y="26894"/>
            <a:ext cx="5974081" cy="678808"/>
          </a:xfrm>
        </p:spPr>
        <p:txBody>
          <a:bodyPr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sz="4000" i="0" dirty="0" smtClean="0">
                <a:solidFill>
                  <a:srgbClr val="0070C0"/>
                </a:solidFill>
                <a:latin typeface="Book Antiqua"/>
                <a:ea typeface="+mj-ea"/>
                <a:cs typeface="+mj-cs"/>
              </a:rPr>
              <a:t>Задачи проекта</a:t>
            </a:r>
            <a:endParaRPr lang="ru-RU" sz="4000" i="0" dirty="0">
              <a:solidFill>
                <a:srgbClr val="0070C0"/>
              </a:solidFill>
              <a:latin typeface="Book Antiqua"/>
              <a:ea typeface="+mj-ea"/>
              <a:cs typeface="+mj-cs"/>
            </a:endParaRPr>
          </a:p>
        </p:txBody>
      </p:sp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521980"/>
              </p:ext>
            </p:extLst>
          </p:nvPr>
        </p:nvGraphicFramePr>
        <p:xfrm>
          <a:off x="497540" y="705702"/>
          <a:ext cx="11694460" cy="5787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196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2617" y="639915"/>
            <a:ext cx="8803958" cy="90095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НАПРАВЛЕНИЯ   ДЕЯТЕЛЬНОСТИ </a:t>
            </a:r>
            <a:br>
              <a:rPr lang="ru-RU" sz="4000" dirty="0" smtClean="0">
                <a:solidFill>
                  <a:srgbClr val="0070C0"/>
                </a:solidFill>
              </a:rPr>
            </a:br>
            <a:r>
              <a:rPr lang="ru-RU" sz="4000" dirty="0" smtClean="0">
                <a:solidFill>
                  <a:srgbClr val="0070C0"/>
                </a:solidFill>
              </a:rPr>
              <a:t>ШКОЛЫ  МОЛОДОГО  </a:t>
            </a:r>
            <a:r>
              <a:rPr lang="ru-RU" sz="4000" dirty="0" smtClean="0">
                <a:solidFill>
                  <a:srgbClr val="0070C0"/>
                </a:solidFill>
              </a:rPr>
              <a:t>ПЕДАГОГА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imgonline-com-ua-Transparent-backgr-fmSUP3SeU7H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536" y="634561"/>
            <a:ext cx="2676312" cy="270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0088573"/>
              </p:ext>
            </p:extLst>
          </p:nvPr>
        </p:nvGraphicFramePr>
        <p:xfrm>
          <a:off x="172617" y="1594667"/>
          <a:ext cx="7660069" cy="4651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3" t="18586" r="21430" b="21322"/>
          <a:stretch/>
        </p:blipFill>
        <p:spPr>
          <a:xfrm>
            <a:off x="7943826" y="3618377"/>
            <a:ext cx="4248174" cy="2627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007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557" y="510259"/>
            <a:ext cx="11750809" cy="5028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ЗАДАЧИ ШКОЛЫ МОЛОДОГО УПРАВЛЕНЦА</a:t>
            </a:r>
            <a:endParaRPr lang="ru-RU" sz="3600" dirty="0">
              <a:solidFill>
                <a:srgbClr val="0070C0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028380488"/>
              </p:ext>
            </p:extLst>
          </p:nvPr>
        </p:nvGraphicFramePr>
        <p:xfrm>
          <a:off x="-993914" y="1158913"/>
          <a:ext cx="9571244" cy="5537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179" y="1013139"/>
            <a:ext cx="2474236" cy="24742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s://yaltametod.educrimea.ru/uploads/61100/61099/section/2144563/Arjns0QQ-zQ.jpg?166404096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3"/>
          <a:stretch/>
        </p:blipFill>
        <p:spPr bwMode="auto">
          <a:xfrm>
            <a:off x="7675228" y="3512438"/>
            <a:ext cx="4420138" cy="30829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70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0350" y="172300"/>
            <a:ext cx="10143923" cy="8358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ЧТО РЕШАЮТ ЗАНЯТИЯ </a:t>
            </a:r>
            <a:r>
              <a:rPr lang="ru-RU" sz="4000" dirty="0" smtClean="0">
                <a:solidFill>
                  <a:srgbClr val="0070C0"/>
                </a:solidFill>
              </a:rPr>
              <a:t>ШКОЛЫ ППК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" t="8025" r="2569" b="9953"/>
          <a:stretch/>
        </p:blipFill>
        <p:spPr>
          <a:xfrm>
            <a:off x="7301181" y="1075386"/>
            <a:ext cx="4441369" cy="2865549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39070381"/>
              </p:ext>
            </p:extLst>
          </p:nvPr>
        </p:nvGraphicFramePr>
        <p:xfrm>
          <a:off x="114070" y="1075386"/>
          <a:ext cx="6776128" cy="5286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2" b="35399"/>
          <a:stretch/>
        </p:blipFill>
        <p:spPr>
          <a:xfrm>
            <a:off x="7763899" y="4075420"/>
            <a:ext cx="3515932" cy="2286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05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639" y="425003"/>
            <a:ext cx="11432757" cy="66171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ЗАДАЧИ ШКОЛЫ МОЛОДОГО ВОСПИТАТЕЛЯ</a:t>
            </a:r>
            <a:endParaRPr lang="ru-RU" sz="3600" dirty="0">
              <a:solidFill>
                <a:srgbClr val="0070C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82182209"/>
              </p:ext>
            </p:extLst>
          </p:nvPr>
        </p:nvGraphicFramePr>
        <p:xfrm>
          <a:off x="3837903" y="1262130"/>
          <a:ext cx="8203843" cy="4979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ttps://psv4.userapi.com/c235131/u19617426/docs/d54/63810b84e987/Logotip_shmv_2022_page-0001.jpg?extra=LL91nEPexFzE7tS-g3Eutshfywx5H5hQ22bKOgFuM5HmNkdAHEjdHD4DFpDZziSq46U2gcz7rQWlSHWaSE-_-mtjy6lG90eh7DVSI_iAStxnk71bggw7mB3NdrY9xmu0Ls1GPnuYibpa-1MuQJpIZ7DC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4" t="18762" r="5706" b="22051"/>
          <a:stretch/>
        </p:blipFill>
        <p:spPr bwMode="auto">
          <a:xfrm>
            <a:off x="180304" y="1970467"/>
            <a:ext cx="3396318" cy="337426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15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3487" y="174810"/>
            <a:ext cx="11539472" cy="90095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ШКОЛА МОЛОДОГО </a:t>
            </a:r>
            <a:r>
              <a:rPr lang="ru-RU" sz="4000" dirty="0" smtClean="0">
                <a:solidFill>
                  <a:srgbClr val="0070C0"/>
                </a:solidFill>
              </a:rPr>
              <a:t>ПЕДАГОГА-ПСИХОЛОГА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22778" y="5254580"/>
            <a:ext cx="10339420" cy="145930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>
                <a:solidFill>
                  <a:schemeClr val="tx2"/>
                </a:solidFill>
                <a:ea typeface="Times New Roman" panose="02020603050405020304" pitchFamily="18" charset="0"/>
              </a:rPr>
              <a:t>Работа Школы направлена </a:t>
            </a:r>
            <a:r>
              <a:rPr lang="ru-RU" sz="2800" dirty="0">
                <a:solidFill>
                  <a:schemeClr val="tx2"/>
                </a:solidFill>
                <a:ea typeface="Times New Roman" panose="02020603050405020304" pitchFamily="18" charset="0"/>
              </a:rPr>
              <a:t>на</a:t>
            </a:r>
            <a:r>
              <a:rPr lang="ru-RU" sz="2800" b="1" dirty="0">
                <a:solidFill>
                  <a:schemeClr val="tx2"/>
                </a:solidFill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2"/>
                </a:solidFill>
                <a:ea typeface="Times New Roman" panose="02020603050405020304" pitchFamily="18" charset="0"/>
              </a:rPr>
              <a:t>создание организационно-методических условий для успешной профессиональной адаптации молодых </a:t>
            </a:r>
            <a:r>
              <a:rPr lang="ru-RU" sz="2800" dirty="0" smtClean="0">
                <a:solidFill>
                  <a:schemeClr val="tx2"/>
                </a:solidFill>
                <a:ea typeface="Times New Roman" panose="02020603050405020304" pitchFamily="18" charset="0"/>
              </a:rPr>
              <a:t>педагогов-психологов</a:t>
            </a:r>
            <a:endParaRPr lang="ru-RU" sz="2800" dirty="0">
              <a:solidFill>
                <a:schemeClr val="tx2"/>
              </a:solidFill>
            </a:endParaRPr>
          </a:p>
          <a:p>
            <a:pPr marL="45720" indent="0" algn="ctr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947">
            <a:off x="754988" y="1692232"/>
            <a:ext cx="4857941" cy="324130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" t="27027" r="3699"/>
          <a:stretch/>
        </p:blipFill>
        <p:spPr>
          <a:xfrm rot="191594">
            <a:off x="5682178" y="1516644"/>
            <a:ext cx="5499279" cy="329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9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ded Design Yellow 16x9">
  <a:themeElements>
    <a:clrScheme name="Banded_Design_Yellow">
      <a:dk1>
        <a:srgbClr val="323232"/>
      </a:dk1>
      <a:lt1>
        <a:sysClr val="window" lastClr="FFFFFF"/>
      </a:lt1>
      <a:dk2>
        <a:srgbClr val="000000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желтый несделанный" id="{832E0C13-4DBF-49FF-8599-BA72AE534B5E}" vid="{77894E72-E898-4A8B-91F0-95E0C5F1637B}"/>
    </a:ext>
  </a:extLst>
</a:theme>
</file>

<file path=ppt/theme/theme2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66677B1-365E-411F-9971-C788BC2975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желтый несделанный</Template>
  <TotalTime>0</TotalTime>
  <Words>345</Words>
  <Application>Microsoft Office PowerPoint</Application>
  <PresentationFormat>Широкоэкранный</PresentationFormat>
  <Paragraphs>60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Book Antiqua</vt:lpstr>
      <vt:lpstr>Bookman Old Style</vt:lpstr>
      <vt:lpstr>Calibri</vt:lpstr>
      <vt:lpstr>Times New Roman</vt:lpstr>
      <vt:lpstr>Wingdings</vt:lpstr>
      <vt:lpstr>Banded Design Yellow 16x9</vt:lpstr>
      <vt:lpstr>Проект «Формула Успеха»</vt:lpstr>
      <vt:lpstr>Проект объединяет следующие направления: </vt:lpstr>
      <vt:lpstr>Проект «Формула успеха» объединяет  26 общеобразовательных учреждений, 19 дошкольных образовательных учреждений  и 5 учреждений дополнительного образования  </vt:lpstr>
      <vt:lpstr>Задачи проекта</vt:lpstr>
      <vt:lpstr>НАПРАВЛЕНИЯ   ДЕЯТЕЛЬНОСТИ  ШКОЛЫ  МОЛОДОГО  ПЕДАГОГА</vt:lpstr>
      <vt:lpstr>ЗАДАЧИ ШКОЛЫ МОЛОДОГО УПРАВЛЕНЦА</vt:lpstr>
      <vt:lpstr>ЧТО РЕШАЮТ ЗАНЯТИЯ ШКОЛЫ ППК</vt:lpstr>
      <vt:lpstr>ЗАДАЧИ ШКОЛЫ МОЛОДОГО ВОСПИТАТЕЛЯ</vt:lpstr>
      <vt:lpstr>ШКОЛА МОЛОДОГО ПЕДАГОГА-ПСИХОЛОГА</vt:lpstr>
      <vt:lpstr>Презентация PowerPoint</vt:lpstr>
      <vt:lpstr>Презентация PowerPoint</vt:lpstr>
      <vt:lpstr>Презентация PowerPoint</vt:lpstr>
      <vt:lpstr>СПАСИБО  ЗА ВНИМАНИЕ!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2019-10-11T10:16:51Z</dcterms:created>
  <dcterms:modified xsi:type="dcterms:W3CDTF">2022-10-23T13:41:09Z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TC029009979991</vt:lpwstr>
  </property>
</Properties>
</file>