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71" r:id="rId5"/>
    <p:sldId id="272" r:id="rId6"/>
    <p:sldId id="262" r:id="rId7"/>
    <p:sldId id="263" r:id="rId8"/>
    <p:sldId id="260" r:id="rId9"/>
    <p:sldId id="261" r:id="rId10"/>
    <p:sldId id="264" r:id="rId11"/>
    <p:sldId id="257" r:id="rId12"/>
    <p:sldId id="268" r:id="rId13"/>
    <p:sldId id="269" r:id="rId14"/>
    <p:sldId id="270" r:id="rId15"/>
    <p:sldId id="265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98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6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84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7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31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91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4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17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82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9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5DB9E-4607-456E-9557-70FB1E973983}" type="datetimeFigureOut">
              <a:rPr lang="ru-RU" smtClean="0"/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B53EA-8442-4978-B76A-281368953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69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Выставление отметок в </a:t>
            </a:r>
            <a:br>
              <a:rPr lang="ru-RU" b="1" dirty="0" smtClean="0">
                <a:latin typeface="Arial Black" panose="020B0A04020102020204" pitchFamily="34" charset="0"/>
              </a:rPr>
            </a:br>
            <a:r>
              <a:rPr lang="ru-RU" b="1" dirty="0" smtClean="0">
                <a:latin typeface="Arial Black" panose="020B0A04020102020204" pitchFamily="34" charset="0"/>
              </a:rPr>
              <a:t>9 классе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291840"/>
            <a:ext cx="5726129" cy="331102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6680" y="124505"/>
            <a:ext cx="10515600" cy="31673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	В разделе «итоговые отметки» </a:t>
            </a:r>
            <a:br>
              <a:rPr lang="ru-RU" dirty="0" smtClean="0"/>
            </a:br>
            <a:r>
              <a:rPr lang="ru-RU" dirty="0" smtClean="0"/>
              <a:t>	алгебра, геометрия, теория вероятности</a:t>
            </a:r>
            <a:br>
              <a:rPr lang="ru-RU" dirty="0" smtClean="0"/>
            </a:br>
            <a:r>
              <a:rPr lang="ru-RU" dirty="0" smtClean="0"/>
              <a:t>	подгружаются с предметных страниц</a:t>
            </a:r>
            <a:br>
              <a:rPr lang="ru-RU" dirty="0" smtClean="0"/>
            </a:br>
            <a:r>
              <a:rPr lang="ru-RU" dirty="0" smtClean="0"/>
              <a:t>2.	Выставляется отметка за ОГЭ</a:t>
            </a:r>
            <a:br>
              <a:rPr lang="ru-RU" dirty="0" smtClean="0"/>
            </a:br>
            <a:r>
              <a:rPr lang="ru-RU" dirty="0" smtClean="0"/>
              <a:t>3.	</a:t>
            </a:r>
            <a:r>
              <a:rPr lang="ru-RU" dirty="0"/>
              <a:t>Р</a:t>
            </a:r>
            <a:r>
              <a:rPr lang="ru-RU" dirty="0" smtClean="0"/>
              <a:t>ассчитывается «итоговая»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4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Выставление отметок в </a:t>
            </a:r>
            <a:br>
              <a:rPr lang="ru-RU" b="1" dirty="0" smtClean="0">
                <a:latin typeface="Arial Black" panose="020B0A04020102020204" pitchFamily="34" charset="0"/>
              </a:rPr>
            </a:br>
            <a:r>
              <a:rPr lang="ru-RU" b="1" dirty="0" smtClean="0">
                <a:latin typeface="Arial Black" panose="020B0A04020102020204" pitchFamily="34" charset="0"/>
              </a:rPr>
              <a:t>10-11 классе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8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68" y="339634"/>
            <a:ext cx="8294914" cy="58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70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66" y="365079"/>
            <a:ext cx="10241162" cy="604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97" y="141739"/>
            <a:ext cx="9601200" cy="671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7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851" y="705393"/>
            <a:ext cx="5434149" cy="546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57651" cy="5800418"/>
          </a:xfrm>
        </p:spPr>
        <p:txBody>
          <a:bodyPr/>
          <a:lstStyle/>
          <a:p>
            <a:r>
              <a:rPr lang="ru-RU" dirty="0" smtClean="0"/>
              <a:t>Выбрать «без аттестации»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Родительская нагрузка: «математика»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Тип нагрузки: «текущая»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57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782" y="404949"/>
            <a:ext cx="5208407" cy="5460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5209903" cy="5499974"/>
          </a:xfrm>
        </p:spPr>
        <p:txBody>
          <a:bodyPr/>
          <a:lstStyle/>
          <a:p>
            <a:r>
              <a:rPr lang="ru-RU" dirty="0" smtClean="0"/>
              <a:t>На странице «математика» будут отображаться все текущие отметки по предметам: алгебра, геометрия, вероятность и статистика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9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958858"/>
              </p:ext>
            </p:extLst>
          </p:nvPr>
        </p:nvGraphicFramePr>
        <p:xfrm>
          <a:off x="352695" y="157963"/>
          <a:ext cx="10633170" cy="49270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2195">
                  <a:extLst>
                    <a:ext uri="{9D8B030D-6E8A-4147-A177-3AD203B41FA5}">
                      <a16:colId xmlns:a16="http://schemas.microsoft.com/office/drawing/2014/main" val="570142205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1124209986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74881075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273964100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1892235603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254203664"/>
                    </a:ext>
                  </a:extLst>
                </a:gridCol>
              </a:tblGrid>
              <a:tr h="1185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III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7900314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АЛГЕБРА</a:t>
                      </a:r>
                    </a:p>
                    <a:p>
                      <a:r>
                        <a:rPr lang="ru-RU" sz="2800" b="1" dirty="0" smtClean="0"/>
                        <a:t>+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baseline="0" dirty="0" err="1" smtClean="0"/>
                        <a:t>вероятн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912280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ГЕОМЕТРИЯ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2517436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МАТЕМАТИКА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7327283"/>
                  </a:ext>
                </a:extLst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899954" y="1959429"/>
            <a:ext cx="6622869" cy="404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899954" y="3104817"/>
            <a:ext cx="6622869" cy="404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8562704" y="3043649"/>
            <a:ext cx="2573384" cy="404948"/>
          </a:xfrm>
          <a:prstGeom prst="rightArrow">
            <a:avLst>
              <a:gd name="adj1" fmla="val 50000"/>
              <a:gd name="adj2" fmla="val 1080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о стрелкой влево 9"/>
          <p:cNvSpPr/>
          <p:nvPr/>
        </p:nvSpPr>
        <p:spPr>
          <a:xfrm>
            <a:off x="10215154" y="1802678"/>
            <a:ext cx="1854928" cy="2730137"/>
          </a:xfrm>
          <a:prstGeom prst="leftArrowCallou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985865" y="3715992"/>
            <a:ext cx="1084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ОГЭ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6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513709"/>
              </p:ext>
            </p:extLst>
          </p:nvPr>
        </p:nvGraphicFramePr>
        <p:xfrm>
          <a:off x="352695" y="157963"/>
          <a:ext cx="10633170" cy="62986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2195">
                  <a:extLst>
                    <a:ext uri="{9D8B030D-6E8A-4147-A177-3AD203B41FA5}">
                      <a16:colId xmlns:a16="http://schemas.microsoft.com/office/drawing/2014/main" val="570142205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1124209986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74881075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273964100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1892235603"/>
                    </a:ext>
                  </a:extLst>
                </a:gridCol>
                <a:gridCol w="1772195">
                  <a:extLst>
                    <a:ext uri="{9D8B030D-6E8A-4147-A177-3AD203B41FA5}">
                      <a16:colId xmlns:a16="http://schemas.microsoft.com/office/drawing/2014/main" val="3254203664"/>
                    </a:ext>
                  </a:extLst>
                </a:gridCol>
              </a:tblGrid>
              <a:tr h="11851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</a:t>
                      </a: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III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четверть</a:t>
                      </a:r>
                    </a:p>
                    <a:p>
                      <a:pPr algn="ctr"/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  <a:endParaRPr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7900314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АЛГЕБРА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4912280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ГЕОМЕТРИЯ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2517436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ТЕОРИЯ ВЕРОЯТНОСТИ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5316057"/>
                  </a:ext>
                </a:extLst>
              </a:tr>
              <a:tr h="118515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МАТЕМАТИКА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7327283"/>
                  </a:ext>
                </a:extLst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899954" y="1959429"/>
            <a:ext cx="6622869" cy="404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899954" y="3104817"/>
            <a:ext cx="6622869" cy="404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899954" y="4423878"/>
            <a:ext cx="6622869" cy="404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7874410" y="3731941"/>
            <a:ext cx="3949971" cy="404948"/>
          </a:xfrm>
          <a:prstGeom prst="rightArrow">
            <a:avLst>
              <a:gd name="adj1" fmla="val 50000"/>
              <a:gd name="adj2" fmla="val 1080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о стрелкой влево 9"/>
          <p:cNvSpPr/>
          <p:nvPr/>
        </p:nvSpPr>
        <p:spPr>
          <a:xfrm>
            <a:off x="10215154" y="2573383"/>
            <a:ext cx="1854928" cy="2730137"/>
          </a:xfrm>
          <a:prstGeom prst="leftArrowCallou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0985865" y="3715992"/>
            <a:ext cx="1084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ОГЭ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21468"/>
          <a:stretch/>
        </p:blipFill>
        <p:spPr>
          <a:xfrm>
            <a:off x="679269" y="1515290"/>
            <a:ext cx="10374986" cy="495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29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141787"/>
            <a:ext cx="12514040" cy="700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29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72" y="0"/>
            <a:ext cx="10182362" cy="654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88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791" y="112938"/>
            <a:ext cx="6372225" cy="6558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4950" y="365125"/>
            <a:ext cx="5279842" cy="5369469"/>
          </a:xfrm>
        </p:spPr>
        <p:txBody>
          <a:bodyPr>
            <a:normAutofit/>
          </a:bodyPr>
          <a:lstStyle/>
          <a:p>
            <a:r>
              <a:rPr lang="ru-RU" dirty="0" smtClean="0"/>
              <a:t>В разделе итоговых отметок «математики»</a:t>
            </a:r>
            <a:br>
              <a:rPr lang="ru-RU" dirty="0" smtClean="0"/>
            </a:br>
            <a:r>
              <a:rPr lang="ru-RU" dirty="0" smtClean="0"/>
              <a:t>будут отображены годовые отметки по алгебре и геометрии.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4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4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74" y="938002"/>
            <a:ext cx="12021526" cy="1614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74" y="3649708"/>
            <a:ext cx="12021526" cy="147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70</Words>
  <Application>Microsoft Office PowerPoint</Application>
  <PresentationFormat>Широкоэкранный</PresentationFormat>
  <Paragraphs>28</Paragraphs>
  <Slides>16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Тема Office</vt:lpstr>
      <vt:lpstr>Выставление отметок в  9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разделе итоговых отметок «математики» будут отображены годовые отметки по алгебре и геометрии. </vt:lpstr>
      <vt:lpstr>Презентация PowerPoint</vt:lpstr>
      <vt:lpstr>Презентация PowerPoint</vt:lpstr>
      <vt:lpstr>1. В разделе «итоговые отметки»   алгебра, геометрия, теория вероятности  подгружаются с предметных страниц 2. Выставляется отметка за ОГЭ 3. Рассчитывается «итоговая»</vt:lpstr>
      <vt:lpstr>Выставление отметок в  10-11 классе</vt:lpstr>
      <vt:lpstr>Презентация PowerPoint</vt:lpstr>
      <vt:lpstr>Презентация PowerPoint</vt:lpstr>
      <vt:lpstr>Презентация PowerPoint</vt:lpstr>
      <vt:lpstr>Выбрать «без аттестации»  Родительская нагрузка: «математика»  Тип нагрузки: «текущая»</vt:lpstr>
      <vt:lpstr>На странице «математика» будут отображаться все текущие отметки по предметам: алгебра, геометрия, вероятность и статистика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Выставление отметок в  9 классе</dc:title>
  <dc:creator>admin</dc:creator>
  <cp:lastModifiedBy>admin</cp:lastModifiedBy>
  <cp:revision>11</cp:revision>
  <dcterms:created xsi:type="dcterms:W3CDTF">2023-08-22T10:14:33Z</dcterms:created>
  <dcterms:modified xsi:type="dcterms:W3CDTF">2023-08-23T18:12:16Z</dcterms:modified>
</cp:coreProperties>
</file>