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05" r:id="rId3"/>
    <p:sldId id="306" r:id="rId4"/>
    <p:sldId id="322" r:id="rId5"/>
    <p:sldId id="308" r:id="rId6"/>
    <p:sldId id="318" r:id="rId7"/>
    <p:sldId id="302" r:id="rId8"/>
    <p:sldId id="303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9" r:id="rId17"/>
    <p:sldId id="320" r:id="rId18"/>
    <p:sldId id="276" r:id="rId19"/>
    <p:sldId id="321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23" r:id="rId28"/>
    <p:sldId id="259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27F"/>
    <a:srgbClr val="BF3C48"/>
    <a:srgbClr val="856E45"/>
    <a:srgbClr val="6F267F"/>
    <a:srgbClr val="FECB00"/>
    <a:srgbClr val="729F11"/>
    <a:srgbClr val="111E31"/>
    <a:srgbClr val="F7E8E1"/>
    <a:srgbClr val="F1FCFE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018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B61E1-8497-400B-897D-A7AEBF5103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7E5DA-9355-4822-BB30-55EEFEAC7FB5}">
      <dgm:prSet phldrT="[Текст]" custT="1"/>
      <dgm:spPr/>
      <dgm:t>
        <a:bodyPr/>
        <a:lstStyle/>
        <a:p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Девиантное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поведение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0666EF0-8CF7-4503-BBD3-9C3C6B8F79D9}" type="parTrans" cxnId="{61D44EE7-B51D-49E5-93AA-1BC72072134F}">
      <dgm:prSet/>
      <dgm:spPr/>
      <dgm:t>
        <a:bodyPr/>
        <a:lstStyle/>
        <a:p>
          <a:endParaRPr lang="ru-RU"/>
        </a:p>
      </dgm:t>
    </dgm:pt>
    <dgm:pt modelId="{283BEB0C-3767-407D-816B-BB05DE1CCB27}" type="sibTrans" cxnId="{61D44EE7-B51D-49E5-93AA-1BC72072134F}">
      <dgm:prSet/>
      <dgm:spPr/>
      <dgm:t>
        <a:bodyPr/>
        <a:lstStyle/>
        <a:p>
          <a:endParaRPr lang="ru-RU"/>
        </a:p>
      </dgm:t>
    </dgm:pt>
    <dgm:pt modelId="{6059B9A7-E1FA-4794-8C72-D78F188B8A4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широком смысле – все отклонения от нормы (как положительные так и отрицательные)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E16245-B3A3-4FDC-ABC1-2FDC288BF6A6}" type="parTrans" cxnId="{9E39D618-B0C4-48FC-BA25-D3D45C1C8C03}">
      <dgm:prSet/>
      <dgm:spPr/>
      <dgm:t>
        <a:bodyPr/>
        <a:lstStyle/>
        <a:p>
          <a:endParaRPr lang="ru-RU"/>
        </a:p>
      </dgm:t>
    </dgm:pt>
    <dgm:pt modelId="{DC7679BC-DCDC-4A0D-AB15-5DA5A8499C21}" type="sibTrans" cxnId="{9E39D618-B0C4-48FC-BA25-D3D45C1C8C03}">
      <dgm:prSet/>
      <dgm:spPr/>
      <dgm:t>
        <a:bodyPr/>
        <a:lstStyle/>
        <a:p>
          <a:endParaRPr lang="ru-RU"/>
        </a:p>
      </dgm:t>
    </dgm:pt>
    <dgm:pt modelId="{81E214EA-2951-4377-ADD7-558AB64A9E5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 узком смысле – нежелательное для  общества поведение (деструктивное</a:t>
          </a:r>
          <a:r>
            <a:rPr lang="ru-RU" sz="2400" dirty="0" smtClean="0"/>
            <a:t>)</a:t>
          </a:r>
          <a:endParaRPr lang="ru-RU" sz="2400" dirty="0"/>
        </a:p>
      </dgm:t>
    </dgm:pt>
    <dgm:pt modelId="{2E864D2B-D46E-42C5-AD4D-E829B46501A6}" type="parTrans" cxnId="{FE2DE5DE-AFF4-4928-8E21-F8B9D6D66311}">
      <dgm:prSet/>
      <dgm:spPr/>
      <dgm:t>
        <a:bodyPr/>
        <a:lstStyle/>
        <a:p>
          <a:endParaRPr lang="ru-RU"/>
        </a:p>
      </dgm:t>
    </dgm:pt>
    <dgm:pt modelId="{0196C43D-9879-4711-AD59-FC1D5B15FB8C}" type="sibTrans" cxnId="{FE2DE5DE-AFF4-4928-8E21-F8B9D6D66311}">
      <dgm:prSet/>
      <dgm:spPr/>
      <dgm:t>
        <a:bodyPr/>
        <a:lstStyle/>
        <a:p>
          <a:endParaRPr lang="ru-RU"/>
        </a:p>
      </dgm:t>
    </dgm:pt>
    <dgm:pt modelId="{AB919005-2E50-4203-92B7-54DBE0A895C4}" type="pres">
      <dgm:prSet presAssocID="{E00B61E1-8497-400B-897D-A7AEBF5103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70FC2C-7190-4970-A502-B3BA6DDC800F}" type="pres">
      <dgm:prSet presAssocID="{0617E5DA-9355-4822-BB30-55EEFEAC7FB5}" presName="hierRoot1" presStyleCnt="0"/>
      <dgm:spPr/>
    </dgm:pt>
    <dgm:pt modelId="{AA30082B-99EB-45D1-8734-6C5638B9C748}" type="pres">
      <dgm:prSet presAssocID="{0617E5DA-9355-4822-BB30-55EEFEAC7FB5}" presName="composite" presStyleCnt="0"/>
      <dgm:spPr/>
    </dgm:pt>
    <dgm:pt modelId="{2BEE548A-50EC-4C16-9C9D-3A32818EF7CB}" type="pres">
      <dgm:prSet presAssocID="{0617E5DA-9355-4822-BB30-55EEFEAC7FB5}" presName="background" presStyleLbl="node0" presStyleIdx="0" presStyleCnt="1"/>
      <dgm:spPr/>
    </dgm:pt>
    <dgm:pt modelId="{DDE8D1DF-A9C7-4CC7-81E3-F3963BD5F901}" type="pres">
      <dgm:prSet presAssocID="{0617E5DA-9355-4822-BB30-55EEFEAC7FB5}" presName="text" presStyleLbl="fgAcc0" presStyleIdx="0" presStyleCnt="1" custScaleX="247819" custScaleY="126894" custLinFactNeighborX="3174" custLinFactNeighborY="-77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229F64-2BA9-4416-99F2-5EAA6EE7415E}" type="pres">
      <dgm:prSet presAssocID="{0617E5DA-9355-4822-BB30-55EEFEAC7FB5}" presName="hierChild2" presStyleCnt="0"/>
      <dgm:spPr/>
    </dgm:pt>
    <dgm:pt modelId="{E69E6A29-9323-4A6C-B5F1-8070337E4988}" type="pres">
      <dgm:prSet presAssocID="{65E16245-B3A3-4FDC-ABC1-2FDC288BF6A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9809AD9-7F77-4882-9568-F92A483A046A}" type="pres">
      <dgm:prSet presAssocID="{6059B9A7-E1FA-4794-8C72-D78F188B8A4E}" presName="hierRoot2" presStyleCnt="0"/>
      <dgm:spPr/>
    </dgm:pt>
    <dgm:pt modelId="{215EF4E6-0F26-4801-8F95-DE88E45956C1}" type="pres">
      <dgm:prSet presAssocID="{6059B9A7-E1FA-4794-8C72-D78F188B8A4E}" presName="composite2" presStyleCnt="0"/>
      <dgm:spPr/>
    </dgm:pt>
    <dgm:pt modelId="{6093D4D7-7142-4D9B-B5CC-FBFDC9BAD070}" type="pres">
      <dgm:prSet presAssocID="{6059B9A7-E1FA-4794-8C72-D78F188B8A4E}" presName="background2" presStyleLbl="node2" presStyleIdx="0" presStyleCnt="2"/>
      <dgm:spPr/>
    </dgm:pt>
    <dgm:pt modelId="{FBEF3C6A-BDCE-4668-BCC9-B1FF977E4848}" type="pres">
      <dgm:prSet presAssocID="{6059B9A7-E1FA-4794-8C72-D78F188B8A4E}" presName="text2" presStyleLbl="fgAcc2" presStyleIdx="0" presStyleCnt="2" custScaleX="179189" custScaleY="172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AC66FA-86F4-49BC-8099-8C40C5616E5E}" type="pres">
      <dgm:prSet presAssocID="{6059B9A7-E1FA-4794-8C72-D78F188B8A4E}" presName="hierChild3" presStyleCnt="0"/>
      <dgm:spPr/>
    </dgm:pt>
    <dgm:pt modelId="{056BB615-CF34-4673-B5AB-06128B1CE543}" type="pres">
      <dgm:prSet presAssocID="{2E864D2B-D46E-42C5-AD4D-E829B46501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073296D-A50F-4C92-B98A-932A53701C4B}" type="pres">
      <dgm:prSet presAssocID="{81E214EA-2951-4377-ADD7-558AB64A9E5A}" presName="hierRoot2" presStyleCnt="0"/>
      <dgm:spPr/>
    </dgm:pt>
    <dgm:pt modelId="{5CA14E6A-ED4E-4FFF-A41D-0EC437DE2F4A}" type="pres">
      <dgm:prSet presAssocID="{81E214EA-2951-4377-ADD7-558AB64A9E5A}" presName="composite2" presStyleCnt="0"/>
      <dgm:spPr/>
    </dgm:pt>
    <dgm:pt modelId="{5096B442-BBA3-4A82-A75F-E379F847F230}" type="pres">
      <dgm:prSet presAssocID="{81E214EA-2951-4377-ADD7-558AB64A9E5A}" presName="background2" presStyleLbl="node2" presStyleIdx="1" presStyleCnt="2"/>
      <dgm:spPr/>
    </dgm:pt>
    <dgm:pt modelId="{2AC57CA7-6F26-4ACB-BE14-81F431BA609B}" type="pres">
      <dgm:prSet presAssocID="{81E214EA-2951-4377-ADD7-558AB64A9E5A}" presName="text2" presStyleLbl="fgAcc2" presStyleIdx="1" presStyleCnt="2" custScaleX="201032" custScaleY="161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8FC64-6B95-4387-817C-E3CC529D19FE}" type="pres">
      <dgm:prSet presAssocID="{81E214EA-2951-4377-ADD7-558AB64A9E5A}" presName="hierChild3" presStyleCnt="0"/>
      <dgm:spPr/>
    </dgm:pt>
  </dgm:ptLst>
  <dgm:cxnLst>
    <dgm:cxn modelId="{C20DD1C6-47B8-404E-BABE-C73FBF78B08B}" type="presOf" srcId="{81E214EA-2951-4377-ADD7-558AB64A9E5A}" destId="{2AC57CA7-6F26-4ACB-BE14-81F431BA609B}" srcOrd="0" destOrd="0" presId="urn:microsoft.com/office/officeart/2005/8/layout/hierarchy1"/>
    <dgm:cxn modelId="{4BAB2981-E912-49EF-A0CC-306873DBD6F1}" type="presOf" srcId="{6059B9A7-E1FA-4794-8C72-D78F188B8A4E}" destId="{FBEF3C6A-BDCE-4668-BCC9-B1FF977E4848}" srcOrd="0" destOrd="0" presId="urn:microsoft.com/office/officeart/2005/8/layout/hierarchy1"/>
    <dgm:cxn modelId="{61D44EE7-B51D-49E5-93AA-1BC72072134F}" srcId="{E00B61E1-8497-400B-897D-A7AEBF5103DE}" destId="{0617E5DA-9355-4822-BB30-55EEFEAC7FB5}" srcOrd="0" destOrd="0" parTransId="{F0666EF0-8CF7-4503-BBD3-9C3C6B8F79D9}" sibTransId="{283BEB0C-3767-407D-816B-BB05DE1CCB27}"/>
    <dgm:cxn modelId="{FE2DE5DE-AFF4-4928-8E21-F8B9D6D66311}" srcId="{0617E5DA-9355-4822-BB30-55EEFEAC7FB5}" destId="{81E214EA-2951-4377-ADD7-558AB64A9E5A}" srcOrd="1" destOrd="0" parTransId="{2E864D2B-D46E-42C5-AD4D-E829B46501A6}" sibTransId="{0196C43D-9879-4711-AD59-FC1D5B15FB8C}"/>
    <dgm:cxn modelId="{9E39D618-B0C4-48FC-BA25-D3D45C1C8C03}" srcId="{0617E5DA-9355-4822-BB30-55EEFEAC7FB5}" destId="{6059B9A7-E1FA-4794-8C72-D78F188B8A4E}" srcOrd="0" destOrd="0" parTransId="{65E16245-B3A3-4FDC-ABC1-2FDC288BF6A6}" sibTransId="{DC7679BC-DCDC-4A0D-AB15-5DA5A8499C21}"/>
    <dgm:cxn modelId="{EE4A9401-5675-4E1D-A883-9EE56C1B16BF}" type="presOf" srcId="{E00B61E1-8497-400B-897D-A7AEBF5103DE}" destId="{AB919005-2E50-4203-92B7-54DBE0A895C4}" srcOrd="0" destOrd="0" presId="urn:microsoft.com/office/officeart/2005/8/layout/hierarchy1"/>
    <dgm:cxn modelId="{7AAD19EF-3974-4796-A54A-C1EB89EE8693}" type="presOf" srcId="{0617E5DA-9355-4822-BB30-55EEFEAC7FB5}" destId="{DDE8D1DF-A9C7-4CC7-81E3-F3963BD5F901}" srcOrd="0" destOrd="0" presId="urn:microsoft.com/office/officeart/2005/8/layout/hierarchy1"/>
    <dgm:cxn modelId="{7C88C5C1-A668-47D0-A652-1FBD6CCECD71}" type="presOf" srcId="{2E864D2B-D46E-42C5-AD4D-E829B46501A6}" destId="{056BB615-CF34-4673-B5AB-06128B1CE543}" srcOrd="0" destOrd="0" presId="urn:microsoft.com/office/officeart/2005/8/layout/hierarchy1"/>
    <dgm:cxn modelId="{A3590FA0-DDAB-4C5B-9889-D5C14E8113E9}" type="presOf" srcId="{65E16245-B3A3-4FDC-ABC1-2FDC288BF6A6}" destId="{E69E6A29-9323-4A6C-B5F1-8070337E4988}" srcOrd="0" destOrd="0" presId="urn:microsoft.com/office/officeart/2005/8/layout/hierarchy1"/>
    <dgm:cxn modelId="{BFC744FD-4137-4395-97AD-BEE5940B6BD3}" type="presParOf" srcId="{AB919005-2E50-4203-92B7-54DBE0A895C4}" destId="{0570FC2C-7190-4970-A502-B3BA6DDC800F}" srcOrd="0" destOrd="0" presId="urn:microsoft.com/office/officeart/2005/8/layout/hierarchy1"/>
    <dgm:cxn modelId="{69429921-75CD-4B50-B859-DE74048366A6}" type="presParOf" srcId="{0570FC2C-7190-4970-A502-B3BA6DDC800F}" destId="{AA30082B-99EB-45D1-8734-6C5638B9C748}" srcOrd="0" destOrd="0" presId="urn:microsoft.com/office/officeart/2005/8/layout/hierarchy1"/>
    <dgm:cxn modelId="{5423C12C-AEE1-4530-B4CD-4D100A1D55FA}" type="presParOf" srcId="{AA30082B-99EB-45D1-8734-6C5638B9C748}" destId="{2BEE548A-50EC-4C16-9C9D-3A32818EF7CB}" srcOrd="0" destOrd="0" presId="urn:microsoft.com/office/officeart/2005/8/layout/hierarchy1"/>
    <dgm:cxn modelId="{1566D255-25A9-474A-AD57-42625DCC9D90}" type="presParOf" srcId="{AA30082B-99EB-45D1-8734-6C5638B9C748}" destId="{DDE8D1DF-A9C7-4CC7-81E3-F3963BD5F901}" srcOrd="1" destOrd="0" presId="urn:microsoft.com/office/officeart/2005/8/layout/hierarchy1"/>
    <dgm:cxn modelId="{CBB56DD0-9C64-4AAA-A292-E54DDC1F90B3}" type="presParOf" srcId="{0570FC2C-7190-4970-A502-B3BA6DDC800F}" destId="{68229F64-2BA9-4416-99F2-5EAA6EE7415E}" srcOrd="1" destOrd="0" presId="urn:microsoft.com/office/officeart/2005/8/layout/hierarchy1"/>
    <dgm:cxn modelId="{12D6878D-AD36-4B43-B252-C24929791D01}" type="presParOf" srcId="{68229F64-2BA9-4416-99F2-5EAA6EE7415E}" destId="{E69E6A29-9323-4A6C-B5F1-8070337E4988}" srcOrd="0" destOrd="0" presId="urn:microsoft.com/office/officeart/2005/8/layout/hierarchy1"/>
    <dgm:cxn modelId="{CDD05EB1-C892-4524-B2AB-603A81E5C227}" type="presParOf" srcId="{68229F64-2BA9-4416-99F2-5EAA6EE7415E}" destId="{89809AD9-7F77-4882-9568-F92A483A046A}" srcOrd="1" destOrd="0" presId="urn:microsoft.com/office/officeart/2005/8/layout/hierarchy1"/>
    <dgm:cxn modelId="{6DE02AF2-1220-400B-907C-F3E5CFED4DD7}" type="presParOf" srcId="{89809AD9-7F77-4882-9568-F92A483A046A}" destId="{215EF4E6-0F26-4801-8F95-DE88E45956C1}" srcOrd="0" destOrd="0" presId="urn:microsoft.com/office/officeart/2005/8/layout/hierarchy1"/>
    <dgm:cxn modelId="{D2F6839A-62CB-4603-BD92-EA0D7CB04915}" type="presParOf" srcId="{215EF4E6-0F26-4801-8F95-DE88E45956C1}" destId="{6093D4D7-7142-4D9B-B5CC-FBFDC9BAD070}" srcOrd="0" destOrd="0" presId="urn:microsoft.com/office/officeart/2005/8/layout/hierarchy1"/>
    <dgm:cxn modelId="{2A67FF5C-7A39-45D0-8AFB-EA8086DC7C2E}" type="presParOf" srcId="{215EF4E6-0F26-4801-8F95-DE88E45956C1}" destId="{FBEF3C6A-BDCE-4668-BCC9-B1FF977E4848}" srcOrd="1" destOrd="0" presId="urn:microsoft.com/office/officeart/2005/8/layout/hierarchy1"/>
    <dgm:cxn modelId="{5C5F49F7-5164-4EA4-8958-0AD4443457AE}" type="presParOf" srcId="{89809AD9-7F77-4882-9568-F92A483A046A}" destId="{42AC66FA-86F4-49BC-8099-8C40C5616E5E}" srcOrd="1" destOrd="0" presId="urn:microsoft.com/office/officeart/2005/8/layout/hierarchy1"/>
    <dgm:cxn modelId="{68756B82-1B77-4116-BE5D-AE676A41DBBF}" type="presParOf" srcId="{68229F64-2BA9-4416-99F2-5EAA6EE7415E}" destId="{056BB615-CF34-4673-B5AB-06128B1CE543}" srcOrd="2" destOrd="0" presId="urn:microsoft.com/office/officeart/2005/8/layout/hierarchy1"/>
    <dgm:cxn modelId="{ECA195EE-D6BB-49CF-9527-203775D06655}" type="presParOf" srcId="{68229F64-2BA9-4416-99F2-5EAA6EE7415E}" destId="{9073296D-A50F-4C92-B98A-932A53701C4B}" srcOrd="3" destOrd="0" presId="urn:microsoft.com/office/officeart/2005/8/layout/hierarchy1"/>
    <dgm:cxn modelId="{B5ED2FAC-42E9-4DA0-BA81-7EC722EE2A39}" type="presParOf" srcId="{9073296D-A50F-4C92-B98A-932A53701C4B}" destId="{5CA14E6A-ED4E-4FFF-A41D-0EC437DE2F4A}" srcOrd="0" destOrd="0" presId="urn:microsoft.com/office/officeart/2005/8/layout/hierarchy1"/>
    <dgm:cxn modelId="{2A68635B-C356-4256-85CD-81C75FA396B4}" type="presParOf" srcId="{5CA14E6A-ED4E-4FFF-A41D-0EC437DE2F4A}" destId="{5096B442-BBA3-4A82-A75F-E379F847F230}" srcOrd="0" destOrd="0" presId="urn:microsoft.com/office/officeart/2005/8/layout/hierarchy1"/>
    <dgm:cxn modelId="{8261A54A-D4DF-4803-91AB-CE4B4DE916C3}" type="presParOf" srcId="{5CA14E6A-ED4E-4FFF-A41D-0EC437DE2F4A}" destId="{2AC57CA7-6F26-4ACB-BE14-81F431BA609B}" srcOrd="1" destOrd="0" presId="urn:microsoft.com/office/officeart/2005/8/layout/hierarchy1"/>
    <dgm:cxn modelId="{54C7AE59-E4A7-455A-A8A8-5890E07947C7}" type="presParOf" srcId="{9073296D-A50F-4C92-B98A-932A53701C4B}" destId="{C848FC64-6B95-4387-817C-E3CC529D19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00B2D-41F1-487E-9D01-55BAFDA2BAB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63C9C3-1B38-4518-8764-4F367A663E0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92A310A-D0D8-49A5-BA4B-3E1DC9E20F5A}" type="parTrans" cxnId="{C4080A16-8992-4F44-8B22-FDD49E7F96E3}">
      <dgm:prSet/>
      <dgm:spPr/>
      <dgm:t>
        <a:bodyPr/>
        <a:lstStyle/>
        <a:p>
          <a:endParaRPr lang="ru-RU"/>
        </a:p>
      </dgm:t>
    </dgm:pt>
    <dgm:pt modelId="{4D311BCE-351E-4906-9BB7-DB7A9F1871F5}" type="sibTrans" cxnId="{C4080A16-8992-4F44-8B22-FDD49E7F96E3}">
      <dgm:prSet/>
      <dgm:spPr/>
      <dgm:t>
        <a:bodyPr/>
        <a:lstStyle/>
        <a:p>
          <a:endParaRPr lang="ru-RU"/>
        </a:p>
      </dgm:t>
    </dgm:pt>
    <dgm:pt modelId="{D0E75744-4C6C-4A8E-A88B-0EF71F17B9E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Отклонение от норм общественного развития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7B91549-94BA-41FB-AF84-0FAFD0484F15}" type="parTrans" cxnId="{2C7054BE-F6A0-4F99-8452-10F37318D0F3}">
      <dgm:prSet/>
      <dgm:spPr/>
      <dgm:t>
        <a:bodyPr/>
        <a:lstStyle/>
        <a:p>
          <a:endParaRPr lang="ru-RU"/>
        </a:p>
      </dgm:t>
    </dgm:pt>
    <dgm:pt modelId="{55F92552-BCC8-410A-A235-7FE49B0AA347}" type="sibTrans" cxnId="{2C7054BE-F6A0-4F99-8452-10F37318D0F3}">
      <dgm:prSet/>
      <dgm:spPr/>
      <dgm:t>
        <a:bodyPr/>
        <a:lstStyle/>
        <a:p>
          <a:endParaRPr lang="ru-RU"/>
        </a:p>
      </dgm:t>
    </dgm:pt>
    <dgm:pt modelId="{39559A83-3478-4FD7-9098-4E4B04C627F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9AB9431-8D75-41C6-A521-6EDC275D3F97}" type="parTrans" cxnId="{6AD33306-0FCA-4F70-8820-1787974E23C8}">
      <dgm:prSet/>
      <dgm:spPr/>
      <dgm:t>
        <a:bodyPr/>
        <a:lstStyle/>
        <a:p>
          <a:endParaRPr lang="ru-RU"/>
        </a:p>
      </dgm:t>
    </dgm:pt>
    <dgm:pt modelId="{6EC9FA48-9011-4FF0-8FCC-A5E2B49B5D35}" type="sibTrans" cxnId="{6AD33306-0FCA-4F70-8820-1787974E23C8}">
      <dgm:prSet/>
      <dgm:spPr/>
      <dgm:t>
        <a:bodyPr/>
        <a:lstStyle/>
        <a:p>
          <a:endParaRPr lang="ru-RU"/>
        </a:p>
      </dgm:t>
    </dgm:pt>
    <dgm:pt modelId="{5E171C04-C4B2-4B0F-B422-364C98B1487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Дестабилизации и 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деструктивности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C042910-89C7-40A5-AAC1-512A6E612763}" type="parTrans" cxnId="{827774A8-4E5C-41E1-BE1A-C0A06EA551C2}">
      <dgm:prSet/>
      <dgm:spPr/>
      <dgm:t>
        <a:bodyPr/>
        <a:lstStyle/>
        <a:p>
          <a:endParaRPr lang="ru-RU"/>
        </a:p>
      </dgm:t>
    </dgm:pt>
    <dgm:pt modelId="{16077E68-DBDB-4B2C-BADB-C1D2A4EA0BA3}" type="sibTrans" cxnId="{827774A8-4E5C-41E1-BE1A-C0A06EA551C2}">
      <dgm:prSet/>
      <dgm:spPr/>
      <dgm:t>
        <a:bodyPr/>
        <a:lstStyle/>
        <a:p>
          <a:endParaRPr lang="ru-RU"/>
        </a:p>
      </dgm:t>
    </dgm:pt>
    <dgm:pt modelId="{50FA1CF0-598A-4B50-9C16-975489B2C61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Специфичность</a:t>
          </a:r>
          <a:endParaRPr lang="ru-RU" sz="2400" dirty="0"/>
        </a:p>
      </dgm:t>
    </dgm:pt>
    <dgm:pt modelId="{89ABF46F-0F68-4467-9EDA-9F4357B09ADE}" type="parTrans" cxnId="{DDE3499D-9D23-4685-BB19-F1C3B2440EDD}">
      <dgm:prSet/>
      <dgm:spPr/>
      <dgm:t>
        <a:bodyPr/>
        <a:lstStyle/>
        <a:p>
          <a:endParaRPr lang="ru-RU"/>
        </a:p>
      </dgm:t>
    </dgm:pt>
    <dgm:pt modelId="{331C39FF-DD23-41DD-BD89-2A7604F83C47}" type="sibTrans" cxnId="{DDE3499D-9D23-4685-BB19-F1C3B2440EDD}">
      <dgm:prSet/>
      <dgm:spPr/>
      <dgm:t>
        <a:bodyPr/>
        <a:lstStyle/>
        <a:p>
          <a:endParaRPr lang="ru-RU"/>
        </a:p>
      </dgm:t>
    </dgm:pt>
    <dgm:pt modelId="{160A7665-2BC0-4394-9F18-B79009DC573D}">
      <dgm:prSet phldrT="[Текст]"/>
      <dgm:spPr/>
      <dgm:t>
        <a:bodyPr/>
        <a:lstStyle/>
        <a:p>
          <a:endParaRPr lang="ru-RU" sz="1200" dirty="0"/>
        </a:p>
      </dgm:t>
    </dgm:pt>
    <dgm:pt modelId="{3CCEC8E8-A998-4167-8E60-F86790177CA1}" type="parTrans" cxnId="{511C93B5-8461-4D57-B5D5-5B494368ED6A}">
      <dgm:prSet/>
      <dgm:spPr/>
      <dgm:t>
        <a:bodyPr/>
        <a:lstStyle/>
        <a:p>
          <a:endParaRPr lang="ru-RU"/>
        </a:p>
      </dgm:t>
    </dgm:pt>
    <dgm:pt modelId="{827367B5-E7EA-4EE7-99E3-2F65A1057BC2}" type="sibTrans" cxnId="{511C93B5-8461-4D57-B5D5-5B494368ED6A}">
      <dgm:prSet/>
      <dgm:spPr/>
      <dgm:t>
        <a:bodyPr/>
        <a:lstStyle/>
        <a:p>
          <a:endParaRPr lang="ru-RU"/>
        </a:p>
      </dgm:t>
    </dgm:pt>
    <dgm:pt modelId="{CA05F442-3616-46A3-9593-E48031C7F333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1826A9CE-AC04-480C-BB92-75EB2ECEB729}" type="parTrans" cxnId="{EE19F468-D487-42A4-9152-90BFDF29AD65}">
      <dgm:prSet/>
      <dgm:spPr/>
      <dgm:t>
        <a:bodyPr/>
        <a:lstStyle/>
        <a:p>
          <a:endParaRPr lang="ru-RU"/>
        </a:p>
      </dgm:t>
    </dgm:pt>
    <dgm:pt modelId="{2E4B7C6E-6E13-47E9-B974-88C503EA33BC}" type="sibTrans" cxnId="{EE19F468-D487-42A4-9152-90BFDF29AD65}">
      <dgm:prSet/>
      <dgm:spPr/>
      <dgm:t>
        <a:bodyPr/>
        <a:lstStyle/>
        <a:p>
          <a:endParaRPr lang="ru-RU"/>
        </a:p>
      </dgm:t>
    </dgm:pt>
    <dgm:pt modelId="{E4D902CD-7EE2-4254-A385-18932DF19726}">
      <dgm:prSet phldrT="[Текст]"/>
      <dgm:spPr/>
      <dgm:t>
        <a:bodyPr/>
        <a:lstStyle/>
        <a:p>
          <a:endParaRPr lang="ru-RU" sz="1200" dirty="0"/>
        </a:p>
      </dgm:t>
    </dgm:pt>
    <dgm:pt modelId="{643F3DF4-8E13-4D8C-B279-226F9593E842}" type="parTrans" cxnId="{2554150E-8665-4D80-968B-DD4C9CAB4851}">
      <dgm:prSet/>
      <dgm:spPr/>
      <dgm:t>
        <a:bodyPr/>
        <a:lstStyle/>
        <a:p>
          <a:endParaRPr lang="ru-RU"/>
        </a:p>
      </dgm:t>
    </dgm:pt>
    <dgm:pt modelId="{CA34460A-B72D-4F8A-B01B-F4983A27D6BC}" type="sibTrans" cxnId="{2554150E-8665-4D80-968B-DD4C9CAB4851}">
      <dgm:prSet/>
      <dgm:spPr/>
      <dgm:t>
        <a:bodyPr/>
        <a:lstStyle/>
        <a:p>
          <a:endParaRPr lang="ru-RU"/>
        </a:p>
      </dgm:t>
    </dgm:pt>
    <dgm:pt modelId="{81A82B04-23A0-4DE4-AF25-D9523156771D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20BFAAD-AD77-49D7-98BA-2FE5AD642F52}" type="parTrans" cxnId="{D7129ABF-5320-49E1-9939-A8864A61EBC8}">
      <dgm:prSet/>
      <dgm:spPr/>
      <dgm:t>
        <a:bodyPr/>
        <a:lstStyle/>
        <a:p>
          <a:endParaRPr lang="ru-RU"/>
        </a:p>
      </dgm:t>
    </dgm:pt>
    <dgm:pt modelId="{B85EB0EB-BFC0-4A59-A26A-279E6DBCAB09}" type="sibTrans" cxnId="{D7129ABF-5320-49E1-9939-A8864A61EBC8}">
      <dgm:prSet/>
      <dgm:spPr/>
      <dgm:t>
        <a:bodyPr/>
        <a:lstStyle/>
        <a:p>
          <a:endParaRPr lang="ru-RU"/>
        </a:p>
      </dgm:t>
    </dgm:pt>
    <dgm:pt modelId="{B7A91185-A9B4-4016-AAD9-26D111821F9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9B6764F-4127-4C22-B12F-57FE6A108062}" type="parTrans" cxnId="{1F66D9D1-9670-415F-95DB-02354F9FEF20}">
      <dgm:prSet/>
      <dgm:spPr/>
      <dgm:t>
        <a:bodyPr/>
        <a:lstStyle/>
        <a:p>
          <a:endParaRPr lang="ru-RU"/>
        </a:p>
      </dgm:t>
    </dgm:pt>
    <dgm:pt modelId="{9BFEDAC3-2997-4283-84F2-A9C111DE3C67}" type="sibTrans" cxnId="{1F66D9D1-9670-415F-95DB-02354F9FEF20}">
      <dgm:prSet/>
      <dgm:spPr/>
      <dgm:t>
        <a:bodyPr/>
        <a:lstStyle/>
        <a:p>
          <a:endParaRPr lang="ru-RU"/>
        </a:p>
      </dgm:t>
    </dgm:pt>
    <dgm:pt modelId="{0289D05D-6C9F-4C0A-A4C3-532EA4069E4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2B576A0-A798-46F4-9D8D-F6DDCAC23F97}" type="parTrans" cxnId="{89273C0D-9E43-45C8-BF31-EDDC6BB6B59B}">
      <dgm:prSet/>
      <dgm:spPr/>
      <dgm:t>
        <a:bodyPr/>
        <a:lstStyle/>
        <a:p>
          <a:endParaRPr lang="ru-RU"/>
        </a:p>
      </dgm:t>
    </dgm:pt>
    <dgm:pt modelId="{8ABF7465-3342-4562-AB10-A49550DED32C}" type="sibTrans" cxnId="{89273C0D-9E43-45C8-BF31-EDDC6BB6B59B}">
      <dgm:prSet/>
      <dgm:spPr/>
      <dgm:t>
        <a:bodyPr/>
        <a:lstStyle/>
        <a:p>
          <a:endParaRPr lang="ru-RU"/>
        </a:p>
      </dgm:t>
    </dgm:pt>
    <dgm:pt modelId="{500D39A7-078F-4BF8-B9B6-A3AA9F3426EC}">
      <dgm:prSet/>
      <dgm:spPr/>
      <dgm:t>
        <a:bodyPr/>
        <a:lstStyle/>
        <a:p>
          <a:endParaRPr lang="ru-RU" sz="700" dirty="0"/>
        </a:p>
      </dgm:t>
    </dgm:pt>
    <dgm:pt modelId="{4562BC9C-09B6-40D5-A5AC-9E409FCA2D9A}" type="parTrans" cxnId="{54F2CE8E-958F-4659-AEB4-EEB1215D8651}">
      <dgm:prSet/>
      <dgm:spPr/>
      <dgm:t>
        <a:bodyPr/>
        <a:lstStyle/>
        <a:p>
          <a:endParaRPr lang="ru-RU"/>
        </a:p>
      </dgm:t>
    </dgm:pt>
    <dgm:pt modelId="{2B610AFD-07DF-4C86-AB77-5BE666E1D429}" type="sibTrans" cxnId="{54F2CE8E-958F-4659-AEB4-EEB1215D8651}">
      <dgm:prSet/>
      <dgm:spPr/>
      <dgm:t>
        <a:bodyPr/>
        <a:lstStyle/>
        <a:p>
          <a:endParaRPr lang="ru-RU"/>
        </a:p>
      </dgm:t>
    </dgm:pt>
    <dgm:pt modelId="{C7285233-BFBD-4C1A-9688-D344CE420D7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Негативной социальной оценки и наказуемости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51F2CE4-157F-45A4-8378-9D077A128A88}" type="parTrans" cxnId="{59F8CF14-604A-4488-B13F-A73A39F72196}">
      <dgm:prSet/>
      <dgm:spPr/>
      <dgm:t>
        <a:bodyPr/>
        <a:lstStyle/>
        <a:p>
          <a:endParaRPr lang="ru-RU"/>
        </a:p>
      </dgm:t>
    </dgm:pt>
    <dgm:pt modelId="{6BBA6EA3-D693-4EA9-88F1-FBC3175ADE8B}" type="sibTrans" cxnId="{59F8CF14-604A-4488-B13F-A73A39F72196}">
      <dgm:prSet/>
      <dgm:spPr/>
      <dgm:t>
        <a:bodyPr/>
        <a:lstStyle/>
        <a:p>
          <a:endParaRPr lang="ru-RU"/>
        </a:p>
      </dgm:t>
    </dgm:pt>
    <dgm:pt modelId="{0CC5C79C-3F95-4C1B-B358-5FC9BB77B906}">
      <dgm:prSet phldrT="[Текст]"/>
      <dgm:spPr/>
      <dgm:t>
        <a:bodyPr/>
        <a:lstStyle/>
        <a:p>
          <a:endParaRPr lang="ru-RU" sz="700" dirty="0"/>
        </a:p>
      </dgm:t>
    </dgm:pt>
    <dgm:pt modelId="{4EE3A3C4-CEF5-4999-A26F-4B46B910F375}" type="parTrans" cxnId="{293D2251-084E-426A-8533-BF5FB620412D}">
      <dgm:prSet/>
      <dgm:spPr/>
      <dgm:t>
        <a:bodyPr/>
        <a:lstStyle/>
        <a:p>
          <a:endParaRPr lang="ru-RU"/>
        </a:p>
      </dgm:t>
    </dgm:pt>
    <dgm:pt modelId="{C41D3D5F-ABDF-4C2E-A398-A6AC8389323B}" type="sibTrans" cxnId="{293D2251-084E-426A-8533-BF5FB620412D}">
      <dgm:prSet/>
      <dgm:spPr/>
      <dgm:t>
        <a:bodyPr/>
        <a:lstStyle/>
        <a:p>
          <a:endParaRPr lang="ru-RU"/>
        </a:p>
      </dgm:t>
    </dgm:pt>
    <dgm:pt modelId="{77A15E82-97DC-4079-940E-99163DDDCE9F}">
      <dgm:prSet phldrT="[Текст]"/>
      <dgm:spPr/>
      <dgm:t>
        <a:bodyPr/>
        <a:lstStyle/>
        <a:p>
          <a:endParaRPr lang="ru-RU" sz="700" dirty="0"/>
        </a:p>
      </dgm:t>
    </dgm:pt>
    <dgm:pt modelId="{B9C0F4A1-CB9A-41BC-A52B-2ADB9817F418}" type="parTrans" cxnId="{8D9CE047-914C-418E-9CD7-A9886B34D776}">
      <dgm:prSet/>
      <dgm:spPr/>
      <dgm:t>
        <a:bodyPr/>
        <a:lstStyle/>
        <a:p>
          <a:endParaRPr lang="ru-RU"/>
        </a:p>
      </dgm:t>
    </dgm:pt>
    <dgm:pt modelId="{98C971DE-0C4B-4BC9-B72A-F097754DBA03}" type="sibTrans" cxnId="{8D9CE047-914C-418E-9CD7-A9886B34D776}">
      <dgm:prSet/>
      <dgm:spPr/>
      <dgm:t>
        <a:bodyPr/>
        <a:lstStyle/>
        <a:p>
          <a:endParaRPr lang="ru-RU"/>
        </a:p>
      </dgm:t>
    </dgm:pt>
    <dgm:pt modelId="{E3FDE6B8-0482-40E5-88ED-92251B16EB7B}">
      <dgm:prSet/>
      <dgm:spPr/>
      <dgm:t>
        <a:bodyPr/>
        <a:lstStyle/>
        <a:p>
          <a:endParaRPr lang="ru-RU" sz="700" dirty="0"/>
        </a:p>
      </dgm:t>
    </dgm:pt>
    <dgm:pt modelId="{D495C892-0AA9-48B2-9353-A4F369246226}" type="parTrans" cxnId="{9087C885-603D-43E5-8CE4-F75EC59901C0}">
      <dgm:prSet/>
      <dgm:spPr/>
      <dgm:t>
        <a:bodyPr/>
        <a:lstStyle/>
        <a:p>
          <a:endParaRPr lang="ru-RU"/>
        </a:p>
      </dgm:t>
    </dgm:pt>
    <dgm:pt modelId="{EE2BDB7E-FD13-46BC-9930-128B60FB3632}" type="sibTrans" cxnId="{9087C885-603D-43E5-8CE4-F75EC59901C0}">
      <dgm:prSet/>
      <dgm:spPr/>
      <dgm:t>
        <a:bodyPr/>
        <a:lstStyle/>
        <a:p>
          <a:endParaRPr lang="ru-RU"/>
        </a:p>
      </dgm:t>
    </dgm:pt>
    <dgm:pt modelId="{30C14325-3CC0-4C2D-B12C-9FA529758CBD}">
      <dgm:prSet/>
      <dgm:spPr/>
      <dgm:t>
        <a:bodyPr/>
        <a:lstStyle/>
        <a:p>
          <a:endParaRPr lang="ru-RU" sz="700" dirty="0"/>
        </a:p>
      </dgm:t>
    </dgm:pt>
    <dgm:pt modelId="{7A8F1161-F412-4BBB-B276-C0635AB3F055}" type="parTrans" cxnId="{4B5D1F25-64D5-48CB-86D3-8092F8009F39}">
      <dgm:prSet/>
      <dgm:spPr/>
      <dgm:t>
        <a:bodyPr/>
        <a:lstStyle/>
        <a:p>
          <a:endParaRPr lang="ru-RU"/>
        </a:p>
      </dgm:t>
    </dgm:pt>
    <dgm:pt modelId="{5D8F0146-496F-4561-8C7C-580908E7B423}" type="sibTrans" cxnId="{4B5D1F25-64D5-48CB-86D3-8092F8009F39}">
      <dgm:prSet/>
      <dgm:spPr/>
      <dgm:t>
        <a:bodyPr/>
        <a:lstStyle/>
        <a:p>
          <a:endParaRPr lang="ru-RU"/>
        </a:p>
      </dgm:t>
    </dgm:pt>
    <dgm:pt modelId="{D36CC9E1-7034-4A36-9211-6AD811186E9F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Компенсаторность</a:t>
          </a:r>
          <a:endParaRPr lang="ru-RU" sz="700" dirty="0"/>
        </a:p>
      </dgm:t>
    </dgm:pt>
    <dgm:pt modelId="{29F1F42B-5FE3-4472-815E-728AC333FA62}" type="parTrans" cxnId="{489B629B-E673-42D8-947C-A1E3ACC9A118}">
      <dgm:prSet/>
      <dgm:spPr/>
      <dgm:t>
        <a:bodyPr/>
        <a:lstStyle/>
        <a:p>
          <a:endParaRPr lang="ru-RU"/>
        </a:p>
      </dgm:t>
    </dgm:pt>
    <dgm:pt modelId="{39298455-4EB5-45FA-9A75-A7F7F8AC3838}" type="sibTrans" cxnId="{489B629B-E673-42D8-947C-A1E3ACC9A118}">
      <dgm:prSet/>
      <dgm:spPr/>
      <dgm:t>
        <a:bodyPr/>
        <a:lstStyle/>
        <a:p>
          <a:endParaRPr lang="ru-RU"/>
        </a:p>
      </dgm:t>
    </dgm:pt>
    <dgm:pt modelId="{03C74E38-FC4C-4C1E-A56B-E0259CC26EB7}">
      <dgm:prSet phldrT="[Текст]"/>
      <dgm:spPr/>
      <dgm:t>
        <a:bodyPr/>
        <a:lstStyle/>
        <a:p>
          <a:endParaRPr lang="ru-RU" sz="700" dirty="0"/>
        </a:p>
      </dgm:t>
    </dgm:pt>
    <dgm:pt modelId="{CA61B5C1-A62C-4E63-8D90-F183AF8401AC}" type="parTrans" cxnId="{C72E302B-AEEE-4C98-A454-40AF708B805C}">
      <dgm:prSet/>
      <dgm:spPr/>
      <dgm:t>
        <a:bodyPr/>
        <a:lstStyle/>
        <a:p>
          <a:endParaRPr lang="ru-RU"/>
        </a:p>
      </dgm:t>
    </dgm:pt>
    <dgm:pt modelId="{4C660245-D55F-43F3-B199-198F071C3169}" type="sibTrans" cxnId="{C72E302B-AEEE-4C98-A454-40AF708B805C}">
      <dgm:prSet/>
      <dgm:spPr/>
      <dgm:t>
        <a:bodyPr/>
        <a:lstStyle/>
        <a:p>
          <a:endParaRPr lang="ru-RU"/>
        </a:p>
      </dgm:t>
    </dgm:pt>
    <dgm:pt modelId="{E351D18F-9E26-46C6-BF08-315BDB499647}">
      <dgm:prSet phldrT="[Текст]"/>
      <dgm:spPr/>
      <dgm:t>
        <a:bodyPr/>
        <a:lstStyle/>
        <a:p>
          <a:endParaRPr lang="ru-RU" sz="700" dirty="0"/>
        </a:p>
      </dgm:t>
    </dgm:pt>
    <dgm:pt modelId="{B2B664D8-5CCF-4186-BA7D-F1A01CD4B891}" type="parTrans" cxnId="{B3214FC3-DD5F-49F2-9A23-BC2DC1160395}">
      <dgm:prSet/>
      <dgm:spPr/>
      <dgm:t>
        <a:bodyPr/>
        <a:lstStyle/>
        <a:p>
          <a:endParaRPr lang="ru-RU"/>
        </a:p>
      </dgm:t>
    </dgm:pt>
    <dgm:pt modelId="{AFA61210-7B10-40C7-B3AB-4400602A0FB6}" type="sibTrans" cxnId="{B3214FC3-DD5F-49F2-9A23-BC2DC1160395}">
      <dgm:prSet/>
      <dgm:spPr/>
      <dgm:t>
        <a:bodyPr/>
        <a:lstStyle/>
        <a:p>
          <a:endParaRPr lang="ru-RU"/>
        </a:p>
      </dgm:t>
    </dgm:pt>
    <dgm:pt modelId="{9C61256D-F9CC-4298-8F2F-6ED8BF2ADBC4}">
      <dgm:prSet/>
      <dgm:spPr/>
      <dgm:t>
        <a:bodyPr/>
        <a:lstStyle/>
        <a:p>
          <a:endParaRPr lang="ru-RU" sz="700" dirty="0"/>
        </a:p>
      </dgm:t>
    </dgm:pt>
    <dgm:pt modelId="{7BF80F76-F382-43ED-BBBB-10A2CA0DEB1D}" type="parTrans" cxnId="{C9D3F06E-AB28-4DA7-AD76-0F89943631E2}">
      <dgm:prSet/>
      <dgm:spPr/>
      <dgm:t>
        <a:bodyPr/>
        <a:lstStyle/>
        <a:p>
          <a:endParaRPr lang="ru-RU"/>
        </a:p>
      </dgm:t>
    </dgm:pt>
    <dgm:pt modelId="{7882DE47-EB33-4880-88D2-5EEF5AECBD0A}" type="sibTrans" cxnId="{C9D3F06E-AB28-4DA7-AD76-0F89943631E2}">
      <dgm:prSet/>
      <dgm:spPr/>
      <dgm:t>
        <a:bodyPr/>
        <a:lstStyle/>
        <a:p>
          <a:endParaRPr lang="ru-RU"/>
        </a:p>
      </dgm:t>
    </dgm:pt>
    <dgm:pt modelId="{6E412BDD-C772-4A0B-889B-DA77DA0F2DD8}">
      <dgm:prSet phldrT="[Текст]" custT="1"/>
      <dgm:spPr/>
      <dgm:t>
        <a:bodyPr/>
        <a:lstStyle/>
        <a:p>
          <a:endParaRPr lang="ru-RU" sz="2400" dirty="0"/>
        </a:p>
      </dgm:t>
    </dgm:pt>
    <dgm:pt modelId="{00616FF5-296D-4A68-91BA-E6226E59CE44}" type="parTrans" cxnId="{2083E0B2-9B3C-496A-8EE4-4F090B6772B8}">
      <dgm:prSet/>
      <dgm:spPr/>
      <dgm:t>
        <a:bodyPr/>
        <a:lstStyle/>
        <a:p>
          <a:endParaRPr lang="ru-RU"/>
        </a:p>
      </dgm:t>
    </dgm:pt>
    <dgm:pt modelId="{816AA767-07A9-4C27-A9FE-212AB80EF6BC}" type="sibTrans" cxnId="{2083E0B2-9B3C-496A-8EE4-4F090B6772B8}">
      <dgm:prSet/>
      <dgm:spPr/>
      <dgm:t>
        <a:bodyPr/>
        <a:lstStyle/>
        <a:p>
          <a:endParaRPr lang="ru-RU"/>
        </a:p>
      </dgm:t>
    </dgm:pt>
    <dgm:pt modelId="{3B49C197-3012-47E3-88C4-731F23E75319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3D6F14D-17E3-4D90-B715-67C07491CEB8}" type="parTrans" cxnId="{850F3DB0-97CA-4B6E-B14F-45B3B8500E6D}">
      <dgm:prSet/>
      <dgm:spPr/>
      <dgm:t>
        <a:bodyPr/>
        <a:lstStyle/>
        <a:p>
          <a:endParaRPr lang="ru-RU"/>
        </a:p>
      </dgm:t>
    </dgm:pt>
    <dgm:pt modelId="{60A3E7F6-8B7E-4086-967E-E759D950F5D0}" type="sibTrans" cxnId="{850F3DB0-97CA-4B6E-B14F-45B3B8500E6D}">
      <dgm:prSet/>
      <dgm:spPr/>
      <dgm:t>
        <a:bodyPr/>
        <a:lstStyle/>
        <a:p>
          <a:endParaRPr lang="ru-RU"/>
        </a:p>
      </dgm:t>
    </dgm:pt>
    <dgm:pt modelId="{4AD0CE71-F183-4421-88F1-318081E8BD21}">
      <dgm:prSet phldrT="[Текст]" custT="1"/>
      <dgm:spPr/>
      <dgm:t>
        <a:bodyPr/>
        <a:lstStyle/>
        <a:p>
          <a:endParaRPr lang="ru-RU" sz="700" dirty="0"/>
        </a:p>
      </dgm:t>
    </dgm:pt>
    <dgm:pt modelId="{2D3FD271-91F5-4E51-8D49-72D050E8FC84}" type="parTrans" cxnId="{F12AE783-0548-40E7-B400-B9D78976312E}">
      <dgm:prSet/>
      <dgm:spPr/>
      <dgm:t>
        <a:bodyPr/>
        <a:lstStyle/>
        <a:p>
          <a:endParaRPr lang="ru-RU"/>
        </a:p>
      </dgm:t>
    </dgm:pt>
    <dgm:pt modelId="{340CF098-55A4-4D72-BA7D-3933A96AB2D7}" type="sibTrans" cxnId="{F12AE783-0548-40E7-B400-B9D78976312E}">
      <dgm:prSet/>
      <dgm:spPr/>
      <dgm:t>
        <a:bodyPr/>
        <a:lstStyle/>
        <a:p>
          <a:endParaRPr lang="ru-RU"/>
        </a:p>
      </dgm:t>
    </dgm:pt>
    <dgm:pt modelId="{30310170-490B-41F9-8597-EFB2B6D64FEA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C320DED-64DD-4E05-BBB1-04C681F73980}" type="parTrans" cxnId="{205F1115-5C3D-4280-9CA9-3598D38E9BE9}">
      <dgm:prSet/>
      <dgm:spPr/>
      <dgm:t>
        <a:bodyPr/>
        <a:lstStyle/>
        <a:p>
          <a:endParaRPr lang="ru-RU"/>
        </a:p>
      </dgm:t>
    </dgm:pt>
    <dgm:pt modelId="{3AB83107-6DB3-4425-A5B5-6ACCF87C473F}" type="sibTrans" cxnId="{205F1115-5C3D-4280-9CA9-3598D38E9BE9}">
      <dgm:prSet/>
      <dgm:spPr/>
      <dgm:t>
        <a:bodyPr/>
        <a:lstStyle/>
        <a:p>
          <a:endParaRPr lang="ru-RU"/>
        </a:p>
      </dgm:t>
    </dgm:pt>
    <dgm:pt modelId="{6828720E-E77D-4362-AC2E-9A09E67FB6C5}" type="pres">
      <dgm:prSet presAssocID="{FA800B2D-41F1-487E-9D01-55BAFDA2BA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400720-25D6-4922-BE82-7F6D5381EEDE}" type="pres">
      <dgm:prSet presAssocID="{BE63C9C3-1B38-4518-8764-4F367A663E0A}" presName="composite" presStyleCnt="0"/>
      <dgm:spPr/>
    </dgm:pt>
    <dgm:pt modelId="{B790A279-E9B7-41BC-9FAD-04107BBE89C5}" type="pres">
      <dgm:prSet presAssocID="{BE63C9C3-1B38-4518-8764-4F367A663E0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3A8BE-09E6-4A4A-886F-6835967A0114}" type="pres">
      <dgm:prSet presAssocID="{BE63C9C3-1B38-4518-8764-4F367A663E0A}" presName="descendantText" presStyleLbl="alignAcc1" presStyleIdx="0" presStyleCnt="5" custLinFactNeighborX="3568" custLinFactNeighborY="10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0CFA5-B507-406B-9AB9-095F082BA444}" type="pres">
      <dgm:prSet presAssocID="{4D311BCE-351E-4906-9BB7-DB7A9F1871F5}" presName="sp" presStyleCnt="0"/>
      <dgm:spPr/>
    </dgm:pt>
    <dgm:pt modelId="{15E36703-D015-403C-99CA-3ECDF56CC1E4}" type="pres">
      <dgm:prSet presAssocID="{39559A83-3478-4FD7-9098-4E4B04C627F1}" presName="composite" presStyleCnt="0"/>
      <dgm:spPr/>
    </dgm:pt>
    <dgm:pt modelId="{2ED450B8-C5FB-49F4-A920-CD65B28BCDCD}" type="pres">
      <dgm:prSet presAssocID="{39559A83-3478-4FD7-9098-4E4B04C627F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41269-7856-4377-9064-21984C5E309A}" type="pres">
      <dgm:prSet presAssocID="{39559A83-3478-4FD7-9098-4E4B04C627F1}" presName="descendantText" presStyleLbl="alignAcc1" presStyleIdx="1" presStyleCnt="5" custLinFactNeighborX="3276" custLinFactNeighborY="2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FAEBF-93C0-4505-A999-F8E14C5E4BEA}" type="pres">
      <dgm:prSet presAssocID="{6EC9FA48-9011-4FF0-8FCC-A5E2B49B5D35}" presName="sp" presStyleCnt="0"/>
      <dgm:spPr/>
    </dgm:pt>
    <dgm:pt modelId="{CE3C0547-F86B-424A-A0BD-12B1F49B2CF5}" type="pres">
      <dgm:prSet presAssocID="{B7A91185-A9B4-4016-AAD9-26D111821F9E}" presName="composite" presStyleCnt="0"/>
      <dgm:spPr/>
    </dgm:pt>
    <dgm:pt modelId="{29F4C345-DC6A-41C7-8FE0-9B90D7742C29}" type="pres">
      <dgm:prSet presAssocID="{B7A91185-A9B4-4016-AAD9-26D111821F9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CFC32-C350-40F8-9501-8C72C1B9BAA4}" type="pres">
      <dgm:prSet presAssocID="{B7A91185-A9B4-4016-AAD9-26D111821F9E}" presName="descendantText" presStyleLbl="alignAcc1" presStyleIdx="2" presStyleCnt="5" custLinFactNeighborX="3276" custLinFactNeighborY="2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EC05E-4689-41E3-8C38-AB0529B80A73}" type="pres">
      <dgm:prSet presAssocID="{9BFEDAC3-2997-4283-84F2-A9C111DE3C67}" presName="sp" presStyleCnt="0"/>
      <dgm:spPr/>
    </dgm:pt>
    <dgm:pt modelId="{0BDA5432-A8A1-41E6-ACF7-E4D99FE7EEB8}" type="pres">
      <dgm:prSet presAssocID="{0289D05D-6C9F-4C0A-A4C3-532EA4069E46}" presName="composite" presStyleCnt="0"/>
      <dgm:spPr/>
    </dgm:pt>
    <dgm:pt modelId="{140A353D-57A1-475F-B7F7-D64F3CD7AFBC}" type="pres">
      <dgm:prSet presAssocID="{0289D05D-6C9F-4C0A-A4C3-532EA4069E4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0EDCF-DA75-44B4-A570-B3ED997EDA62}" type="pres">
      <dgm:prSet presAssocID="{0289D05D-6C9F-4C0A-A4C3-532EA4069E4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4AA48-D196-46F4-91CE-0B32FC258A5D}" type="pres">
      <dgm:prSet presAssocID="{8ABF7465-3342-4562-AB10-A49550DED32C}" presName="sp" presStyleCnt="0"/>
      <dgm:spPr/>
    </dgm:pt>
    <dgm:pt modelId="{372CF766-D898-42DE-89A6-A6197122B30F}" type="pres">
      <dgm:prSet presAssocID="{CA05F442-3616-46A3-9593-E48031C7F333}" presName="composite" presStyleCnt="0"/>
      <dgm:spPr/>
    </dgm:pt>
    <dgm:pt modelId="{2F8F7307-FD64-487E-8990-3C78FA9DC322}" type="pres">
      <dgm:prSet presAssocID="{CA05F442-3616-46A3-9593-E48031C7F33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2823A-04AE-4694-A3F9-1028E7A02C87}" type="pres">
      <dgm:prSet presAssocID="{CA05F442-3616-46A3-9593-E48031C7F333}" presName="descendantText" presStyleLbl="alignAcc1" presStyleIdx="4" presStyleCnt="5" custLinFactNeighborX="3276" custLinFactNeighborY="2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88FE4-16D3-4193-B72E-4B00232B714D}" type="presOf" srcId="{D36CC9E1-7034-4A36-9211-6AD811186E9F}" destId="{F05CFC32-C350-40F8-9501-8C72C1B9BAA4}" srcOrd="0" destOrd="2" presId="urn:microsoft.com/office/officeart/2005/8/layout/chevron2"/>
    <dgm:cxn modelId="{EC842A96-E2C2-4202-8AC9-23C5C0088CB3}" type="presOf" srcId="{0289D05D-6C9F-4C0A-A4C3-532EA4069E46}" destId="{140A353D-57A1-475F-B7F7-D64F3CD7AFBC}" srcOrd="0" destOrd="0" presId="urn:microsoft.com/office/officeart/2005/8/layout/chevron2"/>
    <dgm:cxn modelId="{C5DFA645-F8F7-464B-A4C3-F76FD690EBC1}" type="presOf" srcId="{50FA1CF0-598A-4B50-9C16-975489B2C61A}" destId="{12B2823A-04AE-4694-A3F9-1028E7A02C87}" srcOrd="0" destOrd="1" presId="urn:microsoft.com/office/officeart/2005/8/layout/chevron2"/>
    <dgm:cxn modelId="{050CCFDC-BAAC-489B-8824-5ABCD1EFBB0B}" type="presOf" srcId="{160A7665-2BC0-4394-9F18-B79009DC573D}" destId="{12B2823A-04AE-4694-A3F9-1028E7A02C87}" srcOrd="0" destOrd="3" presId="urn:microsoft.com/office/officeart/2005/8/layout/chevron2"/>
    <dgm:cxn modelId="{205F1115-5C3D-4280-9CA9-3598D38E9BE9}" srcId="{39559A83-3478-4FD7-9098-4E4B04C627F1}" destId="{30310170-490B-41F9-8597-EFB2B6D64FEA}" srcOrd="1" destOrd="0" parTransId="{8C320DED-64DD-4E05-BBB1-04C681F73980}" sibTransId="{3AB83107-6DB3-4425-A5B5-6ACCF87C473F}"/>
    <dgm:cxn modelId="{6AD33306-0FCA-4F70-8820-1787974E23C8}" srcId="{FA800B2D-41F1-487E-9D01-55BAFDA2BABD}" destId="{39559A83-3478-4FD7-9098-4E4B04C627F1}" srcOrd="1" destOrd="0" parTransId="{19AB9431-8D75-41C6-A521-6EDC275D3F97}" sibTransId="{6EC9FA48-9011-4FF0-8FCC-A5E2B49B5D35}"/>
    <dgm:cxn modelId="{2C7054BE-F6A0-4F99-8452-10F37318D0F3}" srcId="{BE63C9C3-1B38-4518-8764-4F367A663E0A}" destId="{D0E75744-4C6C-4A8E-A88B-0EF71F17B9EE}" srcOrd="0" destOrd="0" parTransId="{B7B91549-94BA-41FB-AF84-0FAFD0484F15}" sibTransId="{55F92552-BCC8-410A-A235-7FE49B0AA347}"/>
    <dgm:cxn modelId="{A4191605-6C10-417F-BF92-F7BBF55ABF50}" type="presOf" srcId="{500D39A7-078F-4BF8-B9B6-A3AA9F3426EC}" destId="{FAC41269-7856-4377-9064-21984C5E309A}" srcOrd="0" destOrd="0" presId="urn:microsoft.com/office/officeart/2005/8/layout/chevron2"/>
    <dgm:cxn modelId="{B6D32F30-635A-4307-A87B-BC3E665FA0FA}" type="presOf" srcId="{BE63C9C3-1B38-4518-8764-4F367A663E0A}" destId="{B790A279-E9B7-41BC-9FAD-04107BBE89C5}" srcOrd="0" destOrd="0" presId="urn:microsoft.com/office/officeart/2005/8/layout/chevron2"/>
    <dgm:cxn modelId="{BB67B087-21F6-4627-BC1A-73EDA321872B}" type="presOf" srcId="{30310170-490B-41F9-8597-EFB2B6D64FEA}" destId="{FAC41269-7856-4377-9064-21984C5E309A}" srcOrd="0" destOrd="1" presId="urn:microsoft.com/office/officeart/2005/8/layout/chevron2"/>
    <dgm:cxn modelId="{511C93B5-8461-4D57-B5D5-5B494368ED6A}" srcId="{CA05F442-3616-46A3-9593-E48031C7F333}" destId="{160A7665-2BC0-4394-9F18-B79009DC573D}" srcOrd="3" destOrd="0" parTransId="{3CCEC8E8-A998-4167-8E60-F86790177CA1}" sibTransId="{827367B5-E7EA-4EE7-99E3-2F65A1057BC2}"/>
    <dgm:cxn modelId="{DDE3499D-9D23-4685-BB19-F1C3B2440EDD}" srcId="{CA05F442-3616-46A3-9593-E48031C7F333}" destId="{50FA1CF0-598A-4B50-9C16-975489B2C61A}" srcOrd="1" destOrd="0" parTransId="{89ABF46F-0F68-4467-9EDA-9F4357B09ADE}" sibTransId="{331C39FF-DD23-41DD-BD89-2A7604F83C47}"/>
    <dgm:cxn modelId="{8054C893-2C74-4BC0-B178-C3D413560E7D}" type="presOf" srcId="{5E171C04-C4B2-4B0F-B422-364C98B14872}" destId="{9EB0EDCF-DA75-44B4-A570-B3ED997EDA62}" srcOrd="0" destOrd="1" presId="urn:microsoft.com/office/officeart/2005/8/layout/chevron2"/>
    <dgm:cxn modelId="{54F2CE8E-958F-4659-AEB4-EEB1215D8651}" srcId="{39559A83-3478-4FD7-9098-4E4B04C627F1}" destId="{500D39A7-078F-4BF8-B9B6-A3AA9F3426EC}" srcOrd="0" destOrd="0" parTransId="{4562BC9C-09B6-40D5-A5AC-9E409FCA2D9A}" sibTransId="{2B610AFD-07DF-4C86-AB77-5BE666E1D429}"/>
    <dgm:cxn modelId="{4E45E26E-3850-4453-8454-68867B3D2C65}" type="presOf" srcId="{4AD0CE71-F183-4421-88F1-318081E8BD21}" destId="{F05CFC32-C350-40F8-9501-8C72C1B9BAA4}" srcOrd="0" destOrd="1" presId="urn:microsoft.com/office/officeart/2005/8/layout/chevron2"/>
    <dgm:cxn modelId="{8D9CE047-914C-418E-9CD7-A9886B34D776}" srcId="{39559A83-3478-4FD7-9098-4E4B04C627F1}" destId="{77A15E82-97DC-4079-940E-99163DDDCE9F}" srcOrd="4" destOrd="0" parTransId="{B9C0F4A1-CB9A-41BC-A52B-2ADB9817F418}" sibTransId="{98C971DE-0C4B-4BC9-B72A-F097754DBA03}"/>
    <dgm:cxn modelId="{47128C9F-75C2-49C1-89E4-1A841C0E6572}" type="presOf" srcId="{6E412BDD-C772-4A0B-889B-DA77DA0F2DD8}" destId="{12B2823A-04AE-4694-A3F9-1028E7A02C87}" srcOrd="0" destOrd="0" presId="urn:microsoft.com/office/officeart/2005/8/layout/chevron2"/>
    <dgm:cxn modelId="{D7129ABF-5320-49E1-9939-A8864A61EBC8}" srcId="{0289D05D-6C9F-4C0A-A4C3-532EA4069E46}" destId="{81A82B04-23A0-4DE4-AF25-D9523156771D}" srcOrd="2" destOrd="0" parTransId="{A20BFAAD-AD77-49D7-98BA-2FE5AD642F52}" sibTransId="{B85EB0EB-BFC0-4A59-A26A-279E6DBCAB09}"/>
    <dgm:cxn modelId="{827774A8-4E5C-41E1-BE1A-C0A06EA551C2}" srcId="{0289D05D-6C9F-4C0A-A4C3-532EA4069E46}" destId="{5E171C04-C4B2-4B0F-B422-364C98B14872}" srcOrd="1" destOrd="0" parTransId="{2C042910-89C7-40A5-AAC1-512A6E612763}" sibTransId="{16077E68-DBDB-4B2C-BADB-C1D2A4EA0BA3}"/>
    <dgm:cxn modelId="{F12AE783-0548-40E7-B400-B9D78976312E}" srcId="{B7A91185-A9B4-4016-AAD9-26D111821F9E}" destId="{4AD0CE71-F183-4421-88F1-318081E8BD21}" srcOrd="1" destOrd="0" parTransId="{2D3FD271-91F5-4E51-8D49-72D050E8FC84}" sibTransId="{340CF098-55A4-4D72-BA7D-3933A96AB2D7}"/>
    <dgm:cxn modelId="{2083E0B2-9B3C-496A-8EE4-4F090B6772B8}" srcId="{CA05F442-3616-46A3-9593-E48031C7F333}" destId="{6E412BDD-C772-4A0B-889B-DA77DA0F2DD8}" srcOrd="0" destOrd="0" parTransId="{00616FF5-296D-4A68-91BA-E6226E59CE44}" sibTransId="{816AA767-07A9-4C27-A9FE-212AB80EF6BC}"/>
    <dgm:cxn modelId="{2554150E-8665-4D80-968B-DD4C9CAB4851}" srcId="{CA05F442-3616-46A3-9593-E48031C7F333}" destId="{E4D902CD-7EE2-4254-A385-18932DF19726}" srcOrd="2" destOrd="0" parTransId="{643F3DF4-8E13-4D8C-B279-226F9593E842}" sibTransId="{CA34460A-B72D-4F8A-B01B-F4983A27D6BC}"/>
    <dgm:cxn modelId="{C9D3F06E-AB28-4DA7-AD76-0F89943631E2}" srcId="{B7A91185-A9B4-4016-AAD9-26D111821F9E}" destId="{9C61256D-F9CC-4298-8F2F-6ED8BF2ADBC4}" srcOrd="5" destOrd="0" parTransId="{7BF80F76-F382-43ED-BBBB-10A2CA0DEB1D}" sibTransId="{7882DE47-EB33-4880-88D2-5EEF5AECBD0A}"/>
    <dgm:cxn modelId="{C72E302B-AEEE-4C98-A454-40AF708B805C}" srcId="{B7A91185-A9B4-4016-AAD9-26D111821F9E}" destId="{03C74E38-FC4C-4C1E-A56B-E0259CC26EB7}" srcOrd="3" destOrd="0" parTransId="{CA61B5C1-A62C-4E63-8D90-F183AF8401AC}" sibTransId="{4C660245-D55F-43F3-B199-198F071C3169}"/>
    <dgm:cxn modelId="{1F66D9D1-9670-415F-95DB-02354F9FEF20}" srcId="{FA800B2D-41F1-487E-9D01-55BAFDA2BABD}" destId="{B7A91185-A9B4-4016-AAD9-26D111821F9E}" srcOrd="2" destOrd="0" parTransId="{B9B6764F-4127-4C22-B12F-57FE6A108062}" sibTransId="{9BFEDAC3-2997-4283-84F2-A9C111DE3C67}"/>
    <dgm:cxn modelId="{8A917F2A-8C21-44A1-B2C2-E1BD631F08F2}" type="presOf" srcId="{CA05F442-3616-46A3-9593-E48031C7F333}" destId="{2F8F7307-FD64-487E-8990-3C78FA9DC322}" srcOrd="0" destOrd="0" presId="urn:microsoft.com/office/officeart/2005/8/layout/chevron2"/>
    <dgm:cxn modelId="{B3214FC3-DD5F-49F2-9A23-BC2DC1160395}" srcId="{B7A91185-A9B4-4016-AAD9-26D111821F9E}" destId="{E351D18F-9E26-46C6-BF08-315BDB499647}" srcOrd="4" destOrd="0" parTransId="{B2B664D8-5CCF-4186-BA7D-F1A01CD4B891}" sibTransId="{AFA61210-7B10-40C7-B3AB-4400602A0FB6}"/>
    <dgm:cxn modelId="{30094AF8-B150-44D9-89CA-662342B482FA}" type="presOf" srcId="{0CC5C79C-3F95-4C1B-B358-5FC9BB77B906}" destId="{FAC41269-7856-4377-9064-21984C5E309A}" srcOrd="0" destOrd="3" presId="urn:microsoft.com/office/officeart/2005/8/layout/chevron2"/>
    <dgm:cxn modelId="{D0619AFC-B20A-45E9-B4CE-FD6DC97B79AF}" type="presOf" srcId="{81A82B04-23A0-4DE4-AF25-D9523156771D}" destId="{9EB0EDCF-DA75-44B4-A570-B3ED997EDA62}" srcOrd="0" destOrd="2" presId="urn:microsoft.com/office/officeart/2005/8/layout/chevron2"/>
    <dgm:cxn modelId="{B03D0750-5F80-48D4-8964-80EB9D3AC3DA}" type="presOf" srcId="{9C61256D-F9CC-4298-8F2F-6ED8BF2ADBC4}" destId="{F05CFC32-C350-40F8-9501-8C72C1B9BAA4}" srcOrd="0" destOrd="5" presId="urn:microsoft.com/office/officeart/2005/8/layout/chevron2"/>
    <dgm:cxn modelId="{4B5D1F25-64D5-48CB-86D3-8092F8009F39}" srcId="{B7A91185-A9B4-4016-AAD9-26D111821F9E}" destId="{30C14325-3CC0-4C2D-B12C-9FA529758CBD}" srcOrd="0" destOrd="0" parTransId="{7A8F1161-F412-4BBB-B276-C0635AB3F055}" sibTransId="{5D8F0146-496F-4561-8C7C-580908E7B423}"/>
    <dgm:cxn modelId="{59F8CF14-604A-4488-B13F-A73A39F72196}" srcId="{39559A83-3478-4FD7-9098-4E4B04C627F1}" destId="{C7285233-BFBD-4C1A-9688-D344CE420D7B}" srcOrd="2" destOrd="0" parTransId="{651F2CE4-157F-45A4-8378-9D077A128A88}" sibTransId="{6BBA6EA3-D693-4EA9-88F1-FBC3175ADE8B}"/>
    <dgm:cxn modelId="{9087C885-603D-43E5-8CE4-F75EC59901C0}" srcId="{39559A83-3478-4FD7-9098-4E4B04C627F1}" destId="{E3FDE6B8-0482-40E5-88ED-92251B16EB7B}" srcOrd="5" destOrd="0" parTransId="{D495C892-0AA9-48B2-9353-A4F369246226}" sibTransId="{EE2BDB7E-FD13-46BC-9930-128B60FB3632}"/>
    <dgm:cxn modelId="{850F3DB0-97CA-4B6E-B14F-45B3B8500E6D}" srcId="{0289D05D-6C9F-4C0A-A4C3-532EA4069E46}" destId="{3B49C197-3012-47E3-88C4-731F23E75319}" srcOrd="0" destOrd="0" parTransId="{B3D6F14D-17E3-4D90-B715-67C07491CEB8}" sibTransId="{60A3E7F6-8B7E-4086-967E-E759D950F5D0}"/>
    <dgm:cxn modelId="{293D2251-084E-426A-8533-BF5FB620412D}" srcId="{39559A83-3478-4FD7-9098-4E4B04C627F1}" destId="{0CC5C79C-3F95-4C1B-B358-5FC9BB77B906}" srcOrd="3" destOrd="0" parTransId="{4EE3A3C4-CEF5-4999-A26F-4B46B910F375}" sibTransId="{C41D3D5F-ABDF-4C2E-A398-A6AC8389323B}"/>
    <dgm:cxn modelId="{7384DC57-7768-4B46-8BB2-F272601F20E5}" type="presOf" srcId="{E3FDE6B8-0482-40E5-88ED-92251B16EB7B}" destId="{FAC41269-7856-4377-9064-21984C5E309A}" srcOrd="0" destOrd="5" presId="urn:microsoft.com/office/officeart/2005/8/layout/chevron2"/>
    <dgm:cxn modelId="{C4080A16-8992-4F44-8B22-FDD49E7F96E3}" srcId="{FA800B2D-41F1-487E-9D01-55BAFDA2BABD}" destId="{BE63C9C3-1B38-4518-8764-4F367A663E0A}" srcOrd="0" destOrd="0" parTransId="{B92A310A-D0D8-49A5-BA4B-3E1DC9E20F5A}" sibTransId="{4D311BCE-351E-4906-9BB7-DB7A9F1871F5}"/>
    <dgm:cxn modelId="{3034C01B-BB21-433D-B2AA-F002E4805BBE}" type="presOf" srcId="{39559A83-3478-4FD7-9098-4E4B04C627F1}" destId="{2ED450B8-C5FB-49F4-A920-CD65B28BCDCD}" srcOrd="0" destOrd="0" presId="urn:microsoft.com/office/officeart/2005/8/layout/chevron2"/>
    <dgm:cxn modelId="{D97EB436-1E9C-41D8-B5B7-F57D56F8A2C3}" type="presOf" srcId="{FA800B2D-41F1-487E-9D01-55BAFDA2BABD}" destId="{6828720E-E77D-4362-AC2E-9A09E67FB6C5}" srcOrd="0" destOrd="0" presId="urn:microsoft.com/office/officeart/2005/8/layout/chevron2"/>
    <dgm:cxn modelId="{C393FE21-C004-42B2-AD96-2DA86B24F25F}" type="presOf" srcId="{77A15E82-97DC-4079-940E-99163DDDCE9F}" destId="{FAC41269-7856-4377-9064-21984C5E309A}" srcOrd="0" destOrd="4" presId="urn:microsoft.com/office/officeart/2005/8/layout/chevron2"/>
    <dgm:cxn modelId="{554DC569-1929-4925-8FAC-DC612C2E2E07}" type="presOf" srcId="{03C74E38-FC4C-4C1E-A56B-E0259CC26EB7}" destId="{F05CFC32-C350-40F8-9501-8C72C1B9BAA4}" srcOrd="0" destOrd="3" presId="urn:microsoft.com/office/officeart/2005/8/layout/chevron2"/>
    <dgm:cxn modelId="{AF492A56-78AE-494F-97A1-7929EA4F005C}" type="presOf" srcId="{E351D18F-9E26-46C6-BF08-315BDB499647}" destId="{F05CFC32-C350-40F8-9501-8C72C1B9BAA4}" srcOrd="0" destOrd="4" presId="urn:microsoft.com/office/officeart/2005/8/layout/chevron2"/>
    <dgm:cxn modelId="{EE19F468-D487-42A4-9152-90BFDF29AD65}" srcId="{FA800B2D-41F1-487E-9D01-55BAFDA2BABD}" destId="{CA05F442-3616-46A3-9593-E48031C7F333}" srcOrd="4" destOrd="0" parTransId="{1826A9CE-AC04-480C-BB92-75EB2ECEB729}" sibTransId="{2E4B7C6E-6E13-47E9-B974-88C503EA33BC}"/>
    <dgm:cxn modelId="{69CB2382-DE16-47D7-839A-02200CD401E8}" type="presOf" srcId="{D0E75744-4C6C-4A8E-A88B-0EF71F17B9EE}" destId="{8743A8BE-09E6-4A4A-886F-6835967A0114}" srcOrd="0" destOrd="0" presId="urn:microsoft.com/office/officeart/2005/8/layout/chevron2"/>
    <dgm:cxn modelId="{B96E7A2C-BD7C-46AD-A418-2C98D409E8FF}" type="presOf" srcId="{3B49C197-3012-47E3-88C4-731F23E75319}" destId="{9EB0EDCF-DA75-44B4-A570-B3ED997EDA62}" srcOrd="0" destOrd="0" presId="urn:microsoft.com/office/officeart/2005/8/layout/chevron2"/>
    <dgm:cxn modelId="{D0026046-AE7C-42C2-8FA6-D20ACEBA8913}" type="presOf" srcId="{B7A91185-A9B4-4016-AAD9-26D111821F9E}" destId="{29F4C345-DC6A-41C7-8FE0-9B90D7742C29}" srcOrd="0" destOrd="0" presId="urn:microsoft.com/office/officeart/2005/8/layout/chevron2"/>
    <dgm:cxn modelId="{489B629B-E673-42D8-947C-A1E3ACC9A118}" srcId="{B7A91185-A9B4-4016-AAD9-26D111821F9E}" destId="{D36CC9E1-7034-4A36-9211-6AD811186E9F}" srcOrd="2" destOrd="0" parTransId="{29F1F42B-5FE3-4472-815E-728AC333FA62}" sibTransId="{39298455-4EB5-45FA-9A75-A7F7F8AC3838}"/>
    <dgm:cxn modelId="{E539CD3C-4A69-4207-BF57-D39583B9A60A}" type="presOf" srcId="{E4D902CD-7EE2-4254-A385-18932DF19726}" destId="{12B2823A-04AE-4694-A3F9-1028E7A02C87}" srcOrd="0" destOrd="2" presId="urn:microsoft.com/office/officeart/2005/8/layout/chevron2"/>
    <dgm:cxn modelId="{7623AE0D-370F-4E4E-9843-898AE0287A7D}" type="presOf" srcId="{C7285233-BFBD-4C1A-9688-D344CE420D7B}" destId="{FAC41269-7856-4377-9064-21984C5E309A}" srcOrd="0" destOrd="2" presId="urn:microsoft.com/office/officeart/2005/8/layout/chevron2"/>
    <dgm:cxn modelId="{89273C0D-9E43-45C8-BF31-EDDC6BB6B59B}" srcId="{FA800B2D-41F1-487E-9D01-55BAFDA2BABD}" destId="{0289D05D-6C9F-4C0A-A4C3-532EA4069E46}" srcOrd="3" destOrd="0" parTransId="{A2B576A0-A798-46F4-9D8D-F6DDCAC23F97}" sibTransId="{8ABF7465-3342-4562-AB10-A49550DED32C}"/>
    <dgm:cxn modelId="{3E326D29-5D00-4FA9-BBE1-3222372EBA01}" type="presOf" srcId="{30C14325-3CC0-4C2D-B12C-9FA529758CBD}" destId="{F05CFC32-C350-40F8-9501-8C72C1B9BAA4}" srcOrd="0" destOrd="0" presId="urn:microsoft.com/office/officeart/2005/8/layout/chevron2"/>
    <dgm:cxn modelId="{F8092684-5AD6-499D-9820-F822A3AC255D}" type="presParOf" srcId="{6828720E-E77D-4362-AC2E-9A09E67FB6C5}" destId="{94400720-25D6-4922-BE82-7F6D5381EEDE}" srcOrd="0" destOrd="0" presId="urn:microsoft.com/office/officeart/2005/8/layout/chevron2"/>
    <dgm:cxn modelId="{55902349-9334-4F07-8FC1-EFA744BC1DE4}" type="presParOf" srcId="{94400720-25D6-4922-BE82-7F6D5381EEDE}" destId="{B790A279-E9B7-41BC-9FAD-04107BBE89C5}" srcOrd="0" destOrd="0" presId="urn:microsoft.com/office/officeart/2005/8/layout/chevron2"/>
    <dgm:cxn modelId="{E23F79A1-39F6-4A6D-88F8-31D4EEBDDEAD}" type="presParOf" srcId="{94400720-25D6-4922-BE82-7F6D5381EEDE}" destId="{8743A8BE-09E6-4A4A-886F-6835967A0114}" srcOrd="1" destOrd="0" presId="urn:microsoft.com/office/officeart/2005/8/layout/chevron2"/>
    <dgm:cxn modelId="{9E271EDC-D4B2-40A8-939B-68D4A402CF73}" type="presParOf" srcId="{6828720E-E77D-4362-AC2E-9A09E67FB6C5}" destId="{8A30CFA5-B507-406B-9AB9-095F082BA444}" srcOrd="1" destOrd="0" presId="urn:microsoft.com/office/officeart/2005/8/layout/chevron2"/>
    <dgm:cxn modelId="{15A84825-228B-4D51-92B7-A77C1339D9AD}" type="presParOf" srcId="{6828720E-E77D-4362-AC2E-9A09E67FB6C5}" destId="{15E36703-D015-403C-99CA-3ECDF56CC1E4}" srcOrd="2" destOrd="0" presId="urn:microsoft.com/office/officeart/2005/8/layout/chevron2"/>
    <dgm:cxn modelId="{CF5168CB-71D9-42FC-87EC-B6D41DA92BC7}" type="presParOf" srcId="{15E36703-D015-403C-99CA-3ECDF56CC1E4}" destId="{2ED450B8-C5FB-49F4-A920-CD65B28BCDCD}" srcOrd="0" destOrd="0" presId="urn:microsoft.com/office/officeart/2005/8/layout/chevron2"/>
    <dgm:cxn modelId="{F9C3C502-56EB-417F-868B-24E0B8787628}" type="presParOf" srcId="{15E36703-D015-403C-99CA-3ECDF56CC1E4}" destId="{FAC41269-7856-4377-9064-21984C5E309A}" srcOrd="1" destOrd="0" presId="urn:microsoft.com/office/officeart/2005/8/layout/chevron2"/>
    <dgm:cxn modelId="{AF3E9FAB-5DB6-4563-A204-DE2915572973}" type="presParOf" srcId="{6828720E-E77D-4362-AC2E-9A09E67FB6C5}" destId="{8CEFAEBF-93C0-4505-A999-F8E14C5E4BEA}" srcOrd="3" destOrd="0" presId="urn:microsoft.com/office/officeart/2005/8/layout/chevron2"/>
    <dgm:cxn modelId="{39A26AF8-11D9-46D3-87E8-23B0F8640A51}" type="presParOf" srcId="{6828720E-E77D-4362-AC2E-9A09E67FB6C5}" destId="{CE3C0547-F86B-424A-A0BD-12B1F49B2CF5}" srcOrd="4" destOrd="0" presId="urn:microsoft.com/office/officeart/2005/8/layout/chevron2"/>
    <dgm:cxn modelId="{B3A21597-E94F-4B2F-BC84-214178968A21}" type="presParOf" srcId="{CE3C0547-F86B-424A-A0BD-12B1F49B2CF5}" destId="{29F4C345-DC6A-41C7-8FE0-9B90D7742C29}" srcOrd="0" destOrd="0" presId="urn:microsoft.com/office/officeart/2005/8/layout/chevron2"/>
    <dgm:cxn modelId="{9667926D-FE0E-4CBA-B942-192138646A15}" type="presParOf" srcId="{CE3C0547-F86B-424A-A0BD-12B1F49B2CF5}" destId="{F05CFC32-C350-40F8-9501-8C72C1B9BAA4}" srcOrd="1" destOrd="0" presId="urn:microsoft.com/office/officeart/2005/8/layout/chevron2"/>
    <dgm:cxn modelId="{FB704D70-C8ED-4080-BD99-2D4F37CA7089}" type="presParOf" srcId="{6828720E-E77D-4362-AC2E-9A09E67FB6C5}" destId="{17DEC05E-4689-41E3-8C38-AB0529B80A73}" srcOrd="5" destOrd="0" presId="urn:microsoft.com/office/officeart/2005/8/layout/chevron2"/>
    <dgm:cxn modelId="{115EE543-74D5-4F4D-A754-7806758F81E5}" type="presParOf" srcId="{6828720E-E77D-4362-AC2E-9A09E67FB6C5}" destId="{0BDA5432-A8A1-41E6-ACF7-E4D99FE7EEB8}" srcOrd="6" destOrd="0" presId="urn:microsoft.com/office/officeart/2005/8/layout/chevron2"/>
    <dgm:cxn modelId="{2DEE766C-9A3A-409F-9DD3-B95C3B9FFF9F}" type="presParOf" srcId="{0BDA5432-A8A1-41E6-ACF7-E4D99FE7EEB8}" destId="{140A353D-57A1-475F-B7F7-D64F3CD7AFBC}" srcOrd="0" destOrd="0" presId="urn:microsoft.com/office/officeart/2005/8/layout/chevron2"/>
    <dgm:cxn modelId="{A0C4E381-888B-4470-A59C-E600D2BC0D85}" type="presParOf" srcId="{0BDA5432-A8A1-41E6-ACF7-E4D99FE7EEB8}" destId="{9EB0EDCF-DA75-44B4-A570-B3ED997EDA62}" srcOrd="1" destOrd="0" presId="urn:microsoft.com/office/officeart/2005/8/layout/chevron2"/>
    <dgm:cxn modelId="{4A671984-3D03-481A-9185-74CF65EF351F}" type="presParOf" srcId="{6828720E-E77D-4362-AC2E-9A09E67FB6C5}" destId="{FC84AA48-D196-46F4-91CE-0B32FC258A5D}" srcOrd="7" destOrd="0" presId="urn:microsoft.com/office/officeart/2005/8/layout/chevron2"/>
    <dgm:cxn modelId="{0768C66D-9F24-451A-A0C3-B118B3525447}" type="presParOf" srcId="{6828720E-E77D-4362-AC2E-9A09E67FB6C5}" destId="{372CF766-D898-42DE-89A6-A6197122B30F}" srcOrd="8" destOrd="0" presId="urn:microsoft.com/office/officeart/2005/8/layout/chevron2"/>
    <dgm:cxn modelId="{4E45E832-AE4C-4BAC-BA51-F12048556688}" type="presParOf" srcId="{372CF766-D898-42DE-89A6-A6197122B30F}" destId="{2F8F7307-FD64-487E-8990-3C78FA9DC322}" srcOrd="0" destOrd="0" presId="urn:microsoft.com/office/officeart/2005/8/layout/chevron2"/>
    <dgm:cxn modelId="{44485E97-3DC9-4D29-B01B-9C9124892C83}" type="presParOf" srcId="{372CF766-D898-42DE-89A6-A6197122B30F}" destId="{12B2823A-04AE-4694-A3F9-1028E7A02C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BB615-CF34-4673-B5AB-06128B1CE543}">
      <dsp:nvSpPr>
        <dsp:cNvPr id="0" name=""/>
        <dsp:cNvSpPr/>
      </dsp:nvSpPr>
      <dsp:spPr>
        <a:xfrm>
          <a:off x="4085884" y="1760877"/>
          <a:ext cx="1948792" cy="156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037"/>
              </a:lnTo>
              <a:lnTo>
                <a:pt x="1948792" y="1376037"/>
              </a:lnTo>
              <a:lnTo>
                <a:pt x="1948792" y="156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E6A29-9323-4A6C-B5F1-8070337E4988}">
      <dsp:nvSpPr>
        <dsp:cNvPr id="0" name=""/>
        <dsp:cNvSpPr/>
      </dsp:nvSpPr>
      <dsp:spPr>
        <a:xfrm>
          <a:off x="1792028" y="1760877"/>
          <a:ext cx="2293856" cy="1561140"/>
        </a:xfrm>
        <a:custGeom>
          <a:avLst/>
          <a:gdLst/>
          <a:ahLst/>
          <a:cxnLst/>
          <a:rect l="0" t="0" r="0" b="0"/>
          <a:pathLst>
            <a:path>
              <a:moveTo>
                <a:pt x="2293856" y="0"/>
              </a:moveTo>
              <a:lnTo>
                <a:pt x="2293856" y="1376037"/>
              </a:lnTo>
              <a:lnTo>
                <a:pt x="0" y="1376037"/>
              </a:lnTo>
              <a:lnTo>
                <a:pt x="0" y="1561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E548A-50EC-4C16-9C9D-3A32818EF7CB}">
      <dsp:nvSpPr>
        <dsp:cNvPr id="0" name=""/>
        <dsp:cNvSpPr/>
      </dsp:nvSpPr>
      <dsp:spPr>
        <a:xfrm>
          <a:off x="1610032" y="150844"/>
          <a:ext cx="4951704" cy="161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8D1DF-A9C7-4CC7-81E3-F3963BD5F901}">
      <dsp:nvSpPr>
        <dsp:cNvPr id="0" name=""/>
        <dsp:cNvSpPr/>
      </dsp:nvSpPr>
      <dsp:spPr>
        <a:xfrm>
          <a:off x="1832045" y="361756"/>
          <a:ext cx="4951704" cy="1610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latin typeface="Times New Roman" pitchFamily="18" charset="0"/>
              <a:cs typeface="Times New Roman" pitchFamily="18" charset="0"/>
            </a:rPr>
            <a:t>Девиантное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поведение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9201" y="408912"/>
        <a:ext cx="4857392" cy="1515721"/>
      </dsp:txXfrm>
    </dsp:sp>
    <dsp:sp modelId="{6093D4D7-7142-4D9B-B5CC-FBFDC9BAD070}">
      <dsp:nvSpPr>
        <dsp:cNvPr id="0" name=""/>
        <dsp:cNvSpPr/>
      </dsp:nvSpPr>
      <dsp:spPr>
        <a:xfrm>
          <a:off x="1828" y="3322018"/>
          <a:ext cx="3580399" cy="2194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F3C6A-BDCE-4668-BCC9-B1FF977E4848}">
      <dsp:nvSpPr>
        <dsp:cNvPr id="0" name=""/>
        <dsp:cNvSpPr/>
      </dsp:nvSpPr>
      <dsp:spPr>
        <a:xfrm>
          <a:off x="223841" y="3532930"/>
          <a:ext cx="3580399" cy="2194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 широком смысле – все отклонения от нормы (как положительные так и отрицательные)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107" y="3597196"/>
        <a:ext cx="3451867" cy="2065670"/>
      </dsp:txXfrm>
    </dsp:sp>
    <dsp:sp modelId="{5096B442-BBA3-4A82-A75F-E379F847F230}">
      <dsp:nvSpPr>
        <dsp:cNvPr id="0" name=""/>
        <dsp:cNvSpPr/>
      </dsp:nvSpPr>
      <dsp:spPr>
        <a:xfrm>
          <a:off x="4026253" y="3322018"/>
          <a:ext cx="4016847" cy="2050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57CA7-6F26-4ACB-BE14-81F431BA609B}">
      <dsp:nvSpPr>
        <dsp:cNvPr id="0" name=""/>
        <dsp:cNvSpPr/>
      </dsp:nvSpPr>
      <dsp:spPr>
        <a:xfrm>
          <a:off x="4248265" y="3532930"/>
          <a:ext cx="4016847" cy="2050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 узком смысле – нежелательное для  общества поведение (деструктивное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>
        <a:off x="4308321" y="3592986"/>
        <a:ext cx="3896735" cy="193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0A279-E9B7-41BC-9FAD-04107BBE89C5}">
      <dsp:nvSpPr>
        <dsp:cNvPr id="0" name=""/>
        <dsp:cNvSpPr/>
      </dsp:nvSpPr>
      <dsp:spPr>
        <a:xfrm rot="5400000">
          <a:off x="-157252" y="161859"/>
          <a:ext cx="1048348" cy="733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0" y="371529"/>
        <a:ext cx="733844" cy="314504"/>
      </dsp:txXfrm>
    </dsp:sp>
    <dsp:sp modelId="{8743A8BE-09E6-4A4A-886F-6835967A0114}">
      <dsp:nvSpPr>
        <dsp:cNvPr id="0" name=""/>
        <dsp:cNvSpPr/>
      </dsp:nvSpPr>
      <dsp:spPr>
        <a:xfrm rot="5400000">
          <a:off x="4141008" y="-3332895"/>
          <a:ext cx="681426" cy="7495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Отклонение от норм общественного развития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3844" y="107533"/>
        <a:ext cx="7462491" cy="614898"/>
      </dsp:txXfrm>
    </dsp:sp>
    <dsp:sp modelId="{2ED450B8-C5FB-49F4-A920-CD65B28BCDCD}">
      <dsp:nvSpPr>
        <dsp:cNvPr id="0" name=""/>
        <dsp:cNvSpPr/>
      </dsp:nvSpPr>
      <dsp:spPr>
        <a:xfrm rot="5400000">
          <a:off x="-157252" y="1092750"/>
          <a:ext cx="1048348" cy="733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0" y="1302420"/>
        <a:ext cx="733844" cy="314504"/>
      </dsp:txXfrm>
    </dsp:sp>
    <dsp:sp modelId="{FAC41269-7856-4377-9064-21984C5E309A}">
      <dsp:nvSpPr>
        <dsp:cNvPr id="0" name=""/>
        <dsp:cNvSpPr/>
      </dsp:nvSpPr>
      <dsp:spPr>
        <a:xfrm rot="5400000">
          <a:off x="4141008" y="-2455420"/>
          <a:ext cx="681426" cy="7495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Негативной социальной оценки и наказуемости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 rot="-5400000">
        <a:off x="733844" y="985008"/>
        <a:ext cx="7462491" cy="614898"/>
      </dsp:txXfrm>
    </dsp:sp>
    <dsp:sp modelId="{29F4C345-DC6A-41C7-8FE0-9B90D7742C29}">
      <dsp:nvSpPr>
        <dsp:cNvPr id="0" name=""/>
        <dsp:cNvSpPr/>
      </dsp:nvSpPr>
      <dsp:spPr>
        <a:xfrm rot="5400000">
          <a:off x="-157252" y="2023641"/>
          <a:ext cx="1048348" cy="733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0" y="2233311"/>
        <a:ext cx="733844" cy="314504"/>
      </dsp:txXfrm>
    </dsp:sp>
    <dsp:sp modelId="{F05CFC32-C350-40F8-9501-8C72C1B9BAA4}">
      <dsp:nvSpPr>
        <dsp:cNvPr id="0" name=""/>
        <dsp:cNvSpPr/>
      </dsp:nvSpPr>
      <dsp:spPr>
        <a:xfrm rot="5400000">
          <a:off x="4141008" y="-1524529"/>
          <a:ext cx="681426" cy="7495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Компенсаторность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700" kern="1200" dirty="0"/>
        </a:p>
      </dsp:txBody>
      <dsp:txXfrm rot="-5400000">
        <a:off x="733844" y="1915899"/>
        <a:ext cx="7462491" cy="614898"/>
      </dsp:txXfrm>
    </dsp:sp>
    <dsp:sp modelId="{140A353D-57A1-475F-B7F7-D64F3CD7AFBC}">
      <dsp:nvSpPr>
        <dsp:cNvPr id="0" name=""/>
        <dsp:cNvSpPr/>
      </dsp:nvSpPr>
      <dsp:spPr>
        <a:xfrm rot="5400000">
          <a:off x="-157252" y="2954533"/>
          <a:ext cx="1048348" cy="733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-5400000">
        <a:off x="0" y="3164203"/>
        <a:ext cx="733844" cy="314504"/>
      </dsp:txXfrm>
    </dsp:sp>
    <dsp:sp modelId="{9EB0EDCF-DA75-44B4-A570-B3ED997EDA62}">
      <dsp:nvSpPr>
        <dsp:cNvPr id="0" name=""/>
        <dsp:cNvSpPr/>
      </dsp:nvSpPr>
      <dsp:spPr>
        <a:xfrm rot="5400000">
          <a:off x="4141008" y="-609883"/>
          <a:ext cx="681426" cy="7495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Дестабилизации и 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деструктивности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33844" y="2830545"/>
        <a:ext cx="7462491" cy="614898"/>
      </dsp:txXfrm>
    </dsp:sp>
    <dsp:sp modelId="{2F8F7307-FD64-487E-8990-3C78FA9DC322}">
      <dsp:nvSpPr>
        <dsp:cNvPr id="0" name=""/>
        <dsp:cNvSpPr/>
      </dsp:nvSpPr>
      <dsp:spPr>
        <a:xfrm rot="5400000">
          <a:off x="-157252" y="3885424"/>
          <a:ext cx="1048348" cy="733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-5400000">
        <a:off x="0" y="4095094"/>
        <a:ext cx="733844" cy="314504"/>
      </dsp:txXfrm>
    </dsp:sp>
    <dsp:sp modelId="{12B2823A-04AE-4694-A3F9-1028E7A02C87}">
      <dsp:nvSpPr>
        <dsp:cNvPr id="0" name=""/>
        <dsp:cNvSpPr/>
      </dsp:nvSpPr>
      <dsp:spPr>
        <a:xfrm rot="5400000">
          <a:off x="4141008" y="337252"/>
          <a:ext cx="681426" cy="7495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Специфичность</a:t>
          </a:r>
          <a:endParaRPr lang="ru-RU" sz="2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733844" y="3777680"/>
        <a:ext cx="7462491" cy="61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DA4BB-F049-4D95-9674-16AC627D13E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9903D-C71C-4604-B1F4-47EE4C2E6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9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902389617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urs-yar.ru/files/slujba/doc/pismo_07_4587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d.com.ru/doc30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265"/>
            <a:ext cx="9143999" cy="2886324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1376" y="4815009"/>
            <a:ext cx="4992624" cy="165576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Нагребецкая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Светлана Геннадьевна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етодист ЦВРОЗ, преподаватель кафедры психологии и педагогики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" y="0"/>
            <a:ext cx="16462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8070" y="0"/>
            <a:ext cx="7195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ДОПОЛНИТЕЛЬНОГО ПРОФЕССИОНАЛЬНОГО ОБРАЗОВАНИЯ РЕСПУБЛИКИ КРЫМ "КРЫМСКИЙ РЕСПУБЛИКАНСКИЙ ИНСТИТУТ ПОСТДИПЛОМНОГО ПЕДАГОГИЧЕСКОГО ОБРАЗОВАНИЯ"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1454" y="6289482"/>
            <a:ext cx="258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Симферополь 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075" y="1558455"/>
            <a:ext cx="8992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Нормативные основания и условия организации профилактики </a:t>
            </a:r>
            <a:r>
              <a:rPr lang="ru-RU" sz="4000" dirty="0" err="1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4000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 поведения несовершеннолетних в образовательных организациях»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Конвенция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правах ребенка</a:t>
            </a:r>
          </a:p>
          <a:p>
            <a:pPr marL="0" lvl="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Кодекс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административных правонарушениях Российской Федерации.</a:t>
            </a:r>
          </a:p>
          <a:p>
            <a:pPr marL="0" lvl="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Гражданский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кодекс Российской Федерации.</a:t>
            </a:r>
          </a:p>
          <a:p>
            <a:pPr marL="0" lvl="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Семейный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кодекс Российской Федерации.</a:t>
            </a:r>
          </a:p>
          <a:p>
            <a:pPr marL="0" lvl="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 от 24.07.1998  г.  № 124-ФЗ  «Об основных гарантиях прав ребенка в Российской Федерации».</a:t>
            </a:r>
          </a:p>
          <a:p>
            <a:pPr marL="0" lvl="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 от 24 июня 1999 г. №  120-ФЗ «Об основах системы профилактики безнадзорности и правонарушений несовершеннолетних».</a:t>
            </a:r>
          </a:p>
          <a:p>
            <a:pPr marL="0" lvl="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 от 08.01.1998 г. №  3-ФЗ «О наркотических средствах и психотропных веществах».</a:t>
            </a:r>
          </a:p>
          <a:p>
            <a:pPr marL="0" lvl="3"/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Федеральный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закон от 29 декабря 2012 года № 273-ФЗ "Об образовании в Российской Федерации"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Стратегия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государственной антинаркотической политики Российской Федерации до 2020 года, утверждена Указом Президента Российской Федерации от  9  июня 2010 г.  № 690.</a:t>
            </a:r>
          </a:p>
          <a:p>
            <a:pPr marL="0" lvl="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 Указ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1 июня 2012 г. № 761 «О Национальной стратегии действий в интересах детей на 2012 - 2017 годы»</a:t>
            </a:r>
          </a:p>
        </p:txBody>
      </p:sp>
    </p:spTree>
    <p:extLst>
      <p:ext uri="{BB962C8B-B14F-4D97-AF65-F5344CB8AC3E}">
        <p14:creationId xmlns:p14="http://schemas.microsoft.com/office/powerpoint/2010/main" val="308624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336704"/>
          </a:xfrm>
        </p:spPr>
        <p:txBody>
          <a:bodyPr>
            <a:normAutofit fontScale="77500" lnSpcReduction="20000"/>
          </a:bodyPr>
          <a:lstStyle/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 Концепция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системы профилактики безнадзорности и правонарушений несовершеннолетних на период до 2020 года, утверждена распоряжением Правительства Российской Федерации от 22 марта 2017 г. №  520-р.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 Концепция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реализации государственной политики по снижению масштабов злоупотребления алкогольной продукцией и профилактике алкоголизма среди населения Российской Федерации на период до 2020 года, утверждена распоряжением Правительства Российской Федерации от 30 декабря 2009 г. № 2128-р.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 Приказ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4 июня 2013 № 28648 Об утверждении Порядка применения к обучающимися и снятия с обучающихся мер дисциплинарного взыскания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14 января 2013 № 08-13 «О типовой модели психолого-педагогического сопровождения образовательного процесса. Типовая модель психолого-педагогического  сопровождения  образовательного процесса, направленного на профилактику суицидального поведения обучающихся»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 Приказ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16 июня 2014 г. № 658 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 Приказ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от 14 июля 2015 г.  № 443н «О порядке направления обучающегося в специализированную медицинскую организацию или её структурное подразделение, оказывающее наркологическую помощь, в случае выявления незаконного потребления обучающимися наркологических средств и психотропных веществ в результате социально-психологического тестирования и (или) профилактического медицинского осмотра».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29 мая 2015 года № 07 – 1701  Методические рекомендации по внедрению новых технологий и методов работы по профилактике правонарушений несовершеннолетних, в том числе повторных, обеспечению досудебного и судебного сопровождения несовершеннолетних, вступивших в конфликт с законом, а также несовершеннолетних, отбывающих или отбывших наказание в местах лишения и ограничения свободы.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от15 сентября 2015 № АК – 2655/05 По вопросу об отчислении обучающихся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1 декабря 2015 года № ВК-2969/07Методические рекомендации о порядке признания несовершеннолетних и семей находящимися в социально опасном положении и организации с ними индивидуальной профилактической работы 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18 декабря 2015 года № 07-4317Методические рекомендации по созданию и развитию служб школьной медиации в образовательных организациях (Федеральное государственное бюджетное учреждение «Федеральный институт медиации</a:t>
            </a:r>
            <a:r>
              <a:rPr lang="ru-RU" dirty="0"/>
              <a:t>»).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62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120680"/>
          </a:xfrm>
        </p:spPr>
        <p:txBody>
          <a:bodyPr>
            <a:normAutofit fontScale="77500" lnSpcReduction="20000"/>
          </a:bodyPr>
          <a:lstStyle/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21  Письмо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 науки Российской Федерации от 17 декабря 2015 № 08-2386 Методические рекомендации по использованию в образовательной деятельности перечня «100 лучших фильмов для школьников»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22  Письмо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 науки Российской Федерации от 14 апреля 2016 года № ВК-853/07Методические рекомендации по вопросам организации деятельности отделов или других структурных подразделений в составе исполнительных органов государственной власти субъектов Российской Федерации или органов местного самоуправления, на которые возложены полномочия по обеспечению деятельности комиссий по делам несовершеннолетних и защите их прав.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23  Письмо </a:t>
            </a:r>
            <a:r>
              <a:rPr lang="ru-RU" dirty="0" err="1">
                <a:solidFill>
                  <a:schemeClr val="tx1"/>
                </a:solidFill>
              </a:rPr>
              <a:t>Минобрнауки</a:t>
            </a:r>
            <a:r>
              <a:rPr lang="ru-RU" dirty="0">
                <a:solidFill>
                  <a:schemeClr val="tx1"/>
                </a:solidFill>
              </a:rPr>
              <a:t> России от 28 апреля 2016 года № АК-923/07 Методические рекомендации по вопросам совершенствования индивидуальной профилактической работы с обучающимися с </a:t>
            </a:r>
            <a:r>
              <a:rPr lang="ru-RU" dirty="0" err="1">
                <a:solidFill>
                  <a:schemeClr val="tx1"/>
                </a:solidFill>
              </a:rPr>
              <a:t>девиантным</a:t>
            </a:r>
            <a:r>
              <a:rPr lang="ru-RU" dirty="0">
                <a:solidFill>
                  <a:schemeClr val="tx1"/>
                </a:solidFill>
              </a:rPr>
              <a:t> поведением.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24  Письмо </a:t>
            </a:r>
            <a:r>
              <a:rPr lang="ru-RU" dirty="0" err="1">
                <a:solidFill>
                  <a:schemeClr val="tx1"/>
                </a:solidFill>
              </a:rPr>
              <a:t>Минобрнауки</a:t>
            </a:r>
            <a:r>
              <a:rPr lang="ru-RU" dirty="0">
                <a:solidFill>
                  <a:schemeClr val="tx1"/>
                </a:solidFill>
              </a:rPr>
              <a:t> России от  14.04.2016 № 07-1545.Примерный   порядок  взаимодействия  органов  и  учреждений   системы  профилактики  безнадзорности  и  правонарушений  несовершеннолетних,  а   также иных  организаций  по  вопросам   осуществления  профилактики   самовольных   уходов детей   из   семей   и   государственных организаций, содействию их розыска, а также проведения социально-реабилитационной работы с детьми. 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25  Письмо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 науки Российской Федерации от 30 мая 2016 года № 09 – 1283 Методические рекомендации по адаптации образовательных программ организаций отдыха и оздоровления детей различных типов для работы с несовершеннолетними, состоящими на учетах в подразделениях по делам несовершеннолетних территориальных органов МВД России и комиссиях по делам несовершеннолетних и защите их прав муниципальных образований. 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26  Письмо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 науки Российской Федерации от 11 мая 2016 года № 09 – 1063 Методические рекомендации по внедрению программ психолого-педагогического сопровождения детей из семей участников религиозно-экстремистских объединений и псевдорелигиозных сект деструктивной направленности, а так же методические материалы для педагогических и управляющих работников образовательных организаций по противодействию распространения экстремизма в молодежной среде. 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27  Письмо </a:t>
            </a:r>
            <a:r>
              <a:rPr lang="ru-RU" dirty="0">
                <a:solidFill>
                  <a:schemeClr val="tx1"/>
                </a:solidFill>
              </a:rPr>
              <a:t>Департамента государственной политики в сфере защиты прав детей от 18 января 2016 № 07-149 «О направлении методических рекомендаций по профилактике суицида» 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28  Письмо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 науки Российской Федерации от 16 июня 2016 года № 09 – 1467 Методические рекомендации для педагогических работников по профилактике проявлений терроризма и экстремизма в образовательных организаций. </a:t>
            </a:r>
            <a:endParaRPr lang="ru-RU" sz="1600" dirty="0">
              <a:solidFill>
                <a:schemeClr val="tx1"/>
              </a:solidFill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29  Письмо </a:t>
            </a:r>
            <a:r>
              <a:rPr lang="ru-RU" dirty="0">
                <a:solidFill>
                  <a:schemeClr val="tx1"/>
                </a:solidFill>
              </a:rPr>
              <a:t>Министерства образования и науки Российской Федерации от 06 апреля 2017 года № ВК-1116/07 «О необходимости максимального охвата образовательных организаций социально-психологическим </a:t>
            </a:r>
            <a:r>
              <a:rPr lang="ru-RU" dirty="0"/>
              <a:t>тестированием»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 fontScale="77500" lnSpcReduction="20000"/>
          </a:bodyPr>
          <a:lstStyle/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03 апреля 2017 года № ВК 1068 - 09Методические рекомендации о механизмах привлечения организаций дополнительного образования детей к профилактике правонарушений.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03 октября 2017 № 09-1995 «Методические рекомендации по проведению мероприятий по повышению правовой грамотности детей, родителей (законных представителей) и педагогических работников, участвующих в воспитании детей»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24 мая 2017 года № 07 – 2732 Методические рекомендации по профилактике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зацепинга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среди несовершеннолетних.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 Письмо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19 декабря 2017 № 07-7453 Методические рекомендации по совершенствованию работы с детьми, стоящими на различных видах  учета в органах и учреждениях профилактики безнадзорности и правонарушений несовершеннолетних, на основе имеющихся лучших практик данной работы и анализа информации об образовательных организациях, в которых преимущественно обучаются указанные лица.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 Поручение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Государственного антинаркотического комитета  Протокол от 11 декабря 2017 № 35 о разработке единой методики социально-психологического тестирования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 Решение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Государственного антинаркотического комитета  Протокол от 24 декабря 2018  № 38Проведение тестирования по ЕМ СПТ является обязательным для ОО всех субъектов РФ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 Приказ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14 февраля 2018 № 104 о Ежегодном проведении СПТ (раннее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немедицинского потребления наркотических средств)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  Министерство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просвещения Российской Федерации от 21 декабря 2018 № ТС-880/07-дсп (для служебного пользования)  О профилактике деструктивных проявлений среди обучающихся в образовательных организациях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  Министерство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просвещения Российской Федерации Федеральное государственное бюджетное научное учреждение «Центр защиты прав и интересов детей» Федеральное государственное бюджетное «Московский государственный психолого-педагогический университет», Институт проблем инклюзивного образования «Методические рекомендации для образовательных организаций по определению условий индивидуальной профилактической работы для обучающихся 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поведением» Москва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 Федеральное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научное учреждение «Центр защиты прав и интересов детей» Методические рекомендации «Использование результатов единой методики социально-психологического тестирования для организаций профилактической работы с обучающимися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образовтельной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организации» 2019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0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40080" cy="5819477"/>
          </a:xfrm>
        </p:spPr>
        <p:txBody>
          <a:bodyPr>
            <a:normAutofit fontScale="70000" lnSpcReduction="20000"/>
          </a:bodyPr>
          <a:lstStyle/>
          <a:p>
            <a:pPr marL="0" lvl="3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 Распоряжение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 от 1 марта 2019 № Р-26 Об утверждении методических рекомендаций по организации процесса оказания психолого-педагогической помощи, методической и консультативной помощи родителям на воспитание в свои семьи детей, оставшихся без попечения родителей.</a:t>
            </a:r>
          </a:p>
          <a:p>
            <a:pPr marL="0" lvl="3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 Письмо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 от 14 июня 2019 № Тс-1422/07 «О дополнительных мерах по обеспечению педагогами-психологами образовательных организаций»</a:t>
            </a:r>
          </a:p>
          <a:p>
            <a:pPr marL="0" lvl="3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Письмо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 от 30 ноября 2020 № ДГ-2294/07-дсп (для служебного пользования) О предоставлении информации  , направлении методических рекомендаций разработанных совместно с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Росмолодежью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МВД России и ФСИН России рекомендации для педагогов ОО по проведению профилактической работы в целях предупреждения вовлечения несовершеннолетних в криминальные субкультуры и деструктивную деятельность.</a:t>
            </a:r>
          </a:p>
          <a:p>
            <a:pPr marL="0" lvl="3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Министерство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просвещения Российской Федерации Департамент государственной политики в сфере защиты прав детей «О направлении методических рекомендаций  по развитию деятельности педагогических сообществ по актуальным вопросам профилактики безнадзорности и правонарушений несовершеннолетних» Москва 2020</a:t>
            </a:r>
          </a:p>
          <a:p>
            <a:pPr marL="0" lvl="3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 Министерство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просвещения Российской Федерации от 12 мая 2020 № ВБ -1011/08 «Методические рекомендации органам исполнительной власти субъектов Российской Федерации, осуществляющих государственное управление в сфере образования, по организации работы педагогических работников, осуществляющих классное руководство в ОО»</a:t>
            </a:r>
          </a:p>
          <a:p>
            <a:pPr marL="0" lvl="3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Распоряжение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 Федерации от 12 ноября 2020 « 2945-р План мероприятий по реализации в 2021-2025 годах Стратегии развития воспитания в Российской Федерации на  период до 2025 года			</a:t>
            </a:r>
          </a:p>
          <a:p>
            <a:pPr marL="0" lvl="3" indent="0"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  Министерство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науки и высшего образования Российской Федерации Письмо от 17.02.2021 О направлении методических рекомендаций по включению модулей по медиации и восстановительному правосудию в программы повышения квалификации специалистов органов опеки и попечительства, правоохранительных органов, учреждений ФСИН России, образовательных организаций и иных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стуктур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участвующих в работе с несовершеннолетними и их семьями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76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6050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акон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еспублики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рым  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профилактике правонарушений в Республике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 Принят Государственным Советом Республики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 8 августа 2014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Республики Крым от 1 сентября 2014 года №63-ЗРК "О системе профилактики безнадзорности и правонарушений несовершеннолетних в Республике Крым"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Крым от 1 сентября 2014 года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58 - ЗРК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комиссиях по делам несовершеннолетних и защите их прав в Республике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Крым от 30 апреля 2021 года № 182-ЗРК/2021 "О внесении изменений в Закон Республики Крым "О комиссиях по делам несовершеннолетних и защите их прав в Республике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Ежегодные приказы Министерства образования, науки и молодежи Республики Крым о проведении единой методики социально-психологического тестирования и скрининга детского неблагополучия.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3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856" y="270344"/>
            <a:ext cx="8758647" cy="647102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ежведомственного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совещания руководителей правоохранительных органов Республики Крым «О результатах работы правоохранительных органов Республики Крым и иных органов, учреждений профилактики по противодействию преступлениям против половой неприкосновенности несовершеннолетних»  от 20.04.2022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Рекомендовать Министерству образования, науки и молодежи Республики Крым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8.2 Разработать нормативно-правовые акты, регламентирующие деятельность заместителей директоров по учебно-воспитательной работе, педагогов, социальных педагогов, педагогов-психологов по выявлению несовершеннолетних, переживших насилие, в том числе на сексуальной почве, с отражением конкретных профилактических мероприятий и сроков их проведения.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8.3. Принять меры по обеспечению кадрами педагогов-психологов и социальных педагогов всех образовательных организаций Республики Крым, в том числе путем обучения действующих педагогов по дополнительной профессиональной программе переподготовки по направлению обучения «Психолого-педагогическое образование».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8.5. Рассмотреть вопрос о выделении денежных средств на закупку программного обеспечения проведения Единой методики социально-психологического тестирования и скрининга детского неблагополучия.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8.6. С привлечением врачей акушеров-гинекологов, урологов провести с учащимися 13-15 –летнего возраста образовательных организаций лекции по темам, посвященным негативным последствиям ранней половой жизни, методам и способам применения средств современной контрацепции.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8.7. В образовательных организациях республики с привлечением специалистов в области информационных технологий провести родительские собрания в ходе которых организовать практические занятия с родителями по алгоритму применения средств «Родительского контроля» в сети «Интернет»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0572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80920" cy="6336703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Решение Межведомственной рабочей группы по предупреждению нарушений прав и законных интересов несовершеннолетних и молодёжи прокуратуры Республики Крым от 16.06.2022 года 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второй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Министерству образования, науки и молодежи Республики Крым во взаимодействии с органами местного самоуправления республики:</a:t>
            </a:r>
          </a:p>
          <a:p>
            <a:pPr marL="457200" lvl="1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1.1 Обеспечить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проведение в 2022/2023 учебном году ежегодное социально-психологическое тестирование среди обучающихся общеобразовательных школ более раннего возраста, начиная с 5 класса, … направленного на выявление скрытого неблагополучия. </a:t>
            </a:r>
          </a:p>
          <a:p>
            <a:pPr marL="457200" lvl="1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1.2 Продолжить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работу по раннему выявлению несовершеннолетних, обучающихся в образовательных организациях, относящихся к группе риска, в целях оказания им психологической помощи, в  том числе с участием методических служб в управлениях образования администраций.</a:t>
            </a:r>
          </a:p>
          <a:p>
            <a:pPr marL="457200" lvl="1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1.6. Организовать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прохождение специалистами педагогами-психологами   образовательных организаций на базе Крымского республиканского института постдипломного педагогического образования очного обучения с целью повышения квалификации</a:t>
            </a:r>
          </a:p>
          <a:p>
            <a:pPr marL="457200" lvl="1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1.7.  Проработать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вопрос создания методических групп педагогов-психологов с целью возможности обмена  ими между образовательными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более объективного и независимого тестирования учащихся.)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47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390130" y="1917136"/>
            <a:ext cx="8848213" cy="1263386"/>
            <a:chOff x="1268" y="1836"/>
            <a:chExt cx="4432" cy="54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53" y="2067"/>
              <a:ext cx="293" cy="263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04" y="1836"/>
              <a:ext cx="3996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>
                  <a:latin typeface="Times New Roman" pitchFamily="18" charset="0"/>
                  <a:cs typeface="Times New Roman" pitchFamily="18" charset="0"/>
                </a:rPr>
              </a:br>
              <a:endParaRPr lang="en-US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14"/>
              <a:ext cx="23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394851" y="3180522"/>
            <a:ext cx="8354227" cy="1165077"/>
            <a:chOff x="1210" y="2654"/>
            <a:chExt cx="3254" cy="336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37" y="2749"/>
              <a:ext cx="176" cy="229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577" y="2654"/>
              <a:ext cx="7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30" y="2757"/>
              <a:ext cx="25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74313" y="4733727"/>
            <a:ext cx="8617083" cy="1845479"/>
            <a:chOff x="1270" y="3244"/>
            <a:chExt cx="3191" cy="609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38" y="3784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55" y="3264"/>
              <a:ext cx="247" cy="21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590" y="3244"/>
              <a:ext cx="2805" cy="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Формирование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, развитие личностных характеристик, предупреждающих деструктивное поведение; коррекция личностных особенностей, выступающих персональными факторами деструктивного поведения.</a:t>
              </a:r>
            </a:p>
            <a:p>
              <a:pPr algn="just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320" y="33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35815" y="1784021"/>
            <a:ext cx="7763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образовательной организации поддерживающе - компенсаторной среды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2508" y="2984853"/>
            <a:ext cx="7469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819" y="63610"/>
            <a:ext cx="8088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Направления профилактической работы в образовательной организации, рекомендуемые российскими учёными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2353" y="3584485"/>
            <a:ext cx="5336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Минимизация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негативного влияния факторов социальной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3074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73426"/>
            <a:ext cx="7886700" cy="510353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Структурные компоненты воспитательной работы с детьми и молодежью в аспекте профилактики деструктивного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ценностно-ориентационный компонент;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познавательный компонент;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эмоционально-волевой компонент;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рефлексивный компонент 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7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Наиболее распространенные категории «трудных детей»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которыми чаще всего сталкиваются педагоги и психологи образовательных организаций: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 выполняют требования внутреннего распорядка» (16%),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мешают проведению уроков/занятий» (16%), «прогуливают учебные занятия» (14%),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дерутся и издеваются над другими детьми» (8%), «не могут найти „общий язык“ с окружающими» (8%),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постоянно обманывают» (7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«издеваются над слабыми» (6%),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портят имущество» (6%),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воруют» (6%), «связаны с плохой компанией» (5%) и др.</a:t>
            </a:r>
          </a:p>
        </p:txBody>
      </p:sp>
    </p:spTree>
    <p:extLst>
      <p:ext uri="{BB962C8B-B14F-4D97-AF65-F5344CB8AC3E}">
        <p14:creationId xmlns:p14="http://schemas.microsoft.com/office/powerpoint/2010/main" val="129824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Рекомендованная структура комплексной программы мероприятий, направленных на профилактику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поведения несовершеннолетних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96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31" y="198783"/>
            <a:ext cx="8324519" cy="59781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1. Титульный лист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2. Паспорт Программы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Заказчик программы: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Наименование программы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Основополагающие документы (правовая основа)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Основные разработчики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Цель Задачи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Сроки реализации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Исполнители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Объёмы и источники финансирования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Ожидаемые конечные результаты реализации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социально-экономической эффективности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Критерии механизма оценки результатов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Контроль за исполнением программы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Информационное обеспечение программы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3. Пояснительная записка </a:t>
            </a:r>
          </a:p>
          <a:p>
            <a:pPr mar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4. Содержание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80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85696"/>
              </p:ext>
            </p:extLst>
          </p:nvPr>
        </p:nvGraphicFramePr>
        <p:xfrm>
          <a:off x="373063" y="325432"/>
          <a:ext cx="8238201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2665"/>
                <a:gridCol w="1579469"/>
                <a:gridCol w="1271322"/>
                <a:gridCol w="1234310"/>
                <a:gridCol w="1556229"/>
                <a:gridCol w="1414206"/>
              </a:tblGrid>
              <a:tr h="320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Нормативно – правовое обеспечение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Совершенствование межведомственных механизмов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Развитие системы профилактики суицидального,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аддиктивного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делинквентного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поведения несовершеннолетних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Развитие системы ППМС помощи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VI. Повышение профессиональной компетентности специалистов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VII. Повышение психолого-педагогической грамотности родителей/законных представителей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011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VIII. Организация работы по раннему выявлению групп риска несовершеннолетних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419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5434"/>
              </p:ext>
            </p:extLst>
          </p:nvPr>
        </p:nvGraphicFramePr>
        <p:xfrm>
          <a:off x="445273" y="30480"/>
          <a:ext cx="7879743" cy="6339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7105"/>
                <a:gridCol w="1304941"/>
                <a:gridCol w="1050353"/>
                <a:gridCol w="1019774"/>
                <a:gridCol w="1285741"/>
                <a:gridCol w="2241829"/>
              </a:tblGrid>
              <a:tr h="380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38021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IX. Мероприятия, направленные на объединение и развитие творческого потенциала подростков, обогащение и формирование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духовнонравственных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ценностей, пропаганду здорового образа жизни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253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X. Мероприятия по обеспечению досуговой занятости несовершеннолетних, находящихся в социально опасном положении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126738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XI. Правовое просвещение несовершеннолетних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126738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XII. Информационное, методическое обеспечение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38021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XIII. Разработка и внедрение новых технологий, форм, методов работы и взаимодействия субъектов профилактики, распространение положительного опыта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38021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XIV. Развитие партнерских отношений органов государственной власти с общественными и некоммерческими организациями в сфере решения проблем детского и семейного неблагополучия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38021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XV. Мероприятия по оценке эффективности и контроля проводимых профилактических мероприятий.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  <a:tr h="12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47" marR="390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2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2" y="755374"/>
            <a:ext cx="8197298" cy="542158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руководителей органов местного самоуправления, осуществляющих управление в сфере образования, руководителей образовательных организаций по совершенствованию деятельности психологической службы в системе образования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8005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955" y="365760"/>
            <a:ext cx="8579457" cy="620201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Рекомендации для руководителей органов местного самоуправления, осуществляющих управление в сфере образования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1. Рассмотреть вопрос обеспечения образовательных организаций кадрами педагогов-психологов с учетом рекомендуемых нормативов штатной численности педагогов-психологов в образовательных организациях из расчета одна штатная единица педагога-психолога: на 200 воспитанников в дошкольных образовательных организациях; на 300 обучающихся в общеобразовательных организациях; на 500 обучающихся в профессиональных образовательных организациях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 ПИСЬМО от 30 июля 2018 г. N 07-4587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https://resurs-yar.ru/files/slujba/doc/pismo_07_4587.pdf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Рассмотреть возможность создания методических объединений педагогов-психологов системы образования в муниципальных районах, где отсутствуют такие объединения.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Проработать возможности привлечения специалистов муниципальных ППМС-центров, региональных служб системы образования, учреждений здравоохранения и других ведомств к решению задач психологических служб образовательных организаций муниципальных районов (консультации, консилиумы, фокусированное обсуждение и т.п.).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Обеспечить контроль деятельности образовательных организаций муниципального района в решении задач психологического обеспечения образования.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01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393" y="190830"/>
            <a:ext cx="8627165" cy="63212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руководителей образовательных организаций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В решении задач обеспечения деятельности психологической службы руководствоваться нормативно-правовыми документами федерального и регионального уровня, в решении задач психологического обеспечения общеобразовательных организаций использовать Методические рекомендации по системе функционирования психологических служб в общеобразовательных организациях, утвержденных Распоряжением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России от 28.12.2020 № Р-193 </a:t>
            </a:r>
            <a:r>
              <a:rPr lang="ru-RU" sz="15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http://www.ovd.com.ru/doc30.pdf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2На основании отчетов и контрольных мероприятий  определить направления совершенствования деятельности психологической службы, включив эти направления в соответствующие планы работы.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Проработать вопросы материально-технического обеспечения деятельности педагога-психолога в образовательной организации: предусмотреть наличие отдельного кабинета для индивидуальной и групповой работы, необходимого оборудования, возможности доступа к сети интернет.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 Проработать вопросы методического обеспечения рабочего места педагога-психолога: предусмотреть наличие методических, дидактических материалов, диагностического инструментария с учётом реестра рекомендованных программ психологической помощи и реестра психодиагностических методик (Методические рекомендации по системе функционирования психологических служб в общеобразовательных организациях, утвержденных Распоряжением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России от 28.12.2020 № Р-193 http://www.ovd.com.ru/doc30.pdf Приложение 2, 3)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5. В деятельности по профилактике деструктивного поведения обучающихся обеспечить комплексный подход в решении задач, определяя и учитывая специфику трудовых функций и трудовых действий специалистов (педагога, социального педагога, педагога-психолога, классного руководителя) в соответствии с профессиональными стандартами и методическими рекомендациями.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6. Проработать возможности повышения квалификации педагогов-психологов по актуальным вопросам психолого-педагогического сопровождения деятельности образовательной организации как на уровне муниципалитета, так и в ГБУ ДПО РК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КРИППО.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2" y="755374"/>
            <a:ext cx="7736637" cy="4826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4853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624" y="712442"/>
            <a:ext cx="7886700" cy="4351338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   «</a:t>
            </a:r>
            <a: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  <a:t>От того, как прошло детство, кто вёл ребенка за руку в детские годы, </a:t>
            </a: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что </a:t>
            </a:r>
            <a: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  <a:t>вошло в его разум и сердце из окружающего мира – </a:t>
            </a: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 от </a:t>
            </a:r>
            <a: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  <a:t>этого в решающей степени зависит, </a:t>
            </a: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 каким </a:t>
            </a:r>
            <a: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  <a:t>человеком станет сегодняшний малыш» </a:t>
            </a: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</a:p>
          <a:p>
            <a:pPr marL="0" lv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prstClr val="black"/>
                </a:solidFill>
                <a:latin typeface="Monotype Corsiva" pitchFamily="66" charset="0"/>
              </a:rPr>
              <a:t>В.А. Сухомлинский 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72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8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Причинами «неуправляемости»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были названы: «борьба за самоутверждение в кругу сверстников» (19%),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завышенная самооценка, поощряемая родителями» (15%),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борьба за внимание взрослых, родителей» (14%), «возрастной негативизм» (13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%),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«подражание сверстникам из «плохой компании» (10%),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низкая самооценка, поощряемая родителями» (7%), «неверие в собственный успех из-за плохих взаимоотношений со сверстниками» (6%) и др.</a:t>
            </a:r>
          </a:p>
        </p:txBody>
      </p:sp>
    </p:spTree>
    <p:extLst>
      <p:ext uri="{BB962C8B-B14F-4D97-AF65-F5344CB8AC3E}">
        <p14:creationId xmlns:p14="http://schemas.microsoft.com/office/powerpoint/2010/main" val="33623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82588"/>
            <a:ext cx="64865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7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5854" r="12950" b="47073"/>
          <a:stretch/>
        </p:blipFill>
        <p:spPr bwMode="auto">
          <a:xfrm>
            <a:off x="323528" y="980728"/>
            <a:ext cx="8288056" cy="40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06" y="365126"/>
            <a:ext cx="7863343" cy="5359813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Е.В.Змановская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(отклоняющееся) поведение - это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устойчивое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поведение личности, отклоняющееся от наиболее важных социальных норм, причиняющее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реальный ущерб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обществу или самой личности, а также сопровождающееся ее социальной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дезадаптацией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406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13785624"/>
              </p:ext>
            </p:extLst>
          </p:nvPr>
        </p:nvGraphicFramePr>
        <p:xfrm>
          <a:off x="467544" y="0"/>
          <a:ext cx="82669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9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921282"/>
              </p:ext>
            </p:extLst>
          </p:nvPr>
        </p:nvGraphicFramePr>
        <p:xfrm>
          <a:off x="467544" y="1484784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476672"/>
            <a:ext cx="640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Признаки деструктивного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поведения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1277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ПЕРЕЧЕНЬ ОСНОВНЫХ НОРМАТИВНЫХ ДОКУМЕНТОВ, РЕГЛАМЕНТИРУЮЩИХ ОРГАНИЗАЦИЮ ПРОФИЛАКТИКИ ДЕВИАНТНОГО ПОВЕДЕНИЯ НЕСОВЕРШЕННОЛЕТНИХ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5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2866</Words>
  <Application>Microsoft Office PowerPoint</Application>
  <PresentationFormat>Экран (4:3)</PresentationFormat>
  <Paragraphs>282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Е.В.Змановская: девиантное (отклоняющееся) поведение - это устойчивое поведение личности, отклоняющееся от наиболее важных социальных норм, причиняющее реальный ущерб обществу или самой личности, а также сопровождающееся ее социальной дезадаптацией.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Алла</cp:lastModifiedBy>
  <cp:revision>61</cp:revision>
  <dcterms:created xsi:type="dcterms:W3CDTF">2018-09-04T12:10:47Z</dcterms:created>
  <dcterms:modified xsi:type="dcterms:W3CDTF">2022-08-24T09:19:31Z</dcterms:modified>
</cp:coreProperties>
</file>