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80" r:id="rId2"/>
  </p:sldMasterIdLst>
  <p:notesMasterIdLst>
    <p:notesMasterId r:id="rId13"/>
  </p:notesMasterIdLst>
  <p:sldIdLst>
    <p:sldId id="276" r:id="rId3"/>
    <p:sldId id="277" r:id="rId4"/>
    <p:sldId id="280" r:id="rId5"/>
    <p:sldId id="281" r:id="rId6"/>
    <p:sldId id="283" r:id="rId7"/>
    <p:sldId id="285" r:id="rId8"/>
    <p:sldId id="284" r:id="rId9"/>
    <p:sldId id="286" r:id="rId10"/>
    <p:sldId id="287" r:id="rId11"/>
    <p:sldId id="28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25A"/>
    <a:srgbClr val="FFFFFF"/>
    <a:srgbClr val="243056"/>
    <a:srgbClr val="243055"/>
    <a:srgbClr val="EB5044"/>
    <a:srgbClr val="E6E6E6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krippo.ru/index.php/2015-01-14-09-46-18/vopros-metodistu" TargetMode="External"/><Relationship Id="rId1" Type="http://schemas.openxmlformats.org/officeDocument/2006/relationships/hyperlink" Target="https://krippo.ru/index.php/14-moduli/1679-07-04-2020-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D5954-0156-4C5F-AAB0-CAC5160AFD6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85D02D-E1FD-44B4-9B48-1EFDB6E4F61B}">
      <dgm:prSet phldrT="[Текст]" custT="1"/>
      <dgm:spPr>
        <a:ln w="19050">
          <a:solidFill>
            <a:srgbClr val="EB5044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3F425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(2020 г.)</a:t>
          </a:r>
          <a:endParaRPr lang="ru-RU" sz="2800" b="1" dirty="0">
            <a:solidFill>
              <a:srgbClr val="3F425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E5FB6E-F6DF-4799-9FD4-E393FC74741D}" type="parTrans" cxnId="{D4E8BAB1-39EA-4A38-B67B-541B03C3FDA7}">
      <dgm:prSet/>
      <dgm:spPr/>
      <dgm:t>
        <a:bodyPr/>
        <a:lstStyle/>
        <a:p>
          <a:endParaRPr lang="ru-RU"/>
        </a:p>
      </dgm:t>
    </dgm:pt>
    <dgm:pt modelId="{5B9C2872-3F72-4423-8A7E-7EFA1E62FCE6}" type="sibTrans" cxnId="{D4E8BAB1-39EA-4A38-B67B-541B03C3FDA7}">
      <dgm:prSet/>
      <dgm:spPr/>
      <dgm:t>
        <a:bodyPr/>
        <a:lstStyle/>
        <a:p>
          <a:endParaRPr lang="ru-RU"/>
        </a:p>
      </dgm:t>
    </dgm:pt>
    <dgm:pt modelId="{4F42AC22-3176-4A25-BA64-F757C14D4F54}">
      <dgm:prSet phldrT="[Текст]" custT="1"/>
      <dgm:spPr>
        <a:ln w="19050">
          <a:solidFill>
            <a:srgbClr val="EB5044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3F425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48 (2021 г.)</a:t>
          </a:r>
          <a:endParaRPr lang="ru-RU" sz="2800" b="1" dirty="0">
            <a:solidFill>
              <a:srgbClr val="3F425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D6C6E3-49E7-4F4D-BB03-C59C7B5968C3}" type="parTrans" cxnId="{2E48F027-1CD1-4232-A921-F50197694397}">
      <dgm:prSet/>
      <dgm:spPr/>
      <dgm:t>
        <a:bodyPr/>
        <a:lstStyle/>
        <a:p>
          <a:endParaRPr lang="ru-RU"/>
        </a:p>
      </dgm:t>
    </dgm:pt>
    <dgm:pt modelId="{F36B1949-0644-4EB1-AC4D-693179FF4840}" type="sibTrans" cxnId="{2E48F027-1CD1-4232-A921-F50197694397}">
      <dgm:prSet/>
      <dgm:spPr/>
      <dgm:t>
        <a:bodyPr/>
        <a:lstStyle/>
        <a:p>
          <a:endParaRPr lang="ru-RU"/>
        </a:p>
      </dgm:t>
    </dgm:pt>
    <dgm:pt modelId="{6D25C68C-0035-4B9A-BB47-FF1FD7E5A2C8}">
      <dgm:prSet phldrT="[Текст]" custT="1"/>
      <dgm:spPr>
        <a:ln w="19050">
          <a:solidFill>
            <a:srgbClr val="EB5044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3F425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 (2022 г.)</a:t>
          </a:r>
          <a:endParaRPr lang="ru-RU" sz="2800" b="1" dirty="0">
            <a:solidFill>
              <a:srgbClr val="3F425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2480DC-39DE-423E-90F7-CB90C4613235}" type="parTrans" cxnId="{30402B6B-5104-410E-86BC-D9C6D6CB430C}">
      <dgm:prSet/>
      <dgm:spPr/>
      <dgm:t>
        <a:bodyPr/>
        <a:lstStyle/>
        <a:p>
          <a:endParaRPr lang="ru-RU"/>
        </a:p>
      </dgm:t>
    </dgm:pt>
    <dgm:pt modelId="{14D22185-3B6E-46CB-A9FF-FB2B003772BD}" type="sibTrans" cxnId="{30402B6B-5104-410E-86BC-D9C6D6CB430C}">
      <dgm:prSet/>
      <dgm:spPr/>
      <dgm:t>
        <a:bodyPr/>
        <a:lstStyle/>
        <a:p>
          <a:endParaRPr lang="ru-RU"/>
        </a:p>
      </dgm:t>
    </dgm:pt>
    <dgm:pt modelId="{0BC22947-4579-439C-9DBE-68F7DF72AFAA}">
      <dgm:prSet phldrT="[Текст]" custT="1"/>
      <dgm:spPr>
        <a:ln w="19050">
          <a:solidFill>
            <a:srgbClr val="EB5044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3F425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 (2023 г.)</a:t>
          </a:r>
          <a:endParaRPr lang="ru-RU" sz="2800" b="1" dirty="0">
            <a:solidFill>
              <a:srgbClr val="3F425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6F64D7-048A-40CF-B912-9A24C10A1ED1}" type="parTrans" cxnId="{432A9F16-B0E4-4006-91D5-3EC425BDDFA4}">
      <dgm:prSet/>
      <dgm:spPr/>
      <dgm:t>
        <a:bodyPr/>
        <a:lstStyle/>
        <a:p>
          <a:endParaRPr lang="ru-RU"/>
        </a:p>
      </dgm:t>
    </dgm:pt>
    <dgm:pt modelId="{54A80617-C61C-4EAB-A6CC-5436D7ACADB1}" type="sibTrans" cxnId="{432A9F16-B0E4-4006-91D5-3EC425BDDFA4}">
      <dgm:prSet/>
      <dgm:spPr/>
      <dgm:t>
        <a:bodyPr/>
        <a:lstStyle/>
        <a:p>
          <a:endParaRPr lang="ru-RU"/>
        </a:p>
      </dgm:t>
    </dgm:pt>
    <dgm:pt modelId="{CB721D23-AB01-4E6A-B39F-D6667DAFE244}" type="pres">
      <dgm:prSet presAssocID="{C35D5954-0156-4C5F-AAB0-CAC5160AFD6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C528A58-4BD2-402C-8746-DB2F439AE3DF}" type="pres">
      <dgm:prSet presAssocID="{C35D5954-0156-4C5F-AAB0-CAC5160AFD68}" presName="pyramid" presStyleLbl="node1" presStyleIdx="0" presStyleCnt="1" custLinFactNeighborX="75" custLinFactNeighborY="1301"/>
      <dgm:spPr>
        <a:solidFill>
          <a:schemeClr val="bg1"/>
        </a:solidFill>
        <a:ln w="57150">
          <a:solidFill>
            <a:srgbClr val="EC4F46"/>
          </a:solidFill>
        </a:ln>
      </dgm:spPr>
    </dgm:pt>
    <dgm:pt modelId="{42F8EF2E-FB2E-4AD7-876F-7983136391D3}" type="pres">
      <dgm:prSet presAssocID="{C35D5954-0156-4C5F-AAB0-CAC5160AFD68}" presName="theList" presStyleCnt="0"/>
      <dgm:spPr/>
    </dgm:pt>
    <dgm:pt modelId="{2E530FDA-018C-4771-8F35-7DFA15F0DC27}" type="pres">
      <dgm:prSet presAssocID="{3185D02D-E1FD-44B4-9B48-1EFDB6E4F61B}" presName="aNode" presStyleLbl="fgAcc1" presStyleIdx="0" presStyleCnt="4" custLinFactNeighborX="38086" custLinFactNeighborY="-19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9660D-217F-4E04-A435-E673CA5CCF97}" type="pres">
      <dgm:prSet presAssocID="{3185D02D-E1FD-44B4-9B48-1EFDB6E4F61B}" presName="aSpace" presStyleCnt="0"/>
      <dgm:spPr/>
    </dgm:pt>
    <dgm:pt modelId="{9FBD74A7-D230-42A5-A0B0-08B38A40C1EC}" type="pres">
      <dgm:prSet presAssocID="{4F42AC22-3176-4A25-BA64-F757C14D4F54}" presName="aNode" presStyleLbl="fgAcc1" presStyleIdx="1" presStyleCnt="4" custLinFactNeighborX="39644" custLinFactNeighborY="89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FE709-53B5-420F-AF7A-C371F1C922F4}" type="pres">
      <dgm:prSet presAssocID="{4F42AC22-3176-4A25-BA64-F757C14D4F54}" presName="aSpace" presStyleCnt="0"/>
      <dgm:spPr/>
    </dgm:pt>
    <dgm:pt modelId="{87F556BB-05D1-45E0-AB6B-080D030B41B8}" type="pres">
      <dgm:prSet presAssocID="{6D25C68C-0035-4B9A-BB47-FF1FD7E5A2C8}" presName="aNode" presStyleLbl="fgAcc1" presStyleIdx="2" presStyleCnt="4" custLinFactY="16666" custLinFactNeighborX="3851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5B541-C4F7-4102-935C-172E22546134}" type="pres">
      <dgm:prSet presAssocID="{6D25C68C-0035-4B9A-BB47-FF1FD7E5A2C8}" presName="aSpace" presStyleCnt="0"/>
      <dgm:spPr/>
    </dgm:pt>
    <dgm:pt modelId="{0739F3CA-FB18-484F-906C-1549896BF9D1}" type="pres">
      <dgm:prSet presAssocID="{0BC22947-4579-439C-9DBE-68F7DF72AFAA}" presName="aNode" presStyleLbl="fgAcc1" presStyleIdx="3" presStyleCnt="4" custLinFactY="26239" custLinFactNeighborX="3808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22B2A-7E6C-44F9-9DE9-4A0CEEB073A1}" type="pres">
      <dgm:prSet presAssocID="{0BC22947-4579-439C-9DBE-68F7DF72AFAA}" presName="aSpace" presStyleCnt="0"/>
      <dgm:spPr/>
    </dgm:pt>
  </dgm:ptLst>
  <dgm:cxnLst>
    <dgm:cxn modelId="{6FDA2BC0-5A30-44DA-AE3E-24031D826610}" type="presOf" srcId="{C35D5954-0156-4C5F-AAB0-CAC5160AFD68}" destId="{CB721D23-AB01-4E6A-B39F-D6667DAFE244}" srcOrd="0" destOrd="0" presId="urn:microsoft.com/office/officeart/2005/8/layout/pyramid2"/>
    <dgm:cxn modelId="{833E1ADA-2716-4CE2-A74C-0536A0AAB056}" type="presOf" srcId="{4F42AC22-3176-4A25-BA64-F757C14D4F54}" destId="{9FBD74A7-D230-42A5-A0B0-08B38A40C1EC}" srcOrd="0" destOrd="0" presId="urn:microsoft.com/office/officeart/2005/8/layout/pyramid2"/>
    <dgm:cxn modelId="{845EB8C9-AB6D-4B9B-912E-3E3F842C810A}" type="presOf" srcId="{3185D02D-E1FD-44B4-9B48-1EFDB6E4F61B}" destId="{2E530FDA-018C-4771-8F35-7DFA15F0DC27}" srcOrd="0" destOrd="0" presId="urn:microsoft.com/office/officeart/2005/8/layout/pyramid2"/>
    <dgm:cxn modelId="{30402B6B-5104-410E-86BC-D9C6D6CB430C}" srcId="{C35D5954-0156-4C5F-AAB0-CAC5160AFD68}" destId="{6D25C68C-0035-4B9A-BB47-FF1FD7E5A2C8}" srcOrd="2" destOrd="0" parTransId="{7A2480DC-39DE-423E-90F7-CB90C4613235}" sibTransId="{14D22185-3B6E-46CB-A9FF-FB2B003772BD}"/>
    <dgm:cxn modelId="{432A9F16-B0E4-4006-91D5-3EC425BDDFA4}" srcId="{C35D5954-0156-4C5F-AAB0-CAC5160AFD68}" destId="{0BC22947-4579-439C-9DBE-68F7DF72AFAA}" srcOrd="3" destOrd="0" parTransId="{216F64D7-048A-40CF-B912-9A24C10A1ED1}" sibTransId="{54A80617-C61C-4EAB-A6CC-5436D7ACADB1}"/>
    <dgm:cxn modelId="{26336B7B-6EEA-4613-AD08-5CAFFC2E0A38}" type="presOf" srcId="{6D25C68C-0035-4B9A-BB47-FF1FD7E5A2C8}" destId="{87F556BB-05D1-45E0-AB6B-080D030B41B8}" srcOrd="0" destOrd="0" presId="urn:microsoft.com/office/officeart/2005/8/layout/pyramid2"/>
    <dgm:cxn modelId="{D4E8BAB1-39EA-4A38-B67B-541B03C3FDA7}" srcId="{C35D5954-0156-4C5F-AAB0-CAC5160AFD68}" destId="{3185D02D-E1FD-44B4-9B48-1EFDB6E4F61B}" srcOrd="0" destOrd="0" parTransId="{EFE5FB6E-F6DF-4799-9FD4-E393FC74741D}" sibTransId="{5B9C2872-3F72-4423-8A7E-7EFA1E62FCE6}"/>
    <dgm:cxn modelId="{2E48F027-1CD1-4232-A921-F50197694397}" srcId="{C35D5954-0156-4C5F-AAB0-CAC5160AFD68}" destId="{4F42AC22-3176-4A25-BA64-F757C14D4F54}" srcOrd="1" destOrd="0" parTransId="{ECD6C6E3-49E7-4F4D-BB03-C59C7B5968C3}" sibTransId="{F36B1949-0644-4EB1-AC4D-693179FF4840}"/>
    <dgm:cxn modelId="{6E3B15A9-07A3-4946-BF1E-9F248535CBBA}" type="presOf" srcId="{0BC22947-4579-439C-9DBE-68F7DF72AFAA}" destId="{0739F3CA-FB18-484F-906C-1549896BF9D1}" srcOrd="0" destOrd="0" presId="urn:microsoft.com/office/officeart/2005/8/layout/pyramid2"/>
    <dgm:cxn modelId="{4267C3DD-D9F6-4EC1-9C63-D0D0674E9B99}" type="presParOf" srcId="{CB721D23-AB01-4E6A-B39F-D6667DAFE244}" destId="{4C528A58-4BD2-402C-8746-DB2F439AE3DF}" srcOrd="0" destOrd="0" presId="urn:microsoft.com/office/officeart/2005/8/layout/pyramid2"/>
    <dgm:cxn modelId="{2EACE00A-5986-47B9-B852-AAF05CB67711}" type="presParOf" srcId="{CB721D23-AB01-4E6A-B39F-D6667DAFE244}" destId="{42F8EF2E-FB2E-4AD7-876F-7983136391D3}" srcOrd="1" destOrd="0" presId="urn:microsoft.com/office/officeart/2005/8/layout/pyramid2"/>
    <dgm:cxn modelId="{39AFB17A-1163-46AA-8623-59683993EEB3}" type="presParOf" srcId="{42F8EF2E-FB2E-4AD7-876F-7983136391D3}" destId="{2E530FDA-018C-4771-8F35-7DFA15F0DC27}" srcOrd="0" destOrd="0" presId="urn:microsoft.com/office/officeart/2005/8/layout/pyramid2"/>
    <dgm:cxn modelId="{A02BE72C-F2A1-4E08-887F-E061C8A0C4BB}" type="presParOf" srcId="{42F8EF2E-FB2E-4AD7-876F-7983136391D3}" destId="{71D9660D-217F-4E04-A435-E673CA5CCF97}" srcOrd="1" destOrd="0" presId="urn:microsoft.com/office/officeart/2005/8/layout/pyramid2"/>
    <dgm:cxn modelId="{25A630FD-B755-4D20-8F76-7D4A11F3EB5E}" type="presParOf" srcId="{42F8EF2E-FB2E-4AD7-876F-7983136391D3}" destId="{9FBD74A7-D230-42A5-A0B0-08B38A40C1EC}" srcOrd="2" destOrd="0" presId="urn:microsoft.com/office/officeart/2005/8/layout/pyramid2"/>
    <dgm:cxn modelId="{E6A82C3C-EAEF-48C2-8E9F-3B2341367A37}" type="presParOf" srcId="{42F8EF2E-FB2E-4AD7-876F-7983136391D3}" destId="{664FE709-53B5-420F-AF7A-C371F1C922F4}" srcOrd="3" destOrd="0" presId="urn:microsoft.com/office/officeart/2005/8/layout/pyramid2"/>
    <dgm:cxn modelId="{20A217E6-3939-4D6A-A0B7-A0D08AD0B7BD}" type="presParOf" srcId="{42F8EF2E-FB2E-4AD7-876F-7983136391D3}" destId="{87F556BB-05D1-45E0-AB6B-080D030B41B8}" srcOrd="4" destOrd="0" presId="urn:microsoft.com/office/officeart/2005/8/layout/pyramid2"/>
    <dgm:cxn modelId="{4531987D-D0D0-461B-A5C0-EE9AA127E3BD}" type="presParOf" srcId="{42F8EF2E-FB2E-4AD7-876F-7983136391D3}" destId="{EDA5B541-C4F7-4102-935C-172E22546134}" srcOrd="5" destOrd="0" presId="urn:microsoft.com/office/officeart/2005/8/layout/pyramid2"/>
    <dgm:cxn modelId="{ABC34EF5-4D74-45BB-AA2F-E506DD5B2AF7}" type="presParOf" srcId="{42F8EF2E-FB2E-4AD7-876F-7983136391D3}" destId="{0739F3CA-FB18-484F-906C-1549896BF9D1}" srcOrd="6" destOrd="0" presId="urn:microsoft.com/office/officeart/2005/8/layout/pyramid2"/>
    <dgm:cxn modelId="{7C740DD5-611B-4B9C-B316-C0458596429B}" type="presParOf" srcId="{42F8EF2E-FB2E-4AD7-876F-7983136391D3}" destId="{24C22B2A-7E6C-44F9-9DE9-4A0CEEB073A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CAF349-7D08-4790-A804-0C39CE409B3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96B3FA-AA7B-43CB-A0D1-F68EFAA06CB3}">
      <dgm:prSet phldrT="[Текст]"/>
      <dgm:spPr>
        <a:solidFill>
          <a:srgbClr val="EB4F47"/>
        </a:solidFill>
        <a:ln>
          <a:solidFill>
            <a:srgbClr val="4472C4"/>
          </a:solidFill>
        </a:ln>
      </dgm:spPr>
      <dgm:t>
        <a:bodyPr/>
        <a:lstStyle/>
        <a:p>
          <a:r>
            <a:rPr lang="ru-RU" dirty="0" smtClean="0"/>
            <a:t>18 ч.</a:t>
          </a:r>
          <a:endParaRPr lang="ru-RU" dirty="0"/>
        </a:p>
      </dgm:t>
    </dgm:pt>
    <dgm:pt modelId="{FFC6E213-23CF-434F-B9F6-68D9CCB87C20}" type="parTrans" cxnId="{0559DDBB-25C5-4FA9-B302-0E6AECA4D9A5}">
      <dgm:prSet/>
      <dgm:spPr/>
      <dgm:t>
        <a:bodyPr/>
        <a:lstStyle/>
        <a:p>
          <a:endParaRPr lang="ru-RU"/>
        </a:p>
      </dgm:t>
    </dgm:pt>
    <dgm:pt modelId="{4C5BA40E-09D3-47B0-BAD8-950F5BBA1B27}" type="sibTrans" cxnId="{0559DDBB-25C5-4FA9-B302-0E6AECA4D9A5}">
      <dgm:prSet/>
      <dgm:spPr/>
      <dgm:t>
        <a:bodyPr/>
        <a:lstStyle/>
        <a:p>
          <a:endParaRPr lang="ru-RU"/>
        </a:p>
      </dgm:t>
    </dgm:pt>
    <dgm:pt modelId="{1478419C-F5F7-4CE3-A6DA-36AED676A731}">
      <dgm:prSet phldrT="[Текст]" custT="1"/>
      <dgm:spPr/>
      <dgm:t>
        <a:bodyPr/>
        <a:lstStyle/>
        <a:p>
          <a:r>
            <a:rPr lang="ru-RU" sz="1700" b="1" dirty="0" smtClean="0">
              <a:solidFill>
                <a:srgbClr val="3F425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«Робототехника и 3D-моделирование в образовательных центрах «Точка роста» и детских технопарках «</a:t>
          </a:r>
          <a:r>
            <a:rPr lang="ru-RU" sz="1700" b="1" dirty="0" err="1" smtClean="0">
              <a:solidFill>
                <a:srgbClr val="3F425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Кванториум</a:t>
          </a:r>
          <a:r>
            <a:rPr lang="ru-RU" sz="1700" b="1" dirty="0" smtClean="0">
              <a:solidFill>
                <a:srgbClr val="3F425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700" b="1" dirty="0">
            <a:solidFill>
              <a:srgbClr val="3F425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DFD7D-1827-4B8C-A7A2-4DEA80EEC52F}" type="parTrans" cxnId="{58C1D524-CD17-449E-927A-C4CF3ECEEF90}">
      <dgm:prSet/>
      <dgm:spPr/>
      <dgm:t>
        <a:bodyPr/>
        <a:lstStyle/>
        <a:p>
          <a:endParaRPr lang="ru-RU"/>
        </a:p>
      </dgm:t>
    </dgm:pt>
    <dgm:pt modelId="{50708555-51ED-4A49-97ED-460BECBC43F7}" type="sibTrans" cxnId="{58C1D524-CD17-449E-927A-C4CF3ECEEF90}">
      <dgm:prSet/>
      <dgm:spPr/>
      <dgm:t>
        <a:bodyPr/>
        <a:lstStyle/>
        <a:p>
          <a:endParaRPr lang="ru-RU"/>
        </a:p>
      </dgm:t>
    </dgm:pt>
    <dgm:pt modelId="{EA251346-6519-472F-985D-D2A621901B86}">
      <dgm:prSet phldrT="[Текст]"/>
      <dgm:spPr>
        <a:solidFill>
          <a:srgbClr val="EA5045"/>
        </a:solidFill>
      </dgm:spPr>
      <dgm:t>
        <a:bodyPr/>
        <a:lstStyle/>
        <a:p>
          <a:r>
            <a:rPr lang="ru-RU" dirty="0" smtClean="0"/>
            <a:t>18 ч.</a:t>
          </a:r>
          <a:endParaRPr lang="ru-RU" dirty="0"/>
        </a:p>
      </dgm:t>
    </dgm:pt>
    <dgm:pt modelId="{87CA6D4D-85D3-4F2E-91FF-9FE496B7C037}" type="parTrans" cxnId="{EC1641D2-50E4-455E-B89C-D84728DD9DFE}">
      <dgm:prSet/>
      <dgm:spPr/>
      <dgm:t>
        <a:bodyPr/>
        <a:lstStyle/>
        <a:p>
          <a:endParaRPr lang="ru-RU"/>
        </a:p>
      </dgm:t>
    </dgm:pt>
    <dgm:pt modelId="{FBD93638-252A-44BA-8657-5CF929F1A4EA}" type="sibTrans" cxnId="{EC1641D2-50E4-455E-B89C-D84728DD9DFE}">
      <dgm:prSet/>
      <dgm:spPr/>
      <dgm:t>
        <a:bodyPr/>
        <a:lstStyle/>
        <a:p>
          <a:endParaRPr lang="ru-RU"/>
        </a:p>
      </dgm:t>
    </dgm:pt>
    <dgm:pt modelId="{F102767E-C15E-43F3-8CF9-A31ED34A31C3}">
      <dgm:prSet phldrT="[Текст]"/>
      <dgm:spPr/>
      <dgm:t>
        <a:bodyPr/>
        <a:lstStyle/>
        <a:p>
          <a:r>
            <a:rPr lang="ru-RU" b="1" dirty="0" smtClean="0">
              <a:solidFill>
                <a:srgbClr val="3F425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«Центр «Точка роста» как ресурс формирования у обучающихся современных технологических навыков»</a:t>
          </a:r>
          <a:endParaRPr lang="ru-RU" b="1" dirty="0">
            <a:solidFill>
              <a:srgbClr val="3F425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22F8F-D322-4FAB-8D0E-DC9B9DF17058}" type="parTrans" cxnId="{B57E8457-009C-4ECD-9C35-34C34F28E6C1}">
      <dgm:prSet/>
      <dgm:spPr/>
      <dgm:t>
        <a:bodyPr/>
        <a:lstStyle/>
        <a:p>
          <a:endParaRPr lang="ru-RU"/>
        </a:p>
      </dgm:t>
    </dgm:pt>
    <dgm:pt modelId="{756EE3C2-8955-41A1-B83E-EC69E03A5EEF}" type="sibTrans" cxnId="{B57E8457-009C-4ECD-9C35-34C34F28E6C1}">
      <dgm:prSet/>
      <dgm:spPr/>
      <dgm:t>
        <a:bodyPr/>
        <a:lstStyle/>
        <a:p>
          <a:endParaRPr lang="ru-RU"/>
        </a:p>
      </dgm:t>
    </dgm:pt>
    <dgm:pt modelId="{DE72F0DF-E841-403C-BE03-5E5B75027D1B}">
      <dgm:prSet phldrT="[Текст]"/>
      <dgm:spPr>
        <a:solidFill>
          <a:srgbClr val="EC4F46"/>
        </a:solidFill>
      </dgm:spPr>
      <dgm:t>
        <a:bodyPr/>
        <a:lstStyle/>
        <a:p>
          <a:r>
            <a:rPr lang="ru-RU" dirty="0" smtClean="0"/>
            <a:t>18 ч.</a:t>
          </a:r>
          <a:endParaRPr lang="ru-RU" dirty="0"/>
        </a:p>
      </dgm:t>
    </dgm:pt>
    <dgm:pt modelId="{7490187B-456A-44A9-883D-11C00DBAF43C}" type="parTrans" cxnId="{E2EDA172-0D51-43AC-9F54-536B421E352F}">
      <dgm:prSet/>
      <dgm:spPr/>
      <dgm:t>
        <a:bodyPr/>
        <a:lstStyle/>
        <a:p>
          <a:endParaRPr lang="ru-RU"/>
        </a:p>
      </dgm:t>
    </dgm:pt>
    <dgm:pt modelId="{36D003C4-D643-4A63-8742-A3E142A1B481}" type="sibTrans" cxnId="{E2EDA172-0D51-43AC-9F54-536B421E352F}">
      <dgm:prSet/>
      <dgm:spPr/>
      <dgm:t>
        <a:bodyPr/>
        <a:lstStyle/>
        <a:p>
          <a:endParaRPr lang="ru-RU"/>
        </a:p>
      </dgm:t>
    </dgm:pt>
    <dgm:pt modelId="{98EAFDF4-DF2C-44ED-9058-A4D5E3D8A6F7}">
      <dgm:prSet phldrT="[Текст]"/>
      <dgm:spPr/>
      <dgm:t>
        <a:bodyPr/>
        <a:lstStyle/>
        <a:p>
          <a:r>
            <a:rPr lang="ru-RU" b="1" dirty="0" smtClean="0">
              <a:solidFill>
                <a:srgbClr val="3F425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«Центр «Точка роста»: новые возможности для воспитания, обучения и развития учащихся»</a:t>
          </a:r>
          <a:endParaRPr lang="ru-RU" b="1" dirty="0">
            <a:solidFill>
              <a:srgbClr val="3F425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F8A052-9BCB-4E52-96C8-F2F7C25DA7FB}" type="parTrans" cxnId="{B6C1C28B-A5C0-4656-9077-78992A42A025}">
      <dgm:prSet/>
      <dgm:spPr/>
      <dgm:t>
        <a:bodyPr/>
        <a:lstStyle/>
        <a:p>
          <a:endParaRPr lang="ru-RU"/>
        </a:p>
      </dgm:t>
    </dgm:pt>
    <dgm:pt modelId="{C595E531-1FAA-4FD6-8C68-1629FA0D3D8E}" type="sibTrans" cxnId="{B6C1C28B-A5C0-4656-9077-78992A42A025}">
      <dgm:prSet/>
      <dgm:spPr/>
      <dgm:t>
        <a:bodyPr/>
        <a:lstStyle/>
        <a:p>
          <a:endParaRPr lang="ru-RU"/>
        </a:p>
      </dgm:t>
    </dgm:pt>
    <dgm:pt modelId="{9A7B9E2E-E603-4EC9-BEE2-FA395C5B25A5}">
      <dgm:prSet phldrT="[Текст]"/>
      <dgm:spPr>
        <a:solidFill>
          <a:srgbClr val="EC4F46"/>
        </a:solidFill>
        <a:ln>
          <a:solidFill>
            <a:srgbClr val="EB4F47"/>
          </a:solidFill>
        </a:ln>
      </dgm:spPr>
      <dgm:t>
        <a:bodyPr/>
        <a:lstStyle/>
        <a:p>
          <a:r>
            <a:rPr lang="ru-RU" dirty="0" smtClean="0"/>
            <a:t>18 ч.</a:t>
          </a:r>
          <a:endParaRPr lang="ru-RU" dirty="0"/>
        </a:p>
      </dgm:t>
    </dgm:pt>
    <dgm:pt modelId="{9F7CD8AD-189D-4812-BBE7-A70DF74AAF69}" type="parTrans" cxnId="{8E302861-9C8E-4747-A8FD-465A99910094}">
      <dgm:prSet/>
      <dgm:spPr/>
      <dgm:t>
        <a:bodyPr/>
        <a:lstStyle/>
        <a:p>
          <a:endParaRPr lang="ru-RU"/>
        </a:p>
      </dgm:t>
    </dgm:pt>
    <dgm:pt modelId="{236BE3D5-48FE-40BC-9B18-F73BC4E2B94C}" type="sibTrans" cxnId="{8E302861-9C8E-4747-A8FD-465A99910094}">
      <dgm:prSet/>
      <dgm:spPr/>
      <dgm:t>
        <a:bodyPr/>
        <a:lstStyle/>
        <a:p>
          <a:endParaRPr lang="ru-RU"/>
        </a:p>
      </dgm:t>
    </dgm:pt>
    <dgm:pt modelId="{47BF91CB-CEF9-4953-8632-DBBD451E6AF7}">
      <dgm:prSet phldrT="[Текст]"/>
      <dgm:spPr>
        <a:solidFill>
          <a:srgbClr val="EB4F47"/>
        </a:solidFill>
      </dgm:spPr>
      <dgm:t>
        <a:bodyPr/>
        <a:lstStyle/>
        <a:p>
          <a:r>
            <a:rPr lang="ru-RU" dirty="0" smtClean="0"/>
            <a:t>18 ч.</a:t>
          </a:r>
          <a:endParaRPr lang="ru-RU" dirty="0"/>
        </a:p>
      </dgm:t>
    </dgm:pt>
    <dgm:pt modelId="{32CC276E-A653-421F-8CEC-1221F5DA9BC7}" type="parTrans" cxnId="{B154106E-309F-4ED5-8D71-E9AA70933A51}">
      <dgm:prSet/>
      <dgm:spPr/>
      <dgm:t>
        <a:bodyPr/>
        <a:lstStyle/>
        <a:p>
          <a:endParaRPr lang="ru-RU"/>
        </a:p>
      </dgm:t>
    </dgm:pt>
    <dgm:pt modelId="{AC64C147-45D1-4FC3-A775-1015FE1E0EFF}" type="sibTrans" cxnId="{B154106E-309F-4ED5-8D71-E9AA70933A51}">
      <dgm:prSet/>
      <dgm:spPr/>
      <dgm:t>
        <a:bodyPr/>
        <a:lstStyle/>
        <a:p>
          <a:endParaRPr lang="ru-RU"/>
        </a:p>
      </dgm:t>
    </dgm:pt>
    <dgm:pt modelId="{5EFF7B53-4D58-4B02-838F-72137065222E}">
      <dgm:prSet/>
      <dgm:spPr/>
      <dgm:t>
        <a:bodyPr/>
        <a:lstStyle/>
        <a:p>
          <a:r>
            <a:rPr lang="ru-RU" b="1" dirty="0" smtClean="0">
              <a:solidFill>
                <a:srgbClr val="3F425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«Использование современных средств обучения центров «Точка роста» для учебно-исследовательской и проектной деятельности»</a:t>
          </a:r>
          <a:endParaRPr lang="ru-RU" b="1" dirty="0">
            <a:solidFill>
              <a:srgbClr val="3F425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26E398-961F-48F9-AE90-CF793060DEFD}" type="parTrans" cxnId="{FFEAAC2D-F3E8-4346-A801-1821026197C8}">
      <dgm:prSet/>
      <dgm:spPr/>
      <dgm:t>
        <a:bodyPr/>
        <a:lstStyle/>
        <a:p>
          <a:endParaRPr lang="ru-RU"/>
        </a:p>
      </dgm:t>
    </dgm:pt>
    <dgm:pt modelId="{02C2B817-5359-4C6C-AF1A-620AEBBB2BAB}" type="sibTrans" cxnId="{FFEAAC2D-F3E8-4346-A801-1821026197C8}">
      <dgm:prSet/>
      <dgm:spPr/>
      <dgm:t>
        <a:bodyPr/>
        <a:lstStyle/>
        <a:p>
          <a:endParaRPr lang="ru-RU"/>
        </a:p>
      </dgm:t>
    </dgm:pt>
    <dgm:pt modelId="{B148FBB9-C58C-4D83-87C5-5B687ACD4E1E}">
      <dgm:prSet/>
      <dgm:spPr/>
      <dgm:t>
        <a:bodyPr/>
        <a:lstStyle/>
        <a:p>
          <a:r>
            <a:rPr lang="ru-RU" b="1" dirty="0" smtClean="0">
              <a:solidFill>
                <a:srgbClr val="3F425A"/>
              </a:solidFill>
            </a:rPr>
            <a:t>«</a:t>
          </a:r>
          <a:r>
            <a:rPr lang="ru-RU" b="1" dirty="0" err="1" smtClean="0">
              <a:solidFill>
                <a:srgbClr val="3F425A"/>
              </a:solidFill>
            </a:rPr>
            <a:t>Межпредметная</a:t>
          </a:r>
          <a:r>
            <a:rPr lang="ru-RU" b="1" dirty="0" smtClean="0">
              <a:solidFill>
                <a:srgbClr val="3F425A"/>
              </a:solidFill>
            </a:rPr>
            <a:t> интеграция в центрах «Точка роста» как средство повышения качества образования и целостного развития личности обучающихся»</a:t>
          </a:r>
          <a:endParaRPr lang="ru-RU" b="1" dirty="0">
            <a:solidFill>
              <a:srgbClr val="3F425A"/>
            </a:solidFill>
          </a:endParaRPr>
        </a:p>
      </dgm:t>
    </dgm:pt>
    <dgm:pt modelId="{4BFA4A8A-0C50-469E-9B31-639FFD09380C}" type="parTrans" cxnId="{E49EDFD5-092F-4E59-A8BF-F92BC992CDBC}">
      <dgm:prSet/>
      <dgm:spPr/>
      <dgm:t>
        <a:bodyPr/>
        <a:lstStyle/>
        <a:p>
          <a:endParaRPr lang="ru-RU"/>
        </a:p>
      </dgm:t>
    </dgm:pt>
    <dgm:pt modelId="{A174ACB4-7105-40FD-B057-ED9ED73159DB}" type="sibTrans" cxnId="{E49EDFD5-092F-4E59-A8BF-F92BC992CDBC}">
      <dgm:prSet/>
      <dgm:spPr/>
      <dgm:t>
        <a:bodyPr/>
        <a:lstStyle/>
        <a:p>
          <a:endParaRPr lang="ru-RU"/>
        </a:p>
      </dgm:t>
    </dgm:pt>
    <dgm:pt modelId="{E8601D78-584F-4B4C-8726-788798BFA9F1}" type="pres">
      <dgm:prSet presAssocID="{0FCAF349-7D08-4790-A804-0C39CE409B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02A620-66B3-47A6-A324-77122F3E8016}" type="pres">
      <dgm:prSet presAssocID="{2E96B3FA-AA7B-43CB-A0D1-F68EFAA06CB3}" presName="composite" presStyleCnt="0"/>
      <dgm:spPr/>
    </dgm:pt>
    <dgm:pt modelId="{0536C859-C776-4AA5-A9CD-9E80C2619EAF}" type="pres">
      <dgm:prSet presAssocID="{2E96B3FA-AA7B-43CB-A0D1-F68EFAA06CB3}" presName="parentText" presStyleLbl="alignNode1" presStyleIdx="0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86A60-EB95-4531-9F5E-33181EC77502}" type="pres">
      <dgm:prSet presAssocID="{2E96B3FA-AA7B-43CB-A0D1-F68EFAA06CB3}" presName="descendantText" presStyleLbl="alignAcc1" presStyleIdx="0" presStyleCnt="5" custLinFactNeighborX="712" custLinFactNeighborY="2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631B3-B9AD-4C4C-B4B4-7AA156F821DC}" type="pres">
      <dgm:prSet presAssocID="{4C5BA40E-09D3-47B0-BAD8-950F5BBA1B27}" presName="sp" presStyleCnt="0"/>
      <dgm:spPr/>
    </dgm:pt>
    <dgm:pt modelId="{C370F88A-2A4A-48AC-8B97-079086713F28}" type="pres">
      <dgm:prSet presAssocID="{EA251346-6519-472F-985D-D2A621901B86}" presName="composite" presStyleCnt="0"/>
      <dgm:spPr/>
    </dgm:pt>
    <dgm:pt modelId="{D05BB766-56EB-4E5A-8076-E1A41B667DF0}" type="pres">
      <dgm:prSet presAssocID="{EA251346-6519-472F-985D-D2A621901B86}" presName="parentText" presStyleLbl="alignNode1" presStyleIdx="1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ED6EA-D5BB-4B9F-AD6E-D63A64DF693C}" type="pres">
      <dgm:prSet presAssocID="{EA251346-6519-472F-985D-D2A621901B8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51930-2064-4F29-BC6F-02AC7DC80CDC}" type="pres">
      <dgm:prSet presAssocID="{FBD93638-252A-44BA-8657-5CF929F1A4EA}" presName="sp" presStyleCnt="0"/>
      <dgm:spPr/>
    </dgm:pt>
    <dgm:pt modelId="{51772AF8-1267-4DE6-A598-6CE54118AA3B}" type="pres">
      <dgm:prSet presAssocID="{DE72F0DF-E841-403C-BE03-5E5B75027D1B}" presName="composite" presStyleCnt="0"/>
      <dgm:spPr/>
    </dgm:pt>
    <dgm:pt modelId="{96C421B7-0FAB-49FB-A4A8-72B15F982192}" type="pres">
      <dgm:prSet presAssocID="{DE72F0DF-E841-403C-BE03-5E5B75027D1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6B9B0-17FF-4E98-A97E-1ABD3B65EBE8}" type="pres">
      <dgm:prSet presAssocID="{DE72F0DF-E841-403C-BE03-5E5B75027D1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85953-8C31-486B-B788-804F3A93541A}" type="pres">
      <dgm:prSet presAssocID="{36D003C4-D643-4A63-8742-A3E142A1B481}" presName="sp" presStyleCnt="0"/>
      <dgm:spPr/>
    </dgm:pt>
    <dgm:pt modelId="{C4EA61F7-44CA-444F-826C-3CFD552BCED3}" type="pres">
      <dgm:prSet presAssocID="{9A7B9E2E-E603-4EC9-BEE2-FA395C5B25A5}" presName="composite" presStyleCnt="0"/>
      <dgm:spPr/>
    </dgm:pt>
    <dgm:pt modelId="{12807761-499A-4E43-8166-ED014404B9A6}" type="pres">
      <dgm:prSet presAssocID="{9A7B9E2E-E603-4EC9-BEE2-FA395C5B25A5}" presName="parentText" presStyleLbl="alignNode1" presStyleIdx="3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6F6DB-E72F-4BD8-824E-D36FBDEA5314}" type="pres">
      <dgm:prSet presAssocID="{9A7B9E2E-E603-4EC9-BEE2-FA395C5B25A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43DB6-B4EA-4AFE-B9A0-6DC35A72891B}" type="pres">
      <dgm:prSet presAssocID="{236BE3D5-48FE-40BC-9B18-F73BC4E2B94C}" presName="sp" presStyleCnt="0"/>
      <dgm:spPr/>
    </dgm:pt>
    <dgm:pt modelId="{B6068B5B-19B0-4C7C-8D5E-F2E90A9ABC70}" type="pres">
      <dgm:prSet presAssocID="{47BF91CB-CEF9-4953-8632-DBBD451E6AF7}" presName="composite" presStyleCnt="0"/>
      <dgm:spPr/>
    </dgm:pt>
    <dgm:pt modelId="{0AE72947-B1E1-4FC5-A7C2-65379073CDC5}" type="pres">
      <dgm:prSet presAssocID="{47BF91CB-CEF9-4953-8632-DBBD451E6AF7}" presName="parentText" presStyleLbl="alignNode1" presStyleIdx="4" presStyleCnt="5" custLinFactNeighborX="3594" custLinFactNeighborY="12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E4524-353D-4A19-818C-F8C351A631AB}" type="pres">
      <dgm:prSet presAssocID="{47BF91CB-CEF9-4953-8632-DBBD451E6AF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EAAC2D-F3E8-4346-A801-1821026197C8}" srcId="{9A7B9E2E-E603-4EC9-BEE2-FA395C5B25A5}" destId="{5EFF7B53-4D58-4B02-838F-72137065222E}" srcOrd="0" destOrd="0" parTransId="{7826E398-961F-48F9-AE90-CF793060DEFD}" sibTransId="{02C2B817-5359-4C6C-AF1A-620AEBBB2BAB}"/>
    <dgm:cxn modelId="{EC1641D2-50E4-455E-B89C-D84728DD9DFE}" srcId="{0FCAF349-7D08-4790-A804-0C39CE409B3C}" destId="{EA251346-6519-472F-985D-D2A621901B86}" srcOrd="1" destOrd="0" parTransId="{87CA6D4D-85D3-4F2E-91FF-9FE496B7C037}" sibTransId="{FBD93638-252A-44BA-8657-5CF929F1A4EA}"/>
    <dgm:cxn modelId="{EE52B4E7-453C-4BCF-B5AE-6A1FFC3479CB}" type="presOf" srcId="{2E96B3FA-AA7B-43CB-A0D1-F68EFAA06CB3}" destId="{0536C859-C776-4AA5-A9CD-9E80C2619EAF}" srcOrd="0" destOrd="0" presId="urn:microsoft.com/office/officeart/2005/8/layout/chevron2"/>
    <dgm:cxn modelId="{B6C1C28B-A5C0-4656-9077-78992A42A025}" srcId="{DE72F0DF-E841-403C-BE03-5E5B75027D1B}" destId="{98EAFDF4-DF2C-44ED-9058-A4D5E3D8A6F7}" srcOrd="0" destOrd="0" parTransId="{3AF8A052-9BCB-4E52-96C8-F2F7C25DA7FB}" sibTransId="{C595E531-1FAA-4FD6-8C68-1629FA0D3D8E}"/>
    <dgm:cxn modelId="{0559DDBB-25C5-4FA9-B302-0E6AECA4D9A5}" srcId="{0FCAF349-7D08-4790-A804-0C39CE409B3C}" destId="{2E96B3FA-AA7B-43CB-A0D1-F68EFAA06CB3}" srcOrd="0" destOrd="0" parTransId="{FFC6E213-23CF-434F-B9F6-68D9CCB87C20}" sibTransId="{4C5BA40E-09D3-47B0-BAD8-950F5BBA1B27}"/>
    <dgm:cxn modelId="{B57E8457-009C-4ECD-9C35-34C34F28E6C1}" srcId="{EA251346-6519-472F-985D-D2A621901B86}" destId="{F102767E-C15E-43F3-8CF9-A31ED34A31C3}" srcOrd="0" destOrd="0" parTransId="{49022F8F-D322-4FAB-8D0E-DC9B9DF17058}" sibTransId="{756EE3C2-8955-41A1-B83E-EC69E03A5EEF}"/>
    <dgm:cxn modelId="{B154106E-309F-4ED5-8D71-E9AA70933A51}" srcId="{0FCAF349-7D08-4790-A804-0C39CE409B3C}" destId="{47BF91CB-CEF9-4953-8632-DBBD451E6AF7}" srcOrd="4" destOrd="0" parTransId="{32CC276E-A653-421F-8CEC-1221F5DA9BC7}" sibTransId="{AC64C147-45D1-4FC3-A775-1015FE1E0EFF}"/>
    <dgm:cxn modelId="{CA945F2F-EA79-4438-9F10-CF5947D84A26}" type="presOf" srcId="{DE72F0DF-E841-403C-BE03-5E5B75027D1B}" destId="{96C421B7-0FAB-49FB-A4A8-72B15F982192}" srcOrd="0" destOrd="0" presId="urn:microsoft.com/office/officeart/2005/8/layout/chevron2"/>
    <dgm:cxn modelId="{BF8C8EB6-0E7F-4E95-9273-A9FB13650ED6}" type="presOf" srcId="{0FCAF349-7D08-4790-A804-0C39CE409B3C}" destId="{E8601D78-584F-4B4C-8726-788798BFA9F1}" srcOrd="0" destOrd="0" presId="urn:microsoft.com/office/officeart/2005/8/layout/chevron2"/>
    <dgm:cxn modelId="{58C1D524-CD17-449E-927A-C4CF3ECEEF90}" srcId="{2E96B3FA-AA7B-43CB-A0D1-F68EFAA06CB3}" destId="{1478419C-F5F7-4CE3-A6DA-36AED676A731}" srcOrd="0" destOrd="0" parTransId="{6B8DFD7D-1827-4B8C-A7A2-4DEA80EEC52F}" sibTransId="{50708555-51ED-4A49-97ED-460BECBC43F7}"/>
    <dgm:cxn modelId="{8E302861-9C8E-4747-A8FD-465A99910094}" srcId="{0FCAF349-7D08-4790-A804-0C39CE409B3C}" destId="{9A7B9E2E-E603-4EC9-BEE2-FA395C5B25A5}" srcOrd="3" destOrd="0" parTransId="{9F7CD8AD-189D-4812-BBE7-A70DF74AAF69}" sibTransId="{236BE3D5-48FE-40BC-9B18-F73BC4E2B94C}"/>
    <dgm:cxn modelId="{AE70B09C-F59D-46B3-8E15-F0A2BD0623B6}" type="presOf" srcId="{B148FBB9-C58C-4D83-87C5-5B687ACD4E1E}" destId="{6B2E4524-353D-4A19-818C-F8C351A631AB}" srcOrd="0" destOrd="0" presId="urn:microsoft.com/office/officeart/2005/8/layout/chevron2"/>
    <dgm:cxn modelId="{91105EBC-D87E-48BC-9501-BAE517754E47}" type="presOf" srcId="{F102767E-C15E-43F3-8CF9-A31ED34A31C3}" destId="{B22ED6EA-D5BB-4B9F-AD6E-D63A64DF693C}" srcOrd="0" destOrd="0" presId="urn:microsoft.com/office/officeart/2005/8/layout/chevron2"/>
    <dgm:cxn modelId="{E2EDA172-0D51-43AC-9F54-536B421E352F}" srcId="{0FCAF349-7D08-4790-A804-0C39CE409B3C}" destId="{DE72F0DF-E841-403C-BE03-5E5B75027D1B}" srcOrd="2" destOrd="0" parTransId="{7490187B-456A-44A9-883D-11C00DBAF43C}" sibTransId="{36D003C4-D643-4A63-8742-A3E142A1B481}"/>
    <dgm:cxn modelId="{7C871FD3-D595-4FD9-98CB-FFC8763C51E2}" type="presOf" srcId="{1478419C-F5F7-4CE3-A6DA-36AED676A731}" destId="{00586A60-EB95-4531-9F5E-33181EC77502}" srcOrd="0" destOrd="0" presId="urn:microsoft.com/office/officeart/2005/8/layout/chevron2"/>
    <dgm:cxn modelId="{2E0ECD67-D3C6-4F08-81A6-9F71DF237DEC}" type="presOf" srcId="{5EFF7B53-4D58-4B02-838F-72137065222E}" destId="{7346F6DB-E72F-4BD8-824E-D36FBDEA5314}" srcOrd="0" destOrd="0" presId="urn:microsoft.com/office/officeart/2005/8/layout/chevron2"/>
    <dgm:cxn modelId="{30307F74-C771-4296-98D2-75ECB9C97085}" type="presOf" srcId="{47BF91CB-CEF9-4953-8632-DBBD451E6AF7}" destId="{0AE72947-B1E1-4FC5-A7C2-65379073CDC5}" srcOrd="0" destOrd="0" presId="urn:microsoft.com/office/officeart/2005/8/layout/chevron2"/>
    <dgm:cxn modelId="{C235F0C1-8E25-4117-B1D6-BD83455DD53E}" type="presOf" srcId="{98EAFDF4-DF2C-44ED-9058-A4D5E3D8A6F7}" destId="{3696B9B0-17FF-4E98-A97E-1ABD3B65EBE8}" srcOrd="0" destOrd="0" presId="urn:microsoft.com/office/officeart/2005/8/layout/chevron2"/>
    <dgm:cxn modelId="{1E4757C1-28D6-46CF-9AFB-D3FFB731E7D8}" type="presOf" srcId="{EA251346-6519-472F-985D-D2A621901B86}" destId="{D05BB766-56EB-4E5A-8076-E1A41B667DF0}" srcOrd="0" destOrd="0" presId="urn:microsoft.com/office/officeart/2005/8/layout/chevron2"/>
    <dgm:cxn modelId="{EC198C18-AC8B-4B51-AB08-5A928575C1D2}" type="presOf" srcId="{9A7B9E2E-E603-4EC9-BEE2-FA395C5B25A5}" destId="{12807761-499A-4E43-8166-ED014404B9A6}" srcOrd="0" destOrd="0" presId="urn:microsoft.com/office/officeart/2005/8/layout/chevron2"/>
    <dgm:cxn modelId="{E49EDFD5-092F-4E59-A8BF-F92BC992CDBC}" srcId="{47BF91CB-CEF9-4953-8632-DBBD451E6AF7}" destId="{B148FBB9-C58C-4D83-87C5-5B687ACD4E1E}" srcOrd="0" destOrd="0" parTransId="{4BFA4A8A-0C50-469E-9B31-639FFD09380C}" sibTransId="{A174ACB4-7105-40FD-B057-ED9ED73159DB}"/>
    <dgm:cxn modelId="{BAD42CBD-3C32-45C3-B5A0-934D45E77F22}" type="presParOf" srcId="{E8601D78-584F-4B4C-8726-788798BFA9F1}" destId="{6A02A620-66B3-47A6-A324-77122F3E8016}" srcOrd="0" destOrd="0" presId="urn:microsoft.com/office/officeart/2005/8/layout/chevron2"/>
    <dgm:cxn modelId="{D7B37763-B219-4DA7-969A-A0005D1567BF}" type="presParOf" srcId="{6A02A620-66B3-47A6-A324-77122F3E8016}" destId="{0536C859-C776-4AA5-A9CD-9E80C2619EAF}" srcOrd="0" destOrd="0" presId="urn:microsoft.com/office/officeart/2005/8/layout/chevron2"/>
    <dgm:cxn modelId="{E6D127FA-7058-4A86-8DA4-F7D3202D766E}" type="presParOf" srcId="{6A02A620-66B3-47A6-A324-77122F3E8016}" destId="{00586A60-EB95-4531-9F5E-33181EC77502}" srcOrd="1" destOrd="0" presId="urn:microsoft.com/office/officeart/2005/8/layout/chevron2"/>
    <dgm:cxn modelId="{48C4C431-E8C6-4A06-831A-DA754B021CDE}" type="presParOf" srcId="{E8601D78-584F-4B4C-8726-788798BFA9F1}" destId="{EB2631B3-B9AD-4C4C-B4B4-7AA156F821DC}" srcOrd="1" destOrd="0" presId="urn:microsoft.com/office/officeart/2005/8/layout/chevron2"/>
    <dgm:cxn modelId="{6D89C7E9-D696-40EF-8C26-4CFF9BBE3991}" type="presParOf" srcId="{E8601D78-584F-4B4C-8726-788798BFA9F1}" destId="{C370F88A-2A4A-48AC-8B97-079086713F28}" srcOrd="2" destOrd="0" presId="urn:microsoft.com/office/officeart/2005/8/layout/chevron2"/>
    <dgm:cxn modelId="{724615FE-2DBC-418A-82A5-F6FB0EEC76AC}" type="presParOf" srcId="{C370F88A-2A4A-48AC-8B97-079086713F28}" destId="{D05BB766-56EB-4E5A-8076-E1A41B667DF0}" srcOrd="0" destOrd="0" presId="urn:microsoft.com/office/officeart/2005/8/layout/chevron2"/>
    <dgm:cxn modelId="{3CA21A5F-1668-40CF-BF39-0EE5ACE63403}" type="presParOf" srcId="{C370F88A-2A4A-48AC-8B97-079086713F28}" destId="{B22ED6EA-D5BB-4B9F-AD6E-D63A64DF693C}" srcOrd="1" destOrd="0" presId="urn:microsoft.com/office/officeart/2005/8/layout/chevron2"/>
    <dgm:cxn modelId="{9936866D-D29E-4055-83A8-8FADDFC56E33}" type="presParOf" srcId="{E8601D78-584F-4B4C-8726-788798BFA9F1}" destId="{60551930-2064-4F29-BC6F-02AC7DC80CDC}" srcOrd="3" destOrd="0" presId="urn:microsoft.com/office/officeart/2005/8/layout/chevron2"/>
    <dgm:cxn modelId="{D5AA9722-D968-42EA-A307-0C138342CCBC}" type="presParOf" srcId="{E8601D78-584F-4B4C-8726-788798BFA9F1}" destId="{51772AF8-1267-4DE6-A598-6CE54118AA3B}" srcOrd="4" destOrd="0" presId="urn:microsoft.com/office/officeart/2005/8/layout/chevron2"/>
    <dgm:cxn modelId="{DE69072C-188D-49D8-B2E2-FBEEBCEE960E}" type="presParOf" srcId="{51772AF8-1267-4DE6-A598-6CE54118AA3B}" destId="{96C421B7-0FAB-49FB-A4A8-72B15F982192}" srcOrd="0" destOrd="0" presId="urn:microsoft.com/office/officeart/2005/8/layout/chevron2"/>
    <dgm:cxn modelId="{77C21E9D-23C3-4256-8280-4C03A43F6566}" type="presParOf" srcId="{51772AF8-1267-4DE6-A598-6CE54118AA3B}" destId="{3696B9B0-17FF-4E98-A97E-1ABD3B65EBE8}" srcOrd="1" destOrd="0" presId="urn:microsoft.com/office/officeart/2005/8/layout/chevron2"/>
    <dgm:cxn modelId="{96D4F546-619E-449B-8B14-FFF47BE4EE0C}" type="presParOf" srcId="{E8601D78-584F-4B4C-8726-788798BFA9F1}" destId="{86985953-8C31-486B-B788-804F3A93541A}" srcOrd="5" destOrd="0" presId="urn:microsoft.com/office/officeart/2005/8/layout/chevron2"/>
    <dgm:cxn modelId="{04AE22C3-21BB-43BF-B895-A4D63A8F84FC}" type="presParOf" srcId="{E8601D78-584F-4B4C-8726-788798BFA9F1}" destId="{C4EA61F7-44CA-444F-826C-3CFD552BCED3}" srcOrd="6" destOrd="0" presId="urn:microsoft.com/office/officeart/2005/8/layout/chevron2"/>
    <dgm:cxn modelId="{BE7CAD61-652F-455D-BDC8-C914CD631933}" type="presParOf" srcId="{C4EA61F7-44CA-444F-826C-3CFD552BCED3}" destId="{12807761-499A-4E43-8166-ED014404B9A6}" srcOrd="0" destOrd="0" presId="urn:microsoft.com/office/officeart/2005/8/layout/chevron2"/>
    <dgm:cxn modelId="{277159B2-0864-486C-8FA8-92531D3AE58B}" type="presParOf" srcId="{C4EA61F7-44CA-444F-826C-3CFD552BCED3}" destId="{7346F6DB-E72F-4BD8-824E-D36FBDEA5314}" srcOrd="1" destOrd="0" presId="urn:microsoft.com/office/officeart/2005/8/layout/chevron2"/>
    <dgm:cxn modelId="{467BDC6A-EADA-4E95-811A-F670DAE6081D}" type="presParOf" srcId="{E8601D78-584F-4B4C-8726-788798BFA9F1}" destId="{F9743DB6-B4EA-4AFE-B9A0-6DC35A72891B}" srcOrd="7" destOrd="0" presId="urn:microsoft.com/office/officeart/2005/8/layout/chevron2"/>
    <dgm:cxn modelId="{CDED267B-3C19-4640-896C-15808991719D}" type="presParOf" srcId="{E8601D78-584F-4B4C-8726-788798BFA9F1}" destId="{B6068B5B-19B0-4C7C-8D5E-F2E90A9ABC70}" srcOrd="8" destOrd="0" presId="urn:microsoft.com/office/officeart/2005/8/layout/chevron2"/>
    <dgm:cxn modelId="{D3811D54-C261-4D56-BD9A-9AABC03DB577}" type="presParOf" srcId="{B6068B5B-19B0-4C7C-8D5E-F2E90A9ABC70}" destId="{0AE72947-B1E1-4FC5-A7C2-65379073CDC5}" srcOrd="0" destOrd="0" presId="urn:microsoft.com/office/officeart/2005/8/layout/chevron2"/>
    <dgm:cxn modelId="{EB81C132-4A03-4D5D-A1C1-AEEA50DA256A}" type="presParOf" srcId="{B6068B5B-19B0-4C7C-8D5E-F2E90A9ABC70}" destId="{6B2E4524-353D-4A19-818C-F8C351A631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16AA9C-B466-4EE1-9A09-CA57CC25721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0C9261-EFCF-4CD4-B06E-BF4EFD0B5550}">
      <dgm:prSet phldrT="[Текст]" phldr="1"/>
      <dgm:spPr>
        <a:solidFill>
          <a:srgbClr val="EB5044"/>
        </a:solidFill>
      </dgm:spPr>
      <dgm:t>
        <a:bodyPr/>
        <a:lstStyle/>
        <a:p>
          <a:endParaRPr lang="ru-RU" dirty="0"/>
        </a:p>
      </dgm:t>
    </dgm:pt>
    <dgm:pt modelId="{D41082D3-C55F-460F-A944-18F894961D17}" type="parTrans" cxnId="{1658CA9C-23E4-4930-9DF7-35AA4635887F}">
      <dgm:prSet/>
      <dgm:spPr/>
      <dgm:t>
        <a:bodyPr/>
        <a:lstStyle/>
        <a:p>
          <a:endParaRPr lang="ru-RU"/>
        </a:p>
      </dgm:t>
    </dgm:pt>
    <dgm:pt modelId="{053DE8D7-FB06-48BB-9F33-97A40C570573}" type="sibTrans" cxnId="{1658CA9C-23E4-4930-9DF7-35AA4635887F}">
      <dgm:prSet/>
      <dgm:spPr/>
      <dgm:t>
        <a:bodyPr/>
        <a:lstStyle/>
        <a:p>
          <a:endParaRPr lang="ru-RU"/>
        </a:p>
      </dgm:t>
    </dgm:pt>
    <dgm:pt modelId="{30F4488C-74B7-4AA2-8C6A-6B99F3846423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EC4F4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ДИСТАНТ!!! РАБОТАЕМ ВМЕСТЕ</a:t>
          </a:r>
          <a:endParaRPr lang="ru-RU" b="1" dirty="0">
            <a:solidFill>
              <a:srgbClr val="EC4F4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67698F-C384-4C09-B42F-2B54FE050C1F}" type="parTrans" cxnId="{0870715F-0409-450C-A17C-6DE54357D86C}">
      <dgm:prSet/>
      <dgm:spPr/>
      <dgm:t>
        <a:bodyPr/>
        <a:lstStyle/>
        <a:p>
          <a:endParaRPr lang="ru-RU"/>
        </a:p>
      </dgm:t>
    </dgm:pt>
    <dgm:pt modelId="{70A1F935-DC13-4327-BBB0-C1016C823ABE}" type="sibTrans" cxnId="{0870715F-0409-450C-A17C-6DE54357D86C}">
      <dgm:prSet/>
      <dgm:spPr/>
      <dgm:t>
        <a:bodyPr/>
        <a:lstStyle/>
        <a:p>
          <a:endParaRPr lang="ru-RU"/>
        </a:p>
      </dgm:t>
    </dgm:pt>
    <dgm:pt modelId="{87103612-8A53-4CF2-82CD-E1AFF71F452D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https://krippo.ru/index.php/14-moduli/1679-07-04-2020-1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EFE8F-87FC-4505-B50D-FEBB6DD17472}" type="parTrans" cxnId="{A159E9C6-EE0D-46E6-A5AA-0BAB01645C1C}">
      <dgm:prSet/>
      <dgm:spPr/>
      <dgm:t>
        <a:bodyPr/>
        <a:lstStyle/>
        <a:p>
          <a:endParaRPr lang="ru-RU"/>
        </a:p>
      </dgm:t>
    </dgm:pt>
    <dgm:pt modelId="{8876AA41-C7E0-492A-872F-19F6B7D0BC71}" type="sibTrans" cxnId="{A159E9C6-EE0D-46E6-A5AA-0BAB01645C1C}">
      <dgm:prSet/>
      <dgm:spPr/>
      <dgm:t>
        <a:bodyPr/>
        <a:lstStyle/>
        <a:p>
          <a:endParaRPr lang="ru-RU"/>
        </a:p>
      </dgm:t>
    </dgm:pt>
    <dgm:pt modelId="{29076B7F-0BCF-46DB-9829-CB3EBD18DCA8}">
      <dgm:prSet phldrT="[Текст]" phldr="1"/>
      <dgm:spPr>
        <a:solidFill>
          <a:srgbClr val="EB5044"/>
        </a:solidFill>
      </dgm:spPr>
      <dgm:t>
        <a:bodyPr/>
        <a:lstStyle/>
        <a:p>
          <a:endParaRPr lang="ru-RU" dirty="0"/>
        </a:p>
      </dgm:t>
    </dgm:pt>
    <dgm:pt modelId="{42FA779A-9A74-42BB-B762-F60EDAB647EF}" type="parTrans" cxnId="{5B7C8F21-8FBE-4587-B5F8-6DBF79B231EF}">
      <dgm:prSet/>
      <dgm:spPr/>
      <dgm:t>
        <a:bodyPr/>
        <a:lstStyle/>
        <a:p>
          <a:endParaRPr lang="ru-RU"/>
        </a:p>
      </dgm:t>
    </dgm:pt>
    <dgm:pt modelId="{4F425EEB-AB12-4D86-A83E-DB0D8EE7C520}" type="sibTrans" cxnId="{5B7C8F21-8FBE-4587-B5F8-6DBF79B231EF}">
      <dgm:prSet/>
      <dgm:spPr/>
      <dgm:t>
        <a:bodyPr/>
        <a:lstStyle/>
        <a:p>
          <a:endParaRPr lang="ru-RU"/>
        </a:p>
      </dgm:t>
    </dgm:pt>
    <dgm:pt modelId="{1DC192A4-5709-4432-BBC0-3B9F54D3D07D}">
      <dgm:prSet phldrT="[Текст]"/>
      <dgm:spPr/>
      <dgm:t>
        <a:bodyPr/>
        <a:lstStyle/>
        <a:p>
          <a:r>
            <a:rPr lang="ru-RU" b="1" dirty="0" smtClean="0">
              <a:solidFill>
                <a:srgbClr val="EC4F4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Вопрос методисту</a:t>
          </a:r>
          <a:endParaRPr lang="ru-RU" b="1" dirty="0">
            <a:solidFill>
              <a:srgbClr val="EC4F4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01491F-2D3F-417D-8275-773F31381677}" type="parTrans" cxnId="{D0C51631-B627-4E9F-95D1-3A86D9F87127}">
      <dgm:prSet/>
      <dgm:spPr/>
      <dgm:t>
        <a:bodyPr/>
        <a:lstStyle/>
        <a:p>
          <a:endParaRPr lang="ru-RU"/>
        </a:p>
      </dgm:t>
    </dgm:pt>
    <dgm:pt modelId="{66E91C58-9F8B-47A1-A13C-5F49FE0B1081}" type="sibTrans" cxnId="{D0C51631-B627-4E9F-95D1-3A86D9F87127}">
      <dgm:prSet/>
      <dgm:spPr/>
      <dgm:t>
        <a:bodyPr/>
        <a:lstStyle/>
        <a:p>
          <a:endParaRPr lang="ru-RU"/>
        </a:p>
      </dgm:t>
    </dgm:pt>
    <dgm:pt modelId="{A709D6B5-E45C-4502-A152-3EEA97F7ED79}">
      <dgm:prSet phldrT="[Текст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https://krippo.ru/index.php/2015-01-14-09-46-18/vopros-metodistu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790004-4CF2-4266-9AC0-81BD4F5ACEDD}" type="parTrans" cxnId="{E806873B-84D2-49FB-9DB3-DCDC0CB89DE5}">
      <dgm:prSet/>
      <dgm:spPr/>
      <dgm:t>
        <a:bodyPr/>
        <a:lstStyle/>
        <a:p>
          <a:endParaRPr lang="ru-RU"/>
        </a:p>
      </dgm:t>
    </dgm:pt>
    <dgm:pt modelId="{40C662B0-6165-4B92-BE2C-C8F248702BE9}" type="sibTrans" cxnId="{E806873B-84D2-49FB-9DB3-DCDC0CB89DE5}">
      <dgm:prSet/>
      <dgm:spPr/>
      <dgm:t>
        <a:bodyPr/>
        <a:lstStyle/>
        <a:p>
          <a:endParaRPr lang="ru-RU"/>
        </a:p>
      </dgm:t>
    </dgm:pt>
    <dgm:pt modelId="{B3D8445E-7238-4C4F-A849-CE18E2C51A2C}" type="pres">
      <dgm:prSet presAssocID="{6B16AA9C-B466-4EE1-9A09-CA57CC2572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B755F3-FE4B-4590-969E-8E7E372755AC}" type="pres">
      <dgm:prSet presAssocID="{840C9261-EFCF-4CD4-B06E-BF4EFD0B5550}" presName="composite" presStyleCnt="0"/>
      <dgm:spPr/>
    </dgm:pt>
    <dgm:pt modelId="{FFE85E6B-9C8F-416C-8E53-E37230B99B40}" type="pres">
      <dgm:prSet presAssocID="{840C9261-EFCF-4CD4-B06E-BF4EFD0B555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0E3FB-F613-4563-804B-7ADAB02B53DD}" type="pres">
      <dgm:prSet presAssocID="{840C9261-EFCF-4CD4-B06E-BF4EFD0B5550}" presName="descendantText" presStyleLbl="alignAcc1" presStyleIdx="0" presStyleCnt="2" custLinFactNeighborX="0" custLinFactNeighborY="-4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2BD09-BE2F-41B8-8F5B-D6022F35271E}" type="pres">
      <dgm:prSet presAssocID="{053DE8D7-FB06-48BB-9F33-97A40C570573}" presName="sp" presStyleCnt="0"/>
      <dgm:spPr/>
    </dgm:pt>
    <dgm:pt modelId="{99E1A6D4-C737-47EC-85E5-15868E8AAAE1}" type="pres">
      <dgm:prSet presAssocID="{29076B7F-0BCF-46DB-9829-CB3EBD18DCA8}" presName="composite" presStyleCnt="0"/>
      <dgm:spPr/>
    </dgm:pt>
    <dgm:pt modelId="{A930E358-A68C-4D53-9103-84EB28A6EA30}" type="pres">
      <dgm:prSet presAssocID="{29076B7F-0BCF-46DB-9829-CB3EBD18DCA8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600E6-C0FF-44B5-9FA7-4CCAEA2D27AA}" type="pres">
      <dgm:prSet presAssocID="{29076B7F-0BCF-46DB-9829-CB3EBD18DCA8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59E9C6-EE0D-46E6-A5AA-0BAB01645C1C}" srcId="{840C9261-EFCF-4CD4-B06E-BF4EFD0B5550}" destId="{87103612-8A53-4CF2-82CD-E1AFF71F452D}" srcOrd="1" destOrd="0" parTransId="{935EFE8F-87FC-4505-B50D-FEBB6DD17472}" sibTransId="{8876AA41-C7E0-492A-872F-19F6B7D0BC71}"/>
    <dgm:cxn modelId="{18FCDFF1-F367-46AD-A417-BB74763EA767}" type="presOf" srcId="{A709D6B5-E45C-4502-A152-3EEA97F7ED79}" destId="{2CE600E6-C0FF-44B5-9FA7-4CCAEA2D27AA}" srcOrd="0" destOrd="1" presId="urn:microsoft.com/office/officeart/2005/8/layout/chevron2"/>
    <dgm:cxn modelId="{1658CA9C-23E4-4930-9DF7-35AA4635887F}" srcId="{6B16AA9C-B466-4EE1-9A09-CA57CC257216}" destId="{840C9261-EFCF-4CD4-B06E-BF4EFD0B5550}" srcOrd="0" destOrd="0" parTransId="{D41082D3-C55F-460F-A944-18F894961D17}" sibTransId="{053DE8D7-FB06-48BB-9F33-97A40C570573}"/>
    <dgm:cxn modelId="{79D9EF4E-4BBC-458B-BFBC-772A889FEAC0}" type="presOf" srcId="{29076B7F-0BCF-46DB-9829-CB3EBD18DCA8}" destId="{A930E358-A68C-4D53-9103-84EB28A6EA30}" srcOrd="0" destOrd="0" presId="urn:microsoft.com/office/officeart/2005/8/layout/chevron2"/>
    <dgm:cxn modelId="{4FC34F49-204D-40D3-A137-2AD75354D173}" type="presOf" srcId="{1DC192A4-5709-4432-BBC0-3B9F54D3D07D}" destId="{2CE600E6-C0FF-44B5-9FA7-4CCAEA2D27AA}" srcOrd="0" destOrd="0" presId="urn:microsoft.com/office/officeart/2005/8/layout/chevron2"/>
    <dgm:cxn modelId="{E806873B-84D2-49FB-9DB3-DCDC0CB89DE5}" srcId="{29076B7F-0BCF-46DB-9829-CB3EBD18DCA8}" destId="{A709D6B5-E45C-4502-A152-3EEA97F7ED79}" srcOrd="1" destOrd="0" parTransId="{FA790004-4CF2-4266-9AC0-81BD4F5ACEDD}" sibTransId="{40C662B0-6165-4B92-BE2C-C8F248702BE9}"/>
    <dgm:cxn modelId="{EB20D890-E78C-485B-A08E-AC77403766C1}" type="presOf" srcId="{840C9261-EFCF-4CD4-B06E-BF4EFD0B5550}" destId="{FFE85E6B-9C8F-416C-8E53-E37230B99B40}" srcOrd="0" destOrd="0" presId="urn:microsoft.com/office/officeart/2005/8/layout/chevron2"/>
    <dgm:cxn modelId="{5B7C8F21-8FBE-4587-B5F8-6DBF79B231EF}" srcId="{6B16AA9C-B466-4EE1-9A09-CA57CC257216}" destId="{29076B7F-0BCF-46DB-9829-CB3EBD18DCA8}" srcOrd="1" destOrd="0" parTransId="{42FA779A-9A74-42BB-B762-F60EDAB647EF}" sibTransId="{4F425EEB-AB12-4D86-A83E-DB0D8EE7C520}"/>
    <dgm:cxn modelId="{D0C51631-B627-4E9F-95D1-3A86D9F87127}" srcId="{29076B7F-0BCF-46DB-9829-CB3EBD18DCA8}" destId="{1DC192A4-5709-4432-BBC0-3B9F54D3D07D}" srcOrd="0" destOrd="0" parTransId="{3D01491F-2D3F-417D-8275-773F31381677}" sibTransId="{66E91C58-9F8B-47A1-A13C-5F49FE0B1081}"/>
    <dgm:cxn modelId="{4BA6D589-F708-4692-94DF-32FD6545E588}" type="presOf" srcId="{6B16AA9C-B466-4EE1-9A09-CA57CC257216}" destId="{B3D8445E-7238-4C4F-A849-CE18E2C51A2C}" srcOrd="0" destOrd="0" presId="urn:microsoft.com/office/officeart/2005/8/layout/chevron2"/>
    <dgm:cxn modelId="{0870715F-0409-450C-A17C-6DE54357D86C}" srcId="{840C9261-EFCF-4CD4-B06E-BF4EFD0B5550}" destId="{30F4488C-74B7-4AA2-8C6A-6B99F3846423}" srcOrd="0" destOrd="0" parTransId="{4267698F-C384-4C09-B42F-2B54FE050C1F}" sibTransId="{70A1F935-DC13-4327-BBB0-C1016C823ABE}"/>
    <dgm:cxn modelId="{2303CBF0-B474-470D-8684-B8A0A13E3600}" type="presOf" srcId="{30F4488C-74B7-4AA2-8C6A-6B99F3846423}" destId="{45C0E3FB-F613-4563-804B-7ADAB02B53DD}" srcOrd="0" destOrd="0" presId="urn:microsoft.com/office/officeart/2005/8/layout/chevron2"/>
    <dgm:cxn modelId="{71B001C9-66F0-498A-A7B2-E8CA93332346}" type="presOf" srcId="{87103612-8A53-4CF2-82CD-E1AFF71F452D}" destId="{45C0E3FB-F613-4563-804B-7ADAB02B53DD}" srcOrd="0" destOrd="1" presId="urn:microsoft.com/office/officeart/2005/8/layout/chevron2"/>
    <dgm:cxn modelId="{76903C1D-D897-4F9F-816A-4606645C2799}" type="presParOf" srcId="{B3D8445E-7238-4C4F-A849-CE18E2C51A2C}" destId="{C4B755F3-FE4B-4590-969E-8E7E372755AC}" srcOrd="0" destOrd="0" presId="urn:microsoft.com/office/officeart/2005/8/layout/chevron2"/>
    <dgm:cxn modelId="{EEDAB91A-37F0-4598-99E5-16FC449E5FF2}" type="presParOf" srcId="{C4B755F3-FE4B-4590-969E-8E7E372755AC}" destId="{FFE85E6B-9C8F-416C-8E53-E37230B99B40}" srcOrd="0" destOrd="0" presId="urn:microsoft.com/office/officeart/2005/8/layout/chevron2"/>
    <dgm:cxn modelId="{D82F7840-29FE-4D59-8729-A8872422F3B2}" type="presParOf" srcId="{C4B755F3-FE4B-4590-969E-8E7E372755AC}" destId="{45C0E3FB-F613-4563-804B-7ADAB02B53DD}" srcOrd="1" destOrd="0" presId="urn:microsoft.com/office/officeart/2005/8/layout/chevron2"/>
    <dgm:cxn modelId="{95081D2D-31A5-44B6-A03F-8A572348B9D7}" type="presParOf" srcId="{B3D8445E-7238-4C4F-A849-CE18E2C51A2C}" destId="{3E92BD09-BE2F-41B8-8F5B-D6022F35271E}" srcOrd="1" destOrd="0" presId="urn:microsoft.com/office/officeart/2005/8/layout/chevron2"/>
    <dgm:cxn modelId="{B8946868-AC1F-4AF0-9908-9839546602A9}" type="presParOf" srcId="{B3D8445E-7238-4C4F-A849-CE18E2C51A2C}" destId="{99E1A6D4-C737-47EC-85E5-15868E8AAAE1}" srcOrd="2" destOrd="0" presId="urn:microsoft.com/office/officeart/2005/8/layout/chevron2"/>
    <dgm:cxn modelId="{142486D2-128D-4537-A3DE-21F2890C2FF4}" type="presParOf" srcId="{99E1A6D4-C737-47EC-85E5-15868E8AAAE1}" destId="{A930E358-A68C-4D53-9103-84EB28A6EA30}" srcOrd="0" destOrd="0" presId="urn:microsoft.com/office/officeart/2005/8/layout/chevron2"/>
    <dgm:cxn modelId="{2D2DE42F-9A35-45CB-B106-2BD6E7CC8D2C}" type="presParOf" srcId="{99E1A6D4-C737-47EC-85E5-15868E8AAAE1}" destId="{2CE600E6-C0FF-44B5-9FA7-4CCAEA2D27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5CEEC-EB25-4CBF-9A75-312B5B343C10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3756F-E653-47D7-BB7D-85454811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7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FDE44-3196-498E-A603-8183451638D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62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200" cy="2387600"/>
          </a:xfrm>
        </p:spPr>
        <p:txBody>
          <a:bodyPr anchor="b"/>
          <a:lstStyle>
            <a:lvl1pPr algn="ctr">
              <a:defRPr sz="300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202"/>
            </a:lvl1pPr>
            <a:lvl2pPr marL="229016" indent="0" algn="ctr">
              <a:buNone/>
              <a:defRPr sz="1002"/>
            </a:lvl2pPr>
            <a:lvl3pPr marL="458033" indent="0" algn="ctr">
              <a:buNone/>
              <a:defRPr sz="902"/>
            </a:lvl3pPr>
            <a:lvl4pPr marL="687049" indent="0" algn="ctr">
              <a:buNone/>
              <a:defRPr sz="802"/>
            </a:lvl4pPr>
            <a:lvl5pPr marL="916065" indent="0" algn="ctr">
              <a:buNone/>
              <a:defRPr sz="802"/>
            </a:lvl5pPr>
            <a:lvl6pPr marL="1145081" indent="0" algn="ctr">
              <a:buNone/>
              <a:defRPr sz="802"/>
            </a:lvl6pPr>
            <a:lvl7pPr marL="1374098" indent="0" algn="ctr">
              <a:buNone/>
              <a:defRPr sz="802"/>
            </a:lvl7pPr>
            <a:lvl8pPr marL="1603114" indent="0" algn="ctr">
              <a:buNone/>
              <a:defRPr sz="802"/>
            </a:lvl8pPr>
            <a:lvl9pPr marL="1832130" indent="0" algn="ctr">
              <a:buNone/>
              <a:defRPr sz="80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819-66F5-4ED4-8AB1-9CF7B24C79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B59E-55A0-4F3F-8730-451CDB84A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6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819-66F5-4ED4-8AB1-9CF7B24C79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B59E-55A0-4F3F-8730-451CDB84A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6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1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819-66F5-4ED4-8AB1-9CF7B24C79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B59E-55A0-4F3F-8730-451CDB84A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98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78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=""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25C68B6-61C2-468F-89AB-4B9F7531AA68}" type="slidenum">
              <a:rPr lang="ru-RU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1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=""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25C68B6-61C2-468F-89AB-4B9F7531AA68}" type="slidenum">
              <a:rPr lang="ru-RU" sz="160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12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09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00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872084-AA93-48A3-A056-F554C2E252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6B39C-94AD-432B-86B8-37EDEF2987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5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819-66F5-4ED4-8AB1-9CF7B24C79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B59E-55A0-4F3F-8730-451CDB84A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8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300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1202">
                <a:solidFill>
                  <a:schemeClr val="tx1"/>
                </a:solidFill>
              </a:defRPr>
            </a:lvl1pPr>
            <a:lvl2pPr marL="229016" indent="0">
              <a:buNone/>
              <a:defRPr sz="1002">
                <a:solidFill>
                  <a:schemeClr val="tx1">
                    <a:tint val="75000"/>
                  </a:schemeClr>
                </a:solidFill>
              </a:defRPr>
            </a:lvl2pPr>
            <a:lvl3pPr marL="458033" indent="0">
              <a:buNone/>
              <a:defRPr sz="902">
                <a:solidFill>
                  <a:schemeClr val="tx1">
                    <a:tint val="75000"/>
                  </a:schemeClr>
                </a:solidFill>
              </a:defRPr>
            </a:lvl3pPr>
            <a:lvl4pPr marL="687049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4pPr>
            <a:lvl5pPr marL="916065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5pPr>
            <a:lvl6pPr marL="1145081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6pPr>
            <a:lvl7pPr marL="1374098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7pPr>
            <a:lvl8pPr marL="1603114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8pPr>
            <a:lvl9pPr marL="1832130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819-66F5-4ED4-8AB1-9CF7B24C79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B59E-55A0-4F3F-8730-451CDB84A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5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819-66F5-4ED4-8AB1-9CF7B24C79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B59E-55A0-4F3F-8730-451CDB84A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0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202" b="1"/>
            </a:lvl1pPr>
            <a:lvl2pPr marL="229016" indent="0">
              <a:buNone/>
              <a:defRPr sz="1002" b="1"/>
            </a:lvl2pPr>
            <a:lvl3pPr marL="458033" indent="0">
              <a:buNone/>
              <a:defRPr sz="902" b="1"/>
            </a:lvl3pPr>
            <a:lvl4pPr marL="687049" indent="0">
              <a:buNone/>
              <a:defRPr sz="802" b="1"/>
            </a:lvl4pPr>
            <a:lvl5pPr marL="916065" indent="0">
              <a:buNone/>
              <a:defRPr sz="802" b="1"/>
            </a:lvl5pPr>
            <a:lvl6pPr marL="1145081" indent="0">
              <a:buNone/>
              <a:defRPr sz="802" b="1"/>
            </a:lvl6pPr>
            <a:lvl7pPr marL="1374098" indent="0">
              <a:buNone/>
              <a:defRPr sz="802" b="1"/>
            </a:lvl7pPr>
            <a:lvl8pPr marL="1603114" indent="0">
              <a:buNone/>
              <a:defRPr sz="802" b="1"/>
            </a:lvl8pPr>
            <a:lvl9pPr marL="1832130" indent="0">
              <a:buNone/>
              <a:defRPr sz="80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202" b="1"/>
            </a:lvl1pPr>
            <a:lvl2pPr marL="229016" indent="0">
              <a:buNone/>
              <a:defRPr sz="1002" b="1"/>
            </a:lvl2pPr>
            <a:lvl3pPr marL="458033" indent="0">
              <a:buNone/>
              <a:defRPr sz="902" b="1"/>
            </a:lvl3pPr>
            <a:lvl4pPr marL="687049" indent="0">
              <a:buNone/>
              <a:defRPr sz="802" b="1"/>
            </a:lvl4pPr>
            <a:lvl5pPr marL="916065" indent="0">
              <a:buNone/>
              <a:defRPr sz="802" b="1"/>
            </a:lvl5pPr>
            <a:lvl6pPr marL="1145081" indent="0">
              <a:buNone/>
              <a:defRPr sz="802" b="1"/>
            </a:lvl6pPr>
            <a:lvl7pPr marL="1374098" indent="0">
              <a:buNone/>
              <a:defRPr sz="802" b="1"/>
            </a:lvl7pPr>
            <a:lvl8pPr marL="1603114" indent="0">
              <a:buNone/>
              <a:defRPr sz="802" b="1"/>
            </a:lvl8pPr>
            <a:lvl9pPr marL="1832130" indent="0">
              <a:buNone/>
              <a:defRPr sz="80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819-66F5-4ED4-8AB1-9CF7B24C79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B59E-55A0-4F3F-8730-451CDB84A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5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819-66F5-4ED4-8AB1-9CF7B24C79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B59E-55A0-4F3F-8730-451CDB84A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0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819-66F5-4ED4-8AB1-9CF7B24C79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B59E-55A0-4F3F-8730-451CDB84A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4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60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1603"/>
            </a:lvl1pPr>
            <a:lvl2pPr>
              <a:defRPr sz="1403"/>
            </a:lvl2pPr>
            <a:lvl3pPr>
              <a:defRPr sz="1202"/>
            </a:lvl3pPr>
            <a:lvl4pPr>
              <a:defRPr sz="1002"/>
            </a:lvl4pPr>
            <a:lvl5pPr>
              <a:defRPr sz="1002"/>
            </a:lvl5pPr>
            <a:lvl6pPr>
              <a:defRPr sz="1002"/>
            </a:lvl6pPr>
            <a:lvl7pPr>
              <a:defRPr sz="1002"/>
            </a:lvl7pPr>
            <a:lvl8pPr>
              <a:defRPr sz="1002"/>
            </a:lvl8pPr>
            <a:lvl9pPr>
              <a:defRPr sz="100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802"/>
            </a:lvl1pPr>
            <a:lvl2pPr marL="229016" indent="0">
              <a:buNone/>
              <a:defRPr sz="701"/>
            </a:lvl2pPr>
            <a:lvl3pPr marL="458033" indent="0">
              <a:buNone/>
              <a:defRPr sz="601"/>
            </a:lvl3pPr>
            <a:lvl4pPr marL="687049" indent="0">
              <a:buNone/>
              <a:defRPr sz="501"/>
            </a:lvl4pPr>
            <a:lvl5pPr marL="916065" indent="0">
              <a:buNone/>
              <a:defRPr sz="501"/>
            </a:lvl5pPr>
            <a:lvl6pPr marL="1145081" indent="0">
              <a:buNone/>
              <a:defRPr sz="501"/>
            </a:lvl6pPr>
            <a:lvl7pPr marL="1374098" indent="0">
              <a:buNone/>
              <a:defRPr sz="501"/>
            </a:lvl7pPr>
            <a:lvl8pPr marL="1603114" indent="0">
              <a:buNone/>
              <a:defRPr sz="501"/>
            </a:lvl8pPr>
            <a:lvl9pPr marL="1832130" indent="0">
              <a:buNone/>
              <a:defRPr sz="5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819-66F5-4ED4-8AB1-9CF7B24C79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B59E-55A0-4F3F-8730-451CDB84A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60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1603"/>
            </a:lvl1pPr>
            <a:lvl2pPr marL="229016" indent="0">
              <a:buNone/>
              <a:defRPr sz="1403"/>
            </a:lvl2pPr>
            <a:lvl3pPr marL="458033" indent="0">
              <a:buNone/>
              <a:defRPr sz="1202"/>
            </a:lvl3pPr>
            <a:lvl4pPr marL="687049" indent="0">
              <a:buNone/>
              <a:defRPr sz="1002"/>
            </a:lvl4pPr>
            <a:lvl5pPr marL="916065" indent="0">
              <a:buNone/>
              <a:defRPr sz="1002"/>
            </a:lvl5pPr>
            <a:lvl6pPr marL="1145081" indent="0">
              <a:buNone/>
              <a:defRPr sz="1002"/>
            </a:lvl6pPr>
            <a:lvl7pPr marL="1374098" indent="0">
              <a:buNone/>
              <a:defRPr sz="1002"/>
            </a:lvl7pPr>
            <a:lvl8pPr marL="1603114" indent="0">
              <a:buNone/>
              <a:defRPr sz="1002"/>
            </a:lvl8pPr>
            <a:lvl9pPr marL="1832130" indent="0">
              <a:buNone/>
              <a:defRPr sz="100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802"/>
            </a:lvl1pPr>
            <a:lvl2pPr marL="229016" indent="0">
              <a:buNone/>
              <a:defRPr sz="701"/>
            </a:lvl2pPr>
            <a:lvl3pPr marL="458033" indent="0">
              <a:buNone/>
              <a:defRPr sz="601"/>
            </a:lvl3pPr>
            <a:lvl4pPr marL="687049" indent="0">
              <a:buNone/>
              <a:defRPr sz="501"/>
            </a:lvl4pPr>
            <a:lvl5pPr marL="916065" indent="0">
              <a:buNone/>
              <a:defRPr sz="501"/>
            </a:lvl5pPr>
            <a:lvl6pPr marL="1145081" indent="0">
              <a:buNone/>
              <a:defRPr sz="501"/>
            </a:lvl6pPr>
            <a:lvl7pPr marL="1374098" indent="0">
              <a:buNone/>
              <a:defRPr sz="501"/>
            </a:lvl7pPr>
            <a:lvl8pPr marL="1603114" indent="0">
              <a:buNone/>
              <a:defRPr sz="501"/>
            </a:lvl8pPr>
            <a:lvl9pPr marL="1832130" indent="0">
              <a:buNone/>
              <a:defRPr sz="5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819-66F5-4ED4-8AB1-9CF7B24C79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B59E-55A0-4F3F-8730-451CDB84A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2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07386"/>
            <a:fld id="{10DA4819-66F5-4ED4-8AB1-9CF7B24C79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07386"/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0738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07386"/>
            <a:fld id="{E1FFB59E-55A0-4F3F-8730-451CDB84A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0738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458033" rtl="0" eaLnBrk="1" latinLnBrk="0" hangingPunct="1">
        <a:lnSpc>
          <a:spcPct val="90000"/>
        </a:lnSpc>
        <a:spcBef>
          <a:spcPct val="0"/>
        </a:spcBef>
        <a:buNone/>
        <a:defRPr sz="22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508" indent="-114508" algn="l" defTabSz="45803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43524" indent="-114508" algn="l" defTabSz="458033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2" kern="1200">
          <a:solidFill>
            <a:schemeClr val="tx1"/>
          </a:solidFill>
          <a:latin typeface="+mn-lt"/>
          <a:ea typeface="+mn-ea"/>
          <a:cs typeface="+mn-cs"/>
        </a:defRPr>
      </a:lvl2pPr>
      <a:lvl3pPr marL="572541" indent="-114508" algn="l" defTabSz="458033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2" kern="1200">
          <a:solidFill>
            <a:schemeClr val="tx1"/>
          </a:solidFill>
          <a:latin typeface="+mn-lt"/>
          <a:ea typeface="+mn-ea"/>
          <a:cs typeface="+mn-cs"/>
        </a:defRPr>
      </a:lvl3pPr>
      <a:lvl4pPr marL="801557" indent="-114508" algn="l" defTabSz="458033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2" kern="1200">
          <a:solidFill>
            <a:schemeClr val="tx1"/>
          </a:solidFill>
          <a:latin typeface="+mn-lt"/>
          <a:ea typeface="+mn-ea"/>
          <a:cs typeface="+mn-cs"/>
        </a:defRPr>
      </a:lvl4pPr>
      <a:lvl5pPr marL="1030573" indent="-114508" algn="l" defTabSz="458033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2" kern="1200">
          <a:solidFill>
            <a:schemeClr val="tx1"/>
          </a:solidFill>
          <a:latin typeface="+mn-lt"/>
          <a:ea typeface="+mn-ea"/>
          <a:cs typeface="+mn-cs"/>
        </a:defRPr>
      </a:lvl5pPr>
      <a:lvl6pPr marL="1259590" indent="-114508" algn="l" defTabSz="458033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2" kern="1200">
          <a:solidFill>
            <a:schemeClr val="tx1"/>
          </a:solidFill>
          <a:latin typeface="+mn-lt"/>
          <a:ea typeface="+mn-ea"/>
          <a:cs typeface="+mn-cs"/>
        </a:defRPr>
      </a:lvl6pPr>
      <a:lvl7pPr marL="1488606" indent="-114508" algn="l" defTabSz="458033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2" kern="1200">
          <a:solidFill>
            <a:schemeClr val="tx1"/>
          </a:solidFill>
          <a:latin typeface="+mn-lt"/>
          <a:ea typeface="+mn-ea"/>
          <a:cs typeface="+mn-cs"/>
        </a:defRPr>
      </a:lvl7pPr>
      <a:lvl8pPr marL="1717622" indent="-114508" algn="l" defTabSz="458033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2" kern="1200">
          <a:solidFill>
            <a:schemeClr val="tx1"/>
          </a:solidFill>
          <a:latin typeface="+mn-lt"/>
          <a:ea typeface="+mn-ea"/>
          <a:cs typeface="+mn-cs"/>
        </a:defRPr>
      </a:lvl8pPr>
      <a:lvl9pPr marL="1946638" indent="-114508" algn="l" defTabSz="458033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8033" rtl="0" eaLnBrk="1" latinLnBrk="0" hangingPunct="1">
        <a:defRPr sz="902" kern="1200">
          <a:solidFill>
            <a:schemeClr val="tx1"/>
          </a:solidFill>
          <a:latin typeface="+mn-lt"/>
          <a:ea typeface="+mn-ea"/>
          <a:cs typeface="+mn-cs"/>
        </a:defRPr>
      </a:lvl1pPr>
      <a:lvl2pPr marL="229016" algn="l" defTabSz="458033" rtl="0" eaLnBrk="1" latinLnBrk="0" hangingPunct="1">
        <a:defRPr sz="902" kern="1200">
          <a:solidFill>
            <a:schemeClr val="tx1"/>
          </a:solidFill>
          <a:latin typeface="+mn-lt"/>
          <a:ea typeface="+mn-ea"/>
          <a:cs typeface="+mn-cs"/>
        </a:defRPr>
      </a:lvl2pPr>
      <a:lvl3pPr marL="458033" algn="l" defTabSz="458033" rtl="0" eaLnBrk="1" latinLnBrk="0" hangingPunct="1">
        <a:defRPr sz="902" kern="1200">
          <a:solidFill>
            <a:schemeClr val="tx1"/>
          </a:solidFill>
          <a:latin typeface="+mn-lt"/>
          <a:ea typeface="+mn-ea"/>
          <a:cs typeface="+mn-cs"/>
        </a:defRPr>
      </a:lvl3pPr>
      <a:lvl4pPr marL="687049" algn="l" defTabSz="458033" rtl="0" eaLnBrk="1" latinLnBrk="0" hangingPunct="1">
        <a:defRPr sz="902" kern="1200">
          <a:solidFill>
            <a:schemeClr val="tx1"/>
          </a:solidFill>
          <a:latin typeface="+mn-lt"/>
          <a:ea typeface="+mn-ea"/>
          <a:cs typeface="+mn-cs"/>
        </a:defRPr>
      </a:lvl4pPr>
      <a:lvl5pPr marL="916065" algn="l" defTabSz="458033" rtl="0" eaLnBrk="1" latinLnBrk="0" hangingPunct="1">
        <a:defRPr sz="902" kern="1200">
          <a:solidFill>
            <a:schemeClr val="tx1"/>
          </a:solidFill>
          <a:latin typeface="+mn-lt"/>
          <a:ea typeface="+mn-ea"/>
          <a:cs typeface="+mn-cs"/>
        </a:defRPr>
      </a:lvl5pPr>
      <a:lvl6pPr marL="1145081" algn="l" defTabSz="458033" rtl="0" eaLnBrk="1" latinLnBrk="0" hangingPunct="1">
        <a:defRPr sz="902" kern="1200">
          <a:solidFill>
            <a:schemeClr val="tx1"/>
          </a:solidFill>
          <a:latin typeface="+mn-lt"/>
          <a:ea typeface="+mn-ea"/>
          <a:cs typeface="+mn-cs"/>
        </a:defRPr>
      </a:lvl6pPr>
      <a:lvl7pPr marL="1374098" algn="l" defTabSz="458033" rtl="0" eaLnBrk="1" latinLnBrk="0" hangingPunct="1">
        <a:defRPr sz="902" kern="1200">
          <a:solidFill>
            <a:schemeClr val="tx1"/>
          </a:solidFill>
          <a:latin typeface="+mn-lt"/>
          <a:ea typeface="+mn-ea"/>
          <a:cs typeface="+mn-cs"/>
        </a:defRPr>
      </a:lvl7pPr>
      <a:lvl8pPr marL="1603114" algn="l" defTabSz="458033" rtl="0" eaLnBrk="1" latinLnBrk="0" hangingPunct="1">
        <a:defRPr sz="902" kern="1200">
          <a:solidFill>
            <a:schemeClr val="tx1"/>
          </a:solidFill>
          <a:latin typeface="+mn-lt"/>
          <a:ea typeface="+mn-ea"/>
          <a:cs typeface="+mn-cs"/>
        </a:defRPr>
      </a:lvl8pPr>
      <a:lvl9pPr marL="1832130" algn="l" defTabSz="458033" rtl="0" eaLnBrk="1" latinLnBrk="0" hangingPunct="1">
        <a:defRPr sz="9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435FE6-3A62-46A3-AD8C-BF2F692313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607B4C-393F-4E3D-A696-83B041F08F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1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krippo.ru/index.php/institu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png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3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rippo.ru/index.php/14-moduli/2257-tochka-rosta" TargetMode="External"/><Relationship Id="rId7" Type="http://schemas.openxmlformats.org/officeDocument/2006/relationships/hyperlink" Target="https://krippo.ru/index.php/14-moduli/2362-normativnye-dokument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rippo.ru/index.php/14-moduli/2030-youngteacher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krippo.ru/index.php/14-moduli/2272-10-03-2022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0D8090-BA8E-4CA0-BD21-ED664384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09" y="121690"/>
            <a:ext cx="2566278" cy="11637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  <a:b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«Крымский республиканский институт постдипломного педагогического образования»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29053E6-9DDE-4ADC-917E-99D285B014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610" y="196690"/>
            <a:ext cx="2394273" cy="10301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E80BAEB-19F8-4CFC-A6D0-863B68695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87" y="143039"/>
            <a:ext cx="1649342" cy="10301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9748" y="3204466"/>
            <a:ext cx="8796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организационно-методическом сопровождении деятельности образовательных </a:t>
            </a:r>
            <a:r>
              <a:rPr 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ru-RU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31696" y="1797512"/>
            <a:ext cx="7332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Итоговая коллегия Министерства образования, науки и молодежи Республики Крым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Секция руководителей муниципальных методических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служб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проведения: 24 августа 2022 г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1200" y="502907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err="1">
                <a:solidFill>
                  <a:schemeClr val="bg1"/>
                </a:solidFill>
                <a:latin typeface="Times New Roman"/>
                <a:ea typeface="Calibri"/>
              </a:rPr>
              <a:t>Крыжко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Calibri"/>
              </a:rPr>
              <a:t> Екатерина Евгеньевна,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заведующий центром непрерывного повышения профессионального мастерства педагогических работников ГБОУ ДПО РК КРИППО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019" y="143039"/>
            <a:ext cx="1194805" cy="13620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78644" y="377378"/>
            <a:ext cx="2569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образования, науки и молодежи Республики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Крым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2A408C4-A714-4EA6-B8D1-AE3C2448E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93" t="13815" r="10723" b="19197"/>
          <a:stretch/>
        </p:blipFill>
        <p:spPr>
          <a:xfrm>
            <a:off x="6727742" y="911646"/>
            <a:ext cx="2371381" cy="5034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6319F83-3953-4A80-BCB8-CFC2F74F07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324" t="13333" r="1235" b="6024"/>
          <a:stretch/>
        </p:blipFill>
        <p:spPr>
          <a:xfrm>
            <a:off x="8086381" y="911646"/>
            <a:ext cx="3955056" cy="49135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4CA00-0983-4C17-846F-074212EA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425" y="114300"/>
            <a:ext cx="10125075" cy="79734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2430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КРИППО</a:t>
            </a:r>
            <a:r>
              <a:rPr lang="en-US" sz="2400" dirty="0">
                <a:solidFill>
                  <a:srgbClr val="2430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243056"/>
                </a:solidFill>
                <a:hlinkClick r:id="rId4"/>
              </a:rPr>
              <a:t>https://www.krippo.ru/index.php/institut</a:t>
            </a:r>
            <a:r>
              <a:rPr lang="en-US" sz="2400" dirty="0">
                <a:solidFill>
                  <a:srgbClr val="243056"/>
                </a:solidFill>
              </a:rPr>
              <a:t> </a:t>
            </a:r>
            <a:endParaRPr lang="ru-RU" sz="2400" dirty="0">
              <a:solidFill>
                <a:srgbClr val="24305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1438" y="4645729"/>
            <a:ext cx="2471994" cy="16377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14094" t="26831" r="36841" b="12788"/>
          <a:stretch/>
        </p:blipFill>
        <p:spPr>
          <a:xfrm>
            <a:off x="220310" y="962050"/>
            <a:ext cx="6507432" cy="450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12CB9CF-C82F-4E47-AE87-CE5F27D46FD8}"/>
              </a:ext>
            </a:extLst>
          </p:cNvPr>
          <p:cNvSpPr/>
          <p:nvPr/>
        </p:nvSpPr>
        <p:spPr>
          <a:xfrm>
            <a:off x="1833691" y="2006361"/>
            <a:ext cx="7097241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05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ФГАОУ ДПО «Академия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4305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Минпросвещения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4305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05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4305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Шеврон 6">
            <a:extLst>
              <a:ext uri="{FF2B5EF4-FFF2-40B4-BE49-F238E27FC236}">
                <a16:creationId xmlns:a16="http://schemas.microsoft.com/office/drawing/2014/main" xmlns="" id="{886E479F-752A-8545-BC2B-BF8ECED0C7BA}"/>
              </a:ext>
            </a:extLst>
          </p:cNvPr>
          <p:cNvSpPr/>
          <p:nvPr/>
        </p:nvSpPr>
        <p:spPr>
          <a:xfrm rot="5400000">
            <a:off x="5006392" y="-2311391"/>
            <a:ext cx="668704" cy="7434998"/>
          </a:xfrm>
          <a:prstGeom prst="chevron">
            <a:avLst>
              <a:gd name="adj" fmla="val 15517"/>
            </a:avLst>
          </a:prstGeom>
          <a:gradFill>
            <a:gsLst>
              <a:gs pos="100000">
                <a:srgbClr val="243056"/>
              </a:gs>
              <a:gs pos="100000">
                <a:srgbClr val="0461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азвание 1">
            <a:extLst>
              <a:ext uri="{FF2B5EF4-FFF2-40B4-BE49-F238E27FC236}">
                <a16:creationId xmlns:a16="http://schemas.microsoft.com/office/drawing/2014/main" xmlns="" id="{339E8E5B-C6FB-D84B-A768-4E824CF1479B}"/>
              </a:ext>
            </a:extLst>
          </p:cNvPr>
          <p:cNvSpPr txBox="1">
            <a:spLocks/>
          </p:cNvSpPr>
          <p:nvPr/>
        </p:nvSpPr>
        <p:spPr>
          <a:xfrm>
            <a:off x="2632895" y="1237244"/>
            <a:ext cx="5447606" cy="3611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ФЕДЕРАЛЬНЫЙ УРОВЕНЬ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746EA74-0956-DA46-85A1-3B9FC3353B37}"/>
              </a:ext>
            </a:extLst>
          </p:cNvPr>
          <p:cNvSpPr/>
          <p:nvPr/>
        </p:nvSpPr>
        <p:spPr>
          <a:xfrm>
            <a:off x="1982705" y="3201679"/>
            <a:ext cx="7255268" cy="523220"/>
          </a:xfrm>
          <a:prstGeom prst="rect">
            <a:avLst/>
          </a:prstGeom>
          <a:solidFill>
            <a:srgbClr val="BED6EE">
              <a:alpha val="38039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448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9448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базе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448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ГБОУ ДПО РК КРИППО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1BAFD1"/>
                    </a:gs>
                    <a:gs pos="100000">
                      <a:srgbClr val="0461C0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AFD1"/>
                    </a:gs>
                    <a:gs pos="100000">
                      <a:srgbClr val="0461C0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непрерывного повышения профессионального мастерства педагогических работников (ЦНППМ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1BAFD1"/>
                    </a:gs>
                    <a:gs pos="100000">
                      <a:srgbClr val="0461C0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9448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628D379-3A50-C344-A00D-40A537D48411}"/>
              </a:ext>
            </a:extLst>
          </p:cNvPr>
          <p:cNvSpPr/>
          <p:nvPr/>
        </p:nvSpPr>
        <p:spPr>
          <a:xfrm>
            <a:off x="1175167" y="1695059"/>
            <a:ext cx="85647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4305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МИНИСТЕРСТВО ПРОСВЕЩЕНИЯ </a:t>
            </a:r>
            <a:r>
              <a:rPr lang="ru-RU" sz="1600" b="1" dirty="0">
                <a:solidFill>
                  <a:srgbClr val="24305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РФ </a:t>
            </a:r>
            <a:r>
              <a:rPr lang="ru-RU" sz="1600" b="1" dirty="0" smtClean="0">
                <a:solidFill>
                  <a:srgbClr val="24305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ФЕДЕРАЛЬНЫЙ КООРДИНАТОР СИСТЕМЫ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43056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Шеврон 6">
            <a:extLst>
              <a:ext uri="{FF2B5EF4-FFF2-40B4-BE49-F238E27FC236}">
                <a16:creationId xmlns:a16="http://schemas.microsoft.com/office/drawing/2014/main" xmlns="" id="{8A10065C-9D99-7547-9ACC-745ACE3A71F5}"/>
              </a:ext>
            </a:extLst>
          </p:cNvPr>
          <p:cNvSpPr/>
          <p:nvPr/>
        </p:nvSpPr>
        <p:spPr>
          <a:xfrm rot="5400000">
            <a:off x="5123192" y="-930459"/>
            <a:ext cx="668704" cy="7434998"/>
          </a:xfrm>
          <a:prstGeom prst="chevron">
            <a:avLst>
              <a:gd name="adj" fmla="val 15517"/>
            </a:avLst>
          </a:prstGeom>
          <a:gradFill>
            <a:gsLst>
              <a:gs pos="100000">
                <a:srgbClr val="243056"/>
              </a:gs>
              <a:gs pos="100000">
                <a:srgbClr val="0461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Название 1">
            <a:extLst>
              <a:ext uri="{FF2B5EF4-FFF2-40B4-BE49-F238E27FC236}">
                <a16:creationId xmlns:a16="http://schemas.microsoft.com/office/drawing/2014/main" xmlns="" id="{3DD21A6E-F8E6-2F4E-B4FD-40AD92D217C8}"/>
              </a:ext>
            </a:extLst>
          </p:cNvPr>
          <p:cNvSpPr txBox="1">
            <a:spLocks/>
          </p:cNvSpPr>
          <p:nvPr/>
        </p:nvSpPr>
        <p:spPr>
          <a:xfrm>
            <a:off x="2885196" y="2619847"/>
            <a:ext cx="5447606" cy="3611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РЕГИОНАЛЬНЫЙ УРОВЕНЬ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7821D342-EA23-4D47-9A66-A562E5FE21A6}"/>
              </a:ext>
            </a:extLst>
          </p:cNvPr>
          <p:cNvSpPr txBox="1">
            <a:spLocks/>
          </p:cNvSpPr>
          <p:nvPr/>
        </p:nvSpPr>
        <p:spPr>
          <a:xfrm>
            <a:off x="110782" y="77069"/>
            <a:ext cx="10996434" cy="9575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4305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Единая федеральная система научно-методического сопровождения педагогических работников и управленческих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05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кадров (ЕФСНМС)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4305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38F4F76-BA52-0340-8F9C-903AC5550672}"/>
              </a:ext>
            </a:extLst>
          </p:cNvPr>
          <p:cNvSpPr/>
          <p:nvPr/>
        </p:nvSpPr>
        <p:spPr>
          <a:xfrm>
            <a:off x="345816" y="2355084"/>
            <a:ext cx="10722791" cy="311045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врон 6">
            <a:extLst>
              <a:ext uri="{FF2B5EF4-FFF2-40B4-BE49-F238E27FC236}">
                <a16:creationId xmlns:a16="http://schemas.microsoft.com/office/drawing/2014/main" xmlns="" id="{8A10065C-9D99-7547-9ACC-745ACE3A71F5}"/>
              </a:ext>
            </a:extLst>
          </p:cNvPr>
          <p:cNvSpPr/>
          <p:nvPr/>
        </p:nvSpPr>
        <p:spPr>
          <a:xfrm rot="5400000">
            <a:off x="5186122" y="351235"/>
            <a:ext cx="668704" cy="7434998"/>
          </a:xfrm>
          <a:prstGeom prst="chevron">
            <a:avLst>
              <a:gd name="adj" fmla="val 15517"/>
            </a:avLst>
          </a:prstGeom>
          <a:gradFill>
            <a:gsLst>
              <a:gs pos="100000">
                <a:srgbClr val="243056"/>
              </a:gs>
              <a:gs pos="100000">
                <a:srgbClr val="0461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Название 1">
            <a:extLst>
              <a:ext uri="{FF2B5EF4-FFF2-40B4-BE49-F238E27FC236}">
                <a16:creationId xmlns:a16="http://schemas.microsoft.com/office/drawing/2014/main" xmlns="" id="{3DD21A6E-F8E6-2F4E-B4FD-40AD92D217C8}"/>
              </a:ext>
            </a:extLst>
          </p:cNvPr>
          <p:cNvSpPr txBox="1">
            <a:spLocks/>
          </p:cNvSpPr>
          <p:nvPr/>
        </p:nvSpPr>
        <p:spPr>
          <a:xfrm>
            <a:off x="2796671" y="3940303"/>
            <a:ext cx="5447606" cy="3611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МУНИЦИПАЛЬНЫЙ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УРОВЕНЬ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746EA74-0956-DA46-85A1-3B9FC3353B37}"/>
              </a:ext>
            </a:extLst>
          </p:cNvPr>
          <p:cNvSpPr/>
          <p:nvPr/>
        </p:nvSpPr>
        <p:spPr>
          <a:xfrm>
            <a:off x="1578266" y="4441469"/>
            <a:ext cx="7758556" cy="954107"/>
          </a:xfrm>
          <a:prstGeom prst="rect">
            <a:avLst/>
          </a:prstGeom>
          <a:solidFill>
            <a:srgbClr val="BED6EE">
              <a:alpha val="38039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noProof="0" dirty="0">
                <a:solidFill>
                  <a:srgbClr val="09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Сетевое взаимодействие с ЦНППМ ГБОУ ДПО РК </a:t>
            </a:r>
            <a:r>
              <a:rPr lang="ru-RU" sz="1400" noProof="0" dirty="0" smtClean="0">
                <a:solidFill>
                  <a:srgbClr val="09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КРИППО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dirty="0">
              <a:ln>
                <a:noFill/>
              </a:ln>
              <a:solidFill>
                <a:srgbClr val="09448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noProof="0" dirty="0" smtClean="0">
                <a:solidFill>
                  <a:srgbClr val="09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Трехсторонние соглашения Минобразования Крыма, ГБОУ ДП РК КРИППО (ЦНППМ) и Управления образованием 25 муниципалитетов Республики Крым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9448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BC51A8A-A790-4F37-A77C-6B76A957B3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1" t="7622" r="79287" b="71659"/>
          <a:stretch/>
        </p:blipFill>
        <p:spPr>
          <a:xfrm>
            <a:off x="11293143" y="1071756"/>
            <a:ext cx="788688" cy="5266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2DA10B-6B5C-408C-A6B6-2A295C770E69}"/>
              </a:ext>
            </a:extLst>
          </p:cNvPr>
          <p:cNvSpPr txBox="1"/>
          <p:nvPr/>
        </p:nvSpPr>
        <p:spPr>
          <a:xfrm>
            <a:off x="0" y="1034628"/>
            <a:ext cx="1623245" cy="705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53037" y="5679583"/>
            <a:ext cx="990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43056"/>
                </a:solidFill>
              </a:rPr>
              <a:t>Реализовано с 01.09.2022 в рамках </a:t>
            </a:r>
            <a:r>
              <a:rPr lang="ru-RU" dirty="0">
                <a:solidFill>
                  <a:srgbClr val="243056"/>
                </a:solidFill>
              </a:rPr>
              <a:t>функционирования (</a:t>
            </a:r>
            <a:r>
              <a:rPr lang="ru-RU" dirty="0" smtClean="0">
                <a:solidFill>
                  <a:srgbClr val="243056"/>
                </a:solidFill>
              </a:rPr>
              <a:t>ЕФСНМС) 10 ДПП ПК</a:t>
            </a:r>
          </a:p>
          <a:p>
            <a:pPr algn="ctr"/>
            <a:r>
              <a:rPr lang="ru-RU" dirty="0" smtClean="0">
                <a:solidFill>
                  <a:srgbClr val="243056"/>
                </a:solidFill>
              </a:rPr>
              <a:t>Обучено 2 910 человек, прошедших </a:t>
            </a:r>
            <a:r>
              <a:rPr lang="ru-RU" dirty="0">
                <a:solidFill>
                  <a:srgbClr val="243056"/>
                </a:solidFill>
              </a:rPr>
              <a:t>повышение квалификации в </a:t>
            </a:r>
            <a:r>
              <a:rPr lang="ru-RU" dirty="0" smtClean="0">
                <a:solidFill>
                  <a:srgbClr val="243056"/>
                </a:solidFill>
              </a:rPr>
              <a:t>ЦНППМ</a:t>
            </a:r>
            <a:endParaRPr lang="ru-RU" dirty="0">
              <a:solidFill>
                <a:srgbClr val="2430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0D8090-BA8E-4CA0-BD21-ED664384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1820" y="-85552"/>
            <a:ext cx="3825862" cy="168428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  <a:b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«Крымский республиканский институт постдипломного педагогического образования»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29053E6-9DDE-4ADC-917E-99D285B014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77" y="136705"/>
            <a:ext cx="2881333" cy="123976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3B4348-8A66-4A45-974A-7E56B07E7678}"/>
              </a:ext>
            </a:extLst>
          </p:cNvPr>
          <p:cNvSpPr/>
          <p:nvPr/>
        </p:nvSpPr>
        <p:spPr>
          <a:xfrm>
            <a:off x="412124" y="1620340"/>
            <a:ext cx="5564235" cy="219246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7386"/>
            <a:r>
              <a:rPr lang="ru-RU" sz="1600" b="1" dirty="0">
                <a:solidFill>
                  <a:srgbClr val="3F42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Анализ:</a:t>
            </a:r>
          </a:p>
          <a:p>
            <a:pPr marL="129616" indent="-129616" defTabSz="207386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F4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диагностики профессиональных</a:t>
            </a:r>
            <a:r>
              <a:rPr lang="en-US" sz="1600" dirty="0">
                <a:solidFill>
                  <a:srgbClr val="3F4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3F4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</a:t>
            </a:r>
            <a:endParaRPr lang="en-US" sz="1600" dirty="0">
              <a:solidFill>
                <a:srgbClr val="3F42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9616" indent="-129616" defTabSz="207386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F4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деятельности муниципальных и иных</a:t>
            </a:r>
            <a:r>
              <a:rPr lang="en-US" sz="1600" dirty="0">
                <a:solidFill>
                  <a:srgbClr val="3F4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3F4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служб</a:t>
            </a:r>
            <a:endParaRPr lang="en-US" sz="1600" dirty="0">
              <a:solidFill>
                <a:srgbClr val="3F42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9616" indent="-129616" defTabSz="207386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F4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запросов по направлениям профессионального</a:t>
            </a:r>
            <a:r>
              <a:rPr lang="en-US" sz="1600" dirty="0">
                <a:solidFill>
                  <a:srgbClr val="3F4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3F4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en-US" sz="1600" dirty="0">
              <a:solidFill>
                <a:srgbClr val="3F42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9616" indent="-129616" defTabSz="207386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F4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затруднений слушателей при освоении программ ДПО для улучшения курсов</a:t>
            </a:r>
          </a:p>
          <a:p>
            <a:pPr marL="129616" indent="-129616" defTabSz="207386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F4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практик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B30C00E-DBF1-46FA-AE43-421473E37194}"/>
              </a:ext>
            </a:extLst>
          </p:cNvPr>
          <p:cNvSpPr/>
          <p:nvPr/>
        </p:nvSpPr>
        <p:spPr>
          <a:xfrm>
            <a:off x="412125" y="3965976"/>
            <a:ext cx="5591568" cy="2721263"/>
          </a:xfrm>
          <a:prstGeom prst="rect">
            <a:avLst/>
          </a:prstGeom>
          <a:solidFill>
            <a:srgbClr val="3F425A"/>
          </a:solidFill>
          <a:ln w="38100">
            <a:solidFill>
              <a:srgbClr val="EA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7386"/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Организационно-методическое сопровождение</a:t>
            </a: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9616" indent="-129616" defTabSz="207386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индивидуальных образовательных маршрутов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9616" indent="-129616" defTabSz="207386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в процессе прохождения индивидуальных образовательных маршрутов по программам ДППО из федерального реестра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9616" indent="-129616" defTabSz="207386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 «Точка роста», молодых педагогов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9616" indent="-129616" defTabSz="207386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«горизонтального» обучения,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Ассамблея учителей Республики Крым</a:t>
            </a:r>
          </a:p>
          <a:p>
            <a:pPr marL="129616" indent="-129616" defTabSz="20738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итоговой аттестации (</a:t>
            </a:r>
            <a:r>
              <a:rPr lang="ru-RU" sz="16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ГИА-Карта Крыма)</a:t>
            </a:r>
            <a:endParaRPr lang="ru-RU" sz="16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9616" indent="-129616" defTabSz="20738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сопровождение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региональном уровне мероприятий, проводимых Федеральным оператором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67CB8A8-CA3F-4ED1-A285-C3058765E63C}"/>
              </a:ext>
            </a:extLst>
          </p:cNvPr>
          <p:cNvSpPr/>
          <p:nvPr/>
        </p:nvSpPr>
        <p:spPr>
          <a:xfrm>
            <a:off x="6137852" y="1620340"/>
            <a:ext cx="5620558" cy="2192468"/>
          </a:xfrm>
          <a:prstGeom prst="rect">
            <a:avLst/>
          </a:prstGeom>
          <a:solidFill>
            <a:srgbClr val="3F425A"/>
          </a:solidFill>
          <a:ln w="38100">
            <a:solidFill>
              <a:srgbClr val="EA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7386"/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Информирование:</a:t>
            </a:r>
          </a:p>
          <a:p>
            <a:pPr marL="129616" indent="-129616" defTabSz="207386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новых тенденциях развития образования и приоритетных направлениях развития отрасли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9616" indent="-129616" defTabSz="207386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актуальных программах федерального реестра, образовательных программах ДПО</a:t>
            </a:r>
          </a:p>
          <a:p>
            <a:pPr marL="129616" indent="-129616" defTabSz="207386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ресурсах и возможностях профессионального развития в субъекте и за его пределами, в открытом образовательном пространстве</a:t>
            </a:r>
          </a:p>
          <a:p>
            <a:pPr defTabSz="207386"/>
            <a:endParaRPr lang="ru-RU" sz="816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D120B3D-C929-4C42-BD68-4A3023BC6C9C}"/>
              </a:ext>
            </a:extLst>
          </p:cNvPr>
          <p:cNvSpPr/>
          <p:nvPr/>
        </p:nvSpPr>
        <p:spPr>
          <a:xfrm>
            <a:off x="6137851" y="3965976"/>
            <a:ext cx="5620559" cy="272126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7386"/>
            <a:r>
              <a:rPr lang="ru-RU" sz="1600" b="1" dirty="0">
                <a:solidFill>
                  <a:srgbClr val="3F42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r>
              <a:rPr lang="en-US" sz="1600" b="1" dirty="0">
                <a:solidFill>
                  <a:srgbClr val="3F42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rgbClr val="3F42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9616" indent="-129616" defTabSz="207386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F4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прохождения индивидуального образовательного маршрута и освоения программ из федерального реестра ДПО</a:t>
            </a:r>
          </a:p>
          <a:p>
            <a:pPr marL="129616" indent="-129616" defTabSz="207386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F4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Единого федерального портала ДПО</a:t>
            </a:r>
          </a:p>
          <a:p>
            <a:pPr marL="129616" indent="-129616" defTabSz="207386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F4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служб по вопросам эффективного методического сопровождения</a:t>
            </a:r>
          </a:p>
          <a:p>
            <a:pPr marL="129616" indent="-129616" defTabSz="207386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F4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внедрения целевой модели наставничества</a:t>
            </a:r>
          </a:p>
          <a:p>
            <a:pPr defTabSz="207386"/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E80BAEB-19F8-4CFC-A6D0-863B68695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09" y="289695"/>
            <a:ext cx="1649342" cy="1030196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46C29737-BECE-450D-B9A1-5136A059CB36}"/>
              </a:ext>
            </a:extLst>
          </p:cNvPr>
          <p:cNvSpPr txBox="1">
            <a:spLocks/>
          </p:cNvSpPr>
          <p:nvPr/>
        </p:nvSpPr>
        <p:spPr>
          <a:xfrm>
            <a:off x="4172754" y="493380"/>
            <a:ext cx="5061397" cy="826511"/>
          </a:xfrm>
          <a:prstGeom prst="rect">
            <a:avLst/>
          </a:prstGeom>
        </p:spPr>
        <p:txBody>
          <a:bodyPr vert="horz" lIns="41476" tIns="20738" rIns="41476" bIns="20738" rtlCol="0" anchor="ctr">
            <a:normAutofit/>
          </a:bodyPr>
          <a:lstStyle>
            <a:lvl1pPr algn="l" defTabSz="10097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2436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17BAC3E-3748-45E2-A514-54FA354BC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73" t="24698" r="18584" b="15021"/>
          <a:stretch/>
        </p:blipFill>
        <p:spPr>
          <a:xfrm>
            <a:off x="-1" y="580766"/>
            <a:ext cx="5697833" cy="426349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6401" y="5484467"/>
            <a:ext cx="5100034" cy="6445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В рамках функционирования ЕФСНМС реализуются дополнительные профессиональные программы Академии </a:t>
            </a:r>
            <a:r>
              <a:rPr lang="ru-RU" sz="1600" b="1" dirty="0" err="1" smtClean="0">
                <a:solidFill>
                  <a:schemeClr val="bg1"/>
                </a:solidFill>
              </a:rPr>
              <a:t>Минпросвещения</a:t>
            </a:r>
            <a:r>
              <a:rPr lang="ru-RU" sz="1600" b="1" dirty="0" smtClean="0">
                <a:solidFill>
                  <a:schemeClr val="bg1"/>
                </a:solidFill>
              </a:rPr>
              <a:t> России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054690"/>
              </p:ext>
            </p:extLst>
          </p:nvPr>
        </p:nvGraphicFramePr>
        <p:xfrm>
          <a:off x="5489638" y="0"/>
          <a:ext cx="6570682" cy="6704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715"/>
                <a:gridCol w="1068473"/>
                <a:gridCol w="1026844"/>
                <a:gridCol w="2039812"/>
                <a:gridCol w="495846"/>
                <a:gridCol w="531992"/>
              </a:tblGrid>
              <a:tr h="3148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Название программы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Срок освоения программы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Срок реализации программы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Категория обучающихся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План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Факт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</a:tr>
              <a:tr h="7669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«Содержательные аспекты методического сопровождения учителя в условиях реализации требований обновленных ФГОС НОО, ФГОС ООО»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36 академических часов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21.02– 23.03.2022 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Методисты методических служб, специалисты ИРО/ИПК, осуществляющие сопровождение учителе различных предметных областей.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117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67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</a:tr>
              <a:tr h="5094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«Школа современного учителя. Развитие естественно-научной грамотности»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56 академических часов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01.03– 14.04.2022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Учителя химии, физики, биологии, географии, реализующие программы основного общего образования.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179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118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</a:tr>
              <a:tr h="5094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«Школа современного учителя. Развитие читательской грамотности»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56 академических часов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01.03– 14.04.2022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Учителя русского языка, литературы, истории, обществознания, реализующие программы основного общего образования.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181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107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</a:tr>
              <a:tr h="5094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«Школа современного учителя. Развитие математической грамотности»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56 академических часов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01.03– 14.04.2022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Учителя математики, реализующие программы основного общего образования.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75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54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</a:tr>
              <a:tr h="3806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«Реализация требований обновленных ФГОС НОО, ФГОС ООО в работе учителя»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36 академических часов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29.03– 05.05.2022 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Педагоги начального общего образования и педагоги основного общего образования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1662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1325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</a:tr>
              <a:tr h="638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«Подготовка специалистов ЦНППМ к работе с программами ДПО,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включенными в Федеральный реестр»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36 академических часов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12.04–16.05.2022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Специалисты ЦНППМ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</a:tr>
              <a:tr h="5150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«Школы Министерства просвещения России»: новые возможности для повышения качества образования».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48 академических часов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20.04–23.05.2022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Руководители, заместители руководителей общеобразовательных организаций, запланированных к вводу в эксплуатацию в 2022 году.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</a:tr>
              <a:tr h="10301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«Актуальные вопросы управления качеством образования в условиях реализации обновленных ФГОС»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36 академических часов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25.04–23.05.2022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Представители института развития образования или института повышения квалификации из числа заведующих кафедрами управления образованием, оценки качества образования, руководителей структурных подразделений, курирующих вопросы управления качеством образования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</a:tr>
              <a:tr h="5094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«Внутренняя система оценки качества образования: развитие в соответствии с обновленными ФГОС»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36 академических часов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30.05–27.06.2022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Руководители, заместители руководителей общеобразовательных организаций.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188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91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</a:tr>
              <a:tr h="9013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«Использование современного учебного оборудования в ЦО естественно-научной и технологической направленностей «Точка роста»»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36 академических часов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16.08– 20.09.2022 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Педагогические работники (учителя биологии, химии, физики,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естествознания, педагоги дополнительного образования), осуществляющие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(планирующие осуществлять) обучение по образовательным программам в центрах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«Точка роста»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07" marR="13907" marT="0" marB="0">
                    <a:solidFill>
                      <a:srgbClr val="3F425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4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17BAC3E-3748-45E2-A514-54FA354BC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73" t="24698" r="18584" b="37462"/>
          <a:stretch/>
        </p:blipFill>
        <p:spPr>
          <a:xfrm>
            <a:off x="0" y="144887"/>
            <a:ext cx="5331854" cy="250439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91205" y="36937"/>
            <a:ext cx="6127653" cy="95519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Количество </a:t>
            </a:r>
            <a:r>
              <a:rPr lang="ru-RU" b="1" dirty="0">
                <a:solidFill>
                  <a:schemeClr val="bg1"/>
                </a:solidFill>
              </a:rPr>
              <a:t>учителей, </a:t>
            </a:r>
            <a:r>
              <a:rPr lang="ru-RU" b="1" dirty="0" smtClean="0">
                <a:solidFill>
                  <a:schemeClr val="bg1"/>
                </a:solidFill>
              </a:rPr>
              <a:t>вошедших </a:t>
            </a:r>
            <a:r>
              <a:rPr lang="ru-RU" b="1" dirty="0">
                <a:solidFill>
                  <a:schemeClr val="bg1"/>
                </a:solidFill>
              </a:rPr>
              <a:t>в региональный методический актив на основании результатов оценки методических </a:t>
            </a:r>
            <a:r>
              <a:rPr lang="ru-RU" b="1" dirty="0" smtClean="0">
                <a:solidFill>
                  <a:schemeClr val="bg1"/>
                </a:solidFill>
              </a:rPr>
              <a:t>компетенций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076662"/>
              </p:ext>
            </p:extLst>
          </p:nvPr>
        </p:nvGraphicFramePr>
        <p:xfrm>
          <a:off x="716069" y="3674080"/>
          <a:ext cx="324204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021"/>
                <a:gridCol w="1621021"/>
              </a:tblGrid>
              <a:tr h="2586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96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ОМК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14.04.2022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ОМПК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21.04.2022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</a:tr>
              <a:tr h="4396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F425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заявлено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F425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 заявлено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6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3F425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96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ОМК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14.04.2022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ОМПК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21.04.2022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</a:tr>
              <a:tr h="2586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заявлено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 заявлено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</a:tr>
            </a:tbl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82880" y="2739980"/>
            <a:ext cx="4852759" cy="3811588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методических компетенций </a:t>
            </a:r>
            <a:r>
              <a:rPr lang="ru-RU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(ОМК)</a:t>
            </a:r>
          </a:p>
          <a:p>
            <a:r>
              <a:rPr lang="ru-RU" sz="1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предметных и методических компетенций </a:t>
            </a:r>
            <a:r>
              <a:rPr lang="ru-RU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(ОПМК)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822007"/>
              </p:ext>
            </p:extLst>
          </p:nvPr>
        </p:nvGraphicFramePr>
        <p:xfrm>
          <a:off x="5194990" y="910249"/>
          <a:ext cx="6773276" cy="5641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805"/>
                <a:gridCol w="2231043"/>
                <a:gridCol w="1187355"/>
                <a:gridCol w="2829073"/>
              </a:tblGrid>
              <a:tr h="617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Муниципалитет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Количество учителей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Предмет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</a:tr>
              <a:tr h="2267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г.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Джанкой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Литература,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м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атематика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</a:tr>
              <a:tr h="2179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г.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Евпатория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Химия,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б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иология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</a:tr>
              <a:tr h="1998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г.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Керчь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География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</a:tr>
              <a:tr h="1998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г.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Саки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Русский язык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</a:tr>
              <a:tr h="2867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г. Симферополь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Химия,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л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итература,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р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усский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язык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</a:tr>
              <a:tr h="2267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г. Феодосия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Русский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язык,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х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имия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</a:tr>
              <a:tr h="1998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г. Ялта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География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</a:tr>
              <a:tr h="2558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Бахчисарайский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География,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х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имия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</a:tr>
              <a:tr h="1998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</a:rPr>
                        <a:t>Джанкойский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Русский язык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</a:tr>
              <a:tr h="2267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Кировский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Математика,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ф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изика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</a:tr>
              <a:tr h="2267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Красногвардейский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Литература,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р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усский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язык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</a:tr>
              <a:tr h="3062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</a:rPr>
                        <a:t>Красноперекопский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Математика,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ф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изика,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и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стория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</a:tr>
              <a:tr h="3401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Ленинский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История,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л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итература,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р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усский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язык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</a:tr>
              <a:tr h="1998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Нижнегорский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Физика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</a:tr>
              <a:tr h="1998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Первомайский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Русский язык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</a:tr>
              <a:tr h="2267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</a:rPr>
                        <a:t>Раздольненский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Физика,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л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итература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</a:tr>
              <a:tr h="4534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</a:rPr>
                        <a:t>Сакский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Литература,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м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атематика,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обществознание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</a:tr>
              <a:tr h="2267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Симферопольский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Русский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язык,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л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итература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</a:tr>
              <a:tr h="1998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Советский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Русский язык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</a:tr>
              <a:tr h="1998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Черноморский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Русский язык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25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2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0D8090-BA8E-4CA0-BD21-ED664384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1820" y="-85552"/>
            <a:ext cx="3825862" cy="168428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  <a:b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«Крымский республиканский институт постдипломного педагогического образования»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29053E6-9DDE-4ADC-917E-99D285B014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77" y="136705"/>
            <a:ext cx="2881333" cy="12397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E80BAEB-19F8-4CFC-A6D0-863B68695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09" y="289695"/>
            <a:ext cx="1649342" cy="103019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/>
          </p:nvPr>
        </p:nvGraphicFramePr>
        <p:xfrm>
          <a:off x="2357681" y="2387657"/>
          <a:ext cx="7442556" cy="4348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48537" y="1464327"/>
            <a:ext cx="9368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общеобразовательных  организаций,  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базе  которых  </a:t>
            </a:r>
            <a:r>
              <a:rPr lang="ru-RU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срзданы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планируется  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 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 образования 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естественно-научной и технологической направленности «Точка роста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республике Крым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4" y="2947060"/>
            <a:ext cx="2857143" cy="1980952"/>
          </a:xfrm>
          <a:prstGeom prst="rect">
            <a:avLst/>
          </a:prstGeom>
          <a:solidFill>
            <a:schemeClr val="bg1"/>
          </a:solidFill>
          <a:ln w="38100">
            <a:solidFill>
              <a:srgbClr val="EB5044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0484" y="5037219"/>
            <a:ext cx="2320819" cy="63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17BAC3E-3748-45E2-A514-54FA354BC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73" t="24699" r="18584" b="61152"/>
          <a:stretch/>
        </p:blipFill>
        <p:spPr>
          <a:xfrm>
            <a:off x="2907293" y="235413"/>
            <a:ext cx="5783854" cy="1015871"/>
          </a:xfrm>
          <a:prstGeom prst="rect">
            <a:avLst/>
          </a:prstGeom>
          <a:solidFill>
            <a:srgbClr val="3F425A"/>
          </a:solidFill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A1E5874-5660-45CE-94C9-4C10B8E03A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08" t="22971" r="17229" b="15343"/>
          <a:stretch/>
        </p:blipFill>
        <p:spPr>
          <a:xfrm>
            <a:off x="12489454" y="1251284"/>
            <a:ext cx="6408145" cy="34152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0120C5C-26AB-48A9-AF79-1FF32C1589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26" t="22008" r="17409" b="15181"/>
          <a:stretch/>
        </p:blipFill>
        <p:spPr>
          <a:xfrm>
            <a:off x="12601749" y="2541677"/>
            <a:ext cx="10579093" cy="56381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220" y="1251284"/>
            <a:ext cx="11911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 АКТУАЛЬНЫХ ДОПОЛНИТЕЛЬНЫХ ПРОФЕССИОНАЛЬНЫХ ПРОГРАММ ПОВЫШЕНИЯ КВАЛИФИКАЦИИ В РАМКАХ ЕСТЕСТВЕННО-НАУЧНОГО НАПРАВЛЕНИЯ В 2022, 2023 гг.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2718327" y="2105989"/>
          <a:ext cx="8392696" cy="431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7301" y="2339467"/>
            <a:ext cx="1395663" cy="2677656"/>
          </a:xfrm>
          <a:prstGeom prst="rect">
            <a:avLst/>
          </a:prstGeom>
          <a:noFill/>
          <a:ln w="28575">
            <a:solidFill>
              <a:srgbClr val="EC4F46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A5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слушателей: </a:t>
            </a: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Заместители </a:t>
            </a:r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директоров по учебно-воспитательной работе, учителя-предметники, педагоги дополнительного образования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403" y="5200429"/>
            <a:ext cx="1302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/96</a:t>
            </a:r>
            <a:r>
              <a:rPr lang="en-US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2022 год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0D8090-BA8E-4CA0-BD21-ED664384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1820" y="-85552"/>
            <a:ext cx="3825862" cy="168428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  <a:b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«Крымский республиканский институт постдипломного педагогического образования»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29053E6-9DDE-4ADC-917E-99D285B014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77" y="136705"/>
            <a:ext cx="2881333" cy="123976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A3B4348-8A66-4A45-974A-7E56B07E7678}"/>
              </a:ext>
            </a:extLst>
          </p:cNvPr>
          <p:cNvSpPr/>
          <p:nvPr/>
        </p:nvSpPr>
        <p:spPr>
          <a:xfrm>
            <a:off x="264695" y="3775106"/>
            <a:ext cx="5564235" cy="296229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7386"/>
            <a:endParaRPr lang="ru-RU" sz="1600" b="1" dirty="0" smtClean="0">
              <a:solidFill>
                <a:srgbClr val="2430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07386"/>
            <a:r>
              <a:rPr lang="ru-RU" sz="1600" b="1" dirty="0" smtClean="0">
                <a:solidFill>
                  <a:srgbClr val="2430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Кустовые семинары:</a:t>
            </a:r>
          </a:p>
          <a:p>
            <a:pPr algn="just" defTabSz="207386"/>
            <a:r>
              <a:rPr lang="ru-RU" sz="1600" b="1" dirty="0">
                <a:solidFill>
                  <a:srgbClr val="EA5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семинаров </a:t>
            </a:r>
            <a:r>
              <a:rPr lang="ru-RU" sz="1600" dirty="0">
                <a:solidFill>
                  <a:srgbClr val="2430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обмен опытом и решение вопросов практического использования технического оборудования центров «Точка роста» и школьных «</a:t>
            </a:r>
            <a:r>
              <a:rPr lang="ru-RU" sz="1600" dirty="0" err="1">
                <a:solidFill>
                  <a:srgbClr val="2430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Кванториумов</a:t>
            </a:r>
            <a:r>
              <a:rPr lang="ru-RU" sz="1600" dirty="0" smtClean="0">
                <a:solidFill>
                  <a:srgbClr val="2430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defTabSz="207386"/>
            <a:r>
              <a:rPr lang="ru-RU" sz="1600" dirty="0" smtClean="0">
                <a:solidFill>
                  <a:srgbClr val="2430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09.02-10.02.2022 г.</a:t>
            </a:r>
          </a:p>
          <a:p>
            <a:pPr algn="just" defTabSz="207386"/>
            <a:r>
              <a:rPr lang="ru-RU" sz="1600" dirty="0" smtClean="0">
                <a:solidFill>
                  <a:srgbClr val="2430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sz="1600" dirty="0">
                <a:solidFill>
                  <a:srgbClr val="2430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 общеобразовательных организаций Республики </a:t>
            </a:r>
            <a:r>
              <a:rPr lang="ru-RU" sz="1600" dirty="0" smtClean="0">
                <a:solidFill>
                  <a:srgbClr val="2430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Крым, </a:t>
            </a:r>
            <a:r>
              <a:rPr lang="ru-RU" sz="1600" dirty="0">
                <a:solidFill>
                  <a:srgbClr val="2430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мастер-классов, представленных педагогами центров «Точка роста» и школьных «</a:t>
            </a:r>
            <a:r>
              <a:rPr lang="ru-RU" sz="1600" dirty="0" err="1">
                <a:solidFill>
                  <a:srgbClr val="2430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Кванториумов</a:t>
            </a:r>
            <a:r>
              <a:rPr lang="ru-RU" sz="1600" dirty="0">
                <a:solidFill>
                  <a:srgbClr val="2430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из 16-ти регионов Республики Крым, </a:t>
            </a:r>
            <a:endParaRPr lang="ru-RU" sz="1600" dirty="0" smtClean="0">
              <a:solidFill>
                <a:srgbClr val="2430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07386"/>
            <a:r>
              <a:rPr lang="ru-RU" sz="1600" dirty="0" smtClean="0">
                <a:solidFill>
                  <a:srgbClr val="2430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семинаров размещены по ссылке: </a:t>
            </a:r>
            <a:r>
              <a:rPr lang="en-US" sz="1600" b="1" dirty="0">
                <a:solidFill>
                  <a:srgbClr val="24305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600" b="1" dirty="0" smtClean="0">
                <a:solidFill>
                  <a:srgbClr val="24305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krippo.ru/index.php/14-moduli/2257-tochka-rosta</a:t>
            </a:r>
            <a:r>
              <a:rPr lang="ru-RU" sz="1600" b="1" dirty="0" smtClean="0">
                <a:solidFill>
                  <a:srgbClr val="2430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rgbClr val="2430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07386"/>
            <a:endParaRPr lang="ru-RU" sz="1600" b="1" dirty="0">
              <a:solidFill>
                <a:srgbClr val="3F42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B30C00E-DBF1-46FA-AE43-421473E37194}"/>
              </a:ext>
            </a:extLst>
          </p:cNvPr>
          <p:cNvSpPr/>
          <p:nvPr/>
        </p:nvSpPr>
        <p:spPr>
          <a:xfrm>
            <a:off x="264695" y="1683106"/>
            <a:ext cx="5527242" cy="1926368"/>
          </a:xfrm>
          <a:prstGeom prst="rect">
            <a:avLst/>
          </a:prstGeom>
          <a:solidFill>
            <a:srgbClr val="3F425A"/>
          </a:solidFill>
          <a:ln w="38100">
            <a:solidFill>
              <a:srgbClr val="EA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7386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 документы</a:t>
            </a:r>
            <a:endParaRPr lang="ru-RU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07386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доступа: </a:t>
            </a:r>
          </a:p>
          <a:p>
            <a:pPr algn="ctr" defTabSz="207386"/>
            <a:endParaRPr lang="ru-RU" sz="1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07386"/>
            <a:endParaRPr lang="ru-RU" sz="1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07386"/>
            <a:endParaRPr lang="ru-RU" sz="1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67CB8A8-CA3F-4ED1-A285-C3058765E63C}"/>
              </a:ext>
            </a:extLst>
          </p:cNvPr>
          <p:cNvSpPr/>
          <p:nvPr/>
        </p:nvSpPr>
        <p:spPr>
          <a:xfrm>
            <a:off x="6137852" y="4516945"/>
            <a:ext cx="5620558" cy="2192468"/>
          </a:xfrm>
          <a:prstGeom prst="rect">
            <a:avLst/>
          </a:prstGeom>
          <a:solidFill>
            <a:srgbClr val="3F425A"/>
          </a:solidFill>
          <a:ln w="38100">
            <a:solidFill>
              <a:srgbClr val="EA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07386"/>
            <a:endParaRPr lang="ru-RU" sz="816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D120B3D-C929-4C42-BD68-4A3023BC6C9C}"/>
              </a:ext>
            </a:extLst>
          </p:cNvPr>
          <p:cNvSpPr/>
          <p:nvPr/>
        </p:nvSpPr>
        <p:spPr>
          <a:xfrm>
            <a:off x="6135198" y="1390342"/>
            <a:ext cx="5620559" cy="295457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7386"/>
            <a:r>
              <a:rPr lang="ru-RU" sz="1600" b="1" dirty="0" smtClean="0">
                <a:solidFill>
                  <a:srgbClr val="3F42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мастерская</a:t>
            </a:r>
            <a:r>
              <a:rPr lang="en-US" sz="1600" b="1" dirty="0" smtClean="0">
                <a:solidFill>
                  <a:srgbClr val="3F42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 smtClean="0">
              <a:solidFill>
                <a:srgbClr val="3F42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07386"/>
            <a:r>
              <a:rPr lang="ru-RU" sz="1600" b="1" dirty="0" smtClean="0">
                <a:solidFill>
                  <a:srgbClr val="3F42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10.03.2022</a:t>
            </a:r>
          </a:p>
          <a:p>
            <a:pPr algn="ctr" defTabSz="207386"/>
            <a:r>
              <a:rPr lang="ru-RU" sz="1600" dirty="0" smtClean="0">
                <a:solidFill>
                  <a:srgbClr val="3F42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 обеспечение функционирования центров «Точка роста», детских технопарков «</a:t>
            </a:r>
            <a:r>
              <a:rPr lang="ru-RU" sz="1600" dirty="0" err="1" smtClean="0">
                <a:solidFill>
                  <a:srgbClr val="3F42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1600" dirty="0" smtClean="0">
                <a:solidFill>
                  <a:srgbClr val="3F42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мастер-классы по направлениям «Робототехника», «</a:t>
            </a:r>
            <a:r>
              <a:rPr lang="ru-RU" sz="1600" dirty="0" err="1" smtClean="0">
                <a:solidFill>
                  <a:srgbClr val="3F42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Медиаобразование</a:t>
            </a:r>
            <a:r>
              <a:rPr lang="ru-RU" sz="1600" dirty="0" smtClean="0">
                <a:solidFill>
                  <a:srgbClr val="3F42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defTabSz="207386"/>
            <a:r>
              <a:rPr lang="ru-RU" sz="1600" dirty="0">
                <a:solidFill>
                  <a:srgbClr val="2430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sz="1600" dirty="0" smtClean="0">
                <a:solidFill>
                  <a:srgbClr val="2430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размещены </a:t>
            </a:r>
            <a:r>
              <a:rPr lang="ru-RU" sz="1600" dirty="0">
                <a:solidFill>
                  <a:srgbClr val="2430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ссылке:</a:t>
            </a:r>
            <a:endParaRPr lang="ru-RU" sz="1600" b="1" dirty="0" smtClean="0">
              <a:solidFill>
                <a:srgbClr val="3F42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07386"/>
            <a:r>
              <a:rPr lang="en-US" sz="1600" b="1" dirty="0">
                <a:solidFill>
                  <a:srgbClr val="3F42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600" b="1" dirty="0" smtClean="0">
                <a:solidFill>
                  <a:srgbClr val="3F42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krippo.ru/index.php/14-moduli/2272-10-03-2022</a:t>
            </a:r>
            <a:r>
              <a:rPr lang="ru-RU" sz="1600" b="1" dirty="0" smtClean="0">
                <a:solidFill>
                  <a:srgbClr val="3F42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207386"/>
            <a:endParaRPr lang="ru-RU" sz="1600" b="1" dirty="0" smtClean="0">
              <a:solidFill>
                <a:srgbClr val="2430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07386"/>
            <a:r>
              <a:rPr lang="ru-RU" sz="1600" b="1" dirty="0" smtClean="0">
                <a:solidFill>
                  <a:srgbClr val="2430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22.09.2022</a:t>
            </a:r>
          </a:p>
          <a:p>
            <a:pPr algn="ctr" defTabSz="207386"/>
            <a:r>
              <a:rPr lang="ru-RU" sz="1600" dirty="0">
                <a:solidFill>
                  <a:srgbClr val="3F42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по </a:t>
            </a:r>
            <a:r>
              <a:rPr lang="ru-RU" sz="1600" dirty="0" smtClean="0">
                <a:solidFill>
                  <a:srgbClr val="3F42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 «Химия», «Физика», «Биология»</a:t>
            </a:r>
            <a:endParaRPr lang="ru-RU" sz="1600" b="1" dirty="0">
              <a:solidFill>
                <a:srgbClr val="2430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E80BAEB-19F8-4CFC-A6D0-863B686958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09" y="289695"/>
            <a:ext cx="1649342" cy="1030196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46C29737-BECE-450D-B9A1-5136A059CB36}"/>
              </a:ext>
            </a:extLst>
          </p:cNvPr>
          <p:cNvSpPr txBox="1">
            <a:spLocks/>
          </p:cNvSpPr>
          <p:nvPr/>
        </p:nvSpPr>
        <p:spPr>
          <a:xfrm>
            <a:off x="4172754" y="493380"/>
            <a:ext cx="5061397" cy="826511"/>
          </a:xfrm>
          <a:prstGeom prst="rect">
            <a:avLst/>
          </a:prstGeom>
        </p:spPr>
        <p:txBody>
          <a:bodyPr vert="horz" lIns="41476" tIns="20738" rIns="41476" bIns="20738" rtlCol="0" anchor="ctr">
            <a:normAutofit/>
          </a:bodyPr>
          <a:lstStyle>
            <a:lvl1pPr algn="l" defTabSz="10097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</a:t>
            </a:r>
          </a:p>
          <a:p>
            <a:pPr algn="ctr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  <a:endParaRPr lang="ru-RU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4547" y="4776537"/>
            <a:ext cx="5281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молодого педагога 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(весенняя и осенняя сессии)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доступа: </a:t>
            </a:r>
          </a:p>
          <a:p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6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9840" y="2557734"/>
            <a:ext cx="4733944" cy="8818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hlinkClick r:id="rId7"/>
              </a:rPr>
              <a:t>https://</a:t>
            </a:r>
            <a:r>
              <a:rPr lang="en-US" b="1" dirty="0" smtClean="0">
                <a:solidFill>
                  <a:prstClr val="black"/>
                </a:solidFill>
                <a:hlinkClick r:id="rId7"/>
              </a:rPr>
              <a:t>krippo.ru/index.php/14-moduli/2362-normativnye-dokumenty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01522" y="5766483"/>
            <a:ext cx="4687910" cy="7469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krippo.ru/index.php/14-moduli/2030-youngteacher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93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0D8090-BA8E-4CA0-BD21-ED664384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1820" y="-85552"/>
            <a:ext cx="3825862" cy="168428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  <a:b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«Крымский республиканский институт постдипломного педагогического образования»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29053E6-9DDE-4ADC-917E-99D285B014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77" y="136705"/>
            <a:ext cx="2881333" cy="123976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67CB8A8-CA3F-4ED1-A285-C3058765E63C}"/>
              </a:ext>
            </a:extLst>
          </p:cNvPr>
          <p:cNvSpPr/>
          <p:nvPr/>
        </p:nvSpPr>
        <p:spPr>
          <a:xfrm>
            <a:off x="4575558" y="2261937"/>
            <a:ext cx="7182852" cy="3862138"/>
          </a:xfrm>
          <a:prstGeom prst="rect">
            <a:avLst/>
          </a:prstGeom>
          <a:solidFill>
            <a:srgbClr val="3F425A"/>
          </a:solidFill>
          <a:ln w="38100">
            <a:solidFill>
              <a:srgbClr val="EA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07386"/>
            <a:endParaRPr lang="ru-RU" sz="816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E80BAEB-19F8-4CFC-A6D0-863B68695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09" y="289695"/>
            <a:ext cx="1649342" cy="1030196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46C29737-BECE-450D-B9A1-5136A059CB36}"/>
              </a:ext>
            </a:extLst>
          </p:cNvPr>
          <p:cNvSpPr txBox="1">
            <a:spLocks/>
          </p:cNvSpPr>
          <p:nvPr/>
        </p:nvSpPr>
        <p:spPr>
          <a:xfrm>
            <a:off x="4172754" y="493380"/>
            <a:ext cx="5061397" cy="826511"/>
          </a:xfrm>
          <a:prstGeom prst="rect">
            <a:avLst/>
          </a:prstGeom>
        </p:spPr>
        <p:txBody>
          <a:bodyPr vert="horz" lIns="41476" tIns="20738" rIns="41476" bIns="20738" rtlCol="0" anchor="ctr">
            <a:normAutofit/>
          </a:bodyPr>
          <a:lstStyle>
            <a:lvl1pPr algn="l" defTabSz="10097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</a:t>
            </a:r>
          </a:p>
          <a:p>
            <a:pPr algn="ctr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  <a:endParaRPr lang="ru-RU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19" y="1505786"/>
            <a:ext cx="3553127" cy="5132294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/>
          </p:nvPr>
        </p:nvGraphicFramePr>
        <p:xfrm>
          <a:off x="5129985" y="3344574"/>
          <a:ext cx="5622305" cy="241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11253" y="2454442"/>
            <a:ext cx="450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07386"/>
            <a:r>
              <a:rPr lang="ru-RU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Информирование:</a:t>
            </a:r>
          </a:p>
          <a:p>
            <a:pPr defTabSz="207386"/>
            <a:endParaRPr lang="ru-RU" sz="1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1192</Words>
  <Application>Microsoft Office PowerPoint</Application>
  <PresentationFormat>Широкоэкранный</PresentationFormat>
  <Paragraphs>274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Verdana</vt:lpstr>
      <vt:lpstr>Тема Office</vt:lpstr>
      <vt:lpstr>1_Тема Office</vt:lpstr>
      <vt:lpstr>ГБОУ ДПО РК «Крымский республиканский институт постдипломного педагогического образования»</vt:lpstr>
      <vt:lpstr>Презентация PowerPoint</vt:lpstr>
      <vt:lpstr>ГБОУ ДПО РК «Крымский республиканский институт постдипломного педагогического образования»</vt:lpstr>
      <vt:lpstr>В рамках функционирования ЕФСНМС реализуются дополнительные профессиональные программы Академии Минпросвещения России</vt:lpstr>
      <vt:lpstr>Количество учителей, вошедших в региональный методический актив на основании результатов оценки методических компетенций </vt:lpstr>
      <vt:lpstr>ГБОУ ДПО РК «Крымский республиканский институт постдипломного педагогического образования»</vt:lpstr>
      <vt:lpstr>Презентация PowerPoint</vt:lpstr>
      <vt:lpstr>ГБОУ ДПО РК «Крымский республиканский институт постдипломного педагогического образования»</vt:lpstr>
      <vt:lpstr>ГБОУ ДПО РК «Крымский республиканский институт постдипломного педагогического образования»</vt:lpstr>
      <vt:lpstr>Сайт КРИППО: https://www.krippo.ru/index.php/institut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Николаевна Суханова</dc:creator>
  <cp:lastModifiedBy>Windows User</cp:lastModifiedBy>
  <cp:revision>51</cp:revision>
  <dcterms:created xsi:type="dcterms:W3CDTF">2021-05-27T16:29:19Z</dcterms:created>
  <dcterms:modified xsi:type="dcterms:W3CDTF">2022-08-24T08:53:09Z</dcterms:modified>
</cp:coreProperties>
</file>