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576" y="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4632" cy="197165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Анализ результатов ЕГЭ по обществознанию по Республике Крым в 2020 году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17032"/>
            <a:ext cx="6296744" cy="192176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14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Количество участников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 smtClean="0"/>
              <a:t>2020 год –  4219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2019 год   -  4604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98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ЕГЭ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5574320"/>
              </p:ext>
            </p:extLst>
          </p:nvPr>
        </p:nvGraphicFramePr>
        <p:xfrm>
          <a:off x="457200" y="1600200"/>
          <a:ext cx="82296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Количество баллов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0-41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42-60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61-80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81-100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2020 год</a:t>
                      </a:r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1472  (34,9%)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1734 (41,1%)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839 (19,9%)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174 (4,1%)</a:t>
                      </a:r>
                      <a:endParaRPr lang="ru-R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2019 год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1748 (38 %)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2097  (45,5%)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667 (14,5%)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92 (2%)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095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Статистика по отдельным заданиям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2497347"/>
              </p:ext>
            </p:extLst>
          </p:nvPr>
        </p:nvGraphicFramePr>
        <p:xfrm>
          <a:off x="457200" y="1600200"/>
          <a:ext cx="785921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496"/>
                <a:gridCol w="1944216"/>
                <a:gridCol w="2304256"/>
                <a:gridCol w="223224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 задания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2 балла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балл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0 баллов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    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----------------------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47,8%</a:t>
                      </a:r>
                      <a:r>
                        <a:rPr lang="ru-RU" dirty="0" smtClean="0"/>
                        <a:t> (2019г. -34,8%)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52,2%</a:t>
                      </a:r>
                      <a:r>
                        <a:rPr lang="ru-RU" dirty="0" smtClean="0"/>
                        <a:t> (2019г.-65,2%)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    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----------------------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55,4% </a:t>
                      </a:r>
                      <a:r>
                        <a:rPr lang="ru-RU" dirty="0" smtClean="0"/>
                        <a:t>      (66,1%)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44,6%</a:t>
                      </a:r>
                      <a:r>
                        <a:rPr lang="ru-RU" dirty="0" smtClean="0"/>
                        <a:t>    (33,9%)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10  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----------------------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57,9%</a:t>
                      </a:r>
                      <a:r>
                        <a:rPr lang="ru-RU" dirty="0" smtClean="0"/>
                        <a:t>       (40,9%)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42,1%</a:t>
                      </a:r>
                      <a:r>
                        <a:rPr lang="ru-RU" dirty="0" smtClean="0"/>
                        <a:t>     (59,1%)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14  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41,</a:t>
                      </a:r>
                      <a:r>
                        <a:rPr lang="ru-RU" b="1" baseline="0" dirty="0" smtClean="0"/>
                        <a:t>5%</a:t>
                      </a:r>
                      <a:r>
                        <a:rPr lang="ru-RU" baseline="0" dirty="0" smtClean="0"/>
                        <a:t>   (19,0%)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19,9%</a:t>
                      </a:r>
                      <a:r>
                        <a:rPr lang="ru-RU" dirty="0" smtClean="0"/>
                        <a:t>       ( 36,7%)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38,7%</a:t>
                      </a:r>
                      <a:r>
                        <a:rPr lang="ru-RU" dirty="0" smtClean="0"/>
                        <a:t>     (54,4%)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16  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----------( 45,6%)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18,3%</a:t>
                      </a:r>
                      <a:r>
                        <a:rPr lang="ru-RU" dirty="0" smtClean="0"/>
                        <a:t>       (43,2%)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u="sng" dirty="0" smtClean="0"/>
                        <a:t>81,7%</a:t>
                      </a:r>
                      <a:r>
                        <a:rPr lang="ru-RU" dirty="0" smtClean="0"/>
                        <a:t>     (11,2%)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17  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24,2%</a:t>
                      </a:r>
                      <a:r>
                        <a:rPr lang="ru-RU" dirty="0" smtClean="0"/>
                        <a:t>   (3,8%)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52,3%</a:t>
                      </a:r>
                      <a:r>
                        <a:rPr lang="ru-RU" dirty="0" smtClean="0"/>
                        <a:t>       (41,2%)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23,4%     </a:t>
                      </a:r>
                      <a:r>
                        <a:rPr lang="ru-RU" dirty="0" smtClean="0"/>
                        <a:t>(55,0%)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34,2%</a:t>
                      </a:r>
                      <a:r>
                        <a:rPr lang="ru-RU" dirty="0" smtClean="0"/>
                        <a:t>   (30,3%)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14,4%</a:t>
                      </a:r>
                      <a:r>
                        <a:rPr lang="ru-RU" baseline="0" dirty="0" smtClean="0"/>
                        <a:t>       (19,5%)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51,5%</a:t>
                      </a:r>
                      <a:r>
                        <a:rPr lang="ru-RU" dirty="0" smtClean="0"/>
                        <a:t>     (50,2%)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544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solidFill>
                  <a:prstClr val="black"/>
                </a:solidFill>
              </a:rPr>
              <a:t>Статистика по отдельным заданиям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319269"/>
              </p:ext>
            </p:extLst>
          </p:nvPr>
        </p:nvGraphicFramePr>
        <p:xfrm>
          <a:off x="457200" y="1600200"/>
          <a:ext cx="8229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488"/>
                <a:gridCol w="1440160"/>
                <a:gridCol w="2232248"/>
                <a:gridCol w="1584176"/>
                <a:gridCol w="166652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 задания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3 балла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балла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балл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 баллов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21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75,3%</a:t>
                      </a:r>
                      <a:r>
                        <a:rPr lang="ru-RU" dirty="0" smtClean="0"/>
                        <a:t> (</a:t>
                      </a:r>
                      <a:r>
                        <a:rPr lang="ru-RU" u="sng" dirty="0" smtClean="0"/>
                        <a:t>2019</a:t>
                      </a:r>
                      <a:r>
                        <a:rPr lang="ru-RU" u="sng" baseline="0" dirty="0" smtClean="0"/>
                        <a:t> г.-</a:t>
                      </a:r>
                      <a:r>
                        <a:rPr lang="ru-RU" u="sng" dirty="0" smtClean="0"/>
                        <a:t>47,5%)</a:t>
                      </a:r>
                      <a:endParaRPr lang="ru-RU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16,5%</a:t>
                      </a:r>
                      <a:r>
                        <a:rPr lang="ru-RU" dirty="0" smtClean="0"/>
                        <a:t> ( 29,0%)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8,2%   </a:t>
                      </a:r>
                      <a:r>
                        <a:rPr lang="ru-RU" dirty="0" smtClean="0"/>
                        <a:t>(23,5%)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22</a:t>
                      </a:r>
                      <a:r>
                        <a:rPr lang="ru-RU" baseline="0" dirty="0" smtClean="0"/>
                        <a:t>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----------------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29,7%</a:t>
                      </a:r>
                      <a:r>
                        <a:rPr lang="ru-RU" dirty="0" smtClean="0"/>
                        <a:t>   (29,6%)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41,2%</a:t>
                      </a:r>
                      <a:r>
                        <a:rPr lang="ru-RU" dirty="0" smtClean="0"/>
                        <a:t>  (42,2%)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29,0%</a:t>
                      </a:r>
                      <a:r>
                        <a:rPr lang="ru-RU" dirty="0" smtClean="0"/>
                        <a:t> (28,3%)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23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15,5%</a:t>
                      </a:r>
                      <a:r>
                        <a:rPr lang="ru-RU" dirty="0" smtClean="0"/>
                        <a:t> (1,6%)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13,3 %</a:t>
                      </a:r>
                      <a:r>
                        <a:rPr lang="ru-RU" baseline="0" dirty="0" smtClean="0"/>
                        <a:t>   </a:t>
                      </a:r>
                      <a:r>
                        <a:rPr lang="ru-RU" dirty="0" smtClean="0"/>
                        <a:t>(5,2%)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16,7%</a:t>
                      </a:r>
                      <a:r>
                        <a:rPr lang="ru-RU" dirty="0" smtClean="0"/>
                        <a:t>  (14,6%)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54,5%</a:t>
                      </a:r>
                      <a:r>
                        <a:rPr lang="ru-RU" dirty="0" smtClean="0"/>
                        <a:t> (78,5%)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24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7,7%</a:t>
                      </a:r>
                      <a:r>
                        <a:rPr lang="ru-RU" dirty="0" smtClean="0"/>
                        <a:t>   (1,8%)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15,7%</a:t>
                      </a:r>
                      <a:r>
                        <a:rPr lang="ru-RU" dirty="0" smtClean="0"/>
                        <a:t>    (8,9%)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24,3%</a:t>
                      </a:r>
                      <a:r>
                        <a:rPr lang="ru-RU" dirty="0" smtClean="0"/>
                        <a:t>  (19,1%)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52,3% </a:t>
                      </a:r>
                      <a:r>
                        <a:rPr lang="ru-RU" dirty="0" smtClean="0"/>
                        <a:t>(70,2%)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25 К1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17,3%</a:t>
                      </a:r>
                      <a:r>
                        <a:rPr lang="ru-RU" dirty="0" smtClean="0"/>
                        <a:t>    (12,0%)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23,9%</a:t>
                      </a:r>
                      <a:r>
                        <a:rPr lang="ru-RU" dirty="0" smtClean="0"/>
                        <a:t>  (12,2%)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58,8%</a:t>
                      </a:r>
                      <a:r>
                        <a:rPr lang="ru-RU" dirty="0" smtClean="0"/>
                        <a:t> (75,8%)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25 К2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8,6%</a:t>
                      </a:r>
                      <a:r>
                        <a:rPr lang="ru-RU" dirty="0" smtClean="0"/>
                        <a:t>      (4,0%)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14,5%</a:t>
                      </a:r>
                      <a:r>
                        <a:rPr lang="ru-RU" dirty="0" smtClean="0"/>
                        <a:t>  (8,9%)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76,9%</a:t>
                      </a:r>
                      <a:r>
                        <a:rPr lang="ru-RU" dirty="0" smtClean="0"/>
                        <a:t> (87,2%)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26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10,4%</a:t>
                      </a:r>
                      <a:r>
                        <a:rPr lang="ru-RU" dirty="0" smtClean="0"/>
                        <a:t> (5,5%)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15,8%</a:t>
                      </a:r>
                      <a:r>
                        <a:rPr lang="ru-RU" dirty="0" smtClean="0"/>
                        <a:t>    (9,6%)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11,1%</a:t>
                      </a:r>
                      <a:r>
                        <a:rPr lang="ru-RU" dirty="0" smtClean="0"/>
                        <a:t>  (14,0%)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62,7%</a:t>
                      </a:r>
                      <a:r>
                        <a:rPr lang="ru-RU" dirty="0" smtClean="0"/>
                        <a:t> (71,0%)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27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14,1%</a:t>
                      </a:r>
                      <a:r>
                        <a:rPr lang="ru-RU" dirty="0" smtClean="0"/>
                        <a:t> (8,8%)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18,1%</a:t>
                      </a:r>
                      <a:r>
                        <a:rPr lang="ru-RU" dirty="0" smtClean="0"/>
                        <a:t>    (10,8%)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18,2%</a:t>
                      </a:r>
                      <a:r>
                        <a:rPr lang="ru-RU" dirty="0" smtClean="0"/>
                        <a:t>  (15,6%)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49,7%</a:t>
                      </a:r>
                      <a:r>
                        <a:rPr lang="ru-RU" dirty="0" smtClean="0"/>
                        <a:t> (64,9%)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584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solidFill>
                  <a:prstClr val="black"/>
                </a:solidFill>
              </a:rPr>
              <a:t>Статистика по отдельным заданиям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0813061"/>
              </p:ext>
            </p:extLst>
          </p:nvPr>
        </p:nvGraphicFramePr>
        <p:xfrm>
          <a:off x="457200" y="1600200"/>
          <a:ext cx="8229600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 задания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балла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балла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балл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 баллов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28 К1 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8,5%</a:t>
                      </a:r>
                      <a:r>
                        <a:rPr lang="ru-RU" dirty="0" smtClean="0"/>
                        <a:t> (3,1%)*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7,9%</a:t>
                      </a:r>
                      <a:r>
                        <a:rPr lang="ru-RU" dirty="0" smtClean="0"/>
                        <a:t> (2,9%)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12,0%</a:t>
                      </a:r>
                      <a:r>
                        <a:rPr lang="ru-RU" dirty="0" smtClean="0"/>
                        <a:t> (11,5%)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71,6%</a:t>
                      </a:r>
                      <a:r>
                        <a:rPr lang="ru-RU" dirty="0" smtClean="0"/>
                        <a:t> (82,5%)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28 К2 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-----------------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-----------------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4,1%</a:t>
                      </a:r>
                      <a:r>
                        <a:rPr lang="ru-RU" dirty="0" smtClean="0"/>
                        <a:t>    (5,3%)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95,9%</a:t>
                      </a:r>
                      <a:r>
                        <a:rPr lang="ru-RU" dirty="0" smtClean="0"/>
                        <a:t> (94,7%)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29 К1  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-----------------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-----------------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63,8%</a:t>
                      </a:r>
                      <a:r>
                        <a:rPr lang="ru-RU" dirty="0" smtClean="0"/>
                        <a:t>   (66,7%)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36,2%</a:t>
                      </a:r>
                      <a:r>
                        <a:rPr lang="ru-RU" dirty="0" smtClean="0"/>
                        <a:t>  (33,3%)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29 К2 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-----------------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6,7%</a:t>
                      </a:r>
                      <a:r>
                        <a:rPr lang="ru-RU" dirty="0" smtClean="0"/>
                        <a:t>  (6,2%)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24,8%</a:t>
                      </a:r>
                      <a:r>
                        <a:rPr lang="ru-RU" dirty="0" smtClean="0"/>
                        <a:t>   (21,9%)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68,5%</a:t>
                      </a:r>
                      <a:r>
                        <a:rPr lang="ru-RU" dirty="0" smtClean="0"/>
                        <a:t>  (71,9%)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29 К3 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-----------------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----------------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14,4%</a:t>
                      </a:r>
                      <a:r>
                        <a:rPr lang="ru-RU" dirty="0" smtClean="0"/>
                        <a:t>   (15,4%)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85,6%</a:t>
                      </a:r>
                      <a:r>
                        <a:rPr lang="ru-RU" dirty="0" smtClean="0"/>
                        <a:t>  (84,6%)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29 К4               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2400" b="0" dirty="0" smtClean="0"/>
                        <a:t>*(   ) - 2019 год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-----------------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8,3%</a:t>
                      </a:r>
                      <a:r>
                        <a:rPr lang="ru-RU" dirty="0" smtClean="0"/>
                        <a:t>  (8,4%)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33,1%</a:t>
                      </a:r>
                      <a:r>
                        <a:rPr lang="ru-RU" dirty="0" smtClean="0"/>
                        <a:t>   (37,7%)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58,6%</a:t>
                      </a:r>
                      <a:r>
                        <a:rPr lang="ru-RU" dirty="0" smtClean="0"/>
                        <a:t>  (53,9%)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996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478</Words>
  <Application>Microsoft Office PowerPoint</Application>
  <PresentationFormat>Экран (4:3)</PresentationFormat>
  <Paragraphs>139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Анализ результатов ЕГЭ по обществознанию по Республике Крым в 2020 году</vt:lpstr>
      <vt:lpstr>Количество участников</vt:lpstr>
      <vt:lpstr>Результаты ЕГЭ </vt:lpstr>
      <vt:lpstr>Статистика по отдельным заданиям</vt:lpstr>
      <vt:lpstr>Статистика по отдельным заданиям</vt:lpstr>
      <vt:lpstr>Статистика по отдельным заданиям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результатов ЕГЭ по обществознанию по Республике Крым в 2020 году</dc:title>
  <dc:creator>Tanya</dc:creator>
  <cp:lastModifiedBy>Tanya</cp:lastModifiedBy>
  <cp:revision>17</cp:revision>
  <dcterms:created xsi:type="dcterms:W3CDTF">2020-08-17T13:51:42Z</dcterms:created>
  <dcterms:modified xsi:type="dcterms:W3CDTF">2020-08-17T16:39:51Z</dcterms:modified>
</cp:coreProperties>
</file>