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1" r:id="rId4"/>
    <p:sldId id="268" r:id="rId5"/>
    <p:sldId id="298" r:id="rId6"/>
    <p:sldId id="307" r:id="rId7"/>
    <p:sldId id="258" r:id="rId8"/>
    <p:sldId id="287" r:id="rId9"/>
    <p:sldId id="302" r:id="rId10"/>
    <p:sldId id="314" r:id="rId11"/>
    <p:sldId id="274" r:id="rId12"/>
    <p:sldId id="292" r:id="rId13"/>
    <p:sldId id="315" r:id="rId14"/>
    <p:sldId id="282" r:id="rId15"/>
    <p:sldId id="262" r:id="rId16"/>
    <p:sldId id="309" r:id="rId17"/>
    <p:sldId id="285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0" autoAdjust="0"/>
    <p:restoredTop sz="94660"/>
  </p:normalViewPr>
  <p:slideViewPr>
    <p:cSldViewPr>
      <p:cViewPr>
        <p:scale>
          <a:sx n="76" d="100"/>
          <a:sy n="76" d="100"/>
        </p:scale>
        <p:origin x="-12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914400"/>
            <a:ext cx="8001000" cy="2686051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Гражданско-патриотическое и духовно-нравственное  воспитание обучающихся через проектную деятельность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48200"/>
            <a:ext cx="7162800" cy="10668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</a:rPr>
              <a:t>МБОУ «СОШ – детский сад №17»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</a:rPr>
              <a:t>(г. Евпатория)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62000" y="1066800"/>
            <a:ext cx="8382000" cy="3581400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Консолидация и координация деятельности школы, семьи, общественности в духовно-нравственном и гражданско-патриотическом воспитании детей.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2401"/>
            <a:ext cx="8458200" cy="761999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Посещение уроков истории в Евпаторийском краеведческом музее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48200"/>
            <a:ext cx="7162800" cy="1066800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65681"/>
            <a:ext cx="7239000" cy="5358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2401"/>
            <a:ext cx="8458200" cy="761999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Посещение выставок и экспозиций Евпаторийского краеведческого музея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48200"/>
            <a:ext cx="7162800" cy="1066800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428750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Научно-практическая конференция, посвященная 75-летию </a:t>
            </a:r>
            <a:r>
              <a:rPr lang="ru-RU" sz="3800" b="1" smtClean="0">
                <a:latin typeface="Times New Roman" pitchFamily="18" charset="0"/>
                <a:cs typeface="Times New Roman" pitchFamily="18" charset="0"/>
              </a:rPr>
              <a:t>освобождения Евпатории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20190410_16033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89809" y="1810329"/>
            <a:ext cx="5105400" cy="4105704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6019800"/>
            <a:ext cx="1066800" cy="10636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Музей истории Крымской войны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066800"/>
            <a:ext cx="76962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76200" cy="44497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2401"/>
            <a:ext cx="8458200" cy="13716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Обучающие экскурсии на мемориал «Красная горка»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48200"/>
            <a:ext cx="6019800" cy="1066800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1506" name="Picture 2" descr="http://xn--13-6kcpe5ahokpk2g7da.xn--p1ai/images/2018/news/gerglenta/georgievskaja-lentochka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828800"/>
            <a:ext cx="6185229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2401"/>
            <a:ext cx="8458200" cy="533399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Почетный караул на Красной горке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48200"/>
            <a:ext cx="7162800" cy="1066800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676" y="3886200"/>
            <a:ext cx="5334000" cy="285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2676" y="800100"/>
            <a:ext cx="529224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04800" y="685800"/>
            <a:ext cx="85344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«Любовь к родному краю, к родной культуре, к родному селу или городу начинается с малого – с любви к своей семье, к своему жилищу, к своей школе. Постепенно расширяясь, эта любовь к родному переходит в любовь к своей стране – к ее истории, ее прошлому и настоящему».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Д.С. Лихачев</a:t>
            </a:r>
            <a:endParaRPr kumimoji="0" lang="ru-RU" sz="360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57200" y="1219200"/>
            <a:ext cx="8458200" cy="28194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 деятельности: развитие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высокой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социальной активности, гражданской ответственности, чувства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патриотизма</a:t>
            </a:r>
            <a:r>
              <a:rPr 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обучающихся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«Моя малая Родина»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66800" y="1085850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8305800" cy="6096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Пополнение и обновление экспозиции Уголка боевой славы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945136" cy="526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39433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153400" cy="457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Увековечивание памяти ученика школы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воина-интернационалиста Олега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Чугреева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90600"/>
            <a:ext cx="4173736" cy="556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990600"/>
            <a:ext cx="4173736" cy="556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Встречи с ветеранами Афганской войны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219200"/>
            <a:ext cx="8305800" cy="4907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304801"/>
            <a:ext cx="8077200" cy="91439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Поисковая и исследовательская деятельность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715000"/>
            <a:ext cx="8534400" cy="838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Могила Героя Советского Союза лётчика-истребителя гвардии майора Елизарова Сергея Михайловича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xn--13-6kcpe5ahokpk2g7da.xn--p1ai/images/2018/news/9maya/9may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4572000" cy="3584864"/>
          </a:xfrm>
          <a:prstGeom prst="rect">
            <a:avLst/>
          </a:prstGeom>
          <a:noFill/>
        </p:spPr>
      </p:pic>
      <p:pic>
        <p:nvPicPr>
          <p:cNvPr id="4100" name="Picture 4" descr="http://xn--13-6kcpe5ahokpk2g7da.xn--p1ai/images/2018/news/9maya/9may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9812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304801"/>
            <a:ext cx="8077200" cy="91439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Поисковая и исследовательская деятельность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81400" y="5867400"/>
            <a:ext cx="5334000" cy="685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захоронения Ваганова И.Я. В Архангельске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:\Администратор\Desktop\fullima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3200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Администратор\Desktop\Выписка из ЭГ госпиталь 33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447800"/>
            <a:ext cx="4876800" cy="445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Администратор\Desktop\Архангельское кладбище Ламоносовский район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8100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Учебные экскурсии по Евпатории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179</Words>
  <Application>Microsoft Office PowerPoint</Application>
  <PresentationFormat>Экран (4:3)</PresentationFormat>
  <Paragraphs>23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Гражданско-патриотическое и духовно-нравственное  воспитание обучающихся через проектную деятельность</vt:lpstr>
      <vt:lpstr>  Цель деятельности: развитие высокой социальной активности, гражданской ответственности, чувства патриотизма обучающихся</vt:lpstr>
      <vt:lpstr>Проект «Моя малая Родина»</vt:lpstr>
      <vt:lpstr>Пополнение и обновление экспозиции Уголка боевой славы</vt:lpstr>
      <vt:lpstr>Увековечивание памяти ученика школы  воина-интернационалиста Олега Чугреева</vt:lpstr>
      <vt:lpstr>Встречи с ветеранами Афганской войны</vt:lpstr>
      <vt:lpstr>Поисковая и исследовательская деятельность</vt:lpstr>
      <vt:lpstr>Поисковая и исследовательская деятельность</vt:lpstr>
      <vt:lpstr>Учебные экскурсии по Евпатории</vt:lpstr>
      <vt:lpstr>Консолидация и координация деятельности школы, семьи, общественности в духовно-нравственном и гражданско-патриотическом воспитании детей.</vt:lpstr>
      <vt:lpstr> Посещение уроков истории в Евпаторийском краеведческом музее</vt:lpstr>
      <vt:lpstr>Посещение выставок и экспозиций Евпаторийского краеведческого музея</vt:lpstr>
      <vt:lpstr>Научно-практическая конференция, посвященная 75-летию освобождения Евпатории</vt:lpstr>
      <vt:lpstr>Музей истории Крымской войны</vt:lpstr>
      <vt:lpstr>Обучающие экскурсии на мемориал «Красная горка»</vt:lpstr>
      <vt:lpstr>Почетный караул на Красной горке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Екатерина</cp:lastModifiedBy>
  <cp:revision>113</cp:revision>
  <dcterms:created xsi:type="dcterms:W3CDTF">2018-11-13T16:59:19Z</dcterms:created>
  <dcterms:modified xsi:type="dcterms:W3CDTF">2020-09-10T10:23:12Z</dcterms:modified>
</cp:coreProperties>
</file>