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77" r:id="rId5"/>
    <p:sldId id="280" r:id="rId6"/>
    <p:sldId id="270" r:id="rId7"/>
    <p:sldId id="272" r:id="rId8"/>
    <p:sldId id="275" r:id="rId9"/>
  </p:sldIdLst>
  <p:sldSz cx="10691813" cy="7559675"/>
  <p:notesSz cx="6858000" cy="9144000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494156"/>
    <a:srgbClr val="7D6F93"/>
    <a:srgbClr val="9584B0"/>
    <a:srgbClr val="E6C01E"/>
    <a:srgbClr val="E5B52D"/>
    <a:srgbClr val="01A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32" y="7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организаций, создавших мероприятия</c:v>
                </c:pt>
              </c:strCache>
            </c:strRef>
          </c:tx>
          <c:spPr>
            <a:solidFill>
              <a:srgbClr val="9584B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7800</c:v>
                </c:pt>
                <c:pt idx="1">
                  <c:v>8694</c:v>
                </c:pt>
                <c:pt idx="2">
                  <c:v>12905</c:v>
                </c:pt>
                <c:pt idx="3">
                  <c:v>19905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учителей, создавших работы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cat>
            <c:strRef>
              <c:f>Лист1!$A$2:$A$5</c:f>
              <c:strCache>
                <c:ptCount val="4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18223</c:v>
                </c:pt>
                <c:pt idx="1">
                  <c:v>21214</c:v>
                </c:pt>
                <c:pt idx="2">
                  <c:v>34658</c:v>
                </c:pt>
                <c:pt idx="3">
                  <c:v>77722</c:v>
                </c:pt>
              </c:numCache>
            </c:numRef>
          </c:val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104336"/>
        <c:axId val="161101984"/>
      </c:barChart>
      <c:catAx>
        <c:axId val="16110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1101984"/>
        <c:crosses val="autoZero"/>
        <c:auto val="1"/>
        <c:lblAlgn val="ctr"/>
        <c:lblOffset val="100"/>
        <c:noMultiLvlLbl val="0"/>
      </c:catAx>
      <c:valAx>
        <c:axId val="16110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1104336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8311868267563369"/>
          <c:y val="0.51057880408890743"/>
          <c:w val="0.28562175177423876"/>
          <c:h val="0.44821681160549803"/>
        </c:manualLayout>
      </c:layout>
      <c:overlay val="0"/>
      <c:txPr>
        <a:bodyPr/>
        <a:lstStyle/>
        <a:p>
          <a:pPr algn="just"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0">
          <a:solidFill>
            <a:schemeClr val="accent5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56C41-2885-4B43-B2DD-6C05868BA63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C7DF33-B114-4BF4-8089-2719C0E86B86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660066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взаимодействие экспертов и координаторов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AE8FF-CD49-4051-9C01-EA995FA3CF50}" type="parTrans" cxnId="{A2B32A32-9B34-4C80-8DF8-685A361BE9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B78979-EDA4-4581-82AA-4E8ABEDF0622}" type="sibTrans" cxnId="{A2B32A32-9B34-4C80-8DF8-685A361BE9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DFAE5-EC85-416D-930A-26922E45CEBC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660066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качества управленческих механизмов ФГ</a:t>
          </a:r>
        </a:p>
      </dgm:t>
    </dgm:pt>
    <dgm:pt modelId="{80D101F9-6378-4952-9FFF-F0BF76C87194}" type="parTrans" cxnId="{BCF1BB83-76E1-466C-9AFB-A22D8795219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CD738-AA3C-471F-81F1-25F99CF6DE08}" type="sibTrans" cxnId="{BCF1BB83-76E1-466C-9AFB-A22D8795219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24D69-13A6-4360-9203-1FE0A677D7F9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660066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мероприятий по управлению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F2588-BE9E-401A-B01A-4A71CBA97D7F}" type="parTrans" cxnId="{51DA82C8-7106-4D5B-9092-75FF5C94520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70AB3-1F28-4E89-B277-940F0AA0E577}" type="sibTrans" cxnId="{51DA82C8-7106-4D5B-9092-75FF5C94520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9D3456-3209-46CC-8F8D-F90715D90859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660066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 оценка  деятельности региональных управленческих команд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76AAC-450B-4DD2-BB5C-A0D9CB6A75AF}" type="parTrans" cxnId="{70C9952D-7C5F-4E72-9523-9B9F961446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4100DB-E17B-493F-AF59-042306E2F38F}" type="sibTrans" cxnId="{70C9952D-7C5F-4E72-9523-9B9F961446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16D28C-B7B4-43D0-BF00-D1D899E78F9C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660066"/>
          </a:solidFill>
        </a:ln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Нормативное обеспечение процесса управления  ФГ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F7A1F-3C60-4068-ACE0-01170E8A75DB}" type="sibTrans" cxnId="{A3D43701-E626-49D6-B265-3FF4A1012BD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DA52B-04F4-4254-B6BA-B40ED1A5C4D7}" type="parTrans" cxnId="{A3D43701-E626-49D6-B265-3FF4A1012BD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95FE1-208E-4E86-8B5B-3E48A9C3AEB0}" type="pres">
      <dgm:prSet presAssocID="{39756C41-2885-4B43-B2DD-6C05868BA633}" presName="Name0" presStyleCnt="0">
        <dgm:presLayoutVars>
          <dgm:dir/>
          <dgm:animLvl val="lvl"/>
          <dgm:resizeHandles val="exact"/>
        </dgm:presLayoutVars>
      </dgm:prSet>
      <dgm:spPr/>
    </dgm:pt>
    <dgm:pt modelId="{6428606B-C786-441C-98AE-3FCB93619D5E}" type="pres">
      <dgm:prSet presAssocID="{E516D28C-B7B4-43D0-BF00-D1D899E78F9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81142-B2D7-4438-8794-64C42624A16D}" type="pres">
      <dgm:prSet presAssocID="{F49F7A1F-3C60-4068-ACE0-01170E8A75DB}" presName="parTxOnlySpace" presStyleCnt="0"/>
      <dgm:spPr/>
    </dgm:pt>
    <dgm:pt modelId="{38016D14-29A3-4650-86CE-9AF2A7C605AD}" type="pres">
      <dgm:prSet presAssocID="{59C7DF33-B114-4BF4-8089-2719C0E86B8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AB410-727E-49F7-A3CD-5B33D7DA7FDC}" type="pres">
      <dgm:prSet presAssocID="{94B78979-EDA4-4581-82AA-4E8ABEDF0622}" presName="parTxOnlySpace" presStyleCnt="0"/>
      <dgm:spPr/>
    </dgm:pt>
    <dgm:pt modelId="{031E0252-E934-4321-8D64-EF68C97E50FD}" type="pres">
      <dgm:prSet presAssocID="{EEE24D69-13A6-4360-9203-1FE0A677D7F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65CF-C671-403B-8214-EC092EF5F373}" type="pres">
      <dgm:prSet presAssocID="{7B870AB3-1F28-4E89-B277-940F0AA0E577}" presName="parTxOnlySpace" presStyleCnt="0"/>
      <dgm:spPr/>
    </dgm:pt>
    <dgm:pt modelId="{9089D83F-182E-4107-BC2C-C48DA11F35F7}" type="pres">
      <dgm:prSet presAssocID="{869D3456-3209-46CC-8F8D-F90715D9085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4E59-159A-4DF8-B169-12398401F232}" type="pres">
      <dgm:prSet presAssocID="{844100DB-E17B-493F-AF59-042306E2F38F}" presName="parTxOnlySpace" presStyleCnt="0"/>
      <dgm:spPr/>
    </dgm:pt>
    <dgm:pt modelId="{BF8B774C-9811-43D3-B551-A62B422E69D8}" type="pres">
      <dgm:prSet presAssocID="{3C2DFAE5-EC85-416D-930A-26922E45CEB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189BD-1491-45D0-A0B9-36CF5C91942C}" type="presOf" srcId="{39756C41-2885-4B43-B2DD-6C05868BA633}" destId="{5D995FE1-208E-4E86-8B5B-3E48A9C3AEB0}" srcOrd="0" destOrd="0" presId="urn:microsoft.com/office/officeart/2005/8/layout/chevron1"/>
    <dgm:cxn modelId="{86AEC501-7DA3-4B95-9A45-A4328AB2F5CD}" type="presOf" srcId="{E516D28C-B7B4-43D0-BF00-D1D899E78F9C}" destId="{6428606B-C786-441C-98AE-3FCB93619D5E}" srcOrd="0" destOrd="0" presId="urn:microsoft.com/office/officeart/2005/8/layout/chevron1"/>
    <dgm:cxn modelId="{7CCFD0C7-61A4-461A-B2E7-827D9E8F0D7F}" type="presOf" srcId="{59C7DF33-B114-4BF4-8089-2719C0E86B86}" destId="{38016D14-29A3-4650-86CE-9AF2A7C605AD}" srcOrd="0" destOrd="0" presId="urn:microsoft.com/office/officeart/2005/8/layout/chevron1"/>
    <dgm:cxn modelId="{594DE1B8-67A8-4815-8138-E8F225130D4D}" type="presOf" srcId="{3C2DFAE5-EC85-416D-930A-26922E45CEBC}" destId="{BF8B774C-9811-43D3-B551-A62B422E69D8}" srcOrd="0" destOrd="0" presId="urn:microsoft.com/office/officeart/2005/8/layout/chevron1"/>
    <dgm:cxn modelId="{A2B32A32-9B34-4C80-8DF8-685A361BE945}" srcId="{39756C41-2885-4B43-B2DD-6C05868BA633}" destId="{59C7DF33-B114-4BF4-8089-2719C0E86B86}" srcOrd="1" destOrd="0" parTransId="{8EAAE8FF-CD49-4051-9C01-EA995FA3CF50}" sibTransId="{94B78979-EDA4-4581-82AA-4E8ABEDF0622}"/>
    <dgm:cxn modelId="{00C30421-D4BD-411A-A19F-35EE841326AC}" type="presOf" srcId="{EEE24D69-13A6-4360-9203-1FE0A677D7F9}" destId="{031E0252-E934-4321-8D64-EF68C97E50FD}" srcOrd="0" destOrd="0" presId="urn:microsoft.com/office/officeart/2005/8/layout/chevron1"/>
    <dgm:cxn modelId="{BCF1BB83-76E1-466C-9AFB-A22D8795219E}" srcId="{39756C41-2885-4B43-B2DD-6C05868BA633}" destId="{3C2DFAE5-EC85-416D-930A-26922E45CEBC}" srcOrd="4" destOrd="0" parTransId="{80D101F9-6378-4952-9FFF-F0BF76C87194}" sibTransId="{95CCD738-AA3C-471F-81F1-25F99CF6DE08}"/>
    <dgm:cxn modelId="{51DA82C8-7106-4D5B-9092-75FF5C945201}" srcId="{39756C41-2885-4B43-B2DD-6C05868BA633}" destId="{EEE24D69-13A6-4360-9203-1FE0A677D7F9}" srcOrd="2" destOrd="0" parTransId="{454F2588-BE9E-401A-B01A-4A71CBA97D7F}" sibTransId="{7B870AB3-1F28-4E89-B277-940F0AA0E577}"/>
    <dgm:cxn modelId="{A3D43701-E626-49D6-B265-3FF4A1012BD1}" srcId="{39756C41-2885-4B43-B2DD-6C05868BA633}" destId="{E516D28C-B7B4-43D0-BF00-D1D899E78F9C}" srcOrd="0" destOrd="0" parTransId="{9D9DA52B-04F4-4254-B6BA-B40ED1A5C4D7}" sibTransId="{F49F7A1F-3C60-4068-ACE0-01170E8A75DB}"/>
    <dgm:cxn modelId="{55B1EF10-2E53-44C3-897C-E8CAF000BD2C}" type="presOf" srcId="{869D3456-3209-46CC-8F8D-F90715D90859}" destId="{9089D83F-182E-4107-BC2C-C48DA11F35F7}" srcOrd="0" destOrd="0" presId="urn:microsoft.com/office/officeart/2005/8/layout/chevron1"/>
    <dgm:cxn modelId="{70C9952D-7C5F-4E72-9523-9B9F96144697}" srcId="{39756C41-2885-4B43-B2DD-6C05868BA633}" destId="{869D3456-3209-46CC-8F8D-F90715D90859}" srcOrd="3" destOrd="0" parTransId="{4E176AAC-450B-4DD2-BB5C-A0D9CB6A75AF}" sibTransId="{844100DB-E17B-493F-AF59-042306E2F38F}"/>
    <dgm:cxn modelId="{12BC549C-600A-4D8B-A09B-E2C58F97BD6B}" type="presParOf" srcId="{5D995FE1-208E-4E86-8B5B-3E48A9C3AEB0}" destId="{6428606B-C786-441C-98AE-3FCB93619D5E}" srcOrd="0" destOrd="0" presId="urn:microsoft.com/office/officeart/2005/8/layout/chevron1"/>
    <dgm:cxn modelId="{C75B37A3-AB1D-4C82-A0B2-CA7E49497591}" type="presParOf" srcId="{5D995FE1-208E-4E86-8B5B-3E48A9C3AEB0}" destId="{D7281142-B2D7-4438-8794-64C42624A16D}" srcOrd="1" destOrd="0" presId="urn:microsoft.com/office/officeart/2005/8/layout/chevron1"/>
    <dgm:cxn modelId="{78E6B67C-77C4-4192-86FB-C237C364626B}" type="presParOf" srcId="{5D995FE1-208E-4E86-8B5B-3E48A9C3AEB0}" destId="{38016D14-29A3-4650-86CE-9AF2A7C605AD}" srcOrd="2" destOrd="0" presId="urn:microsoft.com/office/officeart/2005/8/layout/chevron1"/>
    <dgm:cxn modelId="{2F3E58D5-B3A3-4416-B1E4-695F5CD63820}" type="presParOf" srcId="{5D995FE1-208E-4E86-8B5B-3E48A9C3AEB0}" destId="{AD6AB410-727E-49F7-A3CD-5B33D7DA7FDC}" srcOrd="3" destOrd="0" presId="urn:microsoft.com/office/officeart/2005/8/layout/chevron1"/>
    <dgm:cxn modelId="{96119152-2676-447A-9513-684A42E35B00}" type="presParOf" srcId="{5D995FE1-208E-4E86-8B5B-3E48A9C3AEB0}" destId="{031E0252-E934-4321-8D64-EF68C97E50FD}" srcOrd="4" destOrd="0" presId="urn:microsoft.com/office/officeart/2005/8/layout/chevron1"/>
    <dgm:cxn modelId="{69E40EDA-F727-46EE-94C6-3D0F8C6B33EA}" type="presParOf" srcId="{5D995FE1-208E-4E86-8B5B-3E48A9C3AEB0}" destId="{F37765CF-C671-403B-8214-EC092EF5F373}" srcOrd="5" destOrd="0" presId="urn:microsoft.com/office/officeart/2005/8/layout/chevron1"/>
    <dgm:cxn modelId="{5AA5B844-4BBB-447B-846C-0A830B2671E1}" type="presParOf" srcId="{5D995FE1-208E-4E86-8B5B-3E48A9C3AEB0}" destId="{9089D83F-182E-4107-BC2C-C48DA11F35F7}" srcOrd="6" destOrd="0" presId="urn:microsoft.com/office/officeart/2005/8/layout/chevron1"/>
    <dgm:cxn modelId="{4AEB98B6-9D36-406D-BA06-810D134B9DBD}" type="presParOf" srcId="{5D995FE1-208E-4E86-8B5B-3E48A9C3AEB0}" destId="{BD754E59-159A-4DF8-B169-12398401F232}" srcOrd="7" destOrd="0" presId="urn:microsoft.com/office/officeart/2005/8/layout/chevron1"/>
    <dgm:cxn modelId="{052FC0EC-A293-456C-9EC9-9C29D906DBB5}" type="presParOf" srcId="{5D995FE1-208E-4E86-8B5B-3E48A9C3AEB0}" destId="{BF8B774C-9811-43D3-B551-A62B422E69D8}" srcOrd="8" destOrd="0" presId="urn:microsoft.com/office/officeart/2005/8/layout/chevron1"/>
  </dgm:cxnLst>
  <dgm:bg/>
  <dgm:whole>
    <a:ln w="190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9A34D-13D5-4A02-A38F-27D0F9F3C1F0}" type="doc">
      <dgm:prSet loTypeId="urn:microsoft.com/office/officeart/2005/8/layout/pyramid2" loCatId="pyramid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572437F-B836-4D40-B4C3-70DDD33791E5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7D6F93"/>
          </a:solidFill>
        </a:ln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КООРДИНАЦИОННАЯ ГРУППА</a:t>
          </a:r>
        </a:p>
        <a:p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4F3BC-8884-44BD-BDF5-2E7EE19AC0B1}" type="parTrans" cxnId="{E4E2E541-103D-4DC9-B77C-0D21F73C47B9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883CF-E93A-4828-A6A9-D3E0A01A9A13}" type="sibTrans" cxnId="{E4E2E541-103D-4DC9-B77C-0D21F73C47B9}">
      <dgm:prSet custT="1"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2861F-68A8-4050-A402-BDBDEE781DBC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7D6F93"/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РЕГИОНАЛЬНЫЙ </a:t>
          </a:r>
        </a:p>
        <a:p>
          <a:pPr>
            <a:lnSpc>
              <a:spcPct val="8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РЕСУРСНЫЙ ЦЕНТР НА БАЗЕ ИРО, ЦНППМ </a:t>
          </a:r>
        </a:p>
        <a:p>
          <a:pPr>
            <a:lnSpc>
              <a:spcPct val="90000"/>
            </a:lnSpc>
          </a:pP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CCE15E-395A-418E-9B91-B0C31F32EEF4}" type="parTrans" cxnId="{B104D703-CEB7-4C83-8F3F-2D9A2EF1B49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28844-56A3-4BE2-839E-4C2605C3F727}" type="sibTrans" cxnId="{B104D703-CEB7-4C83-8F3F-2D9A2EF1B49D}">
      <dgm:prSet custT="1"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7E4B0-B000-401A-A57F-5781151FFE09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7D6F93"/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ИНФОРМАЦИОННЫЕ </a:t>
          </a:r>
        </a:p>
        <a:p>
          <a:pPr>
            <a:lnSpc>
              <a:spcPct val="80000"/>
            </a:lnSpc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ЦЕНТРЫ И УМО, ТЬЮТОРСКИЕ КОМАНДЫ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24FB3-EC39-479A-AB97-38D7FCCED5CC}" type="parTrans" cxnId="{273D3C8E-EC2F-4837-B5B6-628656CEB4B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9AECA0-E788-4BF9-AD99-9CF55CD31014}" type="sibTrans" cxnId="{273D3C8E-EC2F-4837-B5B6-628656CEB4BD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50DF4-14C4-4973-98FF-5947DCC69619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7D6F93"/>
          </a:solidFill>
        </a:ln>
      </dgm:spPr>
      <dgm:t>
        <a:bodyPr/>
        <a:lstStyle/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</a:t>
          </a:r>
        </a:p>
        <a:p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919A7-92A2-424A-B012-5082C279C444}" type="parTrans" cxnId="{6AB2405E-C446-49C8-83B2-55819FB45E01}">
      <dgm:prSet/>
      <dgm:spPr/>
      <dgm:t>
        <a:bodyPr/>
        <a:lstStyle/>
        <a:p>
          <a:endParaRPr lang="ru-RU" b="1"/>
        </a:p>
      </dgm:t>
    </dgm:pt>
    <dgm:pt modelId="{96F19BE9-5B86-439B-BF30-D0287FFBDCFD}" type="sibTrans" cxnId="{6AB2405E-C446-49C8-83B2-55819FB45E01}">
      <dgm:prSet/>
      <dgm:spPr/>
      <dgm:t>
        <a:bodyPr/>
        <a:lstStyle/>
        <a:p>
          <a:endParaRPr lang="ru-RU" b="1"/>
        </a:p>
      </dgm:t>
    </dgm:pt>
    <dgm:pt modelId="{3CA6164E-8F42-49DC-BD6B-836F265710F4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7D6F93"/>
          </a:solidFill>
        </a:ln>
      </dgm:spPr>
      <dgm:t>
        <a:bodyPr/>
        <a:lstStyle/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0521A-6BD2-4CF3-B08E-AC35908A89C6}" type="sibTrans" cxnId="{D5A73336-D24C-4148-BF54-B62A98AF519F}">
      <dgm:prSet custT="1"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D5CB19-2105-48D6-A69C-9BC1F7EE3C3E}" type="parTrans" cxnId="{D5A73336-D24C-4148-BF54-B62A98AF519F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19D5B-47EA-4A22-AFC4-B0D47C6D264D}" type="pres">
      <dgm:prSet presAssocID="{CF99A34D-13D5-4A02-A38F-27D0F9F3C1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FDC15E9-1642-4BDE-B63A-A76031A232D4}" type="pres">
      <dgm:prSet presAssocID="{CF99A34D-13D5-4A02-A38F-27D0F9F3C1F0}" presName="pyramid" presStyleLbl="node1" presStyleIdx="0" presStyleCnt="1"/>
      <dgm:spPr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  <dgm:pt modelId="{5FF3A441-0238-456F-BA68-957C8FDA8D7F}" type="pres">
      <dgm:prSet presAssocID="{CF99A34D-13D5-4A02-A38F-27D0F9F3C1F0}" presName="theList" presStyleCnt="0"/>
      <dgm:spPr/>
      <dgm:t>
        <a:bodyPr/>
        <a:lstStyle/>
        <a:p>
          <a:endParaRPr lang="ru-RU"/>
        </a:p>
      </dgm:t>
    </dgm:pt>
    <dgm:pt modelId="{96651671-B621-44A4-B476-DD06D69D0DB3}" type="pres">
      <dgm:prSet presAssocID="{9572437F-B836-4D40-B4C3-70DDD33791E5}" presName="aNode" presStyleLbl="fgAcc1" presStyleIdx="0" presStyleCnt="5" custScaleX="87736" custScaleY="21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19F9F-6FCE-4E37-A5CF-6D6719F28149}" type="pres">
      <dgm:prSet presAssocID="{9572437F-B836-4D40-B4C3-70DDD33791E5}" presName="aSpace" presStyleCnt="0"/>
      <dgm:spPr/>
      <dgm:t>
        <a:bodyPr/>
        <a:lstStyle/>
        <a:p>
          <a:endParaRPr lang="ru-RU"/>
        </a:p>
      </dgm:t>
    </dgm:pt>
    <dgm:pt modelId="{74BE8806-F6E1-402B-B696-5F5122A7AC36}" type="pres">
      <dgm:prSet presAssocID="{4002861F-68A8-4050-A402-BDBDEE781DBC}" presName="aNode" presStyleLbl="fgAcc1" presStyleIdx="1" presStyleCnt="5" custScaleX="140433" custScaleY="197268" custLinFactY="128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F28C0-577E-4A40-B744-4BEF636A981B}" type="pres">
      <dgm:prSet presAssocID="{4002861F-68A8-4050-A402-BDBDEE781DBC}" presName="aSpace" presStyleCnt="0"/>
      <dgm:spPr/>
      <dgm:t>
        <a:bodyPr/>
        <a:lstStyle/>
        <a:p>
          <a:endParaRPr lang="ru-RU"/>
        </a:p>
      </dgm:t>
    </dgm:pt>
    <dgm:pt modelId="{2F985CB3-21DB-4C45-A0B6-DF8D3D14C500}" type="pres">
      <dgm:prSet presAssocID="{3CA6164E-8F42-49DC-BD6B-836F265710F4}" presName="aNode" presStyleLbl="fgAcc1" presStyleIdx="2" presStyleCnt="5" custScaleX="162121" custScaleY="246465" custLinFactY="266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A293F-3142-4CFC-92D5-76A45201127A}" type="pres">
      <dgm:prSet presAssocID="{3CA6164E-8F42-49DC-BD6B-836F265710F4}" presName="aSpace" presStyleCnt="0"/>
      <dgm:spPr/>
      <dgm:t>
        <a:bodyPr/>
        <a:lstStyle/>
        <a:p>
          <a:endParaRPr lang="ru-RU"/>
        </a:p>
      </dgm:t>
    </dgm:pt>
    <dgm:pt modelId="{C1398B6E-A20A-494A-B3E2-F3DF6AC66309}" type="pres">
      <dgm:prSet presAssocID="{DD87E4B0-B000-401A-A57F-5781151FFE09}" presName="aNode" presStyleLbl="fgAcc1" presStyleIdx="3" presStyleCnt="5" custScaleX="191880" custScaleY="238177" custLinFactY="63501" custLinFactNeighborX="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23464-51CF-42B9-81DA-3E9387815C36}" type="pres">
      <dgm:prSet presAssocID="{DD87E4B0-B000-401A-A57F-5781151FFE09}" presName="aSpace" presStyleCnt="0"/>
      <dgm:spPr/>
      <dgm:t>
        <a:bodyPr/>
        <a:lstStyle/>
        <a:p>
          <a:endParaRPr lang="ru-RU"/>
        </a:p>
      </dgm:t>
    </dgm:pt>
    <dgm:pt modelId="{9436DBC9-3224-475C-BE7A-4A0B75E9CFE8}" type="pres">
      <dgm:prSet presAssocID="{63D50DF4-14C4-4973-98FF-5947DCC69619}" presName="aNode" presStyleLbl="fgAcc1" presStyleIdx="4" presStyleCnt="5" custScaleX="224881" custScaleY="128915" custLinFactY="98697" custLinFactNeighborX="-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EED43-1202-4346-A618-2465CF295755}" type="pres">
      <dgm:prSet presAssocID="{63D50DF4-14C4-4973-98FF-5947DCC69619}" presName="aSpace" presStyleCnt="0"/>
      <dgm:spPr/>
      <dgm:t>
        <a:bodyPr/>
        <a:lstStyle/>
        <a:p>
          <a:endParaRPr lang="ru-RU"/>
        </a:p>
      </dgm:t>
    </dgm:pt>
  </dgm:ptLst>
  <dgm:cxnLst>
    <dgm:cxn modelId="{6AB2405E-C446-49C8-83B2-55819FB45E01}" srcId="{CF99A34D-13D5-4A02-A38F-27D0F9F3C1F0}" destId="{63D50DF4-14C4-4973-98FF-5947DCC69619}" srcOrd="4" destOrd="0" parTransId="{90F919A7-92A2-424A-B012-5082C279C444}" sibTransId="{96F19BE9-5B86-439B-BF30-D0287FFBDCFD}"/>
    <dgm:cxn modelId="{8C9375D7-861D-4680-AB24-6B73C31D063A}" type="presOf" srcId="{63D50DF4-14C4-4973-98FF-5947DCC69619}" destId="{9436DBC9-3224-475C-BE7A-4A0B75E9CFE8}" srcOrd="0" destOrd="0" presId="urn:microsoft.com/office/officeart/2005/8/layout/pyramid2"/>
    <dgm:cxn modelId="{338C4021-633F-4E7F-9570-9C4880FB6F89}" type="presOf" srcId="{DD87E4B0-B000-401A-A57F-5781151FFE09}" destId="{C1398B6E-A20A-494A-B3E2-F3DF6AC66309}" srcOrd="0" destOrd="0" presId="urn:microsoft.com/office/officeart/2005/8/layout/pyramid2"/>
    <dgm:cxn modelId="{8CB6826B-3485-48F0-B77B-5628DDEEC95C}" type="presOf" srcId="{3CA6164E-8F42-49DC-BD6B-836F265710F4}" destId="{2F985CB3-21DB-4C45-A0B6-DF8D3D14C500}" srcOrd="0" destOrd="0" presId="urn:microsoft.com/office/officeart/2005/8/layout/pyramid2"/>
    <dgm:cxn modelId="{3F4F5FE0-20E9-4204-AAF7-E97A8C0F8DAC}" type="presOf" srcId="{9572437F-B836-4D40-B4C3-70DDD33791E5}" destId="{96651671-B621-44A4-B476-DD06D69D0DB3}" srcOrd="0" destOrd="0" presId="urn:microsoft.com/office/officeart/2005/8/layout/pyramid2"/>
    <dgm:cxn modelId="{3ACC4871-903B-4AA8-AF80-033FFE46FE14}" type="presOf" srcId="{4002861F-68A8-4050-A402-BDBDEE781DBC}" destId="{74BE8806-F6E1-402B-B696-5F5122A7AC36}" srcOrd="0" destOrd="0" presId="urn:microsoft.com/office/officeart/2005/8/layout/pyramid2"/>
    <dgm:cxn modelId="{E4E2E541-103D-4DC9-B77C-0D21F73C47B9}" srcId="{CF99A34D-13D5-4A02-A38F-27D0F9F3C1F0}" destId="{9572437F-B836-4D40-B4C3-70DDD33791E5}" srcOrd="0" destOrd="0" parTransId="{1B64F3BC-8884-44BD-BDF5-2E7EE19AC0B1}" sibTransId="{C8D883CF-E93A-4828-A6A9-D3E0A01A9A13}"/>
    <dgm:cxn modelId="{B104D703-CEB7-4C83-8F3F-2D9A2EF1B49D}" srcId="{CF99A34D-13D5-4A02-A38F-27D0F9F3C1F0}" destId="{4002861F-68A8-4050-A402-BDBDEE781DBC}" srcOrd="1" destOrd="0" parTransId="{45CCE15E-395A-418E-9B91-B0C31F32EEF4}" sibTransId="{B7228844-56A3-4BE2-839E-4C2605C3F727}"/>
    <dgm:cxn modelId="{4BE895D5-26A3-4028-8585-7A2A2AF6A983}" type="presOf" srcId="{CF99A34D-13D5-4A02-A38F-27D0F9F3C1F0}" destId="{0EC19D5B-47EA-4A22-AFC4-B0D47C6D264D}" srcOrd="0" destOrd="0" presId="urn:microsoft.com/office/officeart/2005/8/layout/pyramid2"/>
    <dgm:cxn modelId="{D5A73336-D24C-4148-BF54-B62A98AF519F}" srcId="{CF99A34D-13D5-4A02-A38F-27D0F9F3C1F0}" destId="{3CA6164E-8F42-49DC-BD6B-836F265710F4}" srcOrd="2" destOrd="0" parTransId="{E0D5CB19-2105-48D6-A69C-9BC1F7EE3C3E}" sibTransId="{6100521A-6BD2-4CF3-B08E-AC35908A89C6}"/>
    <dgm:cxn modelId="{273D3C8E-EC2F-4837-B5B6-628656CEB4BD}" srcId="{CF99A34D-13D5-4A02-A38F-27D0F9F3C1F0}" destId="{DD87E4B0-B000-401A-A57F-5781151FFE09}" srcOrd="3" destOrd="0" parTransId="{38124FB3-EC39-479A-AB97-38D7FCCED5CC}" sibTransId="{B09AECA0-E788-4BF9-AD99-9CF55CD31014}"/>
    <dgm:cxn modelId="{5A8597B1-5491-45A3-A8DE-4F100D0C2288}" type="presParOf" srcId="{0EC19D5B-47EA-4A22-AFC4-B0D47C6D264D}" destId="{4FDC15E9-1642-4BDE-B63A-A76031A232D4}" srcOrd="0" destOrd="0" presId="urn:microsoft.com/office/officeart/2005/8/layout/pyramid2"/>
    <dgm:cxn modelId="{BC82BE13-032A-453A-82FB-B9BA6CBB4D9B}" type="presParOf" srcId="{0EC19D5B-47EA-4A22-AFC4-B0D47C6D264D}" destId="{5FF3A441-0238-456F-BA68-957C8FDA8D7F}" srcOrd="1" destOrd="0" presId="urn:microsoft.com/office/officeart/2005/8/layout/pyramid2"/>
    <dgm:cxn modelId="{8C5E161D-C3E1-4E00-8E34-11443FA8F253}" type="presParOf" srcId="{5FF3A441-0238-456F-BA68-957C8FDA8D7F}" destId="{96651671-B621-44A4-B476-DD06D69D0DB3}" srcOrd="0" destOrd="0" presId="urn:microsoft.com/office/officeart/2005/8/layout/pyramid2"/>
    <dgm:cxn modelId="{75061974-09C0-448B-AE01-D429C863E04B}" type="presParOf" srcId="{5FF3A441-0238-456F-BA68-957C8FDA8D7F}" destId="{8AD19F9F-6FCE-4E37-A5CF-6D6719F28149}" srcOrd="1" destOrd="0" presId="urn:microsoft.com/office/officeart/2005/8/layout/pyramid2"/>
    <dgm:cxn modelId="{1839A5D7-935A-419B-B307-8EA24FBB3F0C}" type="presParOf" srcId="{5FF3A441-0238-456F-BA68-957C8FDA8D7F}" destId="{74BE8806-F6E1-402B-B696-5F5122A7AC36}" srcOrd="2" destOrd="0" presId="urn:microsoft.com/office/officeart/2005/8/layout/pyramid2"/>
    <dgm:cxn modelId="{BEA70A36-8E7C-4A04-9D38-2C4956FC1F1A}" type="presParOf" srcId="{5FF3A441-0238-456F-BA68-957C8FDA8D7F}" destId="{80AF28C0-577E-4A40-B744-4BEF636A981B}" srcOrd="3" destOrd="0" presId="urn:microsoft.com/office/officeart/2005/8/layout/pyramid2"/>
    <dgm:cxn modelId="{D11BF9C3-755E-4283-940D-FD55A73A5032}" type="presParOf" srcId="{5FF3A441-0238-456F-BA68-957C8FDA8D7F}" destId="{2F985CB3-21DB-4C45-A0B6-DF8D3D14C500}" srcOrd="4" destOrd="0" presId="urn:microsoft.com/office/officeart/2005/8/layout/pyramid2"/>
    <dgm:cxn modelId="{77BF5739-1880-4B1A-AF7A-17B721D1735B}" type="presParOf" srcId="{5FF3A441-0238-456F-BA68-957C8FDA8D7F}" destId="{CB6A293F-3142-4CFC-92D5-76A45201127A}" srcOrd="5" destOrd="0" presId="urn:microsoft.com/office/officeart/2005/8/layout/pyramid2"/>
    <dgm:cxn modelId="{08A04897-FBCF-4AD8-9B31-258496C35806}" type="presParOf" srcId="{5FF3A441-0238-456F-BA68-957C8FDA8D7F}" destId="{C1398B6E-A20A-494A-B3E2-F3DF6AC66309}" srcOrd="6" destOrd="0" presId="urn:microsoft.com/office/officeart/2005/8/layout/pyramid2"/>
    <dgm:cxn modelId="{118C344B-4287-4DFF-B4AF-D4759B7CDFF3}" type="presParOf" srcId="{5FF3A441-0238-456F-BA68-957C8FDA8D7F}" destId="{1FD23464-51CF-42B9-81DA-3E9387815C36}" srcOrd="7" destOrd="0" presId="urn:microsoft.com/office/officeart/2005/8/layout/pyramid2"/>
    <dgm:cxn modelId="{3697C29A-B7E2-4FC6-AF67-F176E47FE083}" type="presParOf" srcId="{5FF3A441-0238-456F-BA68-957C8FDA8D7F}" destId="{9436DBC9-3224-475C-BE7A-4A0B75E9CFE8}" srcOrd="8" destOrd="0" presId="urn:microsoft.com/office/officeart/2005/8/layout/pyramid2"/>
    <dgm:cxn modelId="{86F62182-368D-4918-BD88-C6F704F35E58}" type="presParOf" srcId="{5FF3A441-0238-456F-BA68-957C8FDA8D7F}" destId="{9D2EED43-1202-4346-A618-2465CF29575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77605-1CA5-4845-9DD5-C5EFB439D8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FD3BBB3-BF8E-4DA2-A749-D4695CC2610E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Создано региональных координационных групп </a:t>
          </a:r>
          <a:endParaRPr lang="ru-RU" dirty="0">
            <a:solidFill>
              <a:srgbClr val="49415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447B6-8D25-4514-9C5C-81F68436C426}" type="parTrans" cxnId="{84074DAB-F011-414F-B932-B7740DD2778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C9DB985-22B6-4122-8B50-082489787268}" type="sibTrans" cxnId="{84074DAB-F011-414F-B932-B7740DD2778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A6E971D-E982-4D5B-9175-5CE24F9D69CA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Проведено консультативных совещаний и онлайн мероприятий  </a:t>
          </a:r>
          <a:endParaRPr lang="ru-RU" dirty="0">
            <a:solidFill>
              <a:srgbClr val="49415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E707C-8DE4-43DE-9253-23D89816D955}" type="parTrans" cxnId="{B5BDB1B5-D3CE-44CE-B878-AD6F45E491F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0880ED-EEF3-462B-A6D6-C62514EC32F3}" type="sibTrans" cxnId="{B5BDB1B5-D3CE-44CE-B878-AD6F45E491F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2C98C90-96C7-4330-9DFD-3EEF3300A5CA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Привлечено международных экспертов</a:t>
          </a:r>
          <a:endParaRPr lang="ru-RU" dirty="0">
            <a:solidFill>
              <a:srgbClr val="49415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33A19-1AC3-4CE0-8F46-CE61F7BA490C}" type="parTrans" cxnId="{C5FFB7F5-C9DC-4448-AB6E-E1FBD59132E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7154914-AD65-497F-BD40-2199C3B14588}" type="sibTrans" cxnId="{C5FFB7F5-C9DC-4448-AB6E-E1FBD59132E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3A213CF-0401-485D-8673-86F1C379CC1E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Разработано новых программ ДПП ПК по модулям ФГ</a:t>
          </a:r>
          <a:endParaRPr lang="ru-RU" dirty="0">
            <a:solidFill>
              <a:srgbClr val="49415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FB605-C122-47D8-8E14-4716199F81A5}" type="parTrans" cxnId="{876082CF-7064-4FA5-B9C4-AC6AB675C5C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9B329B-ED00-498A-98C1-2BEC27DC00AC}" type="sibTrans" cxnId="{876082CF-7064-4FA5-B9C4-AC6AB675C5C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1A32C51-48C8-4C81-B2E4-EB458279A737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Просмотров записей семинаров</a:t>
          </a:r>
          <a:endParaRPr lang="ru-RU" dirty="0">
            <a:solidFill>
              <a:srgbClr val="49415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E3B90-3597-4DD6-938F-DA220B167683}" type="parTrans" cxnId="{8ADD4A57-A66D-4CE2-952D-E55E4B57CB29}">
      <dgm:prSet/>
      <dgm:spPr/>
      <dgm:t>
        <a:bodyPr/>
        <a:lstStyle/>
        <a:p>
          <a:endParaRPr lang="ru-RU"/>
        </a:p>
      </dgm:t>
    </dgm:pt>
    <dgm:pt modelId="{06BC9D6B-6DD3-4C5E-B1B6-F8C6A0149556}" type="sibTrans" cxnId="{8ADD4A57-A66D-4CE2-952D-E55E4B57CB29}">
      <dgm:prSet/>
      <dgm:spPr/>
      <dgm:t>
        <a:bodyPr/>
        <a:lstStyle/>
        <a:p>
          <a:endParaRPr lang="ru-RU"/>
        </a:p>
      </dgm:t>
    </dgm:pt>
    <dgm:pt modelId="{9AFB3A24-9AA0-4256-B8EC-AC95C313906E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 работают на платформе БЗФГ</a:t>
          </a:r>
        </a:p>
      </dgm:t>
    </dgm:pt>
    <dgm:pt modelId="{02622495-A619-47E8-AC3C-D07E3C9C0046}" type="parTrans" cxnId="{9E1BB2A8-1449-41BF-A779-58325498D424}">
      <dgm:prSet/>
      <dgm:spPr/>
      <dgm:t>
        <a:bodyPr/>
        <a:lstStyle/>
        <a:p>
          <a:endParaRPr lang="ru-RU"/>
        </a:p>
      </dgm:t>
    </dgm:pt>
    <dgm:pt modelId="{FB300366-FB55-4211-8697-3D3060171EAC}" type="sibTrans" cxnId="{9E1BB2A8-1449-41BF-A779-58325498D424}">
      <dgm:prSet/>
      <dgm:spPr/>
      <dgm:t>
        <a:bodyPr/>
        <a:lstStyle/>
        <a:p>
          <a:endParaRPr lang="ru-RU"/>
        </a:p>
      </dgm:t>
    </dgm:pt>
    <dgm:pt modelId="{2CC8454F-DE95-4DFE-84A9-B2BD59750572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49415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Завершили обучение на платформе БЗФГ</a:t>
          </a:r>
        </a:p>
      </dgm:t>
    </dgm:pt>
    <dgm:pt modelId="{73EA3CD0-AFF9-46CC-8FD8-52DCD2769C6E}" type="parTrans" cxnId="{E5DB5A27-7978-4D0B-A057-F3EDFF73F2AB}">
      <dgm:prSet/>
      <dgm:spPr/>
      <dgm:t>
        <a:bodyPr/>
        <a:lstStyle/>
        <a:p>
          <a:endParaRPr lang="ru-RU"/>
        </a:p>
      </dgm:t>
    </dgm:pt>
    <dgm:pt modelId="{3C392399-F215-4BB1-9E45-B7832517AE56}" type="sibTrans" cxnId="{E5DB5A27-7978-4D0B-A057-F3EDFF73F2AB}">
      <dgm:prSet/>
      <dgm:spPr/>
      <dgm:t>
        <a:bodyPr/>
        <a:lstStyle/>
        <a:p>
          <a:endParaRPr lang="ru-RU"/>
        </a:p>
      </dgm:t>
    </dgm:pt>
    <dgm:pt modelId="{4F1225F2-C3F6-453B-8B7B-24199F799AE6}">
      <dgm:prSet/>
      <dgm:spPr/>
      <dgm:t>
        <a:bodyPr/>
        <a:lstStyle/>
        <a:p>
          <a:endParaRPr lang="ru-RU"/>
        </a:p>
      </dgm:t>
    </dgm:pt>
    <dgm:pt modelId="{91130DCD-DA3A-495D-97C7-DBDD1FE7F41D}" type="parTrans" cxnId="{E434CACD-745A-46F7-A234-BBE880B2106B}">
      <dgm:prSet/>
      <dgm:spPr/>
      <dgm:t>
        <a:bodyPr/>
        <a:lstStyle/>
        <a:p>
          <a:endParaRPr lang="ru-RU"/>
        </a:p>
      </dgm:t>
    </dgm:pt>
    <dgm:pt modelId="{46FDF9F8-E042-4746-B53C-5D0FFB73CAEC}" type="sibTrans" cxnId="{E434CACD-745A-46F7-A234-BBE880B2106B}">
      <dgm:prSet/>
      <dgm:spPr/>
      <dgm:t>
        <a:bodyPr/>
        <a:lstStyle/>
        <a:p>
          <a:endParaRPr lang="ru-RU"/>
        </a:p>
      </dgm:t>
    </dgm:pt>
    <dgm:pt modelId="{C3B9EC9E-C932-4E3B-85DD-D23A2054A046}" type="pres">
      <dgm:prSet presAssocID="{78477605-1CA5-4845-9DD5-C5EFB439D8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248640E-57E8-4390-B281-73C242622FFE}" type="pres">
      <dgm:prSet presAssocID="{78477605-1CA5-4845-9DD5-C5EFB439D8D1}" presName="Name1" presStyleCnt="0"/>
      <dgm:spPr/>
    </dgm:pt>
    <dgm:pt modelId="{4BD1CAAF-0F6A-4660-A7D2-D91D1EEC8784}" type="pres">
      <dgm:prSet presAssocID="{78477605-1CA5-4845-9DD5-C5EFB439D8D1}" presName="cycle" presStyleCnt="0"/>
      <dgm:spPr/>
    </dgm:pt>
    <dgm:pt modelId="{A56FD19F-33A8-4A69-ADFE-984ED88748A4}" type="pres">
      <dgm:prSet presAssocID="{78477605-1CA5-4845-9DD5-C5EFB439D8D1}" presName="srcNode" presStyleLbl="node1" presStyleIdx="0" presStyleCnt="7"/>
      <dgm:spPr/>
    </dgm:pt>
    <dgm:pt modelId="{18CA9A8A-770F-4326-9402-57D4B6B8050A}" type="pres">
      <dgm:prSet presAssocID="{78477605-1CA5-4845-9DD5-C5EFB439D8D1}" presName="conn" presStyleLbl="parChTrans1D2" presStyleIdx="0" presStyleCnt="1"/>
      <dgm:spPr/>
      <dgm:t>
        <a:bodyPr/>
        <a:lstStyle/>
        <a:p>
          <a:endParaRPr lang="ru-RU"/>
        </a:p>
      </dgm:t>
    </dgm:pt>
    <dgm:pt modelId="{13B2D88F-4487-400D-A49C-AA4534B463AE}" type="pres">
      <dgm:prSet presAssocID="{78477605-1CA5-4845-9DD5-C5EFB439D8D1}" presName="extraNode" presStyleLbl="node1" presStyleIdx="0" presStyleCnt="7"/>
      <dgm:spPr/>
    </dgm:pt>
    <dgm:pt modelId="{9E0F4AE1-D3D8-48A3-8FD8-8FAF730C7255}" type="pres">
      <dgm:prSet presAssocID="{78477605-1CA5-4845-9DD5-C5EFB439D8D1}" presName="dstNode" presStyleLbl="node1" presStyleIdx="0" presStyleCnt="7"/>
      <dgm:spPr/>
    </dgm:pt>
    <dgm:pt modelId="{9A8C7C4F-33BA-46F3-836F-5866DDC5BCEB}" type="pres">
      <dgm:prSet presAssocID="{CFD3BBB3-BF8E-4DA2-A749-D4695CC2610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E5051-DA62-4572-A23E-1B4FF3819281}" type="pres">
      <dgm:prSet presAssocID="{CFD3BBB3-BF8E-4DA2-A749-D4695CC2610E}" presName="accent_1" presStyleCnt="0"/>
      <dgm:spPr/>
    </dgm:pt>
    <dgm:pt modelId="{FA807105-622D-41D9-935D-BCDCD2C37E3D}" type="pres">
      <dgm:prSet presAssocID="{CFD3BBB3-BF8E-4DA2-A749-D4695CC2610E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  <dgm:pt modelId="{4D8AAB92-0FCC-4DF0-B505-D78BF1049406}" type="pres">
      <dgm:prSet presAssocID="{7A6E971D-E982-4D5B-9175-5CE24F9D69C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FB339-19B8-4A49-A22E-058E68A6DF43}" type="pres">
      <dgm:prSet presAssocID="{7A6E971D-E982-4D5B-9175-5CE24F9D69CA}" presName="accent_2" presStyleCnt="0"/>
      <dgm:spPr/>
    </dgm:pt>
    <dgm:pt modelId="{2E6EAA14-1B17-4C3E-B558-E61F451EEEB6}" type="pres">
      <dgm:prSet presAssocID="{7A6E971D-E982-4D5B-9175-5CE24F9D69CA}" presName="accentRepeatNode" presStyleLbl="solidFgAcc1" presStyleIdx="1" presStyleCnt="7"/>
      <dgm:spPr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  <dgm:pt modelId="{C6D2CF16-52BA-4D78-B329-3D324912299D}" type="pres">
      <dgm:prSet presAssocID="{32C98C90-96C7-4330-9DFD-3EEF3300A5C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94D3E-7B31-4631-80D0-44AD9FBB0484}" type="pres">
      <dgm:prSet presAssocID="{32C98C90-96C7-4330-9DFD-3EEF3300A5CA}" presName="accent_3" presStyleCnt="0"/>
      <dgm:spPr/>
    </dgm:pt>
    <dgm:pt modelId="{C1001412-BF75-4D2C-9F44-343775B8C5B0}" type="pres">
      <dgm:prSet presAssocID="{32C98C90-96C7-4330-9DFD-3EEF3300A5CA}" presName="accentRepeatNode" presStyleLbl="solidFgAcc1" presStyleIdx="2" presStyleCnt="7"/>
      <dgm:spPr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  <dgm:pt modelId="{BFF1D374-0F8C-451F-8E0F-557C10398602}" type="pres">
      <dgm:prSet presAssocID="{23A213CF-0401-485D-8673-86F1C379CC1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6CAC0-5D40-45E1-95EB-3475C6D7B97C}" type="pres">
      <dgm:prSet presAssocID="{23A213CF-0401-485D-8673-86F1C379CC1E}" presName="accent_4" presStyleCnt="0"/>
      <dgm:spPr/>
    </dgm:pt>
    <dgm:pt modelId="{B4696C29-22CE-405B-A4F5-6F8CCE2299B0}" type="pres">
      <dgm:prSet presAssocID="{23A213CF-0401-485D-8673-86F1C379CC1E}" presName="accentRepeatNode" presStyleLbl="solidFgAcc1" presStyleIdx="3" presStyleCnt="7"/>
      <dgm:spPr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  <dgm:pt modelId="{2EA9CCC5-88E6-43CE-B222-F70F847B5E2F}" type="pres">
      <dgm:prSet presAssocID="{A1A32C51-48C8-4C81-B2E4-EB458279A73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B54E2-F7D2-44FB-B57B-7A4AA799738A}" type="pres">
      <dgm:prSet presAssocID="{A1A32C51-48C8-4C81-B2E4-EB458279A737}" presName="accent_5" presStyleCnt="0"/>
      <dgm:spPr/>
    </dgm:pt>
    <dgm:pt modelId="{7F55B6A0-8F8F-4B01-95F4-2A34452A2ABB}" type="pres">
      <dgm:prSet presAssocID="{A1A32C51-48C8-4C81-B2E4-EB458279A737}" presName="accentRepeatNode" presStyleLbl="solidFgAcc1" presStyleIdx="4" presStyleCnt="7"/>
      <dgm:spPr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  <dgm:pt modelId="{1BB07874-9131-439A-AD05-E1B99686DD67}" type="pres">
      <dgm:prSet presAssocID="{9AFB3A24-9AA0-4256-B8EC-AC95C313906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8CB6C-3934-4418-918C-0A950DC4FFCC}" type="pres">
      <dgm:prSet presAssocID="{9AFB3A24-9AA0-4256-B8EC-AC95C313906E}" presName="accent_6" presStyleCnt="0"/>
      <dgm:spPr/>
    </dgm:pt>
    <dgm:pt modelId="{509845F6-8B24-40E8-A7F6-684B0AC4AD8D}" type="pres">
      <dgm:prSet presAssocID="{9AFB3A24-9AA0-4256-B8EC-AC95C313906E}" presName="accentRepeatNode" presStyleLbl="solidFgAcc1" presStyleIdx="5" presStyleCnt="7"/>
      <dgm:spPr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  <dgm:pt modelId="{3326EEFA-AE51-4945-ACD7-E3B645B42944}" type="pres">
      <dgm:prSet presAssocID="{2CC8454F-DE95-4DFE-84A9-B2BD5975057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ECA85-9A6D-4708-BF6D-241470BD64E4}" type="pres">
      <dgm:prSet presAssocID="{2CC8454F-DE95-4DFE-84A9-B2BD59750572}" presName="accent_7" presStyleCnt="0"/>
      <dgm:spPr/>
    </dgm:pt>
    <dgm:pt modelId="{19F175DA-ECB0-40A0-9B9E-7FD99746837F}" type="pres">
      <dgm:prSet presAssocID="{2CC8454F-DE95-4DFE-84A9-B2BD59750572}" presName="accentRepeatNode" presStyleLbl="solidFgAcc1" presStyleIdx="6" presStyleCnt="7"/>
      <dgm:spPr>
        <a:ln>
          <a:solidFill>
            <a:srgbClr val="7D6F93"/>
          </a:solidFill>
        </a:ln>
      </dgm:spPr>
      <dgm:t>
        <a:bodyPr/>
        <a:lstStyle/>
        <a:p>
          <a:endParaRPr lang="ru-RU"/>
        </a:p>
      </dgm:t>
    </dgm:pt>
  </dgm:ptLst>
  <dgm:cxnLst>
    <dgm:cxn modelId="{4D8948D4-2080-4FB6-B1F1-FBBAEFBB0717}" type="presOf" srcId="{23A213CF-0401-485D-8673-86F1C379CC1E}" destId="{BFF1D374-0F8C-451F-8E0F-557C10398602}" srcOrd="0" destOrd="0" presId="urn:microsoft.com/office/officeart/2008/layout/VerticalCurvedList"/>
    <dgm:cxn modelId="{9E4706DC-6DF1-4A9E-A8AD-0F527FA2E5E8}" type="presOf" srcId="{A1A32C51-48C8-4C81-B2E4-EB458279A737}" destId="{2EA9CCC5-88E6-43CE-B222-F70F847B5E2F}" srcOrd="0" destOrd="0" presId="urn:microsoft.com/office/officeart/2008/layout/VerticalCurvedList"/>
    <dgm:cxn modelId="{C5FFB7F5-C9DC-4448-AB6E-E1FBD59132E7}" srcId="{78477605-1CA5-4845-9DD5-C5EFB439D8D1}" destId="{32C98C90-96C7-4330-9DFD-3EEF3300A5CA}" srcOrd="2" destOrd="0" parTransId="{12833A19-1AC3-4CE0-8F46-CE61F7BA490C}" sibTransId="{77154914-AD65-497F-BD40-2199C3B14588}"/>
    <dgm:cxn modelId="{673D59FE-0E2E-4F65-86C0-0BD7E149CF28}" type="presOf" srcId="{78477605-1CA5-4845-9DD5-C5EFB439D8D1}" destId="{C3B9EC9E-C932-4E3B-85DD-D23A2054A046}" srcOrd="0" destOrd="0" presId="urn:microsoft.com/office/officeart/2008/layout/VerticalCurvedList"/>
    <dgm:cxn modelId="{8ADD4A57-A66D-4CE2-952D-E55E4B57CB29}" srcId="{78477605-1CA5-4845-9DD5-C5EFB439D8D1}" destId="{A1A32C51-48C8-4C81-B2E4-EB458279A737}" srcOrd="4" destOrd="0" parTransId="{71CE3B90-3597-4DD6-938F-DA220B167683}" sibTransId="{06BC9D6B-6DD3-4C5E-B1B6-F8C6A0149556}"/>
    <dgm:cxn modelId="{E5DB5A27-7978-4D0B-A057-F3EDFF73F2AB}" srcId="{78477605-1CA5-4845-9DD5-C5EFB439D8D1}" destId="{2CC8454F-DE95-4DFE-84A9-B2BD59750572}" srcOrd="6" destOrd="0" parTransId="{73EA3CD0-AFF9-46CC-8FD8-52DCD2769C6E}" sibTransId="{3C392399-F215-4BB1-9E45-B7832517AE56}"/>
    <dgm:cxn modelId="{84074DAB-F011-414F-B932-B7740DD27786}" srcId="{78477605-1CA5-4845-9DD5-C5EFB439D8D1}" destId="{CFD3BBB3-BF8E-4DA2-A749-D4695CC2610E}" srcOrd="0" destOrd="0" parTransId="{4BD447B6-8D25-4514-9C5C-81F68436C426}" sibTransId="{FC9DB985-22B6-4122-8B50-082489787268}"/>
    <dgm:cxn modelId="{876082CF-7064-4FA5-B9C4-AC6AB675C5C0}" srcId="{78477605-1CA5-4845-9DD5-C5EFB439D8D1}" destId="{23A213CF-0401-485D-8673-86F1C379CC1E}" srcOrd="3" destOrd="0" parTransId="{3EFFB605-C122-47D8-8E14-4716199F81A5}" sibTransId="{7D9B329B-ED00-498A-98C1-2BEC27DC00AC}"/>
    <dgm:cxn modelId="{59A81B51-74C1-48D3-8351-D7A96161CA2E}" type="presOf" srcId="{FC9DB985-22B6-4122-8B50-082489787268}" destId="{18CA9A8A-770F-4326-9402-57D4B6B8050A}" srcOrd="0" destOrd="0" presId="urn:microsoft.com/office/officeart/2008/layout/VerticalCurvedList"/>
    <dgm:cxn modelId="{2D664FB7-CF3C-4CE1-89E7-63C98287211D}" type="presOf" srcId="{2CC8454F-DE95-4DFE-84A9-B2BD59750572}" destId="{3326EEFA-AE51-4945-ACD7-E3B645B42944}" srcOrd="0" destOrd="0" presId="urn:microsoft.com/office/officeart/2008/layout/VerticalCurvedList"/>
    <dgm:cxn modelId="{CCAC43A3-FDF3-46C2-8BA7-C0E299C5AEFA}" type="presOf" srcId="{7A6E971D-E982-4D5B-9175-5CE24F9D69CA}" destId="{4D8AAB92-0FCC-4DF0-B505-D78BF1049406}" srcOrd="0" destOrd="0" presId="urn:microsoft.com/office/officeart/2008/layout/VerticalCurvedList"/>
    <dgm:cxn modelId="{9E1BB2A8-1449-41BF-A779-58325498D424}" srcId="{78477605-1CA5-4845-9DD5-C5EFB439D8D1}" destId="{9AFB3A24-9AA0-4256-B8EC-AC95C313906E}" srcOrd="5" destOrd="0" parTransId="{02622495-A619-47E8-AC3C-D07E3C9C0046}" sibTransId="{FB300366-FB55-4211-8697-3D3060171EAC}"/>
    <dgm:cxn modelId="{87175879-B52D-4AA3-A33A-E3BFFEFCCF67}" type="presOf" srcId="{32C98C90-96C7-4330-9DFD-3EEF3300A5CA}" destId="{C6D2CF16-52BA-4D78-B329-3D324912299D}" srcOrd="0" destOrd="0" presId="urn:microsoft.com/office/officeart/2008/layout/VerticalCurvedList"/>
    <dgm:cxn modelId="{E434CACD-745A-46F7-A234-BBE880B2106B}" srcId="{78477605-1CA5-4845-9DD5-C5EFB439D8D1}" destId="{4F1225F2-C3F6-453B-8B7B-24199F799AE6}" srcOrd="7" destOrd="0" parTransId="{91130DCD-DA3A-495D-97C7-DBDD1FE7F41D}" sibTransId="{46FDF9F8-E042-4746-B53C-5D0FFB73CAEC}"/>
    <dgm:cxn modelId="{B5BDB1B5-D3CE-44CE-B878-AD6F45E491FA}" srcId="{78477605-1CA5-4845-9DD5-C5EFB439D8D1}" destId="{7A6E971D-E982-4D5B-9175-5CE24F9D69CA}" srcOrd="1" destOrd="0" parTransId="{413E707C-8DE4-43DE-9253-23D89816D955}" sibTransId="{1B0880ED-EEF3-462B-A6D6-C62514EC32F3}"/>
    <dgm:cxn modelId="{F0BE31B3-1AD0-4B1D-AA96-2D217AF5A54C}" type="presOf" srcId="{9AFB3A24-9AA0-4256-B8EC-AC95C313906E}" destId="{1BB07874-9131-439A-AD05-E1B99686DD67}" srcOrd="0" destOrd="0" presId="urn:microsoft.com/office/officeart/2008/layout/VerticalCurvedList"/>
    <dgm:cxn modelId="{6DC12454-68EE-4EE7-821D-5DA949A1C9F0}" type="presOf" srcId="{CFD3BBB3-BF8E-4DA2-A749-D4695CC2610E}" destId="{9A8C7C4F-33BA-46F3-836F-5866DDC5BCEB}" srcOrd="0" destOrd="0" presId="urn:microsoft.com/office/officeart/2008/layout/VerticalCurvedList"/>
    <dgm:cxn modelId="{CFD7FE9E-91FE-415B-A5C0-DBB0F2ED2CCD}" type="presParOf" srcId="{C3B9EC9E-C932-4E3B-85DD-D23A2054A046}" destId="{7248640E-57E8-4390-B281-73C242622FFE}" srcOrd="0" destOrd="0" presId="urn:microsoft.com/office/officeart/2008/layout/VerticalCurvedList"/>
    <dgm:cxn modelId="{2556B4B7-9FAA-4AA3-8E9B-7F6C24CB93CC}" type="presParOf" srcId="{7248640E-57E8-4390-B281-73C242622FFE}" destId="{4BD1CAAF-0F6A-4660-A7D2-D91D1EEC8784}" srcOrd="0" destOrd="0" presId="urn:microsoft.com/office/officeart/2008/layout/VerticalCurvedList"/>
    <dgm:cxn modelId="{294C44F0-98CE-4571-9688-F5BEFFF36417}" type="presParOf" srcId="{4BD1CAAF-0F6A-4660-A7D2-D91D1EEC8784}" destId="{A56FD19F-33A8-4A69-ADFE-984ED88748A4}" srcOrd="0" destOrd="0" presId="urn:microsoft.com/office/officeart/2008/layout/VerticalCurvedList"/>
    <dgm:cxn modelId="{C18AB61F-3007-4C82-82E9-221D6D91836F}" type="presParOf" srcId="{4BD1CAAF-0F6A-4660-A7D2-D91D1EEC8784}" destId="{18CA9A8A-770F-4326-9402-57D4B6B8050A}" srcOrd="1" destOrd="0" presId="urn:microsoft.com/office/officeart/2008/layout/VerticalCurvedList"/>
    <dgm:cxn modelId="{A14037F8-6CAC-44E2-A834-13EEEE57D9D2}" type="presParOf" srcId="{4BD1CAAF-0F6A-4660-A7D2-D91D1EEC8784}" destId="{13B2D88F-4487-400D-A49C-AA4534B463AE}" srcOrd="2" destOrd="0" presId="urn:microsoft.com/office/officeart/2008/layout/VerticalCurvedList"/>
    <dgm:cxn modelId="{E54C0E7C-56D9-42BD-87C9-5FCFF11FDCAC}" type="presParOf" srcId="{4BD1CAAF-0F6A-4660-A7D2-D91D1EEC8784}" destId="{9E0F4AE1-D3D8-48A3-8FD8-8FAF730C7255}" srcOrd="3" destOrd="0" presId="urn:microsoft.com/office/officeart/2008/layout/VerticalCurvedList"/>
    <dgm:cxn modelId="{688F75EF-692C-4690-9421-7B798A86C0DD}" type="presParOf" srcId="{7248640E-57E8-4390-B281-73C242622FFE}" destId="{9A8C7C4F-33BA-46F3-836F-5866DDC5BCEB}" srcOrd="1" destOrd="0" presId="urn:microsoft.com/office/officeart/2008/layout/VerticalCurvedList"/>
    <dgm:cxn modelId="{FE58754E-2264-4030-BB07-A2C2D543F2B9}" type="presParOf" srcId="{7248640E-57E8-4390-B281-73C242622FFE}" destId="{A55E5051-DA62-4572-A23E-1B4FF3819281}" srcOrd="2" destOrd="0" presId="urn:microsoft.com/office/officeart/2008/layout/VerticalCurvedList"/>
    <dgm:cxn modelId="{83F38885-B604-4051-831C-9EA722C99355}" type="presParOf" srcId="{A55E5051-DA62-4572-A23E-1B4FF3819281}" destId="{FA807105-622D-41D9-935D-BCDCD2C37E3D}" srcOrd="0" destOrd="0" presId="urn:microsoft.com/office/officeart/2008/layout/VerticalCurvedList"/>
    <dgm:cxn modelId="{2BB2F6E8-B8F1-4E74-8ECA-5360031BB8F7}" type="presParOf" srcId="{7248640E-57E8-4390-B281-73C242622FFE}" destId="{4D8AAB92-0FCC-4DF0-B505-D78BF1049406}" srcOrd="3" destOrd="0" presId="urn:microsoft.com/office/officeart/2008/layout/VerticalCurvedList"/>
    <dgm:cxn modelId="{87C70D9F-B3BB-4676-BA67-71B815E22DCC}" type="presParOf" srcId="{7248640E-57E8-4390-B281-73C242622FFE}" destId="{361FB339-19B8-4A49-A22E-058E68A6DF43}" srcOrd="4" destOrd="0" presId="urn:microsoft.com/office/officeart/2008/layout/VerticalCurvedList"/>
    <dgm:cxn modelId="{EE354489-D2B2-48E0-BDE8-F6E1F015A3F2}" type="presParOf" srcId="{361FB339-19B8-4A49-A22E-058E68A6DF43}" destId="{2E6EAA14-1B17-4C3E-B558-E61F451EEEB6}" srcOrd="0" destOrd="0" presId="urn:microsoft.com/office/officeart/2008/layout/VerticalCurvedList"/>
    <dgm:cxn modelId="{B42416B6-34FD-4AB4-860D-B3F95F415F15}" type="presParOf" srcId="{7248640E-57E8-4390-B281-73C242622FFE}" destId="{C6D2CF16-52BA-4D78-B329-3D324912299D}" srcOrd="5" destOrd="0" presId="urn:microsoft.com/office/officeart/2008/layout/VerticalCurvedList"/>
    <dgm:cxn modelId="{3EBE888B-719A-4ABD-8E5A-F29ED99E9AC3}" type="presParOf" srcId="{7248640E-57E8-4390-B281-73C242622FFE}" destId="{E8994D3E-7B31-4631-80D0-44AD9FBB0484}" srcOrd="6" destOrd="0" presId="urn:microsoft.com/office/officeart/2008/layout/VerticalCurvedList"/>
    <dgm:cxn modelId="{B05AE92A-E9A9-4464-B128-D00816150365}" type="presParOf" srcId="{E8994D3E-7B31-4631-80D0-44AD9FBB0484}" destId="{C1001412-BF75-4D2C-9F44-343775B8C5B0}" srcOrd="0" destOrd="0" presId="urn:microsoft.com/office/officeart/2008/layout/VerticalCurvedList"/>
    <dgm:cxn modelId="{768FAB51-A435-4BCC-AD81-F78F75901FFB}" type="presParOf" srcId="{7248640E-57E8-4390-B281-73C242622FFE}" destId="{BFF1D374-0F8C-451F-8E0F-557C10398602}" srcOrd="7" destOrd="0" presId="urn:microsoft.com/office/officeart/2008/layout/VerticalCurvedList"/>
    <dgm:cxn modelId="{A24A02C9-AEE3-4CD4-9B6F-C1F2C1CEF648}" type="presParOf" srcId="{7248640E-57E8-4390-B281-73C242622FFE}" destId="{E916CAC0-5D40-45E1-95EB-3475C6D7B97C}" srcOrd="8" destOrd="0" presId="urn:microsoft.com/office/officeart/2008/layout/VerticalCurvedList"/>
    <dgm:cxn modelId="{A0E795A0-D783-42D2-A9C0-9FFA7BBF9997}" type="presParOf" srcId="{E916CAC0-5D40-45E1-95EB-3475C6D7B97C}" destId="{B4696C29-22CE-405B-A4F5-6F8CCE2299B0}" srcOrd="0" destOrd="0" presId="urn:microsoft.com/office/officeart/2008/layout/VerticalCurvedList"/>
    <dgm:cxn modelId="{9EA7D552-0288-4061-A90F-2DF552F24DE7}" type="presParOf" srcId="{7248640E-57E8-4390-B281-73C242622FFE}" destId="{2EA9CCC5-88E6-43CE-B222-F70F847B5E2F}" srcOrd="9" destOrd="0" presId="urn:microsoft.com/office/officeart/2008/layout/VerticalCurvedList"/>
    <dgm:cxn modelId="{8C15B9D6-C65E-47CC-8C50-3E8B76E36CB2}" type="presParOf" srcId="{7248640E-57E8-4390-B281-73C242622FFE}" destId="{333B54E2-F7D2-44FB-B57B-7A4AA799738A}" srcOrd="10" destOrd="0" presId="urn:microsoft.com/office/officeart/2008/layout/VerticalCurvedList"/>
    <dgm:cxn modelId="{6FDCE89D-8F03-4B46-AB88-3A6A179361A2}" type="presParOf" srcId="{333B54E2-F7D2-44FB-B57B-7A4AA799738A}" destId="{7F55B6A0-8F8F-4B01-95F4-2A34452A2ABB}" srcOrd="0" destOrd="0" presId="urn:microsoft.com/office/officeart/2008/layout/VerticalCurvedList"/>
    <dgm:cxn modelId="{57CBD890-C267-4C59-AED3-D739D7CCB8D3}" type="presParOf" srcId="{7248640E-57E8-4390-B281-73C242622FFE}" destId="{1BB07874-9131-439A-AD05-E1B99686DD67}" srcOrd="11" destOrd="0" presId="urn:microsoft.com/office/officeart/2008/layout/VerticalCurvedList"/>
    <dgm:cxn modelId="{0F157940-3EB7-455E-B4D4-A16EABD864F9}" type="presParOf" srcId="{7248640E-57E8-4390-B281-73C242622FFE}" destId="{7C48CB6C-3934-4418-918C-0A950DC4FFCC}" srcOrd="12" destOrd="0" presId="urn:microsoft.com/office/officeart/2008/layout/VerticalCurvedList"/>
    <dgm:cxn modelId="{2195402E-561D-4033-B1FE-A00252FA1638}" type="presParOf" srcId="{7C48CB6C-3934-4418-918C-0A950DC4FFCC}" destId="{509845F6-8B24-40E8-A7F6-684B0AC4AD8D}" srcOrd="0" destOrd="0" presId="urn:microsoft.com/office/officeart/2008/layout/VerticalCurvedList"/>
    <dgm:cxn modelId="{8AF4B8BC-0B79-48B8-B22B-BC173EE9E899}" type="presParOf" srcId="{7248640E-57E8-4390-B281-73C242622FFE}" destId="{3326EEFA-AE51-4945-ACD7-E3B645B42944}" srcOrd="13" destOrd="0" presId="urn:microsoft.com/office/officeart/2008/layout/VerticalCurvedList"/>
    <dgm:cxn modelId="{5A4D5DAC-B5B7-4CE5-91FF-E2D356FE896B}" type="presParOf" srcId="{7248640E-57E8-4390-B281-73C242622FFE}" destId="{66DECA85-9A6D-4708-BF6D-241470BD64E4}" srcOrd="14" destOrd="0" presId="urn:microsoft.com/office/officeart/2008/layout/VerticalCurvedList"/>
    <dgm:cxn modelId="{A4892332-F375-4D8A-A95E-FE6C750E3D94}" type="presParOf" srcId="{66DECA85-9A6D-4708-BF6D-241470BD64E4}" destId="{19F175DA-ECB0-40A0-9B9E-7FD9974683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11D01-02FC-4271-9658-E3204284BF85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C4602-61C7-465F-88C6-A1222078B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1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90" y="2348403"/>
            <a:ext cx="908804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6" y="4283818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43"/>
            <a:ext cx="2405658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43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90" y="2348403"/>
            <a:ext cx="908804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6" y="4283818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7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5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7"/>
            <a:ext cx="9088041" cy="15014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8"/>
            <a:ext cx="9088041" cy="16536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23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593" y="1763928"/>
            <a:ext cx="4722217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005" y="1763928"/>
            <a:ext cx="4722217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2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9"/>
            <a:ext cx="4724074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9"/>
            <a:ext cx="4725930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46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99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2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203" y="300993"/>
            <a:ext cx="5977020" cy="64519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7"/>
            <a:ext cx="3517533" cy="51710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9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4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8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43"/>
            <a:ext cx="2405658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43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7"/>
            <a:ext cx="9088041" cy="15014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8"/>
            <a:ext cx="9088041" cy="16536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593" y="1763928"/>
            <a:ext cx="4722217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005" y="1763928"/>
            <a:ext cx="4722217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9"/>
            <a:ext cx="4724074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9"/>
            <a:ext cx="4725930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203" y="300993"/>
            <a:ext cx="5977020" cy="64519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7"/>
            <a:ext cx="3517533" cy="51710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8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5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78F9-5F67-4CB2-8EE9-5E7D6D12EB5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40" y="7006705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5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8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5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40" y="7006705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5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g.resh.edu.ru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ctrTitle"/>
          </p:nvPr>
        </p:nvSpPr>
        <p:spPr>
          <a:xfrm>
            <a:off x="2969642" y="1619597"/>
            <a:ext cx="6912768" cy="3744416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О </a:t>
            </a:r>
            <a:r>
              <a:rPr lang="ru-RU" sz="3600" dirty="0" smtClean="0">
                <a:solidFill>
                  <a:schemeClr val="bg1"/>
                </a:solidFill>
              </a:rPr>
              <a:t>системе </a:t>
            </a:r>
            <a:r>
              <a:rPr lang="ru-RU" sz="3600" dirty="0">
                <a:solidFill>
                  <a:schemeClr val="bg1"/>
                </a:solidFill>
              </a:rPr>
              <a:t>управления процессами достижения новых результатов функциональной грамотности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в Российской Федерации</a:t>
            </a:r>
            <a:r>
              <a:rPr lang="en-US" dirty="0" smtClean="0">
                <a:solidFill>
                  <a:schemeClr val="bg1"/>
                </a:solidFill>
                <a:latin typeface="PF Din Text Cond Pro Medium" panose="02000500000000020004" pitchFamily="2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PF Din Text Cond Pro Medium" panose="02000500000000020004" pitchFamily="2" charset="0"/>
              </a:rPr>
            </a:br>
            <a:endParaRPr lang="ru-RU" dirty="0">
              <a:solidFill>
                <a:schemeClr val="bg1"/>
              </a:solidFill>
              <a:latin typeface="PF Din Text Cond Pro Medium" panose="02000500000000020004" pitchFamily="2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1650" y="5868070"/>
            <a:ext cx="5969520" cy="115212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E6C01E"/>
                </a:solidFill>
                <a:latin typeface="PF Adamant Pro Light" panose="02000505000000020004" pitchFamily="50" charset="0"/>
                <a:ea typeface="PF Adamant Pro Light" panose="02000505000000020004" pitchFamily="50" charset="0"/>
              </a:rPr>
              <a:t>М.А. Костенко</a:t>
            </a:r>
          </a:p>
          <a:p>
            <a:pPr algn="l"/>
            <a:r>
              <a:rPr lang="ru-RU" sz="1800" dirty="0" err="1" smtClean="0">
                <a:solidFill>
                  <a:srgbClr val="E6C01E"/>
                </a:solidFill>
                <a:latin typeface="PF Adamant Pro Light" panose="02000505000000020004" pitchFamily="50" charset="0"/>
                <a:ea typeface="PF Adamant Pro Light" panose="02000505000000020004" pitchFamily="50" charset="0"/>
              </a:rPr>
              <a:t>и.о</a:t>
            </a:r>
            <a:r>
              <a:rPr lang="ru-RU" sz="1800" dirty="0" smtClean="0">
                <a:solidFill>
                  <a:srgbClr val="E6C01E"/>
                </a:solidFill>
                <a:latin typeface="PF Adamant Pro Light" panose="02000505000000020004" pitchFamily="50" charset="0"/>
                <a:ea typeface="PF Adamant Pro Light" panose="02000505000000020004" pitchFamily="50" charset="0"/>
              </a:rPr>
              <a:t>. директора Департамента государственной политики и управления в сфере общего образования</a:t>
            </a:r>
            <a:endParaRPr lang="ru-RU" sz="1600" dirty="0">
              <a:solidFill>
                <a:srgbClr val="E6C01E"/>
              </a:solidFill>
              <a:latin typeface="PF Adamant Pro Light" panose="02000505000000020004" pitchFamily="50" charset="0"/>
              <a:ea typeface="PF Adamant Pro Light" panose="02000505000000020004" pitchFamily="5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177558" y="179437"/>
            <a:ext cx="8384401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ru-RU" sz="1800" cap="all" dirty="0" smtClean="0">
                <a:solidFill>
                  <a:schemeClr val="bg1"/>
                </a:solidFill>
                <a:latin typeface="PF Din Text Cond Pro Medium" panose="02000500000000020004" pitchFamily="2" charset="0"/>
              </a:rPr>
              <a:t>система управления процессами достижения </a:t>
            </a:r>
          </a:p>
          <a:p>
            <a:pPr defTabSz="914400">
              <a:spcBef>
                <a:spcPct val="0"/>
              </a:spcBef>
              <a:defRPr/>
            </a:pPr>
            <a:r>
              <a:rPr lang="ru-RU" sz="1800" cap="all" dirty="0" smtClean="0">
                <a:solidFill>
                  <a:schemeClr val="bg1"/>
                </a:solidFill>
                <a:latin typeface="PF Din Text Cond Pro Medium" panose="02000500000000020004" pitchFamily="2" charset="0"/>
              </a:rPr>
              <a:t>новых результатов функциональной грамотности</a:t>
            </a:r>
            <a:endParaRPr lang="ru-RU" sz="1800" cap="al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8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759669"/>
              </p:ext>
            </p:extLst>
          </p:nvPr>
        </p:nvGraphicFramePr>
        <p:xfrm>
          <a:off x="89323" y="1979637"/>
          <a:ext cx="10517414" cy="134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0071" y="1043538"/>
            <a:ext cx="1121738" cy="646327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ru-RU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292587" y="971529"/>
            <a:ext cx="1414480" cy="646327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r>
              <a:rPr lang="ru-RU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9441631" y="1700330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8442285" y="1706393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7309448" y="1711976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260170" y="1718776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215249" y="1726844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219201" y="1741644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171284" y="1751304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107660" y="1738827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961084" y="1749896"/>
            <a:ext cx="607285" cy="2779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57478" y="1763613"/>
            <a:ext cx="2126107" cy="338550"/>
          </a:xfrm>
          <a:prstGeom prst="rect">
            <a:avLst/>
          </a:prstGeom>
          <a:noFill/>
          <a:ln>
            <a:noFill/>
          </a:ln>
        </p:spPr>
        <p:txBody>
          <a:bodyPr wrap="square" lIns="91426" tIns="45718" rIns="91426" bIns="45718" rtlCol="0">
            <a:spAutoFit/>
          </a:bodyPr>
          <a:lstStyle/>
          <a:p>
            <a:r>
              <a:rPr lang="ru-RU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- декабрь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97834" y="1763613"/>
            <a:ext cx="2510438" cy="338550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r>
              <a:rPr lang="ru-RU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январь-февраль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794182" y="1763613"/>
            <a:ext cx="2011733" cy="338550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r>
              <a:rPr lang="ru-RU" sz="1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март-декабрь</a:t>
            </a:r>
            <a:endParaRPr lang="ru-RU" sz="16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89324" y="3707829"/>
            <a:ext cx="10596066" cy="3264453"/>
            <a:chOff x="490374" y="3082764"/>
            <a:chExt cx="11259091" cy="3103557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4380276" y="4707489"/>
              <a:ext cx="3709560" cy="5221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490374" y="3082764"/>
              <a:ext cx="11259091" cy="3103557"/>
              <a:chOff x="490374" y="3082764"/>
              <a:chExt cx="11259091" cy="3103557"/>
            </a:xfrm>
          </p:grpSpPr>
          <p:sp>
            <p:nvSpPr>
              <p:cNvPr id="46" name="Прямоугольник 45"/>
              <p:cNvSpPr/>
              <p:nvPr/>
            </p:nvSpPr>
            <p:spPr>
              <a:xfrm flipH="1">
                <a:off x="7209003" y="5703657"/>
                <a:ext cx="1921488" cy="128963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8" rIns="91426" bIns="45718"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 flipH="1">
                <a:off x="3392411" y="3422653"/>
                <a:ext cx="1921488" cy="128963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8" rIns="91426" bIns="45718"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 flipH="1">
                <a:off x="3220076" y="5686132"/>
                <a:ext cx="1921488" cy="134981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8" rIns="91426" bIns="45718"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347810" y="3570543"/>
                <a:ext cx="120163" cy="2133114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8" rIns="91426" bIns="45718"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10069801" y="3561636"/>
                <a:ext cx="157007" cy="2124496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8" rIns="91426" bIns="45718"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 flipH="1">
                <a:off x="7322671" y="3355857"/>
                <a:ext cx="1921488" cy="128963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8" rIns="91426" bIns="45718"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52" name="Группа 51"/>
              <p:cNvGrpSpPr/>
              <p:nvPr/>
            </p:nvGrpSpPr>
            <p:grpSpPr>
              <a:xfrm>
                <a:off x="504782" y="3082772"/>
                <a:ext cx="3660030" cy="3080641"/>
                <a:chOff x="504774" y="3887294"/>
                <a:chExt cx="3096124" cy="2058728"/>
              </a:xfrm>
            </p:grpSpPr>
            <p:sp>
              <p:nvSpPr>
                <p:cNvPr id="77" name="Скругленный прямоугольник 76"/>
                <p:cNvSpPr/>
                <p:nvPr/>
              </p:nvSpPr>
              <p:spPr>
                <a:xfrm>
                  <a:off x="504774" y="4436431"/>
                  <a:ext cx="3096124" cy="40261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8" name="Скругленный прямоугольник 77"/>
                <p:cNvSpPr/>
                <p:nvPr/>
              </p:nvSpPr>
              <p:spPr>
                <a:xfrm>
                  <a:off x="504774" y="5482927"/>
                  <a:ext cx="3096124" cy="4630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9" name="Скругленный прямоугольник 78"/>
                <p:cNvSpPr/>
                <p:nvPr/>
              </p:nvSpPr>
              <p:spPr>
                <a:xfrm>
                  <a:off x="504774" y="3887294"/>
                  <a:ext cx="3096124" cy="41506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53" name="Группа 52"/>
              <p:cNvGrpSpPr/>
              <p:nvPr/>
            </p:nvGrpSpPr>
            <p:grpSpPr>
              <a:xfrm>
                <a:off x="4367676" y="3082764"/>
                <a:ext cx="3752488" cy="3080649"/>
                <a:chOff x="516834" y="3772509"/>
                <a:chExt cx="3116805" cy="2303069"/>
              </a:xfrm>
              <a:solidFill>
                <a:schemeClr val="bg1"/>
              </a:solidFill>
            </p:grpSpPr>
            <p:sp>
              <p:nvSpPr>
                <p:cNvPr id="74" name="Скругленный прямоугольник 73"/>
                <p:cNvSpPr/>
                <p:nvPr/>
              </p:nvSpPr>
              <p:spPr>
                <a:xfrm>
                  <a:off x="516834" y="4495616"/>
                  <a:ext cx="3081149" cy="449395"/>
                </a:xfrm>
                <a:prstGeom prst="roundRect">
                  <a:avLst/>
                </a:prstGeom>
                <a:grp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5" name="Скругленный прямоугольник 74"/>
                <p:cNvSpPr/>
                <p:nvPr/>
              </p:nvSpPr>
              <p:spPr>
                <a:xfrm>
                  <a:off x="537515" y="5410247"/>
                  <a:ext cx="3096124" cy="665331"/>
                </a:xfrm>
                <a:prstGeom prst="roundRect">
                  <a:avLst/>
                </a:prstGeom>
                <a:grp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6" name="Скругленный прямоугольник 75"/>
                <p:cNvSpPr/>
                <p:nvPr/>
              </p:nvSpPr>
              <p:spPr>
                <a:xfrm>
                  <a:off x="527300" y="3772509"/>
                  <a:ext cx="3073598" cy="688878"/>
                </a:xfrm>
                <a:prstGeom prst="roundRect">
                  <a:avLst/>
                </a:prstGeom>
                <a:grp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54" name="Группа 53"/>
              <p:cNvGrpSpPr/>
              <p:nvPr/>
            </p:nvGrpSpPr>
            <p:grpSpPr>
              <a:xfrm>
                <a:off x="8425340" y="3107429"/>
                <a:ext cx="3254437" cy="3055983"/>
                <a:chOff x="503317" y="3887293"/>
                <a:chExt cx="3109641" cy="2809524"/>
              </a:xfrm>
            </p:grpSpPr>
            <p:sp>
              <p:nvSpPr>
                <p:cNvPr id="70" name="Скругленный прямоугольник 69"/>
                <p:cNvSpPr/>
                <p:nvPr/>
              </p:nvSpPr>
              <p:spPr>
                <a:xfrm>
                  <a:off x="516834" y="4400639"/>
                  <a:ext cx="3096124" cy="54833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1" name="Скругленный прямоугольник 70"/>
                <p:cNvSpPr/>
                <p:nvPr/>
              </p:nvSpPr>
              <p:spPr>
                <a:xfrm>
                  <a:off x="504774" y="5032952"/>
                  <a:ext cx="3096124" cy="54833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2" name="Скругленный прямоугольник 71"/>
                <p:cNvSpPr/>
                <p:nvPr/>
              </p:nvSpPr>
              <p:spPr>
                <a:xfrm>
                  <a:off x="504774" y="3887293"/>
                  <a:ext cx="3096124" cy="42576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3" name="Скругленный прямоугольник 72"/>
                <p:cNvSpPr/>
                <p:nvPr/>
              </p:nvSpPr>
              <p:spPr>
                <a:xfrm>
                  <a:off x="503317" y="6200988"/>
                  <a:ext cx="3096125" cy="4958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55" name="Прямоугольник 54"/>
              <p:cNvSpPr/>
              <p:nvPr/>
            </p:nvSpPr>
            <p:spPr>
              <a:xfrm>
                <a:off x="643401" y="3082764"/>
                <a:ext cx="3572907" cy="614471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Проведение серии консультационных совещаний с региональными управленческими командами </a:t>
                </a: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593227" y="3895368"/>
                <a:ext cx="3486992" cy="614471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Диссеминация региональных управленческих практик по управлению процессами формирования функциональной грамотности</a:t>
                </a:r>
                <a:endParaRPr lang="ru-RU" sz="1200" dirty="0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639917" y="5470446"/>
                <a:ext cx="3422984" cy="438907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Составление медиаплана по вопросам формирования функциональной грамотности</a:t>
                </a: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4505022" y="3135396"/>
                <a:ext cx="3450972" cy="7900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Организация повышения квалификации педагогических команд по направлениям функциональной грамотности, развитию ИКТ-компетенций</a:t>
                </a:r>
                <a:endParaRPr lang="ru-RU" sz="1200" dirty="0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498636" y="4110301"/>
                <a:ext cx="3424584" cy="4389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Организация образовательных событий по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формированию функциональной грамотности</a:t>
                </a:r>
                <a:endParaRPr lang="ru-RU" sz="1200" dirty="0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4392576" y="5293157"/>
                <a:ext cx="3695237" cy="892447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Организация тренировочных мероприятий с использованием электронного банка заданий для оценки функциональной 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грамотности (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8"/>
                  </a:rPr>
                  <a:t>https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8"/>
                  </a:rPr>
                  <a:t>://fg.resh.edu.ru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8"/>
                  </a:rPr>
                  <a:t>/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методических изданий «Учимся для жизни»</a:t>
                </a: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8440977" y="3082764"/>
                <a:ext cx="3308488" cy="438907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Проведение индивидуальных контрольных собеседований с регионами РФ</a:t>
                </a:r>
                <a:endParaRPr lang="ru-RU" sz="1200" dirty="0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8561555" y="3694424"/>
                <a:ext cx="3071512" cy="570580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Проведение совещаний по федеральным округам и контрольных экспертных выездов в субъекты РФ</a:t>
                </a:r>
                <a:endParaRPr lang="ru-RU" sz="1100" dirty="0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8549581" y="4379266"/>
                <a:ext cx="3020100" cy="570580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Мониторинг и оценка качества реализации организационно-управленческих механизмов формирования ФГ</a:t>
                </a:r>
                <a:endParaRPr lang="ru-RU" sz="1100" dirty="0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8524317" y="5615741"/>
                <a:ext cx="3082607" cy="570580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Контроль своевременности и качества новостной информации в региональных СМИ</a:t>
                </a:r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469088" y="4738948"/>
                <a:ext cx="3596146" cy="4389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Проведение 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всероссийских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открытых уроков по формированию функциональной грамотности</a:t>
                </a:r>
                <a:endParaRPr lang="ru-RU" sz="1200" dirty="0"/>
              </a:p>
            </p:txBody>
          </p:sp>
          <p:sp>
            <p:nvSpPr>
              <p:cNvPr id="66" name="Скругленный прямоугольник 65"/>
              <p:cNvSpPr/>
              <p:nvPr/>
            </p:nvSpPr>
            <p:spPr>
              <a:xfrm>
                <a:off x="490374" y="4699648"/>
                <a:ext cx="3660030" cy="63240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636370" y="4720153"/>
                <a:ext cx="3422984" cy="614471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Разработка инструментов для проведения самодиагностики готовности на региональном уровне</a:t>
                </a:r>
              </a:p>
            </p:txBody>
          </p:sp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8410932" y="5028391"/>
                <a:ext cx="3240291" cy="5173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8535701" y="4993398"/>
                <a:ext cx="3082607" cy="570580"/>
              </a:xfrm>
              <a:prstGeom prst="rect">
                <a:avLst/>
              </a:prstGeom>
            </p:spPr>
            <p:txBody>
              <a:bodyPr wrap="square" lIns="91426" tIns="45718" rIns="91426" bIns="45718">
                <a:spAutoFit/>
              </a:bodyPr>
              <a:lstStyle/>
              <a:p>
                <a:pPr algn="just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Заслушивание регионов на совещаниях – «Час региона» (регионы с </a:t>
                </a:r>
                <a:r>
                  <a:rPr lang="en-US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баллами по готовности к формированию ФГ)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177554" y="179437"/>
            <a:ext cx="9865096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z="1800" cap="all" dirty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РЕГИОНАЛЬНАЯ ОРГАНИЗАЦИОННО-УПРАВЛЕНЧЕСКАЯ МОДЕЛЬ </a:t>
            </a:r>
          </a:p>
          <a:p>
            <a:r>
              <a:rPr lang="ru-RU" sz="1800" cap="all" dirty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формирования функциональной грамотности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21233628"/>
              </p:ext>
            </p:extLst>
          </p:nvPr>
        </p:nvGraphicFramePr>
        <p:xfrm>
          <a:off x="521370" y="1641268"/>
          <a:ext cx="81851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3929" y="3577648"/>
            <a:ext cx="4717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Организация и проведение КПК, семинаров/совещаний </a:t>
            </a:r>
            <a:r>
              <a:rPr lang="ru-RU" sz="900" dirty="0">
                <a:solidFill>
                  <a:prstClr val="black"/>
                </a:solidFill>
                <a:latin typeface="Times New Roman"/>
                <a:ea typeface="Calibri"/>
              </a:rPr>
              <a:t>для муниципальных методических служб по организационному и методическому сопровождению работ по </a:t>
            </a:r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формированию ФГ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5532" y="2674896"/>
            <a:ext cx="3177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Планирование, координация, контроль, корректирующие мероприятия по достижению новых результатов ФГ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5847" y="5856244"/>
            <a:ext cx="6697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/>
              </a:rPr>
              <a:t>Изучение инструментов формирования и оценки ФГ, сопровождение деятельности муниципальных методических служб, методических групп педагогов по направлениям ФГ и учебным предметам</a:t>
            </a:r>
            <a:endParaRPr lang="ru-RU" sz="900" dirty="0">
              <a:solidFill>
                <a:prstClr val="black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013931" y="4162364"/>
            <a:ext cx="1737586" cy="617206"/>
            <a:chOff x="1750210" y="1987814"/>
            <a:chExt cx="3459518" cy="64135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799845" y="1987814"/>
              <a:ext cx="3409883" cy="641350"/>
            </a:xfrm>
            <a:prstGeom prst="roundRect">
              <a:avLst/>
            </a:prstGeom>
            <a:ln>
              <a:solidFill>
                <a:srgbClr val="7D6F9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750210" y="2034775"/>
              <a:ext cx="3459516" cy="57873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центр цифровых технологий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886628" y="4160761"/>
            <a:ext cx="1769035" cy="618809"/>
            <a:chOff x="2440891" y="1987814"/>
            <a:chExt cx="3522133" cy="64135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440891" y="1987814"/>
              <a:ext cx="3522133" cy="641350"/>
            </a:xfrm>
            <a:prstGeom prst="roundRect">
              <a:avLst/>
            </a:prstGeom>
            <a:ln>
              <a:solidFill>
                <a:srgbClr val="7D6F9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472199" y="2019122"/>
              <a:ext cx="3459517" cy="57873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Региональный центр оценки качества образования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934557" y="4152731"/>
            <a:ext cx="1769035" cy="611771"/>
            <a:chOff x="2440891" y="1987814"/>
            <a:chExt cx="3522133" cy="64135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440891" y="1987814"/>
              <a:ext cx="3522133" cy="641350"/>
            </a:xfrm>
            <a:prstGeom prst="roundRect">
              <a:avLst/>
            </a:prstGeom>
            <a:ln>
              <a:solidFill>
                <a:srgbClr val="7D6F9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472199" y="2019122"/>
              <a:ext cx="3459517" cy="57873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Региональные центры развития талантов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068805" y="4712987"/>
            <a:ext cx="5590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Техническая поддержка и технологическое развитие процессов формирования функциональной грамотности, организация сопряжения дополнительного образования с общим образованием, мониторинг результатов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6928" y="6713044"/>
            <a:ext cx="59242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/>
              </a:rPr>
              <a:t>Формирование функциональной грамотности обучающихся и оценка результатов по 6 направлениям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54954" y="1422165"/>
            <a:ext cx="2678805" cy="65524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  <a:ln>
            <a:solidFill>
              <a:srgbClr val="7D6F9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/>
          <p:cNvSpPr/>
          <p:nvPr/>
        </p:nvSpPr>
        <p:spPr>
          <a:xfrm>
            <a:off x="3637600" y="1847465"/>
            <a:ext cx="24706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Times New Roman"/>
                <a:ea typeface="Calibri"/>
              </a:rPr>
              <a:t>Управление </a:t>
            </a:r>
            <a:r>
              <a:rPr lang="ru-RU" sz="900" smtClean="0">
                <a:solidFill>
                  <a:prstClr val="black"/>
                </a:solidFill>
                <a:latin typeface="Times New Roman"/>
                <a:ea typeface="Calibri"/>
              </a:rPr>
              <a:t>процессами формирования ФГ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0906" y="1515817"/>
            <a:ext cx="222689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ОИВ</a:t>
            </a:r>
          </a:p>
        </p:txBody>
      </p:sp>
    </p:spTree>
    <p:extLst>
      <p:ext uri="{BB962C8B-B14F-4D97-AF65-F5344CB8AC3E}">
        <p14:creationId xmlns:p14="http://schemas.microsoft.com/office/powerpoint/2010/main" val="30308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177554" y="179437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z="1800" cap="all" dirty="0" smtClean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Когнитивные уровни функциональной </a:t>
            </a:r>
            <a:r>
              <a:rPr lang="ru-RU" sz="1800" cap="all" dirty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грамотности</a:t>
            </a:r>
          </a:p>
        </p:txBody>
      </p:sp>
      <p:graphicFrame>
        <p:nvGraphicFramePr>
          <p:cNvPr id="22" name="Таблица 4">
            <a:extLst>
              <a:ext uri="{FF2B5EF4-FFF2-40B4-BE49-F238E27FC236}">
                <a16:creationId xmlns="" xmlns:a16="http://schemas.microsoft.com/office/drawing/2014/main" id="{8F384FA6-319C-4977-ABA7-91C14C557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070996"/>
              </p:ext>
            </p:extLst>
          </p:nvPr>
        </p:nvGraphicFramePr>
        <p:xfrm>
          <a:off x="161330" y="1043533"/>
          <a:ext cx="10369152" cy="5993486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591173">
                  <a:extLst>
                    <a:ext uri="{9D8B030D-6E8A-4147-A177-3AD203B41FA5}">
                      <a16:colId xmlns="" xmlns:a16="http://schemas.microsoft.com/office/drawing/2014/main" val="1173992025"/>
                    </a:ext>
                  </a:extLst>
                </a:gridCol>
                <a:gridCol w="1850817">
                  <a:extLst>
                    <a:ext uri="{9D8B030D-6E8A-4147-A177-3AD203B41FA5}">
                      <a16:colId xmlns="" xmlns:a16="http://schemas.microsoft.com/office/drawing/2014/main" val="115202853"/>
                    </a:ext>
                  </a:extLst>
                </a:gridCol>
                <a:gridCol w="2573290">
                  <a:extLst>
                    <a:ext uri="{9D8B030D-6E8A-4147-A177-3AD203B41FA5}">
                      <a16:colId xmlns="" xmlns:a16="http://schemas.microsoft.com/office/drawing/2014/main" val="1010693434"/>
                    </a:ext>
                  </a:extLst>
                </a:gridCol>
                <a:gridCol w="4353872">
                  <a:extLst>
                    <a:ext uri="{9D8B030D-6E8A-4147-A177-3AD203B41FA5}">
                      <a16:colId xmlns="" xmlns:a16="http://schemas.microsoft.com/office/drawing/2014/main" val="3778082769"/>
                    </a:ext>
                  </a:extLst>
                </a:gridCol>
              </a:tblGrid>
              <a:tr h="555042">
                <a:tc>
                  <a:txBody>
                    <a:bodyPr/>
                    <a:lstStyle/>
                    <a:p>
                      <a:pPr algn="ctr" rtl="0"/>
                      <a:endParaRPr lang="ru" sz="18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800" noProof="0" dirty="0"/>
                        <a:t>Компетенции</a:t>
                      </a:r>
                      <a:endParaRPr lang="ru" sz="180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800" noProof="0" dirty="0"/>
                        <a:t>Меры</a:t>
                      </a:r>
                      <a:endParaRPr lang="ru" sz="180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noProof="0" dirty="0"/>
                        <a:t>Содержание ДППО</a:t>
                      </a:r>
                      <a:r>
                        <a:rPr lang="ru" sz="1800" noProof="0" dirty="0"/>
                        <a:t> + рекомендации учителям</a:t>
                      </a:r>
                      <a:endParaRPr lang="ru" sz="1800" noProof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extLst>
                  <a:ext uri="{0D108BD9-81ED-4DB2-BD59-A6C34878D82A}">
                    <a16:rowId xmlns="" xmlns:a16="http://schemas.microsoft.com/office/drawing/2014/main" val="655520191"/>
                  </a:ext>
                </a:extLst>
              </a:tr>
              <a:tr h="1610059">
                <a:tc>
                  <a:txBody>
                    <a:bodyPr/>
                    <a:lstStyle/>
                    <a:p>
                      <a:pPr algn="ctr" rtl="0"/>
                      <a:r>
                        <a:rPr lang="ru-RU" sz="1800" noProof="0" dirty="0"/>
                        <a:t>1-2 уровень</a:t>
                      </a:r>
                    </a:p>
                    <a:p>
                      <a:pPr algn="ctr" rtl="0"/>
                      <a:r>
                        <a:rPr lang="ru-RU" sz="1800" noProof="0" dirty="0"/>
                        <a:t>«Пороговый»</a:t>
                      </a:r>
                      <a:endParaRPr lang="ru" sz="18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200" noProof="0" dirty="0"/>
                        <a:t>Д</a:t>
                      </a:r>
                      <a:r>
                        <a:rPr lang="ru" sz="1200" noProof="0" dirty="0"/>
                        <a:t>емонстрациях, применение знаний и умений в простейших учебных ситуациях </a:t>
                      </a:r>
                      <a:endParaRPr lang="ru" sz="12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noProof="0" dirty="0"/>
                        <a:t>Углубление предметного содержания</a:t>
                      </a:r>
                    </a:p>
                    <a:p>
                      <a:pPr algn="l" rtl="0"/>
                      <a:r>
                        <a:rPr lang="en-US" sz="1200" noProof="0" dirty="0"/>
                        <a:t>PISA</a:t>
                      </a:r>
                      <a:r>
                        <a:rPr lang="ru-RU" sz="1200" noProof="0" dirty="0"/>
                        <a:t>-тренировки</a:t>
                      </a:r>
                    </a:p>
                    <a:p>
                      <a:pPr algn="l" rtl="0"/>
                      <a:r>
                        <a:rPr lang="en-US" sz="1200" noProof="0" dirty="0"/>
                        <a:t>PISA</a:t>
                      </a:r>
                      <a:r>
                        <a:rPr lang="ru-RU" sz="1200" noProof="0" dirty="0"/>
                        <a:t>-метод и </a:t>
                      </a:r>
                      <a:r>
                        <a:rPr lang="ru-RU" sz="1200" noProof="0" dirty="0" err="1"/>
                        <a:t>дидакт</a:t>
                      </a:r>
                      <a:r>
                        <a:rPr lang="ru-RU" sz="1200" noProof="0" dirty="0"/>
                        <a:t> материалы</a:t>
                      </a:r>
                    </a:p>
                    <a:p>
                      <a:pPr algn="l" rtl="0"/>
                      <a:r>
                        <a:rPr lang="en-US" sz="1200" noProof="0" dirty="0"/>
                        <a:t>PISA</a:t>
                      </a:r>
                      <a:r>
                        <a:rPr lang="ru-RU" sz="1200" noProof="0" dirty="0"/>
                        <a:t>-интеграция в текущий УП</a:t>
                      </a:r>
                    </a:p>
                    <a:p>
                      <a:pPr algn="l" rtl="0"/>
                      <a:r>
                        <a:rPr lang="ru-RU" sz="1200" noProof="0" dirty="0"/>
                        <a:t>Работа с НОР</a:t>
                      </a:r>
                      <a:br>
                        <a:rPr lang="ru-RU" sz="1200" noProof="0" dirty="0"/>
                      </a:br>
                      <a:r>
                        <a:rPr lang="ru-RU" sz="1200" noProof="0" dirty="0" err="1"/>
                        <a:t>Проф</a:t>
                      </a:r>
                      <a:r>
                        <a:rPr lang="ru-RU" sz="1200" noProof="0" dirty="0"/>
                        <a:t> развитие учителей</a:t>
                      </a:r>
                      <a:endParaRPr lang="ru" sz="12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Предметное содержание и методика обучения</a:t>
                      </a:r>
                    </a:p>
                    <a:p>
                      <a:r>
                        <a:rPr lang="ru-RU" sz="1200" dirty="0"/>
                        <a:t>Практико-ориентированный подход</a:t>
                      </a:r>
                    </a:p>
                    <a:p>
                      <a:r>
                        <a:rPr lang="ru-RU" sz="1200" dirty="0"/>
                        <a:t>Понятие, методика формирования ФГ и методология </a:t>
                      </a:r>
                      <a:r>
                        <a:rPr lang="en-US" sz="1200" dirty="0"/>
                        <a:t>PISA</a:t>
                      </a:r>
                      <a:r>
                        <a:rPr lang="ru-RU" sz="1200" dirty="0"/>
                        <a:t> (по </a:t>
                      </a:r>
                      <a:r>
                        <a:rPr lang="ru-RU" sz="1200" dirty="0" smtClean="0"/>
                        <a:t>направлениям)</a:t>
                      </a:r>
                      <a:endParaRPr lang="ru-RU" sz="1200" dirty="0"/>
                    </a:p>
                    <a:p>
                      <a:r>
                        <a:rPr lang="ru-RU" sz="1200" dirty="0"/>
                        <a:t>Смысловое чтение (все)</a:t>
                      </a:r>
                      <a:endParaRPr lang="en-US" sz="1200" dirty="0"/>
                    </a:p>
                    <a:p>
                      <a:r>
                        <a:rPr lang="ru-RU" sz="1200" dirty="0"/>
                        <a:t>Практика</a:t>
                      </a:r>
                      <a:r>
                        <a:rPr lang="ru-RU" sz="1200" baseline="0" dirty="0"/>
                        <a:t> лучшего опыта (стажировки)</a:t>
                      </a:r>
                    </a:p>
                    <a:p>
                      <a:r>
                        <a:rPr lang="ru-RU" sz="1200" baseline="0" dirty="0"/>
                        <a:t>Проектирование учебно-воспитательного процесса в методологии ФГ</a:t>
                      </a:r>
                    </a:p>
                    <a:p>
                      <a:r>
                        <a:rPr lang="ru-RU" sz="1200" baseline="0" dirty="0"/>
                        <a:t>Формирующее оценивание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6783715"/>
                  </a:ext>
                </a:extLst>
              </a:tr>
              <a:tr h="2325922">
                <a:tc>
                  <a:txBody>
                    <a:bodyPr/>
                    <a:lstStyle/>
                    <a:p>
                      <a:pPr algn="ctr" rtl="0"/>
                      <a:r>
                        <a:rPr lang="ru-RU" sz="1800" noProof="0" dirty="0"/>
                        <a:t>3-4 уровень</a:t>
                      </a:r>
                    </a:p>
                    <a:p>
                      <a:pPr algn="ctr" rtl="0"/>
                      <a:r>
                        <a:rPr lang="ru-RU" sz="1800" noProof="0" dirty="0"/>
                        <a:t>«500+»</a:t>
                      </a:r>
                      <a:endParaRPr lang="ru-RU" sz="18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noProof="0" dirty="0"/>
                        <a:t>Использование знания для получения новой информации</a:t>
                      </a:r>
                      <a:endParaRPr lang="ru" sz="12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noProof="0" dirty="0"/>
                        <a:t>Предметно-развивающая среда в школе</a:t>
                      </a:r>
                    </a:p>
                    <a:p>
                      <a:pPr algn="l" rtl="0"/>
                      <a:r>
                        <a:rPr lang="ru" sz="1200" noProof="0" dirty="0"/>
                        <a:t>Модернизация ПК учителей</a:t>
                      </a:r>
                    </a:p>
                    <a:p>
                      <a:pPr algn="l" rtl="0"/>
                      <a:r>
                        <a:rPr lang="ru" sz="1200" noProof="0" dirty="0"/>
                        <a:t>Модернизация внеурочки (ЕН, профориентация)</a:t>
                      </a:r>
                    </a:p>
                    <a:p>
                      <a:pPr algn="l" rtl="0"/>
                      <a:r>
                        <a:rPr lang="ru" sz="1200" noProof="0" dirty="0"/>
                        <a:t>Интеграция с доп образованием</a:t>
                      </a:r>
                    </a:p>
                    <a:p>
                      <a:pPr algn="l" rtl="0"/>
                      <a:r>
                        <a:rPr lang="ru" sz="1200" noProof="0" dirty="0"/>
                        <a:t>Программы воспитания (самоуправление, экологическое и т.д.)</a:t>
                      </a:r>
                      <a:endParaRPr lang="ru" sz="12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Анализ данных и модернизация</a:t>
                      </a:r>
                      <a:r>
                        <a:rPr lang="ru-RU" sz="1200" baseline="0" dirty="0"/>
                        <a:t> СОКО (по уровням)</a:t>
                      </a:r>
                    </a:p>
                    <a:p>
                      <a:r>
                        <a:rPr lang="ru-RU" sz="1200" baseline="0" dirty="0"/>
                        <a:t>Инновационные </a:t>
                      </a:r>
                      <a:r>
                        <a:rPr lang="ru-RU" sz="1200" baseline="0" dirty="0" smtClean="0"/>
                        <a:t>педагогические технологии </a:t>
                      </a:r>
                      <a:r>
                        <a:rPr lang="ru-RU" sz="1200" baseline="0" dirty="0"/>
                        <a:t>и методики</a:t>
                      </a:r>
                    </a:p>
                    <a:p>
                      <a:r>
                        <a:rPr lang="ru-RU" sz="1200" baseline="0" dirty="0"/>
                        <a:t>Проектное </a:t>
                      </a:r>
                      <a:r>
                        <a:rPr lang="ru-RU" sz="1200" baseline="0" dirty="0" smtClean="0"/>
                        <a:t>обучение, исследовательская </a:t>
                      </a:r>
                      <a:r>
                        <a:rPr lang="ru-RU" sz="1200" baseline="0" dirty="0"/>
                        <a:t>работа</a:t>
                      </a:r>
                    </a:p>
                    <a:p>
                      <a:r>
                        <a:rPr lang="ru-RU" sz="1200" baseline="0" dirty="0"/>
                        <a:t>Мотивирующее обучение</a:t>
                      </a:r>
                    </a:p>
                    <a:p>
                      <a:r>
                        <a:rPr lang="ru-RU" sz="1200" baseline="0" dirty="0"/>
                        <a:t>Адаптивное обучение (</a:t>
                      </a:r>
                      <a:r>
                        <a:rPr lang="ru-RU" sz="1200" baseline="0" dirty="0" smtClean="0"/>
                        <a:t>дифференцирующий </a:t>
                      </a:r>
                      <a:r>
                        <a:rPr lang="ru-RU" sz="1200" baseline="0" dirty="0"/>
                        <a:t>подход)</a:t>
                      </a:r>
                    </a:p>
                    <a:p>
                      <a:r>
                        <a:rPr lang="ru-RU" sz="1200" baseline="0" dirty="0"/>
                        <a:t>Коллективное обучение</a:t>
                      </a:r>
                    </a:p>
                    <a:p>
                      <a:r>
                        <a:rPr lang="ru-RU" sz="1200" baseline="0" dirty="0"/>
                        <a:t>4К</a:t>
                      </a:r>
                    </a:p>
                    <a:p>
                      <a:r>
                        <a:rPr lang="ru-RU" sz="1200" dirty="0"/>
                        <a:t>Школьные:</a:t>
                      </a:r>
                      <a:r>
                        <a:rPr lang="ru-RU" sz="1200" baseline="0" dirty="0"/>
                        <a:t> команды, уклад/климат, безопасность (</a:t>
                      </a:r>
                      <a:r>
                        <a:rPr lang="ru-RU" sz="1200" baseline="0" dirty="0" err="1"/>
                        <a:t>буллинг</a:t>
                      </a:r>
                      <a:r>
                        <a:rPr lang="ru-RU" sz="1200" baseline="0" dirty="0"/>
                        <a:t>), коммуникация, сотрудничество, медиация</a:t>
                      </a:r>
                    </a:p>
                    <a:p>
                      <a:r>
                        <a:rPr lang="ru-RU" sz="1200" baseline="0" dirty="0" smtClean="0"/>
                        <a:t>Профильное </a:t>
                      </a:r>
                      <a:r>
                        <a:rPr lang="ru-RU" sz="1200" baseline="0" dirty="0"/>
                        <a:t>и </a:t>
                      </a:r>
                      <a:r>
                        <a:rPr lang="ru-RU" sz="1200" baseline="0" dirty="0" err="1" smtClean="0"/>
                        <a:t>предпрофильное</a:t>
                      </a:r>
                      <a:r>
                        <a:rPr lang="ru-RU" sz="1200" baseline="0" dirty="0" smtClean="0"/>
                        <a:t> обучение</a:t>
                      </a:r>
                      <a:endParaRPr lang="ru-RU" sz="1200" baseline="0" dirty="0"/>
                    </a:p>
                    <a:p>
                      <a:r>
                        <a:rPr lang="ru-RU" sz="1200" baseline="0" dirty="0" smtClean="0"/>
                        <a:t>Внеурочная деятельность</a:t>
                      </a:r>
                      <a:endParaRPr lang="ru-RU" sz="1200" dirty="0"/>
                    </a:p>
                    <a:p>
                      <a:pPr algn="l" rtl="0"/>
                      <a:endParaRPr lang="ru" sz="1200" b="1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8533510"/>
                  </a:ext>
                </a:extLst>
              </a:tr>
              <a:tr h="1271412">
                <a:tc>
                  <a:txBody>
                    <a:bodyPr/>
                    <a:lstStyle/>
                    <a:p>
                      <a:pPr algn="ctr" rtl="0"/>
                      <a:r>
                        <a:rPr lang="ru-RU" sz="1800" noProof="0" dirty="0"/>
                        <a:t>5-6 уровень</a:t>
                      </a:r>
                    </a:p>
                    <a:p>
                      <a:pPr algn="ctr" rtl="0"/>
                      <a:r>
                        <a:rPr lang="ru-RU" sz="1800" noProof="0" dirty="0"/>
                        <a:t>«600+»</a:t>
                      </a:r>
                      <a:endParaRPr lang="ru-RU" sz="18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noProof="0" dirty="0"/>
                        <a:t>Самостоятельное мышление, способоность функционировать в сложных условиях (при постоянных изменениях)</a:t>
                      </a:r>
                      <a:endParaRPr lang="ru" sz="12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noProof="0" dirty="0"/>
                        <a:t>Конвергентная среда</a:t>
                      </a:r>
                    </a:p>
                    <a:p>
                      <a:pPr algn="l" rtl="0"/>
                      <a:r>
                        <a:rPr lang="ru" sz="1200" noProof="0" dirty="0"/>
                        <a:t>Профильное/предпрофильное обучение с 5 кл.</a:t>
                      </a:r>
                      <a:endParaRPr lang="ru" sz="12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Проблемно-поисковое обучение</a:t>
                      </a:r>
                    </a:p>
                    <a:p>
                      <a:r>
                        <a:rPr lang="ru-RU" sz="1200" dirty="0"/>
                        <a:t>Конвергентное обучение</a:t>
                      </a:r>
                    </a:p>
                    <a:p>
                      <a:r>
                        <a:rPr lang="ru-RU" sz="1200" dirty="0"/>
                        <a:t>Исследование урока (</a:t>
                      </a:r>
                      <a:r>
                        <a:rPr lang="en-US" sz="1200" dirty="0"/>
                        <a:t>Lesson Study</a:t>
                      </a:r>
                      <a:r>
                        <a:rPr lang="ru-RU" sz="1200" dirty="0"/>
                        <a:t>)</a:t>
                      </a:r>
                    </a:p>
                    <a:p>
                      <a:r>
                        <a:rPr lang="ru-RU" sz="1200" dirty="0"/>
                        <a:t>Познавательная активность</a:t>
                      </a:r>
                    </a:p>
                    <a:p>
                      <a:r>
                        <a:rPr lang="ru-RU" sz="1200" dirty="0"/>
                        <a:t>Учебная самостоятельность</a:t>
                      </a:r>
                    </a:p>
                    <a:p>
                      <a:pPr algn="l" rtl="0"/>
                      <a:endParaRPr lang="ru" sz="12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89" marR="80189" marT="50398" marB="50398" anchor="ctr"/>
                </a:tc>
                <a:extLst>
                  <a:ext uri="{0D108BD9-81ED-4DB2-BD59-A6C34878D82A}">
                    <a16:rowId xmlns="" xmlns:a16="http://schemas.microsoft.com/office/drawing/2014/main" val="3542241892"/>
                  </a:ext>
                </a:extLst>
              </a:tr>
            </a:tbl>
          </a:graphicData>
        </a:graphic>
      </p:graphicFrame>
      <p:pic>
        <p:nvPicPr>
          <p:cNvPr id="23" name="Picture 2">
            <a:extLst>
              <a:ext uri="{FF2B5EF4-FFF2-40B4-BE49-F238E27FC236}">
                <a16:creationId xmlns="" xmlns:a16="http://schemas.microsoft.com/office/drawing/2014/main" id="{FB433925-CD96-46EA-9FA6-C220AEF6E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814" y="6754709"/>
            <a:ext cx="1801000" cy="7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19140" r="25000" b="25184"/>
          <a:stretch/>
        </p:blipFill>
        <p:spPr bwMode="auto">
          <a:xfrm>
            <a:off x="190804" y="1968823"/>
            <a:ext cx="6186452" cy="377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азвание 1"/>
          <p:cNvSpPr txBox="1">
            <a:spLocks/>
          </p:cNvSpPr>
          <p:nvPr/>
        </p:nvSpPr>
        <p:spPr>
          <a:xfrm>
            <a:off x="2177554" y="179437"/>
            <a:ext cx="842493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z="1600" cap="all" dirty="0">
                <a:solidFill>
                  <a:schemeClr val="bg1"/>
                </a:solidFill>
                <a:latin typeface="PF Din Text Cond Pro Medium"/>
                <a:ea typeface="Verdana" panose="020B0604030504040204" pitchFamily="34" charset="0"/>
              </a:rPr>
              <a:t>СОПРОВОЖДЕНИЕ МЕРОПРИЯТИЙ ПО ПОДГОТОВКЕ </a:t>
            </a:r>
          </a:p>
          <a:p>
            <a:r>
              <a:rPr lang="ru-RU" sz="1600" cap="all" dirty="0">
                <a:solidFill>
                  <a:schemeClr val="bg1"/>
                </a:solidFill>
                <a:latin typeface="PF Din Text Cond Pro Medium"/>
                <a:ea typeface="Verdana" panose="020B0604030504040204" pitchFamily="34" charset="0"/>
              </a:rPr>
              <a:t>к участию в международных исследованиях качества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326" y="1001413"/>
            <a:ext cx="5976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обучающихся, завершивших тестирование, в (%)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4" t="15075" r="2763" b="74105"/>
          <a:stretch/>
        </p:blipFill>
        <p:spPr bwMode="auto">
          <a:xfrm>
            <a:off x="2465457" y="6382049"/>
            <a:ext cx="683890" cy="68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9" t="17100" r="2291" b="70124"/>
          <a:stretch/>
        </p:blipFill>
        <p:spPr bwMode="auto">
          <a:xfrm>
            <a:off x="292579" y="6338821"/>
            <a:ext cx="1905000" cy="65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59143238"/>
              </p:ext>
            </p:extLst>
          </p:nvPr>
        </p:nvGraphicFramePr>
        <p:xfrm>
          <a:off x="5646822" y="1745193"/>
          <a:ext cx="4953856" cy="480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65624" y="1968823"/>
            <a:ext cx="864231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just" defTabSz="914309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55862" y="2627019"/>
            <a:ext cx="864231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defTabSz="914309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61492" y="3285193"/>
            <a:ext cx="864231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defTabSz="914309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1030" y="4602261"/>
            <a:ext cx="946284" cy="307773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just" defTabSz="914309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16400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276" y="3944399"/>
            <a:ext cx="864231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defTabSz="914309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65987" y="5277726"/>
            <a:ext cx="946284" cy="307773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just" defTabSz="914309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19905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95766" y="5976178"/>
            <a:ext cx="946284" cy="307773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just" defTabSz="914309"/>
            <a:r>
              <a:rPr lang="ru-RU" sz="135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млн.</a:t>
            </a:r>
            <a:endParaRPr lang="ru-RU" sz="135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503819" y="6507543"/>
            <a:ext cx="4955507" cy="436754"/>
            <a:chOff x="337129" y="4150608"/>
            <a:chExt cx="4552568" cy="43675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337129" y="4150608"/>
              <a:ext cx="4448925" cy="43675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337129" y="4150608"/>
              <a:ext cx="4552568" cy="436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6674" tIns="33020" rIns="33020" bIns="3302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4941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Новых заданий на </a:t>
              </a:r>
              <a:r>
                <a:rPr lang="ru-RU" sz="1300" kern="1200" dirty="0" smtClean="0">
                  <a:solidFill>
                    <a:srgbClr val="49415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БЗФГ</a:t>
              </a:r>
            </a:p>
          </p:txBody>
        </p:sp>
      </p:grpSp>
      <p:sp>
        <p:nvSpPr>
          <p:cNvPr id="20" name="Овал 19"/>
          <p:cNvSpPr/>
          <p:nvPr/>
        </p:nvSpPr>
        <p:spPr>
          <a:xfrm>
            <a:off x="5185946" y="6285846"/>
            <a:ext cx="635738" cy="660351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7D6F93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/>
          <p:cNvSpPr/>
          <p:nvPr/>
        </p:nvSpPr>
        <p:spPr>
          <a:xfrm>
            <a:off x="5030673" y="6338821"/>
            <a:ext cx="946284" cy="523216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algn="ctr" defTabSz="914309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1000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0082" y="971529"/>
            <a:ext cx="3632969" cy="615549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r"/>
            <a:r>
              <a:rPr lang="ru-RU" sz="20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</a:p>
          <a:p>
            <a:pPr algn="r"/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20.01.2022</a:t>
            </a:r>
            <a:endParaRPr lang="ru-RU" sz="14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177554" y="107429"/>
            <a:ext cx="9865096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nd Pro Medium"/>
                <a:ea typeface="Verdana" panose="020B0604030504040204" pitchFamily="34" charset="0"/>
                <a:cs typeface="Times New Roman" panose="02020603050405020304" pitchFamily="18" charset="0"/>
              </a:rPr>
              <a:t>ДИНАМИКА ИСПОЛЬЗОВАНИЯ ПОРТАЛА</a:t>
            </a:r>
          </a:p>
          <a:p>
            <a:r>
              <a:rPr lang="ru-RU" sz="1800" dirty="0">
                <a:solidFill>
                  <a:schemeClr val="bg1"/>
                </a:solidFill>
                <a:latin typeface="PF Din Text Cond Pro Medium"/>
                <a:ea typeface="Verdana" panose="020B0604030504040204" pitchFamily="34" charset="0"/>
                <a:cs typeface="Times New Roman" panose="02020603050405020304" pitchFamily="18" charset="0"/>
              </a:rPr>
              <a:t>«Электронный банк заданий для оценки функциональной грамотности»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7444" y="1115539"/>
            <a:ext cx="4080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241"/>
            <a:r>
              <a:rPr lang="ru-RU" sz="2000" dirty="0">
                <a:solidFill>
                  <a:srgbClr val="7D6F93"/>
                </a:solidFill>
                <a:latin typeface="PF Din Text Cond Pro Medium"/>
                <a:cs typeface="Times New Roman" panose="02020603050405020304" pitchFamily="18" charset="0"/>
              </a:rPr>
              <a:t>сентябрь 2021 г. – январь 2022 г.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58625260"/>
              </p:ext>
            </p:extLst>
          </p:nvPr>
        </p:nvGraphicFramePr>
        <p:xfrm>
          <a:off x="161330" y="1979641"/>
          <a:ext cx="10156891" cy="420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92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235273" y="212923"/>
            <a:ext cx="8280920" cy="5680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PF Din Text Cond Pro Medium"/>
                <a:ea typeface="Verdana" panose="020B0604030504040204" pitchFamily="34" charset="0"/>
              </a:rPr>
              <a:t>ОРГАНИЗАЦИОННО-УПРАВЛЕНЧЕСКИЙ КОНТРОЛЬ</a:t>
            </a:r>
            <a:endParaRPr lang="ru-RU" sz="1800" dirty="0">
              <a:solidFill>
                <a:schemeClr val="bg1"/>
              </a:solidFill>
              <a:latin typeface="PF Din Text Cond Pro Medium"/>
              <a:ea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8723" y="1475581"/>
            <a:ext cx="5035175" cy="11332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региональными ОИВ с целью своевременного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подготовкой российских школьников к участию в международном исследовании PISA – 2022 и корректировке дальнейших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3348" y="4950305"/>
            <a:ext cx="5003088" cy="9177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 экспертных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ВЫЕЗДОВ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РФ 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риск-ориентированной модели (выездные и/или в формате ВКС) для учителей, принимающих участие в подготовке школьников к участию 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PISA-2022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628717" y="2046879"/>
            <a:ext cx="365261" cy="4766"/>
          </a:xfrm>
          <a:prstGeom prst="straightConnector1">
            <a:avLst/>
          </a:prstGeom>
          <a:noFill/>
          <a:ln w="12700" cap="flat" cmpd="sng" algn="ctr">
            <a:solidFill>
              <a:srgbClr val="660033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>
          <a:xfrm>
            <a:off x="5457628" y="1586994"/>
            <a:ext cx="0" cy="864096"/>
          </a:xfrm>
          <a:prstGeom prst="line">
            <a:avLst/>
          </a:prstGeom>
          <a:noFill/>
          <a:ln w="19050" cap="flat" cmpd="sng" algn="ctr">
            <a:solidFill>
              <a:srgbClr val="660033"/>
            </a:solidFill>
            <a:prstDash val="sysDash"/>
            <a:miter lim="800000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232100" y="3855959"/>
            <a:ext cx="5003088" cy="7023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региональными ОИВ по вопросам готовности к участию в исследовании PISA-2022  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619356" y="4207119"/>
            <a:ext cx="365261" cy="4766"/>
          </a:xfrm>
          <a:prstGeom prst="straightConnector1">
            <a:avLst/>
          </a:prstGeom>
          <a:noFill/>
          <a:ln w="12700" cap="flat" cmpd="sng" algn="ctr">
            <a:solidFill>
              <a:srgbClr val="660033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34" name="Прямая соединительная линия 33"/>
          <p:cNvCxnSpPr/>
          <p:nvPr/>
        </p:nvCxnSpPr>
        <p:spPr>
          <a:xfrm>
            <a:off x="5448267" y="3779837"/>
            <a:ext cx="0" cy="864096"/>
          </a:xfrm>
          <a:prstGeom prst="line">
            <a:avLst/>
          </a:prstGeom>
          <a:noFill/>
          <a:ln w="19050" cap="flat" cmpd="sng" algn="ctr">
            <a:solidFill>
              <a:srgbClr val="660033"/>
            </a:solidFill>
            <a:prstDash val="sysDash"/>
            <a:miter lim="800000"/>
          </a:ln>
          <a:effectLst/>
        </p:spPr>
      </p:cxnSp>
      <p:cxnSp>
        <p:nvCxnSpPr>
          <p:cNvPr id="35" name="Прямая со стрелкой 34"/>
          <p:cNvCxnSpPr/>
          <p:nvPr/>
        </p:nvCxnSpPr>
        <p:spPr>
          <a:xfrm>
            <a:off x="5628717" y="5377587"/>
            <a:ext cx="365261" cy="4766"/>
          </a:xfrm>
          <a:prstGeom prst="straightConnector1">
            <a:avLst/>
          </a:prstGeom>
          <a:noFill/>
          <a:ln w="12700" cap="flat" cmpd="sng" algn="ctr">
            <a:solidFill>
              <a:srgbClr val="660033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>
          <a:xfrm>
            <a:off x="5457628" y="4950305"/>
            <a:ext cx="0" cy="864096"/>
          </a:xfrm>
          <a:prstGeom prst="line">
            <a:avLst/>
          </a:prstGeom>
          <a:noFill/>
          <a:ln w="19050" cap="flat" cmpd="sng" algn="ctr">
            <a:solidFill>
              <a:srgbClr val="660033"/>
            </a:solidFill>
            <a:prstDash val="sysDash"/>
            <a:miter lim="800000"/>
          </a:ln>
          <a:effectLst/>
        </p:spPr>
      </p:cxnSp>
      <p:sp>
        <p:nvSpPr>
          <p:cNvPr id="37" name="Прямоугольник 36"/>
          <p:cNvSpPr/>
          <p:nvPr/>
        </p:nvSpPr>
        <p:spPr>
          <a:xfrm>
            <a:off x="6138487" y="1775603"/>
            <a:ext cx="1433245" cy="4868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еженедельно,</a:t>
            </a:r>
          </a:p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138487" y="3954691"/>
            <a:ext cx="1433245" cy="4868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15-18 февраля*</a:t>
            </a:r>
          </a:p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206661" y="7062588"/>
            <a:ext cx="4316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4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*Письмо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24.01.2022 №03-53 – график проведения индивидуальных собеседований 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38486" y="5003973"/>
            <a:ext cx="1433246" cy="7023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март-апрель </a:t>
            </a:r>
          </a:p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отдельному графику)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28776" y="2847847"/>
            <a:ext cx="5035175" cy="7023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Заслушивание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 на совещаниях 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 РЕГИОНА»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618770" y="3199007"/>
            <a:ext cx="365261" cy="4766"/>
          </a:xfrm>
          <a:prstGeom prst="straightConnector1">
            <a:avLst/>
          </a:prstGeom>
          <a:noFill/>
          <a:ln w="12700" cap="flat" cmpd="sng" algn="ctr">
            <a:solidFill>
              <a:srgbClr val="660033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43" name="Прямая соединительная линия 42"/>
          <p:cNvCxnSpPr/>
          <p:nvPr/>
        </p:nvCxnSpPr>
        <p:spPr>
          <a:xfrm>
            <a:off x="5447681" y="2771725"/>
            <a:ext cx="0" cy="864096"/>
          </a:xfrm>
          <a:prstGeom prst="line">
            <a:avLst/>
          </a:prstGeom>
          <a:noFill/>
          <a:ln w="19050" cap="flat" cmpd="sng" algn="ctr">
            <a:solidFill>
              <a:srgbClr val="660033"/>
            </a:solidFill>
            <a:prstDash val="sysDash"/>
            <a:miter lim="800000"/>
          </a:ln>
          <a:effectLst/>
        </p:spPr>
      </p:cxnSp>
      <p:sp>
        <p:nvSpPr>
          <p:cNvPr id="44" name="Прямоугольник 43"/>
          <p:cNvSpPr/>
          <p:nvPr/>
        </p:nvSpPr>
        <p:spPr>
          <a:xfrm>
            <a:off x="6128540" y="2960334"/>
            <a:ext cx="1433245" cy="4868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еженедельно,</a:t>
            </a:r>
          </a:p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11016" y="6088207"/>
            <a:ext cx="5035175" cy="7023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своевременности и качества новостной информации в региональных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5601010" y="6439367"/>
            <a:ext cx="365261" cy="4766"/>
          </a:xfrm>
          <a:prstGeom prst="straightConnector1">
            <a:avLst/>
          </a:prstGeom>
          <a:noFill/>
          <a:ln w="12700" cap="flat" cmpd="sng" algn="ctr">
            <a:solidFill>
              <a:srgbClr val="660033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>
          <a:xfrm>
            <a:off x="5429921" y="6012085"/>
            <a:ext cx="0" cy="864096"/>
          </a:xfrm>
          <a:prstGeom prst="line">
            <a:avLst/>
          </a:prstGeom>
          <a:noFill/>
          <a:ln w="19050" cap="flat" cmpd="sng" algn="ctr">
            <a:solidFill>
              <a:srgbClr val="660033"/>
            </a:solidFill>
            <a:prstDash val="sysDash"/>
            <a:miter lim="800000"/>
          </a:ln>
          <a:effectLst/>
        </p:spPr>
      </p:cxnSp>
      <p:sp>
        <p:nvSpPr>
          <p:cNvPr id="50" name="Прямоугольник 49"/>
          <p:cNvSpPr/>
          <p:nvPr/>
        </p:nvSpPr>
        <p:spPr>
          <a:xfrm>
            <a:off x="6110780" y="6300117"/>
            <a:ext cx="1433245" cy="27143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55446" tIns="27724" rIns="55446" bIns="27724">
            <a:spAutoFit/>
          </a:bodyPr>
          <a:lstStyle/>
          <a:p>
            <a:pPr algn="ctr" defTabSz="554466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</a:p>
        </p:txBody>
      </p:sp>
    </p:spTree>
    <p:extLst>
      <p:ext uri="{BB962C8B-B14F-4D97-AF65-F5344CB8AC3E}">
        <p14:creationId xmlns:p14="http://schemas.microsoft.com/office/powerpoint/2010/main" val="11934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768</Words>
  <Application>Microsoft Office PowerPoint</Application>
  <PresentationFormat>Произвольный</PresentationFormat>
  <Paragraphs>136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PF Adamant Pro Light</vt:lpstr>
      <vt:lpstr>PF Din Text Cond Pro Medium</vt:lpstr>
      <vt:lpstr>Times New Roman</vt:lpstr>
      <vt:lpstr>Verdana</vt:lpstr>
      <vt:lpstr>Тема Office</vt:lpstr>
      <vt:lpstr>1_Тема Office</vt:lpstr>
      <vt:lpstr>О системе управления процессами достижения новых результатов функциональной грамотности в Российской Федерации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user</cp:lastModifiedBy>
  <cp:revision>76</cp:revision>
  <dcterms:created xsi:type="dcterms:W3CDTF">2018-02-26T06:57:30Z</dcterms:created>
  <dcterms:modified xsi:type="dcterms:W3CDTF">2022-02-02T14:09:58Z</dcterms:modified>
</cp:coreProperties>
</file>