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53" r:id="rId1"/>
  </p:sldMasterIdLst>
  <p:notesMasterIdLst>
    <p:notesMasterId r:id="rId35"/>
  </p:notesMasterIdLst>
  <p:sldIdLst>
    <p:sldId id="329" r:id="rId2"/>
    <p:sldId id="334" r:id="rId3"/>
    <p:sldId id="331" r:id="rId4"/>
    <p:sldId id="335" r:id="rId5"/>
    <p:sldId id="333" r:id="rId6"/>
    <p:sldId id="336" r:id="rId7"/>
    <p:sldId id="301" r:id="rId8"/>
    <p:sldId id="302" r:id="rId9"/>
    <p:sldId id="303" r:id="rId10"/>
    <p:sldId id="315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6" r:id="rId20"/>
    <p:sldId id="317" r:id="rId21"/>
    <p:sldId id="338" r:id="rId22"/>
    <p:sldId id="319" r:id="rId23"/>
    <p:sldId id="340" r:id="rId24"/>
    <p:sldId id="274" r:id="rId25"/>
    <p:sldId id="341" r:id="rId26"/>
    <p:sldId id="347" r:id="rId27"/>
    <p:sldId id="345" r:id="rId28"/>
    <p:sldId id="343" r:id="rId29"/>
    <p:sldId id="342" r:id="rId30"/>
    <p:sldId id="344" r:id="rId31"/>
    <p:sldId id="322" r:id="rId32"/>
    <p:sldId id="349" r:id="rId33"/>
    <p:sldId id="348" r:id="rId3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50" d="100"/>
          <a:sy n="150" d="100"/>
        </p:scale>
        <p:origin x="47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Sheet1!$N$4:$N$8</c:f>
              <c:strCache>
                <c:ptCount val="5"/>
                <c:pt idx="0">
                  <c:v>Выделяют ли вам родители карманные деньги?</c:v>
                </c:pt>
                <c:pt idx="1">
                  <c:v>Наличие копилки</c:v>
                </c:pt>
                <c:pt idx="2">
                  <c:v>На увлечения</c:v>
                </c:pt>
                <c:pt idx="3">
                  <c:v>На еду</c:v>
                </c:pt>
                <c:pt idx="4">
                  <c:v>На мечту</c:v>
                </c:pt>
              </c:strCache>
            </c:strRef>
          </c:cat>
          <c:val>
            <c:numRef>
              <c:f>Sheet1!$O$4:$O$8</c:f>
              <c:numCache>
                <c:formatCode>General</c:formatCode>
                <c:ptCount val="5"/>
                <c:pt idx="0">
                  <c:v>80</c:v>
                </c:pt>
                <c:pt idx="1">
                  <c:v>70</c:v>
                </c:pt>
                <c:pt idx="2">
                  <c:v>20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7D-4227-8ABB-5116831684D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29575487"/>
        <c:axId val="329578815"/>
      </c:barChart>
      <c:catAx>
        <c:axId val="329575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29578815"/>
        <c:crosses val="autoZero"/>
        <c:auto val="1"/>
        <c:lblAlgn val="ctr"/>
        <c:lblOffset val="100"/>
        <c:noMultiLvlLbl val="0"/>
      </c:catAx>
      <c:valAx>
        <c:axId val="329578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29575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84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766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30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12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25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95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13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43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37650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22402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29198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26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54071-454D-485E-B250-018F990092C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78CF2-6E80-470B-A912-79FE89A00F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521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8239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2083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58895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78720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93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15096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416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49726-6EB5-4577-9FE5-1ADEF3338D5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AEB10-7EDC-44A5-AC88-CF149AF58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602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4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microsoft.com/office/2007/relationships/hdphoto" Target="NULL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7.png"/><Relationship Id="rId7" Type="http://schemas.openxmlformats.org/officeDocument/2006/relationships/image" Target="../media/image49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12.pn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6.png"/><Relationship Id="rId7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11" Type="http://schemas.openxmlformats.org/officeDocument/2006/relationships/image" Target="../media/image5.jpeg"/><Relationship Id="rId5" Type="http://schemas.openxmlformats.org/officeDocument/2006/relationships/image" Target="../media/image61.jpeg"/><Relationship Id="rId10" Type="http://schemas.openxmlformats.org/officeDocument/2006/relationships/image" Target="../media/image68.png"/><Relationship Id="rId4" Type="http://schemas.openxmlformats.org/officeDocument/2006/relationships/image" Target="../media/image77.png"/><Relationship Id="rId9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2.wdp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microsoft.com/office/2007/relationships/hdphoto" Target="NUL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464" y="3215640"/>
            <a:ext cx="1161046" cy="116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33800" y="3457942"/>
            <a:ext cx="5019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выступления:</a:t>
            </a:r>
          </a:p>
          <a:p>
            <a:pPr algn="ctr"/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младших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58484" y="1062412"/>
            <a:ext cx="5394960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2000"/>
              </a:lnSpc>
              <a:spcAft>
                <a:spcPts val="800"/>
              </a:spcAft>
            </a:pPr>
            <a:r>
              <a:rPr lang="ru-RU" sz="255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Шевченко </a:t>
            </a:r>
          </a:p>
          <a:p>
            <a:pPr algn="ctr">
              <a:lnSpc>
                <a:spcPct val="92000"/>
              </a:lnSpc>
              <a:spcAft>
                <a:spcPts val="800"/>
              </a:spcAft>
            </a:pPr>
            <a:r>
              <a:rPr lang="ru-RU" sz="255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Васильевна</a:t>
            </a:r>
          </a:p>
          <a:p>
            <a:pPr algn="ctr"/>
            <a:r>
              <a:rPr lang="ru-RU" sz="16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информатики и математики</a:t>
            </a:r>
          </a:p>
          <a:p>
            <a:pPr algn="ctr"/>
            <a:r>
              <a:rPr lang="ru-RU" sz="16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Чистенская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школа-гимназия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Героя Социалистического Труда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Тарасюка Ивана Степановича</a:t>
            </a:r>
            <a:r>
              <a:rPr lang="ru-RU" sz="16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16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3485" y="100391"/>
            <a:ext cx="6504890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научно-методическая конференция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грамотность в системе образования Республики Крым»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22-25 октября 2024 года</a:t>
            </a:r>
          </a:p>
        </p:txBody>
      </p:sp>
      <p:pic>
        <p:nvPicPr>
          <p:cNvPr id="11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39" y="181289"/>
            <a:ext cx="740945" cy="46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8548" y="63240"/>
            <a:ext cx="979331" cy="95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547" y="668240"/>
            <a:ext cx="979331" cy="98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50000" t="33135" r="13119" b="21188"/>
          <a:stretch>
            <a:fillRect/>
          </a:stretch>
        </p:blipFill>
        <p:spPr>
          <a:xfrm>
            <a:off x="8161020" y="106522"/>
            <a:ext cx="922020" cy="6423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7" y="1276403"/>
            <a:ext cx="2430780" cy="34019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297" y="165242"/>
            <a:ext cx="6387238" cy="4790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grpSp>
        <p:nvGrpSpPr>
          <p:cNvPr id="4" name="Google Shape;3239;p79"/>
          <p:cNvGrpSpPr/>
          <p:nvPr/>
        </p:nvGrpSpPr>
        <p:grpSpPr>
          <a:xfrm rot="2672994">
            <a:off x="-236" y="1413948"/>
            <a:ext cx="2554387" cy="2846393"/>
            <a:chOff x="4727025" y="1331626"/>
            <a:chExt cx="59900" cy="70774"/>
          </a:xfrm>
          <a:gradFill flip="none" rotWithShape="1">
            <a:gsLst>
              <a:gs pos="23000">
                <a:schemeClr val="accent3">
                  <a:alpha val="88000"/>
                  <a:lumMod val="0"/>
                </a:schemeClr>
              </a:gs>
              <a:gs pos="5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5" name="Google Shape;3240;p79"/>
            <p:cNvSpPr/>
            <p:nvPr/>
          </p:nvSpPr>
          <p:spPr>
            <a:xfrm>
              <a:off x="4727025" y="1331626"/>
              <a:ext cx="36450" cy="34349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Google Shape;3241;p79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72486" y="1627323"/>
            <a:ext cx="1554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9943" y="3538745"/>
            <a:ext cx="1554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</p:txBody>
      </p:sp>
    </p:spTree>
  </p:cSld>
  <p:clrMapOvr>
    <a:masterClrMapping/>
  </p:clrMapOvr>
  <p:transition spd="slow" advClick="0" advTm="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" t="3703" r="5589" b="2962"/>
          <a:stretch>
            <a:fillRect/>
          </a:stretch>
        </p:blipFill>
        <p:spPr>
          <a:xfrm>
            <a:off x="5379720" y="0"/>
            <a:ext cx="3510643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51219" y="151078"/>
            <a:ext cx="4328501" cy="759619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инструкцию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grpSp>
        <p:nvGrpSpPr>
          <p:cNvPr id="18" name="Google Shape;1888;p53"/>
          <p:cNvGrpSpPr/>
          <p:nvPr/>
        </p:nvGrpSpPr>
        <p:grpSpPr>
          <a:xfrm rot="18175958">
            <a:off x="94693" y="308343"/>
            <a:ext cx="731915" cy="736256"/>
            <a:chOff x="3500150" y="3578275"/>
            <a:chExt cx="1157925" cy="1004000"/>
          </a:xfrm>
        </p:grpSpPr>
        <p:sp>
          <p:nvSpPr>
            <p:cNvPr id="19" name="Google Shape;1889;p53"/>
            <p:cNvSpPr/>
            <p:nvPr/>
          </p:nvSpPr>
          <p:spPr>
            <a:xfrm>
              <a:off x="3500150" y="3587725"/>
              <a:ext cx="1157925" cy="994550"/>
            </a:xfrm>
            <a:custGeom>
              <a:avLst/>
              <a:gdLst/>
              <a:ahLst/>
              <a:cxnLst/>
              <a:rect l="l" t="t" r="r" b="b"/>
              <a:pathLst>
                <a:path w="46317" h="39782" extrusionOk="0">
                  <a:moveTo>
                    <a:pt x="11589" y="1"/>
                  </a:moveTo>
                  <a:cubicBezTo>
                    <a:pt x="11514" y="1"/>
                    <a:pt x="11443" y="38"/>
                    <a:pt x="11403" y="102"/>
                  </a:cubicBezTo>
                  <a:cubicBezTo>
                    <a:pt x="10568" y="1408"/>
                    <a:pt x="3745" y="12118"/>
                    <a:pt x="76" y="18645"/>
                  </a:cubicBezTo>
                  <a:cubicBezTo>
                    <a:pt x="1" y="18778"/>
                    <a:pt x="81" y="18946"/>
                    <a:pt x="233" y="18968"/>
                  </a:cubicBezTo>
                  <a:cubicBezTo>
                    <a:pt x="2060" y="19246"/>
                    <a:pt x="11414" y="21049"/>
                    <a:pt x="17418" y="29557"/>
                  </a:cubicBezTo>
                  <a:cubicBezTo>
                    <a:pt x="17457" y="29610"/>
                    <a:pt x="17515" y="29643"/>
                    <a:pt x="17581" y="29649"/>
                  </a:cubicBezTo>
                  <a:cubicBezTo>
                    <a:pt x="18562" y="29714"/>
                    <a:pt x="26518" y="30533"/>
                    <a:pt x="34942" y="39710"/>
                  </a:cubicBezTo>
                  <a:cubicBezTo>
                    <a:pt x="34985" y="39758"/>
                    <a:pt x="35045" y="39782"/>
                    <a:pt x="35104" y="39782"/>
                  </a:cubicBezTo>
                  <a:cubicBezTo>
                    <a:pt x="35174" y="39782"/>
                    <a:pt x="35244" y="39748"/>
                    <a:pt x="35287" y="39684"/>
                  </a:cubicBezTo>
                  <a:cubicBezTo>
                    <a:pt x="36553" y="37743"/>
                    <a:pt x="45218" y="24448"/>
                    <a:pt x="46285" y="21698"/>
                  </a:cubicBezTo>
                  <a:cubicBezTo>
                    <a:pt x="46316" y="21618"/>
                    <a:pt x="46296" y="21525"/>
                    <a:pt x="46234" y="21464"/>
                  </a:cubicBezTo>
                  <a:cubicBezTo>
                    <a:pt x="45790" y="21033"/>
                    <a:pt x="43678" y="19187"/>
                    <a:pt x="36210" y="15058"/>
                  </a:cubicBezTo>
                  <a:lnTo>
                    <a:pt x="36197" y="15049"/>
                  </a:lnTo>
                  <a:lnTo>
                    <a:pt x="15498" y="1589"/>
                  </a:lnTo>
                  <a:cubicBezTo>
                    <a:pt x="15498" y="1589"/>
                    <a:pt x="14193" y="633"/>
                    <a:pt x="11640" y="7"/>
                  </a:cubicBezTo>
                  <a:cubicBezTo>
                    <a:pt x="11623" y="3"/>
                    <a:pt x="11606" y="1"/>
                    <a:pt x="1158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90;p53"/>
            <p:cNvSpPr/>
            <p:nvPr/>
          </p:nvSpPr>
          <p:spPr>
            <a:xfrm>
              <a:off x="3579825" y="3578275"/>
              <a:ext cx="1072725" cy="939675"/>
            </a:xfrm>
            <a:custGeom>
              <a:avLst/>
              <a:gdLst/>
              <a:ahLst/>
              <a:cxnLst/>
              <a:rect l="l" t="t" r="r" b="b"/>
              <a:pathLst>
                <a:path w="42909" h="37587" extrusionOk="0">
                  <a:moveTo>
                    <a:pt x="11651" y="1"/>
                  </a:moveTo>
                  <a:cubicBezTo>
                    <a:pt x="11558" y="1"/>
                    <a:pt x="11469" y="49"/>
                    <a:pt x="11419" y="129"/>
                  </a:cubicBezTo>
                  <a:lnTo>
                    <a:pt x="108" y="18071"/>
                  </a:lnTo>
                  <a:cubicBezTo>
                    <a:pt x="0" y="18241"/>
                    <a:pt x="106" y="18465"/>
                    <a:pt x="306" y="18487"/>
                  </a:cubicBezTo>
                  <a:cubicBezTo>
                    <a:pt x="7825" y="19394"/>
                    <a:pt x="14880" y="27194"/>
                    <a:pt x="15594" y="28007"/>
                  </a:cubicBezTo>
                  <a:cubicBezTo>
                    <a:pt x="15635" y="28051"/>
                    <a:pt x="15687" y="28082"/>
                    <a:pt x="15746" y="28093"/>
                  </a:cubicBezTo>
                  <a:cubicBezTo>
                    <a:pt x="17434" y="28420"/>
                    <a:pt x="19088" y="28916"/>
                    <a:pt x="20681" y="29570"/>
                  </a:cubicBezTo>
                  <a:cubicBezTo>
                    <a:pt x="26885" y="32104"/>
                    <a:pt x="30441" y="36312"/>
                    <a:pt x="31342" y="37480"/>
                  </a:cubicBezTo>
                  <a:cubicBezTo>
                    <a:pt x="31397" y="37551"/>
                    <a:pt x="31478" y="37586"/>
                    <a:pt x="31560" y="37586"/>
                  </a:cubicBezTo>
                  <a:cubicBezTo>
                    <a:pt x="31647" y="37586"/>
                    <a:pt x="31734" y="37545"/>
                    <a:pt x="31788" y="37464"/>
                  </a:cubicBezTo>
                  <a:cubicBezTo>
                    <a:pt x="38289" y="27615"/>
                    <a:pt x="42302" y="20335"/>
                    <a:pt x="42863" y="19301"/>
                  </a:cubicBezTo>
                  <a:cubicBezTo>
                    <a:pt x="42906" y="19222"/>
                    <a:pt x="42908" y="19125"/>
                    <a:pt x="42866" y="19045"/>
                  </a:cubicBezTo>
                  <a:cubicBezTo>
                    <a:pt x="42791" y="18891"/>
                    <a:pt x="42713" y="18741"/>
                    <a:pt x="42631" y="18593"/>
                  </a:cubicBezTo>
                  <a:cubicBezTo>
                    <a:pt x="38096" y="10064"/>
                    <a:pt x="29886" y="9445"/>
                    <a:pt x="27613" y="9445"/>
                  </a:cubicBezTo>
                  <a:cubicBezTo>
                    <a:pt x="27430" y="9445"/>
                    <a:pt x="27286" y="9449"/>
                    <a:pt x="27185" y="9453"/>
                  </a:cubicBezTo>
                  <a:cubicBezTo>
                    <a:pt x="27182" y="9454"/>
                    <a:pt x="27178" y="9454"/>
                    <a:pt x="27175" y="9454"/>
                  </a:cubicBezTo>
                  <a:cubicBezTo>
                    <a:pt x="27073" y="9454"/>
                    <a:pt x="26980" y="9396"/>
                    <a:pt x="26934" y="9305"/>
                  </a:cubicBezTo>
                  <a:cubicBezTo>
                    <a:pt x="22487" y="920"/>
                    <a:pt x="13016" y="80"/>
                    <a:pt x="11666" y="1"/>
                  </a:cubicBezTo>
                  <a:cubicBezTo>
                    <a:pt x="11661" y="1"/>
                    <a:pt x="11656" y="1"/>
                    <a:pt x="1165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891;p53"/>
            <p:cNvSpPr/>
            <p:nvPr/>
          </p:nvSpPr>
          <p:spPr>
            <a:xfrm>
              <a:off x="3967275" y="3817975"/>
              <a:ext cx="286125" cy="448600"/>
            </a:xfrm>
            <a:custGeom>
              <a:avLst/>
              <a:gdLst/>
              <a:ahLst/>
              <a:cxnLst/>
              <a:rect l="l" t="t" r="r" b="b"/>
              <a:pathLst>
                <a:path w="11445" h="17944" extrusionOk="0">
                  <a:moveTo>
                    <a:pt x="11011" y="0"/>
                  </a:moveTo>
                  <a:cubicBezTo>
                    <a:pt x="10918" y="0"/>
                    <a:pt x="10825" y="45"/>
                    <a:pt x="10764" y="152"/>
                  </a:cubicBezTo>
                  <a:cubicBezTo>
                    <a:pt x="7402" y="6029"/>
                    <a:pt x="3866" y="11803"/>
                    <a:pt x="157" y="17471"/>
                  </a:cubicBezTo>
                  <a:cubicBezTo>
                    <a:pt x="0" y="17710"/>
                    <a:pt x="220" y="17943"/>
                    <a:pt x="442" y="17943"/>
                  </a:cubicBezTo>
                  <a:cubicBezTo>
                    <a:pt x="537" y="17943"/>
                    <a:pt x="631" y="17901"/>
                    <a:pt x="697" y="17800"/>
                  </a:cubicBezTo>
                  <a:cubicBezTo>
                    <a:pt x="4403" y="12134"/>
                    <a:pt x="7939" y="6361"/>
                    <a:pt x="11303" y="481"/>
                  </a:cubicBezTo>
                  <a:cubicBezTo>
                    <a:pt x="11444" y="235"/>
                    <a:pt x="11225" y="0"/>
                    <a:pt x="1101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777" y="1183757"/>
            <a:ext cx="4911290" cy="3645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5"/>
          <a:stretch/>
        </p:blipFill>
        <p:spPr>
          <a:xfrm>
            <a:off x="906386" y="2013536"/>
            <a:ext cx="3282032" cy="31230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16984" y="173987"/>
            <a:ext cx="4910858" cy="845769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рассказ </a:t>
            </a:r>
          </a:p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накопить на мечту?»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0160" t="26968" r="63875" b="9312"/>
          <a:stretch>
            <a:fillRect/>
          </a:stretch>
        </p:blipFill>
        <p:spPr>
          <a:xfrm>
            <a:off x="6025338" y="173987"/>
            <a:ext cx="2097861" cy="2895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0348" t="21665" r="52559" b="11354"/>
          <a:stretch/>
        </p:blipFill>
        <p:spPr>
          <a:xfrm>
            <a:off x="6756207" y="1932167"/>
            <a:ext cx="2219440" cy="308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oogle Shape;2547;p72"/>
          <p:cNvGrpSpPr/>
          <p:nvPr/>
        </p:nvGrpSpPr>
        <p:grpSpPr>
          <a:xfrm>
            <a:off x="141556" y="207726"/>
            <a:ext cx="601825" cy="843833"/>
            <a:chOff x="5795456" y="3519889"/>
            <a:chExt cx="256487" cy="357340"/>
          </a:xfrm>
        </p:grpSpPr>
        <p:sp>
          <p:nvSpPr>
            <p:cNvPr id="12" name="Google Shape;2548;p72"/>
            <p:cNvSpPr/>
            <p:nvPr/>
          </p:nvSpPr>
          <p:spPr>
            <a:xfrm>
              <a:off x="5801202" y="3524909"/>
              <a:ext cx="245357" cy="347239"/>
            </a:xfrm>
            <a:custGeom>
              <a:avLst/>
              <a:gdLst/>
              <a:ahLst/>
              <a:cxnLst/>
              <a:rect l="l" t="t" r="r" b="b"/>
              <a:pathLst>
                <a:path w="12169" h="17222" extrusionOk="0">
                  <a:moveTo>
                    <a:pt x="534" y="1"/>
                  </a:moveTo>
                  <a:cubicBezTo>
                    <a:pt x="249" y="1"/>
                    <a:pt x="0" y="250"/>
                    <a:pt x="0" y="570"/>
                  </a:cubicBezTo>
                  <a:lnTo>
                    <a:pt x="0" y="16653"/>
                  </a:lnTo>
                  <a:cubicBezTo>
                    <a:pt x="0" y="16973"/>
                    <a:pt x="249" y="17222"/>
                    <a:pt x="534" y="17222"/>
                  </a:cubicBezTo>
                  <a:lnTo>
                    <a:pt x="11600" y="17222"/>
                  </a:lnTo>
                  <a:cubicBezTo>
                    <a:pt x="11920" y="17222"/>
                    <a:pt x="12169" y="16973"/>
                    <a:pt x="12169" y="16688"/>
                  </a:cubicBezTo>
                  <a:lnTo>
                    <a:pt x="12169" y="570"/>
                  </a:lnTo>
                  <a:cubicBezTo>
                    <a:pt x="12169" y="250"/>
                    <a:pt x="11920" y="1"/>
                    <a:pt x="116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549;p72"/>
            <p:cNvSpPr/>
            <p:nvPr/>
          </p:nvSpPr>
          <p:spPr>
            <a:xfrm>
              <a:off x="5824873" y="3549306"/>
              <a:ext cx="197310" cy="70327"/>
            </a:xfrm>
            <a:custGeom>
              <a:avLst/>
              <a:gdLst/>
              <a:ahLst/>
              <a:cxnLst/>
              <a:rect l="l" t="t" r="r" b="b"/>
              <a:pathLst>
                <a:path w="9786" h="3488" extrusionOk="0">
                  <a:moveTo>
                    <a:pt x="0" y="1"/>
                  </a:moveTo>
                  <a:lnTo>
                    <a:pt x="0" y="3487"/>
                  </a:lnTo>
                  <a:lnTo>
                    <a:pt x="9785" y="3487"/>
                  </a:lnTo>
                  <a:lnTo>
                    <a:pt x="978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550;p72"/>
            <p:cNvSpPr/>
            <p:nvPr/>
          </p:nvSpPr>
          <p:spPr>
            <a:xfrm>
              <a:off x="5824873" y="3652618"/>
              <a:ext cx="42341" cy="42341"/>
            </a:xfrm>
            <a:custGeom>
              <a:avLst/>
              <a:gdLst/>
              <a:ahLst/>
              <a:cxnLst/>
              <a:rect l="l" t="t" r="r" b="b"/>
              <a:pathLst>
                <a:path w="2100" h="2100" extrusionOk="0">
                  <a:moveTo>
                    <a:pt x="356" y="0"/>
                  </a:moveTo>
                  <a:cubicBezTo>
                    <a:pt x="143" y="0"/>
                    <a:pt x="0" y="142"/>
                    <a:pt x="0" y="356"/>
                  </a:cubicBezTo>
                  <a:lnTo>
                    <a:pt x="0" y="1744"/>
                  </a:lnTo>
                  <a:cubicBezTo>
                    <a:pt x="0" y="1957"/>
                    <a:pt x="143" y="2099"/>
                    <a:pt x="356" y="2099"/>
                  </a:cubicBezTo>
                  <a:lnTo>
                    <a:pt x="1744" y="2099"/>
                  </a:lnTo>
                  <a:cubicBezTo>
                    <a:pt x="1957" y="2099"/>
                    <a:pt x="2100" y="1957"/>
                    <a:pt x="2100" y="1744"/>
                  </a:cubicBezTo>
                  <a:lnTo>
                    <a:pt x="2100" y="356"/>
                  </a:lnTo>
                  <a:cubicBezTo>
                    <a:pt x="2100" y="142"/>
                    <a:pt x="1957" y="0"/>
                    <a:pt x="17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551;p72"/>
            <p:cNvSpPr/>
            <p:nvPr/>
          </p:nvSpPr>
          <p:spPr>
            <a:xfrm>
              <a:off x="5902357" y="3652618"/>
              <a:ext cx="42341" cy="42341"/>
            </a:xfrm>
            <a:custGeom>
              <a:avLst/>
              <a:gdLst/>
              <a:ahLst/>
              <a:cxnLst/>
              <a:rect l="l" t="t" r="r" b="b"/>
              <a:pathLst>
                <a:path w="2100" h="2100" extrusionOk="0">
                  <a:moveTo>
                    <a:pt x="356" y="0"/>
                  </a:moveTo>
                  <a:cubicBezTo>
                    <a:pt x="142" y="0"/>
                    <a:pt x="0" y="142"/>
                    <a:pt x="0" y="356"/>
                  </a:cubicBezTo>
                  <a:lnTo>
                    <a:pt x="0" y="1744"/>
                  </a:lnTo>
                  <a:cubicBezTo>
                    <a:pt x="0" y="1957"/>
                    <a:pt x="142" y="2099"/>
                    <a:pt x="356" y="2099"/>
                  </a:cubicBezTo>
                  <a:lnTo>
                    <a:pt x="1744" y="2099"/>
                  </a:lnTo>
                  <a:cubicBezTo>
                    <a:pt x="1957" y="2099"/>
                    <a:pt x="2099" y="1957"/>
                    <a:pt x="2099" y="1744"/>
                  </a:cubicBezTo>
                  <a:lnTo>
                    <a:pt x="2099" y="356"/>
                  </a:lnTo>
                  <a:cubicBezTo>
                    <a:pt x="2099" y="142"/>
                    <a:pt x="1957" y="0"/>
                    <a:pt x="17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52;p72"/>
            <p:cNvSpPr/>
            <p:nvPr/>
          </p:nvSpPr>
          <p:spPr>
            <a:xfrm>
              <a:off x="5824873" y="3725062"/>
              <a:ext cx="42341" cy="42361"/>
            </a:xfrm>
            <a:custGeom>
              <a:avLst/>
              <a:gdLst/>
              <a:ahLst/>
              <a:cxnLst/>
              <a:rect l="l" t="t" r="r" b="b"/>
              <a:pathLst>
                <a:path w="2100" h="2101" extrusionOk="0">
                  <a:moveTo>
                    <a:pt x="356" y="1"/>
                  </a:moveTo>
                  <a:cubicBezTo>
                    <a:pt x="143" y="1"/>
                    <a:pt x="0" y="179"/>
                    <a:pt x="0" y="357"/>
                  </a:cubicBezTo>
                  <a:lnTo>
                    <a:pt x="0" y="1780"/>
                  </a:lnTo>
                  <a:cubicBezTo>
                    <a:pt x="0" y="1958"/>
                    <a:pt x="143" y="2100"/>
                    <a:pt x="356" y="2100"/>
                  </a:cubicBezTo>
                  <a:lnTo>
                    <a:pt x="1744" y="2100"/>
                  </a:lnTo>
                  <a:cubicBezTo>
                    <a:pt x="1957" y="2100"/>
                    <a:pt x="2100" y="1958"/>
                    <a:pt x="2100" y="1780"/>
                  </a:cubicBezTo>
                  <a:lnTo>
                    <a:pt x="2100" y="357"/>
                  </a:lnTo>
                  <a:cubicBezTo>
                    <a:pt x="2100" y="179"/>
                    <a:pt x="1957" y="1"/>
                    <a:pt x="17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553;p72"/>
            <p:cNvSpPr/>
            <p:nvPr/>
          </p:nvSpPr>
          <p:spPr>
            <a:xfrm>
              <a:off x="5902357" y="3725062"/>
              <a:ext cx="42341" cy="42361"/>
            </a:xfrm>
            <a:custGeom>
              <a:avLst/>
              <a:gdLst/>
              <a:ahLst/>
              <a:cxnLst/>
              <a:rect l="l" t="t" r="r" b="b"/>
              <a:pathLst>
                <a:path w="2100" h="2101" extrusionOk="0">
                  <a:moveTo>
                    <a:pt x="356" y="1"/>
                  </a:moveTo>
                  <a:cubicBezTo>
                    <a:pt x="142" y="1"/>
                    <a:pt x="0" y="179"/>
                    <a:pt x="0" y="357"/>
                  </a:cubicBezTo>
                  <a:lnTo>
                    <a:pt x="0" y="1780"/>
                  </a:lnTo>
                  <a:cubicBezTo>
                    <a:pt x="0" y="1958"/>
                    <a:pt x="142" y="2100"/>
                    <a:pt x="356" y="2100"/>
                  </a:cubicBezTo>
                  <a:lnTo>
                    <a:pt x="1744" y="2100"/>
                  </a:lnTo>
                  <a:cubicBezTo>
                    <a:pt x="1957" y="2100"/>
                    <a:pt x="2099" y="1958"/>
                    <a:pt x="2099" y="1780"/>
                  </a:cubicBezTo>
                  <a:lnTo>
                    <a:pt x="2099" y="357"/>
                  </a:lnTo>
                  <a:cubicBezTo>
                    <a:pt x="2099" y="179"/>
                    <a:pt x="1957" y="1"/>
                    <a:pt x="17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554;p72"/>
            <p:cNvSpPr/>
            <p:nvPr/>
          </p:nvSpPr>
          <p:spPr>
            <a:xfrm>
              <a:off x="5824873" y="3797526"/>
              <a:ext cx="42341" cy="42341"/>
            </a:xfrm>
            <a:custGeom>
              <a:avLst/>
              <a:gdLst/>
              <a:ahLst/>
              <a:cxnLst/>
              <a:rect l="l" t="t" r="r" b="b"/>
              <a:pathLst>
                <a:path w="2100" h="2100" extrusionOk="0">
                  <a:moveTo>
                    <a:pt x="356" y="0"/>
                  </a:moveTo>
                  <a:cubicBezTo>
                    <a:pt x="143" y="0"/>
                    <a:pt x="0" y="178"/>
                    <a:pt x="0" y="356"/>
                  </a:cubicBezTo>
                  <a:lnTo>
                    <a:pt x="0" y="1780"/>
                  </a:lnTo>
                  <a:cubicBezTo>
                    <a:pt x="0" y="1957"/>
                    <a:pt x="143" y="2100"/>
                    <a:pt x="356" y="2100"/>
                  </a:cubicBezTo>
                  <a:lnTo>
                    <a:pt x="1744" y="2100"/>
                  </a:lnTo>
                  <a:cubicBezTo>
                    <a:pt x="1957" y="2100"/>
                    <a:pt x="2100" y="1957"/>
                    <a:pt x="2100" y="1780"/>
                  </a:cubicBezTo>
                  <a:lnTo>
                    <a:pt x="2100" y="356"/>
                  </a:lnTo>
                  <a:cubicBezTo>
                    <a:pt x="2100" y="178"/>
                    <a:pt x="1957" y="0"/>
                    <a:pt x="17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55;p72"/>
            <p:cNvSpPr/>
            <p:nvPr/>
          </p:nvSpPr>
          <p:spPr>
            <a:xfrm>
              <a:off x="5902357" y="3797526"/>
              <a:ext cx="42341" cy="42341"/>
            </a:xfrm>
            <a:custGeom>
              <a:avLst/>
              <a:gdLst/>
              <a:ahLst/>
              <a:cxnLst/>
              <a:rect l="l" t="t" r="r" b="b"/>
              <a:pathLst>
                <a:path w="2100" h="2100" extrusionOk="0">
                  <a:moveTo>
                    <a:pt x="356" y="0"/>
                  </a:moveTo>
                  <a:cubicBezTo>
                    <a:pt x="142" y="0"/>
                    <a:pt x="0" y="178"/>
                    <a:pt x="0" y="356"/>
                  </a:cubicBezTo>
                  <a:lnTo>
                    <a:pt x="0" y="1780"/>
                  </a:lnTo>
                  <a:cubicBezTo>
                    <a:pt x="0" y="1957"/>
                    <a:pt x="142" y="2100"/>
                    <a:pt x="356" y="2100"/>
                  </a:cubicBezTo>
                  <a:lnTo>
                    <a:pt x="1744" y="2100"/>
                  </a:lnTo>
                  <a:cubicBezTo>
                    <a:pt x="1957" y="2100"/>
                    <a:pt x="2099" y="1957"/>
                    <a:pt x="2099" y="1780"/>
                  </a:cubicBezTo>
                  <a:lnTo>
                    <a:pt x="2099" y="356"/>
                  </a:lnTo>
                  <a:cubicBezTo>
                    <a:pt x="2099" y="178"/>
                    <a:pt x="1957" y="0"/>
                    <a:pt x="17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556;p72"/>
            <p:cNvSpPr/>
            <p:nvPr/>
          </p:nvSpPr>
          <p:spPr>
            <a:xfrm>
              <a:off x="5979822" y="3652618"/>
              <a:ext cx="42361" cy="42341"/>
            </a:xfrm>
            <a:custGeom>
              <a:avLst/>
              <a:gdLst/>
              <a:ahLst/>
              <a:cxnLst/>
              <a:rect l="l" t="t" r="r" b="b"/>
              <a:pathLst>
                <a:path w="2101" h="2100" extrusionOk="0">
                  <a:moveTo>
                    <a:pt x="357" y="0"/>
                  </a:moveTo>
                  <a:cubicBezTo>
                    <a:pt x="179" y="0"/>
                    <a:pt x="1" y="142"/>
                    <a:pt x="1" y="356"/>
                  </a:cubicBezTo>
                  <a:lnTo>
                    <a:pt x="1" y="1744"/>
                  </a:lnTo>
                  <a:cubicBezTo>
                    <a:pt x="1" y="1957"/>
                    <a:pt x="179" y="2099"/>
                    <a:pt x="357" y="2099"/>
                  </a:cubicBezTo>
                  <a:lnTo>
                    <a:pt x="1744" y="2099"/>
                  </a:lnTo>
                  <a:cubicBezTo>
                    <a:pt x="1958" y="2099"/>
                    <a:pt x="2100" y="1957"/>
                    <a:pt x="2100" y="1744"/>
                  </a:cubicBezTo>
                  <a:lnTo>
                    <a:pt x="2100" y="356"/>
                  </a:lnTo>
                  <a:cubicBezTo>
                    <a:pt x="2100" y="142"/>
                    <a:pt x="1958" y="0"/>
                    <a:pt x="17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557;p72"/>
            <p:cNvSpPr/>
            <p:nvPr/>
          </p:nvSpPr>
          <p:spPr>
            <a:xfrm>
              <a:off x="5979822" y="3725062"/>
              <a:ext cx="42361" cy="114805"/>
            </a:xfrm>
            <a:custGeom>
              <a:avLst/>
              <a:gdLst/>
              <a:ahLst/>
              <a:cxnLst/>
              <a:rect l="l" t="t" r="r" b="b"/>
              <a:pathLst>
                <a:path w="2101" h="5694" extrusionOk="0">
                  <a:moveTo>
                    <a:pt x="357" y="1"/>
                  </a:moveTo>
                  <a:cubicBezTo>
                    <a:pt x="179" y="1"/>
                    <a:pt x="1" y="179"/>
                    <a:pt x="1" y="357"/>
                  </a:cubicBezTo>
                  <a:lnTo>
                    <a:pt x="1" y="5374"/>
                  </a:lnTo>
                  <a:cubicBezTo>
                    <a:pt x="1" y="5551"/>
                    <a:pt x="179" y="5694"/>
                    <a:pt x="357" y="5694"/>
                  </a:cubicBezTo>
                  <a:lnTo>
                    <a:pt x="1744" y="5694"/>
                  </a:lnTo>
                  <a:cubicBezTo>
                    <a:pt x="1958" y="5694"/>
                    <a:pt x="2100" y="5551"/>
                    <a:pt x="2100" y="5374"/>
                  </a:cubicBezTo>
                  <a:lnTo>
                    <a:pt x="2100" y="357"/>
                  </a:lnTo>
                  <a:cubicBezTo>
                    <a:pt x="2100" y="179"/>
                    <a:pt x="1958" y="1"/>
                    <a:pt x="17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558;p72"/>
            <p:cNvSpPr/>
            <p:nvPr/>
          </p:nvSpPr>
          <p:spPr>
            <a:xfrm>
              <a:off x="5819852" y="3543559"/>
              <a:ext cx="208057" cy="81094"/>
            </a:xfrm>
            <a:custGeom>
              <a:avLst/>
              <a:gdLst/>
              <a:ahLst/>
              <a:cxnLst/>
              <a:rect l="l" t="t" r="r" b="b"/>
              <a:pathLst>
                <a:path w="10319" h="4022" extrusionOk="0">
                  <a:moveTo>
                    <a:pt x="9785" y="535"/>
                  </a:moveTo>
                  <a:lnTo>
                    <a:pt x="9785" y="3523"/>
                  </a:lnTo>
                  <a:lnTo>
                    <a:pt x="498" y="3523"/>
                  </a:lnTo>
                  <a:lnTo>
                    <a:pt x="498" y="535"/>
                  </a:lnTo>
                  <a:close/>
                  <a:moveTo>
                    <a:pt x="249" y="1"/>
                  </a:moveTo>
                  <a:cubicBezTo>
                    <a:pt x="107" y="1"/>
                    <a:pt x="0" y="143"/>
                    <a:pt x="0" y="286"/>
                  </a:cubicBezTo>
                  <a:lnTo>
                    <a:pt x="0" y="3772"/>
                  </a:lnTo>
                  <a:cubicBezTo>
                    <a:pt x="0" y="3915"/>
                    <a:pt x="107" y="4022"/>
                    <a:pt x="249" y="4022"/>
                  </a:cubicBezTo>
                  <a:lnTo>
                    <a:pt x="10034" y="4022"/>
                  </a:lnTo>
                  <a:cubicBezTo>
                    <a:pt x="10176" y="4022"/>
                    <a:pt x="10283" y="3915"/>
                    <a:pt x="10283" y="3772"/>
                  </a:cubicBezTo>
                  <a:lnTo>
                    <a:pt x="10319" y="286"/>
                  </a:lnTo>
                  <a:cubicBezTo>
                    <a:pt x="10319" y="143"/>
                    <a:pt x="10176" y="1"/>
                    <a:pt x="100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59;p72"/>
            <p:cNvSpPr/>
            <p:nvPr/>
          </p:nvSpPr>
          <p:spPr>
            <a:xfrm>
              <a:off x="5819852" y="3647598"/>
              <a:ext cx="52382" cy="52382"/>
            </a:xfrm>
            <a:custGeom>
              <a:avLst/>
              <a:gdLst/>
              <a:ahLst/>
              <a:cxnLst/>
              <a:rect l="l" t="t" r="r" b="b"/>
              <a:pathLst>
                <a:path w="2598" h="2598" extrusionOk="0">
                  <a:moveTo>
                    <a:pt x="1993" y="498"/>
                  </a:moveTo>
                  <a:cubicBezTo>
                    <a:pt x="2064" y="498"/>
                    <a:pt x="2100" y="534"/>
                    <a:pt x="2100" y="605"/>
                  </a:cubicBezTo>
                  <a:lnTo>
                    <a:pt x="2100" y="1993"/>
                  </a:lnTo>
                  <a:cubicBezTo>
                    <a:pt x="2100" y="2064"/>
                    <a:pt x="2064" y="2099"/>
                    <a:pt x="1993" y="2099"/>
                  </a:cubicBezTo>
                  <a:lnTo>
                    <a:pt x="605" y="2099"/>
                  </a:lnTo>
                  <a:cubicBezTo>
                    <a:pt x="534" y="2099"/>
                    <a:pt x="498" y="2064"/>
                    <a:pt x="498" y="1993"/>
                  </a:cubicBezTo>
                  <a:lnTo>
                    <a:pt x="498" y="605"/>
                  </a:lnTo>
                  <a:cubicBezTo>
                    <a:pt x="498" y="534"/>
                    <a:pt x="534" y="498"/>
                    <a:pt x="605" y="498"/>
                  </a:cubicBezTo>
                  <a:close/>
                  <a:moveTo>
                    <a:pt x="605" y="0"/>
                  </a:moveTo>
                  <a:cubicBezTo>
                    <a:pt x="249" y="0"/>
                    <a:pt x="0" y="249"/>
                    <a:pt x="0" y="605"/>
                  </a:cubicBezTo>
                  <a:lnTo>
                    <a:pt x="0" y="1993"/>
                  </a:lnTo>
                  <a:cubicBezTo>
                    <a:pt x="0" y="2348"/>
                    <a:pt x="249" y="2597"/>
                    <a:pt x="605" y="2597"/>
                  </a:cubicBezTo>
                  <a:lnTo>
                    <a:pt x="1993" y="2597"/>
                  </a:lnTo>
                  <a:cubicBezTo>
                    <a:pt x="2349" y="2597"/>
                    <a:pt x="2598" y="2348"/>
                    <a:pt x="2598" y="1993"/>
                  </a:cubicBezTo>
                  <a:lnTo>
                    <a:pt x="2598" y="605"/>
                  </a:lnTo>
                  <a:cubicBezTo>
                    <a:pt x="2598" y="249"/>
                    <a:pt x="2349" y="0"/>
                    <a:pt x="19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60;p72"/>
            <p:cNvSpPr/>
            <p:nvPr/>
          </p:nvSpPr>
          <p:spPr>
            <a:xfrm>
              <a:off x="5897337" y="3647598"/>
              <a:ext cx="53108" cy="52382"/>
            </a:xfrm>
            <a:custGeom>
              <a:avLst/>
              <a:gdLst/>
              <a:ahLst/>
              <a:cxnLst/>
              <a:rect l="l" t="t" r="r" b="b"/>
              <a:pathLst>
                <a:path w="2634" h="2598" extrusionOk="0">
                  <a:moveTo>
                    <a:pt x="2028" y="498"/>
                  </a:moveTo>
                  <a:cubicBezTo>
                    <a:pt x="2064" y="498"/>
                    <a:pt x="2099" y="534"/>
                    <a:pt x="2135" y="605"/>
                  </a:cubicBezTo>
                  <a:lnTo>
                    <a:pt x="2135" y="1993"/>
                  </a:lnTo>
                  <a:cubicBezTo>
                    <a:pt x="2135" y="2064"/>
                    <a:pt x="2064" y="2099"/>
                    <a:pt x="2028" y="2099"/>
                  </a:cubicBezTo>
                  <a:lnTo>
                    <a:pt x="640" y="2099"/>
                  </a:lnTo>
                  <a:cubicBezTo>
                    <a:pt x="569" y="2099"/>
                    <a:pt x="534" y="2064"/>
                    <a:pt x="534" y="1993"/>
                  </a:cubicBezTo>
                  <a:lnTo>
                    <a:pt x="534" y="605"/>
                  </a:lnTo>
                  <a:cubicBezTo>
                    <a:pt x="534" y="534"/>
                    <a:pt x="569" y="498"/>
                    <a:pt x="640" y="498"/>
                  </a:cubicBezTo>
                  <a:close/>
                  <a:moveTo>
                    <a:pt x="640" y="0"/>
                  </a:moveTo>
                  <a:cubicBezTo>
                    <a:pt x="285" y="0"/>
                    <a:pt x="36" y="249"/>
                    <a:pt x="36" y="605"/>
                  </a:cubicBezTo>
                  <a:lnTo>
                    <a:pt x="36" y="1993"/>
                  </a:lnTo>
                  <a:cubicBezTo>
                    <a:pt x="0" y="2348"/>
                    <a:pt x="285" y="2597"/>
                    <a:pt x="640" y="2597"/>
                  </a:cubicBezTo>
                  <a:lnTo>
                    <a:pt x="2028" y="2597"/>
                  </a:lnTo>
                  <a:cubicBezTo>
                    <a:pt x="2348" y="2597"/>
                    <a:pt x="2633" y="2348"/>
                    <a:pt x="2633" y="1993"/>
                  </a:cubicBezTo>
                  <a:lnTo>
                    <a:pt x="2633" y="605"/>
                  </a:lnTo>
                  <a:cubicBezTo>
                    <a:pt x="2633" y="249"/>
                    <a:pt x="2348" y="0"/>
                    <a:pt x="20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61;p72"/>
            <p:cNvSpPr/>
            <p:nvPr/>
          </p:nvSpPr>
          <p:spPr>
            <a:xfrm>
              <a:off x="5819852" y="3720042"/>
              <a:ext cx="52382" cy="53108"/>
            </a:xfrm>
            <a:custGeom>
              <a:avLst/>
              <a:gdLst/>
              <a:ahLst/>
              <a:cxnLst/>
              <a:rect l="l" t="t" r="r" b="b"/>
              <a:pathLst>
                <a:path w="2598" h="2634" extrusionOk="0">
                  <a:moveTo>
                    <a:pt x="1993" y="534"/>
                  </a:moveTo>
                  <a:cubicBezTo>
                    <a:pt x="2064" y="534"/>
                    <a:pt x="2100" y="570"/>
                    <a:pt x="2100" y="606"/>
                  </a:cubicBezTo>
                  <a:lnTo>
                    <a:pt x="2100" y="2029"/>
                  </a:lnTo>
                  <a:cubicBezTo>
                    <a:pt x="2100" y="2064"/>
                    <a:pt x="2064" y="2100"/>
                    <a:pt x="1993" y="2100"/>
                  </a:cubicBezTo>
                  <a:lnTo>
                    <a:pt x="605" y="2100"/>
                  </a:lnTo>
                  <a:cubicBezTo>
                    <a:pt x="534" y="2100"/>
                    <a:pt x="498" y="2064"/>
                    <a:pt x="498" y="2029"/>
                  </a:cubicBezTo>
                  <a:lnTo>
                    <a:pt x="498" y="606"/>
                  </a:lnTo>
                  <a:cubicBezTo>
                    <a:pt x="498" y="570"/>
                    <a:pt x="534" y="534"/>
                    <a:pt x="605" y="534"/>
                  </a:cubicBezTo>
                  <a:close/>
                  <a:moveTo>
                    <a:pt x="605" y="1"/>
                  </a:moveTo>
                  <a:cubicBezTo>
                    <a:pt x="249" y="1"/>
                    <a:pt x="0" y="285"/>
                    <a:pt x="0" y="606"/>
                  </a:cubicBezTo>
                  <a:lnTo>
                    <a:pt x="0" y="2029"/>
                  </a:lnTo>
                  <a:cubicBezTo>
                    <a:pt x="0" y="2349"/>
                    <a:pt x="249" y="2634"/>
                    <a:pt x="605" y="2634"/>
                  </a:cubicBezTo>
                  <a:lnTo>
                    <a:pt x="1993" y="2634"/>
                  </a:lnTo>
                  <a:cubicBezTo>
                    <a:pt x="2349" y="2634"/>
                    <a:pt x="2598" y="2349"/>
                    <a:pt x="2598" y="2029"/>
                  </a:cubicBezTo>
                  <a:lnTo>
                    <a:pt x="2598" y="606"/>
                  </a:lnTo>
                  <a:cubicBezTo>
                    <a:pt x="2598" y="285"/>
                    <a:pt x="2349" y="1"/>
                    <a:pt x="1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562;p72"/>
            <p:cNvSpPr/>
            <p:nvPr/>
          </p:nvSpPr>
          <p:spPr>
            <a:xfrm>
              <a:off x="5897337" y="3720042"/>
              <a:ext cx="53108" cy="53108"/>
            </a:xfrm>
            <a:custGeom>
              <a:avLst/>
              <a:gdLst/>
              <a:ahLst/>
              <a:cxnLst/>
              <a:rect l="l" t="t" r="r" b="b"/>
              <a:pathLst>
                <a:path w="2634" h="2634" extrusionOk="0">
                  <a:moveTo>
                    <a:pt x="2028" y="534"/>
                  </a:moveTo>
                  <a:cubicBezTo>
                    <a:pt x="2064" y="534"/>
                    <a:pt x="2135" y="570"/>
                    <a:pt x="2135" y="606"/>
                  </a:cubicBezTo>
                  <a:lnTo>
                    <a:pt x="2135" y="2029"/>
                  </a:lnTo>
                  <a:cubicBezTo>
                    <a:pt x="2135" y="2064"/>
                    <a:pt x="2064" y="2100"/>
                    <a:pt x="2028" y="2100"/>
                  </a:cubicBezTo>
                  <a:lnTo>
                    <a:pt x="640" y="2100"/>
                  </a:lnTo>
                  <a:cubicBezTo>
                    <a:pt x="569" y="2100"/>
                    <a:pt x="534" y="2064"/>
                    <a:pt x="534" y="2029"/>
                  </a:cubicBezTo>
                  <a:lnTo>
                    <a:pt x="534" y="606"/>
                  </a:lnTo>
                  <a:cubicBezTo>
                    <a:pt x="534" y="570"/>
                    <a:pt x="569" y="534"/>
                    <a:pt x="640" y="534"/>
                  </a:cubicBezTo>
                  <a:close/>
                  <a:moveTo>
                    <a:pt x="640" y="1"/>
                  </a:moveTo>
                  <a:cubicBezTo>
                    <a:pt x="285" y="1"/>
                    <a:pt x="36" y="285"/>
                    <a:pt x="36" y="606"/>
                  </a:cubicBezTo>
                  <a:lnTo>
                    <a:pt x="36" y="2029"/>
                  </a:lnTo>
                  <a:cubicBezTo>
                    <a:pt x="0" y="2349"/>
                    <a:pt x="285" y="2634"/>
                    <a:pt x="640" y="2634"/>
                  </a:cubicBezTo>
                  <a:lnTo>
                    <a:pt x="2028" y="2634"/>
                  </a:lnTo>
                  <a:cubicBezTo>
                    <a:pt x="2348" y="2634"/>
                    <a:pt x="2633" y="2349"/>
                    <a:pt x="2633" y="2029"/>
                  </a:cubicBezTo>
                  <a:lnTo>
                    <a:pt x="2633" y="606"/>
                  </a:lnTo>
                  <a:cubicBezTo>
                    <a:pt x="2633" y="285"/>
                    <a:pt x="2348" y="1"/>
                    <a:pt x="20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63;p72"/>
            <p:cNvSpPr/>
            <p:nvPr/>
          </p:nvSpPr>
          <p:spPr>
            <a:xfrm>
              <a:off x="5819852" y="3792506"/>
              <a:ext cx="52382" cy="53108"/>
            </a:xfrm>
            <a:custGeom>
              <a:avLst/>
              <a:gdLst/>
              <a:ahLst/>
              <a:cxnLst/>
              <a:rect l="l" t="t" r="r" b="b"/>
              <a:pathLst>
                <a:path w="2598" h="2634" extrusionOk="0">
                  <a:moveTo>
                    <a:pt x="1993" y="534"/>
                  </a:moveTo>
                  <a:cubicBezTo>
                    <a:pt x="2064" y="534"/>
                    <a:pt x="2100" y="570"/>
                    <a:pt x="2100" y="605"/>
                  </a:cubicBezTo>
                  <a:lnTo>
                    <a:pt x="2100" y="2029"/>
                  </a:lnTo>
                  <a:cubicBezTo>
                    <a:pt x="2100" y="2064"/>
                    <a:pt x="2064" y="2100"/>
                    <a:pt x="1993" y="2100"/>
                  </a:cubicBezTo>
                  <a:lnTo>
                    <a:pt x="605" y="2100"/>
                  </a:lnTo>
                  <a:cubicBezTo>
                    <a:pt x="534" y="2100"/>
                    <a:pt x="498" y="2064"/>
                    <a:pt x="498" y="2029"/>
                  </a:cubicBezTo>
                  <a:lnTo>
                    <a:pt x="498" y="605"/>
                  </a:lnTo>
                  <a:cubicBezTo>
                    <a:pt x="498" y="570"/>
                    <a:pt x="534" y="534"/>
                    <a:pt x="605" y="534"/>
                  </a:cubicBezTo>
                  <a:close/>
                  <a:moveTo>
                    <a:pt x="605" y="0"/>
                  </a:moveTo>
                  <a:cubicBezTo>
                    <a:pt x="249" y="0"/>
                    <a:pt x="0" y="285"/>
                    <a:pt x="0" y="605"/>
                  </a:cubicBezTo>
                  <a:lnTo>
                    <a:pt x="0" y="2029"/>
                  </a:lnTo>
                  <a:cubicBezTo>
                    <a:pt x="0" y="2349"/>
                    <a:pt x="249" y="2633"/>
                    <a:pt x="605" y="2633"/>
                  </a:cubicBezTo>
                  <a:lnTo>
                    <a:pt x="1993" y="2633"/>
                  </a:lnTo>
                  <a:cubicBezTo>
                    <a:pt x="2349" y="2633"/>
                    <a:pt x="2598" y="2349"/>
                    <a:pt x="2598" y="2029"/>
                  </a:cubicBezTo>
                  <a:lnTo>
                    <a:pt x="2598" y="605"/>
                  </a:lnTo>
                  <a:cubicBezTo>
                    <a:pt x="2598" y="285"/>
                    <a:pt x="2349" y="0"/>
                    <a:pt x="19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64;p72"/>
            <p:cNvSpPr/>
            <p:nvPr/>
          </p:nvSpPr>
          <p:spPr>
            <a:xfrm>
              <a:off x="5897337" y="3792506"/>
              <a:ext cx="53108" cy="53108"/>
            </a:xfrm>
            <a:custGeom>
              <a:avLst/>
              <a:gdLst/>
              <a:ahLst/>
              <a:cxnLst/>
              <a:rect l="l" t="t" r="r" b="b"/>
              <a:pathLst>
                <a:path w="2634" h="2634" extrusionOk="0">
                  <a:moveTo>
                    <a:pt x="1993" y="534"/>
                  </a:moveTo>
                  <a:cubicBezTo>
                    <a:pt x="2064" y="534"/>
                    <a:pt x="2099" y="570"/>
                    <a:pt x="2099" y="605"/>
                  </a:cubicBezTo>
                  <a:lnTo>
                    <a:pt x="2099" y="2029"/>
                  </a:lnTo>
                  <a:cubicBezTo>
                    <a:pt x="2099" y="2064"/>
                    <a:pt x="2064" y="2100"/>
                    <a:pt x="1993" y="2100"/>
                  </a:cubicBezTo>
                  <a:lnTo>
                    <a:pt x="605" y="2100"/>
                  </a:lnTo>
                  <a:cubicBezTo>
                    <a:pt x="569" y="2100"/>
                    <a:pt x="498" y="2064"/>
                    <a:pt x="534" y="2029"/>
                  </a:cubicBezTo>
                  <a:lnTo>
                    <a:pt x="534" y="605"/>
                  </a:lnTo>
                  <a:cubicBezTo>
                    <a:pt x="498" y="570"/>
                    <a:pt x="569" y="534"/>
                    <a:pt x="605" y="534"/>
                  </a:cubicBezTo>
                  <a:close/>
                  <a:moveTo>
                    <a:pt x="605" y="0"/>
                  </a:moveTo>
                  <a:cubicBezTo>
                    <a:pt x="249" y="0"/>
                    <a:pt x="0" y="285"/>
                    <a:pt x="0" y="605"/>
                  </a:cubicBezTo>
                  <a:lnTo>
                    <a:pt x="0" y="2029"/>
                  </a:lnTo>
                  <a:cubicBezTo>
                    <a:pt x="0" y="2349"/>
                    <a:pt x="249" y="2633"/>
                    <a:pt x="605" y="2633"/>
                  </a:cubicBezTo>
                  <a:lnTo>
                    <a:pt x="1993" y="2633"/>
                  </a:lnTo>
                  <a:cubicBezTo>
                    <a:pt x="2348" y="2633"/>
                    <a:pt x="2633" y="2349"/>
                    <a:pt x="2633" y="2029"/>
                  </a:cubicBezTo>
                  <a:lnTo>
                    <a:pt x="2633" y="605"/>
                  </a:lnTo>
                  <a:cubicBezTo>
                    <a:pt x="2633" y="285"/>
                    <a:pt x="2348" y="0"/>
                    <a:pt x="20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5;p72"/>
            <p:cNvSpPr/>
            <p:nvPr/>
          </p:nvSpPr>
          <p:spPr>
            <a:xfrm>
              <a:off x="5974801" y="3647598"/>
              <a:ext cx="53108" cy="52382"/>
            </a:xfrm>
            <a:custGeom>
              <a:avLst/>
              <a:gdLst/>
              <a:ahLst/>
              <a:cxnLst/>
              <a:rect l="l" t="t" r="r" b="b"/>
              <a:pathLst>
                <a:path w="2634" h="2598" extrusionOk="0">
                  <a:moveTo>
                    <a:pt x="2029" y="498"/>
                  </a:moveTo>
                  <a:cubicBezTo>
                    <a:pt x="2064" y="498"/>
                    <a:pt x="2100" y="534"/>
                    <a:pt x="2100" y="605"/>
                  </a:cubicBezTo>
                  <a:lnTo>
                    <a:pt x="2100" y="1993"/>
                  </a:lnTo>
                  <a:cubicBezTo>
                    <a:pt x="2100" y="2064"/>
                    <a:pt x="2064" y="2099"/>
                    <a:pt x="2029" y="2099"/>
                  </a:cubicBezTo>
                  <a:lnTo>
                    <a:pt x="606" y="2099"/>
                  </a:lnTo>
                  <a:cubicBezTo>
                    <a:pt x="570" y="2099"/>
                    <a:pt x="534" y="2064"/>
                    <a:pt x="534" y="1993"/>
                  </a:cubicBezTo>
                  <a:lnTo>
                    <a:pt x="534" y="605"/>
                  </a:lnTo>
                  <a:cubicBezTo>
                    <a:pt x="534" y="534"/>
                    <a:pt x="570" y="498"/>
                    <a:pt x="606" y="498"/>
                  </a:cubicBezTo>
                  <a:close/>
                  <a:moveTo>
                    <a:pt x="606" y="0"/>
                  </a:moveTo>
                  <a:cubicBezTo>
                    <a:pt x="285" y="0"/>
                    <a:pt x="1" y="249"/>
                    <a:pt x="1" y="605"/>
                  </a:cubicBezTo>
                  <a:lnTo>
                    <a:pt x="1" y="1993"/>
                  </a:lnTo>
                  <a:cubicBezTo>
                    <a:pt x="1" y="2348"/>
                    <a:pt x="285" y="2597"/>
                    <a:pt x="606" y="2597"/>
                  </a:cubicBezTo>
                  <a:lnTo>
                    <a:pt x="2029" y="2597"/>
                  </a:lnTo>
                  <a:cubicBezTo>
                    <a:pt x="2349" y="2597"/>
                    <a:pt x="2634" y="2348"/>
                    <a:pt x="2634" y="1993"/>
                  </a:cubicBezTo>
                  <a:lnTo>
                    <a:pt x="2634" y="605"/>
                  </a:lnTo>
                  <a:cubicBezTo>
                    <a:pt x="2634" y="249"/>
                    <a:pt x="2349" y="0"/>
                    <a:pt x="20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6;p72"/>
            <p:cNvSpPr/>
            <p:nvPr/>
          </p:nvSpPr>
          <p:spPr>
            <a:xfrm>
              <a:off x="5974801" y="3720042"/>
              <a:ext cx="52402" cy="125572"/>
            </a:xfrm>
            <a:custGeom>
              <a:avLst/>
              <a:gdLst/>
              <a:ahLst/>
              <a:cxnLst/>
              <a:rect l="l" t="t" r="r" b="b"/>
              <a:pathLst>
                <a:path w="2599" h="6228" extrusionOk="0">
                  <a:moveTo>
                    <a:pt x="606" y="1"/>
                  </a:moveTo>
                  <a:cubicBezTo>
                    <a:pt x="285" y="1"/>
                    <a:pt x="1" y="285"/>
                    <a:pt x="1" y="606"/>
                  </a:cubicBezTo>
                  <a:lnTo>
                    <a:pt x="1" y="1566"/>
                  </a:lnTo>
                  <a:cubicBezTo>
                    <a:pt x="1" y="1709"/>
                    <a:pt x="108" y="1815"/>
                    <a:pt x="250" y="1815"/>
                  </a:cubicBezTo>
                  <a:cubicBezTo>
                    <a:pt x="392" y="1815"/>
                    <a:pt x="534" y="1709"/>
                    <a:pt x="534" y="1566"/>
                  </a:cubicBezTo>
                  <a:lnTo>
                    <a:pt x="534" y="606"/>
                  </a:lnTo>
                  <a:cubicBezTo>
                    <a:pt x="534" y="570"/>
                    <a:pt x="570" y="534"/>
                    <a:pt x="606" y="534"/>
                  </a:cubicBezTo>
                  <a:lnTo>
                    <a:pt x="1993" y="534"/>
                  </a:lnTo>
                  <a:cubicBezTo>
                    <a:pt x="2064" y="534"/>
                    <a:pt x="2100" y="570"/>
                    <a:pt x="2100" y="606"/>
                  </a:cubicBezTo>
                  <a:lnTo>
                    <a:pt x="2100" y="5623"/>
                  </a:lnTo>
                  <a:cubicBezTo>
                    <a:pt x="2100" y="5658"/>
                    <a:pt x="2064" y="5694"/>
                    <a:pt x="1993" y="5694"/>
                  </a:cubicBezTo>
                  <a:lnTo>
                    <a:pt x="606" y="5694"/>
                  </a:lnTo>
                  <a:cubicBezTo>
                    <a:pt x="570" y="5694"/>
                    <a:pt x="534" y="5658"/>
                    <a:pt x="534" y="5623"/>
                  </a:cubicBezTo>
                  <a:lnTo>
                    <a:pt x="534" y="2776"/>
                  </a:lnTo>
                  <a:cubicBezTo>
                    <a:pt x="534" y="2634"/>
                    <a:pt x="392" y="2527"/>
                    <a:pt x="250" y="2527"/>
                  </a:cubicBezTo>
                  <a:cubicBezTo>
                    <a:pt x="108" y="2527"/>
                    <a:pt x="1" y="2634"/>
                    <a:pt x="1" y="2776"/>
                  </a:cubicBezTo>
                  <a:lnTo>
                    <a:pt x="1" y="5623"/>
                  </a:lnTo>
                  <a:cubicBezTo>
                    <a:pt x="1" y="5943"/>
                    <a:pt x="285" y="6227"/>
                    <a:pt x="606" y="6227"/>
                  </a:cubicBezTo>
                  <a:lnTo>
                    <a:pt x="1993" y="6227"/>
                  </a:lnTo>
                  <a:cubicBezTo>
                    <a:pt x="2349" y="6227"/>
                    <a:pt x="2598" y="5943"/>
                    <a:pt x="2598" y="5623"/>
                  </a:cubicBezTo>
                  <a:lnTo>
                    <a:pt x="2598" y="606"/>
                  </a:lnTo>
                  <a:cubicBezTo>
                    <a:pt x="2598" y="285"/>
                    <a:pt x="2349" y="1"/>
                    <a:pt x="1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67;p72"/>
            <p:cNvSpPr/>
            <p:nvPr/>
          </p:nvSpPr>
          <p:spPr>
            <a:xfrm>
              <a:off x="5795456" y="3519889"/>
              <a:ext cx="256487" cy="204125"/>
            </a:xfrm>
            <a:custGeom>
              <a:avLst/>
              <a:gdLst/>
              <a:ahLst/>
              <a:cxnLst/>
              <a:rect l="l" t="t" r="r" b="b"/>
              <a:pathLst>
                <a:path w="12721" h="10124" extrusionOk="0">
                  <a:moveTo>
                    <a:pt x="11885" y="1"/>
                  </a:moveTo>
                  <a:lnTo>
                    <a:pt x="11885" y="36"/>
                  </a:lnTo>
                  <a:lnTo>
                    <a:pt x="819" y="36"/>
                  </a:lnTo>
                  <a:cubicBezTo>
                    <a:pt x="392" y="36"/>
                    <a:pt x="1" y="392"/>
                    <a:pt x="1" y="819"/>
                  </a:cubicBezTo>
                  <a:lnTo>
                    <a:pt x="1" y="9857"/>
                  </a:lnTo>
                  <a:cubicBezTo>
                    <a:pt x="1" y="10035"/>
                    <a:pt x="134" y="10123"/>
                    <a:pt x="267" y="10123"/>
                  </a:cubicBezTo>
                  <a:cubicBezTo>
                    <a:pt x="401" y="10123"/>
                    <a:pt x="534" y="10035"/>
                    <a:pt x="534" y="9857"/>
                  </a:cubicBezTo>
                  <a:lnTo>
                    <a:pt x="534" y="819"/>
                  </a:lnTo>
                  <a:cubicBezTo>
                    <a:pt x="534" y="660"/>
                    <a:pt x="648" y="529"/>
                    <a:pt x="775" y="529"/>
                  </a:cubicBezTo>
                  <a:cubicBezTo>
                    <a:pt x="789" y="529"/>
                    <a:pt x="804" y="531"/>
                    <a:pt x="819" y="534"/>
                  </a:cubicBezTo>
                  <a:lnTo>
                    <a:pt x="11885" y="534"/>
                  </a:lnTo>
                  <a:cubicBezTo>
                    <a:pt x="11903" y="531"/>
                    <a:pt x="11921" y="529"/>
                    <a:pt x="11938" y="529"/>
                  </a:cubicBezTo>
                  <a:cubicBezTo>
                    <a:pt x="12084" y="529"/>
                    <a:pt x="12169" y="660"/>
                    <a:pt x="12169" y="819"/>
                  </a:cubicBezTo>
                  <a:lnTo>
                    <a:pt x="12169" y="5089"/>
                  </a:lnTo>
                  <a:cubicBezTo>
                    <a:pt x="12151" y="5231"/>
                    <a:pt x="12294" y="5302"/>
                    <a:pt x="12436" y="5302"/>
                  </a:cubicBezTo>
                  <a:cubicBezTo>
                    <a:pt x="12578" y="5302"/>
                    <a:pt x="12721" y="5231"/>
                    <a:pt x="12703" y="5089"/>
                  </a:cubicBezTo>
                  <a:lnTo>
                    <a:pt x="12703" y="819"/>
                  </a:lnTo>
                  <a:cubicBezTo>
                    <a:pt x="12703" y="357"/>
                    <a:pt x="12347" y="1"/>
                    <a:pt x="118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568;p72"/>
            <p:cNvSpPr/>
            <p:nvPr/>
          </p:nvSpPr>
          <p:spPr>
            <a:xfrm>
              <a:off x="5795456" y="3641852"/>
              <a:ext cx="256124" cy="235377"/>
            </a:xfrm>
            <a:custGeom>
              <a:avLst/>
              <a:gdLst/>
              <a:ahLst/>
              <a:cxnLst/>
              <a:rect l="l" t="t" r="r" b="b"/>
              <a:pathLst>
                <a:path w="12703" h="11674" extrusionOk="0">
                  <a:moveTo>
                    <a:pt x="12454" y="0"/>
                  </a:moveTo>
                  <a:cubicBezTo>
                    <a:pt x="12312" y="0"/>
                    <a:pt x="12169" y="107"/>
                    <a:pt x="12169" y="250"/>
                  </a:cubicBezTo>
                  <a:lnTo>
                    <a:pt x="12169" y="10888"/>
                  </a:lnTo>
                  <a:cubicBezTo>
                    <a:pt x="12169" y="11030"/>
                    <a:pt x="12062" y="11173"/>
                    <a:pt x="11885" y="11173"/>
                  </a:cubicBezTo>
                  <a:lnTo>
                    <a:pt x="819" y="11173"/>
                  </a:lnTo>
                  <a:cubicBezTo>
                    <a:pt x="677" y="11173"/>
                    <a:pt x="534" y="11030"/>
                    <a:pt x="534" y="10888"/>
                  </a:cubicBezTo>
                  <a:lnTo>
                    <a:pt x="534" y="5017"/>
                  </a:lnTo>
                  <a:cubicBezTo>
                    <a:pt x="534" y="4839"/>
                    <a:pt x="401" y="4750"/>
                    <a:pt x="267" y="4750"/>
                  </a:cubicBezTo>
                  <a:cubicBezTo>
                    <a:pt x="134" y="4750"/>
                    <a:pt x="1" y="4839"/>
                    <a:pt x="1" y="5017"/>
                  </a:cubicBezTo>
                  <a:lnTo>
                    <a:pt x="1" y="10888"/>
                  </a:lnTo>
                  <a:cubicBezTo>
                    <a:pt x="1" y="11315"/>
                    <a:pt x="392" y="11671"/>
                    <a:pt x="819" y="11671"/>
                  </a:cubicBezTo>
                  <a:lnTo>
                    <a:pt x="11885" y="11671"/>
                  </a:lnTo>
                  <a:cubicBezTo>
                    <a:pt x="11904" y="11672"/>
                    <a:pt x="11924" y="11673"/>
                    <a:pt x="11943" y="11673"/>
                  </a:cubicBezTo>
                  <a:cubicBezTo>
                    <a:pt x="12377" y="11673"/>
                    <a:pt x="12703" y="11297"/>
                    <a:pt x="12703" y="10888"/>
                  </a:cubicBezTo>
                  <a:lnTo>
                    <a:pt x="12703" y="250"/>
                  </a:lnTo>
                  <a:cubicBezTo>
                    <a:pt x="12703" y="107"/>
                    <a:pt x="12596" y="0"/>
                    <a:pt x="124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sp>
        <p:nvSpPr>
          <p:cNvPr id="34" name="Google Shape;3508;p79"/>
          <p:cNvSpPr/>
          <p:nvPr/>
        </p:nvSpPr>
        <p:spPr>
          <a:xfrm rot="752248" flipH="1">
            <a:off x="2963663" y="1436370"/>
            <a:ext cx="2298603" cy="906557"/>
          </a:xfrm>
          <a:custGeom>
            <a:avLst/>
            <a:gdLst/>
            <a:ahLst/>
            <a:cxnLst/>
            <a:rect l="l" t="t" r="r" b="b"/>
            <a:pathLst>
              <a:path w="16269" h="9064" extrusionOk="0">
                <a:moveTo>
                  <a:pt x="428" y="0"/>
                </a:moveTo>
                <a:cubicBezTo>
                  <a:pt x="193" y="0"/>
                  <a:pt x="2" y="191"/>
                  <a:pt x="2" y="428"/>
                </a:cubicBezTo>
                <a:lnTo>
                  <a:pt x="2" y="6900"/>
                </a:lnTo>
                <a:cubicBezTo>
                  <a:pt x="1" y="7136"/>
                  <a:pt x="193" y="7328"/>
                  <a:pt x="428" y="7328"/>
                </a:cubicBezTo>
                <a:lnTo>
                  <a:pt x="12834" y="7328"/>
                </a:lnTo>
                <a:lnTo>
                  <a:pt x="13836" y="9064"/>
                </a:lnTo>
                <a:lnTo>
                  <a:pt x="14839" y="7328"/>
                </a:lnTo>
                <a:lnTo>
                  <a:pt x="15839" y="7328"/>
                </a:lnTo>
                <a:cubicBezTo>
                  <a:pt x="16076" y="7328"/>
                  <a:pt x="16269" y="7137"/>
                  <a:pt x="16269" y="6900"/>
                </a:cubicBezTo>
                <a:lnTo>
                  <a:pt x="16269" y="428"/>
                </a:lnTo>
                <a:cubicBezTo>
                  <a:pt x="16267" y="191"/>
                  <a:pt x="16076" y="0"/>
                  <a:pt x="15839" y="0"/>
                </a:cubicBez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Мама, что такое семейный бюджет?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Google Shape;3508;p79"/>
          <p:cNvSpPr/>
          <p:nvPr/>
        </p:nvSpPr>
        <p:spPr>
          <a:xfrm rot="20500471">
            <a:off x="224412" y="1434973"/>
            <a:ext cx="2376622" cy="799782"/>
          </a:xfrm>
          <a:custGeom>
            <a:avLst/>
            <a:gdLst/>
            <a:ahLst/>
            <a:cxnLst/>
            <a:rect l="l" t="t" r="r" b="b"/>
            <a:pathLst>
              <a:path w="16269" h="9064" extrusionOk="0">
                <a:moveTo>
                  <a:pt x="428" y="0"/>
                </a:moveTo>
                <a:cubicBezTo>
                  <a:pt x="193" y="0"/>
                  <a:pt x="2" y="191"/>
                  <a:pt x="2" y="428"/>
                </a:cubicBezTo>
                <a:lnTo>
                  <a:pt x="2" y="6900"/>
                </a:lnTo>
                <a:cubicBezTo>
                  <a:pt x="1" y="7136"/>
                  <a:pt x="193" y="7328"/>
                  <a:pt x="428" y="7328"/>
                </a:cubicBezTo>
                <a:lnTo>
                  <a:pt x="12834" y="7328"/>
                </a:lnTo>
                <a:lnTo>
                  <a:pt x="13836" y="9064"/>
                </a:lnTo>
                <a:lnTo>
                  <a:pt x="14839" y="7328"/>
                </a:lnTo>
                <a:lnTo>
                  <a:pt x="15839" y="7328"/>
                </a:lnTo>
                <a:cubicBezTo>
                  <a:pt x="16076" y="7328"/>
                  <a:pt x="16269" y="7137"/>
                  <a:pt x="16269" y="6900"/>
                </a:cubicBezTo>
                <a:lnTo>
                  <a:pt x="16269" y="428"/>
                </a:lnTo>
                <a:cubicBezTo>
                  <a:pt x="16267" y="191"/>
                  <a:pt x="16076" y="0"/>
                  <a:pt x="15839" y="0"/>
                </a:cubicBezTo>
                <a:close/>
              </a:path>
            </a:pathLst>
          </a:cu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Давай разберемся вместе!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" name="Google Shape;14481;p89"/>
          <p:cNvGrpSpPr/>
          <p:nvPr/>
        </p:nvGrpSpPr>
        <p:grpSpPr>
          <a:xfrm>
            <a:off x="4696216" y="3315769"/>
            <a:ext cx="1788446" cy="1527270"/>
            <a:chOff x="3967643" y="3839881"/>
            <a:chExt cx="365551" cy="297503"/>
          </a:xfrm>
        </p:grpSpPr>
        <p:sp>
          <p:nvSpPr>
            <p:cNvPr id="38" name="Google Shape;14482;p89"/>
            <p:cNvSpPr/>
            <p:nvPr/>
          </p:nvSpPr>
          <p:spPr>
            <a:xfrm>
              <a:off x="3973172" y="3871219"/>
              <a:ext cx="354598" cy="260767"/>
            </a:xfrm>
            <a:custGeom>
              <a:avLst/>
              <a:gdLst/>
              <a:ahLst/>
              <a:cxnLst/>
              <a:rect l="l" t="t" r="r" b="b"/>
              <a:pathLst>
                <a:path w="13533" h="9952" extrusionOk="0">
                  <a:moveTo>
                    <a:pt x="1143" y="0"/>
                  </a:moveTo>
                  <a:cubicBezTo>
                    <a:pt x="1038" y="0"/>
                    <a:pt x="932" y="15"/>
                    <a:pt x="831" y="43"/>
                  </a:cubicBezTo>
                  <a:lnTo>
                    <a:pt x="788" y="58"/>
                  </a:lnTo>
                  <a:cubicBezTo>
                    <a:pt x="318" y="211"/>
                    <a:pt x="1" y="648"/>
                    <a:pt x="1" y="1143"/>
                  </a:cubicBezTo>
                  <a:lnTo>
                    <a:pt x="1" y="8804"/>
                  </a:lnTo>
                  <a:cubicBezTo>
                    <a:pt x="1" y="9437"/>
                    <a:pt x="514" y="9951"/>
                    <a:pt x="1148" y="9951"/>
                  </a:cubicBezTo>
                  <a:lnTo>
                    <a:pt x="12385" y="9951"/>
                  </a:lnTo>
                  <a:cubicBezTo>
                    <a:pt x="13019" y="9951"/>
                    <a:pt x="13533" y="9437"/>
                    <a:pt x="13533" y="8804"/>
                  </a:cubicBezTo>
                  <a:lnTo>
                    <a:pt x="13533" y="1143"/>
                  </a:lnTo>
                  <a:cubicBezTo>
                    <a:pt x="13533" y="514"/>
                    <a:pt x="13019" y="0"/>
                    <a:pt x="12385" y="0"/>
                  </a:cubicBezTo>
                  <a:close/>
                </a:path>
              </a:pathLst>
            </a:custGeom>
            <a:solidFill>
              <a:srgbClr val="CBD2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483;p89"/>
            <p:cNvSpPr/>
            <p:nvPr/>
          </p:nvSpPr>
          <p:spPr>
            <a:xfrm>
              <a:off x="3993426" y="3871088"/>
              <a:ext cx="337383" cy="237735"/>
            </a:xfrm>
            <a:custGeom>
              <a:avLst/>
              <a:gdLst/>
              <a:ahLst/>
              <a:cxnLst/>
              <a:rect l="l" t="t" r="r" b="b"/>
              <a:pathLst>
                <a:path w="12876" h="9073" extrusionOk="0">
                  <a:moveTo>
                    <a:pt x="370" y="0"/>
                  </a:moveTo>
                  <a:cubicBezTo>
                    <a:pt x="265" y="0"/>
                    <a:pt x="159" y="15"/>
                    <a:pt x="53" y="44"/>
                  </a:cubicBezTo>
                  <a:lnTo>
                    <a:pt x="15" y="58"/>
                  </a:lnTo>
                  <a:cubicBezTo>
                    <a:pt x="5" y="116"/>
                    <a:pt x="1" y="178"/>
                    <a:pt x="1" y="240"/>
                  </a:cubicBezTo>
                  <a:lnTo>
                    <a:pt x="1" y="7897"/>
                  </a:lnTo>
                  <a:cubicBezTo>
                    <a:pt x="1" y="8530"/>
                    <a:pt x="514" y="9044"/>
                    <a:pt x="1143" y="9044"/>
                  </a:cubicBezTo>
                  <a:lnTo>
                    <a:pt x="12385" y="9044"/>
                  </a:lnTo>
                  <a:cubicBezTo>
                    <a:pt x="12427" y="9064"/>
                    <a:pt x="12470" y="9073"/>
                    <a:pt x="12510" y="9073"/>
                  </a:cubicBezTo>
                  <a:cubicBezTo>
                    <a:pt x="12715" y="9073"/>
                    <a:pt x="12876" y="8846"/>
                    <a:pt x="12760" y="8646"/>
                  </a:cubicBezTo>
                  <a:lnTo>
                    <a:pt x="12760" y="1148"/>
                  </a:lnTo>
                  <a:cubicBezTo>
                    <a:pt x="12760" y="514"/>
                    <a:pt x="12246" y="0"/>
                    <a:pt x="11612" y="0"/>
                  </a:cubicBezTo>
                  <a:close/>
                </a:path>
              </a:pathLst>
            </a:custGeom>
            <a:solidFill>
              <a:srgbClr val="ECEF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484;p89"/>
            <p:cNvSpPr/>
            <p:nvPr/>
          </p:nvSpPr>
          <p:spPr>
            <a:xfrm>
              <a:off x="4043604" y="3844912"/>
              <a:ext cx="20412" cy="51357"/>
            </a:xfrm>
            <a:custGeom>
              <a:avLst/>
              <a:gdLst/>
              <a:ahLst/>
              <a:cxnLst/>
              <a:rect l="l" t="t" r="r" b="b"/>
              <a:pathLst>
                <a:path w="779" h="1960" extrusionOk="0">
                  <a:moveTo>
                    <a:pt x="390" y="1"/>
                  </a:moveTo>
                  <a:cubicBezTo>
                    <a:pt x="174" y="1"/>
                    <a:pt x="1" y="174"/>
                    <a:pt x="1" y="385"/>
                  </a:cubicBezTo>
                  <a:lnTo>
                    <a:pt x="1" y="1575"/>
                  </a:lnTo>
                  <a:cubicBezTo>
                    <a:pt x="1" y="1787"/>
                    <a:pt x="174" y="1959"/>
                    <a:pt x="390" y="1959"/>
                  </a:cubicBezTo>
                  <a:cubicBezTo>
                    <a:pt x="601" y="1959"/>
                    <a:pt x="778" y="1787"/>
                    <a:pt x="778" y="1575"/>
                  </a:cubicBezTo>
                  <a:lnTo>
                    <a:pt x="778" y="385"/>
                  </a:lnTo>
                  <a:cubicBezTo>
                    <a:pt x="778" y="174"/>
                    <a:pt x="601" y="1"/>
                    <a:pt x="390" y="1"/>
                  </a:cubicBezTo>
                  <a:close/>
                </a:path>
              </a:pathLst>
            </a:custGeom>
            <a:solidFill>
              <a:srgbClr val="C7D2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485;p89"/>
            <p:cNvSpPr/>
            <p:nvPr/>
          </p:nvSpPr>
          <p:spPr>
            <a:xfrm>
              <a:off x="4108010" y="3844912"/>
              <a:ext cx="20412" cy="51357"/>
            </a:xfrm>
            <a:custGeom>
              <a:avLst/>
              <a:gdLst/>
              <a:ahLst/>
              <a:cxnLst/>
              <a:rect l="l" t="t" r="r" b="b"/>
              <a:pathLst>
                <a:path w="779" h="1960" extrusionOk="0">
                  <a:moveTo>
                    <a:pt x="389" y="1"/>
                  </a:moveTo>
                  <a:cubicBezTo>
                    <a:pt x="173" y="1"/>
                    <a:pt x="1" y="174"/>
                    <a:pt x="1" y="385"/>
                  </a:cubicBezTo>
                  <a:lnTo>
                    <a:pt x="1" y="1575"/>
                  </a:lnTo>
                  <a:cubicBezTo>
                    <a:pt x="1" y="1787"/>
                    <a:pt x="173" y="1959"/>
                    <a:pt x="389" y="1959"/>
                  </a:cubicBezTo>
                  <a:cubicBezTo>
                    <a:pt x="601" y="1959"/>
                    <a:pt x="778" y="1787"/>
                    <a:pt x="778" y="1575"/>
                  </a:cubicBezTo>
                  <a:lnTo>
                    <a:pt x="778" y="385"/>
                  </a:lnTo>
                  <a:cubicBezTo>
                    <a:pt x="778" y="174"/>
                    <a:pt x="601" y="1"/>
                    <a:pt x="389" y="1"/>
                  </a:cubicBezTo>
                  <a:close/>
                </a:path>
              </a:pathLst>
            </a:custGeom>
            <a:solidFill>
              <a:srgbClr val="C7D2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4486;p89"/>
            <p:cNvSpPr/>
            <p:nvPr/>
          </p:nvSpPr>
          <p:spPr>
            <a:xfrm>
              <a:off x="4172546" y="3844912"/>
              <a:ext cx="20255" cy="51357"/>
            </a:xfrm>
            <a:custGeom>
              <a:avLst/>
              <a:gdLst/>
              <a:ahLst/>
              <a:cxnLst/>
              <a:rect l="l" t="t" r="r" b="b"/>
              <a:pathLst>
                <a:path w="773" h="1960" extrusionOk="0">
                  <a:moveTo>
                    <a:pt x="384" y="1"/>
                  </a:moveTo>
                  <a:cubicBezTo>
                    <a:pt x="173" y="1"/>
                    <a:pt x="0" y="174"/>
                    <a:pt x="0" y="385"/>
                  </a:cubicBezTo>
                  <a:lnTo>
                    <a:pt x="0" y="1575"/>
                  </a:lnTo>
                  <a:cubicBezTo>
                    <a:pt x="0" y="1787"/>
                    <a:pt x="173" y="1959"/>
                    <a:pt x="384" y="1959"/>
                  </a:cubicBezTo>
                  <a:cubicBezTo>
                    <a:pt x="600" y="1959"/>
                    <a:pt x="773" y="1787"/>
                    <a:pt x="773" y="1575"/>
                  </a:cubicBezTo>
                  <a:lnTo>
                    <a:pt x="773" y="385"/>
                  </a:lnTo>
                  <a:cubicBezTo>
                    <a:pt x="773" y="174"/>
                    <a:pt x="600" y="1"/>
                    <a:pt x="384" y="1"/>
                  </a:cubicBezTo>
                  <a:close/>
                </a:path>
              </a:pathLst>
            </a:custGeom>
            <a:solidFill>
              <a:srgbClr val="C7D2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4487;p89"/>
            <p:cNvSpPr/>
            <p:nvPr/>
          </p:nvSpPr>
          <p:spPr>
            <a:xfrm>
              <a:off x="4236926" y="3844912"/>
              <a:ext cx="20281" cy="51357"/>
            </a:xfrm>
            <a:custGeom>
              <a:avLst/>
              <a:gdLst/>
              <a:ahLst/>
              <a:cxnLst/>
              <a:rect l="l" t="t" r="r" b="b"/>
              <a:pathLst>
                <a:path w="774" h="1960" extrusionOk="0">
                  <a:moveTo>
                    <a:pt x="385" y="1"/>
                  </a:moveTo>
                  <a:cubicBezTo>
                    <a:pt x="174" y="1"/>
                    <a:pt x="1" y="174"/>
                    <a:pt x="1" y="385"/>
                  </a:cubicBezTo>
                  <a:lnTo>
                    <a:pt x="1" y="1575"/>
                  </a:lnTo>
                  <a:cubicBezTo>
                    <a:pt x="1" y="1787"/>
                    <a:pt x="174" y="1959"/>
                    <a:pt x="385" y="1959"/>
                  </a:cubicBezTo>
                  <a:cubicBezTo>
                    <a:pt x="601" y="1959"/>
                    <a:pt x="774" y="1787"/>
                    <a:pt x="774" y="1575"/>
                  </a:cubicBezTo>
                  <a:lnTo>
                    <a:pt x="774" y="385"/>
                  </a:lnTo>
                  <a:cubicBezTo>
                    <a:pt x="774" y="174"/>
                    <a:pt x="601" y="1"/>
                    <a:pt x="385" y="1"/>
                  </a:cubicBezTo>
                  <a:close/>
                </a:path>
              </a:pathLst>
            </a:custGeom>
            <a:solidFill>
              <a:srgbClr val="C7D2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488;p89"/>
            <p:cNvSpPr/>
            <p:nvPr/>
          </p:nvSpPr>
          <p:spPr>
            <a:xfrm>
              <a:off x="4043604" y="3844912"/>
              <a:ext cx="20412" cy="28587"/>
            </a:xfrm>
            <a:custGeom>
              <a:avLst/>
              <a:gdLst/>
              <a:ahLst/>
              <a:cxnLst/>
              <a:rect l="l" t="t" r="r" b="b"/>
              <a:pathLst>
                <a:path w="779" h="1091" extrusionOk="0">
                  <a:moveTo>
                    <a:pt x="390" y="1"/>
                  </a:moveTo>
                  <a:cubicBezTo>
                    <a:pt x="174" y="1"/>
                    <a:pt x="1" y="174"/>
                    <a:pt x="1" y="385"/>
                  </a:cubicBezTo>
                  <a:lnTo>
                    <a:pt x="1" y="707"/>
                  </a:lnTo>
                  <a:cubicBezTo>
                    <a:pt x="1" y="918"/>
                    <a:pt x="174" y="1091"/>
                    <a:pt x="390" y="1091"/>
                  </a:cubicBezTo>
                  <a:cubicBezTo>
                    <a:pt x="601" y="1091"/>
                    <a:pt x="778" y="918"/>
                    <a:pt x="778" y="707"/>
                  </a:cubicBezTo>
                  <a:lnTo>
                    <a:pt x="778" y="385"/>
                  </a:lnTo>
                  <a:cubicBezTo>
                    <a:pt x="778" y="174"/>
                    <a:pt x="601" y="1"/>
                    <a:pt x="390" y="1"/>
                  </a:cubicBezTo>
                  <a:close/>
                </a:path>
              </a:pathLst>
            </a:custGeom>
            <a:solidFill>
              <a:srgbClr val="D9E0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489;p89"/>
            <p:cNvSpPr/>
            <p:nvPr/>
          </p:nvSpPr>
          <p:spPr>
            <a:xfrm>
              <a:off x="4108010" y="3844912"/>
              <a:ext cx="20412" cy="28587"/>
            </a:xfrm>
            <a:custGeom>
              <a:avLst/>
              <a:gdLst/>
              <a:ahLst/>
              <a:cxnLst/>
              <a:rect l="l" t="t" r="r" b="b"/>
              <a:pathLst>
                <a:path w="779" h="1091" extrusionOk="0">
                  <a:moveTo>
                    <a:pt x="389" y="1"/>
                  </a:moveTo>
                  <a:cubicBezTo>
                    <a:pt x="173" y="1"/>
                    <a:pt x="1" y="174"/>
                    <a:pt x="1" y="385"/>
                  </a:cubicBezTo>
                  <a:lnTo>
                    <a:pt x="1" y="707"/>
                  </a:lnTo>
                  <a:cubicBezTo>
                    <a:pt x="1" y="918"/>
                    <a:pt x="173" y="1091"/>
                    <a:pt x="389" y="1091"/>
                  </a:cubicBezTo>
                  <a:cubicBezTo>
                    <a:pt x="601" y="1091"/>
                    <a:pt x="778" y="918"/>
                    <a:pt x="778" y="707"/>
                  </a:cubicBezTo>
                  <a:lnTo>
                    <a:pt x="778" y="385"/>
                  </a:lnTo>
                  <a:cubicBezTo>
                    <a:pt x="778" y="174"/>
                    <a:pt x="601" y="1"/>
                    <a:pt x="389" y="1"/>
                  </a:cubicBezTo>
                  <a:close/>
                </a:path>
              </a:pathLst>
            </a:custGeom>
            <a:solidFill>
              <a:srgbClr val="D9E0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490;p89"/>
            <p:cNvSpPr/>
            <p:nvPr/>
          </p:nvSpPr>
          <p:spPr>
            <a:xfrm>
              <a:off x="4172546" y="3844912"/>
              <a:ext cx="20255" cy="28587"/>
            </a:xfrm>
            <a:custGeom>
              <a:avLst/>
              <a:gdLst/>
              <a:ahLst/>
              <a:cxnLst/>
              <a:rect l="l" t="t" r="r" b="b"/>
              <a:pathLst>
                <a:path w="773" h="1091" extrusionOk="0">
                  <a:moveTo>
                    <a:pt x="384" y="1"/>
                  </a:moveTo>
                  <a:cubicBezTo>
                    <a:pt x="173" y="1"/>
                    <a:pt x="0" y="174"/>
                    <a:pt x="0" y="385"/>
                  </a:cubicBezTo>
                  <a:lnTo>
                    <a:pt x="0" y="707"/>
                  </a:lnTo>
                  <a:cubicBezTo>
                    <a:pt x="0" y="918"/>
                    <a:pt x="173" y="1091"/>
                    <a:pt x="384" y="1091"/>
                  </a:cubicBezTo>
                  <a:cubicBezTo>
                    <a:pt x="600" y="1091"/>
                    <a:pt x="773" y="918"/>
                    <a:pt x="773" y="707"/>
                  </a:cubicBezTo>
                  <a:lnTo>
                    <a:pt x="773" y="385"/>
                  </a:lnTo>
                  <a:cubicBezTo>
                    <a:pt x="773" y="174"/>
                    <a:pt x="600" y="1"/>
                    <a:pt x="384" y="1"/>
                  </a:cubicBezTo>
                  <a:close/>
                </a:path>
              </a:pathLst>
            </a:custGeom>
            <a:solidFill>
              <a:srgbClr val="D9E0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491;p89"/>
            <p:cNvSpPr/>
            <p:nvPr/>
          </p:nvSpPr>
          <p:spPr>
            <a:xfrm>
              <a:off x="4236926" y="3844912"/>
              <a:ext cx="20281" cy="28587"/>
            </a:xfrm>
            <a:custGeom>
              <a:avLst/>
              <a:gdLst/>
              <a:ahLst/>
              <a:cxnLst/>
              <a:rect l="l" t="t" r="r" b="b"/>
              <a:pathLst>
                <a:path w="774" h="1091" extrusionOk="0">
                  <a:moveTo>
                    <a:pt x="385" y="1"/>
                  </a:moveTo>
                  <a:cubicBezTo>
                    <a:pt x="174" y="1"/>
                    <a:pt x="1" y="174"/>
                    <a:pt x="1" y="385"/>
                  </a:cubicBezTo>
                  <a:lnTo>
                    <a:pt x="1" y="707"/>
                  </a:lnTo>
                  <a:cubicBezTo>
                    <a:pt x="1" y="918"/>
                    <a:pt x="174" y="1091"/>
                    <a:pt x="385" y="1091"/>
                  </a:cubicBezTo>
                  <a:cubicBezTo>
                    <a:pt x="601" y="1091"/>
                    <a:pt x="774" y="918"/>
                    <a:pt x="774" y="707"/>
                  </a:cubicBezTo>
                  <a:lnTo>
                    <a:pt x="774" y="385"/>
                  </a:lnTo>
                  <a:cubicBezTo>
                    <a:pt x="774" y="174"/>
                    <a:pt x="601" y="1"/>
                    <a:pt x="385" y="1"/>
                  </a:cubicBezTo>
                  <a:close/>
                </a:path>
              </a:pathLst>
            </a:custGeom>
            <a:solidFill>
              <a:srgbClr val="D9E0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492;p89"/>
            <p:cNvSpPr/>
            <p:nvPr/>
          </p:nvSpPr>
          <p:spPr>
            <a:xfrm>
              <a:off x="4168590" y="3935651"/>
              <a:ext cx="142070" cy="138952"/>
            </a:xfrm>
            <a:custGeom>
              <a:avLst/>
              <a:gdLst/>
              <a:ahLst/>
              <a:cxnLst/>
              <a:rect l="l" t="t" r="r" b="b"/>
              <a:pathLst>
                <a:path w="5422" h="5303" extrusionOk="0">
                  <a:moveTo>
                    <a:pt x="4338" y="1"/>
                  </a:moveTo>
                  <a:cubicBezTo>
                    <a:pt x="4086" y="1"/>
                    <a:pt x="3834" y="97"/>
                    <a:pt x="3641" y="287"/>
                  </a:cubicBezTo>
                  <a:lnTo>
                    <a:pt x="3627" y="297"/>
                  </a:lnTo>
                  <a:lnTo>
                    <a:pt x="3002" y="925"/>
                  </a:lnTo>
                  <a:lnTo>
                    <a:pt x="727" y="3201"/>
                  </a:lnTo>
                  <a:cubicBezTo>
                    <a:pt x="631" y="3297"/>
                    <a:pt x="559" y="3412"/>
                    <a:pt x="521" y="3542"/>
                  </a:cubicBezTo>
                  <a:lnTo>
                    <a:pt x="233" y="4478"/>
                  </a:lnTo>
                  <a:lnTo>
                    <a:pt x="22" y="5159"/>
                  </a:lnTo>
                  <a:cubicBezTo>
                    <a:pt x="1" y="5235"/>
                    <a:pt x="57" y="5303"/>
                    <a:pt x="125" y="5303"/>
                  </a:cubicBezTo>
                  <a:cubicBezTo>
                    <a:pt x="135" y="5303"/>
                    <a:pt x="146" y="5301"/>
                    <a:pt x="156" y="5298"/>
                  </a:cubicBezTo>
                  <a:lnTo>
                    <a:pt x="842" y="5087"/>
                  </a:lnTo>
                  <a:lnTo>
                    <a:pt x="1774" y="4799"/>
                  </a:lnTo>
                  <a:cubicBezTo>
                    <a:pt x="1841" y="4775"/>
                    <a:pt x="1908" y="4746"/>
                    <a:pt x="1970" y="4708"/>
                  </a:cubicBezTo>
                  <a:cubicBezTo>
                    <a:pt x="2023" y="4674"/>
                    <a:pt x="2071" y="4636"/>
                    <a:pt x="2119" y="4588"/>
                  </a:cubicBezTo>
                  <a:lnTo>
                    <a:pt x="4395" y="2313"/>
                  </a:lnTo>
                  <a:lnTo>
                    <a:pt x="5033" y="1674"/>
                  </a:lnTo>
                  <a:lnTo>
                    <a:pt x="5033" y="1679"/>
                  </a:lnTo>
                  <a:cubicBezTo>
                    <a:pt x="5422" y="1285"/>
                    <a:pt x="5417" y="657"/>
                    <a:pt x="5019" y="273"/>
                  </a:cubicBezTo>
                  <a:cubicBezTo>
                    <a:pt x="4827" y="91"/>
                    <a:pt x="4583" y="1"/>
                    <a:pt x="4338" y="1"/>
                  </a:cubicBezTo>
                  <a:close/>
                </a:path>
              </a:pathLst>
            </a:custGeom>
            <a:solidFill>
              <a:srgbClr val="D1DB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493;p89"/>
            <p:cNvSpPr/>
            <p:nvPr/>
          </p:nvSpPr>
          <p:spPr>
            <a:xfrm>
              <a:off x="4168590" y="4052829"/>
              <a:ext cx="22089" cy="21669"/>
            </a:xfrm>
            <a:custGeom>
              <a:avLst/>
              <a:gdLst/>
              <a:ahLst/>
              <a:cxnLst/>
              <a:rect l="l" t="t" r="r" b="b"/>
              <a:pathLst>
                <a:path w="843" h="827" extrusionOk="0">
                  <a:moveTo>
                    <a:pt x="233" y="1"/>
                  </a:moveTo>
                  <a:lnTo>
                    <a:pt x="22" y="687"/>
                  </a:lnTo>
                  <a:cubicBezTo>
                    <a:pt x="1" y="758"/>
                    <a:pt x="56" y="826"/>
                    <a:pt x="125" y="826"/>
                  </a:cubicBezTo>
                  <a:cubicBezTo>
                    <a:pt x="135" y="826"/>
                    <a:pt x="146" y="825"/>
                    <a:pt x="156" y="822"/>
                  </a:cubicBezTo>
                  <a:lnTo>
                    <a:pt x="842" y="610"/>
                  </a:lnTo>
                  <a:cubicBezTo>
                    <a:pt x="818" y="284"/>
                    <a:pt x="559" y="25"/>
                    <a:pt x="233" y="1"/>
                  </a:cubicBezTo>
                  <a:close/>
                </a:path>
              </a:pathLst>
            </a:custGeom>
            <a:solidFill>
              <a:srgbClr val="93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494;p89"/>
            <p:cNvSpPr/>
            <p:nvPr/>
          </p:nvSpPr>
          <p:spPr>
            <a:xfrm>
              <a:off x="4184495" y="3959758"/>
              <a:ext cx="99255" cy="99255"/>
            </a:xfrm>
            <a:custGeom>
              <a:avLst/>
              <a:gdLst/>
              <a:ahLst/>
              <a:cxnLst/>
              <a:rect l="l" t="t" r="r" b="b"/>
              <a:pathLst>
                <a:path w="3788" h="3788" extrusionOk="0">
                  <a:moveTo>
                    <a:pt x="2395" y="1"/>
                  </a:moveTo>
                  <a:lnTo>
                    <a:pt x="120" y="2276"/>
                  </a:lnTo>
                  <a:cubicBezTo>
                    <a:pt x="72" y="2324"/>
                    <a:pt x="34" y="2372"/>
                    <a:pt x="0" y="2425"/>
                  </a:cubicBezTo>
                  <a:lnTo>
                    <a:pt x="653" y="3082"/>
                  </a:lnTo>
                  <a:lnTo>
                    <a:pt x="1349" y="3774"/>
                  </a:lnTo>
                  <a:lnTo>
                    <a:pt x="1363" y="3788"/>
                  </a:lnTo>
                  <a:cubicBezTo>
                    <a:pt x="1416" y="3754"/>
                    <a:pt x="1464" y="3716"/>
                    <a:pt x="1512" y="3668"/>
                  </a:cubicBezTo>
                  <a:lnTo>
                    <a:pt x="3788" y="1393"/>
                  </a:lnTo>
                  <a:lnTo>
                    <a:pt x="2395" y="1"/>
                  </a:lnTo>
                  <a:close/>
                </a:path>
              </a:pathLst>
            </a:custGeom>
            <a:solidFill>
              <a:srgbClr val="8195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495;p89"/>
            <p:cNvSpPr/>
            <p:nvPr/>
          </p:nvSpPr>
          <p:spPr>
            <a:xfrm>
              <a:off x="4263967" y="3935573"/>
              <a:ext cx="46693" cy="43968"/>
            </a:xfrm>
            <a:custGeom>
              <a:avLst/>
              <a:gdLst/>
              <a:ahLst/>
              <a:cxnLst/>
              <a:rect l="l" t="t" r="r" b="b"/>
              <a:pathLst>
                <a:path w="1782" h="1678" extrusionOk="0">
                  <a:moveTo>
                    <a:pt x="696" y="1"/>
                  </a:moveTo>
                  <a:cubicBezTo>
                    <a:pt x="444" y="1"/>
                    <a:pt x="193" y="96"/>
                    <a:pt x="1" y="285"/>
                  </a:cubicBezTo>
                  <a:lnTo>
                    <a:pt x="1393" y="1677"/>
                  </a:lnTo>
                  <a:cubicBezTo>
                    <a:pt x="1782" y="1288"/>
                    <a:pt x="1777" y="655"/>
                    <a:pt x="1379" y="271"/>
                  </a:cubicBezTo>
                  <a:cubicBezTo>
                    <a:pt x="1187" y="91"/>
                    <a:pt x="941" y="1"/>
                    <a:pt x="696" y="1"/>
                  </a:cubicBezTo>
                  <a:close/>
                </a:path>
              </a:pathLst>
            </a:custGeom>
            <a:solidFill>
              <a:srgbClr val="96AB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496;p89"/>
            <p:cNvSpPr/>
            <p:nvPr/>
          </p:nvSpPr>
          <p:spPr>
            <a:xfrm>
              <a:off x="4201579" y="3976868"/>
              <a:ext cx="82171" cy="82145"/>
            </a:xfrm>
            <a:custGeom>
              <a:avLst/>
              <a:gdLst/>
              <a:ahLst/>
              <a:cxnLst/>
              <a:rect l="l" t="t" r="r" b="b"/>
              <a:pathLst>
                <a:path w="3136" h="3135" extrusionOk="0">
                  <a:moveTo>
                    <a:pt x="2396" y="0"/>
                  </a:moveTo>
                  <a:lnTo>
                    <a:pt x="121" y="2281"/>
                  </a:lnTo>
                  <a:cubicBezTo>
                    <a:pt x="73" y="2324"/>
                    <a:pt x="35" y="2372"/>
                    <a:pt x="1" y="2429"/>
                  </a:cubicBezTo>
                  <a:lnTo>
                    <a:pt x="697" y="3121"/>
                  </a:lnTo>
                  <a:lnTo>
                    <a:pt x="711" y="3135"/>
                  </a:lnTo>
                  <a:cubicBezTo>
                    <a:pt x="764" y="3101"/>
                    <a:pt x="812" y="3063"/>
                    <a:pt x="860" y="3015"/>
                  </a:cubicBezTo>
                  <a:lnTo>
                    <a:pt x="3136" y="740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C4C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497;p89"/>
            <p:cNvSpPr/>
            <p:nvPr/>
          </p:nvSpPr>
          <p:spPr>
            <a:xfrm>
              <a:off x="4263967" y="3935599"/>
              <a:ext cx="46693" cy="43942"/>
            </a:xfrm>
            <a:custGeom>
              <a:avLst/>
              <a:gdLst/>
              <a:ahLst/>
              <a:cxnLst/>
              <a:rect l="l" t="t" r="r" b="b"/>
              <a:pathLst>
                <a:path w="1782" h="1677" extrusionOk="0">
                  <a:moveTo>
                    <a:pt x="693" y="0"/>
                  </a:moveTo>
                  <a:cubicBezTo>
                    <a:pt x="443" y="0"/>
                    <a:pt x="192" y="95"/>
                    <a:pt x="1" y="284"/>
                  </a:cubicBezTo>
                  <a:lnTo>
                    <a:pt x="654" y="937"/>
                  </a:lnTo>
                  <a:lnTo>
                    <a:pt x="1393" y="1676"/>
                  </a:lnTo>
                  <a:cubicBezTo>
                    <a:pt x="1782" y="1287"/>
                    <a:pt x="1777" y="654"/>
                    <a:pt x="1379" y="275"/>
                  </a:cubicBezTo>
                  <a:cubicBezTo>
                    <a:pt x="1186" y="92"/>
                    <a:pt x="939" y="0"/>
                    <a:pt x="693" y="0"/>
                  </a:cubicBezTo>
                  <a:close/>
                </a:path>
              </a:pathLst>
            </a:custGeom>
            <a:solidFill>
              <a:srgbClr val="96AB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4498;p89"/>
            <p:cNvSpPr/>
            <p:nvPr/>
          </p:nvSpPr>
          <p:spPr>
            <a:xfrm>
              <a:off x="4281077" y="3952709"/>
              <a:ext cx="28587" cy="26831"/>
            </a:xfrm>
            <a:custGeom>
              <a:avLst/>
              <a:gdLst/>
              <a:ahLst/>
              <a:cxnLst/>
              <a:rect l="l" t="t" r="r" b="b"/>
              <a:pathLst>
                <a:path w="1091" h="1024" extrusionOk="0">
                  <a:moveTo>
                    <a:pt x="696" y="1"/>
                  </a:moveTo>
                  <a:cubicBezTo>
                    <a:pt x="440" y="1"/>
                    <a:pt x="189" y="99"/>
                    <a:pt x="1" y="284"/>
                  </a:cubicBezTo>
                  <a:lnTo>
                    <a:pt x="740" y="1023"/>
                  </a:lnTo>
                  <a:cubicBezTo>
                    <a:pt x="994" y="769"/>
                    <a:pt x="1090" y="390"/>
                    <a:pt x="985" y="44"/>
                  </a:cubicBezTo>
                  <a:cubicBezTo>
                    <a:pt x="890" y="15"/>
                    <a:pt x="792" y="1"/>
                    <a:pt x="696" y="1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499;p89"/>
            <p:cNvSpPr/>
            <p:nvPr/>
          </p:nvSpPr>
          <p:spPr>
            <a:xfrm>
              <a:off x="4247250" y="3943040"/>
              <a:ext cx="53217" cy="53217"/>
            </a:xfrm>
            <a:custGeom>
              <a:avLst/>
              <a:gdLst/>
              <a:ahLst/>
              <a:cxnLst/>
              <a:rect l="l" t="t" r="r" b="b"/>
              <a:pathLst>
                <a:path w="2031" h="2031" extrusionOk="0">
                  <a:moveTo>
                    <a:pt x="639" y="0"/>
                  </a:moveTo>
                  <a:lnTo>
                    <a:pt x="625" y="10"/>
                  </a:lnTo>
                  <a:lnTo>
                    <a:pt x="0" y="639"/>
                  </a:lnTo>
                  <a:lnTo>
                    <a:pt x="1393" y="2031"/>
                  </a:lnTo>
                  <a:lnTo>
                    <a:pt x="2031" y="1392"/>
                  </a:lnTo>
                  <a:lnTo>
                    <a:pt x="639" y="0"/>
                  </a:lnTo>
                  <a:close/>
                </a:path>
              </a:pathLst>
            </a:custGeom>
            <a:solidFill>
              <a:srgbClr val="D9E0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500;p89"/>
            <p:cNvSpPr/>
            <p:nvPr/>
          </p:nvSpPr>
          <p:spPr>
            <a:xfrm>
              <a:off x="4264360" y="3960125"/>
              <a:ext cx="36107" cy="36133"/>
            </a:xfrm>
            <a:custGeom>
              <a:avLst/>
              <a:gdLst/>
              <a:ahLst/>
              <a:cxnLst/>
              <a:rect l="l" t="t" r="r" b="b"/>
              <a:pathLst>
                <a:path w="1378" h="1379" extrusionOk="0">
                  <a:moveTo>
                    <a:pt x="639" y="1"/>
                  </a:moveTo>
                  <a:lnTo>
                    <a:pt x="629" y="15"/>
                  </a:lnTo>
                  <a:lnTo>
                    <a:pt x="0" y="639"/>
                  </a:lnTo>
                  <a:lnTo>
                    <a:pt x="740" y="1379"/>
                  </a:lnTo>
                  <a:lnTo>
                    <a:pt x="1378" y="740"/>
                  </a:lnTo>
                  <a:lnTo>
                    <a:pt x="639" y="1"/>
                  </a:lnTo>
                  <a:close/>
                </a:path>
              </a:pathLst>
            </a:custGeom>
            <a:solidFill>
              <a:srgbClr val="EA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501;p89"/>
            <p:cNvSpPr/>
            <p:nvPr/>
          </p:nvSpPr>
          <p:spPr>
            <a:xfrm>
              <a:off x="4264360" y="3960125"/>
              <a:ext cx="36107" cy="36133"/>
            </a:xfrm>
            <a:custGeom>
              <a:avLst/>
              <a:gdLst/>
              <a:ahLst/>
              <a:cxnLst/>
              <a:rect l="l" t="t" r="r" b="b"/>
              <a:pathLst>
                <a:path w="1378" h="1379" extrusionOk="0">
                  <a:moveTo>
                    <a:pt x="639" y="1"/>
                  </a:moveTo>
                  <a:lnTo>
                    <a:pt x="629" y="15"/>
                  </a:lnTo>
                  <a:lnTo>
                    <a:pt x="0" y="639"/>
                  </a:lnTo>
                  <a:lnTo>
                    <a:pt x="740" y="1379"/>
                  </a:lnTo>
                  <a:lnTo>
                    <a:pt x="1378" y="740"/>
                  </a:lnTo>
                  <a:lnTo>
                    <a:pt x="639" y="1"/>
                  </a:lnTo>
                  <a:close/>
                </a:path>
              </a:pathLst>
            </a:custGeom>
            <a:solidFill>
              <a:srgbClr val="EA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502;p89"/>
            <p:cNvSpPr/>
            <p:nvPr/>
          </p:nvSpPr>
          <p:spPr>
            <a:xfrm>
              <a:off x="4176555" y="3871141"/>
              <a:ext cx="156639" cy="266244"/>
            </a:xfrm>
            <a:custGeom>
              <a:avLst/>
              <a:gdLst/>
              <a:ahLst/>
              <a:cxnLst/>
              <a:rect l="l" t="t" r="r" b="b"/>
              <a:pathLst>
                <a:path w="5978" h="10161" extrusionOk="0">
                  <a:moveTo>
                    <a:pt x="5284" y="0"/>
                  </a:moveTo>
                  <a:cubicBezTo>
                    <a:pt x="5108" y="0"/>
                    <a:pt x="4981" y="249"/>
                    <a:pt x="5166" y="382"/>
                  </a:cubicBezTo>
                  <a:cubicBezTo>
                    <a:pt x="5411" y="555"/>
                    <a:pt x="5559" y="843"/>
                    <a:pt x="5559" y="1146"/>
                  </a:cubicBezTo>
                  <a:lnTo>
                    <a:pt x="5559" y="8807"/>
                  </a:lnTo>
                  <a:cubicBezTo>
                    <a:pt x="5559" y="9325"/>
                    <a:pt x="5142" y="9748"/>
                    <a:pt x="4623" y="9748"/>
                  </a:cubicBezTo>
                  <a:lnTo>
                    <a:pt x="274" y="9748"/>
                  </a:lnTo>
                  <a:cubicBezTo>
                    <a:pt x="1" y="9748"/>
                    <a:pt x="1" y="10160"/>
                    <a:pt x="274" y="10160"/>
                  </a:cubicBezTo>
                  <a:lnTo>
                    <a:pt x="4623" y="10160"/>
                  </a:lnTo>
                  <a:cubicBezTo>
                    <a:pt x="5367" y="10160"/>
                    <a:pt x="5972" y="9556"/>
                    <a:pt x="5977" y="8807"/>
                  </a:cubicBezTo>
                  <a:lnTo>
                    <a:pt x="5977" y="1146"/>
                  </a:lnTo>
                  <a:cubicBezTo>
                    <a:pt x="5977" y="709"/>
                    <a:pt x="5761" y="296"/>
                    <a:pt x="5406" y="42"/>
                  </a:cubicBezTo>
                  <a:cubicBezTo>
                    <a:pt x="5365" y="13"/>
                    <a:pt x="5323" y="0"/>
                    <a:pt x="5284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503;p89"/>
            <p:cNvSpPr/>
            <p:nvPr/>
          </p:nvSpPr>
          <p:spPr>
            <a:xfrm>
              <a:off x="3967774" y="3940839"/>
              <a:ext cx="201523" cy="196545"/>
            </a:xfrm>
            <a:custGeom>
              <a:avLst/>
              <a:gdLst/>
              <a:ahLst/>
              <a:cxnLst/>
              <a:rect l="l" t="t" r="r" b="b"/>
              <a:pathLst>
                <a:path w="7691" h="7501" extrusionOk="0">
                  <a:moveTo>
                    <a:pt x="207" y="0"/>
                  </a:moveTo>
                  <a:cubicBezTo>
                    <a:pt x="103" y="0"/>
                    <a:pt x="0" y="70"/>
                    <a:pt x="0" y="209"/>
                  </a:cubicBezTo>
                  <a:lnTo>
                    <a:pt x="0" y="6147"/>
                  </a:lnTo>
                  <a:cubicBezTo>
                    <a:pt x="0" y="6896"/>
                    <a:pt x="605" y="7500"/>
                    <a:pt x="1349" y="7500"/>
                  </a:cubicBezTo>
                  <a:lnTo>
                    <a:pt x="7417" y="7500"/>
                  </a:lnTo>
                  <a:cubicBezTo>
                    <a:pt x="7690" y="7500"/>
                    <a:pt x="7690" y="7088"/>
                    <a:pt x="7417" y="7088"/>
                  </a:cubicBezTo>
                  <a:lnTo>
                    <a:pt x="1354" y="7088"/>
                  </a:lnTo>
                  <a:cubicBezTo>
                    <a:pt x="831" y="7088"/>
                    <a:pt x="413" y="6665"/>
                    <a:pt x="413" y="6147"/>
                  </a:cubicBezTo>
                  <a:lnTo>
                    <a:pt x="413" y="209"/>
                  </a:lnTo>
                  <a:cubicBezTo>
                    <a:pt x="413" y="70"/>
                    <a:pt x="310" y="0"/>
                    <a:pt x="20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504;p89"/>
            <p:cNvSpPr/>
            <p:nvPr/>
          </p:nvSpPr>
          <p:spPr>
            <a:xfrm>
              <a:off x="3967643" y="3839881"/>
              <a:ext cx="334082" cy="90084"/>
            </a:xfrm>
            <a:custGeom>
              <a:avLst/>
              <a:gdLst/>
              <a:ahLst/>
              <a:cxnLst/>
              <a:rect l="l" t="t" r="r" b="b"/>
              <a:pathLst>
                <a:path w="12750" h="3438" extrusionOk="0">
                  <a:moveTo>
                    <a:pt x="3281" y="397"/>
                  </a:moveTo>
                  <a:cubicBezTo>
                    <a:pt x="3371" y="397"/>
                    <a:pt x="3461" y="457"/>
                    <a:pt x="3461" y="577"/>
                  </a:cubicBezTo>
                  <a:lnTo>
                    <a:pt x="3461" y="1767"/>
                  </a:lnTo>
                  <a:cubicBezTo>
                    <a:pt x="3461" y="1885"/>
                    <a:pt x="3371" y="1944"/>
                    <a:pt x="3281" y="1944"/>
                  </a:cubicBezTo>
                  <a:cubicBezTo>
                    <a:pt x="3191" y="1944"/>
                    <a:pt x="3101" y="1885"/>
                    <a:pt x="3101" y="1767"/>
                  </a:cubicBezTo>
                  <a:cubicBezTo>
                    <a:pt x="3111" y="1374"/>
                    <a:pt x="3111" y="1043"/>
                    <a:pt x="3111" y="577"/>
                  </a:cubicBezTo>
                  <a:lnTo>
                    <a:pt x="3101" y="577"/>
                  </a:lnTo>
                  <a:cubicBezTo>
                    <a:pt x="3101" y="457"/>
                    <a:pt x="3191" y="397"/>
                    <a:pt x="3281" y="397"/>
                  </a:cubicBezTo>
                  <a:close/>
                  <a:moveTo>
                    <a:pt x="5744" y="397"/>
                  </a:moveTo>
                  <a:cubicBezTo>
                    <a:pt x="5834" y="397"/>
                    <a:pt x="5924" y="457"/>
                    <a:pt x="5924" y="577"/>
                  </a:cubicBezTo>
                  <a:lnTo>
                    <a:pt x="5924" y="1767"/>
                  </a:lnTo>
                  <a:cubicBezTo>
                    <a:pt x="5924" y="1885"/>
                    <a:pt x="5834" y="1944"/>
                    <a:pt x="5744" y="1944"/>
                  </a:cubicBezTo>
                  <a:cubicBezTo>
                    <a:pt x="5654" y="1944"/>
                    <a:pt x="5564" y="1885"/>
                    <a:pt x="5564" y="1767"/>
                  </a:cubicBezTo>
                  <a:lnTo>
                    <a:pt x="5564" y="577"/>
                  </a:lnTo>
                  <a:cubicBezTo>
                    <a:pt x="5564" y="457"/>
                    <a:pt x="5654" y="397"/>
                    <a:pt x="5744" y="397"/>
                  </a:cubicBezTo>
                  <a:close/>
                  <a:moveTo>
                    <a:pt x="8202" y="397"/>
                  </a:moveTo>
                  <a:cubicBezTo>
                    <a:pt x="8292" y="397"/>
                    <a:pt x="8382" y="457"/>
                    <a:pt x="8382" y="577"/>
                  </a:cubicBezTo>
                  <a:lnTo>
                    <a:pt x="8382" y="1767"/>
                  </a:lnTo>
                  <a:cubicBezTo>
                    <a:pt x="8382" y="1885"/>
                    <a:pt x="8292" y="1944"/>
                    <a:pt x="8202" y="1944"/>
                  </a:cubicBezTo>
                  <a:cubicBezTo>
                    <a:pt x="8112" y="1944"/>
                    <a:pt x="8022" y="1885"/>
                    <a:pt x="8022" y="1767"/>
                  </a:cubicBezTo>
                  <a:lnTo>
                    <a:pt x="8022" y="577"/>
                  </a:lnTo>
                  <a:cubicBezTo>
                    <a:pt x="8022" y="457"/>
                    <a:pt x="8112" y="397"/>
                    <a:pt x="8202" y="397"/>
                  </a:cubicBezTo>
                  <a:close/>
                  <a:moveTo>
                    <a:pt x="10664" y="397"/>
                  </a:moveTo>
                  <a:cubicBezTo>
                    <a:pt x="10754" y="397"/>
                    <a:pt x="10844" y="457"/>
                    <a:pt x="10844" y="577"/>
                  </a:cubicBezTo>
                  <a:lnTo>
                    <a:pt x="10844" y="1767"/>
                  </a:lnTo>
                  <a:cubicBezTo>
                    <a:pt x="10844" y="1885"/>
                    <a:pt x="10754" y="1944"/>
                    <a:pt x="10664" y="1944"/>
                  </a:cubicBezTo>
                  <a:cubicBezTo>
                    <a:pt x="10574" y="1944"/>
                    <a:pt x="10484" y="1885"/>
                    <a:pt x="10484" y="1767"/>
                  </a:cubicBezTo>
                  <a:lnTo>
                    <a:pt x="10484" y="1403"/>
                  </a:lnTo>
                  <a:lnTo>
                    <a:pt x="10484" y="577"/>
                  </a:lnTo>
                  <a:cubicBezTo>
                    <a:pt x="10484" y="457"/>
                    <a:pt x="10574" y="397"/>
                    <a:pt x="10664" y="397"/>
                  </a:cubicBezTo>
                  <a:close/>
                  <a:moveTo>
                    <a:pt x="3289" y="1"/>
                  </a:moveTo>
                  <a:cubicBezTo>
                    <a:pt x="2967" y="1"/>
                    <a:pt x="2703" y="255"/>
                    <a:pt x="2693" y="577"/>
                  </a:cubicBezTo>
                  <a:lnTo>
                    <a:pt x="2693" y="985"/>
                  </a:lnTo>
                  <a:lnTo>
                    <a:pt x="1359" y="985"/>
                  </a:lnTo>
                  <a:cubicBezTo>
                    <a:pt x="610" y="985"/>
                    <a:pt x="5" y="1595"/>
                    <a:pt x="5" y="2339"/>
                  </a:cubicBezTo>
                  <a:lnTo>
                    <a:pt x="5" y="3227"/>
                  </a:lnTo>
                  <a:cubicBezTo>
                    <a:pt x="0" y="3342"/>
                    <a:pt x="96" y="3438"/>
                    <a:pt x="212" y="3438"/>
                  </a:cubicBezTo>
                  <a:cubicBezTo>
                    <a:pt x="322" y="3438"/>
                    <a:pt x="418" y="3342"/>
                    <a:pt x="418" y="3232"/>
                  </a:cubicBezTo>
                  <a:lnTo>
                    <a:pt x="418" y="2339"/>
                  </a:lnTo>
                  <a:cubicBezTo>
                    <a:pt x="418" y="1823"/>
                    <a:pt x="831" y="1403"/>
                    <a:pt x="1350" y="1403"/>
                  </a:cubicBezTo>
                  <a:cubicBezTo>
                    <a:pt x="1353" y="1403"/>
                    <a:pt x="1356" y="1403"/>
                    <a:pt x="1359" y="1403"/>
                  </a:cubicBezTo>
                  <a:lnTo>
                    <a:pt x="2698" y="1403"/>
                  </a:lnTo>
                  <a:lnTo>
                    <a:pt x="2698" y="1767"/>
                  </a:lnTo>
                  <a:cubicBezTo>
                    <a:pt x="2708" y="2084"/>
                    <a:pt x="2967" y="2339"/>
                    <a:pt x="3289" y="2339"/>
                  </a:cubicBezTo>
                  <a:cubicBezTo>
                    <a:pt x="3610" y="2339"/>
                    <a:pt x="3874" y="2084"/>
                    <a:pt x="3884" y="1767"/>
                  </a:cubicBezTo>
                  <a:lnTo>
                    <a:pt x="3884" y="1403"/>
                  </a:lnTo>
                  <a:lnTo>
                    <a:pt x="5151" y="1403"/>
                  </a:lnTo>
                  <a:lnTo>
                    <a:pt x="5151" y="1767"/>
                  </a:lnTo>
                  <a:cubicBezTo>
                    <a:pt x="5166" y="2084"/>
                    <a:pt x="5425" y="2339"/>
                    <a:pt x="5746" y="2339"/>
                  </a:cubicBezTo>
                  <a:cubicBezTo>
                    <a:pt x="6068" y="2339"/>
                    <a:pt x="6332" y="2084"/>
                    <a:pt x="6342" y="1767"/>
                  </a:cubicBezTo>
                  <a:lnTo>
                    <a:pt x="6342" y="1403"/>
                  </a:lnTo>
                  <a:lnTo>
                    <a:pt x="7609" y="1403"/>
                  </a:lnTo>
                  <a:lnTo>
                    <a:pt x="7609" y="1767"/>
                  </a:lnTo>
                  <a:cubicBezTo>
                    <a:pt x="7623" y="2084"/>
                    <a:pt x="7883" y="2339"/>
                    <a:pt x="8204" y="2339"/>
                  </a:cubicBezTo>
                  <a:cubicBezTo>
                    <a:pt x="8526" y="2339"/>
                    <a:pt x="8790" y="2084"/>
                    <a:pt x="8799" y="1767"/>
                  </a:cubicBezTo>
                  <a:lnTo>
                    <a:pt x="8799" y="1403"/>
                  </a:lnTo>
                  <a:lnTo>
                    <a:pt x="10067" y="1403"/>
                  </a:lnTo>
                  <a:lnTo>
                    <a:pt x="10067" y="1767"/>
                  </a:lnTo>
                  <a:cubicBezTo>
                    <a:pt x="10081" y="2084"/>
                    <a:pt x="10340" y="2339"/>
                    <a:pt x="10662" y="2339"/>
                  </a:cubicBezTo>
                  <a:cubicBezTo>
                    <a:pt x="10983" y="2339"/>
                    <a:pt x="11248" y="2084"/>
                    <a:pt x="11257" y="1767"/>
                  </a:cubicBezTo>
                  <a:lnTo>
                    <a:pt x="11257" y="1403"/>
                  </a:lnTo>
                  <a:lnTo>
                    <a:pt x="12472" y="1403"/>
                  </a:lnTo>
                  <a:cubicBezTo>
                    <a:pt x="12750" y="1403"/>
                    <a:pt x="12750" y="985"/>
                    <a:pt x="12472" y="985"/>
                  </a:cubicBezTo>
                  <a:lnTo>
                    <a:pt x="11257" y="985"/>
                  </a:lnTo>
                  <a:lnTo>
                    <a:pt x="11257" y="577"/>
                  </a:lnTo>
                  <a:cubicBezTo>
                    <a:pt x="11248" y="255"/>
                    <a:pt x="10983" y="1"/>
                    <a:pt x="10662" y="1"/>
                  </a:cubicBezTo>
                  <a:cubicBezTo>
                    <a:pt x="10340" y="1"/>
                    <a:pt x="10081" y="255"/>
                    <a:pt x="10071" y="577"/>
                  </a:cubicBezTo>
                  <a:lnTo>
                    <a:pt x="10071" y="985"/>
                  </a:lnTo>
                  <a:lnTo>
                    <a:pt x="8799" y="985"/>
                  </a:lnTo>
                  <a:lnTo>
                    <a:pt x="8799" y="577"/>
                  </a:lnTo>
                  <a:cubicBezTo>
                    <a:pt x="8785" y="255"/>
                    <a:pt x="8526" y="1"/>
                    <a:pt x="8204" y="1"/>
                  </a:cubicBezTo>
                  <a:cubicBezTo>
                    <a:pt x="7883" y="1"/>
                    <a:pt x="7619" y="255"/>
                    <a:pt x="7609" y="577"/>
                  </a:cubicBezTo>
                  <a:lnTo>
                    <a:pt x="7609" y="985"/>
                  </a:lnTo>
                  <a:lnTo>
                    <a:pt x="6342" y="985"/>
                  </a:lnTo>
                  <a:lnTo>
                    <a:pt x="6342" y="577"/>
                  </a:lnTo>
                  <a:cubicBezTo>
                    <a:pt x="6327" y="255"/>
                    <a:pt x="6068" y="1"/>
                    <a:pt x="5746" y="1"/>
                  </a:cubicBezTo>
                  <a:cubicBezTo>
                    <a:pt x="5425" y="1"/>
                    <a:pt x="5161" y="255"/>
                    <a:pt x="5151" y="577"/>
                  </a:cubicBezTo>
                  <a:lnTo>
                    <a:pt x="5151" y="985"/>
                  </a:lnTo>
                  <a:lnTo>
                    <a:pt x="3884" y="985"/>
                  </a:lnTo>
                  <a:lnTo>
                    <a:pt x="3884" y="577"/>
                  </a:lnTo>
                  <a:cubicBezTo>
                    <a:pt x="3870" y="255"/>
                    <a:pt x="3610" y="1"/>
                    <a:pt x="328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505;p89"/>
            <p:cNvSpPr/>
            <p:nvPr/>
          </p:nvSpPr>
          <p:spPr>
            <a:xfrm>
              <a:off x="3993059" y="3920271"/>
              <a:ext cx="161381" cy="157503"/>
            </a:xfrm>
            <a:custGeom>
              <a:avLst/>
              <a:gdLst/>
              <a:ahLst/>
              <a:cxnLst/>
              <a:rect l="l" t="t" r="r" b="b"/>
              <a:pathLst>
                <a:path w="6159" h="6011" extrusionOk="0">
                  <a:moveTo>
                    <a:pt x="207" y="0"/>
                  </a:moveTo>
                  <a:cubicBezTo>
                    <a:pt x="91" y="0"/>
                    <a:pt x="0" y="96"/>
                    <a:pt x="0" y="207"/>
                  </a:cubicBezTo>
                  <a:lnTo>
                    <a:pt x="0" y="1536"/>
                  </a:lnTo>
                  <a:cubicBezTo>
                    <a:pt x="0" y="2516"/>
                    <a:pt x="797" y="3312"/>
                    <a:pt x="1781" y="3317"/>
                  </a:cubicBezTo>
                  <a:lnTo>
                    <a:pt x="2506" y="3317"/>
                  </a:lnTo>
                  <a:cubicBezTo>
                    <a:pt x="3135" y="3317"/>
                    <a:pt x="3644" y="3826"/>
                    <a:pt x="3644" y="4455"/>
                  </a:cubicBezTo>
                  <a:cubicBezTo>
                    <a:pt x="3648" y="5314"/>
                    <a:pt x="4340" y="6005"/>
                    <a:pt x="5199" y="6010"/>
                  </a:cubicBezTo>
                  <a:lnTo>
                    <a:pt x="5880" y="6010"/>
                  </a:lnTo>
                  <a:cubicBezTo>
                    <a:pt x="6159" y="6010"/>
                    <a:pt x="6159" y="5593"/>
                    <a:pt x="5880" y="5593"/>
                  </a:cubicBezTo>
                  <a:lnTo>
                    <a:pt x="5199" y="5593"/>
                  </a:lnTo>
                  <a:cubicBezTo>
                    <a:pt x="4570" y="5593"/>
                    <a:pt x="4056" y="5084"/>
                    <a:pt x="4056" y="4455"/>
                  </a:cubicBezTo>
                  <a:cubicBezTo>
                    <a:pt x="4056" y="3596"/>
                    <a:pt x="3365" y="2900"/>
                    <a:pt x="2506" y="2900"/>
                  </a:cubicBezTo>
                  <a:lnTo>
                    <a:pt x="1781" y="2900"/>
                  </a:lnTo>
                  <a:cubicBezTo>
                    <a:pt x="1027" y="2900"/>
                    <a:pt x="413" y="2290"/>
                    <a:pt x="413" y="1536"/>
                  </a:cubicBezTo>
                  <a:lnTo>
                    <a:pt x="413" y="207"/>
                  </a:lnTo>
                  <a:cubicBezTo>
                    <a:pt x="413" y="96"/>
                    <a:pt x="322" y="0"/>
                    <a:pt x="20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506;p89"/>
            <p:cNvSpPr/>
            <p:nvPr/>
          </p:nvSpPr>
          <p:spPr>
            <a:xfrm>
              <a:off x="4161148" y="3930594"/>
              <a:ext cx="156324" cy="150848"/>
            </a:xfrm>
            <a:custGeom>
              <a:avLst/>
              <a:gdLst/>
              <a:ahLst/>
              <a:cxnLst/>
              <a:rect l="l" t="t" r="r" b="b"/>
              <a:pathLst>
                <a:path w="5966" h="5757" extrusionOk="0">
                  <a:moveTo>
                    <a:pt x="3925" y="768"/>
                  </a:moveTo>
                  <a:lnTo>
                    <a:pt x="5024" y="1867"/>
                  </a:lnTo>
                  <a:lnTo>
                    <a:pt x="4679" y="2213"/>
                  </a:lnTo>
                  <a:lnTo>
                    <a:pt x="3579" y="1114"/>
                  </a:lnTo>
                  <a:lnTo>
                    <a:pt x="3925" y="768"/>
                  </a:lnTo>
                  <a:close/>
                  <a:moveTo>
                    <a:pt x="3286" y="1406"/>
                  </a:moveTo>
                  <a:lnTo>
                    <a:pt x="3690" y="1810"/>
                  </a:lnTo>
                  <a:lnTo>
                    <a:pt x="1573" y="3927"/>
                  </a:lnTo>
                  <a:lnTo>
                    <a:pt x="1170" y="3523"/>
                  </a:lnTo>
                  <a:lnTo>
                    <a:pt x="3286" y="1406"/>
                  </a:lnTo>
                  <a:close/>
                  <a:moveTo>
                    <a:pt x="968" y="3907"/>
                  </a:moveTo>
                  <a:lnTo>
                    <a:pt x="1890" y="4824"/>
                  </a:lnTo>
                  <a:lnTo>
                    <a:pt x="1280" y="5011"/>
                  </a:lnTo>
                  <a:cubicBezTo>
                    <a:pt x="1189" y="4781"/>
                    <a:pt x="1011" y="4603"/>
                    <a:pt x="781" y="4517"/>
                  </a:cubicBezTo>
                  <a:lnTo>
                    <a:pt x="968" y="3907"/>
                  </a:lnTo>
                  <a:close/>
                  <a:moveTo>
                    <a:pt x="656" y="4915"/>
                  </a:moveTo>
                  <a:cubicBezTo>
                    <a:pt x="757" y="4959"/>
                    <a:pt x="834" y="5035"/>
                    <a:pt x="882" y="5136"/>
                  </a:cubicBezTo>
                  <a:lnTo>
                    <a:pt x="560" y="5232"/>
                  </a:lnTo>
                  <a:lnTo>
                    <a:pt x="656" y="4915"/>
                  </a:lnTo>
                  <a:close/>
                  <a:moveTo>
                    <a:pt x="4453" y="1"/>
                  </a:moveTo>
                  <a:cubicBezTo>
                    <a:pt x="4439" y="1"/>
                    <a:pt x="4425" y="2"/>
                    <a:pt x="4410" y="5"/>
                  </a:cubicBezTo>
                  <a:cubicBezTo>
                    <a:pt x="3834" y="106"/>
                    <a:pt x="3642" y="518"/>
                    <a:pt x="3142" y="960"/>
                  </a:cubicBezTo>
                  <a:cubicBezTo>
                    <a:pt x="3142" y="960"/>
                    <a:pt x="843" y="3254"/>
                    <a:pt x="819" y="3307"/>
                  </a:cubicBezTo>
                  <a:cubicBezTo>
                    <a:pt x="608" y="3442"/>
                    <a:pt x="522" y="3999"/>
                    <a:pt x="42" y="5491"/>
                  </a:cubicBezTo>
                  <a:cubicBezTo>
                    <a:pt x="0" y="5628"/>
                    <a:pt x="104" y="5757"/>
                    <a:pt x="238" y="5757"/>
                  </a:cubicBezTo>
                  <a:cubicBezTo>
                    <a:pt x="260" y="5757"/>
                    <a:pt x="283" y="5753"/>
                    <a:pt x="306" y="5746"/>
                  </a:cubicBezTo>
                  <a:lnTo>
                    <a:pt x="2115" y="5189"/>
                  </a:lnTo>
                  <a:cubicBezTo>
                    <a:pt x="2456" y="5083"/>
                    <a:pt x="2600" y="4863"/>
                    <a:pt x="2710" y="4767"/>
                  </a:cubicBezTo>
                  <a:cubicBezTo>
                    <a:pt x="2861" y="4616"/>
                    <a:pt x="2725" y="4409"/>
                    <a:pt x="2564" y="4409"/>
                  </a:cubicBezTo>
                  <a:cubicBezTo>
                    <a:pt x="2515" y="4409"/>
                    <a:pt x="2464" y="4428"/>
                    <a:pt x="2418" y="4474"/>
                  </a:cubicBezTo>
                  <a:lnTo>
                    <a:pt x="2269" y="4623"/>
                  </a:lnTo>
                  <a:lnTo>
                    <a:pt x="1866" y="4219"/>
                  </a:lnTo>
                  <a:lnTo>
                    <a:pt x="3983" y="2102"/>
                  </a:lnTo>
                  <a:lnTo>
                    <a:pt x="4386" y="2506"/>
                  </a:lnTo>
                  <a:lnTo>
                    <a:pt x="3003" y="3888"/>
                  </a:lnTo>
                  <a:cubicBezTo>
                    <a:pt x="2878" y="4018"/>
                    <a:pt x="2970" y="4239"/>
                    <a:pt x="3152" y="4239"/>
                  </a:cubicBezTo>
                  <a:cubicBezTo>
                    <a:pt x="3315" y="4239"/>
                    <a:pt x="3258" y="4191"/>
                    <a:pt x="4818" y="2659"/>
                  </a:cubicBezTo>
                  <a:lnTo>
                    <a:pt x="4827" y="2654"/>
                  </a:lnTo>
                  <a:lnTo>
                    <a:pt x="4832" y="2645"/>
                  </a:lnTo>
                  <a:lnTo>
                    <a:pt x="5461" y="2016"/>
                  </a:lnTo>
                  <a:cubicBezTo>
                    <a:pt x="5965" y="1512"/>
                    <a:pt x="5917" y="682"/>
                    <a:pt x="5355" y="240"/>
                  </a:cubicBezTo>
                  <a:cubicBezTo>
                    <a:pt x="5312" y="206"/>
                    <a:pt x="5268" y="191"/>
                    <a:pt x="5226" y="191"/>
                  </a:cubicBezTo>
                  <a:cubicBezTo>
                    <a:pt x="5057" y="191"/>
                    <a:pt x="4928" y="428"/>
                    <a:pt x="5101" y="566"/>
                  </a:cubicBezTo>
                  <a:cubicBezTo>
                    <a:pt x="5399" y="802"/>
                    <a:pt x="5480" y="1224"/>
                    <a:pt x="5293" y="1560"/>
                  </a:cubicBezTo>
                  <a:lnTo>
                    <a:pt x="4237" y="499"/>
                  </a:lnTo>
                  <a:cubicBezTo>
                    <a:pt x="4314" y="456"/>
                    <a:pt x="4395" y="427"/>
                    <a:pt x="4482" y="413"/>
                  </a:cubicBezTo>
                  <a:cubicBezTo>
                    <a:pt x="4740" y="367"/>
                    <a:pt x="4690" y="1"/>
                    <a:pt x="445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59273" y="4488379"/>
            <a:ext cx="1527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Доходы/расходы</a:t>
            </a:r>
          </a:p>
        </p:txBody>
      </p:sp>
    </p:spTree>
  </p:cSld>
  <p:clrMapOvr>
    <a:masterClrMapping/>
  </p:clrMapOvr>
  <p:transition spd="slow" advClick="0" advTm="5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l="9703" t="55563" r="67301" b="21237"/>
          <a:stretch>
            <a:fillRect/>
          </a:stretch>
        </p:blipFill>
        <p:spPr>
          <a:xfrm>
            <a:off x="6025403" y="2229857"/>
            <a:ext cx="1529778" cy="868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36790" t="76556" r="52456" b="12154"/>
          <a:stretch>
            <a:fillRect/>
          </a:stretch>
        </p:blipFill>
        <p:spPr>
          <a:xfrm>
            <a:off x="6768030" y="1251759"/>
            <a:ext cx="790348" cy="4666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10455" t="26086" r="63639" b="12224"/>
          <a:stretch>
            <a:fillRect/>
          </a:stretch>
        </p:blipFill>
        <p:spPr>
          <a:xfrm rot="368605">
            <a:off x="2973113" y="1318298"/>
            <a:ext cx="2626079" cy="3559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980718" y="145638"/>
            <a:ext cx="4984909" cy="9555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Словарик бюджетных терминов. </a:t>
            </a:r>
            <a:endParaRPr lang="en-US" sz="2100" b="1" dirty="0">
              <a:solidFill>
                <a:srgbClr val="00206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Соберите </a:t>
            </a:r>
            <a:r>
              <a:rPr lang="ru-RU" sz="2100" b="1" dirty="0" err="1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пазлы</a:t>
            </a: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«Половинки»</a:t>
            </a:r>
            <a:endParaRPr lang="ru-RU" sz="2100" b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"/>
          <a:stretch>
            <a:fillRect/>
          </a:stretch>
        </p:blipFill>
        <p:spPr>
          <a:xfrm>
            <a:off x="7570040" y="136919"/>
            <a:ext cx="1518807" cy="22784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5" t="82074" r="11682" b="1185"/>
          <a:stretch>
            <a:fillRect/>
          </a:stretch>
        </p:blipFill>
        <p:spPr>
          <a:xfrm>
            <a:off x="6211729" y="225811"/>
            <a:ext cx="1262114" cy="4429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7" t="75704" r="32620" b="6666"/>
          <a:stretch>
            <a:fillRect/>
          </a:stretch>
        </p:blipFill>
        <p:spPr>
          <a:xfrm>
            <a:off x="6831091" y="731557"/>
            <a:ext cx="667907" cy="4967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t="3852" r="62773" b="60296"/>
          <a:stretch>
            <a:fillRect/>
          </a:stretch>
        </p:blipFill>
        <p:spPr>
          <a:xfrm>
            <a:off x="6156519" y="742870"/>
            <a:ext cx="621295" cy="9338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24483" t="77763" r="64043" b="11515"/>
          <a:stretch>
            <a:fillRect/>
          </a:stretch>
        </p:blipFill>
        <p:spPr>
          <a:xfrm>
            <a:off x="6774745" y="1772159"/>
            <a:ext cx="756611" cy="3977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36849" t="76931" r="52854" b="12084"/>
          <a:stretch>
            <a:fillRect/>
          </a:stretch>
        </p:blipFill>
        <p:spPr>
          <a:xfrm>
            <a:off x="6074231" y="1743144"/>
            <a:ext cx="700514" cy="42030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722883" y="4351219"/>
            <a:ext cx="242744" cy="236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49952" y="4674380"/>
            <a:ext cx="242744" cy="23654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990530" y="4649298"/>
            <a:ext cx="1620428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b="1" dirty="0">
                <a:latin typeface="Georgia" panose="02040502050405020303" pitchFamily="18" charset="0"/>
              </a:rPr>
              <a:t>начальный уровень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86" b="100000" l="6957" r="94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816" y="3123040"/>
            <a:ext cx="1899344" cy="105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/>
          <a:srcRect l="21814" t="24459" r="49964" b="19849"/>
          <a:stretch>
            <a:fillRect/>
          </a:stretch>
        </p:blipFill>
        <p:spPr>
          <a:xfrm rot="726230">
            <a:off x="7199308" y="2795135"/>
            <a:ext cx="1759490" cy="195303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986761" y="4325555"/>
            <a:ext cx="1620428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b="1" dirty="0">
                <a:latin typeface="Georgia" panose="02040502050405020303" pitchFamily="18" charset="0"/>
              </a:rPr>
              <a:t>средний уровень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3"/>
          <a:srcRect l="29805" t="21967" r="43525" b="9547"/>
          <a:stretch/>
        </p:blipFill>
        <p:spPr>
          <a:xfrm>
            <a:off x="198551" y="1294491"/>
            <a:ext cx="2503686" cy="3616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Picture background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485" y="4202628"/>
            <a:ext cx="836378" cy="80068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" name="Google Shape;14393;p89"/>
          <p:cNvGrpSpPr/>
          <p:nvPr/>
        </p:nvGrpSpPr>
        <p:grpSpPr>
          <a:xfrm>
            <a:off x="50854" y="269917"/>
            <a:ext cx="779417" cy="700561"/>
            <a:chOff x="3104664" y="1503037"/>
            <a:chExt cx="336754" cy="365342"/>
          </a:xfrm>
        </p:grpSpPr>
        <p:sp>
          <p:nvSpPr>
            <p:cNvPr id="24" name="Google Shape;14394;p89"/>
            <p:cNvSpPr/>
            <p:nvPr/>
          </p:nvSpPr>
          <p:spPr>
            <a:xfrm>
              <a:off x="3121407" y="1506208"/>
              <a:ext cx="315347" cy="358136"/>
            </a:xfrm>
            <a:custGeom>
              <a:avLst/>
              <a:gdLst/>
              <a:ahLst/>
              <a:cxnLst/>
              <a:rect l="l" t="t" r="r" b="b"/>
              <a:pathLst>
                <a:path w="12035" h="13668" extrusionOk="0">
                  <a:moveTo>
                    <a:pt x="3965" y="1"/>
                  </a:moveTo>
                  <a:cubicBezTo>
                    <a:pt x="3173" y="1"/>
                    <a:pt x="2544" y="668"/>
                    <a:pt x="2588" y="1460"/>
                  </a:cubicBezTo>
                  <a:lnTo>
                    <a:pt x="1887" y="1460"/>
                  </a:lnTo>
                  <a:cubicBezTo>
                    <a:pt x="1560" y="1460"/>
                    <a:pt x="1292" y="1729"/>
                    <a:pt x="1292" y="2055"/>
                  </a:cubicBezTo>
                  <a:lnTo>
                    <a:pt x="1292" y="2766"/>
                  </a:lnTo>
                  <a:cubicBezTo>
                    <a:pt x="567" y="2809"/>
                    <a:pt x="0" y="3414"/>
                    <a:pt x="0" y="4138"/>
                  </a:cubicBezTo>
                  <a:cubicBezTo>
                    <a:pt x="0" y="4868"/>
                    <a:pt x="567" y="5473"/>
                    <a:pt x="1292" y="5516"/>
                  </a:cubicBezTo>
                  <a:lnTo>
                    <a:pt x="1292" y="11579"/>
                  </a:lnTo>
                  <a:cubicBezTo>
                    <a:pt x="1292" y="11905"/>
                    <a:pt x="1560" y="12174"/>
                    <a:pt x="1887" y="12174"/>
                  </a:cubicBezTo>
                  <a:lnTo>
                    <a:pt x="2592" y="12174"/>
                  </a:lnTo>
                  <a:lnTo>
                    <a:pt x="2592" y="12145"/>
                  </a:lnTo>
                  <a:lnTo>
                    <a:pt x="2592" y="12121"/>
                  </a:lnTo>
                  <a:cubicBezTo>
                    <a:pt x="2645" y="11401"/>
                    <a:pt x="3249" y="10844"/>
                    <a:pt x="3967" y="10844"/>
                  </a:cubicBezTo>
                  <a:cubicBezTo>
                    <a:pt x="3976" y="10844"/>
                    <a:pt x="3985" y="10844"/>
                    <a:pt x="3994" y="10844"/>
                  </a:cubicBezTo>
                  <a:cubicBezTo>
                    <a:pt x="4729" y="10859"/>
                    <a:pt x="5319" y="11440"/>
                    <a:pt x="5348" y="12174"/>
                  </a:cubicBezTo>
                  <a:lnTo>
                    <a:pt x="7950" y="12174"/>
                  </a:lnTo>
                  <a:cubicBezTo>
                    <a:pt x="7882" y="12966"/>
                    <a:pt x="8497" y="13652"/>
                    <a:pt x="9294" y="13667"/>
                  </a:cubicBezTo>
                  <a:cubicBezTo>
                    <a:pt x="9305" y="13667"/>
                    <a:pt x="9316" y="13667"/>
                    <a:pt x="9328" y="13667"/>
                  </a:cubicBezTo>
                  <a:cubicBezTo>
                    <a:pt x="10109" y="13667"/>
                    <a:pt x="10733" y="13017"/>
                    <a:pt x="10705" y="12232"/>
                  </a:cubicBezTo>
                  <a:lnTo>
                    <a:pt x="10705" y="12174"/>
                  </a:lnTo>
                  <a:lnTo>
                    <a:pt x="11161" y="12174"/>
                  </a:lnTo>
                  <a:cubicBezTo>
                    <a:pt x="11627" y="12174"/>
                    <a:pt x="12035" y="12044"/>
                    <a:pt x="12001" y="11334"/>
                  </a:cubicBezTo>
                  <a:lnTo>
                    <a:pt x="12001" y="10873"/>
                  </a:lnTo>
                  <a:cubicBezTo>
                    <a:pt x="11271" y="10830"/>
                    <a:pt x="10705" y="10225"/>
                    <a:pt x="10705" y="9495"/>
                  </a:cubicBezTo>
                  <a:cubicBezTo>
                    <a:pt x="10705" y="8766"/>
                    <a:pt x="11271" y="8161"/>
                    <a:pt x="12001" y="8118"/>
                  </a:cubicBezTo>
                  <a:lnTo>
                    <a:pt x="12001" y="2060"/>
                  </a:lnTo>
                  <a:cubicBezTo>
                    <a:pt x="12001" y="1729"/>
                    <a:pt x="11737" y="1465"/>
                    <a:pt x="11411" y="1465"/>
                  </a:cubicBezTo>
                  <a:lnTo>
                    <a:pt x="10705" y="1465"/>
                  </a:lnTo>
                  <a:cubicBezTo>
                    <a:pt x="10739" y="2170"/>
                    <a:pt x="10134" y="2862"/>
                    <a:pt x="9322" y="2862"/>
                  </a:cubicBezTo>
                  <a:cubicBezTo>
                    <a:pt x="8559" y="2862"/>
                    <a:pt x="7945" y="2242"/>
                    <a:pt x="7945" y="1484"/>
                  </a:cubicBezTo>
                  <a:lnTo>
                    <a:pt x="7945" y="1460"/>
                  </a:lnTo>
                  <a:lnTo>
                    <a:pt x="5343" y="1460"/>
                  </a:lnTo>
                  <a:cubicBezTo>
                    <a:pt x="5386" y="668"/>
                    <a:pt x="4757" y="1"/>
                    <a:pt x="3965" y="1"/>
                  </a:cubicBezTo>
                  <a:close/>
                </a:path>
              </a:pathLst>
            </a:custGeom>
            <a:solidFill>
              <a:srgbClr val="CFD6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395;p89"/>
            <p:cNvSpPr/>
            <p:nvPr/>
          </p:nvSpPr>
          <p:spPr>
            <a:xfrm>
              <a:off x="3295601" y="1684935"/>
              <a:ext cx="141415" cy="180011"/>
            </a:xfrm>
            <a:custGeom>
              <a:avLst/>
              <a:gdLst/>
              <a:ahLst/>
              <a:cxnLst/>
              <a:rect l="l" t="t" r="r" b="b"/>
              <a:pathLst>
                <a:path w="5397" h="6870" extrusionOk="0">
                  <a:moveTo>
                    <a:pt x="1" y="1"/>
                  </a:moveTo>
                  <a:lnTo>
                    <a:pt x="1" y="1297"/>
                  </a:lnTo>
                  <a:cubicBezTo>
                    <a:pt x="730" y="1340"/>
                    <a:pt x="1306" y="1945"/>
                    <a:pt x="1306" y="2674"/>
                  </a:cubicBezTo>
                  <a:cubicBezTo>
                    <a:pt x="1306" y="3409"/>
                    <a:pt x="730" y="4014"/>
                    <a:pt x="1" y="4052"/>
                  </a:cubicBezTo>
                  <a:lnTo>
                    <a:pt x="1" y="5353"/>
                  </a:lnTo>
                  <a:lnTo>
                    <a:pt x="1302" y="5353"/>
                  </a:lnTo>
                  <a:lnTo>
                    <a:pt x="1302" y="5415"/>
                  </a:lnTo>
                  <a:cubicBezTo>
                    <a:pt x="1258" y="6203"/>
                    <a:pt x="1887" y="6870"/>
                    <a:pt x="2679" y="6870"/>
                  </a:cubicBezTo>
                  <a:cubicBezTo>
                    <a:pt x="3471" y="6870"/>
                    <a:pt x="4100" y="6203"/>
                    <a:pt x="4057" y="5415"/>
                  </a:cubicBezTo>
                  <a:lnTo>
                    <a:pt x="4057" y="5353"/>
                  </a:lnTo>
                  <a:lnTo>
                    <a:pt x="4518" y="5353"/>
                  </a:lnTo>
                  <a:cubicBezTo>
                    <a:pt x="4983" y="5353"/>
                    <a:pt x="5396" y="5223"/>
                    <a:pt x="5358" y="4513"/>
                  </a:cubicBezTo>
                  <a:lnTo>
                    <a:pt x="5358" y="4057"/>
                  </a:lnTo>
                  <a:cubicBezTo>
                    <a:pt x="4628" y="4014"/>
                    <a:pt x="4057" y="3409"/>
                    <a:pt x="4057" y="2679"/>
                  </a:cubicBezTo>
                  <a:cubicBezTo>
                    <a:pt x="4057" y="1950"/>
                    <a:pt x="4628" y="1345"/>
                    <a:pt x="5358" y="1302"/>
                  </a:cubicBezTo>
                  <a:lnTo>
                    <a:pt x="5358" y="1297"/>
                  </a:lnTo>
                  <a:lnTo>
                    <a:pt x="5358" y="1"/>
                  </a:lnTo>
                  <a:lnTo>
                    <a:pt x="4057" y="1"/>
                  </a:lnTo>
                  <a:cubicBezTo>
                    <a:pt x="4014" y="730"/>
                    <a:pt x="3409" y="1302"/>
                    <a:pt x="2679" y="1302"/>
                  </a:cubicBezTo>
                  <a:cubicBezTo>
                    <a:pt x="1945" y="1302"/>
                    <a:pt x="1340" y="730"/>
                    <a:pt x="1302" y="1"/>
                  </a:cubicBezTo>
                  <a:close/>
                </a:path>
              </a:pathLst>
            </a:custGeom>
            <a:solidFill>
              <a:srgbClr val="6A7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396;p89"/>
            <p:cNvSpPr/>
            <p:nvPr/>
          </p:nvSpPr>
          <p:spPr>
            <a:xfrm>
              <a:off x="3261407" y="1544568"/>
              <a:ext cx="174587" cy="174220"/>
            </a:xfrm>
            <a:custGeom>
              <a:avLst/>
              <a:gdLst/>
              <a:ahLst/>
              <a:cxnLst/>
              <a:rect l="l" t="t" r="r" b="b"/>
              <a:pathLst>
                <a:path w="6663" h="6649" extrusionOk="0">
                  <a:moveTo>
                    <a:pt x="1306" y="1"/>
                  </a:moveTo>
                  <a:lnTo>
                    <a:pt x="1306" y="1306"/>
                  </a:lnTo>
                  <a:cubicBezTo>
                    <a:pt x="571" y="1345"/>
                    <a:pt x="0" y="1950"/>
                    <a:pt x="0" y="2684"/>
                  </a:cubicBezTo>
                  <a:cubicBezTo>
                    <a:pt x="0" y="3414"/>
                    <a:pt x="571" y="4018"/>
                    <a:pt x="1306" y="4062"/>
                  </a:cubicBezTo>
                  <a:lnTo>
                    <a:pt x="1306" y="5358"/>
                  </a:lnTo>
                  <a:lnTo>
                    <a:pt x="2607" y="5358"/>
                  </a:lnTo>
                  <a:cubicBezTo>
                    <a:pt x="2650" y="6083"/>
                    <a:pt x="3255" y="6649"/>
                    <a:pt x="3979" y="6649"/>
                  </a:cubicBezTo>
                  <a:cubicBezTo>
                    <a:pt x="4709" y="6649"/>
                    <a:pt x="5314" y="6083"/>
                    <a:pt x="5357" y="5358"/>
                  </a:cubicBezTo>
                  <a:lnTo>
                    <a:pt x="6658" y="5358"/>
                  </a:lnTo>
                  <a:lnTo>
                    <a:pt x="6658" y="596"/>
                  </a:lnTo>
                  <a:lnTo>
                    <a:pt x="6663" y="596"/>
                  </a:lnTo>
                  <a:cubicBezTo>
                    <a:pt x="6663" y="265"/>
                    <a:pt x="6394" y="1"/>
                    <a:pt x="6068" y="1"/>
                  </a:cubicBezTo>
                  <a:lnTo>
                    <a:pt x="5362" y="1"/>
                  </a:lnTo>
                  <a:lnTo>
                    <a:pt x="5362" y="20"/>
                  </a:lnTo>
                  <a:cubicBezTo>
                    <a:pt x="5319" y="750"/>
                    <a:pt x="4714" y="1326"/>
                    <a:pt x="3984" y="1326"/>
                  </a:cubicBezTo>
                  <a:cubicBezTo>
                    <a:pt x="3250" y="1326"/>
                    <a:pt x="2645" y="750"/>
                    <a:pt x="2607" y="20"/>
                  </a:cubicBezTo>
                  <a:lnTo>
                    <a:pt x="2607" y="1"/>
                  </a:lnTo>
                  <a:close/>
                </a:path>
              </a:pathLst>
            </a:custGeom>
            <a:solidFill>
              <a:srgbClr val="ADB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397;p89"/>
            <p:cNvSpPr/>
            <p:nvPr/>
          </p:nvSpPr>
          <p:spPr>
            <a:xfrm>
              <a:off x="3155234" y="1684935"/>
              <a:ext cx="176369" cy="140393"/>
            </a:xfrm>
            <a:custGeom>
              <a:avLst/>
              <a:gdLst/>
              <a:ahLst/>
              <a:cxnLst/>
              <a:rect l="l" t="t" r="r" b="b"/>
              <a:pathLst>
                <a:path w="6731" h="5358" extrusionOk="0">
                  <a:moveTo>
                    <a:pt x="1" y="1"/>
                  </a:moveTo>
                  <a:lnTo>
                    <a:pt x="1" y="4763"/>
                  </a:lnTo>
                  <a:cubicBezTo>
                    <a:pt x="1" y="5089"/>
                    <a:pt x="269" y="5358"/>
                    <a:pt x="596" y="5358"/>
                  </a:cubicBezTo>
                  <a:lnTo>
                    <a:pt x="1301" y="5358"/>
                  </a:lnTo>
                  <a:lnTo>
                    <a:pt x="1301" y="5329"/>
                  </a:lnTo>
                  <a:lnTo>
                    <a:pt x="1301" y="5305"/>
                  </a:lnTo>
                  <a:cubicBezTo>
                    <a:pt x="1349" y="4581"/>
                    <a:pt x="1949" y="4018"/>
                    <a:pt x="2675" y="4018"/>
                  </a:cubicBezTo>
                  <a:cubicBezTo>
                    <a:pt x="2681" y="4018"/>
                    <a:pt x="2687" y="4018"/>
                    <a:pt x="2694" y="4019"/>
                  </a:cubicBezTo>
                  <a:cubicBezTo>
                    <a:pt x="3423" y="4023"/>
                    <a:pt x="4023" y="4599"/>
                    <a:pt x="4057" y="5329"/>
                  </a:cubicBezTo>
                  <a:lnTo>
                    <a:pt x="4057" y="5358"/>
                  </a:lnTo>
                  <a:lnTo>
                    <a:pt x="5358" y="5358"/>
                  </a:lnTo>
                  <a:lnTo>
                    <a:pt x="5358" y="4057"/>
                  </a:lnTo>
                  <a:cubicBezTo>
                    <a:pt x="6116" y="4052"/>
                    <a:pt x="6731" y="3438"/>
                    <a:pt x="6731" y="2674"/>
                  </a:cubicBezTo>
                  <a:cubicBezTo>
                    <a:pt x="6731" y="1916"/>
                    <a:pt x="6116" y="1302"/>
                    <a:pt x="5358" y="1297"/>
                  </a:cubicBezTo>
                  <a:lnTo>
                    <a:pt x="5358" y="1"/>
                  </a:lnTo>
                  <a:lnTo>
                    <a:pt x="4057" y="1"/>
                  </a:lnTo>
                  <a:cubicBezTo>
                    <a:pt x="4018" y="730"/>
                    <a:pt x="3414" y="1302"/>
                    <a:pt x="2679" y="1302"/>
                  </a:cubicBezTo>
                  <a:cubicBezTo>
                    <a:pt x="1945" y="1302"/>
                    <a:pt x="1340" y="730"/>
                    <a:pt x="1301" y="1"/>
                  </a:cubicBezTo>
                  <a:close/>
                </a:path>
              </a:pathLst>
            </a:custGeom>
            <a:solidFill>
              <a:srgbClr val="93A5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398;p89"/>
            <p:cNvSpPr/>
            <p:nvPr/>
          </p:nvSpPr>
          <p:spPr>
            <a:xfrm>
              <a:off x="3121407" y="1506339"/>
              <a:ext cx="174351" cy="212581"/>
            </a:xfrm>
            <a:custGeom>
              <a:avLst/>
              <a:gdLst/>
              <a:ahLst/>
              <a:cxnLst/>
              <a:rect l="l" t="t" r="r" b="b"/>
              <a:pathLst>
                <a:path w="6654" h="8113" extrusionOk="0">
                  <a:moveTo>
                    <a:pt x="3975" y="0"/>
                  </a:moveTo>
                  <a:cubicBezTo>
                    <a:pt x="3183" y="0"/>
                    <a:pt x="2554" y="663"/>
                    <a:pt x="2597" y="1455"/>
                  </a:cubicBezTo>
                  <a:lnTo>
                    <a:pt x="2597" y="1460"/>
                  </a:lnTo>
                  <a:lnTo>
                    <a:pt x="1892" y="1460"/>
                  </a:lnTo>
                  <a:cubicBezTo>
                    <a:pt x="1560" y="1460"/>
                    <a:pt x="1296" y="1724"/>
                    <a:pt x="1296" y="2055"/>
                  </a:cubicBezTo>
                  <a:lnTo>
                    <a:pt x="1296" y="2761"/>
                  </a:lnTo>
                  <a:cubicBezTo>
                    <a:pt x="567" y="2804"/>
                    <a:pt x="0" y="3409"/>
                    <a:pt x="0" y="4133"/>
                  </a:cubicBezTo>
                  <a:cubicBezTo>
                    <a:pt x="0" y="4863"/>
                    <a:pt x="567" y="5468"/>
                    <a:pt x="1296" y="5511"/>
                  </a:cubicBezTo>
                  <a:lnTo>
                    <a:pt x="1296" y="6817"/>
                  </a:lnTo>
                  <a:lnTo>
                    <a:pt x="2597" y="6817"/>
                  </a:lnTo>
                  <a:cubicBezTo>
                    <a:pt x="2640" y="7542"/>
                    <a:pt x="3241" y="8113"/>
                    <a:pt x="3975" y="8113"/>
                  </a:cubicBezTo>
                  <a:cubicBezTo>
                    <a:pt x="4705" y="8113"/>
                    <a:pt x="5309" y="7542"/>
                    <a:pt x="5353" y="6817"/>
                  </a:cubicBezTo>
                  <a:lnTo>
                    <a:pt x="6653" y="6817"/>
                  </a:lnTo>
                  <a:lnTo>
                    <a:pt x="6653" y="5516"/>
                  </a:lnTo>
                  <a:cubicBezTo>
                    <a:pt x="5890" y="5516"/>
                    <a:pt x="5271" y="4897"/>
                    <a:pt x="5271" y="4138"/>
                  </a:cubicBezTo>
                  <a:cubicBezTo>
                    <a:pt x="5271" y="3378"/>
                    <a:pt x="5885" y="2761"/>
                    <a:pt x="6645" y="2761"/>
                  </a:cubicBezTo>
                  <a:cubicBezTo>
                    <a:pt x="6648" y="2761"/>
                    <a:pt x="6651" y="2761"/>
                    <a:pt x="6653" y="2761"/>
                  </a:cubicBezTo>
                  <a:lnTo>
                    <a:pt x="6653" y="1460"/>
                  </a:lnTo>
                  <a:lnTo>
                    <a:pt x="5353" y="1460"/>
                  </a:lnTo>
                  <a:lnTo>
                    <a:pt x="5353" y="1455"/>
                  </a:lnTo>
                  <a:cubicBezTo>
                    <a:pt x="5396" y="663"/>
                    <a:pt x="4767" y="0"/>
                    <a:pt x="3975" y="0"/>
                  </a:cubicBezTo>
                  <a:close/>
                </a:path>
              </a:pathLst>
            </a:custGeom>
            <a:solidFill>
              <a:srgbClr val="CFD6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399;p89"/>
            <p:cNvSpPr/>
            <p:nvPr/>
          </p:nvSpPr>
          <p:spPr>
            <a:xfrm>
              <a:off x="3155234" y="1684935"/>
              <a:ext cx="34116" cy="140262"/>
            </a:xfrm>
            <a:custGeom>
              <a:avLst/>
              <a:gdLst/>
              <a:ahLst/>
              <a:cxnLst/>
              <a:rect l="l" t="t" r="r" b="b"/>
              <a:pathLst>
                <a:path w="1302" h="5353" extrusionOk="0">
                  <a:moveTo>
                    <a:pt x="1" y="1"/>
                  </a:moveTo>
                  <a:lnTo>
                    <a:pt x="1" y="4758"/>
                  </a:lnTo>
                  <a:cubicBezTo>
                    <a:pt x="1" y="5089"/>
                    <a:pt x="269" y="5353"/>
                    <a:pt x="596" y="5353"/>
                  </a:cubicBezTo>
                  <a:lnTo>
                    <a:pt x="1301" y="5353"/>
                  </a:lnTo>
                  <a:lnTo>
                    <a:pt x="1301" y="5329"/>
                  </a:lnTo>
                  <a:lnTo>
                    <a:pt x="1301" y="5300"/>
                  </a:lnTo>
                  <a:cubicBezTo>
                    <a:pt x="1090" y="5204"/>
                    <a:pt x="951" y="4993"/>
                    <a:pt x="951" y="4758"/>
                  </a:cubicBezTo>
                  <a:lnTo>
                    <a:pt x="951" y="1"/>
                  </a:lnTo>
                  <a:close/>
                </a:path>
              </a:pathLst>
            </a:custGeom>
            <a:solidFill>
              <a:srgbClr val="8195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400;p89"/>
            <p:cNvSpPr/>
            <p:nvPr/>
          </p:nvSpPr>
          <p:spPr>
            <a:xfrm>
              <a:off x="3121407" y="1508278"/>
              <a:ext cx="116627" cy="176683"/>
            </a:xfrm>
            <a:custGeom>
              <a:avLst/>
              <a:gdLst/>
              <a:ahLst/>
              <a:cxnLst/>
              <a:rect l="l" t="t" r="r" b="b"/>
              <a:pathLst>
                <a:path w="4451" h="6743" extrusionOk="0">
                  <a:moveTo>
                    <a:pt x="3977" y="1"/>
                  </a:moveTo>
                  <a:cubicBezTo>
                    <a:pt x="3244" y="1"/>
                    <a:pt x="2597" y="593"/>
                    <a:pt x="2597" y="1381"/>
                  </a:cubicBezTo>
                  <a:lnTo>
                    <a:pt x="2597" y="1386"/>
                  </a:lnTo>
                  <a:lnTo>
                    <a:pt x="1892" y="1386"/>
                  </a:lnTo>
                  <a:cubicBezTo>
                    <a:pt x="1560" y="1386"/>
                    <a:pt x="1296" y="1650"/>
                    <a:pt x="1296" y="1981"/>
                  </a:cubicBezTo>
                  <a:lnTo>
                    <a:pt x="1296" y="2687"/>
                  </a:lnTo>
                  <a:cubicBezTo>
                    <a:pt x="567" y="2730"/>
                    <a:pt x="0" y="3335"/>
                    <a:pt x="0" y="4059"/>
                  </a:cubicBezTo>
                  <a:cubicBezTo>
                    <a:pt x="0" y="4789"/>
                    <a:pt x="567" y="5394"/>
                    <a:pt x="1296" y="5437"/>
                  </a:cubicBezTo>
                  <a:lnTo>
                    <a:pt x="1296" y="6743"/>
                  </a:lnTo>
                  <a:lnTo>
                    <a:pt x="2247" y="6743"/>
                  </a:lnTo>
                  <a:lnTo>
                    <a:pt x="2247" y="5437"/>
                  </a:lnTo>
                  <a:cubicBezTo>
                    <a:pt x="1517" y="5394"/>
                    <a:pt x="951" y="4789"/>
                    <a:pt x="951" y="4059"/>
                  </a:cubicBezTo>
                  <a:cubicBezTo>
                    <a:pt x="951" y="3335"/>
                    <a:pt x="1517" y="2730"/>
                    <a:pt x="2247" y="2687"/>
                  </a:cubicBezTo>
                  <a:lnTo>
                    <a:pt x="2247" y="1981"/>
                  </a:lnTo>
                  <a:cubicBezTo>
                    <a:pt x="2247" y="1650"/>
                    <a:pt x="2511" y="1386"/>
                    <a:pt x="2842" y="1386"/>
                  </a:cubicBezTo>
                  <a:lnTo>
                    <a:pt x="3548" y="1386"/>
                  </a:lnTo>
                  <a:lnTo>
                    <a:pt x="3548" y="1381"/>
                  </a:lnTo>
                  <a:cubicBezTo>
                    <a:pt x="3548" y="805"/>
                    <a:pt x="3903" y="286"/>
                    <a:pt x="4445" y="90"/>
                  </a:cubicBezTo>
                  <a:lnTo>
                    <a:pt x="4450" y="85"/>
                  </a:lnTo>
                  <a:cubicBezTo>
                    <a:pt x="4292" y="28"/>
                    <a:pt x="4133" y="1"/>
                    <a:pt x="3977" y="1"/>
                  </a:cubicBezTo>
                  <a:close/>
                </a:path>
              </a:pathLst>
            </a:custGeom>
            <a:solidFill>
              <a:srgbClr val="D4DC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401;p89"/>
            <p:cNvSpPr/>
            <p:nvPr/>
          </p:nvSpPr>
          <p:spPr>
            <a:xfrm>
              <a:off x="3383956" y="1783902"/>
              <a:ext cx="57331" cy="73341"/>
            </a:xfrm>
            <a:custGeom>
              <a:avLst/>
              <a:gdLst/>
              <a:ahLst/>
              <a:cxnLst/>
              <a:rect l="l" t="t" r="r" b="b"/>
              <a:pathLst>
                <a:path w="2188" h="2799" extrusionOk="0">
                  <a:moveTo>
                    <a:pt x="1580" y="0"/>
                  </a:moveTo>
                  <a:cubicBezTo>
                    <a:pt x="1365" y="0"/>
                    <a:pt x="1281" y="331"/>
                    <a:pt x="1520" y="410"/>
                  </a:cubicBezTo>
                  <a:cubicBezTo>
                    <a:pt x="1602" y="434"/>
                    <a:pt x="1688" y="453"/>
                    <a:pt x="1775" y="467"/>
                  </a:cubicBezTo>
                  <a:lnTo>
                    <a:pt x="1775" y="1370"/>
                  </a:lnTo>
                  <a:cubicBezTo>
                    <a:pt x="1632" y="1372"/>
                    <a:pt x="1508" y="1373"/>
                    <a:pt x="1398" y="1373"/>
                  </a:cubicBezTo>
                  <a:cubicBezTo>
                    <a:pt x="1074" y="1373"/>
                    <a:pt x="884" y="1365"/>
                    <a:pt x="765" y="1365"/>
                  </a:cubicBezTo>
                  <a:cubicBezTo>
                    <a:pt x="621" y="1365"/>
                    <a:pt x="582" y="1377"/>
                    <a:pt x="531" y="1432"/>
                  </a:cubicBezTo>
                  <a:cubicBezTo>
                    <a:pt x="493" y="1470"/>
                    <a:pt x="469" y="1528"/>
                    <a:pt x="474" y="1586"/>
                  </a:cubicBezTo>
                  <a:cubicBezTo>
                    <a:pt x="488" y="1902"/>
                    <a:pt x="373" y="2210"/>
                    <a:pt x="152" y="2440"/>
                  </a:cubicBezTo>
                  <a:cubicBezTo>
                    <a:pt x="0" y="2592"/>
                    <a:pt x="140" y="2798"/>
                    <a:pt x="298" y="2798"/>
                  </a:cubicBezTo>
                  <a:cubicBezTo>
                    <a:pt x="350" y="2798"/>
                    <a:pt x="404" y="2776"/>
                    <a:pt x="450" y="2723"/>
                  </a:cubicBezTo>
                  <a:cubicBezTo>
                    <a:pt x="699" y="2469"/>
                    <a:pt x="848" y="2138"/>
                    <a:pt x="882" y="1782"/>
                  </a:cubicBezTo>
                  <a:lnTo>
                    <a:pt x="1981" y="1782"/>
                  </a:lnTo>
                  <a:cubicBezTo>
                    <a:pt x="2091" y="1782"/>
                    <a:pt x="2187" y="1686"/>
                    <a:pt x="2187" y="1576"/>
                  </a:cubicBezTo>
                  <a:lnTo>
                    <a:pt x="2187" y="275"/>
                  </a:lnTo>
                  <a:cubicBezTo>
                    <a:pt x="2187" y="165"/>
                    <a:pt x="2096" y="74"/>
                    <a:pt x="1986" y="69"/>
                  </a:cubicBezTo>
                  <a:cubicBezTo>
                    <a:pt x="1871" y="69"/>
                    <a:pt x="1755" y="50"/>
                    <a:pt x="1650" y="11"/>
                  </a:cubicBezTo>
                  <a:cubicBezTo>
                    <a:pt x="1625" y="4"/>
                    <a:pt x="1602" y="0"/>
                    <a:pt x="158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402;p89"/>
            <p:cNvSpPr/>
            <p:nvPr/>
          </p:nvSpPr>
          <p:spPr>
            <a:xfrm>
              <a:off x="3344547" y="1539171"/>
              <a:ext cx="96871" cy="63122"/>
            </a:xfrm>
            <a:custGeom>
              <a:avLst/>
              <a:gdLst/>
              <a:ahLst/>
              <a:cxnLst/>
              <a:rect l="l" t="t" r="r" b="b"/>
              <a:pathLst>
                <a:path w="3697" h="2409" extrusionOk="0">
                  <a:moveTo>
                    <a:pt x="2189" y="0"/>
                  </a:moveTo>
                  <a:cubicBezTo>
                    <a:pt x="2069" y="0"/>
                    <a:pt x="1973" y="96"/>
                    <a:pt x="1983" y="216"/>
                  </a:cubicBezTo>
                  <a:cubicBezTo>
                    <a:pt x="2011" y="797"/>
                    <a:pt x="1502" y="1397"/>
                    <a:pt x="811" y="1397"/>
                  </a:cubicBezTo>
                  <a:cubicBezTo>
                    <a:pt x="662" y="1397"/>
                    <a:pt x="518" y="1368"/>
                    <a:pt x="379" y="1316"/>
                  </a:cubicBezTo>
                  <a:cubicBezTo>
                    <a:pt x="350" y="1304"/>
                    <a:pt x="322" y="1299"/>
                    <a:pt x="296" y="1299"/>
                  </a:cubicBezTo>
                  <a:cubicBezTo>
                    <a:pt x="95" y="1299"/>
                    <a:pt x="0" y="1610"/>
                    <a:pt x="226" y="1700"/>
                  </a:cubicBezTo>
                  <a:cubicBezTo>
                    <a:pt x="419" y="1775"/>
                    <a:pt x="616" y="1810"/>
                    <a:pt x="808" y="1810"/>
                  </a:cubicBezTo>
                  <a:cubicBezTo>
                    <a:pt x="1583" y="1810"/>
                    <a:pt x="2286" y="1240"/>
                    <a:pt x="2386" y="413"/>
                  </a:cubicBezTo>
                  <a:lnTo>
                    <a:pt x="3279" y="413"/>
                  </a:lnTo>
                  <a:lnTo>
                    <a:pt x="3279" y="2204"/>
                  </a:lnTo>
                  <a:cubicBezTo>
                    <a:pt x="3279" y="2340"/>
                    <a:pt x="3383" y="2409"/>
                    <a:pt x="3487" y="2409"/>
                  </a:cubicBezTo>
                  <a:cubicBezTo>
                    <a:pt x="3592" y="2409"/>
                    <a:pt x="3696" y="2340"/>
                    <a:pt x="3696" y="2204"/>
                  </a:cubicBezTo>
                  <a:lnTo>
                    <a:pt x="3696" y="207"/>
                  </a:lnTo>
                  <a:cubicBezTo>
                    <a:pt x="3696" y="91"/>
                    <a:pt x="3600" y="0"/>
                    <a:pt x="349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403;p89"/>
            <p:cNvSpPr/>
            <p:nvPr/>
          </p:nvSpPr>
          <p:spPr>
            <a:xfrm>
              <a:off x="3104664" y="1585287"/>
              <a:ext cx="336624" cy="283092"/>
            </a:xfrm>
            <a:custGeom>
              <a:avLst/>
              <a:gdLst/>
              <a:ahLst/>
              <a:cxnLst/>
              <a:rect l="l" t="t" r="r" b="b"/>
              <a:pathLst>
                <a:path w="12847" h="10804" extrusionOk="0">
                  <a:moveTo>
                    <a:pt x="6249" y="1"/>
                  </a:moveTo>
                  <a:cubicBezTo>
                    <a:pt x="6197" y="1"/>
                    <a:pt x="6143" y="22"/>
                    <a:pt x="6097" y="74"/>
                  </a:cubicBezTo>
                  <a:cubicBezTo>
                    <a:pt x="5262" y="1020"/>
                    <a:pt x="5819" y="2536"/>
                    <a:pt x="7081" y="2700"/>
                  </a:cubicBezTo>
                  <a:lnTo>
                    <a:pt x="7081" y="3593"/>
                  </a:lnTo>
                  <a:lnTo>
                    <a:pt x="5987" y="3593"/>
                  </a:lnTo>
                  <a:cubicBezTo>
                    <a:pt x="5872" y="3593"/>
                    <a:pt x="5780" y="3689"/>
                    <a:pt x="5780" y="3799"/>
                  </a:cubicBezTo>
                  <a:cubicBezTo>
                    <a:pt x="5761" y="4433"/>
                    <a:pt x="5243" y="4932"/>
                    <a:pt x="4609" y="4932"/>
                  </a:cubicBezTo>
                  <a:cubicBezTo>
                    <a:pt x="3976" y="4932"/>
                    <a:pt x="3462" y="4433"/>
                    <a:pt x="3438" y="3799"/>
                  </a:cubicBezTo>
                  <a:cubicBezTo>
                    <a:pt x="3438" y="3689"/>
                    <a:pt x="3347" y="3593"/>
                    <a:pt x="3231" y="3593"/>
                  </a:cubicBezTo>
                  <a:lnTo>
                    <a:pt x="2142" y="3593"/>
                  </a:lnTo>
                  <a:lnTo>
                    <a:pt x="2142" y="2503"/>
                  </a:lnTo>
                  <a:cubicBezTo>
                    <a:pt x="2142" y="2388"/>
                    <a:pt x="2046" y="2296"/>
                    <a:pt x="1935" y="2292"/>
                  </a:cubicBezTo>
                  <a:cubicBezTo>
                    <a:pt x="1033" y="2277"/>
                    <a:pt x="481" y="1293"/>
                    <a:pt x="947" y="516"/>
                  </a:cubicBezTo>
                  <a:cubicBezTo>
                    <a:pt x="1047" y="352"/>
                    <a:pt x="906" y="198"/>
                    <a:pt x="762" y="198"/>
                  </a:cubicBezTo>
                  <a:cubicBezTo>
                    <a:pt x="699" y="198"/>
                    <a:pt x="635" y="228"/>
                    <a:pt x="591" y="300"/>
                  </a:cubicBezTo>
                  <a:cubicBezTo>
                    <a:pt x="1" y="1274"/>
                    <a:pt x="611" y="2532"/>
                    <a:pt x="1724" y="2695"/>
                  </a:cubicBezTo>
                  <a:lnTo>
                    <a:pt x="1724" y="4481"/>
                  </a:lnTo>
                  <a:cubicBezTo>
                    <a:pt x="1724" y="4620"/>
                    <a:pt x="1827" y="4689"/>
                    <a:pt x="1931" y="4689"/>
                  </a:cubicBezTo>
                  <a:cubicBezTo>
                    <a:pt x="2034" y="4689"/>
                    <a:pt x="2137" y="4620"/>
                    <a:pt x="2137" y="4481"/>
                  </a:cubicBezTo>
                  <a:lnTo>
                    <a:pt x="2137" y="4010"/>
                  </a:lnTo>
                  <a:lnTo>
                    <a:pt x="3039" y="4010"/>
                  </a:lnTo>
                  <a:cubicBezTo>
                    <a:pt x="3145" y="4793"/>
                    <a:pt x="3817" y="5378"/>
                    <a:pt x="4609" y="5378"/>
                  </a:cubicBezTo>
                  <a:cubicBezTo>
                    <a:pt x="5401" y="5378"/>
                    <a:pt x="6073" y="4793"/>
                    <a:pt x="6179" y="4010"/>
                  </a:cubicBezTo>
                  <a:lnTo>
                    <a:pt x="7081" y="4010"/>
                  </a:lnTo>
                  <a:lnTo>
                    <a:pt x="7081" y="5100"/>
                  </a:lnTo>
                  <a:cubicBezTo>
                    <a:pt x="7081" y="5215"/>
                    <a:pt x="7172" y="5311"/>
                    <a:pt x="7288" y="5311"/>
                  </a:cubicBezTo>
                  <a:cubicBezTo>
                    <a:pt x="7917" y="5330"/>
                    <a:pt x="8421" y="5849"/>
                    <a:pt x="8421" y="6477"/>
                  </a:cubicBezTo>
                  <a:cubicBezTo>
                    <a:pt x="8421" y="7111"/>
                    <a:pt x="7917" y="7630"/>
                    <a:pt x="7288" y="7649"/>
                  </a:cubicBezTo>
                  <a:cubicBezTo>
                    <a:pt x="7172" y="7649"/>
                    <a:pt x="7081" y="7740"/>
                    <a:pt x="7081" y="7855"/>
                  </a:cubicBezTo>
                  <a:lnTo>
                    <a:pt x="7081" y="8950"/>
                  </a:lnTo>
                  <a:lnTo>
                    <a:pt x="6179" y="8950"/>
                  </a:lnTo>
                  <a:cubicBezTo>
                    <a:pt x="5900" y="8950"/>
                    <a:pt x="5900" y="9362"/>
                    <a:pt x="6179" y="9362"/>
                  </a:cubicBezTo>
                  <a:lnTo>
                    <a:pt x="8387" y="9362"/>
                  </a:lnTo>
                  <a:cubicBezTo>
                    <a:pt x="8463" y="10195"/>
                    <a:pt x="9164" y="10804"/>
                    <a:pt x="9965" y="10804"/>
                  </a:cubicBezTo>
                  <a:cubicBezTo>
                    <a:pt x="10075" y="10804"/>
                    <a:pt x="10186" y="10792"/>
                    <a:pt x="10297" y="10769"/>
                  </a:cubicBezTo>
                  <a:cubicBezTo>
                    <a:pt x="10549" y="10715"/>
                    <a:pt x="10490" y="10355"/>
                    <a:pt x="10262" y="10355"/>
                  </a:cubicBezTo>
                  <a:cubicBezTo>
                    <a:pt x="10246" y="10355"/>
                    <a:pt x="10229" y="10357"/>
                    <a:pt x="10211" y="10361"/>
                  </a:cubicBezTo>
                  <a:cubicBezTo>
                    <a:pt x="10126" y="10379"/>
                    <a:pt x="10042" y="10388"/>
                    <a:pt x="9960" y="10388"/>
                  </a:cubicBezTo>
                  <a:cubicBezTo>
                    <a:pt x="9313" y="10388"/>
                    <a:pt x="8765" y="9847"/>
                    <a:pt x="8795" y="9166"/>
                  </a:cubicBezTo>
                  <a:cubicBezTo>
                    <a:pt x="8800" y="9108"/>
                    <a:pt x="8776" y="9055"/>
                    <a:pt x="8737" y="9012"/>
                  </a:cubicBezTo>
                  <a:cubicBezTo>
                    <a:pt x="8684" y="8958"/>
                    <a:pt x="8642" y="8947"/>
                    <a:pt x="8489" y="8947"/>
                  </a:cubicBezTo>
                  <a:cubicBezTo>
                    <a:pt x="8373" y="8947"/>
                    <a:pt x="8191" y="8953"/>
                    <a:pt x="7890" y="8953"/>
                  </a:cubicBezTo>
                  <a:cubicBezTo>
                    <a:pt x="7775" y="8953"/>
                    <a:pt x="7643" y="8952"/>
                    <a:pt x="7489" y="8950"/>
                  </a:cubicBezTo>
                  <a:lnTo>
                    <a:pt x="7489" y="8052"/>
                  </a:lnTo>
                  <a:cubicBezTo>
                    <a:pt x="8281" y="7946"/>
                    <a:pt x="8867" y="7274"/>
                    <a:pt x="8867" y="6477"/>
                  </a:cubicBezTo>
                  <a:cubicBezTo>
                    <a:pt x="8867" y="5685"/>
                    <a:pt x="8281" y="5013"/>
                    <a:pt x="7489" y="4908"/>
                  </a:cubicBezTo>
                  <a:lnTo>
                    <a:pt x="7489" y="4010"/>
                  </a:lnTo>
                  <a:lnTo>
                    <a:pt x="8392" y="4010"/>
                  </a:lnTo>
                  <a:cubicBezTo>
                    <a:pt x="8502" y="4788"/>
                    <a:pt x="9174" y="5369"/>
                    <a:pt x="9961" y="5369"/>
                  </a:cubicBezTo>
                  <a:cubicBezTo>
                    <a:pt x="10749" y="5369"/>
                    <a:pt x="11421" y="4788"/>
                    <a:pt x="11531" y="4010"/>
                  </a:cubicBezTo>
                  <a:lnTo>
                    <a:pt x="12429" y="4010"/>
                  </a:lnTo>
                  <a:lnTo>
                    <a:pt x="12429" y="4908"/>
                  </a:lnTo>
                  <a:cubicBezTo>
                    <a:pt x="11248" y="5081"/>
                    <a:pt x="10667" y="6482"/>
                    <a:pt x="11411" y="7442"/>
                  </a:cubicBezTo>
                  <a:cubicBezTo>
                    <a:pt x="11457" y="7502"/>
                    <a:pt x="11514" y="7527"/>
                    <a:pt x="11570" y="7527"/>
                  </a:cubicBezTo>
                  <a:cubicBezTo>
                    <a:pt x="11720" y="7527"/>
                    <a:pt x="11860" y="7349"/>
                    <a:pt x="11738" y="7188"/>
                  </a:cubicBezTo>
                  <a:cubicBezTo>
                    <a:pt x="11157" y="6434"/>
                    <a:pt x="11685" y="5321"/>
                    <a:pt x="12645" y="5306"/>
                  </a:cubicBezTo>
                  <a:cubicBezTo>
                    <a:pt x="12755" y="5301"/>
                    <a:pt x="12846" y="5210"/>
                    <a:pt x="12846" y="5100"/>
                  </a:cubicBezTo>
                  <a:lnTo>
                    <a:pt x="12846" y="1274"/>
                  </a:lnTo>
                  <a:cubicBezTo>
                    <a:pt x="12846" y="1159"/>
                    <a:pt x="12755" y="1063"/>
                    <a:pt x="12645" y="1063"/>
                  </a:cubicBezTo>
                  <a:cubicBezTo>
                    <a:pt x="12530" y="1063"/>
                    <a:pt x="12434" y="1159"/>
                    <a:pt x="12434" y="1269"/>
                  </a:cubicBezTo>
                  <a:lnTo>
                    <a:pt x="12434" y="3593"/>
                  </a:lnTo>
                  <a:lnTo>
                    <a:pt x="11344" y="3593"/>
                  </a:lnTo>
                  <a:cubicBezTo>
                    <a:pt x="11229" y="3593"/>
                    <a:pt x="11138" y="3684"/>
                    <a:pt x="11138" y="3799"/>
                  </a:cubicBezTo>
                  <a:cubicBezTo>
                    <a:pt x="11133" y="4087"/>
                    <a:pt x="11022" y="4361"/>
                    <a:pt x="10830" y="4572"/>
                  </a:cubicBezTo>
                  <a:cubicBezTo>
                    <a:pt x="10589" y="4837"/>
                    <a:pt x="10279" y="4956"/>
                    <a:pt x="9974" y="4956"/>
                  </a:cubicBezTo>
                  <a:cubicBezTo>
                    <a:pt x="9378" y="4956"/>
                    <a:pt x="8801" y="4503"/>
                    <a:pt x="8795" y="3799"/>
                  </a:cubicBezTo>
                  <a:cubicBezTo>
                    <a:pt x="8795" y="3684"/>
                    <a:pt x="8699" y="3593"/>
                    <a:pt x="8589" y="3593"/>
                  </a:cubicBezTo>
                  <a:lnTo>
                    <a:pt x="7494" y="3593"/>
                  </a:lnTo>
                  <a:lnTo>
                    <a:pt x="7494" y="2503"/>
                  </a:lnTo>
                  <a:cubicBezTo>
                    <a:pt x="7494" y="2390"/>
                    <a:pt x="7407" y="2296"/>
                    <a:pt x="7296" y="2296"/>
                  </a:cubicBezTo>
                  <a:cubicBezTo>
                    <a:pt x="7293" y="2296"/>
                    <a:pt x="7290" y="2296"/>
                    <a:pt x="7288" y="2296"/>
                  </a:cubicBezTo>
                  <a:cubicBezTo>
                    <a:pt x="6280" y="2296"/>
                    <a:pt x="5747" y="1101"/>
                    <a:pt x="6409" y="348"/>
                  </a:cubicBezTo>
                  <a:cubicBezTo>
                    <a:pt x="6546" y="193"/>
                    <a:pt x="6405" y="1"/>
                    <a:pt x="624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404;p89"/>
            <p:cNvSpPr/>
            <p:nvPr/>
          </p:nvSpPr>
          <p:spPr>
            <a:xfrm>
              <a:off x="3132805" y="1507177"/>
              <a:ext cx="83638" cy="80127"/>
            </a:xfrm>
            <a:custGeom>
              <a:avLst/>
              <a:gdLst/>
              <a:ahLst/>
              <a:cxnLst/>
              <a:rect l="l" t="t" r="r" b="b"/>
              <a:pathLst>
                <a:path w="3192" h="3058" extrusionOk="0">
                  <a:moveTo>
                    <a:pt x="2884" y="0"/>
                  </a:moveTo>
                  <a:cubicBezTo>
                    <a:pt x="2846" y="0"/>
                    <a:pt x="2804" y="12"/>
                    <a:pt x="2762" y="40"/>
                  </a:cubicBezTo>
                  <a:cubicBezTo>
                    <a:pt x="2321" y="285"/>
                    <a:pt x="2023" y="722"/>
                    <a:pt x="1961" y="1221"/>
                  </a:cubicBezTo>
                  <a:lnTo>
                    <a:pt x="857" y="1221"/>
                  </a:lnTo>
                  <a:cubicBezTo>
                    <a:pt x="741" y="1221"/>
                    <a:pt x="645" y="1312"/>
                    <a:pt x="645" y="1428"/>
                  </a:cubicBezTo>
                  <a:lnTo>
                    <a:pt x="645" y="2537"/>
                  </a:lnTo>
                  <a:cubicBezTo>
                    <a:pt x="497" y="2556"/>
                    <a:pt x="353" y="2599"/>
                    <a:pt x="218" y="2661"/>
                  </a:cubicBezTo>
                  <a:cubicBezTo>
                    <a:pt x="1" y="2757"/>
                    <a:pt x="100" y="3057"/>
                    <a:pt x="297" y="3057"/>
                  </a:cubicBezTo>
                  <a:cubicBezTo>
                    <a:pt x="327" y="3057"/>
                    <a:pt x="358" y="3051"/>
                    <a:pt x="391" y="3036"/>
                  </a:cubicBezTo>
                  <a:cubicBezTo>
                    <a:pt x="540" y="2969"/>
                    <a:pt x="698" y="2935"/>
                    <a:pt x="861" y="2935"/>
                  </a:cubicBezTo>
                  <a:cubicBezTo>
                    <a:pt x="972" y="2930"/>
                    <a:pt x="1063" y="2839"/>
                    <a:pt x="1063" y="2729"/>
                  </a:cubicBezTo>
                  <a:lnTo>
                    <a:pt x="1063" y="1634"/>
                  </a:lnTo>
                  <a:lnTo>
                    <a:pt x="2157" y="1634"/>
                  </a:lnTo>
                  <a:cubicBezTo>
                    <a:pt x="2273" y="1634"/>
                    <a:pt x="2364" y="1543"/>
                    <a:pt x="2364" y="1428"/>
                  </a:cubicBezTo>
                  <a:cubicBezTo>
                    <a:pt x="2364" y="1428"/>
                    <a:pt x="2340" y="746"/>
                    <a:pt x="2964" y="400"/>
                  </a:cubicBezTo>
                  <a:cubicBezTo>
                    <a:pt x="3192" y="297"/>
                    <a:pt x="3074" y="0"/>
                    <a:pt x="2884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405;p89"/>
            <p:cNvSpPr/>
            <p:nvPr/>
          </p:nvSpPr>
          <p:spPr>
            <a:xfrm>
              <a:off x="3221343" y="1503037"/>
              <a:ext cx="121920" cy="84189"/>
            </a:xfrm>
            <a:custGeom>
              <a:avLst/>
              <a:gdLst/>
              <a:ahLst/>
              <a:cxnLst/>
              <a:rect l="l" t="t" r="r" b="b"/>
              <a:pathLst>
                <a:path w="4653" h="3213" extrusionOk="0">
                  <a:moveTo>
                    <a:pt x="282" y="1"/>
                  </a:moveTo>
                  <a:cubicBezTo>
                    <a:pt x="29" y="1"/>
                    <a:pt x="1" y="386"/>
                    <a:pt x="267" y="414"/>
                  </a:cubicBezTo>
                  <a:cubicBezTo>
                    <a:pt x="871" y="467"/>
                    <a:pt x="1332" y="976"/>
                    <a:pt x="1327" y="1586"/>
                  </a:cubicBezTo>
                  <a:cubicBezTo>
                    <a:pt x="1327" y="1696"/>
                    <a:pt x="1419" y="1792"/>
                    <a:pt x="1534" y="1792"/>
                  </a:cubicBezTo>
                  <a:lnTo>
                    <a:pt x="2628" y="1792"/>
                  </a:lnTo>
                  <a:lnTo>
                    <a:pt x="2628" y="2690"/>
                  </a:lnTo>
                  <a:cubicBezTo>
                    <a:pt x="2484" y="2714"/>
                    <a:pt x="2340" y="2752"/>
                    <a:pt x="2206" y="2810"/>
                  </a:cubicBezTo>
                  <a:cubicBezTo>
                    <a:pt x="1982" y="2907"/>
                    <a:pt x="2085" y="3212"/>
                    <a:pt x="2283" y="3212"/>
                  </a:cubicBezTo>
                  <a:cubicBezTo>
                    <a:pt x="2310" y="3212"/>
                    <a:pt x="2339" y="3206"/>
                    <a:pt x="2369" y="3194"/>
                  </a:cubicBezTo>
                  <a:cubicBezTo>
                    <a:pt x="2518" y="3127"/>
                    <a:pt x="2676" y="3098"/>
                    <a:pt x="2835" y="3098"/>
                  </a:cubicBezTo>
                  <a:cubicBezTo>
                    <a:pt x="2950" y="3098"/>
                    <a:pt x="3041" y="3002"/>
                    <a:pt x="3041" y="2891"/>
                  </a:cubicBezTo>
                  <a:lnTo>
                    <a:pt x="3041" y="1792"/>
                  </a:lnTo>
                  <a:lnTo>
                    <a:pt x="3939" y="1792"/>
                  </a:lnTo>
                  <a:cubicBezTo>
                    <a:pt x="3968" y="2042"/>
                    <a:pt x="4054" y="2282"/>
                    <a:pt x="4198" y="2493"/>
                  </a:cubicBezTo>
                  <a:cubicBezTo>
                    <a:pt x="4243" y="2560"/>
                    <a:pt x="4303" y="2587"/>
                    <a:pt x="4363" y="2587"/>
                  </a:cubicBezTo>
                  <a:cubicBezTo>
                    <a:pt x="4510" y="2587"/>
                    <a:pt x="4653" y="2423"/>
                    <a:pt x="4544" y="2263"/>
                  </a:cubicBezTo>
                  <a:cubicBezTo>
                    <a:pt x="4409" y="2066"/>
                    <a:pt x="4337" y="1830"/>
                    <a:pt x="4342" y="1595"/>
                  </a:cubicBezTo>
                  <a:cubicBezTo>
                    <a:pt x="4347" y="1475"/>
                    <a:pt x="4251" y="1379"/>
                    <a:pt x="4136" y="1379"/>
                  </a:cubicBezTo>
                  <a:lnTo>
                    <a:pt x="1731" y="1379"/>
                  </a:lnTo>
                  <a:cubicBezTo>
                    <a:pt x="1635" y="645"/>
                    <a:pt x="1044" y="74"/>
                    <a:pt x="305" y="2"/>
                  </a:cubicBezTo>
                  <a:cubicBezTo>
                    <a:pt x="297" y="1"/>
                    <a:pt x="290" y="1"/>
                    <a:pt x="28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406;p89"/>
            <p:cNvSpPr/>
            <p:nvPr/>
          </p:nvSpPr>
          <p:spPr>
            <a:xfrm>
              <a:off x="3174598" y="1782985"/>
              <a:ext cx="90425" cy="47636"/>
            </a:xfrm>
            <a:custGeom>
              <a:avLst/>
              <a:gdLst/>
              <a:ahLst/>
              <a:cxnLst/>
              <a:rect l="l" t="t" r="r" b="b"/>
              <a:pathLst>
                <a:path w="3451" h="1818" extrusionOk="0">
                  <a:moveTo>
                    <a:pt x="1940" y="1"/>
                  </a:moveTo>
                  <a:cubicBezTo>
                    <a:pt x="1854" y="1"/>
                    <a:pt x="1768" y="8"/>
                    <a:pt x="1681" y="22"/>
                  </a:cubicBezTo>
                  <a:cubicBezTo>
                    <a:pt x="985" y="137"/>
                    <a:pt x="447" y="704"/>
                    <a:pt x="366" y="1405"/>
                  </a:cubicBezTo>
                  <a:lnTo>
                    <a:pt x="274" y="1405"/>
                  </a:lnTo>
                  <a:cubicBezTo>
                    <a:pt x="1" y="1405"/>
                    <a:pt x="1" y="1817"/>
                    <a:pt x="274" y="1817"/>
                  </a:cubicBezTo>
                  <a:lnTo>
                    <a:pt x="562" y="1817"/>
                  </a:lnTo>
                  <a:cubicBezTo>
                    <a:pt x="682" y="1817"/>
                    <a:pt x="774" y="1721"/>
                    <a:pt x="769" y="1601"/>
                  </a:cubicBezTo>
                  <a:cubicBezTo>
                    <a:pt x="745" y="1001"/>
                    <a:pt x="1259" y="416"/>
                    <a:pt x="1940" y="416"/>
                  </a:cubicBezTo>
                  <a:cubicBezTo>
                    <a:pt x="2391" y="416"/>
                    <a:pt x="2804" y="675"/>
                    <a:pt x="2996" y="1083"/>
                  </a:cubicBezTo>
                  <a:cubicBezTo>
                    <a:pt x="3037" y="1167"/>
                    <a:pt x="3106" y="1202"/>
                    <a:pt x="3175" y="1202"/>
                  </a:cubicBezTo>
                  <a:cubicBezTo>
                    <a:pt x="3312" y="1202"/>
                    <a:pt x="3450" y="1066"/>
                    <a:pt x="3371" y="901"/>
                  </a:cubicBezTo>
                  <a:lnTo>
                    <a:pt x="3371" y="901"/>
                  </a:lnTo>
                  <a:lnTo>
                    <a:pt x="3371" y="905"/>
                  </a:lnTo>
                  <a:cubicBezTo>
                    <a:pt x="3106" y="346"/>
                    <a:pt x="2543" y="1"/>
                    <a:pt x="194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407;p89"/>
            <p:cNvSpPr/>
            <p:nvPr/>
          </p:nvSpPr>
          <p:spPr>
            <a:xfrm>
              <a:off x="3149837" y="1718972"/>
              <a:ext cx="17713" cy="111649"/>
            </a:xfrm>
            <a:custGeom>
              <a:avLst/>
              <a:gdLst/>
              <a:ahLst/>
              <a:cxnLst/>
              <a:rect l="l" t="t" r="r" b="b"/>
              <a:pathLst>
                <a:path w="676" h="4261" extrusionOk="0">
                  <a:moveTo>
                    <a:pt x="207" y="0"/>
                  </a:moveTo>
                  <a:cubicBezTo>
                    <a:pt x="103" y="0"/>
                    <a:pt x="0" y="70"/>
                    <a:pt x="0" y="209"/>
                  </a:cubicBezTo>
                  <a:lnTo>
                    <a:pt x="0" y="4054"/>
                  </a:lnTo>
                  <a:cubicBezTo>
                    <a:pt x="0" y="4169"/>
                    <a:pt x="91" y="4260"/>
                    <a:pt x="207" y="4260"/>
                  </a:cubicBezTo>
                  <a:lnTo>
                    <a:pt x="394" y="4260"/>
                  </a:lnTo>
                  <a:cubicBezTo>
                    <a:pt x="395" y="4260"/>
                    <a:pt x="397" y="4260"/>
                    <a:pt x="399" y="4260"/>
                  </a:cubicBezTo>
                  <a:cubicBezTo>
                    <a:pt x="653" y="4260"/>
                    <a:pt x="675" y="3876"/>
                    <a:pt x="413" y="3848"/>
                  </a:cubicBezTo>
                  <a:lnTo>
                    <a:pt x="413" y="209"/>
                  </a:lnTo>
                  <a:cubicBezTo>
                    <a:pt x="413" y="70"/>
                    <a:pt x="310" y="0"/>
                    <a:pt x="20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 advClick="0" advTm="5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" t="3151" r="5877" b="12361"/>
          <a:stretch/>
        </p:blipFill>
        <p:spPr>
          <a:xfrm>
            <a:off x="167072" y="985962"/>
            <a:ext cx="5017959" cy="3708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1994"/>
          <a:stretch/>
        </p:blipFill>
        <p:spPr>
          <a:xfrm>
            <a:off x="4775959" y="238539"/>
            <a:ext cx="4216289" cy="47014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7072" y="4366462"/>
            <a:ext cx="4608887" cy="6553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понятиях бюджетных терминов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413" y="126329"/>
            <a:ext cx="5649307" cy="7154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Словарик бюджетных терминов. </a:t>
            </a:r>
            <a:endParaRPr lang="en-US" sz="2100" b="1" dirty="0">
              <a:solidFill>
                <a:srgbClr val="00206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Соберите </a:t>
            </a:r>
            <a:r>
              <a:rPr lang="ru-RU" sz="2100" b="1" dirty="0" err="1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пазлы</a:t>
            </a: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«Половинки»</a:t>
            </a:r>
            <a:endParaRPr lang="ru-RU" sz="2100" b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5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9745" t="27185"/>
          <a:stretch/>
        </p:blipFill>
        <p:spPr>
          <a:xfrm>
            <a:off x="155496" y="1120430"/>
            <a:ext cx="5419192" cy="3255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508" y="224933"/>
            <a:ext cx="3369591" cy="4762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25783" y="134065"/>
            <a:ext cx="4548905" cy="8988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</a:t>
            </a:r>
          </a:p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«Откуда берутся деньги?»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5496" y="4471601"/>
            <a:ext cx="5376624" cy="555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составляющих семейного бюджета: зарплата, стипендия, пособия, пенсия.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grpSp>
        <p:nvGrpSpPr>
          <p:cNvPr id="13" name="Google Shape;12265;p88"/>
          <p:cNvGrpSpPr/>
          <p:nvPr/>
        </p:nvGrpSpPr>
        <p:grpSpPr>
          <a:xfrm>
            <a:off x="83484" y="278949"/>
            <a:ext cx="893264" cy="704469"/>
            <a:chOff x="1741498" y="2017172"/>
            <a:chExt cx="361722" cy="299587"/>
          </a:xfrm>
        </p:grpSpPr>
        <p:sp>
          <p:nvSpPr>
            <p:cNvPr id="14" name="Google Shape;12266;p88"/>
            <p:cNvSpPr/>
            <p:nvPr/>
          </p:nvSpPr>
          <p:spPr>
            <a:xfrm>
              <a:off x="1805993" y="2051018"/>
              <a:ext cx="141207" cy="229036"/>
            </a:xfrm>
            <a:custGeom>
              <a:avLst/>
              <a:gdLst/>
              <a:ahLst/>
              <a:cxnLst/>
              <a:rect l="l" t="t" r="r" b="b"/>
              <a:pathLst>
                <a:path w="5386" h="8736" extrusionOk="0">
                  <a:moveTo>
                    <a:pt x="5377" y="0"/>
                  </a:moveTo>
                  <a:cubicBezTo>
                    <a:pt x="3302" y="0"/>
                    <a:pt x="1448" y="1292"/>
                    <a:pt x="724" y="3238"/>
                  </a:cubicBezTo>
                  <a:cubicBezTo>
                    <a:pt x="0" y="5186"/>
                    <a:pt x="565" y="7381"/>
                    <a:pt x="2141" y="8736"/>
                  </a:cubicBezTo>
                  <a:lnTo>
                    <a:pt x="5386" y="4969"/>
                  </a:lnTo>
                  <a:lnTo>
                    <a:pt x="5386" y="2162"/>
                  </a:lnTo>
                  <a:lnTo>
                    <a:pt x="5386" y="0"/>
                  </a:lnTo>
                  <a:cubicBezTo>
                    <a:pt x="5383" y="0"/>
                    <a:pt x="5380" y="0"/>
                    <a:pt x="5377" y="0"/>
                  </a:cubicBezTo>
                  <a:close/>
                </a:path>
              </a:pathLst>
            </a:custGeom>
            <a:solidFill>
              <a:srgbClr val="A9BA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267;p88"/>
            <p:cNvSpPr/>
            <p:nvPr/>
          </p:nvSpPr>
          <p:spPr>
            <a:xfrm>
              <a:off x="1947174" y="2181293"/>
              <a:ext cx="130406" cy="128387"/>
            </a:xfrm>
            <a:custGeom>
              <a:avLst/>
              <a:gdLst/>
              <a:ahLst/>
              <a:cxnLst/>
              <a:rect l="l" t="t" r="r" b="b"/>
              <a:pathLst>
                <a:path w="4974" h="4897" extrusionOk="0">
                  <a:moveTo>
                    <a:pt x="1" y="0"/>
                  </a:moveTo>
                  <a:lnTo>
                    <a:pt x="700" y="4038"/>
                  </a:lnTo>
                  <a:lnTo>
                    <a:pt x="848" y="4897"/>
                  </a:lnTo>
                  <a:cubicBezTo>
                    <a:pt x="3231" y="4484"/>
                    <a:pt x="4970" y="2419"/>
                    <a:pt x="4973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268;p88"/>
            <p:cNvSpPr/>
            <p:nvPr/>
          </p:nvSpPr>
          <p:spPr>
            <a:xfrm>
              <a:off x="1817764" y="2064206"/>
              <a:ext cx="80147" cy="119657"/>
            </a:xfrm>
            <a:custGeom>
              <a:avLst/>
              <a:gdLst/>
              <a:ahLst/>
              <a:cxnLst/>
              <a:rect l="l" t="t" r="r" b="b"/>
              <a:pathLst>
                <a:path w="3057" h="4564" extrusionOk="0">
                  <a:moveTo>
                    <a:pt x="2749" y="1"/>
                  </a:moveTo>
                  <a:lnTo>
                    <a:pt x="2749" y="1"/>
                  </a:lnTo>
                  <a:cubicBezTo>
                    <a:pt x="1232" y="747"/>
                    <a:pt x="196" y="2210"/>
                    <a:pt x="0" y="3890"/>
                  </a:cubicBezTo>
                  <a:cubicBezTo>
                    <a:pt x="210" y="3890"/>
                    <a:pt x="420" y="3865"/>
                    <a:pt x="627" y="3818"/>
                  </a:cubicBezTo>
                  <a:lnTo>
                    <a:pt x="2188" y="4546"/>
                  </a:lnTo>
                  <a:cubicBezTo>
                    <a:pt x="2212" y="4558"/>
                    <a:pt x="2238" y="4563"/>
                    <a:pt x="2263" y="4563"/>
                  </a:cubicBezTo>
                  <a:cubicBezTo>
                    <a:pt x="2358" y="4563"/>
                    <a:pt x="2444" y="4483"/>
                    <a:pt x="2441" y="4379"/>
                  </a:cubicBezTo>
                  <a:lnTo>
                    <a:pt x="2362" y="2659"/>
                  </a:lnTo>
                  <a:cubicBezTo>
                    <a:pt x="2912" y="1887"/>
                    <a:pt x="3057" y="895"/>
                    <a:pt x="2749" y="1"/>
                  </a:cubicBezTo>
                  <a:close/>
                </a:path>
              </a:pathLst>
            </a:custGeom>
            <a:solidFill>
              <a:srgbClr val="D6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269;p88"/>
            <p:cNvSpPr/>
            <p:nvPr/>
          </p:nvSpPr>
          <p:spPr>
            <a:xfrm>
              <a:off x="1965500" y="2181293"/>
              <a:ext cx="112080" cy="128387"/>
            </a:xfrm>
            <a:custGeom>
              <a:avLst/>
              <a:gdLst/>
              <a:ahLst/>
              <a:cxnLst/>
              <a:rect l="l" t="t" r="r" b="b"/>
              <a:pathLst>
                <a:path w="4275" h="4897" extrusionOk="0">
                  <a:moveTo>
                    <a:pt x="3586" y="0"/>
                  </a:moveTo>
                  <a:cubicBezTo>
                    <a:pt x="3286" y="1934"/>
                    <a:pt x="1884" y="3513"/>
                    <a:pt x="1" y="4038"/>
                  </a:cubicBezTo>
                  <a:lnTo>
                    <a:pt x="149" y="4897"/>
                  </a:lnTo>
                  <a:cubicBezTo>
                    <a:pt x="2532" y="4484"/>
                    <a:pt x="4271" y="2419"/>
                    <a:pt x="4274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270;p88"/>
            <p:cNvSpPr/>
            <p:nvPr/>
          </p:nvSpPr>
          <p:spPr>
            <a:xfrm>
              <a:off x="1967676" y="2031250"/>
              <a:ext cx="130301" cy="130301"/>
            </a:xfrm>
            <a:custGeom>
              <a:avLst/>
              <a:gdLst/>
              <a:ahLst/>
              <a:cxnLst/>
              <a:rect l="l" t="t" r="r" b="b"/>
              <a:pathLst>
                <a:path w="4970" h="4970" extrusionOk="0">
                  <a:moveTo>
                    <a:pt x="1" y="1"/>
                  </a:moveTo>
                  <a:lnTo>
                    <a:pt x="1" y="4970"/>
                  </a:lnTo>
                  <a:lnTo>
                    <a:pt x="4970" y="4970"/>
                  </a:lnTo>
                  <a:cubicBezTo>
                    <a:pt x="4970" y="2225"/>
                    <a:pt x="2743" y="1"/>
                    <a:pt x="1" y="1"/>
                  </a:cubicBezTo>
                  <a:close/>
                </a:path>
              </a:pathLst>
            </a:custGeom>
            <a:solidFill>
              <a:srgbClr val="768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271;p88"/>
            <p:cNvSpPr/>
            <p:nvPr/>
          </p:nvSpPr>
          <p:spPr>
            <a:xfrm>
              <a:off x="1967676" y="2044254"/>
              <a:ext cx="130301" cy="117297"/>
            </a:xfrm>
            <a:custGeom>
              <a:avLst/>
              <a:gdLst/>
              <a:ahLst/>
              <a:cxnLst/>
              <a:rect l="l" t="t" r="r" b="b"/>
              <a:pathLst>
                <a:path w="4970" h="4474" extrusionOk="0">
                  <a:moveTo>
                    <a:pt x="2170" y="1"/>
                  </a:moveTo>
                  <a:lnTo>
                    <a:pt x="2170" y="1"/>
                  </a:lnTo>
                  <a:cubicBezTo>
                    <a:pt x="3264" y="946"/>
                    <a:pt x="3894" y="2319"/>
                    <a:pt x="3894" y="3768"/>
                  </a:cubicBezTo>
                  <a:lnTo>
                    <a:pt x="1" y="3768"/>
                  </a:lnTo>
                  <a:lnTo>
                    <a:pt x="1" y="4474"/>
                  </a:lnTo>
                  <a:lnTo>
                    <a:pt x="4970" y="4474"/>
                  </a:lnTo>
                  <a:cubicBezTo>
                    <a:pt x="4970" y="2569"/>
                    <a:pt x="3883" y="834"/>
                    <a:pt x="2170" y="1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272;p88"/>
            <p:cNvSpPr/>
            <p:nvPr/>
          </p:nvSpPr>
          <p:spPr>
            <a:xfrm>
              <a:off x="1862098" y="2181293"/>
              <a:ext cx="107334" cy="130301"/>
            </a:xfrm>
            <a:custGeom>
              <a:avLst/>
              <a:gdLst/>
              <a:ahLst/>
              <a:cxnLst/>
              <a:rect l="l" t="t" r="r" b="b"/>
              <a:pathLst>
                <a:path w="4094" h="4970" extrusionOk="0">
                  <a:moveTo>
                    <a:pt x="3246" y="0"/>
                  </a:moveTo>
                  <a:lnTo>
                    <a:pt x="167" y="3575"/>
                  </a:lnTo>
                  <a:lnTo>
                    <a:pt x="1" y="3767"/>
                  </a:lnTo>
                  <a:cubicBezTo>
                    <a:pt x="910" y="4548"/>
                    <a:pt x="2065" y="4969"/>
                    <a:pt x="3247" y="4969"/>
                  </a:cubicBezTo>
                  <a:cubicBezTo>
                    <a:pt x="3528" y="4969"/>
                    <a:pt x="3811" y="4945"/>
                    <a:pt x="4093" y="4897"/>
                  </a:cubicBezTo>
                  <a:lnTo>
                    <a:pt x="3945" y="4038"/>
                  </a:lnTo>
                  <a:lnTo>
                    <a:pt x="3246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273;p88"/>
            <p:cNvSpPr/>
            <p:nvPr/>
          </p:nvSpPr>
          <p:spPr>
            <a:xfrm>
              <a:off x="1862098" y="2274995"/>
              <a:ext cx="107334" cy="36600"/>
            </a:xfrm>
            <a:custGeom>
              <a:avLst/>
              <a:gdLst/>
              <a:ahLst/>
              <a:cxnLst/>
              <a:rect l="l" t="t" r="r" b="b"/>
              <a:pathLst>
                <a:path w="4094" h="1396" extrusionOk="0">
                  <a:moveTo>
                    <a:pt x="167" y="1"/>
                  </a:moveTo>
                  <a:lnTo>
                    <a:pt x="1" y="193"/>
                  </a:lnTo>
                  <a:cubicBezTo>
                    <a:pt x="910" y="974"/>
                    <a:pt x="2065" y="1395"/>
                    <a:pt x="3247" y="1395"/>
                  </a:cubicBezTo>
                  <a:cubicBezTo>
                    <a:pt x="3528" y="1395"/>
                    <a:pt x="3811" y="1371"/>
                    <a:pt x="4093" y="1323"/>
                  </a:cubicBezTo>
                  <a:lnTo>
                    <a:pt x="3945" y="464"/>
                  </a:lnTo>
                  <a:cubicBezTo>
                    <a:pt x="3785" y="508"/>
                    <a:pt x="3626" y="544"/>
                    <a:pt x="3463" y="569"/>
                  </a:cubicBezTo>
                  <a:cubicBezTo>
                    <a:pt x="3182" y="618"/>
                    <a:pt x="2899" y="642"/>
                    <a:pt x="2617" y="642"/>
                  </a:cubicBezTo>
                  <a:cubicBezTo>
                    <a:pt x="1764" y="642"/>
                    <a:pt x="918" y="423"/>
                    <a:pt x="167" y="1"/>
                  </a:cubicBezTo>
                  <a:close/>
                </a:path>
              </a:pathLst>
            </a:custGeom>
            <a:solidFill>
              <a:srgbClr val="D6DF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274;p88"/>
            <p:cNvSpPr/>
            <p:nvPr/>
          </p:nvSpPr>
          <p:spPr>
            <a:xfrm>
              <a:off x="1746348" y="2022468"/>
              <a:ext cx="141706" cy="147631"/>
            </a:xfrm>
            <a:custGeom>
              <a:avLst/>
              <a:gdLst/>
              <a:ahLst/>
              <a:cxnLst/>
              <a:rect l="l" t="t" r="r" b="b"/>
              <a:pathLst>
                <a:path w="5405" h="5631" extrusionOk="0">
                  <a:moveTo>
                    <a:pt x="2687" y="0"/>
                  </a:moveTo>
                  <a:cubicBezTo>
                    <a:pt x="1771" y="0"/>
                    <a:pt x="921" y="497"/>
                    <a:pt x="472" y="1299"/>
                  </a:cubicBezTo>
                  <a:cubicBezTo>
                    <a:pt x="1" y="2136"/>
                    <a:pt x="41" y="3164"/>
                    <a:pt x="577" y="3961"/>
                  </a:cubicBezTo>
                  <a:cubicBezTo>
                    <a:pt x="1055" y="4680"/>
                    <a:pt x="1854" y="5092"/>
                    <a:pt x="2689" y="5092"/>
                  </a:cubicBezTo>
                  <a:cubicBezTo>
                    <a:pt x="2922" y="5092"/>
                    <a:pt x="3158" y="5060"/>
                    <a:pt x="3391" y="4993"/>
                  </a:cubicBezTo>
                  <a:lnTo>
                    <a:pt x="4756" y="5631"/>
                  </a:lnTo>
                  <a:lnTo>
                    <a:pt x="4687" y="4128"/>
                  </a:lnTo>
                  <a:cubicBezTo>
                    <a:pt x="5281" y="3374"/>
                    <a:pt x="5404" y="2353"/>
                    <a:pt x="5006" y="1484"/>
                  </a:cubicBezTo>
                  <a:cubicBezTo>
                    <a:pt x="4604" y="615"/>
                    <a:pt x="3749" y="39"/>
                    <a:pt x="2793" y="3"/>
                  </a:cubicBezTo>
                  <a:cubicBezTo>
                    <a:pt x="2758" y="1"/>
                    <a:pt x="2722" y="0"/>
                    <a:pt x="268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275;p88"/>
            <p:cNvSpPr/>
            <p:nvPr/>
          </p:nvSpPr>
          <p:spPr>
            <a:xfrm>
              <a:off x="1962380" y="2026033"/>
              <a:ext cx="140840" cy="140736"/>
            </a:xfrm>
            <a:custGeom>
              <a:avLst/>
              <a:gdLst/>
              <a:ahLst/>
              <a:cxnLst/>
              <a:rect l="l" t="t" r="r" b="b"/>
              <a:pathLst>
                <a:path w="5372" h="5368" extrusionOk="0">
                  <a:moveTo>
                    <a:pt x="196" y="1"/>
                  </a:moveTo>
                  <a:cubicBezTo>
                    <a:pt x="87" y="1"/>
                    <a:pt x="0" y="90"/>
                    <a:pt x="0" y="200"/>
                  </a:cubicBezTo>
                  <a:lnTo>
                    <a:pt x="0" y="5169"/>
                  </a:lnTo>
                  <a:cubicBezTo>
                    <a:pt x="0" y="5281"/>
                    <a:pt x="91" y="5368"/>
                    <a:pt x="203" y="5368"/>
                  </a:cubicBezTo>
                  <a:lnTo>
                    <a:pt x="5172" y="5368"/>
                  </a:lnTo>
                  <a:cubicBezTo>
                    <a:pt x="5281" y="5368"/>
                    <a:pt x="5371" y="5281"/>
                    <a:pt x="5371" y="5169"/>
                  </a:cubicBezTo>
                  <a:cubicBezTo>
                    <a:pt x="5371" y="4220"/>
                    <a:pt x="5110" y="3289"/>
                    <a:pt x="4618" y="2478"/>
                  </a:cubicBezTo>
                  <a:cubicBezTo>
                    <a:pt x="4576" y="2408"/>
                    <a:pt x="4514" y="2379"/>
                    <a:pt x="4452" y="2379"/>
                  </a:cubicBezTo>
                  <a:cubicBezTo>
                    <a:pt x="4315" y="2379"/>
                    <a:pt x="4180" y="2526"/>
                    <a:pt x="4277" y="2684"/>
                  </a:cubicBezTo>
                  <a:cubicBezTo>
                    <a:pt x="4697" y="3376"/>
                    <a:pt x="4937" y="4162"/>
                    <a:pt x="4969" y="4970"/>
                  </a:cubicBezTo>
                  <a:lnTo>
                    <a:pt x="402" y="4970"/>
                  </a:lnTo>
                  <a:lnTo>
                    <a:pt x="402" y="403"/>
                  </a:lnTo>
                  <a:cubicBezTo>
                    <a:pt x="1724" y="461"/>
                    <a:pt x="2963" y="1062"/>
                    <a:pt x="3825" y="2065"/>
                  </a:cubicBezTo>
                  <a:cubicBezTo>
                    <a:pt x="3869" y="2117"/>
                    <a:pt x="3922" y="2138"/>
                    <a:pt x="3973" y="2138"/>
                  </a:cubicBezTo>
                  <a:cubicBezTo>
                    <a:pt x="4121" y="2138"/>
                    <a:pt x="4256" y="1955"/>
                    <a:pt x="4129" y="1804"/>
                  </a:cubicBezTo>
                  <a:cubicBezTo>
                    <a:pt x="3146" y="663"/>
                    <a:pt x="1717" y="1"/>
                    <a:pt x="215" y="1"/>
                  </a:cubicBezTo>
                  <a:cubicBezTo>
                    <a:pt x="211" y="1"/>
                    <a:pt x="207" y="1"/>
                    <a:pt x="203" y="1"/>
                  </a:cubicBezTo>
                  <a:cubicBezTo>
                    <a:pt x="201" y="1"/>
                    <a:pt x="199" y="1"/>
                    <a:pt x="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276;p88"/>
            <p:cNvSpPr/>
            <p:nvPr/>
          </p:nvSpPr>
          <p:spPr>
            <a:xfrm>
              <a:off x="1741498" y="2017172"/>
              <a:ext cx="341195" cy="299587"/>
            </a:xfrm>
            <a:custGeom>
              <a:avLst/>
              <a:gdLst/>
              <a:ahLst/>
              <a:cxnLst/>
              <a:rect l="l" t="t" r="r" b="b"/>
              <a:pathLst>
                <a:path w="13014" h="11427" extrusionOk="0">
                  <a:moveTo>
                    <a:pt x="12612" y="6459"/>
                  </a:moveTo>
                  <a:cubicBezTo>
                    <a:pt x="12525" y="8632"/>
                    <a:pt x="10978" y="10469"/>
                    <a:pt x="8856" y="10921"/>
                  </a:cubicBezTo>
                  <a:lnTo>
                    <a:pt x="8085" y="6459"/>
                  </a:lnTo>
                  <a:close/>
                  <a:moveTo>
                    <a:pt x="7722" y="6713"/>
                  </a:moveTo>
                  <a:lnTo>
                    <a:pt x="8461" y="10990"/>
                  </a:lnTo>
                  <a:cubicBezTo>
                    <a:pt x="8259" y="11015"/>
                    <a:pt x="8052" y="11030"/>
                    <a:pt x="7849" y="11030"/>
                  </a:cubicBezTo>
                  <a:cubicBezTo>
                    <a:pt x="6774" y="11030"/>
                    <a:pt x="5731" y="10668"/>
                    <a:pt x="4887" y="10001"/>
                  </a:cubicBezTo>
                  <a:lnTo>
                    <a:pt x="5386" y="9425"/>
                  </a:lnTo>
                  <a:lnTo>
                    <a:pt x="7722" y="6713"/>
                  </a:lnTo>
                  <a:close/>
                  <a:moveTo>
                    <a:pt x="2877" y="1"/>
                  </a:moveTo>
                  <a:cubicBezTo>
                    <a:pt x="2558" y="1"/>
                    <a:pt x="2236" y="56"/>
                    <a:pt x="1924" y="172"/>
                  </a:cubicBezTo>
                  <a:cubicBezTo>
                    <a:pt x="736" y="610"/>
                    <a:pt x="1" y="1805"/>
                    <a:pt x="146" y="3066"/>
                  </a:cubicBezTo>
                  <a:cubicBezTo>
                    <a:pt x="161" y="3187"/>
                    <a:pt x="253" y="3244"/>
                    <a:pt x="345" y="3244"/>
                  </a:cubicBezTo>
                  <a:cubicBezTo>
                    <a:pt x="453" y="3244"/>
                    <a:pt x="562" y="3165"/>
                    <a:pt x="544" y="3022"/>
                  </a:cubicBezTo>
                  <a:cubicBezTo>
                    <a:pt x="407" y="1820"/>
                    <a:pt x="1200" y="712"/>
                    <a:pt x="2384" y="458"/>
                  </a:cubicBezTo>
                  <a:cubicBezTo>
                    <a:pt x="2551" y="422"/>
                    <a:pt x="2718" y="404"/>
                    <a:pt x="2883" y="404"/>
                  </a:cubicBezTo>
                  <a:cubicBezTo>
                    <a:pt x="3883" y="404"/>
                    <a:pt x="4797" y="1049"/>
                    <a:pt x="5111" y="2037"/>
                  </a:cubicBezTo>
                  <a:cubicBezTo>
                    <a:pt x="5111" y="2044"/>
                    <a:pt x="5115" y="2048"/>
                    <a:pt x="5118" y="2055"/>
                  </a:cubicBezTo>
                  <a:cubicBezTo>
                    <a:pt x="5347" y="2794"/>
                    <a:pt x="5195" y="3598"/>
                    <a:pt x="4713" y="4207"/>
                  </a:cubicBezTo>
                  <a:cubicBezTo>
                    <a:pt x="4684" y="4243"/>
                    <a:pt x="4666" y="4290"/>
                    <a:pt x="4669" y="4341"/>
                  </a:cubicBezTo>
                  <a:lnTo>
                    <a:pt x="4724" y="5514"/>
                  </a:lnTo>
                  <a:lnTo>
                    <a:pt x="3659" y="5014"/>
                  </a:lnTo>
                  <a:cubicBezTo>
                    <a:pt x="3633" y="5001"/>
                    <a:pt x="3604" y="4995"/>
                    <a:pt x="3575" y="4995"/>
                  </a:cubicBezTo>
                  <a:cubicBezTo>
                    <a:pt x="3556" y="4995"/>
                    <a:pt x="3537" y="4998"/>
                    <a:pt x="3518" y="5003"/>
                  </a:cubicBezTo>
                  <a:cubicBezTo>
                    <a:pt x="3344" y="5054"/>
                    <a:pt x="3163" y="5083"/>
                    <a:pt x="2978" y="5094"/>
                  </a:cubicBezTo>
                  <a:lnTo>
                    <a:pt x="2942" y="5094"/>
                  </a:lnTo>
                  <a:cubicBezTo>
                    <a:pt x="2917" y="5095"/>
                    <a:pt x="2893" y="5095"/>
                    <a:pt x="2868" y="5095"/>
                  </a:cubicBezTo>
                  <a:cubicBezTo>
                    <a:pt x="2088" y="5095"/>
                    <a:pt x="1356" y="4704"/>
                    <a:pt x="925" y="4051"/>
                  </a:cubicBezTo>
                  <a:cubicBezTo>
                    <a:pt x="859" y="3957"/>
                    <a:pt x="801" y="3852"/>
                    <a:pt x="751" y="3747"/>
                  </a:cubicBezTo>
                  <a:cubicBezTo>
                    <a:pt x="713" y="3666"/>
                    <a:pt x="646" y="3632"/>
                    <a:pt x="578" y="3632"/>
                  </a:cubicBezTo>
                  <a:cubicBezTo>
                    <a:pt x="447" y="3632"/>
                    <a:pt x="314" y="3760"/>
                    <a:pt x="389" y="3920"/>
                  </a:cubicBezTo>
                  <a:cubicBezTo>
                    <a:pt x="446" y="4044"/>
                    <a:pt x="515" y="4160"/>
                    <a:pt x="591" y="4275"/>
                  </a:cubicBezTo>
                  <a:cubicBezTo>
                    <a:pt x="1069" y="4996"/>
                    <a:pt x="1866" y="5449"/>
                    <a:pt x="2732" y="5492"/>
                  </a:cubicBezTo>
                  <a:cubicBezTo>
                    <a:pt x="2692" y="5746"/>
                    <a:pt x="2674" y="6003"/>
                    <a:pt x="2674" y="6260"/>
                  </a:cubicBezTo>
                  <a:cubicBezTo>
                    <a:pt x="2670" y="6966"/>
                    <a:pt x="2815" y="7662"/>
                    <a:pt x="3094" y="8306"/>
                  </a:cubicBezTo>
                  <a:cubicBezTo>
                    <a:pt x="3131" y="8393"/>
                    <a:pt x="3201" y="8430"/>
                    <a:pt x="3272" y="8430"/>
                  </a:cubicBezTo>
                  <a:cubicBezTo>
                    <a:pt x="3401" y="8430"/>
                    <a:pt x="3531" y="8308"/>
                    <a:pt x="3463" y="8151"/>
                  </a:cubicBezTo>
                  <a:cubicBezTo>
                    <a:pt x="3203" y="7553"/>
                    <a:pt x="3072" y="6912"/>
                    <a:pt x="3072" y="6260"/>
                  </a:cubicBezTo>
                  <a:cubicBezTo>
                    <a:pt x="3072" y="5999"/>
                    <a:pt x="3094" y="5742"/>
                    <a:pt x="3137" y="5481"/>
                  </a:cubicBezTo>
                  <a:cubicBezTo>
                    <a:pt x="3279" y="5471"/>
                    <a:pt x="3416" y="5445"/>
                    <a:pt x="3554" y="5409"/>
                  </a:cubicBezTo>
                  <a:lnTo>
                    <a:pt x="4854" y="6014"/>
                  </a:lnTo>
                  <a:cubicBezTo>
                    <a:pt x="4882" y="6027"/>
                    <a:pt x="4911" y="6034"/>
                    <a:pt x="4939" y="6034"/>
                  </a:cubicBezTo>
                  <a:cubicBezTo>
                    <a:pt x="5046" y="6034"/>
                    <a:pt x="5142" y="5943"/>
                    <a:pt x="5137" y="5826"/>
                  </a:cubicBezTo>
                  <a:lnTo>
                    <a:pt x="5075" y="4391"/>
                  </a:lnTo>
                  <a:cubicBezTo>
                    <a:pt x="5571" y="3732"/>
                    <a:pt x="5741" y="2885"/>
                    <a:pt x="5542" y="2084"/>
                  </a:cubicBezTo>
                  <a:cubicBezTo>
                    <a:pt x="6187" y="1726"/>
                    <a:pt x="6908" y="1527"/>
                    <a:pt x="7646" y="1494"/>
                  </a:cubicBezTo>
                  <a:lnTo>
                    <a:pt x="7646" y="6184"/>
                  </a:lnTo>
                  <a:lnTo>
                    <a:pt x="5651" y="8502"/>
                  </a:lnTo>
                  <a:lnTo>
                    <a:pt x="4586" y="9741"/>
                  </a:lnTo>
                  <a:cubicBezTo>
                    <a:pt x="4300" y="9473"/>
                    <a:pt x="4050" y="9172"/>
                    <a:pt x="3836" y="8842"/>
                  </a:cubicBezTo>
                  <a:cubicBezTo>
                    <a:pt x="3794" y="8777"/>
                    <a:pt x="3734" y="8750"/>
                    <a:pt x="3675" y="8750"/>
                  </a:cubicBezTo>
                  <a:cubicBezTo>
                    <a:pt x="3535" y="8750"/>
                    <a:pt x="3397" y="8904"/>
                    <a:pt x="3500" y="9060"/>
                  </a:cubicBezTo>
                  <a:cubicBezTo>
                    <a:pt x="3768" y="9476"/>
                    <a:pt x="4097" y="9853"/>
                    <a:pt x="4470" y="10175"/>
                  </a:cubicBezTo>
                  <a:cubicBezTo>
                    <a:pt x="5416" y="10989"/>
                    <a:pt x="6617" y="11427"/>
                    <a:pt x="7847" y="11427"/>
                  </a:cubicBezTo>
                  <a:cubicBezTo>
                    <a:pt x="8138" y="11427"/>
                    <a:pt x="8431" y="11402"/>
                    <a:pt x="8722" y="11352"/>
                  </a:cubicBezTo>
                  <a:lnTo>
                    <a:pt x="8726" y="11352"/>
                  </a:lnTo>
                  <a:cubicBezTo>
                    <a:pt x="11203" y="10921"/>
                    <a:pt x="13014" y="8774"/>
                    <a:pt x="13014" y="6257"/>
                  </a:cubicBezTo>
                  <a:cubicBezTo>
                    <a:pt x="13010" y="6148"/>
                    <a:pt x="12923" y="6061"/>
                    <a:pt x="12818" y="6061"/>
                  </a:cubicBezTo>
                  <a:lnTo>
                    <a:pt x="8045" y="6061"/>
                  </a:lnTo>
                  <a:lnTo>
                    <a:pt x="8045" y="1291"/>
                  </a:lnTo>
                  <a:cubicBezTo>
                    <a:pt x="8045" y="1179"/>
                    <a:pt x="7954" y="1088"/>
                    <a:pt x="7846" y="1088"/>
                  </a:cubicBezTo>
                  <a:cubicBezTo>
                    <a:pt x="6998" y="1088"/>
                    <a:pt x="6162" y="1298"/>
                    <a:pt x="5412" y="1697"/>
                  </a:cubicBezTo>
                  <a:cubicBezTo>
                    <a:pt x="5343" y="1530"/>
                    <a:pt x="5260" y="1371"/>
                    <a:pt x="5158" y="1222"/>
                  </a:cubicBezTo>
                  <a:cubicBezTo>
                    <a:pt x="4637" y="442"/>
                    <a:pt x="3773" y="1"/>
                    <a:pt x="28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2277;p88"/>
            <p:cNvSpPr/>
            <p:nvPr/>
          </p:nvSpPr>
          <p:spPr>
            <a:xfrm>
              <a:off x="1800566" y="2068873"/>
              <a:ext cx="31356" cy="53274"/>
            </a:xfrm>
            <a:custGeom>
              <a:avLst/>
              <a:gdLst/>
              <a:ahLst/>
              <a:cxnLst/>
              <a:rect l="l" t="t" r="r" b="b"/>
              <a:pathLst>
                <a:path w="1196" h="2032" extrusionOk="0">
                  <a:moveTo>
                    <a:pt x="287" y="0"/>
                  </a:moveTo>
                  <a:cubicBezTo>
                    <a:pt x="19" y="0"/>
                    <a:pt x="19" y="402"/>
                    <a:pt x="287" y="402"/>
                  </a:cubicBezTo>
                  <a:lnTo>
                    <a:pt x="395" y="402"/>
                  </a:lnTo>
                  <a:lnTo>
                    <a:pt x="395" y="1630"/>
                  </a:lnTo>
                  <a:lnTo>
                    <a:pt x="269" y="1630"/>
                  </a:lnTo>
                  <a:cubicBezTo>
                    <a:pt x="1" y="1630"/>
                    <a:pt x="1" y="2032"/>
                    <a:pt x="269" y="2032"/>
                  </a:cubicBezTo>
                  <a:lnTo>
                    <a:pt x="928" y="2032"/>
                  </a:lnTo>
                  <a:cubicBezTo>
                    <a:pt x="1196" y="2032"/>
                    <a:pt x="1196" y="1630"/>
                    <a:pt x="928" y="1630"/>
                  </a:cubicBezTo>
                  <a:lnTo>
                    <a:pt x="794" y="1630"/>
                  </a:lnTo>
                  <a:lnTo>
                    <a:pt x="794" y="199"/>
                  </a:lnTo>
                  <a:cubicBezTo>
                    <a:pt x="794" y="87"/>
                    <a:pt x="703" y="0"/>
                    <a:pt x="5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2278;p88"/>
            <p:cNvSpPr/>
            <p:nvPr/>
          </p:nvSpPr>
          <p:spPr>
            <a:xfrm>
              <a:off x="1806071" y="2052644"/>
              <a:ext cx="17985" cy="15390"/>
            </a:xfrm>
            <a:custGeom>
              <a:avLst/>
              <a:gdLst/>
              <a:ahLst/>
              <a:cxnLst/>
              <a:rect l="l" t="t" r="r" b="b"/>
              <a:pathLst>
                <a:path w="686" h="587" extrusionOk="0">
                  <a:moveTo>
                    <a:pt x="296" y="0"/>
                  </a:moveTo>
                  <a:cubicBezTo>
                    <a:pt x="145" y="0"/>
                    <a:pt x="1" y="118"/>
                    <a:pt x="1" y="297"/>
                  </a:cubicBezTo>
                  <a:cubicBezTo>
                    <a:pt x="1" y="456"/>
                    <a:pt x="131" y="586"/>
                    <a:pt x="294" y="586"/>
                  </a:cubicBezTo>
                  <a:cubicBezTo>
                    <a:pt x="555" y="586"/>
                    <a:pt x="685" y="271"/>
                    <a:pt x="501" y="87"/>
                  </a:cubicBezTo>
                  <a:cubicBezTo>
                    <a:pt x="441" y="27"/>
                    <a:pt x="368" y="0"/>
                    <a:pt x="2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 advClick="0" advTm="5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l="36843" t="54416" r="39590" b="20240"/>
          <a:stretch/>
        </p:blipFill>
        <p:spPr>
          <a:xfrm>
            <a:off x="5755130" y="3021861"/>
            <a:ext cx="3249443" cy="19655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87" y="251222"/>
            <a:ext cx="5323833" cy="435125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8287" y="126880"/>
            <a:ext cx="5323833" cy="828716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</a:t>
            </a:r>
          </a:p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«Семейный бюджет»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" t="42949" r="49657" b="18112"/>
          <a:stretch>
            <a:fillRect/>
          </a:stretch>
        </p:blipFill>
        <p:spPr>
          <a:xfrm>
            <a:off x="6368559" y="-18204"/>
            <a:ext cx="1978004" cy="22382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78"/>
          <a:stretch/>
        </p:blipFill>
        <p:spPr>
          <a:xfrm>
            <a:off x="7389507" y="2297012"/>
            <a:ext cx="1533518" cy="750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" t="-1127" r="51525" b="1127"/>
          <a:stretch>
            <a:fillRect/>
          </a:stretch>
        </p:blipFill>
        <p:spPr>
          <a:xfrm>
            <a:off x="8366950" y="24000"/>
            <a:ext cx="678180" cy="22503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45" t="3407" r="7055" b="65488"/>
          <a:stretch>
            <a:fillRect/>
          </a:stretch>
        </p:blipFill>
        <p:spPr>
          <a:xfrm>
            <a:off x="5648897" y="865543"/>
            <a:ext cx="678180" cy="7098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2" t="36839" r="4029" b="32733"/>
          <a:stretch>
            <a:fillRect/>
          </a:stretch>
        </p:blipFill>
        <p:spPr>
          <a:xfrm>
            <a:off x="5682539" y="126880"/>
            <a:ext cx="726634" cy="7006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4" t="67757" r="5149" b="1816"/>
          <a:stretch>
            <a:fillRect/>
          </a:stretch>
        </p:blipFill>
        <p:spPr>
          <a:xfrm>
            <a:off x="5670590" y="1599043"/>
            <a:ext cx="697969" cy="6979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08287" y="4431845"/>
            <a:ext cx="5323833" cy="555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доходах и расходах, составляющих семейного бюджета.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9" r="5714" b="33280"/>
          <a:stretch/>
        </p:blipFill>
        <p:spPr>
          <a:xfrm>
            <a:off x="5892857" y="2322892"/>
            <a:ext cx="1490923" cy="731521"/>
          </a:xfrm>
          <a:prstGeom prst="rect">
            <a:avLst/>
          </a:prstGeom>
        </p:spPr>
      </p:pic>
    </p:spTree>
  </p:cSld>
  <p:clrMapOvr>
    <a:masterClrMapping/>
  </p:clrMapOvr>
  <p:transition spd="slow" advClick="0" advTm="5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880" t="7337" r="5241" b="7996"/>
          <a:stretch/>
        </p:blipFill>
        <p:spPr>
          <a:xfrm>
            <a:off x="568886" y="744717"/>
            <a:ext cx="4457385" cy="3334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68"/>
          <a:stretch>
            <a:fillRect/>
          </a:stretch>
        </p:blipFill>
        <p:spPr>
          <a:xfrm>
            <a:off x="5396374" y="724202"/>
            <a:ext cx="3483721" cy="33054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89014" y="162729"/>
            <a:ext cx="7491082" cy="492893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«Учимся экономить»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3566" y="4166886"/>
            <a:ext cx="8846814" cy="88914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составляющих семейного бюджета, формировать основы экономической культуры школьников; воспитывать уважение к труду людей и бережному отношению к вещам и окружающей среде.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grpSp>
        <p:nvGrpSpPr>
          <p:cNvPr id="8" name="Google Shape;14805;p89"/>
          <p:cNvGrpSpPr/>
          <p:nvPr/>
        </p:nvGrpSpPr>
        <p:grpSpPr>
          <a:xfrm>
            <a:off x="156935" y="214617"/>
            <a:ext cx="1020820" cy="816102"/>
            <a:chOff x="1879330" y="4298346"/>
            <a:chExt cx="379884" cy="329182"/>
          </a:xfrm>
        </p:grpSpPr>
        <p:sp>
          <p:nvSpPr>
            <p:cNvPr id="11" name="Google Shape;14806;p89"/>
            <p:cNvSpPr/>
            <p:nvPr/>
          </p:nvSpPr>
          <p:spPr>
            <a:xfrm>
              <a:off x="1880850" y="4403366"/>
              <a:ext cx="223272" cy="214913"/>
            </a:xfrm>
            <a:custGeom>
              <a:avLst/>
              <a:gdLst/>
              <a:ahLst/>
              <a:cxnLst/>
              <a:rect l="l" t="t" r="r" b="b"/>
              <a:pathLst>
                <a:path w="8521" h="8202" extrusionOk="0">
                  <a:moveTo>
                    <a:pt x="4421" y="1"/>
                  </a:moveTo>
                  <a:cubicBezTo>
                    <a:pt x="2765" y="1"/>
                    <a:pt x="1272" y="999"/>
                    <a:pt x="634" y="2535"/>
                  </a:cubicBezTo>
                  <a:cubicBezTo>
                    <a:pt x="0" y="4067"/>
                    <a:pt x="351" y="5828"/>
                    <a:pt x="1527" y="7000"/>
                  </a:cubicBezTo>
                  <a:cubicBezTo>
                    <a:pt x="2310" y="7783"/>
                    <a:pt x="3358" y="8202"/>
                    <a:pt x="4424" y="8202"/>
                  </a:cubicBezTo>
                  <a:cubicBezTo>
                    <a:pt x="4952" y="8202"/>
                    <a:pt x="5484" y="8099"/>
                    <a:pt x="5991" y="7888"/>
                  </a:cubicBezTo>
                  <a:cubicBezTo>
                    <a:pt x="7522" y="7254"/>
                    <a:pt x="8521" y="5761"/>
                    <a:pt x="8521" y="4100"/>
                  </a:cubicBezTo>
                  <a:cubicBezTo>
                    <a:pt x="8521" y="1839"/>
                    <a:pt x="6687" y="1"/>
                    <a:pt x="4421" y="1"/>
                  </a:cubicBezTo>
                  <a:close/>
                </a:path>
              </a:pathLst>
            </a:custGeom>
            <a:solidFill>
              <a:srgbClr val="6C81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807;p89"/>
            <p:cNvSpPr/>
            <p:nvPr/>
          </p:nvSpPr>
          <p:spPr>
            <a:xfrm>
              <a:off x="2020718" y="4403366"/>
              <a:ext cx="223403" cy="214913"/>
            </a:xfrm>
            <a:custGeom>
              <a:avLst/>
              <a:gdLst/>
              <a:ahLst/>
              <a:cxnLst/>
              <a:rect l="l" t="t" r="r" b="b"/>
              <a:pathLst>
                <a:path w="8526" h="8202" extrusionOk="0">
                  <a:moveTo>
                    <a:pt x="4426" y="1"/>
                  </a:moveTo>
                  <a:cubicBezTo>
                    <a:pt x="2765" y="1"/>
                    <a:pt x="1272" y="999"/>
                    <a:pt x="639" y="2535"/>
                  </a:cubicBezTo>
                  <a:cubicBezTo>
                    <a:pt x="0" y="4067"/>
                    <a:pt x="351" y="5828"/>
                    <a:pt x="1527" y="7000"/>
                  </a:cubicBezTo>
                  <a:cubicBezTo>
                    <a:pt x="2310" y="7783"/>
                    <a:pt x="3358" y="8202"/>
                    <a:pt x="4424" y="8202"/>
                  </a:cubicBezTo>
                  <a:cubicBezTo>
                    <a:pt x="4952" y="8202"/>
                    <a:pt x="5484" y="8099"/>
                    <a:pt x="5991" y="7888"/>
                  </a:cubicBezTo>
                  <a:cubicBezTo>
                    <a:pt x="7522" y="7254"/>
                    <a:pt x="8521" y="5761"/>
                    <a:pt x="8525" y="4100"/>
                  </a:cubicBezTo>
                  <a:cubicBezTo>
                    <a:pt x="8525" y="1839"/>
                    <a:pt x="6687" y="1"/>
                    <a:pt x="4426" y="1"/>
                  </a:cubicBezTo>
                  <a:close/>
                </a:path>
              </a:pathLst>
            </a:custGeom>
            <a:solidFill>
              <a:srgbClr val="D3D9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808;p89"/>
            <p:cNvSpPr/>
            <p:nvPr/>
          </p:nvSpPr>
          <p:spPr>
            <a:xfrm>
              <a:off x="2034291" y="4543366"/>
              <a:ext cx="64930" cy="49077"/>
            </a:xfrm>
            <a:custGeom>
              <a:avLst/>
              <a:gdLst/>
              <a:ahLst/>
              <a:cxnLst/>
              <a:rect l="l" t="t" r="r" b="b"/>
              <a:pathLst>
                <a:path w="2478" h="1873" extrusionOk="0">
                  <a:moveTo>
                    <a:pt x="1" y="1"/>
                  </a:moveTo>
                  <a:cubicBezTo>
                    <a:pt x="231" y="725"/>
                    <a:pt x="658" y="1373"/>
                    <a:pt x="1239" y="1873"/>
                  </a:cubicBezTo>
                  <a:cubicBezTo>
                    <a:pt x="1815" y="1373"/>
                    <a:pt x="2247" y="725"/>
                    <a:pt x="2478" y="1"/>
                  </a:cubicBezTo>
                  <a:lnTo>
                    <a:pt x="2478" y="1"/>
                  </a:lnTo>
                  <a:cubicBezTo>
                    <a:pt x="2074" y="128"/>
                    <a:pt x="1657" y="191"/>
                    <a:pt x="1239" y="191"/>
                  </a:cubicBezTo>
                  <a:cubicBezTo>
                    <a:pt x="822" y="191"/>
                    <a:pt x="404" y="128"/>
                    <a:pt x="1" y="1"/>
                  </a:cubicBezTo>
                  <a:close/>
                </a:path>
              </a:pathLst>
            </a:custGeom>
            <a:solidFill>
              <a:srgbClr val="A3B6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809;p89"/>
            <p:cNvSpPr/>
            <p:nvPr/>
          </p:nvSpPr>
          <p:spPr>
            <a:xfrm>
              <a:off x="1950784" y="4333458"/>
              <a:ext cx="223403" cy="214887"/>
            </a:xfrm>
            <a:custGeom>
              <a:avLst/>
              <a:gdLst/>
              <a:ahLst/>
              <a:cxnLst/>
              <a:rect l="l" t="t" r="r" b="b"/>
              <a:pathLst>
                <a:path w="8526" h="8201" extrusionOk="0">
                  <a:moveTo>
                    <a:pt x="4426" y="0"/>
                  </a:moveTo>
                  <a:cubicBezTo>
                    <a:pt x="2765" y="0"/>
                    <a:pt x="1272" y="998"/>
                    <a:pt x="639" y="2535"/>
                  </a:cubicBezTo>
                  <a:cubicBezTo>
                    <a:pt x="0" y="4066"/>
                    <a:pt x="351" y="5828"/>
                    <a:pt x="1527" y="6999"/>
                  </a:cubicBezTo>
                  <a:cubicBezTo>
                    <a:pt x="2310" y="7782"/>
                    <a:pt x="3358" y="8201"/>
                    <a:pt x="4424" y="8201"/>
                  </a:cubicBezTo>
                  <a:cubicBezTo>
                    <a:pt x="4952" y="8201"/>
                    <a:pt x="5484" y="8098"/>
                    <a:pt x="5991" y="7887"/>
                  </a:cubicBezTo>
                  <a:cubicBezTo>
                    <a:pt x="7522" y="7253"/>
                    <a:pt x="8521" y="5760"/>
                    <a:pt x="8526" y="4099"/>
                  </a:cubicBezTo>
                  <a:cubicBezTo>
                    <a:pt x="8526" y="1839"/>
                    <a:pt x="6687" y="0"/>
                    <a:pt x="4426" y="0"/>
                  </a:cubicBezTo>
                  <a:close/>
                </a:path>
              </a:pathLst>
            </a:custGeom>
            <a:solidFill>
              <a:srgbClr val="8997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811;p89"/>
            <p:cNvSpPr/>
            <p:nvPr/>
          </p:nvSpPr>
          <p:spPr>
            <a:xfrm>
              <a:off x="1946382" y="4403418"/>
              <a:ext cx="120269" cy="139974"/>
            </a:xfrm>
            <a:custGeom>
              <a:avLst/>
              <a:gdLst/>
              <a:ahLst/>
              <a:cxnLst/>
              <a:rect l="l" t="t" r="r" b="b"/>
              <a:pathLst>
                <a:path w="4590" h="5342" extrusionOk="0">
                  <a:moveTo>
                    <a:pt x="1918" y="0"/>
                  </a:moveTo>
                  <a:cubicBezTo>
                    <a:pt x="1504" y="0"/>
                    <a:pt x="1087" y="63"/>
                    <a:pt x="682" y="191"/>
                  </a:cubicBezTo>
                  <a:cubicBezTo>
                    <a:pt x="0" y="2351"/>
                    <a:pt x="1196" y="4655"/>
                    <a:pt x="3351" y="5342"/>
                  </a:cubicBezTo>
                  <a:cubicBezTo>
                    <a:pt x="3226" y="4938"/>
                    <a:pt x="3159" y="4521"/>
                    <a:pt x="3164" y="4098"/>
                  </a:cubicBezTo>
                  <a:cubicBezTo>
                    <a:pt x="3159" y="2903"/>
                    <a:pt x="3682" y="1765"/>
                    <a:pt x="4589" y="988"/>
                  </a:cubicBezTo>
                  <a:cubicBezTo>
                    <a:pt x="3836" y="342"/>
                    <a:pt x="2885" y="0"/>
                    <a:pt x="1918" y="0"/>
                  </a:cubicBezTo>
                  <a:close/>
                </a:path>
              </a:pathLst>
            </a:custGeom>
            <a:solidFill>
              <a:srgbClr val="8FA1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812;p89"/>
            <p:cNvSpPr/>
            <p:nvPr/>
          </p:nvSpPr>
          <p:spPr>
            <a:xfrm>
              <a:off x="2066756" y="4403418"/>
              <a:ext cx="107430" cy="139974"/>
            </a:xfrm>
            <a:custGeom>
              <a:avLst/>
              <a:gdLst/>
              <a:ahLst/>
              <a:cxnLst/>
              <a:rect l="l" t="t" r="r" b="b"/>
              <a:pathLst>
                <a:path w="4100" h="5342" extrusionOk="0">
                  <a:moveTo>
                    <a:pt x="2672" y="0"/>
                  </a:moveTo>
                  <a:cubicBezTo>
                    <a:pt x="1704" y="0"/>
                    <a:pt x="753" y="342"/>
                    <a:pt x="0" y="988"/>
                  </a:cubicBezTo>
                  <a:cubicBezTo>
                    <a:pt x="1248" y="2063"/>
                    <a:pt x="1733" y="3772"/>
                    <a:pt x="1239" y="5342"/>
                  </a:cubicBezTo>
                  <a:cubicBezTo>
                    <a:pt x="2943" y="4799"/>
                    <a:pt x="4100" y="3215"/>
                    <a:pt x="4100" y="1429"/>
                  </a:cubicBezTo>
                  <a:cubicBezTo>
                    <a:pt x="4100" y="1012"/>
                    <a:pt x="4032" y="594"/>
                    <a:pt x="3908" y="191"/>
                  </a:cubicBezTo>
                  <a:cubicBezTo>
                    <a:pt x="3502" y="63"/>
                    <a:pt x="3085" y="0"/>
                    <a:pt x="2672" y="0"/>
                  </a:cubicBezTo>
                  <a:close/>
                </a:path>
              </a:pathLst>
            </a:custGeom>
            <a:solidFill>
              <a:srgbClr val="B4B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813;p89"/>
            <p:cNvSpPr/>
            <p:nvPr/>
          </p:nvSpPr>
          <p:spPr>
            <a:xfrm>
              <a:off x="2014037" y="4303770"/>
              <a:ext cx="91971" cy="78765"/>
            </a:xfrm>
            <a:custGeom>
              <a:avLst/>
              <a:gdLst/>
              <a:ahLst/>
              <a:cxnLst/>
              <a:rect l="l" t="t" r="r" b="b"/>
              <a:pathLst>
                <a:path w="3510" h="3006" extrusionOk="0">
                  <a:moveTo>
                    <a:pt x="2007" y="0"/>
                  </a:moveTo>
                  <a:cubicBezTo>
                    <a:pt x="673" y="0"/>
                    <a:pt x="1" y="1618"/>
                    <a:pt x="946" y="2564"/>
                  </a:cubicBezTo>
                  <a:cubicBezTo>
                    <a:pt x="1252" y="2869"/>
                    <a:pt x="1628" y="3006"/>
                    <a:pt x="1996" y="3006"/>
                  </a:cubicBezTo>
                  <a:cubicBezTo>
                    <a:pt x="2769" y="3006"/>
                    <a:pt x="3510" y="2406"/>
                    <a:pt x="3510" y="1503"/>
                  </a:cubicBezTo>
                  <a:cubicBezTo>
                    <a:pt x="3510" y="672"/>
                    <a:pt x="2838" y="0"/>
                    <a:pt x="2007" y="0"/>
                  </a:cubicBezTo>
                  <a:close/>
                </a:path>
              </a:pathLst>
            </a:custGeom>
            <a:solidFill>
              <a:srgbClr val="F5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814;p89"/>
            <p:cNvSpPr/>
            <p:nvPr/>
          </p:nvSpPr>
          <p:spPr>
            <a:xfrm>
              <a:off x="2058817" y="4303875"/>
              <a:ext cx="47191" cy="78529"/>
            </a:xfrm>
            <a:custGeom>
              <a:avLst/>
              <a:gdLst/>
              <a:ahLst/>
              <a:cxnLst/>
              <a:rect l="l" t="t" r="r" b="b"/>
              <a:pathLst>
                <a:path w="1801" h="2997" extrusionOk="0">
                  <a:moveTo>
                    <a:pt x="298" y="1"/>
                  </a:moveTo>
                  <a:cubicBezTo>
                    <a:pt x="198" y="1"/>
                    <a:pt x="97" y="11"/>
                    <a:pt x="1" y="35"/>
                  </a:cubicBezTo>
                  <a:cubicBezTo>
                    <a:pt x="692" y="179"/>
                    <a:pt x="1191" y="793"/>
                    <a:pt x="1191" y="1499"/>
                  </a:cubicBezTo>
                  <a:cubicBezTo>
                    <a:pt x="1191" y="2209"/>
                    <a:pt x="692" y="2824"/>
                    <a:pt x="1" y="2968"/>
                  </a:cubicBezTo>
                  <a:cubicBezTo>
                    <a:pt x="97" y="2987"/>
                    <a:pt x="198" y="2996"/>
                    <a:pt x="298" y="2996"/>
                  </a:cubicBezTo>
                  <a:cubicBezTo>
                    <a:pt x="1129" y="2996"/>
                    <a:pt x="1801" y="2324"/>
                    <a:pt x="1801" y="1499"/>
                  </a:cubicBezTo>
                  <a:cubicBezTo>
                    <a:pt x="1796" y="673"/>
                    <a:pt x="1124" y="1"/>
                    <a:pt x="298" y="1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815;p89"/>
            <p:cNvSpPr/>
            <p:nvPr/>
          </p:nvSpPr>
          <p:spPr>
            <a:xfrm>
              <a:off x="2178824" y="4524526"/>
              <a:ext cx="25050" cy="21879"/>
            </a:xfrm>
            <a:custGeom>
              <a:avLst/>
              <a:gdLst/>
              <a:ahLst/>
              <a:cxnLst/>
              <a:rect l="l" t="t" r="r" b="b"/>
              <a:pathLst>
                <a:path w="956" h="835" extrusionOk="0">
                  <a:moveTo>
                    <a:pt x="478" y="1"/>
                  </a:moveTo>
                  <a:cubicBezTo>
                    <a:pt x="429" y="1"/>
                    <a:pt x="379" y="26"/>
                    <a:pt x="355" y="76"/>
                  </a:cubicBezTo>
                  <a:lnTo>
                    <a:pt x="0" y="835"/>
                  </a:lnTo>
                  <a:lnTo>
                    <a:pt x="955" y="835"/>
                  </a:lnTo>
                  <a:lnTo>
                    <a:pt x="605" y="76"/>
                  </a:lnTo>
                  <a:cubicBezTo>
                    <a:pt x="579" y="26"/>
                    <a:pt x="528" y="1"/>
                    <a:pt x="478" y="1"/>
                  </a:cubicBezTo>
                  <a:close/>
                </a:path>
              </a:pathLst>
            </a:custGeom>
            <a:solidFill>
              <a:srgbClr val="637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816;p89"/>
            <p:cNvSpPr/>
            <p:nvPr/>
          </p:nvSpPr>
          <p:spPr>
            <a:xfrm>
              <a:off x="2175156" y="4545122"/>
              <a:ext cx="32491" cy="77140"/>
            </a:xfrm>
            <a:custGeom>
              <a:avLst/>
              <a:gdLst/>
              <a:ahLst/>
              <a:cxnLst/>
              <a:rect l="l" t="t" r="r" b="b"/>
              <a:pathLst>
                <a:path w="1240" h="2944" extrusionOk="0">
                  <a:moveTo>
                    <a:pt x="275" y="1"/>
                  </a:moveTo>
                  <a:cubicBezTo>
                    <a:pt x="121" y="1"/>
                    <a:pt x="1" y="126"/>
                    <a:pt x="1" y="274"/>
                  </a:cubicBezTo>
                  <a:lnTo>
                    <a:pt x="1" y="2670"/>
                  </a:lnTo>
                  <a:cubicBezTo>
                    <a:pt x="1" y="2819"/>
                    <a:pt x="121" y="2943"/>
                    <a:pt x="275" y="2943"/>
                  </a:cubicBezTo>
                  <a:lnTo>
                    <a:pt x="966" y="2943"/>
                  </a:lnTo>
                  <a:cubicBezTo>
                    <a:pt x="1115" y="2943"/>
                    <a:pt x="1239" y="2819"/>
                    <a:pt x="1239" y="2670"/>
                  </a:cubicBezTo>
                  <a:lnTo>
                    <a:pt x="1239" y="274"/>
                  </a:lnTo>
                  <a:cubicBezTo>
                    <a:pt x="1239" y="126"/>
                    <a:pt x="1115" y="1"/>
                    <a:pt x="966" y="1"/>
                  </a:cubicBezTo>
                  <a:close/>
                </a:path>
              </a:pathLst>
            </a:custGeom>
            <a:solidFill>
              <a:srgbClr val="8997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817;p89"/>
            <p:cNvSpPr/>
            <p:nvPr/>
          </p:nvSpPr>
          <p:spPr>
            <a:xfrm>
              <a:off x="2191402" y="4545122"/>
              <a:ext cx="16246" cy="77140"/>
            </a:xfrm>
            <a:custGeom>
              <a:avLst/>
              <a:gdLst/>
              <a:ahLst/>
              <a:cxnLst/>
              <a:rect l="l" t="t" r="r" b="b"/>
              <a:pathLst>
                <a:path w="620" h="2944" extrusionOk="0">
                  <a:moveTo>
                    <a:pt x="0" y="1"/>
                  </a:moveTo>
                  <a:lnTo>
                    <a:pt x="0" y="2943"/>
                  </a:lnTo>
                  <a:lnTo>
                    <a:pt x="346" y="2943"/>
                  </a:lnTo>
                  <a:cubicBezTo>
                    <a:pt x="495" y="2943"/>
                    <a:pt x="619" y="2819"/>
                    <a:pt x="619" y="2670"/>
                  </a:cubicBezTo>
                  <a:lnTo>
                    <a:pt x="619" y="274"/>
                  </a:lnTo>
                  <a:cubicBezTo>
                    <a:pt x="619" y="126"/>
                    <a:pt x="495" y="1"/>
                    <a:pt x="346" y="1"/>
                  </a:cubicBezTo>
                  <a:close/>
                </a:path>
              </a:pathLst>
            </a:custGeom>
            <a:solidFill>
              <a:srgbClr val="677A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818;p89"/>
            <p:cNvSpPr/>
            <p:nvPr/>
          </p:nvSpPr>
          <p:spPr>
            <a:xfrm>
              <a:off x="2175156" y="4603370"/>
              <a:ext cx="32491" cy="18892"/>
            </a:xfrm>
            <a:custGeom>
              <a:avLst/>
              <a:gdLst/>
              <a:ahLst/>
              <a:cxnLst/>
              <a:rect l="l" t="t" r="r" b="b"/>
              <a:pathLst>
                <a:path w="1240" h="721" extrusionOk="0">
                  <a:moveTo>
                    <a:pt x="1" y="0"/>
                  </a:moveTo>
                  <a:lnTo>
                    <a:pt x="1" y="447"/>
                  </a:lnTo>
                  <a:cubicBezTo>
                    <a:pt x="1" y="596"/>
                    <a:pt x="121" y="720"/>
                    <a:pt x="275" y="720"/>
                  </a:cubicBezTo>
                  <a:lnTo>
                    <a:pt x="966" y="720"/>
                  </a:lnTo>
                  <a:cubicBezTo>
                    <a:pt x="1115" y="720"/>
                    <a:pt x="1239" y="596"/>
                    <a:pt x="1239" y="447"/>
                  </a:cubicBezTo>
                  <a:lnTo>
                    <a:pt x="1239" y="0"/>
                  </a:lnTo>
                  <a:close/>
                </a:path>
              </a:pathLst>
            </a:custGeom>
            <a:solidFill>
              <a:srgbClr val="9FAC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819;p89"/>
            <p:cNvSpPr/>
            <p:nvPr/>
          </p:nvSpPr>
          <p:spPr>
            <a:xfrm>
              <a:off x="1916826" y="4519338"/>
              <a:ext cx="78241" cy="76380"/>
            </a:xfrm>
            <a:custGeom>
              <a:avLst/>
              <a:gdLst/>
              <a:ahLst/>
              <a:cxnLst/>
              <a:rect l="l" t="t" r="r" b="b"/>
              <a:pathLst>
                <a:path w="2986" h="2915" extrusionOk="0">
                  <a:moveTo>
                    <a:pt x="1488" y="1"/>
                  </a:moveTo>
                  <a:cubicBezTo>
                    <a:pt x="533" y="6"/>
                    <a:pt x="0" y="1100"/>
                    <a:pt x="581" y="1858"/>
                  </a:cubicBezTo>
                  <a:cubicBezTo>
                    <a:pt x="821" y="2166"/>
                    <a:pt x="970" y="2530"/>
                    <a:pt x="1018" y="2915"/>
                  </a:cubicBezTo>
                  <a:lnTo>
                    <a:pt x="1968" y="2915"/>
                  </a:lnTo>
                  <a:cubicBezTo>
                    <a:pt x="2016" y="2526"/>
                    <a:pt x="2170" y="2161"/>
                    <a:pt x="2410" y="1849"/>
                  </a:cubicBezTo>
                  <a:cubicBezTo>
                    <a:pt x="2986" y="1090"/>
                    <a:pt x="2444" y="1"/>
                    <a:pt x="1488" y="1"/>
                  </a:cubicBezTo>
                  <a:close/>
                </a:path>
              </a:pathLst>
            </a:custGeom>
            <a:solidFill>
              <a:srgbClr val="D3D9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820;p89"/>
            <p:cNvSpPr/>
            <p:nvPr/>
          </p:nvSpPr>
          <p:spPr>
            <a:xfrm>
              <a:off x="1949264" y="4519391"/>
              <a:ext cx="36762" cy="76328"/>
            </a:xfrm>
            <a:custGeom>
              <a:avLst/>
              <a:gdLst/>
              <a:ahLst/>
              <a:cxnLst/>
              <a:rect l="l" t="t" r="r" b="b"/>
              <a:pathLst>
                <a:path w="1403" h="2913" extrusionOk="0">
                  <a:moveTo>
                    <a:pt x="250" y="0"/>
                  </a:moveTo>
                  <a:cubicBezTo>
                    <a:pt x="168" y="0"/>
                    <a:pt x="85" y="9"/>
                    <a:pt x="1" y="28"/>
                  </a:cubicBezTo>
                  <a:cubicBezTo>
                    <a:pt x="817" y="215"/>
                    <a:pt x="1167" y="1184"/>
                    <a:pt x="658" y="1847"/>
                  </a:cubicBezTo>
                  <a:cubicBezTo>
                    <a:pt x="418" y="2159"/>
                    <a:pt x="269" y="2524"/>
                    <a:pt x="221" y="2913"/>
                  </a:cubicBezTo>
                  <a:lnTo>
                    <a:pt x="730" y="2913"/>
                  </a:lnTo>
                  <a:cubicBezTo>
                    <a:pt x="778" y="2524"/>
                    <a:pt x="927" y="2159"/>
                    <a:pt x="1167" y="1847"/>
                  </a:cubicBezTo>
                  <a:cubicBezTo>
                    <a:pt x="1321" y="1650"/>
                    <a:pt x="1402" y="1405"/>
                    <a:pt x="1402" y="1151"/>
                  </a:cubicBezTo>
                  <a:cubicBezTo>
                    <a:pt x="1402" y="503"/>
                    <a:pt x="868" y="0"/>
                    <a:pt x="250" y="0"/>
                  </a:cubicBezTo>
                  <a:close/>
                </a:path>
              </a:pathLst>
            </a:custGeom>
            <a:solidFill>
              <a:srgbClr val="ABB7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821;p89"/>
            <p:cNvSpPr/>
            <p:nvPr/>
          </p:nvSpPr>
          <p:spPr>
            <a:xfrm>
              <a:off x="1939071" y="4594801"/>
              <a:ext cx="33618" cy="27460"/>
            </a:xfrm>
            <a:custGeom>
              <a:avLst/>
              <a:gdLst/>
              <a:ahLst/>
              <a:cxnLst/>
              <a:rect l="l" t="t" r="r" b="b"/>
              <a:pathLst>
                <a:path w="1283" h="1048" extrusionOk="0">
                  <a:moveTo>
                    <a:pt x="174" y="1"/>
                  </a:moveTo>
                  <a:cubicBezTo>
                    <a:pt x="78" y="1"/>
                    <a:pt x="1" y="78"/>
                    <a:pt x="1" y="174"/>
                  </a:cubicBezTo>
                  <a:lnTo>
                    <a:pt x="1" y="875"/>
                  </a:lnTo>
                  <a:cubicBezTo>
                    <a:pt x="1" y="971"/>
                    <a:pt x="78" y="1047"/>
                    <a:pt x="174" y="1047"/>
                  </a:cubicBezTo>
                  <a:lnTo>
                    <a:pt x="1115" y="1047"/>
                  </a:lnTo>
                  <a:cubicBezTo>
                    <a:pt x="1206" y="1043"/>
                    <a:pt x="1283" y="971"/>
                    <a:pt x="1283" y="875"/>
                  </a:cubicBezTo>
                  <a:lnTo>
                    <a:pt x="1283" y="174"/>
                  </a:lnTo>
                  <a:cubicBezTo>
                    <a:pt x="1283" y="78"/>
                    <a:pt x="1206" y="1"/>
                    <a:pt x="1115" y="1"/>
                  </a:cubicBezTo>
                  <a:close/>
                </a:path>
              </a:pathLst>
            </a:custGeom>
            <a:solidFill>
              <a:srgbClr val="D4DC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822;p89"/>
            <p:cNvSpPr/>
            <p:nvPr/>
          </p:nvSpPr>
          <p:spPr>
            <a:xfrm>
              <a:off x="1879330" y="4298346"/>
              <a:ext cx="379884" cy="329182"/>
            </a:xfrm>
            <a:custGeom>
              <a:avLst/>
              <a:gdLst/>
              <a:ahLst/>
              <a:cxnLst/>
              <a:rect l="l" t="t" r="r" b="b"/>
              <a:pathLst>
                <a:path w="14498" h="12563" extrusionOk="0">
                  <a:moveTo>
                    <a:pt x="7153" y="414"/>
                  </a:moveTo>
                  <a:cubicBezTo>
                    <a:pt x="8305" y="414"/>
                    <a:pt x="8881" y="1810"/>
                    <a:pt x="8065" y="2622"/>
                  </a:cubicBezTo>
                  <a:cubicBezTo>
                    <a:pt x="7801" y="2886"/>
                    <a:pt x="7476" y="3004"/>
                    <a:pt x="7158" y="3004"/>
                  </a:cubicBezTo>
                  <a:cubicBezTo>
                    <a:pt x="6494" y="3004"/>
                    <a:pt x="5857" y="2489"/>
                    <a:pt x="5857" y="1710"/>
                  </a:cubicBezTo>
                  <a:cubicBezTo>
                    <a:pt x="5857" y="994"/>
                    <a:pt x="6438" y="418"/>
                    <a:pt x="7153" y="414"/>
                  </a:cubicBezTo>
                  <a:close/>
                  <a:moveTo>
                    <a:pt x="9823" y="4212"/>
                  </a:moveTo>
                  <a:cubicBezTo>
                    <a:pt x="10182" y="4212"/>
                    <a:pt x="10544" y="4262"/>
                    <a:pt x="10897" y="4364"/>
                  </a:cubicBezTo>
                  <a:cubicBezTo>
                    <a:pt x="10998" y="4715"/>
                    <a:pt x="11046" y="5075"/>
                    <a:pt x="11046" y="5439"/>
                  </a:cubicBezTo>
                  <a:cubicBezTo>
                    <a:pt x="11046" y="7000"/>
                    <a:pt x="10120" y="8406"/>
                    <a:pt x="8689" y="9020"/>
                  </a:cubicBezTo>
                  <a:cubicBezTo>
                    <a:pt x="8944" y="7840"/>
                    <a:pt x="8694" y="6611"/>
                    <a:pt x="7998" y="5627"/>
                  </a:cubicBezTo>
                  <a:cubicBezTo>
                    <a:pt x="7840" y="5401"/>
                    <a:pt x="7662" y="5195"/>
                    <a:pt x="7465" y="5007"/>
                  </a:cubicBezTo>
                  <a:cubicBezTo>
                    <a:pt x="8151" y="4486"/>
                    <a:pt x="8981" y="4212"/>
                    <a:pt x="9823" y="4212"/>
                  </a:cubicBezTo>
                  <a:close/>
                  <a:moveTo>
                    <a:pt x="11910" y="8934"/>
                  </a:moveTo>
                  <a:lnTo>
                    <a:pt x="12045" y="9217"/>
                  </a:lnTo>
                  <a:lnTo>
                    <a:pt x="11776" y="9217"/>
                  </a:lnTo>
                  <a:lnTo>
                    <a:pt x="11910" y="8934"/>
                  </a:lnTo>
                  <a:close/>
                  <a:moveTo>
                    <a:pt x="7153" y="5276"/>
                  </a:moveTo>
                  <a:cubicBezTo>
                    <a:pt x="7340" y="5454"/>
                    <a:pt x="7513" y="5651"/>
                    <a:pt x="7662" y="5862"/>
                  </a:cubicBezTo>
                  <a:cubicBezTo>
                    <a:pt x="8344" y="6827"/>
                    <a:pt x="8550" y="8051"/>
                    <a:pt x="8224" y="9184"/>
                  </a:cubicBezTo>
                  <a:cubicBezTo>
                    <a:pt x="7873" y="9284"/>
                    <a:pt x="7512" y="9335"/>
                    <a:pt x="7150" y="9335"/>
                  </a:cubicBezTo>
                  <a:cubicBezTo>
                    <a:pt x="6788" y="9335"/>
                    <a:pt x="6426" y="9284"/>
                    <a:pt x="6073" y="9184"/>
                  </a:cubicBezTo>
                  <a:cubicBezTo>
                    <a:pt x="5977" y="8833"/>
                    <a:pt x="5924" y="8473"/>
                    <a:pt x="5924" y="8108"/>
                  </a:cubicBezTo>
                  <a:cubicBezTo>
                    <a:pt x="5924" y="7038"/>
                    <a:pt x="6371" y="6011"/>
                    <a:pt x="7153" y="5276"/>
                  </a:cubicBezTo>
                  <a:close/>
                  <a:moveTo>
                    <a:pt x="6241" y="9644"/>
                  </a:moveTo>
                  <a:cubicBezTo>
                    <a:pt x="6541" y="9709"/>
                    <a:pt x="6846" y="9742"/>
                    <a:pt x="7151" y="9742"/>
                  </a:cubicBezTo>
                  <a:cubicBezTo>
                    <a:pt x="7456" y="9742"/>
                    <a:pt x="7760" y="9709"/>
                    <a:pt x="8060" y="9644"/>
                  </a:cubicBezTo>
                  <a:lnTo>
                    <a:pt x="8060" y="9644"/>
                  </a:lnTo>
                  <a:cubicBezTo>
                    <a:pt x="7849" y="10134"/>
                    <a:pt x="7537" y="10580"/>
                    <a:pt x="7148" y="10945"/>
                  </a:cubicBezTo>
                  <a:cubicBezTo>
                    <a:pt x="6760" y="10580"/>
                    <a:pt x="6452" y="10134"/>
                    <a:pt x="6241" y="9644"/>
                  </a:cubicBezTo>
                  <a:close/>
                  <a:moveTo>
                    <a:pt x="2925" y="8640"/>
                  </a:moveTo>
                  <a:cubicBezTo>
                    <a:pt x="3702" y="8640"/>
                    <a:pt x="4153" y="9533"/>
                    <a:pt x="3678" y="10163"/>
                  </a:cubicBezTo>
                  <a:cubicBezTo>
                    <a:pt x="3462" y="10441"/>
                    <a:pt x="3308" y="10768"/>
                    <a:pt x="3231" y="11113"/>
                  </a:cubicBezTo>
                  <a:lnTo>
                    <a:pt x="2612" y="11113"/>
                  </a:lnTo>
                  <a:cubicBezTo>
                    <a:pt x="2540" y="10768"/>
                    <a:pt x="2391" y="10446"/>
                    <a:pt x="2175" y="10168"/>
                  </a:cubicBezTo>
                  <a:cubicBezTo>
                    <a:pt x="2036" y="9990"/>
                    <a:pt x="1969" y="9774"/>
                    <a:pt x="1978" y="9553"/>
                  </a:cubicBezTo>
                  <a:cubicBezTo>
                    <a:pt x="1998" y="9064"/>
                    <a:pt x="2386" y="8670"/>
                    <a:pt x="2876" y="8641"/>
                  </a:cubicBezTo>
                  <a:cubicBezTo>
                    <a:pt x="2893" y="8640"/>
                    <a:pt x="2909" y="8640"/>
                    <a:pt x="2925" y="8640"/>
                  </a:cubicBezTo>
                  <a:close/>
                  <a:moveTo>
                    <a:pt x="11709" y="9625"/>
                  </a:moveTo>
                  <a:lnTo>
                    <a:pt x="11709" y="11440"/>
                  </a:lnTo>
                  <a:lnTo>
                    <a:pt x="11497" y="11440"/>
                  </a:lnTo>
                  <a:lnTo>
                    <a:pt x="11497" y="9692"/>
                  </a:lnTo>
                  <a:cubicBezTo>
                    <a:pt x="11497" y="9654"/>
                    <a:pt x="11526" y="9625"/>
                    <a:pt x="11565" y="9625"/>
                  </a:cubicBezTo>
                  <a:close/>
                  <a:moveTo>
                    <a:pt x="12256" y="9625"/>
                  </a:moveTo>
                  <a:cubicBezTo>
                    <a:pt x="12294" y="9625"/>
                    <a:pt x="12323" y="9654"/>
                    <a:pt x="12328" y="9692"/>
                  </a:cubicBezTo>
                  <a:lnTo>
                    <a:pt x="12328" y="11440"/>
                  </a:lnTo>
                  <a:lnTo>
                    <a:pt x="12112" y="11440"/>
                  </a:lnTo>
                  <a:lnTo>
                    <a:pt x="12117" y="9625"/>
                  </a:lnTo>
                  <a:close/>
                  <a:moveTo>
                    <a:pt x="3361" y="11555"/>
                  </a:moveTo>
                  <a:lnTo>
                    <a:pt x="3361" y="11632"/>
                  </a:lnTo>
                  <a:lnTo>
                    <a:pt x="2487" y="11632"/>
                  </a:lnTo>
                  <a:lnTo>
                    <a:pt x="2487" y="11555"/>
                  </a:lnTo>
                  <a:close/>
                  <a:moveTo>
                    <a:pt x="2943" y="4527"/>
                  </a:moveTo>
                  <a:cubicBezTo>
                    <a:pt x="2482" y="6659"/>
                    <a:pt x="3687" y="8800"/>
                    <a:pt x="5751" y="9510"/>
                  </a:cubicBezTo>
                  <a:cubicBezTo>
                    <a:pt x="5972" y="10153"/>
                    <a:pt x="6342" y="10739"/>
                    <a:pt x="6832" y="11214"/>
                  </a:cubicBezTo>
                  <a:cubicBezTo>
                    <a:pt x="6155" y="11728"/>
                    <a:pt x="5329" y="12006"/>
                    <a:pt x="4479" y="12006"/>
                  </a:cubicBezTo>
                  <a:cubicBezTo>
                    <a:pt x="4244" y="12006"/>
                    <a:pt x="4004" y="11982"/>
                    <a:pt x="3769" y="11939"/>
                  </a:cubicBezTo>
                  <a:lnTo>
                    <a:pt x="3769" y="11488"/>
                  </a:lnTo>
                  <a:cubicBezTo>
                    <a:pt x="3769" y="11377"/>
                    <a:pt x="3721" y="11267"/>
                    <a:pt x="3635" y="11200"/>
                  </a:cubicBezTo>
                  <a:cubicBezTo>
                    <a:pt x="3697" y="10912"/>
                    <a:pt x="3822" y="10643"/>
                    <a:pt x="4004" y="10408"/>
                  </a:cubicBezTo>
                  <a:cubicBezTo>
                    <a:pt x="4687" y="9509"/>
                    <a:pt x="4036" y="8232"/>
                    <a:pt x="2924" y="8232"/>
                  </a:cubicBezTo>
                  <a:cubicBezTo>
                    <a:pt x="2902" y="8232"/>
                    <a:pt x="2879" y="8232"/>
                    <a:pt x="2857" y="8233"/>
                  </a:cubicBezTo>
                  <a:cubicBezTo>
                    <a:pt x="1767" y="8291"/>
                    <a:pt x="1182" y="9548"/>
                    <a:pt x="1854" y="10417"/>
                  </a:cubicBezTo>
                  <a:cubicBezTo>
                    <a:pt x="2031" y="10643"/>
                    <a:pt x="2151" y="10912"/>
                    <a:pt x="2214" y="11195"/>
                  </a:cubicBezTo>
                  <a:cubicBezTo>
                    <a:pt x="2199" y="11209"/>
                    <a:pt x="2180" y="11224"/>
                    <a:pt x="2170" y="11243"/>
                  </a:cubicBezTo>
                  <a:cubicBezTo>
                    <a:pt x="1047" y="10412"/>
                    <a:pt x="452" y="9049"/>
                    <a:pt x="610" y="7662"/>
                  </a:cubicBezTo>
                  <a:cubicBezTo>
                    <a:pt x="774" y="6275"/>
                    <a:pt x="1662" y="5079"/>
                    <a:pt x="2943" y="4527"/>
                  </a:cubicBezTo>
                  <a:close/>
                  <a:moveTo>
                    <a:pt x="12323" y="11848"/>
                  </a:moveTo>
                  <a:lnTo>
                    <a:pt x="12323" y="12088"/>
                  </a:lnTo>
                  <a:cubicBezTo>
                    <a:pt x="12323" y="12126"/>
                    <a:pt x="12294" y="12155"/>
                    <a:pt x="12256" y="12155"/>
                  </a:cubicBezTo>
                  <a:lnTo>
                    <a:pt x="11565" y="12155"/>
                  </a:lnTo>
                  <a:cubicBezTo>
                    <a:pt x="11526" y="12155"/>
                    <a:pt x="11497" y="12126"/>
                    <a:pt x="11497" y="12088"/>
                  </a:cubicBezTo>
                  <a:lnTo>
                    <a:pt x="11497" y="11848"/>
                  </a:lnTo>
                  <a:close/>
                  <a:moveTo>
                    <a:pt x="3361" y="12045"/>
                  </a:moveTo>
                  <a:lnTo>
                    <a:pt x="3361" y="12160"/>
                  </a:lnTo>
                  <a:lnTo>
                    <a:pt x="2487" y="12155"/>
                  </a:lnTo>
                  <a:lnTo>
                    <a:pt x="2487" y="12045"/>
                  </a:lnTo>
                  <a:close/>
                  <a:moveTo>
                    <a:pt x="7148" y="1"/>
                  </a:moveTo>
                  <a:cubicBezTo>
                    <a:pt x="6299" y="1"/>
                    <a:pt x="5574" y="634"/>
                    <a:pt x="5463" y="1479"/>
                  </a:cubicBezTo>
                  <a:cubicBezTo>
                    <a:pt x="4340" y="1954"/>
                    <a:pt x="3476" y="2886"/>
                    <a:pt x="3078" y="4038"/>
                  </a:cubicBezTo>
                  <a:cubicBezTo>
                    <a:pt x="1537" y="4571"/>
                    <a:pt x="428" y="5929"/>
                    <a:pt x="212" y="7547"/>
                  </a:cubicBezTo>
                  <a:cubicBezTo>
                    <a:pt x="1" y="9164"/>
                    <a:pt x="721" y="10768"/>
                    <a:pt x="2074" y="11675"/>
                  </a:cubicBezTo>
                  <a:lnTo>
                    <a:pt x="2074" y="12184"/>
                  </a:lnTo>
                  <a:cubicBezTo>
                    <a:pt x="2074" y="12395"/>
                    <a:pt x="2247" y="12563"/>
                    <a:pt x="2454" y="12563"/>
                  </a:cubicBezTo>
                  <a:lnTo>
                    <a:pt x="3395" y="12563"/>
                  </a:lnTo>
                  <a:cubicBezTo>
                    <a:pt x="3539" y="12563"/>
                    <a:pt x="3668" y="12477"/>
                    <a:pt x="3731" y="12347"/>
                  </a:cubicBezTo>
                  <a:cubicBezTo>
                    <a:pt x="3980" y="12390"/>
                    <a:pt x="4230" y="12409"/>
                    <a:pt x="4479" y="12409"/>
                  </a:cubicBezTo>
                  <a:cubicBezTo>
                    <a:pt x="4486" y="12409"/>
                    <a:pt x="4493" y="12409"/>
                    <a:pt x="4500" y="12409"/>
                  </a:cubicBezTo>
                  <a:cubicBezTo>
                    <a:pt x="5463" y="12409"/>
                    <a:pt x="6395" y="12083"/>
                    <a:pt x="7148" y="11483"/>
                  </a:cubicBezTo>
                  <a:cubicBezTo>
                    <a:pt x="7772" y="11982"/>
                    <a:pt x="8531" y="12294"/>
                    <a:pt x="9323" y="12385"/>
                  </a:cubicBezTo>
                  <a:lnTo>
                    <a:pt x="9347" y="12385"/>
                  </a:lnTo>
                  <a:cubicBezTo>
                    <a:pt x="9601" y="12381"/>
                    <a:pt x="9620" y="12011"/>
                    <a:pt x="9371" y="11977"/>
                  </a:cubicBezTo>
                  <a:cubicBezTo>
                    <a:pt x="8675" y="11896"/>
                    <a:pt x="8017" y="11632"/>
                    <a:pt x="7460" y="11209"/>
                  </a:cubicBezTo>
                  <a:cubicBezTo>
                    <a:pt x="7955" y="10734"/>
                    <a:pt x="8329" y="10153"/>
                    <a:pt x="8550" y="9505"/>
                  </a:cubicBezTo>
                  <a:cubicBezTo>
                    <a:pt x="10609" y="8795"/>
                    <a:pt x="11814" y="6659"/>
                    <a:pt x="11358" y="4527"/>
                  </a:cubicBezTo>
                  <a:lnTo>
                    <a:pt x="11358" y="4527"/>
                  </a:lnTo>
                  <a:cubicBezTo>
                    <a:pt x="13797" y="5574"/>
                    <a:pt x="14498" y="8704"/>
                    <a:pt x="12731" y="10691"/>
                  </a:cubicBezTo>
                  <a:lnTo>
                    <a:pt x="12731" y="9688"/>
                  </a:lnTo>
                  <a:cubicBezTo>
                    <a:pt x="12731" y="9534"/>
                    <a:pt x="12659" y="9395"/>
                    <a:pt x="12539" y="9304"/>
                  </a:cubicBezTo>
                  <a:lnTo>
                    <a:pt x="12217" y="8627"/>
                  </a:lnTo>
                  <a:cubicBezTo>
                    <a:pt x="12157" y="8495"/>
                    <a:pt x="12034" y="8429"/>
                    <a:pt x="11910" y="8429"/>
                  </a:cubicBezTo>
                  <a:cubicBezTo>
                    <a:pt x="11787" y="8429"/>
                    <a:pt x="11663" y="8495"/>
                    <a:pt x="11603" y="8627"/>
                  </a:cubicBezTo>
                  <a:lnTo>
                    <a:pt x="11281" y="9308"/>
                  </a:lnTo>
                  <a:cubicBezTo>
                    <a:pt x="11157" y="9395"/>
                    <a:pt x="11085" y="9539"/>
                    <a:pt x="11085" y="9692"/>
                  </a:cubicBezTo>
                  <a:lnTo>
                    <a:pt x="11085" y="11790"/>
                  </a:lnTo>
                  <a:cubicBezTo>
                    <a:pt x="10806" y="11886"/>
                    <a:pt x="10513" y="11953"/>
                    <a:pt x="10216" y="11982"/>
                  </a:cubicBezTo>
                  <a:cubicBezTo>
                    <a:pt x="9953" y="12001"/>
                    <a:pt x="9971" y="12390"/>
                    <a:pt x="10235" y="12390"/>
                  </a:cubicBezTo>
                  <a:cubicBezTo>
                    <a:pt x="10236" y="12390"/>
                    <a:pt x="10238" y="12390"/>
                    <a:pt x="10240" y="12390"/>
                  </a:cubicBezTo>
                  <a:lnTo>
                    <a:pt x="10259" y="12390"/>
                  </a:lnTo>
                  <a:cubicBezTo>
                    <a:pt x="10547" y="12361"/>
                    <a:pt x="10830" y="12304"/>
                    <a:pt x="11104" y="12217"/>
                  </a:cubicBezTo>
                  <a:cubicBezTo>
                    <a:pt x="11166" y="12419"/>
                    <a:pt x="11349" y="12558"/>
                    <a:pt x="11565" y="12563"/>
                  </a:cubicBezTo>
                  <a:lnTo>
                    <a:pt x="12256" y="12563"/>
                  </a:lnTo>
                  <a:cubicBezTo>
                    <a:pt x="12520" y="12558"/>
                    <a:pt x="12731" y="12347"/>
                    <a:pt x="12731" y="12083"/>
                  </a:cubicBezTo>
                  <a:lnTo>
                    <a:pt x="12731" y="11277"/>
                  </a:lnTo>
                  <a:cubicBezTo>
                    <a:pt x="13619" y="10460"/>
                    <a:pt x="14123" y="9313"/>
                    <a:pt x="14123" y="8108"/>
                  </a:cubicBezTo>
                  <a:cubicBezTo>
                    <a:pt x="14123" y="6275"/>
                    <a:pt x="12957" y="4643"/>
                    <a:pt x="11224" y="4043"/>
                  </a:cubicBezTo>
                  <a:cubicBezTo>
                    <a:pt x="11070" y="3601"/>
                    <a:pt x="10849" y="3188"/>
                    <a:pt x="10561" y="2819"/>
                  </a:cubicBezTo>
                  <a:cubicBezTo>
                    <a:pt x="10517" y="2760"/>
                    <a:pt x="10461" y="2736"/>
                    <a:pt x="10405" y="2736"/>
                  </a:cubicBezTo>
                  <a:cubicBezTo>
                    <a:pt x="10257" y="2736"/>
                    <a:pt x="10117" y="2911"/>
                    <a:pt x="10240" y="3068"/>
                  </a:cubicBezTo>
                  <a:cubicBezTo>
                    <a:pt x="10437" y="3327"/>
                    <a:pt x="10605" y="3606"/>
                    <a:pt x="10734" y="3908"/>
                  </a:cubicBezTo>
                  <a:cubicBezTo>
                    <a:pt x="10432" y="3842"/>
                    <a:pt x="10127" y="3810"/>
                    <a:pt x="9823" y="3810"/>
                  </a:cubicBezTo>
                  <a:cubicBezTo>
                    <a:pt x="8863" y="3810"/>
                    <a:pt x="7919" y="4133"/>
                    <a:pt x="7153" y="4739"/>
                  </a:cubicBezTo>
                  <a:cubicBezTo>
                    <a:pt x="6798" y="4460"/>
                    <a:pt x="6404" y="4235"/>
                    <a:pt x="5982" y="4076"/>
                  </a:cubicBezTo>
                  <a:cubicBezTo>
                    <a:pt x="5950" y="4062"/>
                    <a:pt x="5920" y="4056"/>
                    <a:pt x="5892" y="4056"/>
                  </a:cubicBezTo>
                  <a:cubicBezTo>
                    <a:pt x="5686" y="4056"/>
                    <a:pt x="5593" y="4388"/>
                    <a:pt x="5838" y="4460"/>
                  </a:cubicBezTo>
                  <a:cubicBezTo>
                    <a:pt x="6198" y="4595"/>
                    <a:pt x="6534" y="4782"/>
                    <a:pt x="6841" y="5012"/>
                  </a:cubicBezTo>
                  <a:cubicBezTo>
                    <a:pt x="5766" y="6044"/>
                    <a:pt x="5300" y="7561"/>
                    <a:pt x="5612" y="9020"/>
                  </a:cubicBezTo>
                  <a:cubicBezTo>
                    <a:pt x="3807" y="8248"/>
                    <a:pt x="2862" y="6251"/>
                    <a:pt x="3404" y="4364"/>
                  </a:cubicBezTo>
                  <a:cubicBezTo>
                    <a:pt x="3740" y="4268"/>
                    <a:pt x="4089" y="4215"/>
                    <a:pt x="4434" y="4215"/>
                  </a:cubicBezTo>
                  <a:cubicBezTo>
                    <a:pt x="4449" y="4215"/>
                    <a:pt x="4464" y="4215"/>
                    <a:pt x="4479" y="4215"/>
                  </a:cubicBezTo>
                  <a:cubicBezTo>
                    <a:pt x="4657" y="4215"/>
                    <a:pt x="4835" y="4225"/>
                    <a:pt x="5007" y="4249"/>
                  </a:cubicBezTo>
                  <a:cubicBezTo>
                    <a:pt x="5020" y="4251"/>
                    <a:pt x="5032" y="4252"/>
                    <a:pt x="5043" y="4252"/>
                  </a:cubicBezTo>
                  <a:cubicBezTo>
                    <a:pt x="5285" y="4252"/>
                    <a:pt x="5322" y="3878"/>
                    <a:pt x="5065" y="3846"/>
                  </a:cubicBezTo>
                  <a:cubicBezTo>
                    <a:pt x="4868" y="3817"/>
                    <a:pt x="4676" y="3803"/>
                    <a:pt x="4479" y="3803"/>
                  </a:cubicBezTo>
                  <a:cubicBezTo>
                    <a:pt x="4172" y="3803"/>
                    <a:pt x="3870" y="3836"/>
                    <a:pt x="3567" y="3903"/>
                  </a:cubicBezTo>
                  <a:cubicBezTo>
                    <a:pt x="3942" y="3035"/>
                    <a:pt x="4614" y="2334"/>
                    <a:pt x="5463" y="1926"/>
                  </a:cubicBezTo>
                  <a:cubicBezTo>
                    <a:pt x="5574" y="2775"/>
                    <a:pt x="6294" y="3409"/>
                    <a:pt x="7148" y="3409"/>
                  </a:cubicBezTo>
                  <a:cubicBezTo>
                    <a:pt x="8003" y="3409"/>
                    <a:pt x="8728" y="2775"/>
                    <a:pt x="8838" y="1926"/>
                  </a:cubicBezTo>
                  <a:cubicBezTo>
                    <a:pt x="9126" y="2065"/>
                    <a:pt x="9395" y="2242"/>
                    <a:pt x="9644" y="2444"/>
                  </a:cubicBezTo>
                  <a:cubicBezTo>
                    <a:pt x="9687" y="2481"/>
                    <a:pt x="9733" y="2496"/>
                    <a:pt x="9776" y="2496"/>
                  </a:cubicBezTo>
                  <a:cubicBezTo>
                    <a:pt x="9940" y="2496"/>
                    <a:pt x="10071" y="2269"/>
                    <a:pt x="9904" y="2132"/>
                  </a:cubicBezTo>
                  <a:cubicBezTo>
                    <a:pt x="9582" y="1863"/>
                    <a:pt x="9222" y="1642"/>
                    <a:pt x="8838" y="1479"/>
                  </a:cubicBezTo>
                  <a:cubicBezTo>
                    <a:pt x="8723" y="634"/>
                    <a:pt x="8003" y="1"/>
                    <a:pt x="7148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823;p89"/>
            <p:cNvSpPr/>
            <p:nvPr/>
          </p:nvSpPr>
          <p:spPr>
            <a:xfrm>
              <a:off x="2061332" y="4315483"/>
              <a:ext cx="22665" cy="33094"/>
            </a:xfrm>
            <a:custGeom>
              <a:avLst/>
              <a:gdLst/>
              <a:ahLst/>
              <a:cxnLst/>
              <a:rect l="l" t="t" r="r" b="b"/>
              <a:pathLst>
                <a:path w="865" h="1263" extrusionOk="0">
                  <a:moveTo>
                    <a:pt x="205" y="1"/>
                  </a:moveTo>
                  <a:cubicBezTo>
                    <a:pt x="103" y="1"/>
                    <a:pt x="1" y="69"/>
                    <a:pt x="1" y="206"/>
                  </a:cubicBezTo>
                  <a:lnTo>
                    <a:pt x="1" y="1056"/>
                  </a:lnTo>
                  <a:cubicBezTo>
                    <a:pt x="1" y="1171"/>
                    <a:pt x="92" y="1262"/>
                    <a:pt x="207" y="1262"/>
                  </a:cubicBezTo>
                  <a:lnTo>
                    <a:pt x="596" y="1262"/>
                  </a:lnTo>
                  <a:cubicBezTo>
                    <a:pt x="865" y="1262"/>
                    <a:pt x="865" y="849"/>
                    <a:pt x="596" y="849"/>
                  </a:cubicBezTo>
                  <a:lnTo>
                    <a:pt x="409" y="849"/>
                  </a:lnTo>
                  <a:lnTo>
                    <a:pt x="409" y="206"/>
                  </a:lnTo>
                  <a:cubicBezTo>
                    <a:pt x="409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825;p89"/>
            <p:cNvSpPr/>
            <p:nvPr/>
          </p:nvSpPr>
          <p:spPr>
            <a:xfrm>
              <a:off x="1912214" y="4493660"/>
              <a:ext cx="19442" cy="14909"/>
            </a:xfrm>
            <a:custGeom>
              <a:avLst/>
              <a:gdLst/>
              <a:ahLst/>
              <a:cxnLst/>
              <a:rect l="l" t="t" r="r" b="b"/>
              <a:pathLst>
                <a:path w="742" h="569" extrusionOk="0">
                  <a:moveTo>
                    <a:pt x="293" y="1"/>
                  </a:moveTo>
                  <a:cubicBezTo>
                    <a:pt x="135" y="1"/>
                    <a:pt x="0" y="205"/>
                    <a:pt x="147" y="352"/>
                  </a:cubicBezTo>
                  <a:lnTo>
                    <a:pt x="306" y="506"/>
                  </a:lnTo>
                  <a:cubicBezTo>
                    <a:pt x="350" y="550"/>
                    <a:pt x="400" y="569"/>
                    <a:pt x="448" y="569"/>
                  </a:cubicBezTo>
                  <a:cubicBezTo>
                    <a:pt x="606" y="569"/>
                    <a:pt x="741" y="365"/>
                    <a:pt x="594" y="218"/>
                  </a:cubicBezTo>
                  <a:lnTo>
                    <a:pt x="435" y="64"/>
                  </a:lnTo>
                  <a:cubicBezTo>
                    <a:pt x="391" y="19"/>
                    <a:pt x="341" y="1"/>
                    <a:pt x="29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826;p89"/>
            <p:cNvSpPr/>
            <p:nvPr/>
          </p:nvSpPr>
          <p:spPr>
            <a:xfrm>
              <a:off x="1903148" y="4507757"/>
              <a:ext cx="20700" cy="12184"/>
            </a:xfrm>
            <a:custGeom>
              <a:avLst/>
              <a:gdLst/>
              <a:ahLst/>
              <a:cxnLst/>
              <a:rect l="l" t="t" r="r" b="b"/>
              <a:pathLst>
                <a:path w="790" h="465" extrusionOk="0">
                  <a:moveTo>
                    <a:pt x="287" y="1"/>
                  </a:moveTo>
                  <a:cubicBezTo>
                    <a:pt x="73" y="1"/>
                    <a:pt x="1" y="323"/>
                    <a:pt x="229" y="400"/>
                  </a:cubicBezTo>
                  <a:lnTo>
                    <a:pt x="441" y="457"/>
                  </a:lnTo>
                  <a:cubicBezTo>
                    <a:pt x="461" y="462"/>
                    <a:pt x="481" y="465"/>
                    <a:pt x="499" y="465"/>
                  </a:cubicBezTo>
                  <a:cubicBezTo>
                    <a:pt x="719" y="465"/>
                    <a:pt x="790" y="126"/>
                    <a:pt x="546" y="64"/>
                  </a:cubicBezTo>
                  <a:lnTo>
                    <a:pt x="335" y="6"/>
                  </a:lnTo>
                  <a:cubicBezTo>
                    <a:pt x="318" y="2"/>
                    <a:pt x="302" y="1"/>
                    <a:pt x="28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827;p89"/>
            <p:cNvSpPr/>
            <p:nvPr/>
          </p:nvSpPr>
          <p:spPr>
            <a:xfrm>
              <a:off x="1927516" y="4484358"/>
              <a:ext cx="13861" cy="16272"/>
            </a:xfrm>
            <a:custGeom>
              <a:avLst/>
              <a:gdLst/>
              <a:ahLst/>
              <a:cxnLst/>
              <a:rect l="l" t="t" r="r" b="b"/>
              <a:pathLst>
                <a:path w="529" h="621" extrusionOk="0">
                  <a:moveTo>
                    <a:pt x="246" y="1"/>
                  </a:moveTo>
                  <a:cubicBezTo>
                    <a:pt x="124" y="1"/>
                    <a:pt x="0" y="102"/>
                    <a:pt x="43" y="261"/>
                  </a:cubicBezTo>
                  <a:lnTo>
                    <a:pt x="101" y="467"/>
                  </a:lnTo>
                  <a:cubicBezTo>
                    <a:pt x="125" y="558"/>
                    <a:pt x="202" y="621"/>
                    <a:pt x="298" y="621"/>
                  </a:cubicBezTo>
                  <a:cubicBezTo>
                    <a:pt x="432" y="621"/>
                    <a:pt x="528" y="491"/>
                    <a:pt x="495" y="361"/>
                  </a:cubicBezTo>
                  <a:lnTo>
                    <a:pt x="437" y="150"/>
                  </a:lnTo>
                  <a:cubicBezTo>
                    <a:pt x="408" y="46"/>
                    <a:pt x="328" y="1"/>
                    <a:pt x="24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 advClick="0" advTm="5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336" t="11290" r="6257" b="15050"/>
          <a:stretch/>
        </p:blipFill>
        <p:spPr>
          <a:xfrm>
            <a:off x="168632" y="245771"/>
            <a:ext cx="5525990" cy="38577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22769" t="25926" r="53539" b="49027"/>
          <a:stretch/>
        </p:blipFill>
        <p:spPr>
          <a:xfrm>
            <a:off x="5907001" y="3148717"/>
            <a:ext cx="3100533" cy="1794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" t="2312" r="49567" b="57548"/>
          <a:stretch>
            <a:fillRect/>
          </a:stretch>
        </p:blipFill>
        <p:spPr>
          <a:xfrm>
            <a:off x="6617428" y="55076"/>
            <a:ext cx="1775345" cy="20851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4535" y="188687"/>
            <a:ext cx="5539034" cy="559398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Игра «Можно - нельзя»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t="34347" r="50795" b="3650"/>
          <a:stretch/>
        </p:blipFill>
        <p:spPr>
          <a:xfrm>
            <a:off x="5877363" y="165899"/>
            <a:ext cx="695177" cy="1390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3" t="3447" r="50247" b="3309"/>
          <a:stretch>
            <a:fillRect/>
          </a:stretch>
        </p:blipFill>
        <p:spPr>
          <a:xfrm>
            <a:off x="8439411" y="181503"/>
            <a:ext cx="643552" cy="19825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7" t="3186" r="5645" b="66959"/>
          <a:stretch>
            <a:fillRect/>
          </a:stretch>
        </p:blipFill>
        <p:spPr>
          <a:xfrm>
            <a:off x="7800721" y="2214436"/>
            <a:ext cx="642859" cy="6336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9" t="34773" r="6473" b="35155"/>
          <a:stretch>
            <a:fillRect/>
          </a:stretch>
        </p:blipFill>
        <p:spPr>
          <a:xfrm>
            <a:off x="8459483" y="2221098"/>
            <a:ext cx="608969" cy="627014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4695478"/>
            <a:ext cx="8229600" cy="1728192"/>
          </a:xfrm>
        </p:spPr>
        <p:txBody>
          <a:bodyPr>
            <a:normAutofit/>
          </a:bodyPr>
          <a:lstStyle/>
          <a:p>
            <a:br>
              <a:rPr lang="ru-RU" sz="18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865" y="4221480"/>
            <a:ext cx="5553703" cy="77050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Цель: </a:t>
            </a:r>
            <a:r>
              <a:rPr lang="ru-RU" sz="1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логическое, экономическое мышление, наблюдательность, пополнять активный словарный запас, умение делать умозаключения.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t="3574" r="50109" b="64843"/>
          <a:stretch/>
        </p:blipFill>
        <p:spPr>
          <a:xfrm>
            <a:off x="6548687" y="2247286"/>
            <a:ext cx="626252" cy="6282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5" t="34347" r="3045" b="3650"/>
          <a:stretch/>
        </p:blipFill>
        <p:spPr>
          <a:xfrm>
            <a:off x="5907001" y="1584287"/>
            <a:ext cx="665539" cy="126735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6" t="2235" r="6145" b="64844"/>
          <a:stretch/>
        </p:blipFill>
        <p:spPr>
          <a:xfrm>
            <a:off x="7166988" y="2214436"/>
            <a:ext cx="624536" cy="661056"/>
          </a:xfrm>
          <a:prstGeom prst="rect">
            <a:avLst/>
          </a:prstGeom>
        </p:spPr>
      </p:pic>
    </p:spTree>
  </p:cSld>
  <p:clrMapOvr>
    <a:masterClrMapping/>
  </p:clrMapOvr>
  <p:transition spd="slow" advClick="0" advTm="5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1" t="445" r="10426" b="59110"/>
          <a:stretch>
            <a:fillRect/>
          </a:stretch>
        </p:blipFill>
        <p:spPr>
          <a:xfrm>
            <a:off x="2778672" y="1287780"/>
            <a:ext cx="2594362" cy="30767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237" y="134065"/>
            <a:ext cx="3506564" cy="495609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9956" y="136421"/>
            <a:ext cx="4182850" cy="82871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Игра </a:t>
            </a:r>
          </a:p>
          <a:p>
            <a:pPr algn="ctr">
              <a:lnSpc>
                <a:spcPct val="107000"/>
              </a:lnSpc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накопить на мечту?»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0" t="7259" r="10844" b="16147"/>
          <a:stretch>
            <a:fillRect/>
          </a:stretch>
        </p:blipFill>
        <p:spPr>
          <a:xfrm rot="21421679">
            <a:off x="231880" y="1178549"/>
            <a:ext cx="2322208" cy="3280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77876" y="4668255"/>
            <a:ext cx="5295184" cy="4084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составлять свой финансовый план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grpSp>
        <p:nvGrpSpPr>
          <p:cNvPr id="27" name="Google Shape;7193;p85"/>
          <p:cNvGrpSpPr/>
          <p:nvPr/>
        </p:nvGrpSpPr>
        <p:grpSpPr>
          <a:xfrm>
            <a:off x="148403" y="251626"/>
            <a:ext cx="809574" cy="717295"/>
            <a:chOff x="4680930" y="2286941"/>
            <a:chExt cx="385381" cy="377601"/>
          </a:xfrm>
        </p:grpSpPr>
        <p:sp>
          <p:nvSpPr>
            <p:cNvPr id="29" name="Google Shape;7195;p85"/>
            <p:cNvSpPr/>
            <p:nvPr/>
          </p:nvSpPr>
          <p:spPr>
            <a:xfrm>
              <a:off x="4728946" y="2489219"/>
              <a:ext cx="331603" cy="169639"/>
            </a:xfrm>
            <a:custGeom>
              <a:avLst/>
              <a:gdLst/>
              <a:ahLst/>
              <a:cxnLst/>
              <a:rect l="l" t="t" r="r" b="b"/>
              <a:pathLst>
                <a:path w="12659" h="6476" extrusionOk="0">
                  <a:moveTo>
                    <a:pt x="11802" y="0"/>
                  </a:moveTo>
                  <a:lnTo>
                    <a:pt x="11802" y="528"/>
                  </a:lnTo>
                  <a:cubicBezTo>
                    <a:pt x="11802" y="1179"/>
                    <a:pt x="11388" y="1758"/>
                    <a:pt x="10767" y="1970"/>
                  </a:cubicBezTo>
                  <a:cubicBezTo>
                    <a:pt x="10490" y="2060"/>
                    <a:pt x="10243" y="2234"/>
                    <a:pt x="10068" y="2471"/>
                  </a:cubicBezTo>
                  <a:cubicBezTo>
                    <a:pt x="9846" y="2762"/>
                    <a:pt x="9585" y="3022"/>
                    <a:pt x="9297" y="3249"/>
                  </a:cubicBezTo>
                  <a:cubicBezTo>
                    <a:pt x="8951" y="3516"/>
                    <a:pt x="8722" y="3907"/>
                    <a:pt x="8653" y="4338"/>
                  </a:cubicBezTo>
                  <a:cubicBezTo>
                    <a:pt x="8605" y="4647"/>
                    <a:pt x="8567" y="5065"/>
                    <a:pt x="8547" y="5298"/>
                  </a:cubicBezTo>
                  <a:cubicBezTo>
                    <a:pt x="8526" y="5476"/>
                    <a:pt x="8375" y="5613"/>
                    <a:pt x="8197" y="5613"/>
                  </a:cubicBezTo>
                  <a:lnTo>
                    <a:pt x="7697" y="5613"/>
                  </a:lnTo>
                  <a:cubicBezTo>
                    <a:pt x="7546" y="5613"/>
                    <a:pt x="7419" y="5507"/>
                    <a:pt x="7392" y="5360"/>
                  </a:cubicBezTo>
                  <a:lnTo>
                    <a:pt x="7221" y="4366"/>
                  </a:lnTo>
                  <a:cubicBezTo>
                    <a:pt x="7208" y="4307"/>
                    <a:pt x="7157" y="4265"/>
                    <a:pt x="7099" y="4265"/>
                  </a:cubicBezTo>
                  <a:cubicBezTo>
                    <a:pt x="7093" y="4265"/>
                    <a:pt x="7086" y="4265"/>
                    <a:pt x="7080" y="4266"/>
                  </a:cubicBezTo>
                  <a:cubicBezTo>
                    <a:pt x="6631" y="4335"/>
                    <a:pt x="5946" y="4369"/>
                    <a:pt x="5487" y="4369"/>
                  </a:cubicBezTo>
                  <a:cubicBezTo>
                    <a:pt x="5144" y="4369"/>
                    <a:pt x="4520" y="4349"/>
                    <a:pt x="4195" y="4311"/>
                  </a:cubicBezTo>
                  <a:cubicBezTo>
                    <a:pt x="4190" y="4310"/>
                    <a:pt x="4186" y="4310"/>
                    <a:pt x="4182" y="4310"/>
                  </a:cubicBezTo>
                  <a:cubicBezTo>
                    <a:pt x="4122" y="4310"/>
                    <a:pt x="4070" y="4353"/>
                    <a:pt x="4058" y="4410"/>
                  </a:cubicBezTo>
                  <a:lnTo>
                    <a:pt x="3897" y="5332"/>
                  </a:lnTo>
                  <a:cubicBezTo>
                    <a:pt x="3866" y="5479"/>
                    <a:pt x="3739" y="5586"/>
                    <a:pt x="3592" y="5586"/>
                  </a:cubicBezTo>
                  <a:lnTo>
                    <a:pt x="3091" y="5586"/>
                  </a:lnTo>
                  <a:cubicBezTo>
                    <a:pt x="2944" y="5586"/>
                    <a:pt x="2814" y="5479"/>
                    <a:pt x="2786" y="5332"/>
                  </a:cubicBezTo>
                  <a:lnTo>
                    <a:pt x="2546" y="3893"/>
                  </a:lnTo>
                  <a:cubicBezTo>
                    <a:pt x="2540" y="3855"/>
                    <a:pt x="2516" y="3824"/>
                    <a:pt x="2481" y="3807"/>
                  </a:cubicBezTo>
                  <a:cubicBezTo>
                    <a:pt x="1268" y="3160"/>
                    <a:pt x="158" y="1909"/>
                    <a:pt x="18" y="394"/>
                  </a:cubicBezTo>
                  <a:cubicBezTo>
                    <a:pt x="14" y="428"/>
                    <a:pt x="11" y="466"/>
                    <a:pt x="7" y="504"/>
                  </a:cubicBezTo>
                  <a:lnTo>
                    <a:pt x="7" y="507"/>
                  </a:lnTo>
                  <a:lnTo>
                    <a:pt x="7" y="517"/>
                  </a:lnTo>
                  <a:cubicBezTo>
                    <a:pt x="4" y="552"/>
                    <a:pt x="4" y="586"/>
                    <a:pt x="0" y="620"/>
                  </a:cubicBezTo>
                  <a:lnTo>
                    <a:pt x="0" y="665"/>
                  </a:lnTo>
                  <a:cubicBezTo>
                    <a:pt x="0" y="689"/>
                    <a:pt x="0" y="716"/>
                    <a:pt x="0" y="744"/>
                  </a:cubicBezTo>
                  <a:lnTo>
                    <a:pt x="0" y="870"/>
                  </a:lnTo>
                  <a:cubicBezTo>
                    <a:pt x="0" y="1083"/>
                    <a:pt x="11" y="1295"/>
                    <a:pt x="38" y="1508"/>
                  </a:cubicBezTo>
                  <a:cubicBezTo>
                    <a:pt x="69" y="1748"/>
                    <a:pt x="120" y="1988"/>
                    <a:pt x="192" y="2221"/>
                  </a:cubicBezTo>
                  <a:lnTo>
                    <a:pt x="203" y="2258"/>
                  </a:lnTo>
                  <a:cubicBezTo>
                    <a:pt x="213" y="2286"/>
                    <a:pt x="223" y="2317"/>
                    <a:pt x="233" y="2347"/>
                  </a:cubicBezTo>
                  <a:lnTo>
                    <a:pt x="247" y="2382"/>
                  </a:lnTo>
                  <a:cubicBezTo>
                    <a:pt x="275" y="2464"/>
                    <a:pt x="305" y="2543"/>
                    <a:pt x="336" y="2618"/>
                  </a:cubicBezTo>
                  <a:lnTo>
                    <a:pt x="350" y="2642"/>
                  </a:lnTo>
                  <a:cubicBezTo>
                    <a:pt x="364" y="2680"/>
                    <a:pt x="381" y="2717"/>
                    <a:pt x="398" y="2755"/>
                  </a:cubicBezTo>
                  <a:lnTo>
                    <a:pt x="408" y="2772"/>
                  </a:lnTo>
                  <a:cubicBezTo>
                    <a:pt x="422" y="2807"/>
                    <a:pt x="439" y="2837"/>
                    <a:pt x="456" y="2872"/>
                  </a:cubicBezTo>
                  <a:lnTo>
                    <a:pt x="466" y="2889"/>
                  </a:lnTo>
                  <a:cubicBezTo>
                    <a:pt x="484" y="2923"/>
                    <a:pt x="504" y="2957"/>
                    <a:pt x="521" y="2995"/>
                  </a:cubicBezTo>
                  <a:lnTo>
                    <a:pt x="535" y="3016"/>
                  </a:lnTo>
                  <a:cubicBezTo>
                    <a:pt x="600" y="3125"/>
                    <a:pt x="669" y="3231"/>
                    <a:pt x="741" y="3334"/>
                  </a:cubicBezTo>
                  <a:lnTo>
                    <a:pt x="765" y="3365"/>
                  </a:lnTo>
                  <a:cubicBezTo>
                    <a:pt x="782" y="3389"/>
                    <a:pt x="799" y="3413"/>
                    <a:pt x="816" y="3437"/>
                  </a:cubicBezTo>
                  <a:lnTo>
                    <a:pt x="840" y="3464"/>
                  </a:lnTo>
                  <a:cubicBezTo>
                    <a:pt x="864" y="3499"/>
                    <a:pt x="888" y="3530"/>
                    <a:pt x="915" y="3560"/>
                  </a:cubicBezTo>
                  <a:cubicBezTo>
                    <a:pt x="943" y="3591"/>
                    <a:pt x="967" y="3622"/>
                    <a:pt x="994" y="3653"/>
                  </a:cubicBezTo>
                  <a:lnTo>
                    <a:pt x="1022" y="3680"/>
                  </a:lnTo>
                  <a:cubicBezTo>
                    <a:pt x="1039" y="3701"/>
                    <a:pt x="1059" y="3721"/>
                    <a:pt x="1080" y="3745"/>
                  </a:cubicBezTo>
                  <a:lnTo>
                    <a:pt x="1107" y="3769"/>
                  </a:lnTo>
                  <a:cubicBezTo>
                    <a:pt x="1135" y="3800"/>
                    <a:pt x="1162" y="3828"/>
                    <a:pt x="1193" y="3855"/>
                  </a:cubicBezTo>
                  <a:cubicBezTo>
                    <a:pt x="1224" y="3886"/>
                    <a:pt x="1258" y="3917"/>
                    <a:pt x="1292" y="3948"/>
                  </a:cubicBezTo>
                  <a:cubicBezTo>
                    <a:pt x="1357" y="4009"/>
                    <a:pt x="1429" y="4068"/>
                    <a:pt x="1498" y="4126"/>
                  </a:cubicBezTo>
                  <a:cubicBezTo>
                    <a:pt x="1570" y="4181"/>
                    <a:pt x="1645" y="4236"/>
                    <a:pt x="1721" y="4290"/>
                  </a:cubicBezTo>
                  <a:cubicBezTo>
                    <a:pt x="1758" y="4318"/>
                    <a:pt x="1796" y="4342"/>
                    <a:pt x="1837" y="4366"/>
                  </a:cubicBezTo>
                  <a:cubicBezTo>
                    <a:pt x="1875" y="4393"/>
                    <a:pt x="1909" y="4414"/>
                    <a:pt x="1943" y="4434"/>
                  </a:cubicBezTo>
                  <a:lnTo>
                    <a:pt x="1974" y="4455"/>
                  </a:lnTo>
                  <a:lnTo>
                    <a:pt x="2053" y="4503"/>
                  </a:lnTo>
                  <a:lnTo>
                    <a:pt x="2087" y="4520"/>
                  </a:lnTo>
                  <a:cubicBezTo>
                    <a:pt x="2125" y="4540"/>
                    <a:pt x="2159" y="4561"/>
                    <a:pt x="2197" y="4582"/>
                  </a:cubicBezTo>
                  <a:cubicBezTo>
                    <a:pt x="2207" y="4588"/>
                    <a:pt x="2214" y="4592"/>
                    <a:pt x="2221" y="4599"/>
                  </a:cubicBezTo>
                  <a:cubicBezTo>
                    <a:pt x="2228" y="4602"/>
                    <a:pt x="2231" y="4609"/>
                    <a:pt x="2238" y="4616"/>
                  </a:cubicBezTo>
                  <a:lnTo>
                    <a:pt x="2241" y="4623"/>
                  </a:lnTo>
                  <a:cubicBezTo>
                    <a:pt x="2245" y="4626"/>
                    <a:pt x="2248" y="4633"/>
                    <a:pt x="2252" y="4636"/>
                  </a:cubicBezTo>
                  <a:lnTo>
                    <a:pt x="2255" y="4643"/>
                  </a:lnTo>
                  <a:cubicBezTo>
                    <a:pt x="2259" y="4650"/>
                    <a:pt x="2259" y="4660"/>
                    <a:pt x="2262" y="4667"/>
                  </a:cubicBezTo>
                  <a:lnTo>
                    <a:pt x="2560" y="6223"/>
                  </a:lnTo>
                  <a:cubicBezTo>
                    <a:pt x="2564" y="6240"/>
                    <a:pt x="2570" y="6257"/>
                    <a:pt x="2577" y="6274"/>
                  </a:cubicBezTo>
                  <a:cubicBezTo>
                    <a:pt x="2581" y="6285"/>
                    <a:pt x="2584" y="6292"/>
                    <a:pt x="2588" y="6302"/>
                  </a:cubicBezTo>
                  <a:cubicBezTo>
                    <a:pt x="2591" y="6309"/>
                    <a:pt x="2594" y="6316"/>
                    <a:pt x="2601" y="6322"/>
                  </a:cubicBezTo>
                  <a:cubicBezTo>
                    <a:pt x="2605" y="6333"/>
                    <a:pt x="2608" y="6340"/>
                    <a:pt x="2615" y="6346"/>
                  </a:cubicBezTo>
                  <a:cubicBezTo>
                    <a:pt x="2618" y="6353"/>
                    <a:pt x="2625" y="6360"/>
                    <a:pt x="2632" y="6367"/>
                  </a:cubicBezTo>
                  <a:cubicBezTo>
                    <a:pt x="2636" y="6374"/>
                    <a:pt x="2646" y="6381"/>
                    <a:pt x="2653" y="6388"/>
                  </a:cubicBezTo>
                  <a:lnTo>
                    <a:pt x="2660" y="6394"/>
                  </a:lnTo>
                  <a:lnTo>
                    <a:pt x="2673" y="6408"/>
                  </a:lnTo>
                  <a:lnTo>
                    <a:pt x="2684" y="6415"/>
                  </a:lnTo>
                  <a:lnTo>
                    <a:pt x="2701" y="6429"/>
                  </a:lnTo>
                  <a:lnTo>
                    <a:pt x="2708" y="6432"/>
                  </a:lnTo>
                  <a:cubicBezTo>
                    <a:pt x="2718" y="6439"/>
                    <a:pt x="2725" y="6442"/>
                    <a:pt x="2735" y="6446"/>
                  </a:cubicBezTo>
                  <a:cubicBezTo>
                    <a:pt x="2745" y="6449"/>
                    <a:pt x="2752" y="6456"/>
                    <a:pt x="2762" y="6456"/>
                  </a:cubicBezTo>
                  <a:lnTo>
                    <a:pt x="2773" y="6460"/>
                  </a:lnTo>
                  <a:lnTo>
                    <a:pt x="2793" y="6466"/>
                  </a:lnTo>
                  <a:lnTo>
                    <a:pt x="2803" y="6470"/>
                  </a:lnTo>
                  <a:lnTo>
                    <a:pt x="2824" y="6473"/>
                  </a:lnTo>
                  <a:lnTo>
                    <a:pt x="3880" y="6473"/>
                  </a:lnTo>
                  <a:cubicBezTo>
                    <a:pt x="3924" y="6473"/>
                    <a:pt x="3969" y="6463"/>
                    <a:pt x="4010" y="6442"/>
                  </a:cubicBezTo>
                  <a:cubicBezTo>
                    <a:pt x="4099" y="6401"/>
                    <a:pt x="4164" y="6319"/>
                    <a:pt x="4181" y="6220"/>
                  </a:cubicBezTo>
                  <a:lnTo>
                    <a:pt x="4346" y="5356"/>
                  </a:lnTo>
                  <a:cubicBezTo>
                    <a:pt x="4349" y="5349"/>
                    <a:pt x="4349" y="5342"/>
                    <a:pt x="4352" y="5336"/>
                  </a:cubicBezTo>
                  <a:lnTo>
                    <a:pt x="4356" y="5329"/>
                  </a:lnTo>
                  <a:cubicBezTo>
                    <a:pt x="4356" y="5325"/>
                    <a:pt x="4359" y="5322"/>
                    <a:pt x="4363" y="5315"/>
                  </a:cubicBezTo>
                  <a:lnTo>
                    <a:pt x="4366" y="5312"/>
                  </a:lnTo>
                  <a:cubicBezTo>
                    <a:pt x="4380" y="5291"/>
                    <a:pt x="4400" y="5274"/>
                    <a:pt x="4424" y="5264"/>
                  </a:cubicBezTo>
                  <a:lnTo>
                    <a:pt x="4428" y="5264"/>
                  </a:lnTo>
                  <a:lnTo>
                    <a:pt x="4441" y="5260"/>
                  </a:lnTo>
                  <a:lnTo>
                    <a:pt x="4483" y="5260"/>
                  </a:lnTo>
                  <a:cubicBezTo>
                    <a:pt x="4537" y="5267"/>
                    <a:pt x="4592" y="5274"/>
                    <a:pt x="4647" y="5277"/>
                  </a:cubicBezTo>
                  <a:lnTo>
                    <a:pt x="4688" y="5281"/>
                  </a:lnTo>
                  <a:cubicBezTo>
                    <a:pt x="4743" y="5288"/>
                    <a:pt x="4798" y="5291"/>
                    <a:pt x="4853" y="5294"/>
                  </a:cubicBezTo>
                  <a:cubicBezTo>
                    <a:pt x="4911" y="5298"/>
                    <a:pt x="4966" y="5301"/>
                    <a:pt x="5021" y="5305"/>
                  </a:cubicBezTo>
                  <a:lnTo>
                    <a:pt x="5065" y="5305"/>
                  </a:lnTo>
                  <a:cubicBezTo>
                    <a:pt x="5120" y="5308"/>
                    <a:pt x="5175" y="5312"/>
                    <a:pt x="5233" y="5312"/>
                  </a:cubicBezTo>
                  <a:cubicBezTo>
                    <a:pt x="5319" y="5315"/>
                    <a:pt x="5404" y="5315"/>
                    <a:pt x="5490" y="5315"/>
                  </a:cubicBezTo>
                  <a:cubicBezTo>
                    <a:pt x="5603" y="5315"/>
                    <a:pt x="5720" y="5312"/>
                    <a:pt x="5833" y="5308"/>
                  </a:cubicBezTo>
                  <a:cubicBezTo>
                    <a:pt x="5891" y="5308"/>
                    <a:pt x="5949" y="5305"/>
                    <a:pt x="6008" y="5301"/>
                  </a:cubicBezTo>
                  <a:lnTo>
                    <a:pt x="6025" y="5301"/>
                  </a:lnTo>
                  <a:cubicBezTo>
                    <a:pt x="6080" y="5298"/>
                    <a:pt x="6131" y="5294"/>
                    <a:pt x="6186" y="5291"/>
                  </a:cubicBezTo>
                  <a:lnTo>
                    <a:pt x="6189" y="5291"/>
                  </a:lnTo>
                  <a:cubicBezTo>
                    <a:pt x="6306" y="5281"/>
                    <a:pt x="6422" y="5270"/>
                    <a:pt x="6535" y="5257"/>
                  </a:cubicBezTo>
                  <a:cubicBezTo>
                    <a:pt x="6590" y="5250"/>
                    <a:pt x="6641" y="5243"/>
                    <a:pt x="6696" y="5236"/>
                  </a:cubicBezTo>
                  <a:lnTo>
                    <a:pt x="6772" y="5226"/>
                  </a:lnTo>
                  <a:lnTo>
                    <a:pt x="6857" y="5216"/>
                  </a:lnTo>
                  <a:cubicBezTo>
                    <a:pt x="6864" y="5214"/>
                    <a:pt x="6872" y="5214"/>
                    <a:pt x="6879" y="5214"/>
                  </a:cubicBezTo>
                  <a:cubicBezTo>
                    <a:pt x="6926" y="5214"/>
                    <a:pt x="6970" y="5243"/>
                    <a:pt x="6988" y="5288"/>
                  </a:cubicBezTo>
                  <a:cubicBezTo>
                    <a:pt x="6991" y="5298"/>
                    <a:pt x="6991" y="5305"/>
                    <a:pt x="6994" y="5312"/>
                  </a:cubicBezTo>
                  <a:lnTo>
                    <a:pt x="7080" y="5767"/>
                  </a:lnTo>
                  <a:lnTo>
                    <a:pt x="7166" y="6223"/>
                  </a:lnTo>
                  <a:cubicBezTo>
                    <a:pt x="7193" y="6368"/>
                    <a:pt x="7316" y="6473"/>
                    <a:pt x="7464" y="6473"/>
                  </a:cubicBezTo>
                  <a:cubicBezTo>
                    <a:pt x="7466" y="6473"/>
                    <a:pt x="7468" y="6473"/>
                    <a:pt x="7471" y="6473"/>
                  </a:cubicBezTo>
                  <a:lnTo>
                    <a:pt x="8482" y="6473"/>
                  </a:lnTo>
                  <a:cubicBezTo>
                    <a:pt x="8487" y="6475"/>
                    <a:pt x="8492" y="6476"/>
                    <a:pt x="8497" y="6476"/>
                  </a:cubicBezTo>
                  <a:cubicBezTo>
                    <a:pt x="8502" y="6476"/>
                    <a:pt x="8507" y="6475"/>
                    <a:pt x="8513" y="6473"/>
                  </a:cubicBezTo>
                  <a:lnTo>
                    <a:pt x="8523" y="6473"/>
                  </a:lnTo>
                  <a:lnTo>
                    <a:pt x="8543" y="6470"/>
                  </a:lnTo>
                  <a:lnTo>
                    <a:pt x="8554" y="6470"/>
                  </a:lnTo>
                  <a:lnTo>
                    <a:pt x="8574" y="6463"/>
                  </a:lnTo>
                  <a:lnTo>
                    <a:pt x="8584" y="6460"/>
                  </a:lnTo>
                  <a:cubicBezTo>
                    <a:pt x="8595" y="6456"/>
                    <a:pt x="8602" y="6453"/>
                    <a:pt x="8612" y="6449"/>
                  </a:cubicBezTo>
                  <a:cubicBezTo>
                    <a:pt x="8622" y="6446"/>
                    <a:pt x="8629" y="6439"/>
                    <a:pt x="8639" y="6436"/>
                  </a:cubicBezTo>
                  <a:lnTo>
                    <a:pt x="8646" y="6429"/>
                  </a:lnTo>
                  <a:lnTo>
                    <a:pt x="8663" y="6418"/>
                  </a:lnTo>
                  <a:lnTo>
                    <a:pt x="8674" y="6412"/>
                  </a:lnTo>
                  <a:lnTo>
                    <a:pt x="8691" y="6398"/>
                  </a:lnTo>
                  <a:lnTo>
                    <a:pt x="8694" y="6391"/>
                  </a:lnTo>
                  <a:cubicBezTo>
                    <a:pt x="8704" y="6384"/>
                    <a:pt x="8711" y="6377"/>
                    <a:pt x="8715" y="6370"/>
                  </a:cubicBezTo>
                  <a:lnTo>
                    <a:pt x="8725" y="6360"/>
                  </a:lnTo>
                  <a:cubicBezTo>
                    <a:pt x="8732" y="6350"/>
                    <a:pt x="8739" y="6340"/>
                    <a:pt x="8749" y="6326"/>
                  </a:cubicBezTo>
                  <a:cubicBezTo>
                    <a:pt x="8766" y="6295"/>
                    <a:pt x="8780" y="6261"/>
                    <a:pt x="8787" y="6226"/>
                  </a:cubicBezTo>
                  <a:lnTo>
                    <a:pt x="8855" y="5863"/>
                  </a:lnTo>
                  <a:lnTo>
                    <a:pt x="8924" y="5490"/>
                  </a:lnTo>
                  <a:lnTo>
                    <a:pt x="8968" y="5253"/>
                  </a:lnTo>
                  <a:lnTo>
                    <a:pt x="9095" y="4578"/>
                  </a:lnTo>
                  <a:lnTo>
                    <a:pt x="9109" y="4520"/>
                  </a:lnTo>
                  <a:lnTo>
                    <a:pt x="9157" y="4493"/>
                  </a:lnTo>
                  <a:cubicBezTo>
                    <a:pt x="9184" y="4482"/>
                    <a:pt x="9205" y="4469"/>
                    <a:pt x="9229" y="4455"/>
                  </a:cubicBezTo>
                  <a:cubicBezTo>
                    <a:pt x="9253" y="4441"/>
                    <a:pt x="9280" y="4427"/>
                    <a:pt x="9304" y="4414"/>
                  </a:cubicBezTo>
                  <a:lnTo>
                    <a:pt x="9369" y="4376"/>
                  </a:lnTo>
                  <a:cubicBezTo>
                    <a:pt x="9397" y="4362"/>
                    <a:pt x="9424" y="4349"/>
                    <a:pt x="9448" y="4331"/>
                  </a:cubicBezTo>
                  <a:cubicBezTo>
                    <a:pt x="9475" y="4314"/>
                    <a:pt x="9493" y="4304"/>
                    <a:pt x="9513" y="4290"/>
                  </a:cubicBezTo>
                  <a:cubicBezTo>
                    <a:pt x="9534" y="4277"/>
                    <a:pt x="9565" y="4260"/>
                    <a:pt x="9589" y="4246"/>
                  </a:cubicBezTo>
                  <a:cubicBezTo>
                    <a:pt x="9613" y="4229"/>
                    <a:pt x="9633" y="4215"/>
                    <a:pt x="9657" y="4201"/>
                  </a:cubicBezTo>
                  <a:cubicBezTo>
                    <a:pt x="9681" y="4188"/>
                    <a:pt x="9702" y="4170"/>
                    <a:pt x="9726" y="4157"/>
                  </a:cubicBezTo>
                  <a:cubicBezTo>
                    <a:pt x="9750" y="4140"/>
                    <a:pt x="9770" y="4126"/>
                    <a:pt x="9791" y="4109"/>
                  </a:cubicBezTo>
                  <a:cubicBezTo>
                    <a:pt x="9811" y="4095"/>
                    <a:pt x="9835" y="4078"/>
                    <a:pt x="9859" y="4061"/>
                  </a:cubicBezTo>
                  <a:cubicBezTo>
                    <a:pt x="9880" y="4047"/>
                    <a:pt x="9900" y="4030"/>
                    <a:pt x="9921" y="4016"/>
                  </a:cubicBezTo>
                  <a:cubicBezTo>
                    <a:pt x="9938" y="3999"/>
                    <a:pt x="9965" y="3982"/>
                    <a:pt x="9989" y="3965"/>
                  </a:cubicBezTo>
                  <a:cubicBezTo>
                    <a:pt x="10010" y="3948"/>
                    <a:pt x="10027" y="3934"/>
                    <a:pt x="10048" y="3917"/>
                  </a:cubicBezTo>
                  <a:cubicBezTo>
                    <a:pt x="10068" y="3900"/>
                    <a:pt x="10089" y="3883"/>
                    <a:pt x="10113" y="3862"/>
                  </a:cubicBezTo>
                  <a:cubicBezTo>
                    <a:pt x="10137" y="3845"/>
                    <a:pt x="10151" y="3828"/>
                    <a:pt x="10171" y="3814"/>
                  </a:cubicBezTo>
                  <a:cubicBezTo>
                    <a:pt x="10192" y="3797"/>
                    <a:pt x="10216" y="3776"/>
                    <a:pt x="10233" y="3759"/>
                  </a:cubicBezTo>
                  <a:cubicBezTo>
                    <a:pt x="10253" y="3739"/>
                    <a:pt x="10270" y="3725"/>
                    <a:pt x="10291" y="3708"/>
                  </a:cubicBezTo>
                  <a:cubicBezTo>
                    <a:pt x="10308" y="3691"/>
                    <a:pt x="10329" y="3670"/>
                    <a:pt x="10349" y="3650"/>
                  </a:cubicBezTo>
                  <a:cubicBezTo>
                    <a:pt x="10370" y="3632"/>
                    <a:pt x="10387" y="3615"/>
                    <a:pt x="10404" y="3598"/>
                  </a:cubicBezTo>
                  <a:cubicBezTo>
                    <a:pt x="10421" y="3581"/>
                    <a:pt x="10442" y="3557"/>
                    <a:pt x="10462" y="3540"/>
                  </a:cubicBezTo>
                  <a:cubicBezTo>
                    <a:pt x="10480" y="3519"/>
                    <a:pt x="10497" y="3502"/>
                    <a:pt x="10514" y="3482"/>
                  </a:cubicBezTo>
                  <a:cubicBezTo>
                    <a:pt x="10531" y="3464"/>
                    <a:pt x="10551" y="3444"/>
                    <a:pt x="10569" y="3423"/>
                  </a:cubicBezTo>
                  <a:cubicBezTo>
                    <a:pt x="10586" y="3403"/>
                    <a:pt x="10599" y="3386"/>
                    <a:pt x="10617" y="3365"/>
                  </a:cubicBezTo>
                  <a:cubicBezTo>
                    <a:pt x="10634" y="3348"/>
                    <a:pt x="10654" y="3324"/>
                    <a:pt x="10671" y="3303"/>
                  </a:cubicBezTo>
                  <a:cubicBezTo>
                    <a:pt x="10689" y="3283"/>
                    <a:pt x="10702" y="3266"/>
                    <a:pt x="10716" y="3245"/>
                  </a:cubicBezTo>
                  <a:cubicBezTo>
                    <a:pt x="10733" y="3225"/>
                    <a:pt x="10750" y="3201"/>
                    <a:pt x="10767" y="3180"/>
                  </a:cubicBezTo>
                  <a:cubicBezTo>
                    <a:pt x="10784" y="3160"/>
                    <a:pt x="10798" y="3139"/>
                    <a:pt x="10812" y="3118"/>
                  </a:cubicBezTo>
                  <a:cubicBezTo>
                    <a:pt x="10826" y="3098"/>
                    <a:pt x="10843" y="3077"/>
                    <a:pt x="10860" y="3053"/>
                  </a:cubicBezTo>
                  <a:cubicBezTo>
                    <a:pt x="10874" y="3033"/>
                    <a:pt x="10887" y="3012"/>
                    <a:pt x="10901" y="2992"/>
                  </a:cubicBezTo>
                  <a:cubicBezTo>
                    <a:pt x="10915" y="2971"/>
                    <a:pt x="10932" y="2947"/>
                    <a:pt x="10946" y="2923"/>
                  </a:cubicBezTo>
                  <a:cubicBezTo>
                    <a:pt x="10956" y="2899"/>
                    <a:pt x="10980" y="2865"/>
                    <a:pt x="10997" y="2837"/>
                  </a:cubicBezTo>
                  <a:cubicBezTo>
                    <a:pt x="11007" y="2820"/>
                    <a:pt x="11018" y="2803"/>
                    <a:pt x="11028" y="2786"/>
                  </a:cubicBezTo>
                  <a:cubicBezTo>
                    <a:pt x="11079" y="2693"/>
                    <a:pt x="11168" y="2621"/>
                    <a:pt x="11271" y="2587"/>
                  </a:cubicBezTo>
                  <a:lnTo>
                    <a:pt x="11275" y="2587"/>
                  </a:lnTo>
                  <a:lnTo>
                    <a:pt x="11768" y="2430"/>
                  </a:lnTo>
                  <a:lnTo>
                    <a:pt x="12244" y="2279"/>
                  </a:lnTo>
                  <a:cubicBezTo>
                    <a:pt x="12491" y="2200"/>
                    <a:pt x="12659" y="1970"/>
                    <a:pt x="12659" y="1710"/>
                  </a:cubicBezTo>
                  <a:lnTo>
                    <a:pt x="12659" y="709"/>
                  </a:lnTo>
                  <a:cubicBezTo>
                    <a:pt x="12659" y="624"/>
                    <a:pt x="12638" y="538"/>
                    <a:pt x="12601" y="463"/>
                  </a:cubicBezTo>
                  <a:cubicBezTo>
                    <a:pt x="12601" y="449"/>
                    <a:pt x="12594" y="435"/>
                    <a:pt x="12587" y="421"/>
                  </a:cubicBezTo>
                  <a:cubicBezTo>
                    <a:pt x="12560" y="374"/>
                    <a:pt x="12529" y="329"/>
                    <a:pt x="12491" y="291"/>
                  </a:cubicBezTo>
                  <a:lnTo>
                    <a:pt x="12488" y="291"/>
                  </a:lnTo>
                  <a:cubicBezTo>
                    <a:pt x="12422" y="223"/>
                    <a:pt x="12340" y="171"/>
                    <a:pt x="12248" y="144"/>
                  </a:cubicBezTo>
                  <a:lnTo>
                    <a:pt x="11802" y="0"/>
                  </a:ln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196;p85"/>
            <p:cNvSpPr/>
            <p:nvPr/>
          </p:nvSpPr>
          <p:spPr>
            <a:xfrm>
              <a:off x="4925303" y="2383705"/>
              <a:ext cx="84636" cy="83143"/>
            </a:xfrm>
            <a:custGeom>
              <a:avLst/>
              <a:gdLst/>
              <a:ahLst/>
              <a:cxnLst/>
              <a:rect l="l" t="t" r="r" b="b"/>
              <a:pathLst>
                <a:path w="3231" h="3174" extrusionOk="0">
                  <a:moveTo>
                    <a:pt x="2618" y="1"/>
                  </a:moveTo>
                  <a:cubicBezTo>
                    <a:pt x="2122" y="1"/>
                    <a:pt x="1064" y="462"/>
                    <a:pt x="612" y="670"/>
                  </a:cubicBezTo>
                  <a:cubicBezTo>
                    <a:pt x="475" y="728"/>
                    <a:pt x="376" y="851"/>
                    <a:pt x="345" y="999"/>
                  </a:cubicBezTo>
                  <a:cubicBezTo>
                    <a:pt x="1" y="2628"/>
                    <a:pt x="1011" y="3173"/>
                    <a:pt x="1778" y="3173"/>
                  </a:cubicBezTo>
                  <a:cubicBezTo>
                    <a:pt x="2005" y="3173"/>
                    <a:pt x="2210" y="3126"/>
                    <a:pt x="2353" y="3045"/>
                  </a:cubicBezTo>
                  <a:cubicBezTo>
                    <a:pt x="3004" y="2674"/>
                    <a:pt x="3230" y="259"/>
                    <a:pt x="2802" y="36"/>
                  </a:cubicBezTo>
                  <a:cubicBezTo>
                    <a:pt x="2756" y="12"/>
                    <a:pt x="2694" y="1"/>
                    <a:pt x="2618" y="1"/>
                  </a:cubicBez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197;p85"/>
            <p:cNvSpPr/>
            <p:nvPr/>
          </p:nvSpPr>
          <p:spPr>
            <a:xfrm>
              <a:off x="4783615" y="2292521"/>
              <a:ext cx="141846" cy="141872"/>
            </a:xfrm>
            <a:custGeom>
              <a:avLst/>
              <a:gdLst/>
              <a:ahLst/>
              <a:cxnLst/>
              <a:rect l="l" t="t" r="r" b="b"/>
              <a:pathLst>
                <a:path w="5415" h="5416" extrusionOk="0">
                  <a:moveTo>
                    <a:pt x="2707" y="1"/>
                  </a:moveTo>
                  <a:cubicBezTo>
                    <a:pt x="1213" y="1"/>
                    <a:pt x="0" y="1214"/>
                    <a:pt x="0" y="2708"/>
                  </a:cubicBezTo>
                  <a:cubicBezTo>
                    <a:pt x="0" y="4206"/>
                    <a:pt x="1213" y="5415"/>
                    <a:pt x="2707" y="5415"/>
                  </a:cubicBezTo>
                  <a:cubicBezTo>
                    <a:pt x="4202" y="5415"/>
                    <a:pt x="5415" y="4206"/>
                    <a:pt x="5415" y="2708"/>
                  </a:cubicBezTo>
                  <a:cubicBezTo>
                    <a:pt x="5415" y="1214"/>
                    <a:pt x="4202" y="1"/>
                    <a:pt x="2707" y="1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198;p85"/>
            <p:cNvSpPr/>
            <p:nvPr/>
          </p:nvSpPr>
          <p:spPr>
            <a:xfrm>
              <a:off x="4939082" y="2391904"/>
              <a:ext cx="59987" cy="59148"/>
            </a:xfrm>
            <a:custGeom>
              <a:avLst/>
              <a:gdLst/>
              <a:ahLst/>
              <a:cxnLst/>
              <a:rect l="l" t="t" r="r" b="b"/>
              <a:pathLst>
                <a:path w="2290" h="2258" extrusionOk="0">
                  <a:moveTo>
                    <a:pt x="2094" y="0"/>
                  </a:moveTo>
                  <a:cubicBezTo>
                    <a:pt x="1796" y="0"/>
                    <a:pt x="1077" y="247"/>
                    <a:pt x="216" y="641"/>
                  </a:cubicBezTo>
                  <a:cubicBezTo>
                    <a:pt x="172" y="662"/>
                    <a:pt x="138" y="699"/>
                    <a:pt x="127" y="751"/>
                  </a:cubicBezTo>
                  <a:cubicBezTo>
                    <a:pt x="0" y="1344"/>
                    <a:pt x="69" y="1823"/>
                    <a:pt x="319" y="2135"/>
                  </a:cubicBezTo>
                  <a:cubicBezTo>
                    <a:pt x="350" y="2173"/>
                    <a:pt x="381" y="2207"/>
                    <a:pt x="419" y="2238"/>
                  </a:cubicBezTo>
                  <a:cubicBezTo>
                    <a:pt x="432" y="2251"/>
                    <a:pt x="449" y="2257"/>
                    <a:pt x="465" y="2257"/>
                  </a:cubicBezTo>
                  <a:cubicBezTo>
                    <a:pt x="497" y="2257"/>
                    <a:pt x="528" y="2236"/>
                    <a:pt x="535" y="2200"/>
                  </a:cubicBezTo>
                  <a:cubicBezTo>
                    <a:pt x="837" y="1015"/>
                    <a:pt x="2290" y="0"/>
                    <a:pt x="2094" y="0"/>
                  </a:cubicBez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199;p85"/>
            <p:cNvSpPr/>
            <p:nvPr/>
          </p:nvSpPr>
          <p:spPr>
            <a:xfrm>
              <a:off x="4805252" y="2314158"/>
              <a:ext cx="126941" cy="119999"/>
            </a:xfrm>
            <a:custGeom>
              <a:avLst/>
              <a:gdLst/>
              <a:ahLst/>
              <a:cxnLst/>
              <a:rect l="l" t="t" r="r" b="b"/>
              <a:pathLst>
                <a:path w="4846" h="4581" extrusionOk="0">
                  <a:moveTo>
                    <a:pt x="3831" y="1"/>
                  </a:moveTo>
                  <a:lnTo>
                    <a:pt x="0" y="3832"/>
                  </a:lnTo>
                  <a:cubicBezTo>
                    <a:pt x="525" y="4331"/>
                    <a:pt x="1199" y="4581"/>
                    <a:pt x="1872" y="4581"/>
                  </a:cubicBezTo>
                  <a:cubicBezTo>
                    <a:pt x="2565" y="4581"/>
                    <a:pt x="3258" y="4316"/>
                    <a:pt x="3787" y="3787"/>
                  </a:cubicBezTo>
                  <a:cubicBezTo>
                    <a:pt x="4828" y="2746"/>
                    <a:pt x="4846" y="1066"/>
                    <a:pt x="3831" y="1"/>
                  </a:cubicBezTo>
                  <a:close/>
                </a:path>
              </a:pathLst>
            </a:custGeom>
            <a:solidFill>
              <a:srgbClr val="D6DF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201;p85"/>
            <p:cNvSpPr/>
            <p:nvPr/>
          </p:nvSpPr>
          <p:spPr>
            <a:xfrm>
              <a:off x="4967818" y="2486756"/>
              <a:ext cx="36725" cy="23916"/>
            </a:xfrm>
            <a:custGeom>
              <a:avLst/>
              <a:gdLst/>
              <a:ahLst/>
              <a:cxnLst/>
              <a:rect l="l" t="t" r="r" b="b"/>
              <a:pathLst>
                <a:path w="1402" h="913" extrusionOk="0">
                  <a:moveTo>
                    <a:pt x="214" y="1"/>
                  </a:moveTo>
                  <a:cubicBezTo>
                    <a:pt x="107" y="1"/>
                    <a:pt x="0" y="72"/>
                    <a:pt x="0" y="214"/>
                  </a:cubicBezTo>
                  <a:cubicBezTo>
                    <a:pt x="0" y="601"/>
                    <a:pt x="312" y="913"/>
                    <a:pt x="699" y="913"/>
                  </a:cubicBezTo>
                  <a:cubicBezTo>
                    <a:pt x="1086" y="913"/>
                    <a:pt x="1402" y="601"/>
                    <a:pt x="1402" y="214"/>
                  </a:cubicBezTo>
                  <a:cubicBezTo>
                    <a:pt x="1402" y="72"/>
                    <a:pt x="1295" y="1"/>
                    <a:pt x="1187" y="1"/>
                  </a:cubicBezTo>
                  <a:cubicBezTo>
                    <a:pt x="1080" y="1"/>
                    <a:pt x="973" y="72"/>
                    <a:pt x="973" y="214"/>
                  </a:cubicBezTo>
                  <a:cubicBezTo>
                    <a:pt x="966" y="358"/>
                    <a:pt x="846" y="474"/>
                    <a:pt x="699" y="474"/>
                  </a:cubicBezTo>
                  <a:cubicBezTo>
                    <a:pt x="555" y="474"/>
                    <a:pt x="435" y="358"/>
                    <a:pt x="428" y="214"/>
                  </a:cubicBezTo>
                  <a:cubicBezTo>
                    <a:pt x="428" y="72"/>
                    <a:pt x="321" y="1"/>
                    <a:pt x="2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202;p85"/>
            <p:cNvSpPr/>
            <p:nvPr/>
          </p:nvSpPr>
          <p:spPr>
            <a:xfrm>
              <a:off x="4680930" y="2286941"/>
              <a:ext cx="385381" cy="377601"/>
            </a:xfrm>
            <a:custGeom>
              <a:avLst/>
              <a:gdLst/>
              <a:ahLst/>
              <a:cxnLst/>
              <a:rect l="l" t="t" r="r" b="b"/>
              <a:pathLst>
                <a:path w="14712" h="14415" extrusionOk="0">
                  <a:moveTo>
                    <a:pt x="11953" y="3905"/>
                  </a:moveTo>
                  <a:cubicBezTo>
                    <a:pt x="11977" y="3905"/>
                    <a:pt x="12004" y="3908"/>
                    <a:pt x="12028" y="3915"/>
                  </a:cubicBezTo>
                  <a:cubicBezTo>
                    <a:pt x="12097" y="3990"/>
                    <a:pt x="12186" y="4408"/>
                    <a:pt x="12103" y="5118"/>
                  </a:cubicBezTo>
                  <a:cubicBezTo>
                    <a:pt x="12021" y="5824"/>
                    <a:pt x="11802" y="6427"/>
                    <a:pt x="11579" y="6553"/>
                  </a:cubicBezTo>
                  <a:cubicBezTo>
                    <a:pt x="11469" y="6614"/>
                    <a:pt x="11298" y="6655"/>
                    <a:pt x="11104" y="6655"/>
                  </a:cubicBezTo>
                  <a:cubicBezTo>
                    <a:pt x="10849" y="6655"/>
                    <a:pt x="10555" y="6585"/>
                    <a:pt x="10308" y="6403"/>
                  </a:cubicBezTo>
                  <a:cubicBezTo>
                    <a:pt x="9869" y="6081"/>
                    <a:pt x="9722" y="5505"/>
                    <a:pt x="9886" y="4737"/>
                  </a:cubicBezTo>
                  <a:cubicBezTo>
                    <a:pt x="9903" y="4655"/>
                    <a:pt x="9958" y="4590"/>
                    <a:pt x="10030" y="4556"/>
                  </a:cubicBezTo>
                  <a:cubicBezTo>
                    <a:pt x="11103" y="4066"/>
                    <a:pt x="11723" y="3905"/>
                    <a:pt x="11953" y="3905"/>
                  </a:cubicBezTo>
                  <a:close/>
                  <a:moveTo>
                    <a:pt x="813" y="7236"/>
                  </a:moveTo>
                  <a:cubicBezTo>
                    <a:pt x="816" y="7236"/>
                    <a:pt x="821" y="7237"/>
                    <a:pt x="826" y="7239"/>
                  </a:cubicBezTo>
                  <a:cubicBezTo>
                    <a:pt x="922" y="7249"/>
                    <a:pt x="1062" y="7359"/>
                    <a:pt x="1134" y="7540"/>
                  </a:cubicBezTo>
                  <a:cubicBezTo>
                    <a:pt x="1158" y="7605"/>
                    <a:pt x="1172" y="7674"/>
                    <a:pt x="1175" y="7743"/>
                  </a:cubicBezTo>
                  <a:cubicBezTo>
                    <a:pt x="881" y="7688"/>
                    <a:pt x="651" y="7599"/>
                    <a:pt x="603" y="7496"/>
                  </a:cubicBezTo>
                  <a:cubicBezTo>
                    <a:pt x="579" y="7448"/>
                    <a:pt x="631" y="7369"/>
                    <a:pt x="665" y="7324"/>
                  </a:cubicBezTo>
                  <a:cubicBezTo>
                    <a:pt x="720" y="7253"/>
                    <a:pt x="768" y="7239"/>
                    <a:pt x="802" y="7239"/>
                  </a:cubicBezTo>
                  <a:cubicBezTo>
                    <a:pt x="805" y="7237"/>
                    <a:pt x="809" y="7236"/>
                    <a:pt x="813" y="7236"/>
                  </a:cubicBezTo>
                  <a:close/>
                  <a:moveTo>
                    <a:pt x="6624" y="0"/>
                  </a:moveTo>
                  <a:cubicBezTo>
                    <a:pt x="5931" y="0"/>
                    <a:pt x="5231" y="245"/>
                    <a:pt x="4664" y="762"/>
                  </a:cubicBezTo>
                  <a:cubicBezTo>
                    <a:pt x="3232" y="2064"/>
                    <a:pt x="3441" y="4371"/>
                    <a:pt x="5079" y="5399"/>
                  </a:cubicBezTo>
                  <a:cubicBezTo>
                    <a:pt x="4945" y="5433"/>
                    <a:pt x="4815" y="5471"/>
                    <a:pt x="4681" y="5515"/>
                  </a:cubicBezTo>
                  <a:cubicBezTo>
                    <a:pt x="4444" y="5602"/>
                    <a:pt x="4530" y="5933"/>
                    <a:pt x="4749" y="5933"/>
                  </a:cubicBezTo>
                  <a:cubicBezTo>
                    <a:pt x="4771" y="5933"/>
                    <a:pt x="4794" y="5930"/>
                    <a:pt x="4818" y="5923"/>
                  </a:cubicBezTo>
                  <a:cubicBezTo>
                    <a:pt x="5406" y="5728"/>
                    <a:pt x="6017" y="5630"/>
                    <a:pt x="6629" y="5630"/>
                  </a:cubicBezTo>
                  <a:cubicBezTo>
                    <a:pt x="7241" y="5630"/>
                    <a:pt x="7853" y="5728"/>
                    <a:pt x="8440" y="5923"/>
                  </a:cubicBezTo>
                  <a:cubicBezTo>
                    <a:pt x="8464" y="5930"/>
                    <a:pt x="8487" y="5933"/>
                    <a:pt x="8508" y="5933"/>
                  </a:cubicBezTo>
                  <a:cubicBezTo>
                    <a:pt x="8724" y="5933"/>
                    <a:pt x="8811" y="5602"/>
                    <a:pt x="8574" y="5515"/>
                  </a:cubicBezTo>
                  <a:cubicBezTo>
                    <a:pt x="8444" y="5471"/>
                    <a:pt x="8313" y="5433"/>
                    <a:pt x="8180" y="5399"/>
                  </a:cubicBezTo>
                  <a:cubicBezTo>
                    <a:pt x="8533" y="5176"/>
                    <a:pt x="8838" y="4881"/>
                    <a:pt x="9067" y="4528"/>
                  </a:cubicBezTo>
                  <a:cubicBezTo>
                    <a:pt x="9126" y="4542"/>
                    <a:pt x="9184" y="4552"/>
                    <a:pt x="9242" y="4566"/>
                  </a:cubicBezTo>
                  <a:cubicBezTo>
                    <a:pt x="9321" y="4583"/>
                    <a:pt x="9396" y="4600"/>
                    <a:pt x="9472" y="4621"/>
                  </a:cubicBezTo>
                  <a:cubicBezTo>
                    <a:pt x="9468" y="4628"/>
                    <a:pt x="9468" y="4638"/>
                    <a:pt x="9465" y="4648"/>
                  </a:cubicBezTo>
                  <a:cubicBezTo>
                    <a:pt x="9362" y="5142"/>
                    <a:pt x="9365" y="5580"/>
                    <a:pt x="9485" y="5950"/>
                  </a:cubicBezTo>
                  <a:cubicBezTo>
                    <a:pt x="9581" y="6269"/>
                    <a:pt x="9784" y="6550"/>
                    <a:pt x="10051" y="6749"/>
                  </a:cubicBezTo>
                  <a:cubicBezTo>
                    <a:pt x="10355" y="6965"/>
                    <a:pt x="10719" y="7081"/>
                    <a:pt x="11090" y="7081"/>
                  </a:cubicBezTo>
                  <a:cubicBezTo>
                    <a:pt x="11095" y="7081"/>
                    <a:pt x="11101" y="7081"/>
                    <a:pt x="11106" y="7081"/>
                  </a:cubicBezTo>
                  <a:cubicBezTo>
                    <a:pt x="11119" y="7082"/>
                    <a:pt x="11133" y="7082"/>
                    <a:pt x="11146" y="7082"/>
                  </a:cubicBezTo>
                  <a:cubicBezTo>
                    <a:pt x="11369" y="7082"/>
                    <a:pt x="11591" y="7027"/>
                    <a:pt x="11788" y="6924"/>
                  </a:cubicBezTo>
                  <a:cubicBezTo>
                    <a:pt x="11990" y="6810"/>
                    <a:pt x="12158" y="6571"/>
                    <a:pt x="12292" y="6211"/>
                  </a:cubicBezTo>
                  <a:cubicBezTo>
                    <a:pt x="12354" y="6283"/>
                    <a:pt x="12412" y="6355"/>
                    <a:pt x="12467" y="6430"/>
                  </a:cubicBezTo>
                  <a:cubicBezTo>
                    <a:pt x="12689" y="6735"/>
                    <a:pt x="12861" y="7074"/>
                    <a:pt x="12974" y="7434"/>
                  </a:cubicBezTo>
                  <a:cubicBezTo>
                    <a:pt x="13039" y="7643"/>
                    <a:pt x="13203" y="7811"/>
                    <a:pt x="13416" y="7876"/>
                  </a:cubicBezTo>
                  <a:lnTo>
                    <a:pt x="14019" y="8072"/>
                  </a:lnTo>
                  <a:cubicBezTo>
                    <a:pt x="14173" y="8120"/>
                    <a:pt x="14283" y="8267"/>
                    <a:pt x="14283" y="8431"/>
                  </a:cubicBezTo>
                  <a:lnTo>
                    <a:pt x="14283" y="9432"/>
                  </a:lnTo>
                  <a:cubicBezTo>
                    <a:pt x="14283" y="9596"/>
                    <a:pt x="14173" y="9744"/>
                    <a:pt x="14019" y="9792"/>
                  </a:cubicBezTo>
                  <a:lnTo>
                    <a:pt x="13046" y="10104"/>
                  </a:lnTo>
                  <a:cubicBezTo>
                    <a:pt x="12892" y="10155"/>
                    <a:pt x="12758" y="10261"/>
                    <a:pt x="12676" y="10405"/>
                  </a:cubicBezTo>
                  <a:cubicBezTo>
                    <a:pt x="12295" y="11063"/>
                    <a:pt x="11696" y="11608"/>
                    <a:pt x="10894" y="12026"/>
                  </a:cubicBezTo>
                  <a:cubicBezTo>
                    <a:pt x="10801" y="12074"/>
                    <a:pt x="10736" y="12160"/>
                    <a:pt x="10719" y="12262"/>
                  </a:cubicBezTo>
                  <a:lnTo>
                    <a:pt x="10407" y="13907"/>
                  </a:lnTo>
                  <a:cubicBezTo>
                    <a:pt x="10397" y="13952"/>
                    <a:pt x="10359" y="13986"/>
                    <a:pt x="10311" y="13986"/>
                  </a:cubicBezTo>
                  <a:lnTo>
                    <a:pt x="9300" y="13986"/>
                  </a:lnTo>
                  <a:cubicBezTo>
                    <a:pt x="9256" y="13986"/>
                    <a:pt x="9215" y="13952"/>
                    <a:pt x="9208" y="13907"/>
                  </a:cubicBezTo>
                  <a:lnTo>
                    <a:pt x="9036" y="12999"/>
                  </a:lnTo>
                  <a:cubicBezTo>
                    <a:pt x="9006" y="12837"/>
                    <a:pt x="8868" y="12724"/>
                    <a:pt x="8710" y="12724"/>
                  </a:cubicBezTo>
                  <a:cubicBezTo>
                    <a:pt x="8691" y="12724"/>
                    <a:pt x="8672" y="12725"/>
                    <a:pt x="8653" y="12729"/>
                  </a:cubicBezTo>
                  <a:cubicBezTo>
                    <a:pt x="8211" y="12794"/>
                    <a:pt x="7765" y="12828"/>
                    <a:pt x="7320" y="12828"/>
                  </a:cubicBezTo>
                  <a:cubicBezTo>
                    <a:pt x="6991" y="12828"/>
                    <a:pt x="6665" y="12807"/>
                    <a:pt x="6340" y="12770"/>
                  </a:cubicBezTo>
                  <a:cubicBezTo>
                    <a:pt x="6328" y="12769"/>
                    <a:pt x="6316" y="12768"/>
                    <a:pt x="6305" y="12768"/>
                  </a:cubicBezTo>
                  <a:cubicBezTo>
                    <a:pt x="6141" y="12768"/>
                    <a:pt x="5998" y="12880"/>
                    <a:pt x="5970" y="13044"/>
                  </a:cubicBezTo>
                  <a:lnTo>
                    <a:pt x="5805" y="13907"/>
                  </a:lnTo>
                  <a:cubicBezTo>
                    <a:pt x="5795" y="13952"/>
                    <a:pt x="5757" y="13986"/>
                    <a:pt x="5709" y="13986"/>
                  </a:cubicBezTo>
                  <a:lnTo>
                    <a:pt x="4698" y="13986"/>
                  </a:lnTo>
                  <a:cubicBezTo>
                    <a:pt x="4654" y="13986"/>
                    <a:pt x="4613" y="13952"/>
                    <a:pt x="4606" y="13907"/>
                  </a:cubicBezTo>
                  <a:lnTo>
                    <a:pt x="4304" y="12352"/>
                  </a:lnTo>
                  <a:cubicBezTo>
                    <a:pt x="4287" y="12252"/>
                    <a:pt x="4222" y="12167"/>
                    <a:pt x="4133" y="12119"/>
                  </a:cubicBezTo>
                  <a:cubicBezTo>
                    <a:pt x="2765" y="11389"/>
                    <a:pt x="2046" y="10172"/>
                    <a:pt x="2046" y="8596"/>
                  </a:cubicBezTo>
                  <a:cubicBezTo>
                    <a:pt x="2046" y="7801"/>
                    <a:pt x="2221" y="7095"/>
                    <a:pt x="2563" y="6502"/>
                  </a:cubicBezTo>
                  <a:cubicBezTo>
                    <a:pt x="2882" y="5950"/>
                    <a:pt x="3351" y="5495"/>
                    <a:pt x="3955" y="5145"/>
                  </a:cubicBezTo>
                  <a:cubicBezTo>
                    <a:pt x="4150" y="5020"/>
                    <a:pt x="4033" y="4748"/>
                    <a:pt x="3843" y="4748"/>
                  </a:cubicBezTo>
                  <a:cubicBezTo>
                    <a:pt x="3810" y="4748"/>
                    <a:pt x="3775" y="4756"/>
                    <a:pt x="3739" y="4775"/>
                  </a:cubicBezTo>
                  <a:cubicBezTo>
                    <a:pt x="2570" y="5450"/>
                    <a:pt x="1868" y="6495"/>
                    <a:pt x="1672" y="7818"/>
                  </a:cubicBezTo>
                  <a:lnTo>
                    <a:pt x="1611" y="7811"/>
                  </a:lnTo>
                  <a:cubicBezTo>
                    <a:pt x="1614" y="7667"/>
                    <a:pt x="1587" y="7520"/>
                    <a:pt x="1532" y="7383"/>
                  </a:cubicBezTo>
                  <a:cubicBezTo>
                    <a:pt x="1408" y="7074"/>
                    <a:pt x="1151" y="6852"/>
                    <a:pt x="881" y="6817"/>
                  </a:cubicBezTo>
                  <a:cubicBezTo>
                    <a:pt x="854" y="6813"/>
                    <a:pt x="827" y="6811"/>
                    <a:pt x="800" y="6811"/>
                  </a:cubicBezTo>
                  <a:cubicBezTo>
                    <a:pt x="618" y="6811"/>
                    <a:pt x="448" y="6903"/>
                    <a:pt x="326" y="7064"/>
                  </a:cubicBezTo>
                  <a:cubicBezTo>
                    <a:pt x="120" y="7335"/>
                    <a:pt x="154" y="7547"/>
                    <a:pt x="219" y="7681"/>
                  </a:cubicBezTo>
                  <a:cubicBezTo>
                    <a:pt x="326" y="7904"/>
                    <a:pt x="603" y="8058"/>
                    <a:pt x="1062" y="8157"/>
                  </a:cubicBezTo>
                  <a:cubicBezTo>
                    <a:pt x="1049" y="8178"/>
                    <a:pt x="1035" y="8195"/>
                    <a:pt x="1021" y="8215"/>
                  </a:cubicBezTo>
                  <a:cubicBezTo>
                    <a:pt x="747" y="8558"/>
                    <a:pt x="428" y="8630"/>
                    <a:pt x="219" y="8637"/>
                  </a:cubicBezTo>
                  <a:cubicBezTo>
                    <a:pt x="99" y="8640"/>
                    <a:pt x="0" y="8740"/>
                    <a:pt x="0" y="8863"/>
                  </a:cubicBezTo>
                  <a:cubicBezTo>
                    <a:pt x="0" y="8983"/>
                    <a:pt x="96" y="9079"/>
                    <a:pt x="216" y="9086"/>
                  </a:cubicBezTo>
                  <a:lnTo>
                    <a:pt x="264" y="9086"/>
                  </a:lnTo>
                  <a:cubicBezTo>
                    <a:pt x="524" y="9086"/>
                    <a:pt x="949" y="8990"/>
                    <a:pt x="1354" y="8479"/>
                  </a:cubicBezTo>
                  <a:cubicBezTo>
                    <a:pt x="1415" y="8404"/>
                    <a:pt x="1467" y="8318"/>
                    <a:pt x="1511" y="8226"/>
                  </a:cubicBezTo>
                  <a:cubicBezTo>
                    <a:pt x="1549" y="8233"/>
                    <a:pt x="1590" y="8236"/>
                    <a:pt x="1628" y="8239"/>
                  </a:cubicBezTo>
                  <a:cubicBezTo>
                    <a:pt x="1617" y="8356"/>
                    <a:pt x="1614" y="8472"/>
                    <a:pt x="1614" y="8592"/>
                  </a:cubicBezTo>
                  <a:cubicBezTo>
                    <a:pt x="1614" y="9483"/>
                    <a:pt x="1830" y="10278"/>
                    <a:pt x="2248" y="10953"/>
                  </a:cubicBezTo>
                  <a:cubicBezTo>
                    <a:pt x="2632" y="11577"/>
                    <a:pt x="3187" y="12088"/>
                    <a:pt x="3893" y="12472"/>
                  </a:cubicBezTo>
                  <a:lnTo>
                    <a:pt x="4181" y="13986"/>
                  </a:lnTo>
                  <a:cubicBezTo>
                    <a:pt x="4229" y="14233"/>
                    <a:pt x="4445" y="14411"/>
                    <a:pt x="4695" y="14415"/>
                  </a:cubicBezTo>
                  <a:lnTo>
                    <a:pt x="5713" y="14415"/>
                  </a:lnTo>
                  <a:cubicBezTo>
                    <a:pt x="5963" y="14411"/>
                    <a:pt x="6179" y="14233"/>
                    <a:pt x="6227" y="13986"/>
                  </a:cubicBezTo>
                  <a:lnTo>
                    <a:pt x="6374" y="13201"/>
                  </a:lnTo>
                  <a:cubicBezTo>
                    <a:pt x="6686" y="13236"/>
                    <a:pt x="7004" y="13253"/>
                    <a:pt x="7320" y="13253"/>
                  </a:cubicBezTo>
                  <a:cubicBezTo>
                    <a:pt x="7758" y="13253"/>
                    <a:pt x="8197" y="13222"/>
                    <a:pt x="8632" y="13160"/>
                  </a:cubicBezTo>
                  <a:lnTo>
                    <a:pt x="8786" y="13986"/>
                  </a:lnTo>
                  <a:cubicBezTo>
                    <a:pt x="8834" y="14233"/>
                    <a:pt x="9050" y="14411"/>
                    <a:pt x="9300" y="14415"/>
                  </a:cubicBezTo>
                  <a:lnTo>
                    <a:pt x="10311" y="14415"/>
                  </a:lnTo>
                  <a:cubicBezTo>
                    <a:pt x="10565" y="14411"/>
                    <a:pt x="10781" y="14233"/>
                    <a:pt x="10825" y="13986"/>
                  </a:cubicBezTo>
                  <a:lnTo>
                    <a:pt x="11130" y="12382"/>
                  </a:lnTo>
                  <a:cubicBezTo>
                    <a:pt x="11987" y="11930"/>
                    <a:pt x="12628" y="11334"/>
                    <a:pt x="13046" y="10614"/>
                  </a:cubicBezTo>
                  <a:cubicBezTo>
                    <a:pt x="13073" y="10566"/>
                    <a:pt x="13118" y="10529"/>
                    <a:pt x="13173" y="10508"/>
                  </a:cubicBezTo>
                  <a:lnTo>
                    <a:pt x="14149" y="10203"/>
                  </a:lnTo>
                  <a:cubicBezTo>
                    <a:pt x="14485" y="10093"/>
                    <a:pt x="14711" y="9782"/>
                    <a:pt x="14711" y="9432"/>
                  </a:cubicBezTo>
                  <a:lnTo>
                    <a:pt x="14711" y="8431"/>
                  </a:lnTo>
                  <a:cubicBezTo>
                    <a:pt x="14711" y="8082"/>
                    <a:pt x="14485" y="7770"/>
                    <a:pt x="14149" y="7664"/>
                  </a:cubicBezTo>
                  <a:lnTo>
                    <a:pt x="13546" y="7468"/>
                  </a:lnTo>
                  <a:cubicBezTo>
                    <a:pt x="13467" y="7444"/>
                    <a:pt x="13409" y="7383"/>
                    <a:pt x="13385" y="7304"/>
                  </a:cubicBezTo>
                  <a:cubicBezTo>
                    <a:pt x="13258" y="6900"/>
                    <a:pt x="13063" y="6519"/>
                    <a:pt x="12813" y="6177"/>
                  </a:cubicBezTo>
                  <a:cubicBezTo>
                    <a:pt x="12700" y="6019"/>
                    <a:pt x="12570" y="5868"/>
                    <a:pt x="12432" y="5728"/>
                  </a:cubicBezTo>
                  <a:cubicBezTo>
                    <a:pt x="12525" y="5330"/>
                    <a:pt x="12570" y="4926"/>
                    <a:pt x="12566" y="4518"/>
                  </a:cubicBezTo>
                  <a:cubicBezTo>
                    <a:pt x="12556" y="3970"/>
                    <a:pt x="12446" y="3651"/>
                    <a:pt x="12230" y="3538"/>
                  </a:cubicBezTo>
                  <a:cubicBezTo>
                    <a:pt x="12189" y="3516"/>
                    <a:pt x="12119" y="3479"/>
                    <a:pt x="11962" y="3479"/>
                  </a:cubicBezTo>
                  <a:cubicBezTo>
                    <a:pt x="11673" y="3479"/>
                    <a:pt x="11090" y="3603"/>
                    <a:pt x="9852" y="4168"/>
                  </a:cubicBezTo>
                  <a:cubicBezTo>
                    <a:pt x="9808" y="4189"/>
                    <a:pt x="9766" y="4213"/>
                    <a:pt x="9725" y="4244"/>
                  </a:cubicBezTo>
                  <a:cubicBezTo>
                    <a:pt x="9595" y="4210"/>
                    <a:pt x="9465" y="4175"/>
                    <a:pt x="9331" y="4148"/>
                  </a:cubicBezTo>
                  <a:lnTo>
                    <a:pt x="9283" y="4138"/>
                  </a:lnTo>
                  <a:cubicBezTo>
                    <a:pt x="9441" y="3795"/>
                    <a:pt x="9530" y="3428"/>
                    <a:pt x="9547" y="3055"/>
                  </a:cubicBezTo>
                  <a:cubicBezTo>
                    <a:pt x="9552" y="2906"/>
                    <a:pt x="9441" y="2830"/>
                    <a:pt x="9330" y="2830"/>
                  </a:cubicBezTo>
                  <a:cubicBezTo>
                    <a:pt x="9226" y="2830"/>
                    <a:pt x="9124" y="2897"/>
                    <a:pt x="9119" y="3034"/>
                  </a:cubicBezTo>
                  <a:cubicBezTo>
                    <a:pt x="9074" y="4035"/>
                    <a:pt x="8430" y="4915"/>
                    <a:pt x="7491" y="5262"/>
                  </a:cubicBezTo>
                  <a:cubicBezTo>
                    <a:pt x="7205" y="5222"/>
                    <a:pt x="6917" y="5202"/>
                    <a:pt x="6629" y="5202"/>
                  </a:cubicBezTo>
                  <a:cubicBezTo>
                    <a:pt x="6341" y="5202"/>
                    <a:pt x="6053" y="5222"/>
                    <a:pt x="5767" y="5262"/>
                  </a:cubicBezTo>
                  <a:cubicBezTo>
                    <a:pt x="4119" y="4652"/>
                    <a:pt x="3602" y="2575"/>
                    <a:pt x="4774" y="1262"/>
                  </a:cubicBezTo>
                  <a:cubicBezTo>
                    <a:pt x="5276" y="700"/>
                    <a:pt x="5954" y="431"/>
                    <a:pt x="6627" y="431"/>
                  </a:cubicBezTo>
                  <a:cubicBezTo>
                    <a:pt x="7521" y="431"/>
                    <a:pt x="8405" y="905"/>
                    <a:pt x="8855" y="1801"/>
                  </a:cubicBezTo>
                  <a:cubicBezTo>
                    <a:pt x="8899" y="1881"/>
                    <a:pt x="8969" y="1914"/>
                    <a:pt x="9038" y="1914"/>
                  </a:cubicBezTo>
                  <a:cubicBezTo>
                    <a:pt x="9178" y="1914"/>
                    <a:pt x="9317" y="1776"/>
                    <a:pt x="9239" y="1609"/>
                  </a:cubicBezTo>
                  <a:cubicBezTo>
                    <a:pt x="8714" y="567"/>
                    <a:pt x="7678" y="0"/>
                    <a:pt x="66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 advClick="0" advTm="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31161" y="4514689"/>
            <a:ext cx="8889357" cy="328721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• •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oogle Shape;3495;p79"/>
          <p:cNvGrpSpPr/>
          <p:nvPr/>
        </p:nvGrpSpPr>
        <p:grpSpPr>
          <a:xfrm>
            <a:off x="344947" y="153854"/>
            <a:ext cx="8418053" cy="821008"/>
            <a:chOff x="6336019" y="3733725"/>
            <a:chExt cx="2566206" cy="3513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5" name="Google Shape;3496;p79"/>
            <p:cNvSpPr/>
            <p:nvPr/>
          </p:nvSpPr>
          <p:spPr>
            <a:xfrm>
              <a:off x="6336019" y="3733734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Дидактическая игра</a:t>
              </a:r>
              <a:endParaRPr sz="28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Google Shape;3497;p79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7" name="Google Shape;3498;p79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8" name="Google Shape;3499;p79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</p:grpSp>
      <p:grpSp>
        <p:nvGrpSpPr>
          <p:cNvPr id="49" name="Google Shape;8661;p86"/>
          <p:cNvGrpSpPr/>
          <p:nvPr/>
        </p:nvGrpSpPr>
        <p:grpSpPr>
          <a:xfrm>
            <a:off x="573342" y="358563"/>
            <a:ext cx="676495" cy="514240"/>
            <a:chOff x="3900804" y="1547918"/>
            <a:chExt cx="411550" cy="337748"/>
          </a:xfrm>
        </p:grpSpPr>
        <p:sp>
          <p:nvSpPr>
            <p:cNvPr id="50" name="Google Shape;8662;p86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rgbClr val="B4C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663;p86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rgbClr val="C6D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664;p86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665;p86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rgbClr val="B8C6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666;p86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rgbClr val="CDD7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667;p86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668;p86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3507;p79"/>
          <p:cNvGrpSpPr/>
          <p:nvPr/>
        </p:nvGrpSpPr>
        <p:grpSpPr>
          <a:xfrm>
            <a:off x="416057" y="1077492"/>
            <a:ext cx="8438383" cy="1155168"/>
            <a:chOff x="4411970" y="1801825"/>
            <a:chExt cx="734586" cy="409262"/>
          </a:xfrm>
        </p:grpSpPr>
        <p:sp>
          <p:nvSpPr>
            <p:cNvPr id="58" name="Google Shape;3508;p79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808038" algn="ctr"/>
              <a:r>
                <a:rPr lang="en-US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Дидактические</a:t>
              </a:r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игры</a:t>
              </a:r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—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это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обучающие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игры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808038" algn="ctr"/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направленные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знаний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 </a:t>
              </a:r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навыков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808038" lvl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 dirty="0"/>
            </a:p>
          </p:txBody>
        </p:sp>
        <p:sp>
          <p:nvSpPr>
            <p:cNvPr id="59" name="Google Shape;3509;p79"/>
            <p:cNvSpPr/>
            <p:nvPr/>
          </p:nvSpPr>
          <p:spPr>
            <a:xfrm>
              <a:off x="4411970" y="1801825"/>
              <a:ext cx="99788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" name="Google Shape;14740;p89"/>
          <p:cNvGrpSpPr/>
          <p:nvPr/>
        </p:nvGrpSpPr>
        <p:grpSpPr>
          <a:xfrm>
            <a:off x="506889" y="1244791"/>
            <a:ext cx="577407" cy="589034"/>
            <a:chOff x="1385020" y="4280607"/>
            <a:chExt cx="330440" cy="364791"/>
          </a:xfrm>
        </p:grpSpPr>
        <p:sp>
          <p:nvSpPr>
            <p:cNvPr id="106" name="Google Shape;14741;p89"/>
            <p:cNvSpPr/>
            <p:nvPr/>
          </p:nvSpPr>
          <p:spPr>
            <a:xfrm>
              <a:off x="1489934" y="4286031"/>
              <a:ext cx="220127" cy="354074"/>
            </a:xfrm>
            <a:custGeom>
              <a:avLst/>
              <a:gdLst/>
              <a:ahLst/>
              <a:cxnLst/>
              <a:rect l="l" t="t" r="r" b="b"/>
              <a:pathLst>
                <a:path w="8401" h="13513" extrusionOk="0">
                  <a:moveTo>
                    <a:pt x="274" y="0"/>
                  </a:moveTo>
                  <a:cubicBezTo>
                    <a:pt x="120" y="0"/>
                    <a:pt x="0" y="125"/>
                    <a:pt x="0" y="274"/>
                  </a:cubicBezTo>
                  <a:lnTo>
                    <a:pt x="0" y="13513"/>
                  </a:lnTo>
                  <a:lnTo>
                    <a:pt x="6701" y="13513"/>
                  </a:lnTo>
                  <a:cubicBezTo>
                    <a:pt x="7637" y="13513"/>
                    <a:pt x="8401" y="12750"/>
                    <a:pt x="8401" y="11814"/>
                  </a:cubicBezTo>
                  <a:lnTo>
                    <a:pt x="8401" y="274"/>
                  </a:lnTo>
                  <a:cubicBezTo>
                    <a:pt x="8401" y="125"/>
                    <a:pt x="8276" y="0"/>
                    <a:pt x="8127" y="0"/>
                  </a:cubicBezTo>
                  <a:close/>
                </a:path>
              </a:pathLst>
            </a:custGeom>
            <a:solidFill>
              <a:srgbClr val="F5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4742;p89"/>
            <p:cNvSpPr/>
            <p:nvPr/>
          </p:nvSpPr>
          <p:spPr>
            <a:xfrm>
              <a:off x="1645132" y="4286031"/>
              <a:ext cx="64930" cy="354074"/>
            </a:xfrm>
            <a:custGeom>
              <a:avLst/>
              <a:gdLst/>
              <a:ahLst/>
              <a:cxnLst/>
              <a:rect l="l" t="t" r="r" b="b"/>
              <a:pathLst>
                <a:path w="2478" h="13513" extrusionOk="0">
                  <a:moveTo>
                    <a:pt x="1426" y="0"/>
                  </a:moveTo>
                  <a:cubicBezTo>
                    <a:pt x="1575" y="0"/>
                    <a:pt x="1695" y="125"/>
                    <a:pt x="1695" y="274"/>
                  </a:cubicBezTo>
                  <a:lnTo>
                    <a:pt x="1695" y="11814"/>
                  </a:lnTo>
                  <a:cubicBezTo>
                    <a:pt x="1695" y="12755"/>
                    <a:pt x="937" y="13513"/>
                    <a:pt x="1" y="13513"/>
                  </a:cubicBezTo>
                  <a:lnTo>
                    <a:pt x="778" y="13513"/>
                  </a:lnTo>
                  <a:cubicBezTo>
                    <a:pt x="1714" y="13513"/>
                    <a:pt x="2478" y="12755"/>
                    <a:pt x="2478" y="11814"/>
                  </a:cubicBezTo>
                  <a:lnTo>
                    <a:pt x="2478" y="274"/>
                  </a:lnTo>
                  <a:cubicBezTo>
                    <a:pt x="2478" y="125"/>
                    <a:pt x="2353" y="0"/>
                    <a:pt x="220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4743;p89"/>
            <p:cNvSpPr/>
            <p:nvPr/>
          </p:nvSpPr>
          <p:spPr>
            <a:xfrm>
              <a:off x="1398095" y="4577455"/>
              <a:ext cx="264671" cy="62650"/>
            </a:xfrm>
            <a:custGeom>
              <a:avLst/>
              <a:gdLst/>
              <a:ahLst/>
              <a:cxnLst/>
              <a:rect l="l" t="t" r="r" b="b"/>
              <a:pathLst>
                <a:path w="10101" h="2391" extrusionOk="0">
                  <a:moveTo>
                    <a:pt x="275" y="0"/>
                  </a:moveTo>
                  <a:cubicBezTo>
                    <a:pt x="121" y="0"/>
                    <a:pt x="1" y="120"/>
                    <a:pt x="1" y="274"/>
                  </a:cubicBezTo>
                  <a:lnTo>
                    <a:pt x="1" y="692"/>
                  </a:lnTo>
                  <a:cubicBezTo>
                    <a:pt x="1" y="1628"/>
                    <a:pt x="759" y="2391"/>
                    <a:pt x="1700" y="2391"/>
                  </a:cubicBezTo>
                  <a:lnTo>
                    <a:pt x="10101" y="2391"/>
                  </a:lnTo>
                  <a:cubicBezTo>
                    <a:pt x="9160" y="2391"/>
                    <a:pt x="8401" y="1628"/>
                    <a:pt x="8401" y="692"/>
                  </a:cubicBezTo>
                  <a:lnTo>
                    <a:pt x="8401" y="274"/>
                  </a:lnTo>
                  <a:cubicBezTo>
                    <a:pt x="8401" y="120"/>
                    <a:pt x="8281" y="0"/>
                    <a:pt x="8128" y="0"/>
                  </a:cubicBezTo>
                  <a:close/>
                </a:path>
              </a:pathLst>
            </a:custGeom>
            <a:solidFill>
              <a:srgbClr val="D2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4744;p89"/>
            <p:cNvSpPr/>
            <p:nvPr/>
          </p:nvSpPr>
          <p:spPr>
            <a:xfrm>
              <a:off x="1521115" y="4393304"/>
              <a:ext cx="30342" cy="25888"/>
            </a:xfrm>
            <a:custGeom>
              <a:avLst/>
              <a:gdLst/>
              <a:ahLst/>
              <a:cxnLst/>
              <a:rect l="l" t="t" r="r" b="b"/>
              <a:pathLst>
                <a:path w="1158" h="988" extrusionOk="0">
                  <a:moveTo>
                    <a:pt x="663" y="1"/>
                  </a:moveTo>
                  <a:cubicBezTo>
                    <a:pt x="221" y="1"/>
                    <a:pt x="1" y="534"/>
                    <a:pt x="313" y="841"/>
                  </a:cubicBezTo>
                  <a:cubicBezTo>
                    <a:pt x="414" y="942"/>
                    <a:pt x="538" y="987"/>
                    <a:pt x="660" y="987"/>
                  </a:cubicBezTo>
                  <a:cubicBezTo>
                    <a:pt x="914" y="987"/>
                    <a:pt x="1157" y="791"/>
                    <a:pt x="1157" y="495"/>
                  </a:cubicBezTo>
                  <a:cubicBezTo>
                    <a:pt x="1157" y="222"/>
                    <a:pt x="937" y="1"/>
                    <a:pt x="663" y="1"/>
                  </a:cubicBezTo>
                  <a:close/>
                </a:path>
              </a:pathLst>
            </a:custGeom>
            <a:solidFill>
              <a:srgbClr val="ABB7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4745;p89"/>
            <p:cNvSpPr/>
            <p:nvPr/>
          </p:nvSpPr>
          <p:spPr>
            <a:xfrm>
              <a:off x="1521115" y="4449797"/>
              <a:ext cx="30342" cy="25862"/>
            </a:xfrm>
            <a:custGeom>
              <a:avLst/>
              <a:gdLst/>
              <a:ahLst/>
              <a:cxnLst/>
              <a:rect l="l" t="t" r="r" b="b"/>
              <a:pathLst>
                <a:path w="1158" h="987" extrusionOk="0">
                  <a:moveTo>
                    <a:pt x="663" y="0"/>
                  </a:moveTo>
                  <a:cubicBezTo>
                    <a:pt x="221" y="0"/>
                    <a:pt x="1" y="528"/>
                    <a:pt x="313" y="840"/>
                  </a:cubicBezTo>
                  <a:cubicBezTo>
                    <a:pt x="414" y="941"/>
                    <a:pt x="538" y="986"/>
                    <a:pt x="659" y="986"/>
                  </a:cubicBezTo>
                  <a:cubicBezTo>
                    <a:pt x="914" y="986"/>
                    <a:pt x="1157" y="789"/>
                    <a:pt x="1157" y="490"/>
                  </a:cubicBezTo>
                  <a:cubicBezTo>
                    <a:pt x="1157" y="221"/>
                    <a:pt x="937" y="0"/>
                    <a:pt x="663" y="0"/>
                  </a:cubicBezTo>
                  <a:close/>
                </a:path>
              </a:pathLst>
            </a:custGeom>
            <a:solidFill>
              <a:srgbClr val="ABB7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4746;p89"/>
            <p:cNvSpPr/>
            <p:nvPr/>
          </p:nvSpPr>
          <p:spPr>
            <a:xfrm>
              <a:off x="1521115" y="4506132"/>
              <a:ext cx="30342" cy="25993"/>
            </a:xfrm>
            <a:custGeom>
              <a:avLst/>
              <a:gdLst/>
              <a:ahLst/>
              <a:cxnLst/>
              <a:rect l="l" t="t" r="r" b="b"/>
              <a:pathLst>
                <a:path w="1158" h="992" extrusionOk="0">
                  <a:moveTo>
                    <a:pt x="663" y="1"/>
                  </a:moveTo>
                  <a:cubicBezTo>
                    <a:pt x="221" y="1"/>
                    <a:pt x="1" y="534"/>
                    <a:pt x="313" y="846"/>
                  </a:cubicBezTo>
                  <a:cubicBezTo>
                    <a:pt x="414" y="947"/>
                    <a:pt x="538" y="992"/>
                    <a:pt x="659" y="992"/>
                  </a:cubicBezTo>
                  <a:cubicBezTo>
                    <a:pt x="914" y="992"/>
                    <a:pt x="1157" y="794"/>
                    <a:pt x="1157" y="495"/>
                  </a:cubicBezTo>
                  <a:cubicBezTo>
                    <a:pt x="1157" y="222"/>
                    <a:pt x="937" y="1"/>
                    <a:pt x="663" y="1"/>
                  </a:cubicBezTo>
                  <a:close/>
                </a:path>
              </a:pathLst>
            </a:custGeom>
            <a:solidFill>
              <a:srgbClr val="ABB7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4747;p89"/>
            <p:cNvSpPr/>
            <p:nvPr/>
          </p:nvSpPr>
          <p:spPr>
            <a:xfrm>
              <a:off x="1527797" y="4319728"/>
              <a:ext cx="144271" cy="30971"/>
            </a:xfrm>
            <a:custGeom>
              <a:avLst/>
              <a:gdLst/>
              <a:ahLst/>
              <a:cxnLst/>
              <a:rect l="l" t="t" r="r" b="b"/>
              <a:pathLst>
                <a:path w="5506" h="1182" extrusionOk="0">
                  <a:moveTo>
                    <a:pt x="0" y="1"/>
                  </a:moveTo>
                  <a:lnTo>
                    <a:pt x="0" y="1182"/>
                  </a:lnTo>
                  <a:lnTo>
                    <a:pt x="5506" y="1182"/>
                  </a:lnTo>
                  <a:lnTo>
                    <a:pt x="5506" y="1"/>
                  </a:lnTo>
                  <a:close/>
                </a:path>
              </a:pathLst>
            </a:custGeom>
            <a:solidFill>
              <a:srgbClr val="879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4748;p89"/>
            <p:cNvSpPr/>
            <p:nvPr/>
          </p:nvSpPr>
          <p:spPr>
            <a:xfrm>
              <a:off x="1489934" y="4468401"/>
              <a:ext cx="28141" cy="28299"/>
            </a:xfrm>
            <a:custGeom>
              <a:avLst/>
              <a:gdLst/>
              <a:ahLst/>
              <a:cxnLst/>
              <a:rect l="l" t="t" r="r" b="b"/>
              <a:pathLst>
                <a:path w="1074" h="1080" extrusionOk="0">
                  <a:moveTo>
                    <a:pt x="706" y="1"/>
                  </a:moveTo>
                  <a:lnTo>
                    <a:pt x="0" y="630"/>
                  </a:lnTo>
                  <a:lnTo>
                    <a:pt x="874" y="1066"/>
                  </a:lnTo>
                  <a:cubicBezTo>
                    <a:pt x="892" y="1075"/>
                    <a:pt x="911" y="1079"/>
                    <a:pt x="929" y="1079"/>
                  </a:cubicBezTo>
                  <a:cubicBezTo>
                    <a:pt x="1008" y="1079"/>
                    <a:pt x="1073" y="1000"/>
                    <a:pt x="1042" y="918"/>
                  </a:cubicBezTo>
                  <a:lnTo>
                    <a:pt x="706" y="1"/>
                  </a:lnTo>
                  <a:close/>
                </a:path>
              </a:pathLst>
            </a:custGeom>
            <a:solidFill>
              <a:srgbClr val="637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4749;p89"/>
            <p:cNvSpPr/>
            <p:nvPr/>
          </p:nvSpPr>
          <p:spPr>
            <a:xfrm>
              <a:off x="1391072" y="4359031"/>
              <a:ext cx="118383" cy="126191"/>
            </a:xfrm>
            <a:custGeom>
              <a:avLst/>
              <a:gdLst/>
              <a:ahLst/>
              <a:cxnLst/>
              <a:rect l="l" t="t" r="r" b="b"/>
              <a:pathLst>
                <a:path w="4518" h="4816" extrusionOk="0">
                  <a:moveTo>
                    <a:pt x="782" y="1"/>
                  </a:moveTo>
                  <a:cubicBezTo>
                    <a:pt x="734" y="1"/>
                    <a:pt x="686" y="18"/>
                    <a:pt x="648" y="51"/>
                  </a:cubicBezTo>
                  <a:lnTo>
                    <a:pt x="87" y="555"/>
                  </a:lnTo>
                  <a:cubicBezTo>
                    <a:pt x="5" y="627"/>
                    <a:pt x="0" y="752"/>
                    <a:pt x="72" y="839"/>
                  </a:cubicBezTo>
                  <a:lnTo>
                    <a:pt x="3586" y="4751"/>
                  </a:lnTo>
                  <a:cubicBezTo>
                    <a:pt x="3624" y="4794"/>
                    <a:pt x="3679" y="4816"/>
                    <a:pt x="3734" y="4816"/>
                  </a:cubicBezTo>
                  <a:cubicBezTo>
                    <a:pt x="3782" y="4816"/>
                    <a:pt x="3831" y="4799"/>
                    <a:pt x="3869" y="4765"/>
                  </a:cubicBezTo>
                  <a:lnTo>
                    <a:pt x="4426" y="4261"/>
                  </a:lnTo>
                  <a:cubicBezTo>
                    <a:pt x="4512" y="4189"/>
                    <a:pt x="4517" y="4059"/>
                    <a:pt x="4445" y="3978"/>
                  </a:cubicBezTo>
                  <a:lnTo>
                    <a:pt x="931" y="66"/>
                  </a:lnTo>
                  <a:cubicBezTo>
                    <a:pt x="891" y="22"/>
                    <a:pt x="836" y="1"/>
                    <a:pt x="782" y="1"/>
                  </a:cubicBezTo>
                  <a:close/>
                </a:path>
              </a:pathLst>
            </a:custGeom>
            <a:solidFill>
              <a:srgbClr val="D7DC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4750;p89"/>
            <p:cNvSpPr/>
            <p:nvPr/>
          </p:nvSpPr>
          <p:spPr>
            <a:xfrm>
              <a:off x="1391072" y="4366892"/>
              <a:ext cx="108688" cy="118330"/>
            </a:xfrm>
            <a:custGeom>
              <a:avLst/>
              <a:gdLst/>
              <a:ahLst/>
              <a:cxnLst/>
              <a:rect l="l" t="t" r="r" b="b"/>
              <a:pathLst>
                <a:path w="4148" h="4516" extrusionOk="0">
                  <a:moveTo>
                    <a:pt x="365" y="1"/>
                  </a:moveTo>
                  <a:lnTo>
                    <a:pt x="87" y="255"/>
                  </a:lnTo>
                  <a:cubicBezTo>
                    <a:pt x="5" y="327"/>
                    <a:pt x="0" y="452"/>
                    <a:pt x="72" y="539"/>
                  </a:cubicBezTo>
                  <a:lnTo>
                    <a:pt x="3586" y="4451"/>
                  </a:lnTo>
                  <a:cubicBezTo>
                    <a:pt x="3624" y="4494"/>
                    <a:pt x="3679" y="4516"/>
                    <a:pt x="3734" y="4516"/>
                  </a:cubicBezTo>
                  <a:cubicBezTo>
                    <a:pt x="3782" y="4516"/>
                    <a:pt x="3831" y="4499"/>
                    <a:pt x="3869" y="4465"/>
                  </a:cubicBezTo>
                  <a:lnTo>
                    <a:pt x="4148" y="4211"/>
                  </a:lnTo>
                  <a:lnTo>
                    <a:pt x="365" y="1"/>
                  </a:lnTo>
                  <a:close/>
                </a:path>
              </a:pathLst>
            </a:custGeom>
            <a:solidFill>
              <a:srgbClr val="B4B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4751;p89"/>
            <p:cNvSpPr/>
            <p:nvPr/>
          </p:nvSpPr>
          <p:spPr>
            <a:xfrm>
              <a:off x="1391072" y="4359058"/>
              <a:ext cx="34351" cy="33015"/>
            </a:xfrm>
            <a:custGeom>
              <a:avLst/>
              <a:gdLst/>
              <a:ahLst/>
              <a:cxnLst/>
              <a:rect l="l" t="t" r="r" b="b"/>
              <a:pathLst>
                <a:path w="1311" h="1260" extrusionOk="0">
                  <a:moveTo>
                    <a:pt x="783" y="1"/>
                  </a:moveTo>
                  <a:cubicBezTo>
                    <a:pt x="735" y="1"/>
                    <a:pt x="687" y="19"/>
                    <a:pt x="648" y="55"/>
                  </a:cubicBezTo>
                  <a:lnTo>
                    <a:pt x="87" y="554"/>
                  </a:lnTo>
                  <a:cubicBezTo>
                    <a:pt x="5" y="631"/>
                    <a:pt x="0" y="756"/>
                    <a:pt x="72" y="838"/>
                  </a:cubicBezTo>
                  <a:lnTo>
                    <a:pt x="451" y="1260"/>
                  </a:lnTo>
                  <a:lnTo>
                    <a:pt x="1311" y="492"/>
                  </a:lnTo>
                  <a:lnTo>
                    <a:pt x="931" y="69"/>
                  </a:lnTo>
                  <a:cubicBezTo>
                    <a:pt x="891" y="24"/>
                    <a:pt x="837" y="1"/>
                    <a:pt x="783" y="1"/>
                  </a:cubicBezTo>
                  <a:close/>
                </a:path>
              </a:pathLst>
            </a:custGeom>
            <a:solidFill>
              <a:srgbClr val="9FAC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4752;p89"/>
            <p:cNvSpPr/>
            <p:nvPr/>
          </p:nvSpPr>
          <p:spPr>
            <a:xfrm>
              <a:off x="1385020" y="4280607"/>
              <a:ext cx="330440" cy="364791"/>
            </a:xfrm>
            <a:custGeom>
              <a:avLst/>
              <a:gdLst/>
              <a:ahLst/>
              <a:cxnLst/>
              <a:rect l="l" t="t" r="r" b="b"/>
              <a:pathLst>
                <a:path w="12611" h="13922" extrusionOk="0">
                  <a:moveTo>
                    <a:pt x="1014" y="3203"/>
                  </a:moveTo>
                  <a:lnTo>
                    <a:pt x="1254" y="3472"/>
                  </a:lnTo>
                  <a:lnTo>
                    <a:pt x="697" y="3966"/>
                  </a:lnTo>
                  <a:lnTo>
                    <a:pt x="457" y="3697"/>
                  </a:lnTo>
                  <a:lnTo>
                    <a:pt x="1014" y="3203"/>
                  </a:lnTo>
                  <a:close/>
                  <a:moveTo>
                    <a:pt x="1522" y="3774"/>
                  </a:moveTo>
                  <a:lnTo>
                    <a:pt x="4518" y="7105"/>
                  </a:lnTo>
                  <a:lnTo>
                    <a:pt x="4393" y="7220"/>
                  </a:lnTo>
                  <a:lnTo>
                    <a:pt x="1398" y="3884"/>
                  </a:lnTo>
                  <a:lnTo>
                    <a:pt x="1522" y="3774"/>
                  </a:lnTo>
                  <a:close/>
                  <a:moveTo>
                    <a:pt x="1095" y="4158"/>
                  </a:moveTo>
                  <a:lnTo>
                    <a:pt x="4091" y="7494"/>
                  </a:lnTo>
                  <a:lnTo>
                    <a:pt x="3966" y="7605"/>
                  </a:lnTo>
                  <a:lnTo>
                    <a:pt x="970" y="4273"/>
                  </a:lnTo>
                  <a:lnTo>
                    <a:pt x="1095" y="4158"/>
                  </a:lnTo>
                  <a:close/>
                  <a:moveTo>
                    <a:pt x="4633" y="7552"/>
                  </a:moveTo>
                  <a:lnTo>
                    <a:pt x="4782" y="7955"/>
                  </a:lnTo>
                  <a:lnTo>
                    <a:pt x="4398" y="7763"/>
                  </a:lnTo>
                  <a:lnTo>
                    <a:pt x="4633" y="7552"/>
                  </a:lnTo>
                  <a:close/>
                  <a:moveTo>
                    <a:pt x="4278" y="1"/>
                  </a:moveTo>
                  <a:cubicBezTo>
                    <a:pt x="4014" y="1"/>
                    <a:pt x="3798" y="212"/>
                    <a:pt x="3798" y="476"/>
                  </a:cubicBezTo>
                  <a:lnTo>
                    <a:pt x="3798" y="5694"/>
                  </a:lnTo>
                  <a:lnTo>
                    <a:pt x="1311" y="2924"/>
                  </a:lnTo>
                  <a:cubicBezTo>
                    <a:pt x="1231" y="2834"/>
                    <a:pt x="1121" y="2788"/>
                    <a:pt x="1009" y="2788"/>
                  </a:cubicBezTo>
                  <a:cubicBezTo>
                    <a:pt x="914" y="2788"/>
                    <a:pt x="818" y="2822"/>
                    <a:pt x="740" y="2891"/>
                  </a:cubicBezTo>
                  <a:lnTo>
                    <a:pt x="183" y="3395"/>
                  </a:lnTo>
                  <a:cubicBezTo>
                    <a:pt x="15" y="3544"/>
                    <a:pt x="1" y="3798"/>
                    <a:pt x="150" y="3966"/>
                  </a:cubicBezTo>
                  <a:lnTo>
                    <a:pt x="3663" y="7878"/>
                  </a:lnTo>
                  <a:cubicBezTo>
                    <a:pt x="3702" y="7917"/>
                    <a:pt x="3750" y="7950"/>
                    <a:pt x="3798" y="7974"/>
                  </a:cubicBezTo>
                  <a:lnTo>
                    <a:pt x="3798" y="11123"/>
                  </a:lnTo>
                  <a:lnTo>
                    <a:pt x="3006" y="11123"/>
                  </a:lnTo>
                  <a:cubicBezTo>
                    <a:pt x="2737" y="11123"/>
                    <a:pt x="2737" y="11531"/>
                    <a:pt x="3006" y="11531"/>
                  </a:cubicBezTo>
                  <a:lnTo>
                    <a:pt x="8627" y="11531"/>
                  </a:lnTo>
                  <a:cubicBezTo>
                    <a:pt x="8665" y="11531"/>
                    <a:pt x="8694" y="11560"/>
                    <a:pt x="8694" y="11598"/>
                  </a:cubicBezTo>
                  <a:lnTo>
                    <a:pt x="8694" y="12021"/>
                  </a:lnTo>
                  <a:cubicBezTo>
                    <a:pt x="8694" y="12602"/>
                    <a:pt x="8963" y="13154"/>
                    <a:pt x="9424" y="13514"/>
                  </a:cubicBezTo>
                  <a:lnTo>
                    <a:pt x="2199" y="13514"/>
                  </a:lnTo>
                  <a:cubicBezTo>
                    <a:pt x="1374" y="13509"/>
                    <a:pt x="706" y="12842"/>
                    <a:pt x="706" y="12021"/>
                  </a:cubicBezTo>
                  <a:lnTo>
                    <a:pt x="706" y="11598"/>
                  </a:lnTo>
                  <a:cubicBezTo>
                    <a:pt x="706" y="11560"/>
                    <a:pt x="735" y="11531"/>
                    <a:pt x="774" y="11531"/>
                  </a:cubicBezTo>
                  <a:lnTo>
                    <a:pt x="2118" y="11531"/>
                  </a:lnTo>
                  <a:cubicBezTo>
                    <a:pt x="2391" y="11531"/>
                    <a:pt x="2391" y="11123"/>
                    <a:pt x="2118" y="11123"/>
                  </a:cubicBezTo>
                  <a:lnTo>
                    <a:pt x="774" y="11123"/>
                  </a:lnTo>
                  <a:cubicBezTo>
                    <a:pt x="510" y="11123"/>
                    <a:pt x="298" y="11334"/>
                    <a:pt x="298" y="11598"/>
                  </a:cubicBezTo>
                  <a:lnTo>
                    <a:pt x="298" y="12021"/>
                  </a:lnTo>
                  <a:cubicBezTo>
                    <a:pt x="294" y="13067"/>
                    <a:pt x="1148" y="13922"/>
                    <a:pt x="2199" y="13922"/>
                  </a:cubicBezTo>
                  <a:lnTo>
                    <a:pt x="10705" y="13922"/>
                  </a:lnTo>
                  <a:cubicBezTo>
                    <a:pt x="11757" y="13922"/>
                    <a:pt x="12606" y="13072"/>
                    <a:pt x="12606" y="12021"/>
                  </a:cubicBezTo>
                  <a:lnTo>
                    <a:pt x="12606" y="6472"/>
                  </a:lnTo>
                  <a:cubicBezTo>
                    <a:pt x="12606" y="6335"/>
                    <a:pt x="12504" y="6266"/>
                    <a:pt x="12402" y="6266"/>
                  </a:cubicBezTo>
                  <a:cubicBezTo>
                    <a:pt x="12300" y="6266"/>
                    <a:pt x="12198" y="6335"/>
                    <a:pt x="12198" y="6472"/>
                  </a:cubicBezTo>
                  <a:lnTo>
                    <a:pt x="12198" y="12021"/>
                  </a:lnTo>
                  <a:cubicBezTo>
                    <a:pt x="12198" y="12846"/>
                    <a:pt x="11531" y="13514"/>
                    <a:pt x="10705" y="13514"/>
                  </a:cubicBezTo>
                  <a:lnTo>
                    <a:pt x="10600" y="13514"/>
                  </a:lnTo>
                  <a:cubicBezTo>
                    <a:pt x="9774" y="13514"/>
                    <a:pt x="9107" y="12846"/>
                    <a:pt x="9102" y="12021"/>
                  </a:cubicBezTo>
                  <a:lnTo>
                    <a:pt x="9102" y="11598"/>
                  </a:lnTo>
                  <a:cubicBezTo>
                    <a:pt x="9102" y="11339"/>
                    <a:pt x="8891" y="11123"/>
                    <a:pt x="8627" y="11123"/>
                  </a:cubicBezTo>
                  <a:lnTo>
                    <a:pt x="4206" y="11123"/>
                  </a:lnTo>
                  <a:lnTo>
                    <a:pt x="4206" y="8123"/>
                  </a:lnTo>
                  <a:lnTo>
                    <a:pt x="4791" y="8411"/>
                  </a:lnTo>
                  <a:cubicBezTo>
                    <a:pt x="4840" y="8436"/>
                    <a:pt x="4890" y="8448"/>
                    <a:pt x="4938" y="8448"/>
                  </a:cubicBezTo>
                  <a:cubicBezTo>
                    <a:pt x="5145" y="8448"/>
                    <a:pt x="5320" y="8235"/>
                    <a:pt x="5238" y="8013"/>
                  </a:cubicBezTo>
                  <a:lnTo>
                    <a:pt x="4926" y="7168"/>
                  </a:lnTo>
                  <a:cubicBezTo>
                    <a:pt x="4926" y="7153"/>
                    <a:pt x="4926" y="7139"/>
                    <a:pt x="4931" y="7129"/>
                  </a:cubicBezTo>
                  <a:cubicBezTo>
                    <a:pt x="4935" y="7019"/>
                    <a:pt x="4897" y="6913"/>
                    <a:pt x="4825" y="6836"/>
                  </a:cubicBezTo>
                  <a:lnTo>
                    <a:pt x="4206" y="6145"/>
                  </a:lnTo>
                  <a:lnTo>
                    <a:pt x="4206" y="481"/>
                  </a:lnTo>
                  <a:cubicBezTo>
                    <a:pt x="4206" y="443"/>
                    <a:pt x="4235" y="414"/>
                    <a:pt x="4273" y="414"/>
                  </a:cubicBezTo>
                  <a:lnTo>
                    <a:pt x="12131" y="414"/>
                  </a:lnTo>
                  <a:cubicBezTo>
                    <a:pt x="12169" y="414"/>
                    <a:pt x="12198" y="443"/>
                    <a:pt x="12198" y="481"/>
                  </a:cubicBezTo>
                  <a:lnTo>
                    <a:pt x="12198" y="3140"/>
                  </a:lnTo>
                  <a:cubicBezTo>
                    <a:pt x="12198" y="3277"/>
                    <a:pt x="12300" y="3346"/>
                    <a:pt x="12402" y="3346"/>
                  </a:cubicBezTo>
                  <a:cubicBezTo>
                    <a:pt x="12504" y="3346"/>
                    <a:pt x="12606" y="3277"/>
                    <a:pt x="12606" y="3140"/>
                  </a:cubicBezTo>
                  <a:lnTo>
                    <a:pt x="12606" y="481"/>
                  </a:lnTo>
                  <a:cubicBezTo>
                    <a:pt x="12611" y="217"/>
                    <a:pt x="12395" y="1"/>
                    <a:pt x="121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4753;p89"/>
            <p:cNvSpPr/>
            <p:nvPr/>
          </p:nvSpPr>
          <p:spPr>
            <a:xfrm>
              <a:off x="1704638" y="4380727"/>
              <a:ext cx="10717" cy="51567"/>
            </a:xfrm>
            <a:custGeom>
              <a:avLst/>
              <a:gdLst/>
              <a:ahLst/>
              <a:cxnLst/>
              <a:rect l="l" t="t" r="r" b="b"/>
              <a:pathLst>
                <a:path w="409" h="1968" extrusionOk="0">
                  <a:moveTo>
                    <a:pt x="207" y="1"/>
                  </a:moveTo>
                  <a:cubicBezTo>
                    <a:pt x="91" y="1"/>
                    <a:pt x="0" y="92"/>
                    <a:pt x="0" y="203"/>
                  </a:cubicBezTo>
                  <a:lnTo>
                    <a:pt x="0" y="1763"/>
                  </a:lnTo>
                  <a:cubicBezTo>
                    <a:pt x="0" y="1899"/>
                    <a:pt x="102" y="1968"/>
                    <a:pt x="204" y="1968"/>
                  </a:cubicBezTo>
                  <a:cubicBezTo>
                    <a:pt x="306" y="1968"/>
                    <a:pt x="408" y="1899"/>
                    <a:pt x="408" y="1763"/>
                  </a:cubicBezTo>
                  <a:lnTo>
                    <a:pt x="408" y="203"/>
                  </a:lnTo>
                  <a:cubicBezTo>
                    <a:pt x="408" y="92"/>
                    <a:pt x="317" y="1"/>
                    <a:pt x="20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4754;p89"/>
            <p:cNvSpPr/>
            <p:nvPr/>
          </p:nvSpPr>
          <p:spPr>
            <a:xfrm>
              <a:off x="1514067" y="4387907"/>
              <a:ext cx="42789" cy="36683"/>
            </a:xfrm>
            <a:custGeom>
              <a:avLst/>
              <a:gdLst/>
              <a:ahLst/>
              <a:cxnLst/>
              <a:rect l="l" t="t" r="r" b="b"/>
              <a:pathLst>
                <a:path w="1633" h="1400" extrusionOk="0">
                  <a:moveTo>
                    <a:pt x="928" y="410"/>
                  </a:moveTo>
                  <a:cubicBezTo>
                    <a:pt x="1077" y="410"/>
                    <a:pt x="1220" y="526"/>
                    <a:pt x="1220" y="701"/>
                  </a:cubicBezTo>
                  <a:cubicBezTo>
                    <a:pt x="1220" y="860"/>
                    <a:pt x="1090" y="989"/>
                    <a:pt x="932" y="989"/>
                  </a:cubicBezTo>
                  <a:cubicBezTo>
                    <a:pt x="673" y="989"/>
                    <a:pt x="543" y="677"/>
                    <a:pt x="726" y="495"/>
                  </a:cubicBezTo>
                  <a:cubicBezTo>
                    <a:pt x="784" y="436"/>
                    <a:pt x="857" y="410"/>
                    <a:pt x="928" y="410"/>
                  </a:cubicBezTo>
                  <a:close/>
                  <a:moveTo>
                    <a:pt x="932" y="1"/>
                  </a:moveTo>
                  <a:cubicBezTo>
                    <a:pt x="308" y="5"/>
                    <a:pt x="1" y="754"/>
                    <a:pt x="438" y="1196"/>
                  </a:cubicBezTo>
                  <a:cubicBezTo>
                    <a:pt x="580" y="1337"/>
                    <a:pt x="755" y="1400"/>
                    <a:pt x="926" y="1400"/>
                  </a:cubicBezTo>
                  <a:cubicBezTo>
                    <a:pt x="1287" y="1400"/>
                    <a:pt x="1633" y="1121"/>
                    <a:pt x="1633" y="701"/>
                  </a:cubicBezTo>
                  <a:cubicBezTo>
                    <a:pt x="1628" y="313"/>
                    <a:pt x="1316" y="1"/>
                    <a:pt x="93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4755;p89"/>
            <p:cNvSpPr/>
            <p:nvPr/>
          </p:nvSpPr>
          <p:spPr>
            <a:xfrm>
              <a:off x="1565633" y="4402003"/>
              <a:ext cx="40535" cy="10717"/>
            </a:xfrm>
            <a:custGeom>
              <a:avLst/>
              <a:gdLst/>
              <a:ahLst/>
              <a:cxnLst/>
              <a:rect l="l" t="t" r="r" b="b"/>
              <a:pathLst>
                <a:path w="1547" h="409" extrusionOk="0">
                  <a:moveTo>
                    <a:pt x="274" y="0"/>
                  </a:moveTo>
                  <a:cubicBezTo>
                    <a:pt x="1" y="0"/>
                    <a:pt x="1" y="408"/>
                    <a:pt x="274" y="408"/>
                  </a:cubicBezTo>
                  <a:lnTo>
                    <a:pt x="1273" y="408"/>
                  </a:lnTo>
                  <a:cubicBezTo>
                    <a:pt x="1547" y="408"/>
                    <a:pt x="1547" y="0"/>
                    <a:pt x="127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4756;p89"/>
            <p:cNvSpPr/>
            <p:nvPr/>
          </p:nvSpPr>
          <p:spPr>
            <a:xfrm>
              <a:off x="1565764" y="4414816"/>
              <a:ext cx="105439" cy="10717"/>
            </a:xfrm>
            <a:custGeom>
              <a:avLst/>
              <a:gdLst/>
              <a:ahLst/>
              <a:cxnLst/>
              <a:rect l="l" t="t" r="r" b="b"/>
              <a:pathLst>
                <a:path w="4024" h="409" extrusionOk="0">
                  <a:moveTo>
                    <a:pt x="274" y="1"/>
                  </a:moveTo>
                  <a:cubicBezTo>
                    <a:pt x="1" y="1"/>
                    <a:pt x="1" y="409"/>
                    <a:pt x="274" y="409"/>
                  </a:cubicBezTo>
                  <a:lnTo>
                    <a:pt x="3754" y="409"/>
                  </a:lnTo>
                  <a:cubicBezTo>
                    <a:pt x="4023" y="409"/>
                    <a:pt x="4023" y="1"/>
                    <a:pt x="375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4757;p89"/>
            <p:cNvSpPr/>
            <p:nvPr/>
          </p:nvSpPr>
          <p:spPr>
            <a:xfrm>
              <a:off x="1565633" y="4386911"/>
              <a:ext cx="14385" cy="10717"/>
            </a:xfrm>
            <a:custGeom>
              <a:avLst/>
              <a:gdLst/>
              <a:ahLst/>
              <a:cxnLst/>
              <a:rect l="l" t="t" r="r" b="b"/>
              <a:pathLst>
                <a:path w="549" h="409" extrusionOk="0">
                  <a:moveTo>
                    <a:pt x="274" y="0"/>
                  </a:moveTo>
                  <a:cubicBezTo>
                    <a:pt x="2" y="5"/>
                    <a:pt x="1" y="408"/>
                    <a:pt x="270" y="408"/>
                  </a:cubicBezTo>
                  <a:cubicBezTo>
                    <a:pt x="271" y="408"/>
                    <a:pt x="273" y="408"/>
                    <a:pt x="274" y="408"/>
                  </a:cubicBezTo>
                  <a:cubicBezTo>
                    <a:pt x="548" y="408"/>
                    <a:pt x="548" y="0"/>
                    <a:pt x="274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4758;p89"/>
            <p:cNvSpPr/>
            <p:nvPr/>
          </p:nvSpPr>
          <p:spPr>
            <a:xfrm>
              <a:off x="1514067" y="4444373"/>
              <a:ext cx="42789" cy="36657"/>
            </a:xfrm>
            <a:custGeom>
              <a:avLst/>
              <a:gdLst/>
              <a:ahLst/>
              <a:cxnLst/>
              <a:rect l="l" t="t" r="r" b="b"/>
              <a:pathLst>
                <a:path w="1633" h="1399" extrusionOk="0">
                  <a:moveTo>
                    <a:pt x="929" y="410"/>
                  </a:moveTo>
                  <a:cubicBezTo>
                    <a:pt x="1077" y="410"/>
                    <a:pt x="1220" y="525"/>
                    <a:pt x="1220" y="697"/>
                  </a:cubicBezTo>
                  <a:cubicBezTo>
                    <a:pt x="1220" y="860"/>
                    <a:pt x="1090" y="990"/>
                    <a:pt x="932" y="990"/>
                  </a:cubicBezTo>
                  <a:cubicBezTo>
                    <a:pt x="673" y="990"/>
                    <a:pt x="543" y="678"/>
                    <a:pt x="726" y="495"/>
                  </a:cubicBezTo>
                  <a:cubicBezTo>
                    <a:pt x="785" y="436"/>
                    <a:pt x="857" y="410"/>
                    <a:pt x="929" y="410"/>
                  </a:cubicBezTo>
                  <a:close/>
                  <a:moveTo>
                    <a:pt x="932" y="1"/>
                  </a:moveTo>
                  <a:cubicBezTo>
                    <a:pt x="308" y="1"/>
                    <a:pt x="1" y="754"/>
                    <a:pt x="438" y="1191"/>
                  </a:cubicBezTo>
                  <a:cubicBezTo>
                    <a:pt x="581" y="1334"/>
                    <a:pt x="756" y="1398"/>
                    <a:pt x="927" y="1398"/>
                  </a:cubicBezTo>
                  <a:cubicBezTo>
                    <a:pt x="1286" y="1398"/>
                    <a:pt x="1630" y="1119"/>
                    <a:pt x="1633" y="697"/>
                  </a:cubicBezTo>
                  <a:cubicBezTo>
                    <a:pt x="1628" y="313"/>
                    <a:pt x="1316" y="1"/>
                    <a:pt x="93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4759;p89"/>
            <p:cNvSpPr/>
            <p:nvPr/>
          </p:nvSpPr>
          <p:spPr>
            <a:xfrm>
              <a:off x="1565633" y="4458470"/>
              <a:ext cx="40535" cy="10717"/>
            </a:xfrm>
            <a:custGeom>
              <a:avLst/>
              <a:gdLst/>
              <a:ahLst/>
              <a:cxnLst/>
              <a:rect l="l" t="t" r="r" b="b"/>
              <a:pathLst>
                <a:path w="1547" h="409" extrusionOk="0">
                  <a:moveTo>
                    <a:pt x="274" y="0"/>
                  </a:moveTo>
                  <a:cubicBezTo>
                    <a:pt x="1" y="0"/>
                    <a:pt x="1" y="408"/>
                    <a:pt x="274" y="408"/>
                  </a:cubicBezTo>
                  <a:lnTo>
                    <a:pt x="1273" y="408"/>
                  </a:lnTo>
                  <a:cubicBezTo>
                    <a:pt x="1547" y="408"/>
                    <a:pt x="1547" y="0"/>
                    <a:pt x="127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4760;p89"/>
            <p:cNvSpPr/>
            <p:nvPr/>
          </p:nvSpPr>
          <p:spPr>
            <a:xfrm>
              <a:off x="1565764" y="4471309"/>
              <a:ext cx="105439" cy="10717"/>
            </a:xfrm>
            <a:custGeom>
              <a:avLst/>
              <a:gdLst/>
              <a:ahLst/>
              <a:cxnLst/>
              <a:rect l="l" t="t" r="r" b="b"/>
              <a:pathLst>
                <a:path w="4024" h="409" extrusionOk="0">
                  <a:moveTo>
                    <a:pt x="274" y="0"/>
                  </a:moveTo>
                  <a:cubicBezTo>
                    <a:pt x="1" y="0"/>
                    <a:pt x="1" y="408"/>
                    <a:pt x="274" y="408"/>
                  </a:cubicBezTo>
                  <a:lnTo>
                    <a:pt x="3754" y="408"/>
                  </a:lnTo>
                  <a:cubicBezTo>
                    <a:pt x="4023" y="408"/>
                    <a:pt x="4023" y="0"/>
                    <a:pt x="3754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4761;p89"/>
            <p:cNvSpPr/>
            <p:nvPr/>
          </p:nvSpPr>
          <p:spPr>
            <a:xfrm>
              <a:off x="1565633" y="4443377"/>
              <a:ext cx="14385" cy="10717"/>
            </a:xfrm>
            <a:custGeom>
              <a:avLst/>
              <a:gdLst/>
              <a:ahLst/>
              <a:cxnLst/>
              <a:rect l="l" t="t" r="r" b="b"/>
              <a:pathLst>
                <a:path w="549" h="409" extrusionOk="0">
                  <a:moveTo>
                    <a:pt x="274" y="0"/>
                  </a:moveTo>
                  <a:cubicBezTo>
                    <a:pt x="1" y="0"/>
                    <a:pt x="1" y="408"/>
                    <a:pt x="274" y="408"/>
                  </a:cubicBezTo>
                  <a:cubicBezTo>
                    <a:pt x="548" y="408"/>
                    <a:pt x="548" y="0"/>
                    <a:pt x="274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4762;p89"/>
            <p:cNvSpPr/>
            <p:nvPr/>
          </p:nvSpPr>
          <p:spPr>
            <a:xfrm>
              <a:off x="1514067" y="4500866"/>
              <a:ext cx="42789" cy="36552"/>
            </a:xfrm>
            <a:custGeom>
              <a:avLst/>
              <a:gdLst/>
              <a:ahLst/>
              <a:cxnLst/>
              <a:rect l="l" t="t" r="r" b="b"/>
              <a:pathLst>
                <a:path w="1633" h="1395" extrusionOk="0">
                  <a:moveTo>
                    <a:pt x="928" y="405"/>
                  </a:moveTo>
                  <a:cubicBezTo>
                    <a:pt x="1077" y="405"/>
                    <a:pt x="1220" y="521"/>
                    <a:pt x="1220" y="696"/>
                  </a:cubicBezTo>
                  <a:cubicBezTo>
                    <a:pt x="1220" y="855"/>
                    <a:pt x="1090" y="984"/>
                    <a:pt x="932" y="984"/>
                  </a:cubicBezTo>
                  <a:lnTo>
                    <a:pt x="932" y="989"/>
                  </a:lnTo>
                  <a:cubicBezTo>
                    <a:pt x="673" y="989"/>
                    <a:pt x="543" y="672"/>
                    <a:pt x="726" y="490"/>
                  </a:cubicBezTo>
                  <a:cubicBezTo>
                    <a:pt x="784" y="431"/>
                    <a:pt x="857" y="405"/>
                    <a:pt x="928" y="405"/>
                  </a:cubicBezTo>
                  <a:close/>
                  <a:moveTo>
                    <a:pt x="932" y="0"/>
                  </a:moveTo>
                  <a:cubicBezTo>
                    <a:pt x="308" y="0"/>
                    <a:pt x="1" y="754"/>
                    <a:pt x="438" y="1191"/>
                  </a:cubicBezTo>
                  <a:cubicBezTo>
                    <a:pt x="580" y="1331"/>
                    <a:pt x="755" y="1394"/>
                    <a:pt x="926" y="1394"/>
                  </a:cubicBezTo>
                  <a:cubicBezTo>
                    <a:pt x="1287" y="1394"/>
                    <a:pt x="1633" y="1116"/>
                    <a:pt x="1633" y="696"/>
                  </a:cubicBezTo>
                  <a:cubicBezTo>
                    <a:pt x="1628" y="312"/>
                    <a:pt x="1316" y="0"/>
                    <a:pt x="93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4763;p89"/>
            <p:cNvSpPr/>
            <p:nvPr/>
          </p:nvSpPr>
          <p:spPr>
            <a:xfrm>
              <a:off x="1565633" y="4514936"/>
              <a:ext cx="40535" cy="10717"/>
            </a:xfrm>
            <a:custGeom>
              <a:avLst/>
              <a:gdLst/>
              <a:ahLst/>
              <a:cxnLst/>
              <a:rect l="l" t="t" r="r" b="b"/>
              <a:pathLst>
                <a:path w="1547" h="409" extrusionOk="0">
                  <a:moveTo>
                    <a:pt x="274" y="1"/>
                  </a:moveTo>
                  <a:cubicBezTo>
                    <a:pt x="1" y="1"/>
                    <a:pt x="1" y="409"/>
                    <a:pt x="274" y="409"/>
                  </a:cubicBezTo>
                  <a:lnTo>
                    <a:pt x="1273" y="409"/>
                  </a:lnTo>
                  <a:cubicBezTo>
                    <a:pt x="1547" y="409"/>
                    <a:pt x="1547" y="1"/>
                    <a:pt x="127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4764;p89"/>
            <p:cNvSpPr/>
            <p:nvPr/>
          </p:nvSpPr>
          <p:spPr>
            <a:xfrm>
              <a:off x="1565633" y="4527775"/>
              <a:ext cx="105570" cy="10717"/>
            </a:xfrm>
            <a:custGeom>
              <a:avLst/>
              <a:gdLst/>
              <a:ahLst/>
              <a:cxnLst/>
              <a:rect l="l" t="t" r="r" b="b"/>
              <a:pathLst>
                <a:path w="4029" h="409" extrusionOk="0">
                  <a:moveTo>
                    <a:pt x="274" y="0"/>
                  </a:moveTo>
                  <a:cubicBezTo>
                    <a:pt x="1" y="0"/>
                    <a:pt x="1" y="408"/>
                    <a:pt x="274" y="408"/>
                  </a:cubicBezTo>
                  <a:lnTo>
                    <a:pt x="3755" y="408"/>
                  </a:lnTo>
                  <a:cubicBezTo>
                    <a:pt x="4028" y="408"/>
                    <a:pt x="4028" y="0"/>
                    <a:pt x="375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4765;p89"/>
            <p:cNvSpPr/>
            <p:nvPr/>
          </p:nvSpPr>
          <p:spPr>
            <a:xfrm>
              <a:off x="1565633" y="4499844"/>
              <a:ext cx="14385" cy="10717"/>
            </a:xfrm>
            <a:custGeom>
              <a:avLst/>
              <a:gdLst/>
              <a:ahLst/>
              <a:cxnLst/>
              <a:rect l="l" t="t" r="r" b="b"/>
              <a:pathLst>
                <a:path w="549" h="409" extrusionOk="0">
                  <a:moveTo>
                    <a:pt x="274" y="1"/>
                  </a:moveTo>
                  <a:cubicBezTo>
                    <a:pt x="1" y="1"/>
                    <a:pt x="1" y="409"/>
                    <a:pt x="274" y="409"/>
                  </a:cubicBezTo>
                  <a:cubicBezTo>
                    <a:pt x="548" y="409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4766;p89"/>
            <p:cNvSpPr/>
            <p:nvPr/>
          </p:nvSpPr>
          <p:spPr>
            <a:xfrm>
              <a:off x="1522504" y="4314330"/>
              <a:ext cx="154988" cy="41793"/>
            </a:xfrm>
            <a:custGeom>
              <a:avLst/>
              <a:gdLst/>
              <a:ahLst/>
              <a:cxnLst/>
              <a:rect l="l" t="t" r="r" b="b"/>
              <a:pathLst>
                <a:path w="5915" h="1595" extrusionOk="0">
                  <a:moveTo>
                    <a:pt x="5506" y="408"/>
                  </a:moveTo>
                  <a:lnTo>
                    <a:pt x="5506" y="1186"/>
                  </a:lnTo>
                  <a:lnTo>
                    <a:pt x="408" y="1186"/>
                  </a:lnTo>
                  <a:lnTo>
                    <a:pt x="408" y="408"/>
                  </a:lnTo>
                  <a:close/>
                  <a:moveTo>
                    <a:pt x="202" y="0"/>
                  </a:moveTo>
                  <a:cubicBezTo>
                    <a:pt x="92" y="0"/>
                    <a:pt x="0" y="92"/>
                    <a:pt x="0" y="207"/>
                  </a:cubicBezTo>
                  <a:lnTo>
                    <a:pt x="0" y="1388"/>
                  </a:lnTo>
                  <a:cubicBezTo>
                    <a:pt x="0" y="1498"/>
                    <a:pt x="92" y="1594"/>
                    <a:pt x="202" y="1594"/>
                  </a:cubicBezTo>
                  <a:lnTo>
                    <a:pt x="5708" y="1594"/>
                  </a:lnTo>
                  <a:cubicBezTo>
                    <a:pt x="5818" y="1594"/>
                    <a:pt x="5914" y="1498"/>
                    <a:pt x="5914" y="1388"/>
                  </a:cubicBezTo>
                  <a:lnTo>
                    <a:pt x="5914" y="207"/>
                  </a:lnTo>
                  <a:cubicBezTo>
                    <a:pt x="5914" y="92"/>
                    <a:pt x="5818" y="0"/>
                    <a:pt x="5708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3510;p79"/>
          <p:cNvGrpSpPr/>
          <p:nvPr/>
        </p:nvGrpSpPr>
        <p:grpSpPr>
          <a:xfrm>
            <a:off x="4394099" y="2272162"/>
            <a:ext cx="4518659" cy="1132256"/>
            <a:chOff x="4411970" y="2233974"/>
            <a:chExt cx="763574" cy="189068"/>
          </a:xfrm>
        </p:grpSpPr>
        <p:sp>
          <p:nvSpPr>
            <p:cNvPr id="133" name="Google Shape;3511;p79"/>
            <p:cNvSpPr/>
            <p:nvPr/>
          </p:nvSpPr>
          <p:spPr>
            <a:xfrm>
              <a:off x="4411970" y="2278599"/>
              <a:ext cx="763574" cy="144443"/>
            </a:xfrm>
            <a:custGeom>
              <a:avLst/>
              <a:gdLst/>
              <a:ahLst/>
              <a:cxnLst/>
              <a:rect l="l" t="t" r="r" b="b"/>
              <a:pathLst>
                <a:path w="16911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16911" y="3198"/>
                  </a:lnTo>
                  <a:lnTo>
                    <a:pt x="16911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1973263" lvl="0" algn="ctr"/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закрепления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теоретических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знаний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973263" lvl="0" algn="ctr"/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практике</a:t>
              </a:r>
              <a:endParaRPr sz="1600" dirty="0"/>
            </a:p>
          </p:txBody>
        </p:sp>
        <p:sp>
          <p:nvSpPr>
            <p:cNvPr id="134" name="Google Shape;3512;p79"/>
            <p:cNvSpPr/>
            <p:nvPr/>
          </p:nvSpPr>
          <p:spPr>
            <a:xfrm>
              <a:off x="4411970" y="2233974"/>
              <a:ext cx="315937" cy="109782"/>
            </a:xfrm>
            <a:custGeom>
              <a:avLst/>
              <a:gdLst/>
              <a:ahLst/>
              <a:cxnLst/>
              <a:rect l="l" t="t" r="r" b="b"/>
              <a:pathLst>
                <a:path w="5809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5809" y="3198"/>
                  </a:lnTo>
                  <a:lnTo>
                    <a:pt x="4195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Используются </a:t>
              </a:r>
              <a:endParaRPr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5" name="Google Shape;6582;p83"/>
          <p:cNvGrpSpPr/>
          <p:nvPr/>
        </p:nvGrpSpPr>
        <p:grpSpPr>
          <a:xfrm>
            <a:off x="135992" y="2327434"/>
            <a:ext cx="4883612" cy="2619361"/>
            <a:chOff x="3967651" y="3645904"/>
            <a:chExt cx="1663020" cy="745314"/>
          </a:xfrm>
        </p:grpSpPr>
        <p:grpSp>
          <p:nvGrpSpPr>
            <p:cNvPr id="136" name="Google Shape;6583;p83"/>
            <p:cNvGrpSpPr/>
            <p:nvPr/>
          </p:nvGrpSpPr>
          <p:grpSpPr>
            <a:xfrm>
              <a:off x="3967651" y="4009019"/>
              <a:ext cx="1663020" cy="382199"/>
              <a:chOff x="3967651" y="4009019"/>
              <a:chExt cx="1663020" cy="382199"/>
            </a:xfrm>
          </p:grpSpPr>
          <p:grpSp>
            <p:nvGrpSpPr>
              <p:cNvPr id="148" name="Google Shape;6584;p83"/>
              <p:cNvGrpSpPr/>
              <p:nvPr/>
            </p:nvGrpSpPr>
            <p:grpSpPr>
              <a:xfrm>
                <a:off x="4871348" y="4195650"/>
                <a:ext cx="759323" cy="195568"/>
                <a:chOff x="3542246" y="4892161"/>
                <a:chExt cx="2260561" cy="582214"/>
              </a:xfrm>
            </p:grpSpPr>
            <p:sp>
              <p:nvSpPr>
                <p:cNvPr id="155" name="Google Shape;6585;p83"/>
                <p:cNvSpPr/>
                <p:nvPr/>
              </p:nvSpPr>
              <p:spPr>
                <a:xfrm>
                  <a:off x="3542246" y="4892161"/>
                  <a:ext cx="2260561" cy="141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0" h="5873" extrusionOk="0">
                      <a:moveTo>
                        <a:pt x="1" y="0"/>
                      </a:moveTo>
                      <a:lnTo>
                        <a:pt x="7340" y="5872"/>
                      </a:lnTo>
                      <a:lnTo>
                        <a:pt x="66060" y="5872"/>
                      </a:lnTo>
                      <a:lnTo>
                        <a:pt x="5138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6586;p83"/>
                <p:cNvSpPr/>
                <p:nvPr/>
              </p:nvSpPr>
              <p:spPr>
                <a:xfrm>
                  <a:off x="3787875" y="5033975"/>
                  <a:ext cx="2014932" cy="44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0" h="17616" extrusionOk="0">
                      <a:moveTo>
                        <a:pt x="0" y="0"/>
                      </a:moveTo>
                      <a:lnTo>
                        <a:pt x="0" y="17615"/>
                      </a:lnTo>
                      <a:lnTo>
                        <a:pt x="58720" y="17615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индивидуальными</a:t>
                  </a:r>
                </a:p>
              </p:txBody>
            </p:sp>
          </p:grpSp>
          <p:grpSp>
            <p:nvGrpSpPr>
              <p:cNvPr id="149" name="Google Shape;6587;p83"/>
              <p:cNvGrpSpPr/>
              <p:nvPr/>
            </p:nvGrpSpPr>
            <p:grpSpPr>
              <a:xfrm>
                <a:off x="3967651" y="4146290"/>
                <a:ext cx="579402" cy="244891"/>
                <a:chOff x="851875" y="4745310"/>
                <a:chExt cx="1724925" cy="729065"/>
              </a:xfrm>
            </p:grpSpPr>
            <p:sp>
              <p:nvSpPr>
                <p:cNvPr id="153" name="Google Shape;6588;p83"/>
                <p:cNvSpPr/>
                <p:nvPr/>
              </p:nvSpPr>
              <p:spPr>
                <a:xfrm>
                  <a:off x="851925" y="4745310"/>
                  <a:ext cx="172487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95" h="5875" extrusionOk="0">
                      <a:moveTo>
                        <a:pt x="14679" y="0"/>
                      </a:moveTo>
                      <a:lnTo>
                        <a:pt x="1" y="5874"/>
                      </a:lnTo>
                      <a:lnTo>
                        <a:pt x="58718" y="5874"/>
                      </a:lnTo>
                      <a:lnTo>
                        <a:pt x="68994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6589;p83"/>
                <p:cNvSpPr/>
                <p:nvPr/>
              </p:nvSpPr>
              <p:spPr>
                <a:xfrm>
                  <a:off x="851875" y="4887175"/>
                  <a:ext cx="1468025" cy="5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23488" extrusionOk="0">
                      <a:moveTo>
                        <a:pt x="0" y="0"/>
                      </a:moveTo>
                      <a:lnTo>
                        <a:pt x="0" y="23487"/>
                      </a:lnTo>
                      <a:lnTo>
                        <a:pt x="58720" y="2348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командными</a:t>
                  </a:r>
                  <a:endParaRPr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50" name="Google Shape;6590;p83"/>
              <p:cNvGrpSpPr/>
              <p:nvPr/>
            </p:nvGrpSpPr>
            <p:grpSpPr>
              <a:xfrm>
                <a:off x="4460753" y="4009019"/>
                <a:ext cx="493110" cy="382168"/>
                <a:chOff x="2319875" y="4336625"/>
                <a:chExt cx="1468025" cy="1137750"/>
              </a:xfrm>
            </p:grpSpPr>
            <p:sp>
              <p:nvSpPr>
                <p:cNvPr id="151" name="Google Shape;6591;p83"/>
                <p:cNvSpPr/>
                <p:nvPr/>
              </p:nvSpPr>
              <p:spPr>
                <a:xfrm>
                  <a:off x="2319875" y="4336625"/>
                  <a:ext cx="146802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5875" extrusionOk="0">
                      <a:moveTo>
                        <a:pt x="14681" y="0"/>
                      </a:moveTo>
                      <a:lnTo>
                        <a:pt x="0" y="5874"/>
                      </a:lnTo>
                      <a:lnTo>
                        <a:pt x="58720" y="5874"/>
                      </a:lnTo>
                      <a:lnTo>
                        <a:pt x="4404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6592;p83"/>
                <p:cNvSpPr/>
                <p:nvPr/>
              </p:nvSpPr>
              <p:spPr>
                <a:xfrm>
                  <a:off x="2319875" y="4483425"/>
                  <a:ext cx="1468025" cy="99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39638" extrusionOk="0">
                      <a:moveTo>
                        <a:pt x="0" y="0"/>
                      </a:moveTo>
                      <a:lnTo>
                        <a:pt x="0" y="39637"/>
                      </a:lnTo>
                      <a:lnTo>
                        <a:pt x="58720" y="3963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DBE2E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20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Игры </a:t>
                  </a:r>
                  <a:r>
                    <a:rPr lang="ru-RU" sz="1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могут быть</a:t>
                  </a: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37" name="Google Shape;6593;p83"/>
            <p:cNvGrpSpPr/>
            <p:nvPr/>
          </p:nvGrpSpPr>
          <p:grpSpPr>
            <a:xfrm>
              <a:off x="4479443" y="3645904"/>
              <a:ext cx="455965" cy="388790"/>
              <a:chOff x="2957425" y="238100"/>
              <a:chExt cx="1910200" cy="1628775"/>
            </a:xfrm>
          </p:grpSpPr>
          <p:sp>
            <p:nvSpPr>
              <p:cNvPr id="138" name="Google Shape;6594;p83"/>
              <p:cNvSpPr/>
              <p:nvPr/>
            </p:nvSpPr>
            <p:spPr>
              <a:xfrm>
                <a:off x="4035900" y="239600"/>
                <a:ext cx="831725" cy="906350"/>
              </a:xfrm>
              <a:custGeom>
                <a:avLst/>
                <a:gdLst/>
                <a:ahLst/>
                <a:cxnLst/>
                <a:rect l="l" t="t" r="r" b="b"/>
                <a:pathLst>
                  <a:path w="33269" h="36254" extrusionOk="0">
                    <a:moveTo>
                      <a:pt x="22705" y="0"/>
                    </a:moveTo>
                    <a:cubicBezTo>
                      <a:pt x="21111" y="0"/>
                      <a:pt x="19679" y="297"/>
                      <a:pt x="18461" y="685"/>
                    </a:cubicBezTo>
                    <a:cubicBezTo>
                      <a:pt x="17166" y="1102"/>
                      <a:pt x="15926" y="1669"/>
                      <a:pt x="14763" y="2373"/>
                    </a:cubicBezTo>
                    <a:cubicBezTo>
                      <a:pt x="13810" y="2945"/>
                      <a:pt x="13109" y="3505"/>
                      <a:pt x="12609" y="3900"/>
                    </a:cubicBezTo>
                    <a:lnTo>
                      <a:pt x="11977" y="4448"/>
                    </a:lnTo>
                    <a:lnTo>
                      <a:pt x="14023" y="6907"/>
                    </a:lnTo>
                    <a:lnTo>
                      <a:pt x="14679" y="6385"/>
                    </a:lnTo>
                    <a:cubicBezTo>
                      <a:pt x="15052" y="6124"/>
                      <a:pt x="15622" y="5698"/>
                      <a:pt x="16443" y="5255"/>
                    </a:cubicBezTo>
                    <a:cubicBezTo>
                      <a:pt x="17250" y="4815"/>
                      <a:pt x="18260" y="4326"/>
                      <a:pt x="19466" y="3977"/>
                    </a:cubicBezTo>
                    <a:cubicBezTo>
                      <a:pt x="20363" y="3713"/>
                      <a:pt x="21373" y="3535"/>
                      <a:pt x="22421" y="3535"/>
                    </a:cubicBezTo>
                    <a:cubicBezTo>
                      <a:pt x="22772" y="3535"/>
                      <a:pt x="23127" y="3555"/>
                      <a:pt x="23483" y="3599"/>
                    </a:cubicBezTo>
                    <a:cubicBezTo>
                      <a:pt x="24177" y="3661"/>
                      <a:pt x="24938" y="3905"/>
                      <a:pt x="25537" y="4168"/>
                    </a:cubicBezTo>
                    <a:cubicBezTo>
                      <a:pt x="25740" y="4271"/>
                      <a:pt x="25982" y="4377"/>
                      <a:pt x="26159" y="4475"/>
                    </a:cubicBezTo>
                    <a:cubicBezTo>
                      <a:pt x="26289" y="4568"/>
                      <a:pt x="26415" y="4659"/>
                      <a:pt x="26552" y="4740"/>
                    </a:cubicBezTo>
                    <a:cubicBezTo>
                      <a:pt x="26818" y="4941"/>
                      <a:pt x="27160" y="5171"/>
                      <a:pt x="27411" y="5458"/>
                    </a:cubicBezTo>
                    <a:cubicBezTo>
                      <a:pt x="28529" y="6528"/>
                      <a:pt x="29264" y="8171"/>
                      <a:pt x="29427" y="9930"/>
                    </a:cubicBezTo>
                    <a:cubicBezTo>
                      <a:pt x="29508" y="10808"/>
                      <a:pt x="29448" y="11723"/>
                      <a:pt x="29211" y="12589"/>
                    </a:cubicBezTo>
                    <a:cubicBezTo>
                      <a:pt x="29087" y="13020"/>
                      <a:pt x="28946" y="13451"/>
                      <a:pt x="28747" y="13853"/>
                    </a:cubicBezTo>
                    <a:lnTo>
                      <a:pt x="28677" y="14006"/>
                    </a:lnTo>
                    <a:cubicBezTo>
                      <a:pt x="28677" y="14006"/>
                      <a:pt x="28651" y="14062"/>
                      <a:pt x="28653" y="14062"/>
                    </a:cubicBezTo>
                    <a:cubicBezTo>
                      <a:pt x="28654" y="14062"/>
                      <a:pt x="28658" y="14055"/>
                      <a:pt x="28668" y="14038"/>
                    </a:cubicBezTo>
                    <a:lnTo>
                      <a:pt x="28668" y="14038"/>
                    </a:lnTo>
                    <a:lnTo>
                      <a:pt x="28618" y="14131"/>
                    </a:lnTo>
                    <a:lnTo>
                      <a:pt x="28409" y="14504"/>
                    </a:lnTo>
                    <a:cubicBezTo>
                      <a:pt x="28270" y="14744"/>
                      <a:pt x="28177" y="14878"/>
                      <a:pt x="28045" y="15084"/>
                    </a:cubicBezTo>
                    <a:cubicBezTo>
                      <a:pt x="26952" y="16678"/>
                      <a:pt x="25336" y="18021"/>
                      <a:pt x="23512" y="19098"/>
                    </a:cubicBezTo>
                    <a:cubicBezTo>
                      <a:pt x="21688" y="20170"/>
                      <a:pt x="19591" y="20984"/>
                      <a:pt x="17487" y="21695"/>
                    </a:cubicBezTo>
                    <a:cubicBezTo>
                      <a:pt x="15371" y="22408"/>
                      <a:pt x="13207" y="23019"/>
                      <a:pt x="11089" y="23679"/>
                    </a:cubicBezTo>
                    <a:cubicBezTo>
                      <a:pt x="9119" y="24319"/>
                      <a:pt x="6955" y="24728"/>
                      <a:pt x="4860" y="25736"/>
                    </a:cubicBezTo>
                    <a:cubicBezTo>
                      <a:pt x="3800" y="26233"/>
                      <a:pt x="2785" y="26940"/>
                      <a:pt x="1988" y="27763"/>
                    </a:cubicBezTo>
                    <a:cubicBezTo>
                      <a:pt x="1179" y="28589"/>
                      <a:pt x="468" y="29604"/>
                      <a:pt x="180" y="30868"/>
                    </a:cubicBezTo>
                    <a:cubicBezTo>
                      <a:pt x="32" y="31488"/>
                      <a:pt x="1" y="32165"/>
                      <a:pt x="135" y="32795"/>
                    </a:cubicBezTo>
                    <a:cubicBezTo>
                      <a:pt x="259" y="33436"/>
                      <a:pt x="470" y="33968"/>
                      <a:pt x="882" y="34540"/>
                    </a:cubicBezTo>
                    <a:cubicBezTo>
                      <a:pt x="1657" y="35540"/>
                      <a:pt x="2675" y="36002"/>
                      <a:pt x="3620" y="36184"/>
                    </a:cubicBezTo>
                    <a:cubicBezTo>
                      <a:pt x="3889" y="36231"/>
                      <a:pt x="4153" y="36254"/>
                      <a:pt x="4411" y="36254"/>
                    </a:cubicBezTo>
                    <a:cubicBezTo>
                      <a:pt x="5087" y="36254"/>
                      <a:pt x="5719" y="36098"/>
                      <a:pt x="6270" y="35808"/>
                    </a:cubicBezTo>
                    <a:cubicBezTo>
                      <a:pt x="6643" y="35617"/>
                      <a:pt x="6971" y="35351"/>
                      <a:pt x="7235" y="35026"/>
                    </a:cubicBezTo>
                    <a:cubicBezTo>
                      <a:pt x="7500" y="34722"/>
                      <a:pt x="7682" y="34200"/>
                      <a:pt x="7701" y="33901"/>
                    </a:cubicBezTo>
                    <a:cubicBezTo>
                      <a:pt x="7768" y="33237"/>
                      <a:pt x="7644" y="32706"/>
                      <a:pt x="7441" y="32268"/>
                    </a:cubicBezTo>
                    <a:cubicBezTo>
                      <a:pt x="7247" y="31835"/>
                      <a:pt x="6962" y="31483"/>
                      <a:pt x="6636" y="31342"/>
                    </a:cubicBezTo>
                    <a:cubicBezTo>
                      <a:pt x="6470" y="31265"/>
                      <a:pt x="6319" y="31239"/>
                      <a:pt x="6193" y="31239"/>
                    </a:cubicBezTo>
                    <a:cubicBezTo>
                      <a:pt x="6075" y="31239"/>
                      <a:pt x="5979" y="31261"/>
                      <a:pt x="5911" y="31284"/>
                    </a:cubicBezTo>
                    <a:lnTo>
                      <a:pt x="5700" y="31378"/>
                    </a:lnTo>
                    <a:cubicBezTo>
                      <a:pt x="5674" y="31404"/>
                      <a:pt x="6095" y="31342"/>
                      <a:pt x="6354" y="31717"/>
                    </a:cubicBezTo>
                    <a:cubicBezTo>
                      <a:pt x="6598" y="32045"/>
                      <a:pt x="6634" y="32854"/>
                      <a:pt x="6301" y="33558"/>
                    </a:cubicBezTo>
                    <a:cubicBezTo>
                      <a:pt x="6212" y="33840"/>
                      <a:pt x="5743" y="34057"/>
                      <a:pt x="5206" y="34057"/>
                    </a:cubicBezTo>
                    <a:cubicBezTo>
                      <a:pt x="4902" y="34057"/>
                      <a:pt x="4577" y="33987"/>
                      <a:pt x="4286" y="33822"/>
                    </a:cubicBezTo>
                    <a:cubicBezTo>
                      <a:pt x="3874" y="33620"/>
                      <a:pt x="3520" y="33237"/>
                      <a:pt x="3414" y="32898"/>
                    </a:cubicBezTo>
                    <a:cubicBezTo>
                      <a:pt x="3366" y="32720"/>
                      <a:pt x="3345" y="32536"/>
                      <a:pt x="3350" y="32352"/>
                    </a:cubicBezTo>
                    <a:cubicBezTo>
                      <a:pt x="3347" y="32156"/>
                      <a:pt x="3400" y="31959"/>
                      <a:pt x="3474" y="31739"/>
                    </a:cubicBezTo>
                    <a:cubicBezTo>
                      <a:pt x="3778" y="30851"/>
                      <a:pt x="4927" y="29589"/>
                      <a:pt x="6390" y="28955"/>
                    </a:cubicBezTo>
                    <a:cubicBezTo>
                      <a:pt x="7922" y="28220"/>
                      <a:pt x="9954" y="27823"/>
                      <a:pt x="12149" y="27157"/>
                    </a:cubicBezTo>
                    <a:cubicBezTo>
                      <a:pt x="14212" y="26537"/>
                      <a:pt x="16407" y="25946"/>
                      <a:pt x="18650" y="25219"/>
                    </a:cubicBezTo>
                    <a:cubicBezTo>
                      <a:pt x="20896" y="24481"/>
                      <a:pt x="23193" y="23644"/>
                      <a:pt x="25412" y="22377"/>
                    </a:cubicBezTo>
                    <a:cubicBezTo>
                      <a:pt x="27617" y="21130"/>
                      <a:pt x="29683" y="19416"/>
                      <a:pt x="31179" y="17202"/>
                    </a:cubicBezTo>
                    <a:cubicBezTo>
                      <a:pt x="31361" y="16927"/>
                      <a:pt x="31576" y="16577"/>
                      <a:pt x="31720" y="16321"/>
                    </a:cubicBezTo>
                    <a:lnTo>
                      <a:pt x="31926" y="15945"/>
                    </a:lnTo>
                    <a:lnTo>
                      <a:pt x="31976" y="15852"/>
                    </a:lnTo>
                    <a:lnTo>
                      <a:pt x="32055" y="15687"/>
                    </a:lnTo>
                    <a:lnTo>
                      <a:pt x="32160" y="15450"/>
                    </a:lnTo>
                    <a:cubicBezTo>
                      <a:pt x="32459" y="14827"/>
                      <a:pt x="32673" y="14179"/>
                      <a:pt x="32850" y="13528"/>
                    </a:cubicBezTo>
                    <a:cubicBezTo>
                      <a:pt x="33192" y="12218"/>
                      <a:pt x="33269" y="10875"/>
                      <a:pt x="33142" y="9583"/>
                    </a:cubicBezTo>
                    <a:cubicBezTo>
                      <a:pt x="32883" y="7000"/>
                      <a:pt x="31780" y="4549"/>
                      <a:pt x="29994" y="2837"/>
                    </a:cubicBezTo>
                    <a:cubicBezTo>
                      <a:pt x="29783" y="2615"/>
                      <a:pt x="29556" y="2411"/>
                      <a:pt x="29309" y="2227"/>
                    </a:cubicBezTo>
                    <a:cubicBezTo>
                      <a:pt x="29060" y="2040"/>
                      <a:pt x="28862" y="1846"/>
                      <a:pt x="28570" y="1676"/>
                    </a:cubicBezTo>
                    <a:cubicBezTo>
                      <a:pt x="28292" y="1502"/>
                      <a:pt x="28010" y="1337"/>
                      <a:pt x="27732" y="1176"/>
                    </a:cubicBezTo>
                    <a:cubicBezTo>
                      <a:pt x="27488" y="1054"/>
                      <a:pt x="27289" y="975"/>
                      <a:pt x="27066" y="872"/>
                    </a:cubicBezTo>
                    <a:cubicBezTo>
                      <a:pt x="25934" y="398"/>
                      <a:pt x="24917" y="147"/>
                      <a:pt x="23871" y="54"/>
                    </a:cubicBezTo>
                    <a:cubicBezTo>
                      <a:pt x="23474" y="17"/>
                      <a:pt x="23085" y="0"/>
                      <a:pt x="227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6595;p83"/>
              <p:cNvSpPr/>
              <p:nvPr/>
            </p:nvSpPr>
            <p:spPr>
              <a:xfrm>
                <a:off x="4062725" y="270525"/>
                <a:ext cx="775400" cy="855625"/>
              </a:xfrm>
              <a:custGeom>
                <a:avLst/>
                <a:gdLst/>
                <a:ahLst/>
                <a:cxnLst/>
                <a:rect l="l" t="t" r="r" b="b"/>
                <a:pathLst>
                  <a:path w="31016" h="34225" extrusionOk="0">
                    <a:moveTo>
                      <a:pt x="4627" y="30141"/>
                    </a:moveTo>
                    <a:cubicBezTo>
                      <a:pt x="4626" y="30143"/>
                      <a:pt x="4626" y="30145"/>
                      <a:pt x="4628" y="30145"/>
                    </a:cubicBezTo>
                    <a:lnTo>
                      <a:pt x="4628" y="30145"/>
                    </a:lnTo>
                    <a:cubicBezTo>
                      <a:pt x="4627" y="30144"/>
                      <a:pt x="4627" y="30143"/>
                      <a:pt x="4627" y="30141"/>
                    </a:cubicBezTo>
                    <a:close/>
                    <a:moveTo>
                      <a:pt x="4628" y="30145"/>
                    </a:moveTo>
                    <a:cubicBezTo>
                      <a:pt x="4629" y="30146"/>
                      <a:pt x="4631" y="30147"/>
                      <a:pt x="4633" y="30147"/>
                    </a:cubicBezTo>
                    <a:cubicBezTo>
                      <a:pt x="4634" y="30147"/>
                      <a:pt x="4634" y="30147"/>
                      <a:pt x="4636" y="30147"/>
                    </a:cubicBezTo>
                    <a:lnTo>
                      <a:pt x="4636" y="30147"/>
                    </a:lnTo>
                    <a:cubicBezTo>
                      <a:pt x="4635" y="30147"/>
                      <a:pt x="4635" y="30147"/>
                      <a:pt x="4635" y="30147"/>
                    </a:cubicBezTo>
                    <a:cubicBezTo>
                      <a:pt x="4632" y="30147"/>
                      <a:pt x="4630" y="30146"/>
                      <a:pt x="4628" y="30145"/>
                    </a:cubicBezTo>
                    <a:close/>
                    <a:moveTo>
                      <a:pt x="21530" y="0"/>
                    </a:moveTo>
                    <a:cubicBezTo>
                      <a:pt x="20130" y="0"/>
                      <a:pt x="18844" y="256"/>
                      <a:pt x="17738" y="602"/>
                    </a:cubicBezTo>
                    <a:cubicBezTo>
                      <a:pt x="16529" y="983"/>
                      <a:pt x="15368" y="1502"/>
                      <a:pt x="14279" y="2146"/>
                    </a:cubicBezTo>
                    <a:cubicBezTo>
                      <a:pt x="13369" y="2670"/>
                      <a:pt x="12713" y="3183"/>
                      <a:pt x="12258" y="3530"/>
                    </a:cubicBezTo>
                    <a:lnTo>
                      <a:pt x="11617" y="4068"/>
                    </a:lnTo>
                    <a:lnTo>
                      <a:pt x="12234" y="4813"/>
                    </a:lnTo>
                    <a:lnTo>
                      <a:pt x="12881" y="4279"/>
                    </a:lnTo>
                    <a:cubicBezTo>
                      <a:pt x="13297" y="3973"/>
                      <a:pt x="13912" y="3496"/>
                      <a:pt x="14779" y="3008"/>
                    </a:cubicBezTo>
                    <a:cubicBezTo>
                      <a:pt x="15808" y="2412"/>
                      <a:pt x="16902" y="1936"/>
                      <a:pt x="18039" y="1588"/>
                    </a:cubicBezTo>
                    <a:cubicBezTo>
                      <a:pt x="19049" y="1281"/>
                      <a:pt x="20205" y="1064"/>
                      <a:pt x="21437" y="1064"/>
                    </a:cubicBezTo>
                    <a:cubicBezTo>
                      <a:pt x="21800" y="1064"/>
                      <a:pt x="22170" y="1083"/>
                      <a:pt x="22544" y="1124"/>
                    </a:cubicBezTo>
                    <a:cubicBezTo>
                      <a:pt x="23363" y="1198"/>
                      <a:pt x="24213" y="1442"/>
                      <a:pt x="24998" y="1782"/>
                    </a:cubicBezTo>
                    <a:cubicBezTo>
                      <a:pt x="25206" y="1883"/>
                      <a:pt x="25433" y="1981"/>
                      <a:pt x="25634" y="2089"/>
                    </a:cubicBezTo>
                    <a:lnTo>
                      <a:pt x="26183" y="2433"/>
                    </a:lnTo>
                    <a:cubicBezTo>
                      <a:pt x="26537" y="2694"/>
                      <a:pt x="26927" y="2962"/>
                      <a:pt x="27241" y="3305"/>
                    </a:cubicBezTo>
                    <a:cubicBezTo>
                      <a:pt x="28593" y="4597"/>
                      <a:pt x="29462" y="6522"/>
                      <a:pt x="29663" y="8571"/>
                    </a:cubicBezTo>
                    <a:cubicBezTo>
                      <a:pt x="29888" y="10637"/>
                      <a:pt x="29323" y="12791"/>
                      <a:pt x="28083" y="14598"/>
                    </a:cubicBezTo>
                    <a:cubicBezTo>
                      <a:pt x="26853" y="16415"/>
                      <a:pt x="25081" y="17897"/>
                      <a:pt x="23116" y="19029"/>
                    </a:cubicBezTo>
                    <a:cubicBezTo>
                      <a:pt x="21151" y="20168"/>
                      <a:pt x="18980" y="20987"/>
                      <a:pt x="16826" y="21708"/>
                    </a:cubicBezTo>
                    <a:cubicBezTo>
                      <a:pt x="14664" y="22423"/>
                      <a:pt x="12488" y="23024"/>
                      <a:pt x="10389" y="23666"/>
                    </a:cubicBezTo>
                    <a:cubicBezTo>
                      <a:pt x="8338" y="24314"/>
                      <a:pt x="6224" y="24716"/>
                      <a:pt x="4321" y="25624"/>
                    </a:cubicBezTo>
                    <a:cubicBezTo>
                      <a:pt x="3368" y="26069"/>
                      <a:pt x="2495" y="26677"/>
                      <a:pt x="1791" y="27395"/>
                    </a:cubicBezTo>
                    <a:cubicBezTo>
                      <a:pt x="1082" y="28106"/>
                      <a:pt x="508" y="28965"/>
                      <a:pt x="259" y="29935"/>
                    </a:cubicBezTo>
                    <a:cubicBezTo>
                      <a:pt x="0" y="30909"/>
                      <a:pt x="170" y="31941"/>
                      <a:pt x="694" y="32731"/>
                    </a:cubicBezTo>
                    <a:cubicBezTo>
                      <a:pt x="1235" y="33501"/>
                      <a:pt x="2023" y="33935"/>
                      <a:pt x="2782" y="34121"/>
                    </a:cubicBezTo>
                    <a:cubicBezTo>
                      <a:pt x="3070" y="34191"/>
                      <a:pt x="3358" y="34225"/>
                      <a:pt x="3638" y="34225"/>
                    </a:cubicBezTo>
                    <a:cubicBezTo>
                      <a:pt x="4106" y="34225"/>
                      <a:pt x="4553" y="34131"/>
                      <a:pt x="4946" y="33954"/>
                    </a:cubicBezTo>
                    <a:cubicBezTo>
                      <a:pt x="5250" y="33820"/>
                      <a:pt x="5523" y="33623"/>
                      <a:pt x="5748" y="33379"/>
                    </a:cubicBezTo>
                    <a:cubicBezTo>
                      <a:pt x="5965" y="33145"/>
                      <a:pt x="6087" y="32805"/>
                      <a:pt x="6138" y="32544"/>
                    </a:cubicBezTo>
                    <a:cubicBezTo>
                      <a:pt x="6332" y="31462"/>
                      <a:pt x="5963" y="30567"/>
                      <a:pt x="5465" y="30236"/>
                    </a:cubicBezTo>
                    <a:cubicBezTo>
                      <a:pt x="5261" y="30119"/>
                      <a:pt x="5087" y="30085"/>
                      <a:pt x="4953" y="30085"/>
                    </a:cubicBezTo>
                    <a:cubicBezTo>
                      <a:pt x="4777" y="30085"/>
                      <a:pt x="4666" y="30143"/>
                      <a:pt x="4636" y="30147"/>
                    </a:cubicBezTo>
                    <a:lnTo>
                      <a:pt x="4636" y="30147"/>
                    </a:lnTo>
                    <a:cubicBezTo>
                      <a:pt x="4659" y="30146"/>
                      <a:pt x="4725" y="30130"/>
                      <a:pt x="4819" y="30130"/>
                    </a:cubicBezTo>
                    <a:cubicBezTo>
                      <a:pt x="4961" y="30130"/>
                      <a:pt x="5166" y="30167"/>
                      <a:pt x="5381" y="30349"/>
                    </a:cubicBezTo>
                    <a:cubicBezTo>
                      <a:pt x="5760" y="30682"/>
                      <a:pt x="5968" y="31534"/>
                      <a:pt x="5719" y="32443"/>
                    </a:cubicBezTo>
                    <a:cubicBezTo>
                      <a:pt x="5587" y="33111"/>
                      <a:pt x="4764" y="33560"/>
                      <a:pt x="3860" y="33560"/>
                    </a:cubicBezTo>
                    <a:cubicBezTo>
                      <a:pt x="3569" y="33560"/>
                      <a:pt x="3269" y="33514"/>
                      <a:pt x="2980" y="33413"/>
                    </a:cubicBezTo>
                    <a:cubicBezTo>
                      <a:pt x="2382" y="33216"/>
                      <a:pt x="1798" y="32805"/>
                      <a:pt x="1458" y="32235"/>
                    </a:cubicBezTo>
                    <a:cubicBezTo>
                      <a:pt x="1125" y="31682"/>
                      <a:pt x="1044" y="30904"/>
                      <a:pt x="1252" y="30198"/>
                    </a:cubicBezTo>
                    <a:cubicBezTo>
                      <a:pt x="1688" y="28745"/>
                      <a:pt x="3091" y="27381"/>
                      <a:pt x="4783" y="26591"/>
                    </a:cubicBezTo>
                    <a:cubicBezTo>
                      <a:pt x="6511" y="25758"/>
                      <a:pt x="8589" y="25356"/>
                      <a:pt x="10703" y="24695"/>
                    </a:cubicBezTo>
                    <a:cubicBezTo>
                      <a:pt x="12785" y="24061"/>
                      <a:pt x="14968" y="23460"/>
                      <a:pt x="17166" y="22734"/>
                    </a:cubicBezTo>
                    <a:cubicBezTo>
                      <a:pt x="19361" y="22002"/>
                      <a:pt x="21587" y="21171"/>
                      <a:pt x="23662" y="19972"/>
                    </a:cubicBezTo>
                    <a:cubicBezTo>
                      <a:pt x="25730" y="18782"/>
                      <a:pt x="27636" y="17205"/>
                      <a:pt x="28990" y="15211"/>
                    </a:cubicBezTo>
                    <a:cubicBezTo>
                      <a:pt x="30357" y="13236"/>
                      <a:pt x="31015" y="10761"/>
                      <a:pt x="30757" y="8468"/>
                    </a:cubicBezTo>
                    <a:cubicBezTo>
                      <a:pt x="30537" y="6175"/>
                      <a:pt x="29567" y="4006"/>
                      <a:pt x="28016" y="2517"/>
                    </a:cubicBezTo>
                    <a:cubicBezTo>
                      <a:pt x="27652" y="2122"/>
                      <a:pt x="27221" y="1818"/>
                      <a:pt x="26791" y="1507"/>
                    </a:cubicBezTo>
                    <a:lnTo>
                      <a:pt x="26108" y="1091"/>
                    </a:lnTo>
                    <a:cubicBezTo>
                      <a:pt x="25888" y="976"/>
                      <a:pt x="25673" y="887"/>
                      <a:pt x="25457" y="787"/>
                    </a:cubicBezTo>
                    <a:cubicBezTo>
                      <a:pt x="24512" y="384"/>
                      <a:pt x="23585" y="138"/>
                      <a:pt x="22659" y="56"/>
                    </a:cubicBezTo>
                    <a:cubicBezTo>
                      <a:pt x="22276" y="18"/>
                      <a:pt x="21899" y="0"/>
                      <a:pt x="21530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6596;p83"/>
              <p:cNvSpPr/>
              <p:nvPr/>
            </p:nvSpPr>
            <p:spPr>
              <a:xfrm>
                <a:off x="2957425" y="254350"/>
                <a:ext cx="842900" cy="896500"/>
              </a:xfrm>
              <a:custGeom>
                <a:avLst/>
                <a:gdLst/>
                <a:ahLst/>
                <a:cxnLst/>
                <a:rect l="l" t="t" r="r" b="b"/>
                <a:pathLst>
                  <a:path w="33716" h="35860" extrusionOk="0">
                    <a:moveTo>
                      <a:pt x="10613" y="1"/>
                    </a:moveTo>
                    <a:cubicBezTo>
                      <a:pt x="10145" y="1"/>
                      <a:pt x="9663" y="27"/>
                      <a:pt x="9169" y="83"/>
                    </a:cubicBezTo>
                    <a:cubicBezTo>
                      <a:pt x="8120" y="196"/>
                      <a:pt x="7110" y="471"/>
                      <a:pt x="5987" y="969"/>
                    </a:cubicBezTo>
                    <a:cubicBezTo>
                      <a:pt x="5769" y="1077"/>
                      <a:pt x="5573" y="1158"/>
                      <a:pt x="5329" y="1288"/>
                    </a:cubicBezTo>
                    <a:cubicBezTo>
                      <a:pt x="5054" y="1453"/>
                      <a:pt x="4776" y="1623"/>
                      <a:pt x="4501" y="1805"/>
                    </a:cubicBezTo>
                    <a:cubicBezTo>
                      <a:pt x="4211" y="1982"/>
                      <a:pt x="4020" y="2180"/>
                      <a:pt x="3773" y="2374"/>
                    </a:cubicBezTo>
                    <a:cubicBezTo>
                      <a:pt x="3531" y="2561"/>
                      <a:pt x="3306" y="2769"/>
                      <a:pt x="3103" y="2997"/>
                    </a:cubicBezTo>
                    <a:cubicBezTo>
                      <a:pt x="1353" y="4746"/>
                      <a:pt x="305" y="7222"/>
                      <a:pt x="101" y="9807"/>
                    </a:cubicBezTo>
                    <a:cubicBezTo>
                      <a:pt x="1" y="11104"/>
                      <a:pt x="108" y="12445"/>
                      <a:pt x="477" y="13744"/>
                    </a:cubicBezTo>
                    <a:cubicBezTo>
                      <a:pt x="669" y="14393"/>
                      <a:pt x="896" y="15037"/>
                      <a:pt x="1207" y="15655"/>
                    </a:cubicBezTo>
                    <a:lnTo>
                      <a:pt x="1317" y="15887"/>
                    </a:lnTo>
                    <a:lnTo>
                      <a:pt x="1399" y="16050"/>
                    </a:lnTo>
                    <a:lnTo>
                      <a:pt x="1454" y="16143"/>
                    </a:lnTo>
                    <a:lnTo>
                      <a:pt x="1664" y="16514"/>
                    </a:lnTo>
                    <a:cubicBezTo>
                      <a:pt x="1815" y="16768"/>
                      <a:pt x="2038" y="17112"/>
                      <a:pt x="2227" y="17383"/>
                    </a:cubicBezTo>
                    <a:cubicBezTo>
                      <a:pt x="3768" y="19563"/>
                      <a:pt x="5870" y="21234"/>
                      <a:pt x="8101" y="22431"/>
                    </a:cubicBezTo>
                    <a:cubicBezTo>
                      <a:pt x="10346" y="23652"/>
                      <a:pt x="12661" y="24439"/>
                      <a:pt x="14923" y="25131"/>
                    </a:cubicBezTo>
                    <a:cubicBezTo>
                      <a:pt x="17183" y="25811"/>
                      <a:pt x="19387" y="26354"/>
                      <a:pt x="21465" y="26929"/>
                    </a:cubicBezTo>
                    <a:cubicBezTo>
                      <a:pt x="23674" y="27549"/>
                      <a:pt x="25714" y="27901"/>
                      <a:pt x="27263" y="28605"/>
                    </a:cubicBezTo>
                    <a:cubicBezTo>
                      <a:pt x="28737" y="29208"/>
                      <a:pt x="29912" y="30443"/>
                      <a:pt x="30235" y="31324"/>
                    </a:cubicBezTo>
                    <a:cubicBezTo>
                      <a:pt x="30314" y="31544"/>
                      <a:pt x="30372" y="31738"/>
                      <a:pt x="30372" y="31934"/>
                    </a:cubicBezTo>
                    <a:cubicBezTo>
                      <a:pt x="30382" y="32118"/>
                      <a:pt x="30362" y="32303"/>
                      <a:pt x="30319" y="32482"/>
                    </a:cubicBezTo>
                    <a:cubicBezTo>
                      <a:pt x="30221" y="32825"/>
                      <a:pt x="29876" y="33215"/>
                      <a:pt x="29470" y="33423"/>
                    </a:cubicBezTo>
                    <a:cubicBezTo>
                      <a:pt x="29168" y="33604"/>
                      <a:pt x="28826" y="33680"/>
                      <a:pt x="28510" y="33680"/>
                    </a:cubicBezTo>
                    <a:cubicBezTo>
                      <a:pt x="27991" y="33680"/>
                      <a:pt x="27541" y="33476"/>
                      <a:pt x="27447" y="33203"/>
                    </a:cubicBezTo>
                    <a:cubicBezTo>
                      <a:pt x="27102" y="32509"/>
                      <a:pt x="27119" y="31700"/>
                      <a:pt x="27356" y="31364"/>
                    </a:cubicBezTo>
                    <a:cubicBezTo>
                      <a:pt x="27607" y="30981"/>
                      <a:pt x="28028" y="31037"/>
                      <a:pt x="28000" y="31010"/>
                    </a:cubicBezTo>
                    <a:lnTo>
                      <a:pt x="27789" y="30922"/>
                    </a:lnTo>
                    <a:cubicBezTo>
                      <a:pt x="27724" y="30901"/>
                      <a:pt x="27634" y="30882"/>
                      <a:pt x="27526" y="30882"/>
                    </a:cubicBezTo>
                    <a:cubicBezTo>
                      <a:pt x="27395" y="30882"/>
                      <a:pt x="27238" y="30910"/>
                      <a:pt x="27064" y="30996"/>
                    </a:cubicBezTo>
                    <a:cubicBezTo>
                      <a:pt x="26741" y="31144"/>
                      <a:pt x="26465" y="31501"/>
                      <a:pt x="26279" y="31937"/>
                    </a:cubicBezTo>
                    <a:cubicBezTo>
                      <a:pt x="26087" y="32379"/>
                      <a:pt x="25975" y="32913"/>
                      <a:pt x="26056" y="33576"/>
                    </a:cubicBezTo>
                    <a:cubicBezTo>
                      <a:pt x="26082" y="33875"/>
                      <a:pt x="26274" y="34392"/>
                      <a:pt x="26544" y="34692"/>
                    </a:cubicBezTo>
                    <a:cubicBezTo>
                      <a:pt x="26815" y="35010"/>
                      <a:pt x="27150" y="35269"/>
                      <a:pt x="27526" y="35453"/>
                    </a:cubicBezTo>
                    <a:cubicBezTo>
                      <a:pt x="28058" y="35717"/>
                      <a:pt x="28661" y="35859"/>
                      <a:pt x="29301" y="35859"/>
                    </a:cubicBezTo>
                    <a:cubicBezTo>
                      <a:pt x="29589" y="35859"/>
                      <a:pt x="29884" y="35831"/>
                      <a:pt x="30183" y="35771"/>
                    </a:cubicBezTo>
                    <a:cubicBezTo>
                      <a:pt x="31126" y="35568"/>
                      <a:pt x="32134" y="35087"/>
                      <a:pt x="32885" y="34067"/>
                    </a:cubicBezTo>
                    <a:cubicBezTo>
                      <a:pt x="33287" y="33485"/>
                      <a:pt x="33484" y="32951"/>
                      <a:pt x="33596" y="32308"/>
                    </a:cubicBezTo>
                    <a:cubicBezTo>
                      <a:pt x="33716" y="31673"/>
                      <a:pt x="33670" y="30998"/>
                      <a:pt x="33510" y="30381"/>
                    </a:cubicBezTo>
                    <a:cubicBezTo>
                      <a:pt x="33194" y="29124"/>
                      <a:pt x="32462" y="28123"/>
                      <a:pt x="31638" y="27317"/>
                    </a:cubicBezTo>
                    <a:cubicBezTo>
                      <a:pt x="30822" y="26508"/>
                      <a:pt x="29793" y="25825"/>
                      <a:pt x="28723" y="25349"/>
                    </a:cubicBezTo>
                    <a:cubicBezTo>
                      <a:pt x="26604" y="24389"/>
                      <a:pt x="24436" y="24025"/>
                      <a:pt x="22451" y="23427"/>
                    </a:cubicBezTo>
                    <a:cubicBezTo>
                      <a:pt x="20318" y="22812"/>
                      <a:pt x="18143" y="22249"/>
                      <a:pt x="16012" y="21581"/>
                    </a:cubicBezTo>
                    <a:cubicBezTo>
                      <a:pt x="13894" y="20914"/>
                      <a:pt x="11778" y="20148"/>
                      <a:pt x="9935" y="19113"/>
                    </a:cubicBezTo>
                    <a:cubicBezTo>
                      <a:pt x="8084" y="18075"/>
                      <a:pt x="6442" y="16765"/>
                      <a:pt x="5315" y="15193"/>
                    </a:cubicBezTo>
                    <a:cubicBezTo>
                      <a:pt x="5178" y="14991"/>
                      <a:pt x="5082" y="14862"/>
                      <a:pt x="4939" y="14625"/>
                    </a:cubicBezTo>
                    <a:lnTo>
                      <a:pt x="4723" y="14254"/>
                    </a:lnTo>
                    <a:lnTo>
                      <a:pt x="4679" y="14181"/>
                    </a:lnTo>
                    <a:lnTo>
                      <a:pt x="4679" y="14181"/>
                    </a:lnTo>
                    <a:cubicBezTo>
                      <a:pt x="4682" y="14186"/>
                      <a:pt x="4684" y="14188"/>
                      <a:pt x="4684" y="14188"/>
                    </a:cubicBezTo>
                    <a:cubicBezTo>
                      <a:pt x="4687" y="14188"/>
                      <a:pt x="4659" y="14132"/>
                      <a:pt x="4659" y="14132"/>
                    </a:cubicBezTo>
                    <a:lnTo>
                      <a:pt x="4587" y="13979"/>
                    </a:lnTo>
                    <a:cubicBezTo>
                      <a:pt x="4379" y="13582"/>
                      <a:pt x="4228" y="13156"/>
                      <a:pt x="4096" y="12727"/>
                    </a:cubicBezTo>
                    <a:cubicBezTo>
                      <a:pt x="3838" y="11865"/>
                      <a:pt x="3761" y="10953"/>
                      <a:pt x="3823" y="10072"/>
                    </a:cubicBezTo>
                    <a:cubicBezTo>
                      <a:pt x="3948" y="8311"/>
                      <a:pt x="4649" y="6654"/>
                      <a:pt x="5743" y="5558"/>
                    </a:cubicBezTo>
                    <a:cubicBezTo>
                      <a:pt x="5987" y="5268"/>
                      <a:pt x="6325" y="5029"/>
                      <a:pt x="6586" y="4823"/>
                    </a:cubicBezTo>
                    <a:cubicBezTo>
                      <a:pt x="6720" y="4737"/>
                      <a:pt x="6847" y="4646"/>
                      <a:pt x="6971" y="4550"/>
                    </a:cubicBezTo>
                    <a:cubicBezTo>
                      <a:pt x="7148" y="4447"/>
                      <a:pt x="7388" y="4335"/>
                      <a:pt x="7589" y="4229"/>
                    </a:cubicBezTo>
                    <a:cubicBezTo>
                      <a:pt x="8180" y="3952"/>
                      <a:pt x="8936" y="3693"/>
                      <a:pt x="9631" y="3614"/>
                    </a:cubicBezTo>
                    <a:cubicBezTo>
                      <a:pt x="10052" y="3554"/>
                      <a:pt x="10473" y="3527"/>
                      <a:pt x="10888" y="3527"/>
                    </a:cubicBezTo>
                    <a:cubicBezTo>
                      <a:pt x="11865" y="3527"/>
                      <a:pt x="12809" y="3678"/>
                      <a:pt x="13654" y="3909"/>
                    </a:cubicBezTo>
                    <a:cubicBezTo>
                      <a:pt x="14866" y="4232"/>
                      <a:pt x="15888" y="4699"/>
                      <a:pt x="16704" y="5120"/>
                    </a:cubicBezTo>
                    <a:cubicBezTo>
                      <a:pt x="17532" y="5546"/>
                      <a:pt x="18111" y="5960"/>
                      <a:pt x="18492" y="6214"/>
                    </a:cubicBezTo>
                    <a:lnTo>
                      <a:pt x="19157" y="6721"/>
                    </a:lnTo>
                    <a:lnTo>
                      <a:pt x="21151" y="4222"/>
                    </a:lnTo>
                    <a:lnTo>
                      <a:pt x="20507" y="3686"/>
                    </a:lnTo>
                    <a:cubicBezTo>
                      <a:pt x="19998" y="3303"/>
                      <a:pt x="19287" y="2757"/>
                      <a:pt x="18322" y="2207"/>
                    </a:cubicBezTo>
                    <a:cubicBezTo>
                      <a:pt x="17144" y="1527"/>
                      <a:pt x="15892" y="986"/>
                      <a:pt x="14590" y="598"/>
                    </a:cubicBezTo>
                    <a:cubicBezTo>
                      <a:pt x="13435" y="258"/>
                      <a:pt x="12094" y="1"/>
                      <a:pt x="106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6597;p83"/>
              <p:cNvSpPr/>
              <p:nvPr/>
            </p:nvSpPr>
            <p:spPr>
              <a:xfrm>
                <a:off x="2987525" y="285250"/>
                <a:ext cx="786050" cy="845950"/>
              </a:xfrm>
              <a:custGeom>
                <a:avLst/>
                <a:gdLst/>
                <a:ahLst/>
                <a:cxnLst/>
                <a:rect l="l" t="t" r="r" b="b"/>
                <a:pathLst>
                  <a:path w="31442" h="33838" extrusionOk="0">
                    <a:moveTo>
                      <a:pt x="26798" y="29774"/>
                    </a:moveTo>
                    <a:cubicBezTo>
                      <a:pt x="26799" y="29776"/>
                      <a:pt x="26799" y="29778"/>
                      <a:pt x="26798" y="29779"/>
                    </a:cubicBezTo>
                    <a:lnTo>
                      <a:pt x="26798" y="29779"/>
                    </a:lnTo>
                    <a:cubicBezTo>
                      <a:pt x="26799" y="29778"/>
                      <a:pt x="26799" y="29776"/>
                      <a:pt x="26798" y="29774"/>
                    </a:cubicBezTo>
                    <a:close/>
                    <a:moveTo>
                      <a:pt x="26798" y="29779"/>
                    </a:moveTo>
                    <a:cubicBezTo>
                      <a:pt x="26797" y="29780"/>
                      <a:pt x="26795" y="29780"/>
                      <a:pt x="26791" y="29780"/>
                    </a:cubicBezTo>
                    <a:lnTo>
                      <a:pt x="26791" y="29780"/>
                    </a:lnTo>
                    <a:cubicBezTo>
                      <a:pt x="26792" y="29780"/>
                      <a:pt x="26793" y="29781"/>
                      <a:pt x="26793" y="29781"/>
                    </a:cubicBezTo>
                    <a:cubicBezTo>
                      <a:pt x="26796" y="29781"/>
                      <a:pt x="26797" y="29780"/>
                      <a:pt x="26798" y="29779"/>
                    </a:cubicBezTo>
                    <a:close/>
                    <a:moveTo>
                      <a:pt x="9497" y="0"/>
                    </a:moveTo>
                    <a:cubicBezTo>
                      <a:pt x="9051" y="0"/>
                      <a:pt x="8593" y="26"/>
                      <a:pt x="8125" y="83"/>
                    </a:cubicBezTo>
                    <a:cubicBezTo>
                      <a:pt x="7203" y="183"/>
                      <a:pt x="6279" y="451"/>
                      <a:pt x="5343" y="873"/>
                    </a:cubicBezTo>
                    <a:cubicBezTo>
                      <a:pt x="5130" y="978"/>
                      <a:pt x="4920" y="1071"/>
                      <a:pt x="4700" y="1191"/>
                    </a:cubicBezTo>
                    <a:lnTo>
                      <a:pt x="4025" y="1622"/>
                    </a:lnTo>
                    <a:cubicBezTo>
                      <a:pt x="3603" y="1940"/>
                      <a:pt x="3180" y="2256"/>
                      <a:pt x="2823" y="2658"/>
                    </a:cubicBezTo>
                    <a:cubicBezTo>
                      <a:pt x="1305" y="4178"/>
                      <a:pt x="381" y="6369"/>
                      <a:pt x="209" y="8664"/>
                    </a:cubicBezTo>
                    <a:cubicBezTo>
                      <a:pt x="1" y="10964"/>
                      <a:pt x="712" y="13423"/>
                      <a:pt x="2122" y="15371"/>
                    </a:cubicBezTo>
                    <a:cubicBezTo>
                      <a:pt x="3517" y="17334"/>
                      <a:pt x="5458" y="18868"/>
                      <a:pt x="7550" y="20015"/>
                    </a:cubicBezTo>
                    <a:cubicBezTo>
                      <a:pt x="9652" y="21171"/>
                      <a:pt x="11895" y="21954"/>
                      <a:pt x="14104" y="22639"/>
                    </a:cubicBezTo>
                    <a:cubicBezTo>
                      <a:pt x="16319" y="23316"/>
                      <a:pt x="18511" y="23869"/>
                      <a:pt x="20608" y="24460"/>
                    </a:cubicBezTo>
                    <a:cubicBezTo>
                      <a:pt x="22736" y="25075"/>
                      <a:pt x="24821" y="25434"/>
                      <a:pt x="26568" y="26229"/>
                    </a:cubicBezTo>
                    <a:cubicBezTo>
                      <a:pt x="28277" y="26981"/>
                      <a:pt x="29709" y="28316"/>
                      <a:pt x="30176" y="29760"/>
                    </a:cubicBezTo>
                    <a:cubicBezTo>
                      <a:pt x="30396" y="30464"/>
                      <a:pt x="30331" y="31242"/>
                      <a:pt x="30011" y="31802"/>
                    </a:cubicBezTo>
                    <a:cubicBezTo>
                      <a:pt x="29683" y="32379"/>
                      <a:pt x="29110" y="32802"/>
                      <a:pt x="28514" y="33010"/>
                    </a:cubicBezTo>
                    <a:cubicBezTo>
                      <a:pt x="28209" y="33125"/>
                      <a:pt x="27890" y="33178"/>
                      <a:pt x="27580" y="33178"/>
                    </a:cubicBezTo>
                    <a:cubicBezTo>
                      <a:pt x="26699" y="33178"/>
                      <a:pt x="25900" y="32750"/>
                      <a:pt x="25757" y="32098"/>
                    </a:cubicBezTo>
                    <a:cubicBezTo>
                      <a:pt x="25486" y="31196"/>
                      <a:pt x="25678" y="30341"/>
                      <a:pt x="26051" y="29999"/>
                    </a:cubicBezTo>
                    <a:cubicBezTo>
                      <a:pt x="26270" y="29804"/>
                      <a:pt x="26483" y="29768"/>
                      <a:pt x="26625" y="29768"/>
                    </a:cubicBezTo>
                    <a:cubicBezTo>
                      <a:pt x="26708" y="29768"/>
                      <a:pt x="26768" y="29780"/>
                      <a:pt x="26790" y="29780"/>
                    </a:cubicBezTo>
                    <a:cubicBezTo>
                      <a:pt x="26790" y="29780"/>
                      <a:pt x="26791" y="29780"/>
                      <a:pt x="26791" y="29780"/>
                    </a:cubicBezTo>
                    <a:lnTo>
                      <a:pt x="26791" y="29780"/>
                    </a:lnTo>
                    <a:cubicBezTo>
                      <a:pt x="26764" y="29777"/>
                      <a:pt x="26659" y="29726"/>
                      <a:pt x="26493" y="29726"/>
                    </a:cubicBezTo>
                    <a:cubicBezTo>
                      <a:pt x="26356" y="29726"/>
                      <a:pt x="26177" y="29761"/>
                      <a:pt x="25965" y="29889"/>
                    </a:cubicBezTo>
                    <a:cubicBezTo>
                      <a:pt x="25477" y="30229"/>
                      <a:pt x="25127" y="31131"/>
                      <a:pt x="25343" y="32211"/>
                    </a:cubicBezTo>
                    <a:cubicBezTo>
                      <a:pt x="25398" y="32470"/>
                      <a:pt x="25527" y="32807"/>
                      <a:pt x="25750" y="33037"/>
                    </a:cubicBezTo>
                    <a:cubicBezTo>
                      <a:pt x="25980" y="33276"/>
                      <a:pt x="26257" y="33465"/>
                      <a:pt x="26564" y="33592"/>
                    </a:cubicBezTo>
                    <a:cubicBezTo>
                      <a:pt x="26941" y="33753"/>
                      <a:pt x="27364" y="33838"/>
                      <a:pt x="27807" y="33838"/>
                    </a:cubicBezTo>
                    <a:cubicBezTo>
                      <a:pt x="28109" y="33838"/>
                      <a:pt x="28419" y="33798"/>
                      <a:pt x="28730" y="33717"/>
                    </a:cubicBezTo>
                    <a:cubicBezTo>
                      <a:pt x="29486" y="33511"/>
                      <a:pt x="30264" y="33063"/>
                      <a:pt x="30788" y="32280"/>
                    </a:cubicBezTo>
                    <a:cubicBezTo>
                      <a:pt x="31296" y="31481"/>
                      <a:pt x="31442" y="30442"/>
                      <a:pt x="31162" y="29475"/>
                    </a:cubicBezTo>
                    <a:cubicBezTo>
                      <a:pt x="30894" y="28510"/>
                      <a:pt x="30303" y="27665"/>
                      <a:pt x="29577" y="26969"/>
                    </a:cubicBezTo>
                    <a:cubicBezTo>
                      <a:pt x="28859" y="26267"/>
                      <a:pt x="27971" y="25679"/>
                      <a:pt x="27009" y="25255"/>
                    </a:cubicBezTo>
                    <a:cubicBezTo>
                      <a:pt x="25089" y="24386"/>
                      <a:pt x="22966" y="24029"/>
                      <a:pt x="20900" y="23426"/>
                    </a:cubicBezTo>
                    <a:cubicBezTo>
                      <a:pt x="18789" y="22828"/>
                      <a:pt x="16601" y="22272"/>
                      <a:pt x="14423" y="21604"/>
                    </a:cubicBezTo>
                    <a:cubicBezTo>
                      <a:pt x="12254" y="20932"/>
                      <a:pt x="10066" y="20159"/>
                      <a:pt x="8077" y="19060"/>
                    </a:cubicBezTo>
                    <a:cubicBezTo>
                      <a:pt x="6090" y="17971"/>
                      <a:pt x="4285" y="16527"/>
                      <a:pt x="3014" y="14737"/>
                    </a:cubicBezTo>
                    <a:cubicBezTo>
                      <a:pt x="1739" y="12956"/>
                      <a:pt x="1128" y="10816"/>
                      <a:pt x="1310" y="8743"/>
                    </a:cubicBezTo>
                    <a:cubicBezTo>
                      <a:pt x="1466" y="6692"/>
                      <a:pt x="2291" y="4750"/>
                      <a:pt x="3618" y="3429"/>
                    </a:cubicBezTo>
                    <a:cubicBezTo>
                      <a:pt x="3924" y="3080"/>
                      <a:pt x="4309" y="2802"/>
                      <a:pt x="4656" y="2536"/>
                    </a:cubicBezTo>
                    <a:lnTo>
                      <a:pt x="5197" y="2177"/>
                    </a:lnTo>
                    <a:cubicBezTo>
                      <a:pt x="5396" y="2065"/>
                      <a:pt x="5621" y="1962"/>
                      <a:pt x="5829" y="1856"/>
                    </a:cubicBezTo>
                    <a:cubicBezTo>
                      <a:pt x="6605" y="1502"/>
                      <a:pt x="7450" y="1236"/>
                      <a:pt x="8266" y="1145"/>
                    </a:cubicBezTo>
                    <a:cubicBezTo>
                      <a:pt x="8716" y="1086"/>
                      <a:pt x="9160" y="1060"/>
                      <a:pt x="9594" y="1060"/>
                    </a:cubicBezTo>
                    <a:cubicBezTo>
                      <a:pt x="10744" y="1060"/>
                      <a:pt x="11825" y="1247"/>
                      <a:pt x="12781" y="1514"/>
                    </a:cubicBezTo>
                    <a:cubicBezTo>
                      <a:pt x="13922" y="1837"/>
                      <a:pt x="15026" y="2290"/>
                      <a:pt x="16067" y="2864"/>
                    </a:cubicBezTo>
                    <a:cubicBezTo>
                      <a:pt x="16943" y="3333"/>
                      <a:pt x="17570" y="3795"/>
                      <a:pt x="17992" y="4094"/>
                    </a:cubicBezTo>
                    <a:lnTo>
                      <a:pt x="18650" y="4614"/>
                    </a:lnTo>
                    <a:lnTo>
                      <a:pt x="19253" y="3858"/>
                    </a:lnTo>
                    <a:lnTo>
                      <a:pt x="18600" y="3333"/>
                    </a:lnTo>
                    <a:cubicBezTo>
                      <a:pt x="18135" y="2996"/>
                      <a:pt x="17470" y="2498"/>
                      <a:pt x="16551" y="1993"/>
                    </a:cubicBezTo>
                    <a:cubicBezTo>
                      <a:pt x="15445" y="1373"/>
                      <a:pt x="14274" y="880"/>
                      <a:pt x="13058" y="523"/>
                    </a:cubicBezTo>
                    <a:cubicBezTo>
                      <a:pt x="12009" y="220"/>
                      <a:pt x="10803" y="0"/>
                      <a:pt x="9497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6598;p83"/>
              <p:cNvSpPr/>
              <p:nvPr/>
            </p:nvSpPr>
            <p:spPr>
              <a:xfrm>
                <a:off x="3368550" y="238100"/>
                <a:ext cx="1089150" cy="1354050"/>
              </a:xfrm>
              <a:custGeom>
                <a:avLst/>
                <a:gdLst/>
                <a:ahLst/>
                <a:cxnLst/>
                <a:rect l="l" t="t" r="r" b="b"/>
                <a:pathLst>
                  <a:path w="43566" h="54162" extrusionOk="0">
                    <a:moveTo>
                      <a:pt x="40538" y="1"/>
                    </a:moveTo>
                    <a:cubicBezTo>
                      <a:pt x="40536" y="1"/>
                      <a:pt x="40535" y="1"/>
                      <a:pt x="40533" y="1"/>
                    </a:cubicBezTo>
                    <a:lnTo>
                      <a:pt x="23581" y="183"/>
                    </a:lnTo>
                    <a:lnTo>
                      <a:pt x="19703" y="224"/>
                    </a:lnTo>
                    <a:lnTo>
                      <a:pt x="2751" y="406"/>
                    </a:lnTo>
                    <a:cubicBezTo>
                      <a:pt x="2416" y="408"/>
                      <a:pt x="2128" y="645"/>
                      <a:pt x="2061" y="973"/>
                    </a:cubicBezTo>
                    <a:cubicBezTo>
                      <a:pt x="1530" y="3469"/>
                      <a:pt x="0" y="13846"/>
                      <a:pt x="8783" y="22600"/>
                    </a:cubicBezTo>
                    <a:cubicBezTo>
                      <a:pt x="18846" y="32630"/>
                      <a:pt x="19789" y="34399"/>
                      <a:pt x="18887" y="42942"/>
                    </a:cubicBezTo>
                    <a:cubicBezTo>
                      <a:pt x="17982" y="51485"/>
                      <a:pt x="13855" y="54161"/>
                      <a:pt x="13855" y="54161"/>
                    </a:cubicBezTo>
                    <a:lnTo>
                      <a:pt x="22106" y="54072"/>
                    </a:lnTo>
                    <a:lnTo>
                      <a:pt x="22326" y="54070"/>
                    </a:lnTo>
                    <a:lnTo>
                      <a:pt x="30577" y="53982"/>
                    </a:lnTo>
                    <a:cubicBezTo>
                      <a:pt x="30577" y="53982"/>
                      <a:pt x="26396" y="51394"/>
                      <a:pt x="25309" y="42870"/>
                    </a:cubicBezTo>
                    <a:cubicBezTo>
                      <a:pt x="24222" y="34348"/>
                      <a:pt x="25127" y="32560"/>
                      <a:pt x="34972" y="22320"/>
                    </a:cubicBezTo>
                    <a:cubicBezTo>
                      <a:pt x="43566" y="13379"/>
                      <a:pt x="41816" y="3039"/>
                      <a:pt x="41232" y="554"/>
                    </a:cubicBezTo>
                    <a:cubicBezTo>
                      <a:pt x="41158" y="228"/>
                      <a:pt x="40869" y="1"/>
                      <a:pt x="4053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6599;p83"/>
              <p:cNvSpPr/>
              <p:nvPr/>
            </p:nvSpPr>
            <p:spPr>
              <a:xfrm>
                <a:off x="3588225" y="1559325"/>
                <a:ext cx="673800" cy="265125"/>
              </a:xfrm>
              <a:custGeom>
                <a:avLst/>
                <a:gdLst/>
                <a:ahLst/>
                <a:cxnLst/>
                <a:rect l="l" t="t" r="r" b="b"/>
                <a:pathLst>
                  <a:path w="26952" h="10605" extrusionOk="0">
                    <a:moveTo>
                      <a:pt x="26784" y="0"/>
                    </a:moveTo>
                    <a:lnTo>
                      <a:pt x="58" y="285"/>
                    </a:lnTo>
                    <a:cubicBezTo>
                      <a:pt x="27" y="285"/>
                      <a:pt x="1" y="311"/>
                      <a:pt x="1" y="343"/>
                    </a:cubicBezTo>
                    <a:lnTo>
                      <a:pt x="111" y="10604"/>
                    </a:lnTo>
                    <a:lnTo>
                      <a:pt x="26951" y="10320"/>
                    </a:lnTo>
                    <a:lnTo>
                      <a:pt x="26841" y="58"/>
                    </a:lnTo>
                    <a:cubicBezTo>
                      <a:pt x="26841" y="27"/>
                      <a:pt x="26815" y="0"/>
                      <a:pt x="267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6600;p83"/>
              <p:cNvSpPr/>
              <p:nvPr/>
            </p:nvSpPr>
            <p:spPr>
              <a:xfrm>
                <a:off x="3513850" y="1774875"/>
                <a:ext cx="8253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33012" h="3680" extrusionOk="0">
                    <a:moveTo>
                      <a:pt x="32921" y="0"/>
                    </a:moveTo>
                    <a:lnTo>
                      <a:pt x="58" y="350"/>
                    </a:lnTo>
                    <a:cubicBezTo>
                      <a:pt x="27" y="350"/>
                      <a:pt x="0" y="376"/>
                      <a:pt x="0" y="410"/>
                    </a:cubicBezTo>
                    <a:lnTo>
                      <a:pt x="36" y="3680"/>
                    </a:lnTo>
                    <a:lnTo>
                      <a:pt x="33012" y="3328"/>
                    </a:lnTo>
                    <a:lnTo>
                      <a:pt x="32978" y="58"/>
                    </a:lnTo>
                    <a:cubicBezTo>
                      <a:pt x="32978" y="27"/>
                      <a:pt x="32952" y="0"/>
                      <a:pt x="32921" y="0"/>
                    </a:cubicBezTo>
                    <a:close/>
                  </a:path>
                </a:pathLst>
              </a:custGeom>
              <a:solidFill>
                <a:srgbClr val="E7EC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6601;p83"/>
              <p:cNvSpPr/>
              <p:nvPr/>
            </p:nvSpPr>
            <p:spPr>
              <a:xfrm>
                <a:off x="3466550" y="322000"/>
                <a:ext cx="893500" cy="458025"/>
              </a:xfrm>
              <a:custGeom>
                <a:avLst/>
                <a:gdLst/>
                <a:ahLst/>
                <a:cxnLst/>
                <a:rect l="l" t="t" r="r" b="b"/>
                <a:pathLst>
                  <a:path w="35740" h="18321" extrusionOk="0">
                    <a:moveTo>
                      <a:pt x="34103" y="1"/>
                    </a:moveTo>
                    <a:cubicBezTo>
                      <a:pt x="34097" y="1"/>
                      <a:pt x="34091" y="1"/>
                      <a:pt x="34085" y="1"/>
                    </a:cubicBezTo>
                    <a:lnTo>
                      <a:pt x="18162" y="171"/>
                    </a:lnTo>
                    <a:lnTo>
                      <a:pt x="17351" y="181"/>
                    </a:lnTo>
                    <a:lnTo>
                      <a:pt x="1428" y="350"/>
                    </a:lnTo>
                    <a:cubicBezTo>
                      <a:pt x="834" y="353"/>
                      <a:pt x="348" y="820"/>
                      <a:pt x="320" y="1413"/>
                    </a:cubicBezTo>
                    <a:cubicBezTo>
                      <a:pt x="315" y="1492"/>
                      <a:pt x="312" y="1578"/>
                      <a:pt x="310" y="1667"/>
                    </a:cubicBezTo>
                    <a:cubicBezTo>
                      <a:pt x="1" y="10807"/>
                      <a:pt x="7459" y="18321"/>
                      <a:pt x="16585" y="18321"/>
                    </a:cubicBezTo>
                    <a:cubicBezTo>
                      <a:pt x="16644" y="18321"/>
                      <a:pt x="16703" y="18321"/>
                      <a:pt x="16762" y="18320"/>
                    </a:cubicBezTo>
                    <a:lnTo>
                      <a:pt x="17545" y="18310"/>
                    </a:lnTo>
                    <a:lnTo>
                      <a:pt x="18354" y="18303"/>
                    </a:lnTo>
                    <a:lnTo>
                      <a:pt x="19136" y="18294"/>
                    </a:lnTo>
                    <a:cubicBezTo>
                      <a:pt x="28343" y="18196"/>
                      <a:pt x="35739" y="10485"/>
                      <a:pt x="35229" y="1294"/>
                    </a:cubicBezTo>
                    <a:cubicBezTo>
                      <a:pt x="35225" y="1203"/>
                      <a:pt x="35220" y="1119"/>
                      <a:pt x="35215" y="1040"/>
                    </a:cubicBezTo>
                    <a:cubicBezTo>
                      <a:pt x="35175" y="455"/>
                      <a:pt x="34689" y="1"/>
                      <a:pt x="34103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6602;p83"/>
              <p:cNvSpPr/>
              <p:nvPr/>
            </p:nvSpPr>
            <p:spPr>
              <a:xfrm>
                <a:off x="3472850" y="260850"/>
                <a:ext cx="87437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34975" h="2266" extrusionOk="0">
                    <a:moveTo>
                      <a:pt x="34014" y="1"/>
                    </a:moveTo>
                    <a:cubicBezTo>
                      <a:pt x="34011" y="1"/>
                      <a:pt x="34008" y="1"/>
                      <a:pt x="34005" y="1"/>
                    </a:cubicBezTo>
                    <a:lnTo>
                      <a:pt x="953" y="355"/>
                    </a:lnTo>
                    <a:cubicBezTo>
                      <a:pt x="424" y="360"/>
                      <a:pt x="1" y="791"/>
                      <a:pt x="8" y="1320"/>
                    </a:cubicBezTo>
                    <a:cubicBezTo>
                      <a:pt x="13" y="1843"/>
                      <a:pt x="441" y="2265"/>
                      <a:pt x="964" y="2265"/>
                    </a:cubicBezTo>
                    <a:cubicBezTo>
                      <a:pt x="967" y="2265"/>
                      <a:pt x="969" y="2265"/>
                      <a:pt x="972" y="2265"/>
                    </a:cubicBezTo>
                    <a:lnTo>
                      <a:pt x="34022" y="1913"/>
                    </a:lnTo>
                    <a:cubicBezTo>
                      <a:pt x="34551" y="1906"/>
                      <a:pt x="34975" y="1473"/>
                      <a:pt x="34968" y="946"/>
                    </a:cubicBezTo>
                    <a:cubicBezTo>
                      <a:pt x="34963" y="422"/>
                      <a:pt x="34537" y="1"/>
                      <a:pt x="34014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6603;p83"/>
              <p:cNvSpPr/>
              <p:nvPr/>
            </p:nvSpPr>
            <p:spPr>
              <a:xfrm>
                <a:off x="3746150" y="421050"/>
                <a:ext cx="332625" cy="316350"/>
              </a:xfrm>
              <a:custGeom>
                <a:avLst/>
                <a:gdLst/>
                <a:ahLst/>
                <a:cxnLst/>
                <a:rect l="l" t="t" r="r" b="b"/>
                <a:pathLst>
                  <a:path w="13305" h="12654" extrusionOk="0">
                    <a:moveTo>
                      <a:pt x="6653" y="1"/>
                    </a:moveTo>
                    <a:lnTo>
                      <a:pt x="4597" y="4166"/>
                    </a:lnTo>
                    <a:lnTo>
                      <a:pt x="1" y="4833"/>
                    </a:lnTo>
                    <a:lnTo>
                      <a:pt x="3325" y="8075"/>
                    </a:lnTo>
                    <a:lnTo>
                      <a:pt x="2540" y="12654"/>
                    </a:lnTo>
                    <a:lnTo>
                      <a:pt x="6653" y="10492"/>
                    </a:lnTo>
                    <a:lnTo>
                      <a:pt x="10765" y="12654"/>
                    </a:lnTo>
                    <a:lnTo>
                      <a:pt x="9978" y="8075"/>
                    </a:lnTo>
                    <a:lnTo>
                      <a:pt x="13305" y="4833"/>
                    </a:lnTo>
                    <a:lnTo>
                      <a:pt x="8709" y="4166"/>
                    </a:lnTo>
                    <a:lnTo>
                      <a:pt x="6653" y="1"/>
                    </a:lnTo>
                    <a:close/>
                    <a:moveTo>
                      <a:pt x="2540" y="12654"/>
                    </a:moveTo>
                    <a:lnTo>
                      <a:pt x="2540" y="12654"/>
                    </a:lnTo>
                    <a:lnTo>
                      <a:pt x="2540" y="126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4" name="Google Shape;3510;p79"/>
          <p:cNvGrpSpPr/>
          <p:nvPr/>
        </p:nvGrpSpPr>
        <p:grpSpPr>
          <a:xfrm>
            <a:off x="5204461" y="3506403"/>
            <a:ext cx="3746398" cy="1440261"/>
            <a:chOff x="4411970" y="2233974"/>
            <a:chExt cx="763574" cy="189068"/>
          </a:xfrm>
        </p:grpSpPr>
        <p:sp>
          <p:nvSpPr>
            <p:cNvPr id="185" name="Google Shape;3511;p79"/>
            <p:cNvSpPr/>
            <p:nvPr/>
          </p:nvSpPr>
          <p:spPr>
            <a:xfrm>
              <a:off x="4411970" y="2286832"/>
              <a:ext cx="763574" cy="136210"/>
            </a:xfrm>
            <a:custGeom>
              <a:avLst/>
              <a:gdLst/>
              <a:ahLst/>
              <a:cxnLst/>
              <a:rect l="l" t="t" r="r" b="b"/>
              <a:pathLst>
                <a:path w="16911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16911" y="3198"/>
                  </a:lnTo>
                  <a:lnTo>
                    <a:pt x="16911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algn="ctr"/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активному</a:t>
              </a:r>
              <a:r>
                <a:rPr lang="ru-RU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вовлечению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обу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ча</a:t>
              </a:r>
              <a:r>
                <a:rPr lang="ru-RU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ю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щихся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в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процесс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обучения</a:t>
              </a:r>
              <a:endParaRPr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6" name="Google Shape;3512;p79"/>
            <p:cNvSpPr/>
            <p:nvPr/>
          </p:nvSpPr>
          <p:spPr>
            <a:xfrm>
              <a:off x="4411970" y="2233974"/>
              <a:ext cx="383261" cy="69620"/>
            </a:xfrm>
            <a:custGeom>
              <a:avLst/>
              <a:gdLst/>
              <a:ahLst/>
              <a:cxnLst/>
              <a:rect l="l" t="t" r="r" b="b"/>
              <a:pathLst>
                <a:path w="5809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5809" y="3198"/>
                  </a:lnTo>
                  <a:lnTo>
                    <a:pt x="4195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Способствуют </a:t>
              </a:r>
              <a:endParaRPr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282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724" y="1700305"/>
            <a:ext cx="4498290" cy="3373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-2650" t="23982" r="2650" b="22575"/>
          <a:stretch/>
        </p:blipFill>
        <p:spPr>
          <a:xfrm>
            <a:off x="74013" y="991372"/>
            <a:ext cx="4256870" cy="292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82763" y="114535"/>
            <a:ext cx="4421028" cy="77253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Рефлексия «Визуализация мечты»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grpSp>
        <p:nvGrpSpPr>
          <p:cNvPr id="13" name="Google Shape;7995;p85"/>
          <p:cNvGrpSpPr/>
          <p:nvPr/>
        </p:nvGrpSpPr>
        <p:grpSpPr>
          <a:xfrm>
            <a:off x="8005043" y="890903"/>
            <a:ext cx="832590" cy="610196"/>
            <a:chOff x="267825" y="4029775"/>
            <a:chExt cx="1090200" cy="1088975"/>
          </a:xfrm>
        </p:grpSpPr>
        <p:sp>
          <p:nvSpPr>
            <p:cNvPr id="14" name="Google Shape;7996;p85"/>
            <p:cNvSpPr/>
            <p:nvPr/>
          </p:nvSpPr>
          <p:spPr>
            <a:xfrm>
              <a:off x="467450" y="4048050"/>
              <a:ext cx="872650" cy="420125"/>
            </a:xfrm>
            <a:custGeom>
              <a:avLst/>
              <a:gdLst/>
              <a:ahLst/>
              <a:cxnLst/>
              <a:rect l="l" t="t" r="r" b="b"/>
              <a:pathLst>
                <a:path w="34906" h="16805" extrusionOk="0">
                  <a:moveTo>
                    <a:pt x="34905" y="0"/>
                  </a:moveTo>
                  <a:lnTo>
                    <a:pt x="0" y="8159"/>
                  </a:lnTo>
                  <a:lnTo>
                    <a:pt x="8947" y="16804"/>
                  </a:lnTo>
                  <a:lnTo>
                    <a:pt x="34905" y="0"/>
                  </a:ln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997;p85"/>
            <p:cNvSpPr/>
            <p:nvPr/>
          </p:nvSpPr>
          <p:spPr>
            <a:xfrm>
              <a:off x="618125" y="4048050"/>
              <a:ext cx="721975" cy="721950"/>
            </a:xfrm>
            <a:custGeom>
              <a:avLst/>
              <a:gdLst/>
              <a:ahLst/>
              <a:cxnLst/>
              <a:rect l="l" t="t" r="r" b="b"/>
              <a:pathLst>
                <a:path w="28879" h="28878" extrusionOk="0">
                  <a:moveTo>
                    <a:pt x="28878" y="0"/>
                  </a:moveTo>
                  <a:lnTo>
                    <a:pt x="1" y="28878"/>
                  </a:lnTo>
                  <a:lnTo>
                    <a:pt x="12075" y="25959"/>
                  </a:lnTo>
                  <a:lnTo>
                    <a:pt x="28878" y="0"/>
                  </a:lnTo>
                  <a:close/>
                </a:path>
              </a:pathLst>
            </a:custGeom>
            <a:solidFill>
              <a:srgbClr val="7188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7998;p85"/>
            <p:cNvSpPr/>
            <p:nvPr/>
          </p:nvSpPr>
          <p:spPr>
            <a:xfrm>
              <a:off x="618125" y="4048050"/>
              <a:ext cx="721975" cy="721950"/>
            </a:xfrm>
            <a:custGeom>
              <a:avLst/>
              <a:gdLst/>
              <a:ahLst/>
              <a:cxnLst/>
              <a:rect l="l" t="t" r="r" b="b"/>
              <a:pathLst>
                <a:path w="28879" h="28878" extrusionOk="0">
                  <a:moveTo>
                    <a:pt x="28878" y="0"/>
                  </a:moveTo>
                  <a:lnTo>
                    <a:pt x="2920" y="16804"/>
                  </a:lnTo>
                  <a:lnTo>
                    <a:pt x="1" y="28878"/>
                  </a:lnTo>
                  <a:lnTo>
                    <a:pt x="28878" y="0"/>
                  </a:lnTo>
                  <a:close/>
                </a:path>
              </a:pathLst>
            </a:custGeom>
            <a:solidFill>
              <a:srgbClr val="C3CD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7999;p85"/>
            <p:cNvSpPr/>
            <p:nvPr/>
          </p:nvSpPr>
          <p:spPr>
            <a:xfrm>
              <a:off x="919975" y="4048050"/>
              <a:ext cx="420125" cy="872650"/>
            </a:xfrm>
            <a:custGeom>
              <a:avLst/>
              <a:gdLst/>
              <a:ahLst/>
              <a:cxnLst/>
              <a:rect l="l" t="t" r="r" b="b"/>
              <a:pathLst>
                <a:path w="16805" h="34906" extrusionOk="0">
                  <a:moveTo>
                    <a:pt x="16804" y="0"/>
                  </a:moveTo>
                  <a:lnTo>
                    <a:pt x="1" y="25959"/>
                  </a:lnTo>
                  <a:lnTo>
                    <a:pt x="8646" y="34905"/>
                  </a:lnTo>
                  <a:lnTo>
                    <a:pt x="16804" y="0"/>
                  </a:ln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000;p85"/>
            <p:cNvSpPr/>
            <p:nvPr/>
          </p:nvSpPr>
          <p:spPr>
            <a:xfrm>
              <a:off x="447325" y="4029775"/>
              <a:ext cx="910700" cy="906825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6" y="5436"/>
                  </a:moveTo>
                  <a:lnTo>
                    <a:pt x="20788" y="22612"/>
                  </a:lnTo>
                  <a:lnTo>
                    <a:pt x="18511" y="26132"/>
                  </a:lnTo>
                  <a:lnTo>
                    <a:pt x="18510" y="26132"/>
                  </a:lnTo>
                  <a:lnTo>
                    <a:pt x="8883" y="28459"/>
                  </a:lnTo>
                  <a:lnTo>
                    <a:pt x="8883" y="28459"/>
                  </a:lnTo>
                  <a:lnTo>
                    <a:pt x="31906" y="5436"/>
                  </a:lnTo>
                  <a:close/>
                  <a:moveTo>
                    <a:pt x="35714" y="95"/>
                  </a:moveTo>
                  <a:cubicBezTo>
                    <a:pt x="35665" y="95"/>
                    <a:pt x="35615" y="101"/>
                    <a:pt x="35565" y="113"/>
                  </a:cubicBezTo>
                  <a:lnTo>
                    <a:pt x="35564" y="113"/>
                  </a:lnTo>
                  <a:cubicBezTo>
                    <a:pt x="35556" y="116"/>
                    <a:pt x="36041" y="1"/>
                    <a:pt x="660" y="8272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7"/>
                    <a:pt x="1875" y="10716"/>
                    <a:pt x="2035" y="10716"/>
                  </a:cubicBezTo>
                  <a:cubicBezTo>
                    <a:pt x="2201" y="10716"/>
                    <a:pt x="2368" y="10651"/>
                    <a:pt x="2493" y="10522"/>
                  </a:cubicBezTo>
                  <a:cubicBezTo>
                    <a:pt x="2738" y="10269"/>
                    <a:pt x="2731" y="9866"/>
                    <a:pt x="2478" y="9622"/>
                  </a:cubicBezTo>
                  <a:lnTo>
                    <a:pt x="2088" y="9245"/>
                  </a:lnTo>
                  <a:lnTo>
                    <a:pt x="32295" y="2185"/>
                  </a:lnTo>
                  <a:lnTo>
                    <a:pt x="9830" y="16727"/>
                  </a:lnTo>
                  <a:lnTo>
                    <a:pt x="4430" y="11509"/>
                  </a:lnTo>
                  <a:cubicBezTo>
                    <a:pt x="4306" y="11389"/>
                    <a:pt x="4147" y="11330"/>
                    <a:pt x="3988" y="11330"/>
                  </a:cubicBezTo>
                  <a:cubicBezTo>
                    <a:pt x="3821" y="11330"/>
                    <a:pt x="3655" y="11395"/>
                    <a:pt x="3531" y="11524"/>
                  </a:cubicBezTo>
                  <a:cubicBezTo>
                    <a:pt x="3286" y="11777"/>
                    <a:pt x="3293" y="12180"/>
                    <a:pt x="3546" y="12425"/>
                  </a:cubicBezTo>
                  <a:lnTo>
                    <a:pt x="9046" y="17741"/>
                  </a:lnTo>
                  <a:lnTo>
                    <a:pt x="7766" y="23038"/>
                  </a:lnTo>
                  <a:cubicBezTo>
                    <a:pt x="7684" y="23379"/>
                    <a:pt x="7893" y="23723"/>
                    <a:pt x="8236" y="23806"/>
                  </a:cubicBezTo>
                  <a:cubicBezTo>
                    <a:pt x="8286" y="23818"/>
                    <a:pt x="8337" y="23824"/>
                    <a:pt x="8386" y="23824"/>
                  </a:cubicBezTo>
                  <a:cubicBezTo>
                    <a:pt x="8673" y="23824"/>
                    <a:pt x="8933" y="23629"/>
                    <a:pt x="9004" y="23337"/>
                  </a:cubicBezTo>
                  <a:lnTo>
                    <a:pt x="10311" y="17932"/>
                  </a:lnTo>
                  <a:lnTo>
                    <a:pt x="13829" y="15655"/>
                  </a:lnTo>
                  <a:lnTo>
                    <a:pt x="31005" y="4536"/>
                  </a:lnTo>
                  <a:lnTo>
                    <a:pt x="7983" y="27557"/>
                  </a:lnTo>
                  <a:lnTo>
                    <a:pt x="7983" y="27557"/>
                  </a:lnTo>
                  <a:lnTo>
                    <a:pt x="8366" y="25977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6"/>
                    <a:pt x="7796" y="25190"/>
                    <a:pt x="7746" y="25190"/>
                  </a:cubicBezTo>
                  <a:cubicBezTo>
                    <a:pt x="7458" y="25190"/>
                    <a:pt x="7198" y="25386"/>
                    <a:pt x="7127" y="25677"/>
                  </a:cubicBezTo>
                  <a:lnTo>
                    <a:pt x="6213" y="29460"/>
                  </a:lnTo>
                  <a:cubicBezTo>
                    <a:pt x="6115" y="29869"/>
                    <a:pt x="6434" y="30246"/>
                    <a:pt x="6831" y="30246"/>
                  </a:cubicBezTo>
                  <a:cubicBezTo>
                    <a:pt x="6880" y="30246"/>
                    <a:pt x="6931" y="30241"/>
                    <a:pt x="6982" y="30228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2"/>
                    <a:pt x="27386" y="36273"/>
                    <a:pt x="27548" y="36273"/>
                  </a:cubicBezTo>
                  <a:cubicBezTo>
                    <a:pt x="27827" y="36273"/>
                    <a:pt x="28099" y="36092"/>
                    <a:pt x="28171" y="35782"/>
                  </a:cubicBezTo>
                  <a:lnTo>
                    <a:pt x="33639" y="12388"/>
                  </a:lnTo>
                  <a:cubicBezTo>
                    <a:pt x="33719" y="12045"/>
                    <a:pt x="33506" y="11703"/>
                    <a:pt x="33163" y="11623"/>
                  </a:cubicBezTo>
                  <a:cubicBezTo>
                    <a:pt x="33115" y="11612"/>
                    <a:pt x="33066" y="11606"/>
                    <a:pt x="33018" y="11606"/>
                  </a:cubicBezTo>
                  <a:cubicBezTo>
                    <a:pt x="32729" y="11606"/>
                    <a:pt x="32468" y="11805"/>
                    <a:pt x="32399" y="12097"/>
                  </a:cubicBezTo>
                  <a:lnTo>
                    <a:pt x="27197" y="34354"/>
                  </a:lnTo>
                  <a:lnTo>
                    <a:pt x="19715" y="26612"/>
                  </a:lnTo>
                  <a:lnTo>
                    <a:pt x="34258" y="4147"/>
                  </a:lnTo>
                  <a:lnTo>
                    <a:pt x="33017" y="9455"/>
                  </a:lnTo>
                  <a:cubicBezTo>
                    <a:pt x="32937" y="9796"/>
                    <a:pt x="33149" y="10139"/>
                    <a:pt x="33492" y="10219"/>
                  </a:cubicBezTo>
                  <a:cubicBezTo>
                    <a:pt x="33541" y="10231"/>
                    <a:pt x="33590" y="10236"/>
                    <a:pt x="33638" y="10236"/>
                  </a:cubicBezTo>
                  <a:cubicBezTo>
                    <a:pt x="33927" y="10236"/>
                    <a:pt x="34189" y="10038"/>
                    <a:pt x="34257" y="9744"/>
                  </a:cubicBezTo>
                  <a:lnTo>
                    <a:pt x="36328" y="881"/>
                  </a:lnTo>
                  <a:cubicBezTo>
                    <a:pt x="36427" y="475"/>
                    <a:pt x="36107" y="95"/>
                    <a:pt x="35714" y="95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8001;p85"/>
            <p:cNvSpPr/>
            <p:nvPr/>
          </p:nvSpPr>
          <p:spPr>
            <a:xfrm>
              <a:off x="267825" y="4870250"/>
              <a:ext cx="251625" cy="248500"/>
            </a:xfrm>
            <a:custGeom>
              <a:avLst/>
              <a:gdLst/>
              <a:ahLst/>
              <a:cxnLst/>
              <a:rect l="l" t="t" r="r" b="b"/>
              <a:pathLst>
                <a:path w="10065" h="9940" extrusionOk="0">
                  <a:moveTo>
                    <a:pt x="9365" y="1"/>
                  </a:moveTo>
                  <a:cubicBezTo>
                    <a:pt x="9202" y="1"/>
                    <a:pt x="9039" y="63"/>
                    <a:pt x="8915" y="188"/>
                  </a:cubicBezTo>
                  <a:lnTo>
                    <a:pt x="249" y="8853"/>
                  </a:lnTo>
                  <a:cubicBezTo>
                    <a:pt x="1" y="9102"/>
                    <a:pt x="1" y="9505"/>
                    <a:pt x="249" y="9754"/>
                  </a:cubicBezTo>
                  <a:cubicBezTo>
                    <a:pt x="373" y="9878"/>
                    <a:pt x="536" y="9939"/>
                    <a:pt x="699" y="9939"/>
                  </a:cubicBezTo>
                  <a:cubicBezTo>
                    <a:pt x="862" y="9939"/>
                    <a:pt x="1025" y="9878"/>
                    <a:pt x="1149" y="9754"/>
                  </a:cubicBezTo>
                  <a:lnTo>
                    <a:pt x="9816" y="1087"/>
                  </a:lnTo>
                  <a:cubicBezTo>
                    <a:pt x="10064" y="839"/>
                    <a:pt x="10064" y="436"/>
                    <a:pt x="9816" y="188"/>
                  </a:cubicBezTo>
                  <a:lnTo>
                    <a:pt x="9815" y="188"/>
                  </a:lnTo>
                  <a:cubicBezTo>
                    <a:pt x="9691" y="63"/>
                    <a:pt x="9528" y="1"/>
                    <a:pt x="93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8002;p85"/>
            <p:cNvSpPr/>
            <p:nvPr/>
          </p:nvSpPr>
          <p:spPr>
            <a:xfrm>
              <a:off x="267825" y="4713275"/>
              <a:ext cx="175175" cy="172025"/>
            </a:xfrm>
            <a:custGeom>
              <a:avLst/>
              <a:gdLst/>
              <a:ahLst/>
              <a:cxnLst/>
              <a:rect l="l" t="t" r="r" b="b"/>
              <a:pathLst>
                <a:path w="7007" h="6881" extrusionOk="0">
                  <a:moveTo>
                    <a:pt x="6307" y="0"/>
                  </a:moveTo>
                  <a:cubicBezTo>
                    <a:pt x="6145" y="0"/>
                    <a:pt x="5981" y="62"/>
                    <a:pt x="5857" y="187"/>
                  </a:cubicBezTo>
                  <a:lnTo>
                    <a:pt x="249" y="5794"/>
                  </a:lnTo>
                  <a:cubicBezTo>
                    <a:pt x="1" y="6043"/>
                    <a:pt x="1" y="6446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7" y="838"/>
                    <a:pt x="7007" y="435"/>
                    <a:pt x="6757" y="187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8003;p85"/>
            <p:cNvSpPr/>
            <p:nvPr/>
          </p:nvSpPr>
          <p:spPr>
            <a:xfrm>
              <a:off x="501225" y="4946650"/>
              <a:ext cx="175175" cy="172075"/>
            </a:xfrm>
            <a:custGeom>
              <a:avLst/>
              <a:gdLst/>
              <a:ahLst/>
              <a:cxnLst/>
              <a:rect l="l" t="t" r="r" b="b"/>
              <a:pathLst>
                <a:path w="7007" h="6883" extrusionOk="0">
                  <a:moveTo>
                    <a:pt x="6307" y="1"/>
                  </a:moveTo>
                  <a:cubicBezTo>
                    <a:pt x="6144" y="1"/>
                    <a:pt x="5982" y="63"/>
                    <a:pt x="5857" y="187"/>
                  </a:cubicBezTo>
                  <a:lnTo>
                    <a:pt x="250" y="5795"/>
                  </a:lnTo>
                  <a:cubicBezTo>
                    <a:pt x="0" y="6044"/>
                    <a:pt x="0" y="6447"/>
                    <a:pt x="250" y="6696"/>
                  </a:cubicBezTo>
                  <a:cubicBezTo>
                    <a:pt x="374" y="6820"/>
                    <a:pt x="537" y="6882"/>
                    <a:pt x="700" y="6882"/>
                  </a:cubicBezTo>
                  <a:cubicBezTo>
                    <a:pt x="863" y="6882"/>
                    <a:pt x="1026" y="6820"/>
                    <a:pt x="1150" y="6696"/>
                  </a:cubicBezTo>
                  <a:lnTo>
                    <a:pt x="6758" y="1088"/>
                  </a:lnTo>
                  <a:cubicBezTo>
                    <a:pt x="7006" y="839"/>
                    <a:pt x="7006" y="436"/>
                    <a:pt x="6758" y="187"/>
                  </a:cubicBezTo>
                  <a:cubicBezTo>
                    <a:pt x="6633" y="63"/>
                    <a:pt x="6470" y="1"/>
                    <a:pt x="63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7791;p85"/>
          <p:cNvGrpSpPr/>
          <p:nvPr/>
        </p:nvGrpSpPr>
        <p:grpSpPr>
          <a:xfrm>
            <a:off x="215347" y="4171559"/>
            <a:ext cx="754815" cy="457608"/>
            <a:chOff x="5716812" y="4199412"/>
            <a:chExt cx="444005" cy="289952"/>
          </a:xfrm>
        </p:grpSpPr>
        <p:sp>
          <p:nvSpPr>
            <p:cNvPr id="23" name="Google Shape;7792;p85"/>
            <p:cNvSpPr/>
            <p:nvPr/>
          </p:nvSpPr>
          <p:spPr>
            <a:xfrm>
              <a:off x="5723256" y="4205856"/>
              <a:ext cx="429834" cy="232166"/>
            </a:xfrm>
            <a:custGeom>
              <a:avLst/>
              <a:gdLst/>
              <a:ahLst/>
              <a:cxnLst/>
              <a:rect l="l" t="t" r="r" b="b"/>
              <a:pathLst>
                <a:path w="16409" h="8863" extrusionOk="0">
                  <a:moveTo>
                    <a:pt x="6005" y="1"/>
                  </a:moveTo>
                  <a:cubicBezTo>
                    <a:pt x="5306" y="1"/>
                    <a:pt x="4658" y="371"/>
                    <a:pt x="4305" y="978"/>
                  </a:cubicBezTo>
                  <a:lnTo>
                    <a:pt x="2578" y="3938"/>
                  </a:lnTo>
                  <a:lnTo>
                    <a:pt x="1485" y="4219"/>
                  </a:lnTo>
                  <a:cubicBezTo>
                    <a:pt x="611" y="4442"/>
                    <a:pt x="1" y="5227"/>
                    <a:pt x="1" y="6125"/>
                  </a:cubicBezTo>
                  <a:lnTo>
                    <a:pt x="1" y="7879"/>
                  </a:lnTo>
                  <a:cubicBezTo>
                    <a:pt x="1" y="8424"/>
                    <a:pt x="440" y="8863"/>
                    <a:pt x="984" y="8863"/>
                  </a:cubicBezTo>
                  <a:lnTo>
                    <a:pt x="15329" y="8863"/>
                  </a:lnTo>
                  <a:cubicBezTo>
                    <a:pt x="15874" y="8863"/>
                    <a:pt x="16316" y="8424"/>
                    <a:pt x="16316" y="7879"/>
                  </a:cubicBezTo>
                  <a:lnTo>
                    <a:pt x="16316" y="7396"/>
                  </a:lnTo>
                  <a:cubicBezTo>
                    <a:pt x="16316" y="7231"/>
                    <a:pt x="16247" y="7074"/>
                    <a:pt x="16131" y="6957"/>
                  </a:cubicBezTo>
                  <a:cubicBezTo>
                    <a:pt x="16014" y="6837"/>
                    <a:pt x="15953" y="6680"/>
                    <a:pt x="15953" y="6512"/>
                  </a:cubicBezTo>
                  <a:lnTo>
                    <a:pt x="15953" y="5254"/>
                  </a:lnTo>
                  <a:lnTo>
                    <a:pt x="16275" y="4559"/>
                  </a:lnTo>
                  <a:cubicBezTo>
                    <a:pt x="16408" y="4271"/>
                    <a:pt x="16196" y="3938"/>
                    <a:pt x="15877" y="3938"/>
                  </a:cubicBezTo>
                  <a:lnTo>
                    <a:pt x="14722" y="3938"/>
                  </a:lnTo>
                  <a:lnTo>
                    <a:pt x="12361" y="789"/>
                  </a:lnTo>
                  <a:cubicBezTo>
                    <a:pt x="11988" y="292"/>
                    <a:pt x="11405" y="1"/>
                    <a:pt x="10785" y="1"/>
                  </a:cubicBezTo>
                  <a:close/>
                </a:path>
              </a:pathLst>
            </a:custGeom>
            <a:solidFill>
              <a:srgbClr val="8297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7793;p85"/>
            <p:cNvSpPr/>
            <p:nvPr/>
          </p:nvSpPr>
          <p:spPr>
            <a:xfrm>
              <a:off x="5723256" y="4210361"/>
              <a:ext cx="429834" cy="227661"/>
            </a:xfrm>
            <a:custGeom>
              <a:avLst/>
              <a:gdLst/>
              <a:ahLst/>
              <a:cxnLst/>
              <a:rect l="l" t="t" r="r" b="b"/>
              <a:pathLst>
                <a:path w="16409" h="8691" extrusionOk="0">
                  <a:moveTo>
                    <a:pt x="13489" y="3766"/>
                  </a:moveTo>
                  <a:lnTo>
                    <a:pt x="14082" y="4555"/>
                  </a:lnTo>
                  <a:cubicBezTo>
                    <a:pt x="14174" y="4678"/>
                    <a:pt x="14322" y="4753"/>
                    <a:pt x="14476" y="4753"/>
                  </a:cubicBezTo>
                  <a:lnTo>
                    <a:pt x="14966" y="4753"/>
                  </a:lnTo>
                  <a:lnTo>
                    <a:pt x="14966" y="6347"/>
                  </a:lnTo>
                  <a:cubicBezTo>
                    <a:pt x="14968" y="6476"/>
                    <a:pt x="14863" y="6567"/>
                    <a:pt x="14750" y="6567"/>
                  </a:cubicBezTo>
                  <a:cubicBezTo>
                    <a:pt x="14707" y="6567"/>
                    <a:pt x="14663" y="6554"/>
                    <a:pt x="14623" y="6525"/>
                  </a:cubicBezTo>
                  <a:lnTo>
                    <a:pt x="14623" y="6528"/>
                  </a:lnTo>
                  <a:cubicBezTo>
                    <a:pt x="14130" y="6157"/>
                    <a:pt x="13562" y="5983"/>
                    <a:pt x="13002" y="5983"/>
                  </a:cubicBezTo>
                  <a:cubicBezTo>
                    <a:pt x="11937" y="5983"/>
                    <a:pt x="10904" y="6613"/>
                    <a:pt x="10477" y="7707"/>
                  </a:cubicBezTo>
                  <a:lnTo>
                    <a:pt x="8650" y="7707"/>
                  </a:lnTo>
                  <a:lnTo>
                    <a:pt x="8650" y="3766"/>
                  </a:lnTo>
                  <a:close/>
                  <a:moveTo>
                    <a:pt x="11590" y="0"/>
                  </a:moveTo>
                  <a:cubicBezTo>
                    <a:pt x="11309" y="353"/>
                    <a:pt x="11303" y="847"/>
                    <a:pt x="11570" y="1207"/>
                  </a:cubicBezTo>
                  <a:lnTo>
                    <a:pt x="12581" y="2553"/>
                  </a:lnTo>
                  <a:lnTo>
                    <a:pt x="10388" y="2553"/>
                  </a:lnTo>
                  <a:lnTo>
                    <a:pt x="8650" y="812"/>
                  </a:lnTo>
                  <a:lnTo>
                    <a:pt x="7663" y="812"/>
                  </a:lnTo>
                  <a:lnTo>
                    <a:pt x="7663" y="7707"/>
                  </a:lnTo>
                  <a:lnTo>
                    <a:pt x="4963" y="7707"/>
                  </a:lnTo>
                  <a:cubicBezTo>
                    <a:pt x="4572" y="6809"/>
                    <a:pt x="3685" y="6230"/>
                    <a:pt x="2708" y="6230"/>
                  </a:cubicBezTo>
                  <a:cubicBezTo>
                    <a:pt x="1728" y="6230"/>
                    <a:pt x="844" y="6809"/>
                    <a:pt x="453" y="7707"/>
                  </a:cubicBezTo>
                  <a:lnTo>
                    <a:pt x="1" y="7707"/>
                  </a:lnTo>
                  <a:cubicBezTo>
                    <a:pt x="1" y="8252"/>
                    <a:pt x="440" y="8691"/>
                    <a:pt x="984" y="8691"/>
                  </a:cubicBezTo>
                  <a:lnTo>
                    <a:pt x="15329" y="8691"/>
                  </a:lnTo>
                  <a:cubicBezTo>
                    <a:pt x="15874" y="8691"/>
                    <a:pt x="16316" y="8252"/>
                    <a:pt x="16316" y="7707"/>
                  </a:cubicBezTo>
                  <a:lnTo>
                    <a:pt x="16316" y="7224"/>
                  </a:lnTo>
                  <a:cubicBezTo>
                    <a:pt x="16316" y="7059"/>
                    <a:pt x="16247" y="6902"/>
                    <a:pt x="16131" y="6785"/>
                  </a:cubicBezTo>
                  <a:cubicBezTo>
                    <a:pt x="16014" y="6665"/>
                    <a:pt x="15953" y="6508"/>
                    <a:pt x="15953" y="6340"/>
                  </a:cubicBezTo>
                  <a:lnTo>
                    <a:pt x="15953" y="5082"/>
                  </a:lnTo>
                  <a:lnTo>
                    <a:pt x="16275" y="4387"/>
                  </a:lnTo>
                  <a:cubicBezTo>
                    <a:pt x="16408" y="4099"/>
                    <a:pt x="16196" y="3766"/>
                    <a:pt x="15877" y="3766"/>
                  </a:cubicBezTo>
                  <a:lnTo>
                    <a:pt x="14722" y="3766"/>
                  </a:lnTo>
                  <a:lnTo>
                    <a:pt x="12361" y="617"/>
                  </a:lnTo>
                  <a:cubicBezTo>
                    <a:pt x="12159" y="350"/>
                    <a:pt x="11895" y="137"/>
                    <a:pt x="11590" y="0"/>
                  </a:cubicBezTo>
                  <a:close/>
                </a:path>
              </a:pathLst>
            </a:custGeom>
            <a:solidFill>
              <a:srgbClr val="677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7794;p85"/>
            <p:cNvSpPr/>
            <p:nvPr/>
          </p:nvSpPr>
          <p:spPr>
            <a:xfrm>
              <a:off x="5820675" y="4231632"/>
              <a:ext cx="103418" cy="77406"/>
            </a:xfrm>
            <a:custGeom>
              <a:avLst/>
              <a:gdLst/>
              <a:ahLst/>
              <a:cxnLst/>
              <a:rect l="l" t="t" r="r" b="b"/>
              <a:pathLst>
                <a:path w="3948" h="2955" extrusionOk="0">
                  <a:moveTo>
                    <a:pt x="2289" y="0"/>
                  </a:moveTo>
                  <a:cubicBezTo>
                    <a:pt x="1936" y="0"/>
                    <a:pt x="1614" y="185"/>
                    <a:pt x="1439" y="490"/>
                  </a:cubicBezTo>
                  <a:lnTo>
                    <a:pt x="0" y="2954"/>
                  </a:lnTo>
                  <a:lnTo>
                    <a:pt x="3948" y="2954"/>
                  </a:lnTo>
                  <a:lnTo>
                    <a:pt x="3948" y="0"/>
                  </a:lnTo>
                  <a:close/>
                </a:path>
              </a:pathLst>
            </a:custGeom>
            <a:solidFill>
              <a:srgbClr val="B0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795;p85"/>
            <p:cNvSpPr/>
            <p:nvPr/>
          </p:nvSpPr>
          <p:spPr>
            <a:xfrm>
              <a:off x="5949842" y="4231632"/>
              <a:ext cx="113189" cy="77406"/>
            </a:xfrm>
            <a:custGeom>
              <a:avLst/>
              <a:gdLst/>
              <a:ahLst/>
              <a:cxnLst/>
              <a:rect l="l" t="t" r="r" b="b"/>
              <a:pathLst>
                <a:path w="4321" h="2955" extrusionOk="0">
                  <a:moveTo>
                    <a:pt x="0" y="0"/>
                  </a:moveTo>
                  <a:lnTo>
                    <a:pt x="0" y="2954"/>
                  </a:lnTo>
                  <a:lnTo>
                    <a:pt x="3365" y="2954"/>
                  </a:lnTo>
                  <a:cubicBezTo>
                    <a:pt x="3367" y="2954"/>
                    <a:pt x="3368" y="2954"/>
                    <a:pt x="3370" y="2954"/>
                  </a:cubicBezTo>
                  <a:cubicBezTo>
                    <a:pt x="3974" y="2954"/>
                    <a:pt x="4320" y="2261"/>
                    <a:pt x="3955" y="1776"/>
                  </a:cubicBezTo>
                  <a:lnTo>
                    <a:pt x="3955" y="1772"/>
                  </a:lnTo>
                  <a:lnTo>
                    <a:pt x="2920" y="395"/>
                  </a:lnTo>
                  <a:cubicBezTo>
                    <a:pt x="2735" y="148"/>
                    <a:pt x="2443" y="0"/>
                    <a:pt x="2132" y="0"/>
                  </a:cubicBezTo>
                  <a:close/>
                </a:path>
              </a:pathLst>
            </a:custGeom>
            <a:solidFill>
              <a:srgbClr val="B0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7796;p85"/>
            <p:cNvSpPr/>
            <p:nvPr/>
          </p:nvSpPr>
          <p:spPr>
            <a:xfrm>
              <a:off x="5745521" y="4392888"/>
              <a:ext cx="93830" cy="90294"/>
            </a:xfrm>
            <a:custGeom>
              <a:avLst/>
              <a:gdLst/>
              <a:ahLst/>
              <a:cxnLst/>
              <a:rect l="l" t="t" r="r" b="b"/>
              <a:pathLst>
                <a:path w="3582" h="3447" extrusionOk="0">
                  <a:moveTo>
                    <a:pt x="1859" y="1"/>
                  </a:moveTo>
                  <a:cubicBezTo>
                    <a:pt x="1410" y="1"/>
                    <a:pt x="969" y="176"/>
                    <a:pt x="642" y="506"/>
                  </a:cubicBezTo>
                  <a:cubicBezTo>
                    <a:pt x="148" y="996"/>
                    <a:pt x="1" y="1740"/>
                    <a:pt x="268" y="2384"/>
                  </a:cubicBezTo>
                  <a:cubicBezTo>
                    <a:pt x="532" y="3025"/>
                    <a:pt x="1162" y="3446"/>
                    <a:pt x="1858" y="3446"/>
                  </a:cubicBezTo>
                  <a:cubicBezTo>
                    <a:pt x="2811" y="3446"/>
                    <a:pt x="3582" y="2675"/>
                    <a:pt x="3582" y="1723"/>
                  </a:cubicBezTo>
                  <a:cubicBezTo>
                    <a:pt x="3582" y="1027"/>
                    <a:pt x="3160" y="396"/>
                    <a:pt x="2519" y="133"/>
                  </a:cubicBezTo>
                  <a:cubicBezTo>
                    <a:pt x="2306" y="44"/>
                    <a:pt x="2082" y="1"/>
                    <a:pt x="1859" y="1"/>
                  </a:cubicBezTo>
                  <a:close/>
                </a:path>
              </a:pathLst>
            </a:custGeom>
            <a:solidFill>
              <a:srgbClr val="677F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7797;p85"/>
            <p:cNvSpPr/>
            <p:nvPr/>
          </p:nvSpPr>
          <p:spPr>
            <a:xfrm>
              <a:off x="5750027" y="4393752"/>
              <a:ext cx="101532" cy="89430"/>
            </a:xfrm>
            <a:custGeom>
              <a:avLst/>
              <a:gdLst/>
              <a:ahLst/>
              <a:cxnLst/>
              <a:rect l="l" t="t" r="r" b="b"/>
              <a:pathLst>
                <a:path w="3876" h="3414" extrusionOk="0">
                  <a:moveTo>
                    <a:pt x="2039" y="0"/>
                  </a:moveTo>
                  <a:lnTo>
                    <a:pt x="2039" y="4"/>
                  </a:lnTo>
                  <a:cubicBezTo>
                    <a:pt x="1833" y="387"/>
                    <a:pt x="1902" y="860"/>
                    <a:pt x="2210" y="1169"/>
                  </a:cubicBezTo>
                  <a:lnTo>
                    <a:pt x="1165" y="2211"/>
                  </a:lnTo>
                  <a:cubicBezTo>
                    <a:pt x="975" y="2021"/>
                    <a:pt x="723" y="1922"/>
                    <a:pt x="468" y="1922"/>
                  </a:cubicBezTo>
                  <a:cubicBezTo>
                    <a:pt x="308" y="1922"/>
                    <a:pt x="148" y="1960"/>
                    <a:pt x="0" y="2039"/>
                  </a:cubicBezTo>
                  <a:cubicBezTo>
                    <a:pt x="180" y="2901"/>
                    <a:pt x="927" y="3413"/>
                    <a:pt x="1694" y="3413"/>
                  </a:cubicBezTo>
                  <a:cubicBezTo>
                    <a:pt x="2123" y="3413"/>
                    <a:pt x="2559" y="3254"/>
                    <a:pt x="2906" y="2906"/>
                  </a:cubicBezTo>
                  <a:cubicBezTo>
                    <a:pt x="3876" y="1936"/>
                    <a:pt x="3382" y="281"/>
                    <a:pt x="2039" y="0"/>
                  </a:cubicBezTo>
                  <a:close/>
                </a:path>
              </a:pathLst>
            </a:custGeom>
            <a:solidFill>
              <a:srgbClr val="5068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7798;p85"/>
            <p:cNvSpPr/>
            <p:nvPr/>
          </p:nvSpPr>
          <p:spPr>
            <a:xfrm>
              <a:off x="5768337" y="4418690"/>
              <a:ext cx="45265" cy="38690"/>
            </a:xfrm>
            <a:custGeom>
              <a:avLst/>
              <a:gdLst/>
              <a:ahLst/>
              <a:cxnLst/>
              <a:rect l="l" t="t" r="r" b="b"/>
              <a:pathLst>
                <a:path w="1728" h="1477" extrusionOk="0">
                  <a:moveTo>
                    <a:pt x="987" y="1"/>
                  </a:moveTo>
                  <a:cubicBezTo>
                    <a:pt x="329" y="1"/>
                    <a:pt x="0" y="796"/>
                    <a:pt x="466" y="1259"/>
                  </a:cubicBezTo>
                  <a:cubicBezTo>
                    <a:pt x="617" y="1409"/>
                    <a:pt x="803" y="1477"/>
                    <a:pt x="984" y="1477"/>
                  </a:cubicBezTo>
                  <a:cubicBezTo>
                    <a:pt x="1364" y="1477"/>
                    <a:pt x="1727" y="1183"/>
                    <a:pt x="1727" y="738"/>
                  </a:cubicBezTo>
                  <a:cubicBezTo>
                    <a:pt x="1727" y="330"/>
                    <a:pt x="1395" y="1"/>
                    <a:pt x="987" y="1"/>
                  </a:cubicBezTo>
                  <a:close/>
                </a:path>
              </a:pathLst>
            </a:custGeom>
            <a:solidFill>
              <a:srgbClr val="CBD5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799;p85"/>
            <p:cNvSpPr/>
            <p:nvPr/>
          </p:nvSpPr>
          <p:spPr>
            <a:xfrm>
              <a:off x="6015094" y="4392888"/>
              <a:ext cx="93830" cy="90294"/>
            </a:xfrm>
            <a:custGeom>
              <a:avLst/>
              <a:gdLst/>
              <a:ahLst/>
              <a:cxnLst/>
              <a:rect l="l" t="t" r="r" b="b"/>
              <a:pathLst>
                <a:path w="3582" h="3447" extrusionOk="0">
                  <a:moveTo>
                    <a:pt x="1858" y="1"/>
                  </a:moveTo>
                  <a:cubicBezTo>
                    <a:pt x="1410" y="1"/>
                    <a:pt x="968" y="176"/>
                    <a:pt x="638" y="506"/>
                  </a:cubicBezTo>
                  <a:cubicBezTo>
                    <a:pt x="148" y="996"/>
                    <a:pt x="0" y="1740"/>
                    <a:pt x="264" y="2384"/>
                  </a:cubicBezTo>
                  <a:cubicBezTo>
                    <a:pt x="532" y="3025"/>
                    <a:pt x="1162" y="3446"/>
                    <a:pt x="1858" y="3446"/>
                  </a:cubicBezTo>
                  <a:cubicBezTo>
                    <a:pt x="2810" y="3446"/>
                    <a:pt x="3581" y="2675"/>
                    <a:pt x="3581" y="1723"/>
                  </a:cubicBezTo>
                  <a:cubicBezTo>
                    <a:pt x="3581" y="1027"/>
                    <a:pt x="3160" y="396"/>
                    <a:pt x="2516" y="133"/>
                  </a:cubicBezTo>
                  <a:cubicBezTo>
                    <a:pt x="2303" y="44"/>
                    <a:pt x="2080" y="1"/>
                    <a:pt x="1858" y="1"/>
                  </a:cubicBezTo>
                  <a:close/>
                </a:path>
              </a:pathLst>
            </a:custGeom>
            <a:solidFill>
              <a:srgbClr val="677F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800;p85"/>
            <p:cNvSpPr/>
            <p:nvPr/>
          </p:nvSpPr>
          <p:spPr>
            <a:xfrm>
              <a:off x="6019573" y="4393752"/>
              <a:ext cx="101558" cy="89430"/>
            </a:xfrm>
            <a:custGeom>
              <a:avLst/>
              <a:gdLst/>
              <a:ahLst/>
              <a:cxnLst/>
              <a:rect l="l" t="t" r="r" b="b"/>
              <a:pathLst>
                <a:path w="3877" h="3414" extrusionOk="0">
                  <a:moveTo>
                    <a:pt x="2040" y="0"/>
                  </a:moveTo>
                  <a:lnTo>
                    <a:pt x="2040" y="4"/>
                  </a:lnTo>
                  <a:cubicBezTo>
                    <a:pt x="1834" y="387"/>
                    <a:pt x="1903" y="860"/>
                    <a:pt x="2211" y="1169"/>
                  </a:cubicBezTo>
                  <a:lnTo>
                    <a:pt x="1166" y="2211"/>
                  </a:lnTo>
                  <a:cubicBezTo>
                    <a:pt x="976" y="2021"/>
                    <a:pt x="724" y="1922"/>
                    <a:pt x="468" y="1922"/>
                  </a:cubicBezTo>
                  <a:cubicBezTo>
                    <a:pt x="309" y="1922"/>
                    <a:pt x="148" y="1960"/>
                    <a:pt x="1" y="2039"/>
                  </a:cubicBezTo>
                  <a:cubicBezTo>
                    <a:pt x="181" y="2901"/>
                    <a:pt x="927" y="3413"/>
                    <a:pt x="1695" y="3413"/>
                  </a:cubicBezTo>
                  <a:cubicBezTo>
                    <a:pt x="2124" y="3413"/>
                    <a:pt x="2559" y="3254"/>
                    <a:pt x="2907" y="2906"/>
                  </a:cubicBezTo>
                  <a:cubicBezTo>
                    <a:pt x="3877" y="1936"/>
                    <a:pt x="3383" y="281"/>
                    <a:pt x="2040" y="0"/>
                  </a:cubicBezTo>
                  <a:close/>
                </a:path>
              </a:pathLst>
            </a:custGeom>
            <a:solidFill>
              <a:srgbClr val="5068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801;p85"/>
            <p:cNvSpPr/>
            <p:nvPr/>
          </p:nvSpPr>
          <p:spPr>
            <a:xfrm>
              <a:off x="6037884" y="4418690"/>
              <a:ext cx="45265" cy="38690"/>
            </a:xfrm>
            <a:custGeom>
              <a:avLst/>
              <a:gdLst/>
              <a:ahLst/>
              <a:cxnLst/>
              <a:rect l="l" t="t" r="r" b="b"/>
              <a:pathLst>
                <a:path w="1728" h="1477" extrusionOk="0">
                  <a:moveTo>
                    <a:pt x="988" y="1"/>
                  </a:moveTo>
                  <a:cubicBezTo>
                    <a:pt x="330" y="1"/>
                    <a:pt x="1" y="796"/>
                    <a:pt x="467" y="1259"/>
                  </a:cubicBezTo>
                  <a:cubicBezTo>
                    <a:pt x="618" y="1409"/>
                    <a:pt x="803" y="1477"/>
                    <a:pt x="985" y="1477"/>
                  </a:cubicBezTo>
                  <a:cubicBezTo>
                    <a:pt x="1365" y="1477"/>
                    <a:pt x="1728" y="1183"/>
                    <a:pt x="1728" y="738"/>
                  </a:cubicBezTo>
                  <a:cubicBezTo>
                    <a:pt x="1728" y="330"/>
                    <a:pt x="1396" y="1"/>
                    <a:pt x="988" y="1"/>
                  </a:cubicBezTo>
                  <a:close/>
                </a:path>
              </a:pathLst>
            </a:custGeom>
            <a:solidFill>
              <a:srgbClr val="CBD5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802;p85"/>
            <p:cNvSpPr/>
            <p:nvPr/>
          </p:nvSpPr>
          <p:spPr>
            <a:xfrm>
              <a:off x="5723256" y="4315927"/>
              <a:ext cx="40707" cy="50373"/>
            </a:xfrm>
            <a:custGeom>
              <a:avLst/>
              <a:gdLst/>
              <a:ahLst/>
              <a:cxnLst/>
              <a:rect l="l" t="t" r="r" b="b"/>
              <a:pathLst>
                <a:path w="1554" h="1923" extrusionOk="0">
                  <a:moveTo>
                    <a:pt x="1550" y="0"/>
                  </a:moveTo>
                  <a:lnTo>
                    <a:pt x="1485" y="17"/>
                  </a:lnTo>
                  <a:cubicBezTo>
                    <a:pt x="611" y="237"/>
                    <a:pt x="1" y="1025"/>
                    <a:pt x="1" y="1923"/>
                  </a:cubicBezTo>
                  <a:lnTo>
                    <a:pt x="566" y="1923"/>
                  </a:lnTo>
                  <a:cubicBezTo>
                    <a:pt x="1111" y="1923"/>
                    <a:pt x="1553" y="1484"/>
                    <a:pt x="1553" y="939"/>
                  </a:cubicBezTo>
                  <a:lnTo>
                    <a:pt x="1550" y="0"/>
                  </a:lnTo>
                  <a:close/>
                </a:path>
              </a:pathLst>
            </a:custGeom>
            <a:solidFill>
              <a:srgbClr val="A8B9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7803;p85"/>
            <p:cNvSpPr/>
            <p:nvPr/>
          </p:nvSpPr>
          <p:spPr>
            <a:xfrm>
              <a:off x="6115369" y="4334866"/>
              <a:ext cx="29810" cy="25776"/>
            </a:xfrm>
            <a:custGeom>
              <a:avLst/>
              <a:gdLst/>
              <a:ahLst/>
              <a:cxnLst/>
              <a:rect l="l" t="t" r="r" b="b"/>
              <a:pathLst>
                <a:path w="1138" h="984" extrusionOk="0">
                  <a:moveTo>
                    <a:pt x="0" y="0"/>
                  </a:moveTo>
                  <a:lnTo>
                    <a:pt x="0" y="984"/>
                  </a:lnTo>
                  <a:lnTo>
                    <a:pt x="984" y="984"/>
                  </a:lnTo>
                  <a:lnTo>
                    <a:pt x="984" y="329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804;p85"/>
            <p:cNvSpPr/>
            <p:nvPr/>
          </p:nvSpPr>
          <p:spPr>
            <a:xfrm>
              <a:off x="5716812" y="4199412"/>
              <a:ext cx="444005" cy="289952"/>
            </a:xfrm>
            <a:custGeom>
              <a:avLst/>
              <a:gdLst/>
              <a:ahLst/>
              <a:cxnLst/>
              <a:rect l="l" t="t" r="r" b="b"/>
              <a:pathLst>
                <a:path w="16950" h="11069" extrusionOk="0">
                  <a:moveTo>
                    <a:pt x="15952" y="5415"/>
                  </a:moveTo>
                  <a:lnTo>
                    <a:pt x="15952" y="5908"/>
                  </a:lnTo>
                  <a:lnTo>
                    <a:pt x="15462" y="5908"/>
                  </a:lnTo>
                  <a:lnTo>
                    <a:pt x="15462" y="5415"/>
                  </a:lnTo>
                  <a:close/>
                  <a:moveTo>
                    <a:pt x="1553" y="4784"/>
                  </a:moveTo>
                  <a:lnTo>
                    <a:pt x="1553" y="5387"/>
                  </a:lnTo>
                  <a:cubicBezTo>
                    <a:pt x="1549" y="5795"/>
                    <a:pt x="1220" y="6124"/>
                    <a:pt x="812" y="6124"/>
                  </a:cubicBezTo>
                  <a:lnTo>
                    <a:pt x="511" y="6124"/>
                  </a:lnTo>
                  <a:cubicBezTo>
                    <a:pt x="596" y="5528"/>
                    <a:pt x="991" y="5017"/>
                    <a:pt x="1553" y="4784"/>
                  </a:cubicBezTo>
                  <a:close/>
                  <a:moveTo>
                    <a:pt x="11028" y="490"/>
                  </a:moveTo>
                  <a:cubicBezTo>
                    <a:pt x="11573" y="494"/>
                    <a:pt x="12080" y="747"/>
                    <a:pt x="12409" y="1179"/>
                  </a:cubicBezTo>
                  <a:lnTo>
                    <a:pt x="14770" y="4332"/>
                  </a:lnTo>
                  <a:cubicBezTo>
                    <a:pt x="14818" y="4393"/>
                    <a:pt x="14890" y="4431"/>
                    <a:pt x="14968" y="4431"/>
                  </a:cubicBezTo>
                  <a:lnTo>
                    <a:pt x="16123" y="4431"/>
                  </a:lnTo>
                  <a:cubicBezTo>
                    <a:pt x="16260" y="4431"/>
                    <a:pt x="16353" y="4575"/>
                    <a:pt x="16295" y="4702"/>
                  </a:cubicBezTo>
                  <a:lnTo>
                    <a:pt x="16192" y="4921"/>
                  </a:lnTo>
                  <a:lnTo>
                    <a:pt x="15212" y="4921"/>
                  </a:lnTo>
                  <a:cubicBezTo>
                    <a:pt x="15075" y="4921"/>
                    <a:pt x="14965" y="5031"/>
                    <a:pt x="14965" y="5168"/>
                  </a:cubicBezTo>
                  <a:lnTo>
                    <a:pt x="14965" y="6155"/>
                  </a:lnTo>
                  <a:cubicBezTo>
                    <a:pt x="14965" y="6288"/>
                    <a:pt x="15075" y="6398"/>
                    <a:pt x="15212" y="6398"/>
                  </a:cubicBezTo>
                  <a:lnTo>
                    <a:pt x="15952" y="6398"/>
                  </a:lnTo>
                  <a:lnTo>
                    <a:pt x="15952" y="6758"/>
                  </a:lnTo>
                  <a:cubicBezTo>
                    <a:pt x="15949" y="6987"/>
                    <a:pt x="16038" y="7210"/>
                    <a:pt x="16202" y="7375"/>
                  </a:cubicBezTo>
                  <a:cubicBezTo>
                    <a:pt x="16271" y="7447"/>
                    <a:pt x="16312" y="7543"/>
                    <a:pt x="16312" y="7639"/>
                  </a:cubicBezTo>
                  <a:lnTo>
                    <a:pt x="16315" y="8125"/>
                  </a:lnTo>
                  <a:cubicBezTo>
                    <a:pt x="16312" y="8533"/>
                    <a:pt x="15983" y="8862"/>
                    <a:pt x="15575" y="8862"/>
                  </a:cubicBezTo>
                  <a:lnTo>
                    <a:pt x="15198" y="8862"/>
                  </a:lnTo>
                  <a:cubicBezTo>
                    <a:pt x="15068" y="7882"/>
                    <a:pt x="14235" y="7149"/>
                    <a:pt x="13245" y="7149"/>
                  </a:cubicBezTo>
                  <a:cubicBezTo>
                    <a:pt x="12258" y="7149"/>
                    <a:pt x="11422" y="7882"/>
                    <a:pt x="11292" y="8862"/>
                  </a:cubicBezTo>
                  <a:lnTo>
                    <a:pt x="4907" y="8862"/>
                  </a:lnTo>
                  <a:cubicBezTo>
                    <a:pt x="4781" y="7889"/>
                    <a:pt x="3955" y="7155"/>
                    <a:pt x="2975" y="7149"/>
                  </a:cubicBezTo>
                  <a:cubicBezTo>
                    <a:pt x="2968" y="7148"/>
                    <a:pt x="2961" y="7148"/>
                    <a:pt x="2954" y="7148"/>
                  </a:cubicBezTo>
                  <a:cubicBezTo>
                    <a:pt x="1979" y="7148"/>
                    <a:pt x="1151" y="7861"/>
                    <a:pt x="1008" y="8828"/>
                  </a:cubicBezTo>
                  <a:cubicBezTo>
                    <a:pt x="699" y="8728"/>
                    <a:pt x="494" y="8444"/>
                    <a:pt x="494" y="8125"/>
                  </a:cubicBezTo>
                  <a:lnTo>
                    <a:pt x="494" y="6621"/>
                  </a:lnTo>
                  <a:lnTo>
                    <a:pt x="812" y="6621"/>
                  </a:lnTo>
                  <a:cubicBezTo>
                    <a:pt x="1491" y="6617"/>
                    <a:pt x="2043" y="6069"/>
                    <a:pt x="2043" y="5387"/>
                  </a:cubicBezTo>
                  <a:lnTo>
                    <a:pt x="2043" y="4640"/>
                  </a:lnTo>
                  <a:lnTo>
                    <a:pt x="2886" y="4424"/>
                  </a:lnTo>
                  <a:cubicBezTo>
                    <a:pt x="2947" y="4407"/>
                    <a:pt x="3002" y="4366"/>
                    <a:pt x="3036" y="4311"/>
                  </a:cubicBezTo>
                  <a:lnTo>
                    <a:pt x="4763" y="1347"/>
                  </a:lnTo>
                  <a:cubicBezTo>
                    <a:pt x="5072" y="819"/>
                    <a:pt x="5641" y="494"/>
                    <a:pt x="6251" y="490"/>
                  </a:cubicBezTo>
                  <a:close/>
                  <a:moveTo>
                    <a:pt x="2954" y="7632"/>
                  </a:moveTo>
                  <a:cubicBezTo>
                    <a:pt x="3145" y="7632"/>
                    <a:pt x="3337" y="7669"/>
                    <a:pt x="3520" y="7745"/>
                  </a:cubicBezTo>
                  <a:cubicBezTo>
                    <a:pt x="4071" y="7974"/>
                    <a:pt x="4431" y="8512"/>
                    <a:pt x="4431" y="9109"/>
                  </a:cubicBezTo>
                  <a:cubicBezTo>
                    <a:pt x="4431" y="9924"/>
                    <a:pt x="3770" y="10586"/>
                    <a:pt x="2954" y="10586"/>
                  </a:cubicBezTo>
                  <a:cubicBezTo>
                    <a:pt x="2358" y="10586"/>
                    <a:pt x="1820" y="10226"/>
                    <a:pt x="1590" y="9674"/>
                  </a:cubicBezTo>
                  <a:cubicBezTo>
                    <a:pt x="1361" y="9122"/>
                    <a:pt x="1487" y="8488"/>
                    <a:pt x="1909" y="8063"/>
                  </a:cubicBezTo>
                  <a:cubicBezTo>
                    <a:pt x="2193" y="7782"/>
                    <a:pt x="2570" y="7632"/>
                    <a:pt x="2954" y="7632"/>
                  </a:cubicBezTo>
                  <a:close/>
                  <a:moveTo>
                    <a:pt x="13245" y="7632"/>
                  </a:moveTo>
                  <a:cubicBezTo>
                    <a:pt x="13435" y="7632"/>
                    <a:pt x="13627" y="7669"/>
                    <a:pt x="13810" y="7745"/>
                  </a:cubicBezTo>
                  <a:cubicBezTo>
                    <a:pt x="14362" y="7974"/>
                    <a:pt x="14722" y="8512"/>
                    <a:pt x="14722" y="9109"/>
                  </a:cubicBezTo>
                  <a:cubicBezTo>
                    <a:pt x="14722" y="9924"/>
                    <a:pt x="14060" y="10586"/>
                    <a:pt x="13245" y="10586"/>
                  </a:cubicBezTo>
                  <a:cubicBezTo>
                    <a:pt x="12649" y="10586"/>
                    <a:pt x="12111" y="10226"/>
                    <a:pt x="11881" y="9674"/>
                  </a:cubicBezTo>
                  <a:cubicBezTo>
                    <a:pt x="11651" y="9122"/>
                    <a:pt x="11778" y="8488"/>
                    <a:pt x="12200" y="8063"/>
                  </a:cubicBezTo>
                  <a:cubicBezTo>
                    <a:pt x="12484" y="7782"/>
                    <a:pt x="12861" y="7632"/>
                    <a:pt x="13245" y="7632"/>
                  </a:cubicBezTo>
                  <a:close/>
                  <a:moveTo>
                    <a:pt x="6251" y="0"/>
                  </a:moveTo>
                  <a:cubicBezTo>
                    <a:pt x="5466" y="0"/>
                    <a:pt x="4736" y="418"/>
                    <a:pt x="4339" y="1100"/>
                  </a:cubicBezTo>
                  <a:lnTo>
                    <a:pt x="2663" y="3972"/>
                  </a:lnTo>
                  <a:lnTo>
                    <a:pt x="1734" y="4208"/>
                  </a:lnTo>
                  <a:cubicBezTo>
                    <a:pt x="596" y="4500"/>
                    <a:pt x="0" y="5432"/>
                    <a:pt x="0" y="6374"/>
                  </a:cubicBezTo>
                  <a:lnTo>
                    <a:pt x="0" y="8125"/>
                  </a:lnTo>
                  <a:cubicBezTo>
                    <a:pt x="0" y="8715"/>
                    <a:pt x="418" y="9222"/>
                    <a:pt x="997" y="9331"/>
                  </a:cubicBezTo>
                  <a:cubicBezTo>
                    <a:pt x="1114" y="10318"/>
                    <a:pt x="1950" y="11062"/>
                    <a:pt x="2940" y="11069"/>
                  </a:cubicBezTo>
                  <a:cubicBezTo>
                    <a:pt x="2945" y="11069"/>
                    <a:pt x="2950" y="11069"/>
                    <a:pt x="2954" y="11069"/>
                  </a:cubicBezTo>
                  <a:cubicBezTo>
                    <a:pt x="3942" y="11069"/>
                    <a:pt x="4778" y="10334"/>
                    <a:pt x="4907" y="9355"/>
                  </a:cubicBezTo>
                  <a:lnTo>
                    <a:pt x="11288" y="9355"/>
                  </a:lnTo>
                  <a:cubicBezTo>
                    <a:pt x="11418" y="10335"/>
                    <a:pt x="12254" y="11069"/>
                    <a:pt x="13241" y="11069"/>
                  </a:cubicBezTo>
                  <a:cubicBezTo>
                    <a:pt x="14232" y="11069"/>
                    <a:pt x="15068" y="10335"/>
                    <a:pt x="15195" y="9355"/>
                  </a:cubicBezTo>
                  <a:lnTo>
                    <a:pt x="15572" y="9355"/>
                  </a:lnTo>
                  <a:cubicBezTo>
                    <a:pt x="16254" y="9355"/>
                    <a:pt x="16802" y="8804"/>
                    <a:pt x="16805" y="8125"/>
                  </a:cubicBezTo>
                  <a:lnTo>
                    <a:pt x="16805" y="7642"/>
                  </a:lnTo>
                  <a:cubicBezTo>
                    <a:pt x="16805" y="7409"/>
                    <a:pt x="16713" y="7190"/>
                    <a:pt x="16552" y="7029"/>
                  </a:cubicBezTo>
                  <a:cubicBezTo>
                    <a:pt x="16480" y="6957"/>
                    <a:pt x="16442" y="6857"/>
                    <a:pt x="16445" y="6758"/>
                  </a:cubicBezTo>
                  <a:lnTo>
                    <a:pt x="16445" y="5552"/>
                  </a:lnTo>
                  <a:lnTo>
                    <a:pt x="16572" y="5274"/>
                  </a:lnTo>
                  <a:lnTo>
                    <a:pt x="16744" y="4911"/>
                  </a:lnTo>
                  <a:cubicBezTo>
                    <a:pt x="16949" y="4458"/>
                    <a:pt x="16620" y="3941"/>
                    <a:pt x="16123" y="3938"/>
                  </a:cubicBezTo>
                  <a:lnTo>
                    <a:pt x="15092" y="3938"/>
                  </a:lnTo>
                  <a:lnTo>
                    <a:pt x="12803" y="888"/>
                  </a:lnTo>
                  <a:cubicBezTo>
                    <a:pt x="12381" y="329"/>
                    <a:pt x="11727" y="4"/>
                    <a:pt x="110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805;p85"/>
            <p:cNvSpPr/>
            <p:nvPr/>
          </p:nvSpPr>
          <p:spPr>
            <a:xfrm>
              <a:off x="5766163" y="4412246"/>
              <a:ext cx="55691" cy="51604"/>
            </a:xfrm>
            <a:custGeom>
              <a:avLst/>
              <a:gdLst/>
              <a:ahLst/>
              <a:cxnLst/>
              <a:rect l="l" t="t" r="r" b="b"/>
              <a:pathLst>
                <a:path w="2126" h="1970" extrusionOk="0">
                  <a:moveTo>
                    <a:pt x="1063" y="0"/>
                  </a:moveTo>
                  <a:cubicBezTo>
                    <a:pt x="645" y="4"/>
                    <a:pt x="272" y="271"/>
                    <a:pt x="138" y="668"/>
                  </a:cubicBezTo>
                  <a:cubicBezTo>
                    <a:pt x="1" y="1066"/>
                    <a:pt x="135" y="1505"/>
                    <a:pt x="464" y="1762"/>
                  </a:cubicBezTo>
                  <a:cubicBezTo>
                    <a:pt x="642" y="1900"/>
                    <a:pt x="856" y="1969"/>
                    <a:pt x="1071" y="1969"/>
                  </a:cubicBezTo>
                  <a:cubicBezTo>
                    <a:pt x="1256" y="1969"/>
                    <a:pt x="1441" y="1918"/>
                    <a:pt x="1605" y="1813"/>
                  </a:cubicBezTo>
                  <a:cubicBezTo>
                    <a:pt x="1958" y="1587"/>
                    <a:pt x="2126" y="1158"/>
                    <a:pt x="2026" y="754"/>
                  </a:cubicBezTo>
                  <a:cubicBezTo>
                    <a:pt x="2000" y="639"/>
                    <a:pt x="1898" y="563"/>
                    <a:pt x="1787" y="563"/>
                  </a:cubicBezTo>
                  <a:cubicBezTo>
                    <a:pt x="1769" y="563"/>
                    <a:pt x="1750" y="565"/>
                    <a:pt x="1731" y="569"/>
                  </a:cubicBezTo>
                  <a:cubicBezTo>
                    <a:pt x="1598" y="603"/>
                    <a:pt x="1516" y="737"/>
                    <a:pt x="1550" y="867"/>
                  </a:cubicBezTo>
                  <a:cubicBezTo>
                    <a:pt x="1631" y="1205"/>
                    <a:pt x="1364" y="1479"/>
                    <a:pt x="1069" y="1479"/>
                  </a:cubicBezTo>
                  <a:cubicBezTo>
                    <a:pt x="966" y="1479"/>
                    <a:pt x="861" y="1446"/>
                    <a:pt x="765" y="1371"/>
                  </a:cubicBezTo>
                  <a:cubicBezTo>
                    <a:pt x="400" y="1084"/>
                    <a:pt x="603" y="494"/>
                    <a:pt x="1066" y="494"/>
                  </a:cubicBezTo>
                  <a:cubicBezTo>
                    <a:pt x="1067" y="494"/>
                    <a:pt x="1069" y="494"/>
                    <a:pt x="1070" y="494"/>
                  </a:cubicBezTo>
                  <a:cubicBezTo>
                    <a:pt x="1204" y="487"/>
                    <a:pt x="1307" y="377"/>
                    <a:pt x="1307" y="247"/>
                  </a:cubicBezTo>
                  <a:cubicBezTo>
                    <a:pt x="1307" y="113"/>
                    <a:pt x="1204" y="4"/>
                    <a:pt x="107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806;p85"/>
            <p:cNvSpPr/>
            <p:nvPr/>
          </p:nvSpPr>
          <p:spPr>
            <a:xfrm>
              <a:off x="6035736" y="4412220"/>
              <a:ext cx="55691" cy="51630"/>
            </a:xfrm>
            <a:custGeom>
              <a:avLst/>
              <a:gdLst/>
              <a:ahLst/>
              <a:cxnLst/>
              <a:rect l="l" t="t" r="r" b="b"/>
              <a:pathLst>
                <a:path w="2126" h="1971" extrusionOk="0">
                  <a:moveTo>
                    <a:pt x="1082" y="1"/>
                  </a:moveTo>
                  <a:cubicBezTo>
                    <a:pt x="1078" y="1"/>
                    <a:pt x="1074" y="1"/>
                    <a:pt x="1070" y="1"/>
                  </a:cubicBezTo>
                  <a:cubicBezTo>
                    <a:pt x="648" y="1"/>
                    <a:pt x="275" y="265"/>
                    <a:pt x="138" y="663"/>
                  </a:cubicBezTo>
                  <a:cubicBezTo>
                    <a:pt x="1" y="1060"/>
                    <a:pt x="131" y="1502"/>
                    <a:pt x="460" y="1759"/>
                  </a:cubicBezTo>
                  <a:cubicBezTo>
                    <a:pt x="639" y="1899"/>
                    <a:pt x="854" y="1970"/>
                    <a:pt x="1070" y="1970"/>
                  </a:cubicBezTo>
                  <a:cubicBezTo>
                    <a:pt x="1254" y="1970"/>
                    <a:pt x="1440" y="1918"/>
                    <a:pt x="1604" y="1814"/>
                  </a:cubicBezTo>
                  <a:cubicBezTo>
                    <a:pt x="1957" y="1588"/>
                    <a:pt x="2125" y="1159"/>
                    <a:pt x="2026" y="752"/>
                  </a:cubicBezTo>
                  <a:cubicBezTo>
                    <a:pt x="1999" y="640"/>
                    <a:pt x="1897" y="564"/>
                    <a:pt x="1787" y="564"/>
                  </a:cubicBezTo>
                  <a:cubicBezTo>
                    <a:pt x="1768" y="564"/>
                    <a:pt x="1750" y="566"/>
                    <a:pt x="1731" y="570"/>
                  </a:cubicBezTo>
                  <a:cubicBezTo>
                    <a:pt x="1598" y="604"/>
                    <a:pt x="1515" y="738"/>
                    <a:pt x="1550" y="868"/>
                  </a:cubicBezTo>
                  <a:cubicBezTo>
                    <a:pt x="1556" y="906"/>
                    <a:pt x="1563" y="947"/>
                    <a:pt x="1563" y="985"/>
                  </a:cubicBezTo>
                  <a:cubicBezTo>
                    <a:pt x="1563" y="1282"/>
                    <a:pt x="1320" y="1478"/>
                    <a:pt x="1065" y="1478"/>
                  </a:cubicBezTo>
                  <a:cubicBezTo>
                    <a:pt x="944" y="1478"/>
                    <a:pt x="821" y="1434"/>
                    <a:pt x="720" y="1334"/>
                  </a:cubicBezTo>
                  <a:cubicBezTo>
                    <a:pt x="412" y="1022"/>
                    <a:pt x="631" y="491"/>
                    <a:pt x="1070" y="491"/>
                  </a:cubicBezTo>
                  <a:cubicBezTo>
                    <a:pt x="1074" y="491"/>
                    <a:pt x="1078" y="491"/>
                    <a:pt x="1082" y="491"/>
                  </a:cubicBezTo>
                  <a:cubicBezTo>
                    <a:pt x="1217" y="491"/>
                    <a:pt x="1327" y="381"/>
                    <a:pt x="1327" y="248"/>
                  </a:cubicBezTo>
                  <a:cubicBezTo>
                    <a:pt x="1327" y="111"/>
                    <a:pt x="1217" y="1"/>
                    <a:pt x="10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807;p85"/>
            <p:cNvSpPr/>
            <p:nvPr/>
          </p:nvSpPr>
          <p:spPr>
            <a:xfrm>
              <a:off x="5990235" y="4360616"/>
              <a:ext cx="123719" cy="58284"/>
            </a:xfrm>
            <a:custGeom>
              <a:avLst/>
              <a:gdLst/>
              <a:ahLst/>
              <a:cxnLst/>
              <a:rect l="l" t="t" r="r" b="b"/>
              <a:pathLst>
                <a:path w="4723" h="2225" extrusionOk="0">
                  <a:moveTo>
                    <a:pt x="2809" y="0"/>
                  </a:moveTo>
                  <a:cubicBezTo>
                    <a:pt x="2220" y="0"/>
                    <a:pt x="1631" y="176"/>
                    <a:pt x="1124" y="528"/>
                  </a:cubicBezTo>
                  <a:cubicBezTo>
                    <a:pt x="641" y="864"/>
                    <a:pt x="271" y="1334"/>
                    <a:pt x="55" y="1882"/>
                  </a:cubicBezTo>
                  <a:cubicBezTo>
                    <a:pt x="0" y="2009"/>
                    <a:pt x="62" y="2156"/>
                    <a:pt x="192" y="2208"/>
                  </a:cubicBezTo>
                  <a:cubicBezTo>
                    <a:pt x="222" y="2219"/>
                    <a:pt x="252" y="2225"/>
                    <a:pt x="282" y="2225"/>
                  </a:cubicBezTo>
                  <a:cubicBezTo>
                    <a:pt x="384" y="2225"/>
                    <a:pt x="480" y="2161"/>
                    <a:pt x="514" y="2060"/>
                  </a:cubicBezTo>
                  <a:cubicBezTo>
                    <a:pt x="888" y="1118"/>
                    <a:pt x="1796" y="498"/>
                    <a:pt x="2807" y="494"/>
                  </a:cubicBezTo>
                  <a:cubicBezTo>
                    <a:pt x="2812" y="494"/>
                    <a:pt x="2817" y="494"/>
                    <a:pt x="2822" y="494"/>
                  </a:cubicBezTo>
                  <a:cubicBezTo>
                    <a:pt x="3351" y="494"/>
                    <a:pt x="3863" y="669"/>
                    <a:pt x="4284" y="988"/>
                  </a:cubicBezTo>
                  <a:cubicBezTo>
                    <a:pt x="4330" y="1025"/>
                    <a:pt x="4384" y="1043"/>
                    <a:pt x="4438" y="1043"/>
                  </a:cubicBezTo>
                  <a:cubicBezTo>
                    <a:pt x="4513" y="1043"/>
                    <a:pt x="4587" y="1009"/>
                    <a:pt x="4637" y="943"/>
                  </a:cubicBezTo>
                  <a:cubicBezTo>
                    <a:pt x="4722" y="833"/>
                    <a:pt x="4695" y="672"/>
                    <a:pt x="4578" y="594"/>
                  </a:cubicBezTo>
                  <a:cubicBezTo>
                    <a:pt x="4056" y="198"/>
                    <a:pt x="3433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808;p85"/>
            <p:cNvSpPr/>
            <p:nvPr/>
          </p:nvSpPr>
          <p:spPr>
            <a:xfrm>
              <a:off x="5806032" y="4225161"/>
              <a:ext cx="124426" cy="193214"/>
            </a:xfrm>
            <a:custGeom>
              <a:avLst/>
              <a:gdLst/>
              <a:ahLst/>
              <a:cxnLst/>
              <a:rect l="l" t="t" r="r" b="b"/>
              <a:pathLst>
                <a:path w="4750" h="7376" extrusionOk="0">
                  <a:moveTo>
                    <a:pt x="4260" y="494"/>
                  </a:moveTo>
                  <a:lnTo>
                    <a:pt x="4260" y="2958"/>
                  </a:lnTo>
                  <a:lnTo>
                    <a:pt x="984" y="2958"/>
                  </a:lnTo>
                  <a:lnTo>
                    <a:pt x="2207" y="861"/>
                  </a:lnTo>
                  <a:cubicBezTo>
                    <a:pt x="2341" y="635"/>
                    <a:pt x="2584" y="494"/>
                    <a:pt x="2845" y="494"/>
                  </a:cubicBezTo>
                  <a:close/>
                  <a:moveTo>
                    <a:pt x="2845" y="1"/>
                  </a:moveTo>
                  <a:cubicBezTo>
                    <a:pt x="2409" y="4"/>
                    <a:pt x="2005" y="234"/>
                    <a:pt x="1782" y="614"/>
                  </a:cubicBezTo>
                  <a:lnTo>
                    <a:pt x="343" y="3078"/>
                  </a:lnTo>
                  <a:lnTo>
                    <a:pt x="76" y="3541"/>
                  </a:lnTo>
                  <a:cubicBezTo>
                    <a:pt x="0" y="3661"/>
                    <a:pt x="38" y="3815"/>
                    <a:pt x="158" y="3883"/>
                  </a:cubicBezTo>
                  <a:cubicBezTo>
                    <a:pt x="197" y="3907"/>
                    <a:pt x="240" y="3918"/>
                    <a:pt x="283" y="3918"/>
                  </a:cubicBezTo>
                  <a:cubicBezTo>
                    <a:pt x="370" y="3918"/>
                    <a:pt x="455" y="3871"/>
                    <a:pt x="501" y="3791"/>
                  </a:cubicBezTo>
                  <a:lnTo>
                    <a:pt x="700" y="3448"/>
                  </a:lnTo>
                  <a:lnTo>
                    <a:pt x="4260" y="3448"/>
                  </a:lnTo>
                  <a:lnTo>
                    <a:pt x="4260" y="7139"/>
                  </a:lnTo>
                  <a:cubicBezTo>
                    <a:pt x="4263" y="7272"/>
                    <a:pt x="4373" y="7375"/>
                    <a:pt x="4503" y="7375"/>
                  </a:cubicBezTo>
                  <a:cubicBezTo>
                    <a:pt x="4637" y="7375"/>
                    <a:pt x="4747" y="7272"/>
                    <a:pt x="4750" y="7139"/>
                  </a:cubicBezTo>
                  <a:lnTo>
                    <a:pt x="4750" y="247"/>
                  </a:lnTo>
                  <a:cubicBezTo>
                    <a:pt x="4750" y="110"/>
                    <a:pt x="4640" y="1"/>
                    <a:pt x="45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809;p85"/>
            <p:cNvSpPr/>
            <p:nvPr/>
          </p:nvSpPr>
          <p:spPr>
            <a:xfrm>
              <a:off x="5943189" y="4225266"/>
              <a:ext cx="128120" cy="102606"/>
            </a:xfrm>
            <a:custGeom>
              <a:avLst/>
              <a:gdLst/>
              <a:ahLst/>
              <a:cxnLst/>
              <a:rect l="l" t="t" r="r" b="b"/>
              <a:pathLst>
                <a:path w="4891" h="3917" extrusionOk="0">
                  <a:moveTo>
                    <a:pt x="254" y="0"/>
                  </a:moveTo>
                  <a:cubicBezTo>
                    <a:pt x="117" y="0"/>
                    <a:pt x="7" y="110"/>
                    <a:pt x="7" y="247"/>
                  </a:cubicBezTo>
                  <a:lnTo>
                    <a:pt x="7" y="3663"/>
                  </a:lnTo>
                  <a:cubicBezTo>
                    <a:pt x="1" y="3800"/>
                    <a:pt x="114" y="3917"/>
                    <a:pt x="254" y="3917"/>
                  </a:cubicBezTo>
                  <a:cubicBezTo>
                    <a:pt x="395" y="3917"/>
                    <a:pt x="504" y="3800"/>
                    <a:pt x="501" y="3663"/>
                  </a:cubicBezTo>
                  <a:lnTo>
                    <a:pt x="501" y="494"/>
                  </a:lnTo>
                  <a:lnTo>
                    <a:pt x="2386" y="494"/>
                  </a:lnTo>
                  <a:cubicBezTo>
                    <a:pt x="2389" y="494"/>
                    <a:pt x="2393" y="494"/>
                    <a:pt x="2396" y="494"/>
                  </a:cubicBezTo>
                  <a:cubicBezTo>
                    <a:pt x="2625" y="494"/>
                    <a:pt x="2840" y="603"/>
                    <a:pt x="2978" y="785"/>
                  </a:cubicBezTo>
                  <a:lnTo>
                    <a:pt x="4013" y="2166"/>
                  </a:lnTo>
                  <a:cubicBezTo>
                    <a:pt x="4257" y="2488"/>
                    <a:pt x="4024" y="2951"/>
                    <a:pt x="3619" y="2951"/>
                  </a:cubicBezTo>
                  <a:lnTo>
                    <a:pt x="1238" y="2951"/>
                  </a:lnTo>
                  <a:cubicBezTo>
                    <a:pt x="1236" y="2951"/>
                    <a:pt x="1233" y="2951"/>
                    <a:pt x="1231" y="2951"/>
                  </a:cubicBezTo>
                  <a:cubicBezTo>
                    <a:pt x="1094" y="2951"/>
                    <a:pt x="981" y="3059"/>
                    <a:pt x="981" y="3197"/>
                  </a:cubicBezTo>
                  <a:cubicBezTo>
                    <a:pt x="981" y="3334"/>
                    <a:pt x="1091" y="3444"/>
                    <a:pt x="1226" y="3444"/>
                  </a:cubicBezTo>
                  <a:cubicBezTo>
                    <a:pt x="1230" y="3444"/>
                    <a:pt x="1234" y="3444"/>
                    <a:pt x="1238" y="3444"/>
                  </a:cubicBezTo>
                  <a:lnTo>
                    <a:pt x="3619" y="3444"/>
                  </a:lnTo>
                  <a:cubicBezTo>
                    <a:pt x="4428" y="3444"/>
                    <a:pt x="4891" y="2519"/>
                    <a:pt x="4407" y="1868"/>
                  </a:cubicBezTo>
                  <a:lnTo>
                    <a:pt x="3373" y="494"/>
                  </a:lnTo>
                  <a:cubicBezTo>
                    <a:pt x="3140" y="182"/>
                    <a:pt x="2773" y="0"/>
                    <a:pt x="2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810;p85"/>
            <p:cNvSpPr/>
            <p:nvPr/>
          </p:nvSpPr>
          <p:spPr>
            <a:xfrm>
              <a:off x="5865730" y="4328396"/>
              <a:ext cx="38716" cy="12862"/>
            </a:xfrm>
            <a:custGeom>
              <a:avLst/>
              <a:gdLst/>
              <a:ahLst/>
              <a:cxnLst/>
              <a:rect l="l" t="t" r="r" b="b"/>
              <a:pathLst>
                <a:path w="1478" h="491" extrusionOk="0">
                  <a:moveTo>
                    <a:pt x="245" y="0"/>
                  </a:moveTo>
                  <a:cubicBezTo>
                    <a:pt x="110" y="0"/>
                    <a:pt x="0" y="111"/>
                    <a:pt x="0" y="247"/>
                  </a:cubicBezTo>
                  <a:cubicBezTo>
                    <a:pt x="0" y="380"/>
                    <a:pt x="110" y="491"/>
                    <a:pt x="245" y="491"/>
                  </a:cubicBezTo>
                  <a:cubicBezTo>
                    <a:pt x="249" y="491"/>
                    <a:pt x="253" y="491"/>
                    <a:pt x="257" y="491"/>
                  </a:cubicBezTo>
                  <a:lnTo>
                    <a:pt x="1241" y="491"/>
                  </a:lnTo>
                  <a:cubicBezTo>
                    <a:pt x="1374" y="487"/>
                    <a:pt x="1477" y="377"/>
                    <a:pt x="1477" y="247"/>
                  </a:cubicBezTo>
                  <a:cubicBezTo>
                    <a:pt x="1477" y="114"/>
                    <a:pt x="1374" y="4"/>
                    <a:pt x="1241" y="1"/>
                  </a:cubicBezTo>
                  <a:lnTo>
                    <a:pt x="257" y="1"/>
                  </a:lnTo>
                  <a:cubicBezTo>
                    <a:pt x="253" y="0"/>
                    <a:pt x="249" y="0"/>
                    <a:pt x="2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811;p85"/>
            <p:cNvSpPr/>
            <p:nvPr/>
          </p:nvSpPr>
          <p:spPr>
            <a:xfrm>
              <a:off x="5968860" y="4328396"/>
              <a:ext cx="38978" cy="12862"/>
            </a:xfrm>
            <a:custGeom>
              <a:avLst/>
              <a:gdLst/>
              <a:ahLst/>
              <a:cxnLst/>
              <a:rect l="l" t="t" r="r" b="b"/>
              <a:pathLst>
                <a:path w="1488" h="491" extrusionOk="0">
                  <a:moveTo>
                    <a:pt x="246" y="0"/>
                  </a:moveTo>
                  <a:cubicBezTo>
                    <a:pt x="111" y="0"/>
                    <a:pt x="1" y="111"/>
                    <a:pt x="1" y="247"/>
                  </a:cubicBezTo>
                  <a:cubicBezTo>
                    <a:pt x="1" y="380"/>
                    <a:pt x="111" y="491"/>
                    <a:pt x="246" y="491"/>
                  </a:cubicBezTo>
                  <a:cubicBezTo>
                    <a:pt x="250" y="491"/>
                    <a:pt x="254" y="491"/>
                    <a:pt x="258" y="491"/>
                  </a:cubicBezTo>
                  <a:lnTo>
                    <a:pt x="1245" y="491"/>
                  </a:lnTo>
                  <a:cubicBezTo>
                    <a:pt x="1378" y="491"/>
                    <a:pt x="1488" y="381"/>
                    <a:pt x="1488" y="247"/>
                  </a:cubicBezTo>
                  <a:cubicBezTo>
                    <a:pt x="1488" y="110"/>
                    <a:pt x="1378" y="1"/>
                    <a:pt x="1245" y="1"/>
                  </a:cubicBezTo>
                  <a:lnTo>
                    <a:pt x="258" y="1"/>
                  </a:lnTo>
                  <a:cubicBezTo>
                    <a:pt x="254" y="0"/>
                    <a:pt x="250" y="0"/>
                    <a:pt x="2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7617;p85"/>
          <p:cNvGrpSpPr/>
          <p:nvPr/>
        </p:nvGrpSpPr>
        <p:grpSpPr>
          <a:xfrm>
            <a:off x="156626" y="288099"/>
            <a:ext cx="726389" cy="529329"/>
            <a:chOff x="3569896" y="3254349"/>
            <a:chExt cx="385381" cy="277326"/>
          </a:xfrm>
        </p:grpSpPr>
        <p:sp>
          <p:nvSpPr>
            <p:cNvPr id="44" name="Google Shape;7618;p85"/>
            <p:cNvSpPr/>
            <p:nvPr/>
          </p:nvSpPr>
          <p:spPr>
            <a:xfrm>
              <a:off x="3731283" y="3273026"/>
              <a:ext cx="110805" cy="41152"/>
            </a:xfrm>
            <a:custGeom>
              <a:avLst/>
              <a:gdLst/>
              <a:ahLst/>
              <a:cxnLst/>
              <a:rect l="l" t="t" r="r" b="b"/>
              <a:pathLst>
                <a:path w="4230" h="1571" extrusionOk="0">
                  <a:moveTo>
                    <a:pt x="1228" y="1"/>
                  </a:moveTo>
                  <a:cubicBezTo>
                    <a:pt x="923" y="1"/>
                    <a:pt x="649" y="176"/>
                    <a:pt x="522" y="453"/>
                  </a:cubicBezTo>
                  <a:lnTo>
                    <a:pt x="1" y="1570"/>
                  </a:lnTo>
                  <a:lnTo>
                    <a:pt x="4230" y="1570"/>
                  </a:lnTo>
                  <a:lnTo>
                    <a:pt x="3712" y="453"/>
                  </a:lnTo>
                  <a:cubicBezTo>
                    <a:pt x="3585" y="176"/>
                    <a:pt x="3308" y="1"/>
                    <a:pt x="3006" y="1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619;p85"/>
            <p:cNvSpPr/>
            <p:nvPr/>
          </p:nvSpPr>
          <p:spPr>
            <a:xfrm>
              <a:off x="3867471" y="3288114"/>
              <a:ext cx="58022" cy="31617"/>
            </a:xfrm>
            <a:custGeom>
              <a:avLst/>
              <a:gdLst/>
              <a:ahLst/>
              <a:cxnLst/>
              <a:rect l="l" t="t" r="r" b="b"/>
              <a:pathLst>
                <a:path w="2215" h="1207" extrusionOk="0">
                  <a:moveTo>
                    <a:pt x="350" y="0"/>
                  </a:moveTo>
                  <a:cubicBezTo>
                    <a:pt x="158" y="4"/>
                    <a:pt x="0" y="158"/>
                    <a:pt x="0" y="350"/>
                  </a:cubicBezTo>
                  <a:lnTo>
                    <a:pt x="0" y="1207"/>
                  </a:lnTo>
                  <a:lnTo>
                    <a:pt x="2214" y="1207"/>
                  </a:lnTo>
                  <a:lnTo>
                    <a:pt x="2214" y="350"/>
                  </a:lnTo>
                  <a:cubicBezTo>
                    <a:pt x="2214" y="158"/>
                    <a:pt x="2057" y="4"/>
                    <a:pt x="1865" y="0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620;p85"/>
            <p:cNvSpPr/>
            <p:nvPr/>
          </p:nvSpPr>
          <p:spPr>
            <a:xfrm>
              <a:off x="3575554" y="3314152"/>
              <a:ext cx="373907" cy="211787"/>
            </a:xfrm>
            <a:custGeom>
              <a:avLst/>
              <a:gdLst/>
              <a:ahLst/>
              <a:cxnLst/>
              <a:rect l="l" t="t" r="r" b="b"/>
              <a:pathLst>
                <a:path w="14274" h="8085" extrusionOk="0">
                  <a:moveTo>
                    <a:pt x="871" y="0"/>
                  </a:moveTo>
                  <a:cubicBezTo>
                    <a:pt x="391" y="0"/>
                    <a:pt x="1" y="391"/>
                    <a:pt x="1" y="874"/>
                  </a:cubicBezTo>
                  <a:lnTo>
                    <a:pt x="1" y="7214"/>
                  </a:lnTo>
                  <a:cubicBezTo>
                    <a:pt x="1" y="7693"/>
                    <a:pt x="391" y="8084"/>
                    <a:pt x="871" y="8084"/>
                  </a:cubicBezTo>
                  <a:lnTo>
                    <a:pt x="13399" y="8084"/>
                  </a:lnTo>
                  <a:cubicBezTo>
                    <a:pt x="13882" y="8084"/>
                    <a:pt x="14270" y="7693"/>
                    <a:pt x="14273" y="7214"/>
                  </a:cubicBezTo>
                  <a:lnTo>
                    <a:pt x="14273" y="874"/>
                  </a:lnTo>
                  <a:cubicBezTo>
                    <a:pt x="14270" y="391"/>
                    <a:pt x="13882" y="0"/>
                    <a:pt x="13399" y="0"/>
                  </a:cubicBezTo>
                  <a:close/>
                </a:path>
              </a:pathLst>
            </a:custGeom>
            <a:solidFill>
              <a:srgbClr val="6E8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621;p85"/>
            <p:cNvSpPr/>
            <p:nvPr/>
          </p:nvSpPr>
          <p:spPr>
            <a:xfrm>
              <a:off x="3896102" y="3349698"/>
              <a:ext cx="53254" cy="147871"/>
            </a:xfrm>
            <a:custGeom>
              <a:avLst/>
              <a:gdLst/>
              <a:ahLst/>
              <a:cxnLst/>
              <a:rect l="l" t="t" r="r" b="b"/>
              <a:pathLst>
                <a:path w="2033" h="5645" extrusionOk="0">
                  <a:moveTo>
                    <a:pt x="765" y="0"/>
                  </a:moveTo>
                  <a:cubicBezTo>
                    <a:pt x="333" y="28"/>
                    <a:pt x="1" y="384"/>
                    <a:pt x="1" y="816"/>
                  </a:cubicBezTo>
                  <a:lnTo>
                    <a:pt x="1" y="4829"/>
                  </a:lnTo>
                  <a:cubicBezTo>
                    <a:pt x="1" y="5277"/>
                    <a:pt x="364" y="5641"/>
                    <a:pt x="813" y="5644"/>
                  </a:cubicBezTo>
                  <a:lnTo>
                    <a:pt x="2033" y="5644"/>
                  </a:lnTo>
                  <a:lnTo>
                    <a:pt x="2033" y="0"/>
                  </a:ln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622;p85"/>
            <p:cNvSpPr/>
            <p:nvPr/>
          </p:nvSpPr>
          <p:spPr>
            <a:xfrm>
              <a:off x="3691178" y="3329581"/>
              <a:ext cx="189599" cy="182186"/>
            </a:xfrm>
            <a:custGeom>
              <a:avLst/>
              <a:gdLst/>
              <a:ahLst/>
              <a:cxnLst/>
              <a:rect l="l" t="t" r="r" b="b"/>
              <a:pathLst>
                <a:path w="7238" h="6955" extrusionOk="0">
                  <a:moveTo>
                    <a:pt x="3768" y="1"/>
                  </a:moveTo>
                  <a:cubicBezTo>
                    <a:pt x="3762" y="1"/>
                    <a:pt x="3755" y="1"/>
                    <a:pt x="3749" y="1"/>
                  </a:cubicBezTo>
                  <a:cubicBezTo>
                    <a:pt x="2344" y="1"/>
                    <a:pt x="1076" y="847"/>
                    <a:pt x="538" y="2146"/>
                  </a:cubicBezTo>
                  <a:cubicBezTo>
                    <a:pt x="0" y="3445"/>
                    <a:pt x="295" y="4942"/>
                    <a:pt x="1292" y="5936"/>
                  </a:cubicBezTo>
                  <a:cubicBezTo>
                    <a:pt x="1957" y="6601"/>
                    <a:pt x="2846" y="6954"/>
                    <a:pt x="3751" y="6954"/>
                  </a:cubicBezTo>
                  <a:cubicBezTo>
                    <a:pt x="4199" y="6954"/>
                    <a:pt x="4651" y="6868"/>
                    <a:pt x="5082" y="6690"/>
                  </a:cubicBezTo>
                  <a:cubicBezTo>
                    <a:pt x="6381" y="6152"/>
                    <a:pt x="7227" y="4884"/>
                    <a:pt x="7227" y="3475"/>
                  </a:cubicBezTo>
                  <a:cubicBezTo>
                    <a:pt x="7238" y="1559"/>
                    <a:pt x="5685" y="1"/>
                    <a:pt x="3768" y="1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623;p85"/>
            <p:cNvSpPr/>
            <p:nvPr/>
          </p:nvSpPr>
          <p:spPr>
            <a:xfrm>
              <a:off x="3707969" y="3345114"/>
              <a:ext cx="157196" cy="151093"/>
            </a:xfrm>
            <a:custGeom>
              <a:avLst/>
              <a:gdLst/>
              <a:ahLst/>
              <a:cxnLst/>
              <a:rect l="l" t="t" r="r" b="b"/>
              <a:pathLst>
                <a:path w="6001" h="5768" extrusionOk="0">
                  <a:moveTo>
                    <a:pt x="3121" y="0"/>
                  </a:moveTo>
                  <a:cubicBezTo>
                    <a:pt x="3117" y="0"/>
                    <a:pt x="3112" y="0"/>
                    <a:pt x="3108" y="0"/>
                  </a:cubicBezTo>
                  <a:cubicBezTo>
                    <a:pt x="1943" y="0"/>
                    <a:pt x="891" y="703"/>
                    <a:pt x="446" y="1782"/>
                  </a:cubicBezTo>
                  <a:cubicBezTo>
                    <a:pt x="0" y="2858"/>
                    <a:pt x="247" y="4099"/>
                    <a:pt x="1069" y="4921"/>
                  </a:cubicBezTo>
                  <a:cubicBezTo>
                    <a:pt x="1622" y="5474"/>
                    <a:pt x="2360" y="5767"/>
                    <a:pt x="3111" y="5767"/>
                  </a:cubicBezTo>
                  <a:cubicBezTo>
                    <a:pt x="3482" y="5767"/>
                    <a:pt x="3856" y="5696"/>
                    <a:pt x="4212" y="5548"/>
                  </a:cubicBezTo>
                  <a:cubicBezTo>
                    <a:pt x="5291" y="5100"/>
                    <a:pt x="5993" y="4051"/>
                    <a:pt x="5990" y="2882"/>
                  </a:cubicBezTo>
                  <a:cubicBezTo>
                    <a:pt x="6000" y="1293"/>
                    <a:pt x="4712" y="0"/>
                    <a:pt x="3121" y="0"/>
                  </a:cubicBezTo>
                  <a:close/>
                </a:path>
              </a:pathLst>
            </a:custGeom>
            <a:solidFill>
              <a:srgbClr val="3951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7624;p85"/>
            <p:cNvSpPr/>
            <p:nvPr/>
          </p:nvSpPr>
          <p:spPr>
            <a:xfrm>
              <a:off x="3724027" y="3364996"/>
              <a:ext cx="123640" cy="110019"/>
            </a:xfrm>
            <a:custGeom>
              <a:avLst/>
              <a:gdLst/>
              <a:ahLst/>
              <a:cxnLst/>
              <a:rect l="l" t="t" r="r" b="b"/>
              <a:pathLst>
                <a:path w="4720" h="4200" extrusionOk="0">
                  <a:moveTo>
                    <a:pt x="2482" y="0"/>
                  </a:moveTo>
                  <a:cubicBezTo>
                    <a:pt x="2261" y="0"/>
                    <a:pt x="2038" y="36"/>
                    <a:pt x="1820" y="108"/>
                  </a:cubicBezTo>
                  <a:cubicBezTo>
                    <a:pt x="1741" y="132"/>
                    <a:pt x="1666" y="163"/>
                    <a:pt x="1590" y="198"/>
                  </a:cubicBezTo>
                  <a:cubicBezTo>
                    <a:pt x="377" y="766"/>
                    <a:pt x="0" y="2308"/>
                    <a:pt x="813" y="3374"/>
                  </a:cubicBezTo>
                  <a:cubicBezTo>
                    <a:pt x="1231" y="3922"/>
                    <a:pt x="1856" y="4199"/>
                    <a:pt x="2482" y="4199"/>
                  </a:cubicBezTo>
                  <a:cubicBezTo>
                    <a:pt x="3070" y="4199"/>
                    <a:pt x="3658" y="3954"/>
                    <a:pt x="4078" y="3460"/>
                  </a:cubicBezTo>
                  <a:lnTo>
                    <a:pt x="4085" y="3453"/>
                  </a:lnTo>
                  <a:cubicBezTo>
                    <a:pt x="4126" y="3405"/>
                    <a:pt x="4161" y="3360"/>
                    <a:pt x="4195" y="3309"/>
                  </a:cubicBezTo>
                  <a:cubicBezTo>
                    <a:pt x="4719" y="2569"/>
                    <a:pt x="4705" y="1579"/>
                    <a:pt x="4167" y="849"/>
                  </a:cubicBezTo>
                  <a:cubicBezTo>
                    <a:pt x="3763" y="306"/>
                    <a:pt x="3133" y="0"/>
                    <a:pt x="2482" y="0"/>
                  </a:cubicBezTo>
                  <a:close/>
                </a:path>
              </a:pathLst>
            </a:custGeom>
            <a:solidFill>
              <a:srgbClr val="DC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7625;p85"/>
            <p:cNvSpPr/>
            <p:nvPr/>
          </p:nvSpPr>
          <p:spPr>
            <a:xfrm>
              <a:off x="3751322" y="3364996"/>
              <a:ext cx="96345" cy="91892"/>
            </a:xfrm>
            <a:custGeom>
              <a:avLst/>
              <a:gdLst/>
              <a:ahLst/>
              <a:cxnLst/>
              <a:rect l="l" t="t" r="r" b="b"/>
              <a:pathLst>
                <a:path w="3678" h="3508" extrusionOk="0">
                  <a:moveTo>
                    <a:pt x="1440" y="0"/>
                  </a:moveTo>
                  <a:cubicBezTo>
                    <a:pt x="1219" y="0"/>
                    <a:pt x="996" y="36"/>
                    <a:pt x="778" y="108"/>
                  </a:cubicBezTo>
                  <a:cubicBezTo>
                    <a:pt x="699" y="132"/>
                    <a:pt x="624" y="163"/>
                    <a:pt x="548" y="198"/>
                  </a:cubicBezTo>
                  <a:cubicBezTo>
                    <a:pt x="0" y="975"/>
                    <a:pt x="41" y="2027"/>
                    <a:pt x="655" y="2757"/>
                  </a:cubicBezTo>
                  <a:cubicBezTo>
                    <a:pt x="1062" y="3245"/>
                    <a:pt x="1657" y="3508"/>
                    <a:pt x="2263" y="3508"/>
                  </a:cubicBezTo>
                  <a:cubicBezTo>
                    <a:pt x="2564" y="3508"/>
                    <a:pt x="2867" y="3443"/>
                    <a:pt x="3153" y="3309"/>
                  </a:cubicBezTo>
                  <a:cubicBezTo>
                    <a:pt x="3677" y="2569"/>
                    <a:pt x="3663" y="1579"/>
                    <a:pt x="3125" y="849"/>
                  </a:cubicBezTo>
                  <a:cubicBezTo>
                    <a:pt x="2721" y="306"/>
                    <a:pt x="2091" y="0"/>
                    <a:pt x="1440" y="0"/>
                  </a:cubicBez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7626;p85"/>
            <p:cNvSpPr/>
            <p:nvPr/>
          </p:nvSpPr>
          <p:spPr>
            <a:xfrm>
              <a:off x="3781473" y="3393575"/>
              <a:ext cx="34761" cy="34787"/>
            </a:xfrm>
            <a:custGeom>
              <a:avLst/>
              <a:gdLst/>
              <a:ahLst/>
              <a:cxnLst/>
              <a:rect l="l" t="t" r="r" b="b"/>
              <a:pathLst>
                <a:path w="1327" h="1328" extrusionOk="0">
                  <a:moveTo>
                    <a:pt x="662" y="1"/>
                  </a:moveTo>
                  <a:cubicBezTo>
                    <a:pt x="295" y="1"/>
                    <a:pt x="1" y="299"/>
                    <a:pt x="1" y="662"/>
                  </a:cubicBezTo>
                  <a:cubicBezTo>
                    <a:pt x="1" y="1029"/>
                    <a:pt x="295" y="1327"/>
                    <a:pt x="662" y="1327"/>
                  </a:cubicBezTo>
                  <a:cubicBezTo>
                    <a:pt x="1029" y="1327"/>
                    <a:pt x="1327" y="1029"/>
                    <a:pt x="1327" y="662"/>
                  </a:cubicBezTo>
                  <a:cubicBezTo>
                    <a:pt x="1327" y="299"/>
                    <a:pt x="1029" y="1"/>
                    <a:pt x="662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7627;p85"/>
            <p:cNvSpPr/>
            <p:nvPr/>
          </p:nvSpPr>
          <p:spPr>
            <a:xfrm>
              <a:off x="3608952" y="3264512"/>
              <a:ext cx="35835" cy="31251"/>
            </a:xfrm>
            <a:custGeom>
              <a:avLst/>
              <a:gdLst/>
              <a:ahLst/>
              <a:cxnLst/>
              <a:rect l="l" t="t" r="r" b="b"/>
              <a:pathLst>
                <a:path w="1368" h="1193" extrusionOk="0">
                  <a:moveTo>
                    <a:pt x="350" y="0"/>
                  </a:moveTo>
                  <a:cubicBezTo>
                    <a:pt x="158" y="0"/>
                    <a:pt x="0" y="154"/>
                    <a:pt x="0" y="350"/>
                  </a:cubicBezTo>
                  <a:lnTo>
                    <a:pt x="0" y="843"/>
                  </a:lnTo>
                  <a:cubicBezTo>
                    <a:pt x="0" y="1035"/>
                    <a:pt x="158" y="1189"/>
                    <a:pt x="350" y="1193"/>
                  </a:cubicBezTo>
                  <a:lnTo>
                    <a:pt x="1018" y="1193"/>
                  </a:lnTo>
                  <a:cubicBezTo>
                    <a:pt x="1210" y="1189"/>
                    <a:pt x="1368" y="1035"/>
                    <a:pt x="1368" y="843"/>
                  </a:cubicBezTo>
                  <a:lnTo>
                    <a:pt x="1368" y="350"/>
                  </a:lnTo>
                  <a:cubicBezTo>
                    <a:pt x="1368" y="154"/>
                    <a:pt x="1210" y="0"/>
                    <a:pt x="1018" y="0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7628;p85"/>
            <p:cNvSpPr/>
            <p:nvPr/>
          </p:nvSpPr>
          <p:spPr>
            <a:xfrm>
              <a:off x="3575632" y="3286778"/>
              <a:ext cx="102737" cy="239160"/>
            </a:xfrm>
            <a:custGeom>
              <a:avLst/>
              <a:gdLst/>
              <a:ahLst/>
              <a:cxnLst/>
              <a:rect l="l" t="t" r="r" b="b"/>
              <a:pathLst>
                <a:path w="3922" h="9130" extrusionOk="0">
                  <a:moveTo>
                    <a:pt x="875" y="0"/>
                  </a:moveTo>
                  <a:cubicBezTo>
                    <a:pt x="392" y="0"/>
                    <a:pt x="1" y="391"/>
                    <a:pt x="1" y="874"/>
                  </a:cubicBezTo>
                  <a:lnTo>
                    <a:pt x="1" y="8259"/>
                  </a:lnTo>
                  <a:cubicBezTo>
                    <a:pt x="1" y="8738"/>
                    <a:pt x="392" y="9129"/>
                    <a:pt x="875" y="9129"/>
                  </a:cubicBezTo>
                  <a:lnTo>
                    <a:pt x="3047" y="9129"/>
                  </a:lnTo>
                  <a:cubicBezTo>
                    <a:pt x="3527" y="9129"/>
                    <a:pt x="3918" y="8738"/>
                    <a:pt x="3921" y="8259"/>
                  </a:cubicBezTo>
                  <a:lnTo>
                    <a:pt x="3921" y="874"/>
                  </a:lnTo>
                  <a:cubicBezTo>
                    <a:pt x="3918" y="401"/>
                    <a:pt x="3548" y="17"/>
                    <a:pt x="3078" y="0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629;p85"/>
            <p:cNvSpPr/>
            <p:nvPr/>
          </p:nvSpPr>
          <p:spPr>
            <a:xfrm>
              <a:off x="3575554" y="3286778"/>
              <a:ext cx="80628" cy="212494"/>
            </a:xfrm>
            <a:custGeom>
              <a:avLst/>
              <a:gdLst/>
              <a:ahLst/>
              <a:cxnLst/>
              <a:rect l="l" t="t" r="r" b="b"/>
              <a:pathLst>
                <a:path w="3078" h="8112" extrusionOk="0">
                  <a:moveTo>
                    <a:pt x="878" y="0"/>
                  </a:moveTo>
                  <a:cubicBezTo>
                    <a:pt x="395" y="0"/>
                    <a:pt x="4" y="391"/>
                    <a:pt x="1" y="874"/>
                  </a:cubicBezTo>
                  <a:lnTo>
                    <a:pt x="1" y="8111"/>
                  </a:lnTo>
                  <a:lnTo>
                    <a:pt x="2204" y="8111"/>
                  </a:lnTo>
                  <a:cubicBezTo>
                    <a:pt x="2687" y="8111"/>
                    <a:pt x="3078" y="7721"/>
                    <a:pt x="3078" y="7237"/>
                  </a:cubicBezTo>
                  <a:lnTo>
                    <a:pt x="3078" y="0"/>
                  </a:ln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7630;p85"/>
            <p:cNvSpPr/>
            <p:nvPr/>
          </p:nvSpPr>
          <p:spPr>
            <a:xfrm>
              <a:off x="3867025" y="3332986"/>
              <a:ext cx="22921" cy="22921"/>
            </a:xfrm>
            <a:custGeom>
              <a:avLst/>
              <a:gdLst/>
              <a:ahLst/>
              <a:cxnLst/>
              <a:rect l="l" t="t" r="r" b="b"/>
              <a:pathLst>
                <a:path w="875" h="875" extrusionOk="0">
                  <a:moveTo>
                    <a:pt x="439" y="1"/>
                  </a:moveTo>
                  <a:cubicBezTo>
                    <a:pt x="196" y="1"/>
                    <a:pt x="0" y="196"/>
                    <a:pt x="0" y="439"/>
                  </a:cubicBezTo>
                  <a:cubicBezTo>
                    <a:pt x="0" y="679"/>
                    <a:pt x="196" y="875"/>
                    <a:pt x="439" y="875"/>
                  </a:cubicBezTo>
                  <a:cubicBezTo>
                    <a:pt x="679" y="875"/>
                    <a:pt x="874" y="679"/>
                    <a:pt x="874" y="439"/>
                  </a:cubicBezTo>
                  <a:cubicBezTo>
                    <a:pt x="874" y="196"/>
                    <a:pt x="679" y="1"/>
                    <a:pt x="439" y="1"/>
                  </a:cubicBez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7631;p85"/>
            <p:cNvSpPr/>
            <p:nvPr/>
          </p:nvSpPr>
          <p:spPr>
            <a:xfrm>
              <a:off x="3569896" y="3254349"/>
              <a:ext cx="385381" cy="277326"/>
            </a:xfrm>
            <a:custGeom>
              <a:avLst/>
              <a:gdLst/>
              <a:ahLst/>
              <a:cxnLst/>
              <a:rect l="l" t="t" r="r" b="b"/>
              <a:pathLst>
                <a:path w="14712" h="10587" extrusionOk="0">
                  <a:moveTo>
                    <a:pt x="2509" y="436"/>
                  </a:moveTo>
                  <a:cubicBezTo>
                    <a:pt x="2581" y="436"/>
                    <a:pt x="2639" y="494"/>
                    <a:pt x="2639" y="566"/>
                  </a:cubicBezTo>
                  <a:lnTo>
                    <a:pt x="2639" y="1019"/>
                  </a:lnTo>
                  <a:lnTo>
                    <a:pt x="1711" y="1019"/>
                  </a:lnTo>
                  <a:lnTo>
                    <a:pt x="1711" y="566"/>
                  </a:lnTo>
                  <a:cubicBezTo>
                    <a:pt x="1711" y="494"/>
                    <a:pt x="1769" y="436"/>
                    <a:pt x="1841" y="436"/>
                  </a:cubicBezTo>
                  <a:close/>
                  <a:moveTo>
                    <a:pt x="13225" y="1509"/>
                  </a:moveTo>
                  <a:cubicBezTo>
                    <a:pt x="13297" y="1512"/>
                    <a:pt x="13355" y="1570"/>
                    <a:pt x="13355" y="1642"/>
                  </a:cubicBezTo>
                  <a:lnTo>
                    <a:pt x="13355" y="2067"/>
                  </a:lnTo>
                  <a:lnTo>
                    <a:pt x="11580" y="2067"/>
                  </a:lnTo>
                  <a:lnTo>
                    <a:pt x="11580" y="1642"/>
                  </a:lnTo>
                  <a:cubicBezTo>
                    <a:pt x="11580" y="1570"/>
                    <a:pt x="11638" y="1512"/>
                    <a:pt x="11710" y="1509"/>
                  </a:cubicBezTo>
                  <a:close/>
                  <a:moveTo>
                    <a:pt x="1841" y="1"/>
                  </a:moveTo>
                  <a:cubicBezTo>
                    <a:pt x="1529" y="1"/>
                    <a:pt x="1272" y="255"/>
                    <a:pt x="1272" y="570"/>
                  </a:cubicBezTo>
                  <a:lnTo>
                    <a:pt x="1272" y="1019"/>
                  </a:lnTo>
                  <a:lnTo>
                    <a:pt x="1094" y="1019"/>
                  </a:lnTo>
                  <a:cubicBezTo>
                    <a:pt x="840" y="1019"/>
                    <a:pt x="597" y="1104"/>
                    <a:pt x="402" y="1265"/>
                  </a:cubicBezTo>
                  <a:cubicBezTo>
                    <a:pt x="226" y="1414"/>
                    <a:pt x="365" y="1654"/>
                    <a:pt x="543" y="1654"/>
                  </a:cubicBezTo>
                  <a:cubicBezTo>
                    <a:pt x="587" y="1654"/>
                    <a:pt x="634" y="1639"/>
                    <a:pt x="679" y="1605"/>
                  </a:cubicBezTo>
                  <a:cubicBezTo>
                    <a:pt x="837" y="1474"/>
                    <a:pt x="993" y="1454"/>
                    <a:pt x="1145" y="1454"/>
                  </a:cubicBezTo>
                  <a:cubicBezTo>
                    <a:pt x="1211" y="1454"/>
                    <a:pt x="1276" y="1457"/>
                    <a:pt x="1340" y="1457"/>
                  </a:cubicBezTo>
                  <a:cubicBezTo>
                    <a:pt x="1371" y="1457"/>
                    <a:pt x="1402" y="1457"/>
                    <a:pt x="1433" y="1454"/>
                  </a:cubicBezTo>
                  <a:lnTo>
                    <a:pt x="3266" y="1454"/>
                  </a:lnTo>
                  <a:cubicBezTo>
                    <a:pt x="3630" y="1454"/>
                    <a:pt x="3921" y="1749"/>
                    <a:pt x="3921" y="2112"/>
                  </a:cubicBezTo>
                  <a:lnTo>
                    <a:pt x="3921" y="2948"/>
                  </a:lnTo>
                  <a:cubicBezTo>
                    <a:pt x="3921" y="3068"/>
                    <a:pt x="4020" y="3164"/>
                    <a:pt x="4140" y="3164"/>
                  </a:cubicBezTo>
                  <a:cubicBezTo>
                    <a:pt x="4260" y="3164"/>
                    <a:pt x="4359" y="3068"/>
                    <a:pt x="4359" y="2948"/>
                  </a:cubicBezTo>
                  <a:lnTo>
                    <a:pt x="4359" y="2503"/>
                  </a:lnTo>
                  <a:lnTo>
                    <a:pt x="13667" y="2503"/>
                  </a:lnTo>
                  <a:cubicBezTo>
                    <a:pt x="14006" y="2527"/>
                    <a:pt x="14270" y="2811"/>
                    <a:pt x="14273" y="3154"/>
                  </a:cubicBezTo>
                  <a:lnTo>
                    <a:pt x="14273" y="3421"/>
                  </a:lnTo>
                  <a:lnTo>
                    <a:pt x="13896" y="3421"/>
                  </a:lnTo>
                  <a:cubicBezTo>
                    <a:pt x="13605" y="3421"/>
                    <a:pt x="13605" y="3856"/>
                    <a:pt x="13896" y="3856"/>
                  </a:cubicBezTo>
                  <a:lnTo>
                    <a:pt x="14270" y="3856"/>
                  </a:lnTo>
                  <a:lnTo>
                    <a:pt x="14270" y="9061"/>
                  </a:lnTo>
                  <a:lnTo>
                    <a:pt x="13269" y="9061"/>
                  </a:lnTo>
                  <a:cubicBezTo>
                    <a:pt x="12937" y="9061"/>
                    <a:pt x="12673" y="8794"/>
                    <a:pt x="12673" y="8465"/>
                  </a:cubicBezTo>
                  <a:lnTo>
                    <a:pt x="12673" y="4452"/>
                  </a:lnTo>
                  <a:cubicBezTo>
                    <a:pt x="12673" y="4192"/>
                    <a:pt x="12844" y="3962"/>
                    <a:pt x="13091" y="3884"/>
                  </a:cubicBezTo>
                  <a:cubicBezTo>
                    <a:pt x="13328" y="3795"/>
                    <a:pt x="13247" y="3458"/>
                    <a:pt x="13023" y="3458"/>
                  </a:cubicBezTo>
                  <a:cubicBezTo>
                    <a:pt x="13004" y="3458"/>
                    <a:pt x="12985" y="3460"/>
                    <a:pt x="12964" y="3465"/>
                  </a:cubicBezTo>
                  <a:cubicBezTo>
                    <a:pt x="12532" y="3603"/>
                    <a:pt x="12238" y="4000"/>
                    <a:pt x="12234" y="4452"/>
                  </a:cubicBezTo>
                  <a:lnTo>
                    <a:pt x="12234" y="8465"/>
                  </a:lnTo>
                  <a:cubicBezTo>
                    <a:pt x="12238" y="9034"/>
                    <a:pt x="12697" y="9497"/>
                    <a:pt x="13269" y="9497"/>
                  </a:cubicBezTo>
                  <a:lnTo>
                    <a:pt x="14273" y="9497"/>
                  </a:lnTo>
                  <a:cubicBezTo>
                    <a:pt x="14270" y="9856"/>
                    <a:pt x="13979" y="10144"/>
                    <a:pt x="13619" y="10148"/>
                  </a:cubicBezTo>
                  <a:lnTo>
                    <a:pt x="4137" y="10148"/>
                  </a:lnTo>
                  <a:cubicBezTo>
                    <a:pt x="4233" y="10017"/>
                    <a:pt x="4301" y="9870"/>
                    <a:pt x="4336" y="9712"/>
                  </a:cubicBezTo>
                  <a:cubicBezTo>
                    <a:pt x="4369" y="9549"/>
                    <a:pt x="4241" y="9449"/>
                    <a:pt x="4115" y="9449"/>
                  </a:cubicBezTo>
                  <a:cubicBezTo>
                    <a:pt x="4023" y="9449"/>
                    <a:pt x="3932" y="9503"/>
                    <a:pt x="3907" y="9623"/>
                  </a:cubicBezTo>
                  <a:cubicBezTo>
                    <a:pt x="3842" y="9928"/>
                    <a:pt x="3575" y="10144"/>
                    <a:pt x="3263" y="10148"/>
                  </a:cubicBezTo>
                  <a:lnTo>
                    <a:pt x="1059" y="10148"/>
                  </a:lnTo>
                  <a:lnTo>
                    <a:pt x="1025" y="10144"/>
                  </a:lnTo>
                  <a:lnTo>
                    <a:pt x="994" y="10141"/>
                  </a:lnTo>
                  <a:cubicBezTo>
                    <a:pt x="676" y="10093"/>
                    <a:pt x="439" y="9815"/>
                    <a:pt x="439" y="9493"/>
                  </a:cubicBezTo>
                  <a:lnTo>
                    <a:pt x="439" y="2208"/>
                  </a:lnTo>
                  <a:cubicBezTo>
                    <a:pt x="439" y="2062"/>
                    <a:pt x="330" y="1989"/>
                    <a:pt x="220" y="1989"/>
                  </a:cubicBezTo>
                  <a:cubicBezTo>
                    <a:pt x="110" y="1989"/>
                    <a:pt x="1" y="2062"/>
                    <a:pt x="1" y="2208"/>
                  </a:cubicBezTo>
                  <a:lnTo>
                    <a:pt x="1" y="9497"/>
                  </a:lnTo>
                  <a:cubicBezTo>
                    <a:pt x="1" y="10024"/>
                    <a:pt x="384" y="10480"/>
                    <a:pt x="905" y="10569"/>
                  </a:cubicBezTo>
                  <a:cubicBezTo>
                    <a:pt x="933" y="10576"/>
                    <a:pt x="957" y="10579"/>
                    <a:pt x="984" y="10579"/>
                  </a:cubicBezTo>
                  <a:cubicBezTo>
                    <a:pt x="1001" y="10579"/>
                    <a:pt x="1018" y="10583"/>
                    <a:pt x="1036" y="10586"/>
                  </a:cubicBezTo>
                  <a:lnTo>
                    <a:pt x="13619" y="10586"/>
                  </a:lnTo>
                  <a:cubicBezTo>
                    <a:pt x="14222" y="10583"/>
                    <a:pt x="14708" y="10096"/>
                    <a:pt x="14712" y="9493"/>
                  </a:cubicBezTo>
                  <a:lnTo>
                    <a:pt x="14712" y="3154"/>
                  </a:lnTo>
                  <a:cubicBezTo>
                    <a:pt x="14708" y="2619"/>
                    <a:pt x="14321" y="2163"/>
                    <a:pt x="13790" y="2081"/>
                  </a:cubicBezTo>
                  <a:lnTo>
                    <a:pt x="13790" y="1639"/>
                  </a:lnTo>
                  <a:cubicBezTo>
                    <a:pt x="13790" y="1327"/>
                    <a:pt x="13536" y="1074"/>
                    <a:pt x="13225" y="1074"/>
                  </a:cubicBezTo>
                  <a:lnTo>
                    <a:pt x="11710" y="1074"/>
                  </a:lnTo>
                  <a:cubicBezTo>
                    <a:pt x="11395" y="1074"/>
                    <a:pt x="11141" y="1327"/>
                    <a:pt x="11141" y="1639"/>
                  </a:cubicBezTo>
                  <a:lnTo>
                    <a:pt x="11141" y="2064"/>
                  </a:lnTo>
                  <a:lnTo>
                    <a:pt x="10531" y="2064"/>
                  </a:lnTo>
                  <a:lnTo>
                    <a:pt x="10072" y="1074"/>
                  </a:lnTo>
                  <a:cubicBezTo>
                    <a:pt x="9907" y="721"/>
                    <a:pt x="9555" y="494"/>
                    <a:pt x="9167" y="494"/>
                  </a:cubicBezTo>
                  <a:lnTo>
                    <a:pt x="7389" y="494"/>
                  </a:lnTo>
                  <a:cubicBezTo>
                    <a:pt x="7067" y="494"/>
                    <a:pt x="6762" y="652"/>
                    <a:pt x="6577" y="916"/>
                  </a:cubicBezTo>
                  <a:cubicBezTo>
                    <a:pt x="6466" y="1084"/>
                    <a:pt x="6608" y="1255"/>
                    <a:pt x="6761" y="1255"/>
                  </a:cubicBezTo>
                  <a:cubicBezTo>
                    <a:pt x="6820" y="1255"/>
                    <a:pt x="6881" y="1229"/>
                    <a:pt x="6930" y="1166"/>
                  </a:cubicBezTo>
                  <a:cubicBezTo>
                    <a:pt x="7036" y="1019"/>
                    <a:pt x="7207" y="933"/>
                    <a:pt x="7389" y="933"/>
                  </a:cubicBezTo>
                  <a:lnTo>
                    <a:pt x="9167" y="933"/>
                  </a:lnTo>
                  <a:cubicBezTo>
                    <a:pt x="9383" y="933"/>
                    <a:pt x="9582" y="1060"/>
                    <a:pt x="9674" y="1259"/>
                  </a:cubicBezTo>
                  <a:lnTo>
                    <a:pt x="10048" y="2067"/>
                  </a:lnTo>
                  <a:lnTo>
                    <a:pt x="6508" y="2067"/>
                  </a:lnTo>
                  <a:lnTo>
                    <a:pt x="6577" y="1920"/>
                  </a:lnTo>
                  <a:cubicBezTo>
                    <a:pt x="6662" y="1743"/>
                    <a:pt x="6515" y="1601"/>
                    <a:pt x="6371" y="1601"/>
                  </a:cubicBezTo>
                  <a:cubicBezTo>
                    <a:pt x="6295" y="1601"/>
                    <a:pt x="6219" y="1640"/>
                    <a:pt x="6179" y="1735"/>
                  </a:cubicBezTo>
                  <a:lnTo>
                    <a:pt x="6025" y="2064"/>
                  </a:lnTo>
                  <a:lnTo>
                    <a:pt x="4356" y="2064"/>
                  </a:lnTo>
                  <a:cubicBezTo>
                    <a:pt x="4329" y="1481"/>
                    <a:pt x="3849" y="1019"/>
                    <a:pt x="3263" y="1019"/>
                  </a:cubicBezTo>
                  <a:lnTo>
                    <a:pt x="3078" y="1019"/>
                  </a:lnTo>
                  <a:lnTo>
                    <a:pt x="3078" y="570"/>
                  </a:lnTo>
                  <a:cubicBezTo>
                    <a:pt x="3078" y="255"/>
                    <a:pt x="2824" y="1"/>
                    <a:pt x="25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632;p85"/>
            <p:cNvSpPr/>
            <p:nvPr/>
          </p:nvSpPr>
          <p:spPr>
            <a:xfrm>
              <a:off x="3672580" y="3348624"/>
              <a:ext cx="11447" cy="141925"/>
            </a:xfrm>
            <a:custGeom>
              <a:avLst/>
              <a:gdLst/>
              <a:ahLst/>
              <a:cxnLst/>
              <a:rect l="l" t="t" r="r" b="b"/>
              <a:pathLst>
                <a:path w="437" h="5418" extrusionOk="0">
                  <a:moveTo>
                    <a:pt x="218" y="1"/>
                  </a:moveTo>
                  <a:cubicBezTo>
                    <a:pt x="110" y="1"/>
                    <a:pt x="1" y="74"/>
                    <a:pt x="1" y="219"/>
                  </a:cubicBezTo>
                  <a:lnTo>
                    <a:pt x="1" y="5199"/>
                  </a:lnTo>
                  <a:cubicBezTo>
                    <a:pt x="1" y="5322"/>
                    <a:pt x="97" y="5418"/>
                    <a:pt x="217" y="5418"/>
                  </a:cubicBezTo>
                  <a:cubicBezTo>
                    <a:pt x="340" y="5418"/>
                    <a:pt x="436" y="5322"/>
                    <a:pt x="436" y="5199"/>
                  </a:cubicBezTo>
                  <a:lnTo>
                    <a:pt x="436" y="219"/>
                  </a:lnTo>
                  <a:cubicBezTo>
                    <a:pt x="436" y="74"/>
                    <a:pt x="327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7633;p85"/>
            <p:cNvSpPr/>
            <p:nvPr/>
          </p:nvSpPr>
          <p:spPr>
            <a:xfrm>
              <a:off x="3859560" y="3329423"/>
              <a:ext cx="42410" cy="32220"/>
            </a:xfrm>
            <a:custGeom>
              <a:avLst/>
              <a:gdLst/>
              <a:ahLst/>
              <a:cxnLst/>
              <a:rect l="l" t="t" r="r" b="b"/>
              <a:pathLst>
                <a:path w="1619" h="1230" extrusionOk="0">
                  <a:moveTo>
                    <a:pt x="976" y="0"/>
                  </a:moveTo>
                  <a:cubicBezTo>
                    <a:pt x="792" y="0"/>
                    <a:pt x="662" y="257"/>
                    <a:pt x="847" y="397"/>
                  </a:cubicBezTo>
                  <a:cubicBezTo>
                    <a:pt x="988" y="497"/>
                    <a:pt x="960" y="713"/>
                    <a:pt x="799" y="778"/>
                  </a:cubicBezTo>
                  <a:cubicBezTo>
                    <a:pt x="772" y="788"/>
                    <a:pt x="745" y="793"/>
                    <a:pt x="719" y="793"/>
                  </a:cubicBezTo>
                  <a:cubicBezTo>
                    <a:pt x="588" y="793"/>
                    <a:pt x="476" y="674"/>
                    <a:pt x="505" y="531"/>
                  </a:cubicBezTo>
                  <a:cubicBezTo>
                    <a:pt x="525" y="414"/>
                    <a:pt x="450" y="301"/>
                    <a:pt x="333" y="277"/>
                  </a:cubicBezTo>
                  <a:cubicBezTo>
                    <a:pt x="319" y="274"/>
                    <a:pt x="305" y="273"/>
                    <a:pt x="291" y="273"/>
                  </a:cubicBezTo>
                  <a:cubicBezTo>
                    <a:pt x="190" y="273"/>
                    <a:pt x="97" y="347"/>
                    <a:pt x="76" y="452"/>
                  </a:cubicBezTo>
                  <a:cubicBezTo>
                    <a:pt x="1" y="853"/>
                    <a:pt x="309" y="1230"/>
                    <a:pt x="721" y="1230"/>
                  </a:cubicBezTo>
                  <a:cubicBezTo>
                    <a:pt x="1354" y="1230"/>
                    <a:pt x="1618" y="411"/>
                    <a:pt x="1101" y="41"/>
                  </a:cubicBezTo>
                  <a:cubicBezTo>
                    <a:pt x="1059" y="13"/>
                    <a:pt x="1016" y="0"/>
                    <a:pt x="9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7634;p85"/>
            <p:cNvSpPr/>
            <p:nvPr/>
          </p:nvSpPr>
          <p:spPr>
            <a:xfrm>
              <a:off x="3692331" y="3323137"/>
              <a:ext cx="193660" cy="193555"/>
            </a:xfrm>
            <a:custGeom>
              <a:avLst/>
              <a:gdLst/>
              <a:ahLst/>
              <a:cxnLst/>
              <a:rect l="l" t="t" r="r" b="b"/>
              <a:pathLst>
                <a:path w="7393" h="7389" extrusionOk="0">
                  <a:moveTo>
                    <a:pt x="3672" y="0"/>
                  </a:moveTo>
                  <a:cubicBezTo>
                    <a:pt x="2896" y="0"/>
                    <a:pt x="2103" y="247"/>
                    <a:pt x="1409" y="795"/>
                  </a:cubicBezTo>
                  <a:cubicBezTo>
                    <a:pt x="1215" y="937"/>
                    <a:pt x="1357" y="1193"/>
                    <a:pt x="1539" y="1193"/>
                  </a:cubicBezTo>
                  <a:cubicBezTo>
                    <a:pt x="1585" y="1193"/>
                    <a:pt x="1634" y="1176"/>
                    <a:pt x="1680" y="1138"/>
                  </a:cubicBezTo>
                  <a:cubicBezTo>
                    <a:pt x="2292" y="654"/>
                    <a:pt x="2991" y="436"/>
                    <a:pt x="3675" y="436"/>
                  </a:cubicBezTo>
                  <a:cubicBezTo>
                    <a:pt x="5360" y="436"/>
                    <a:pt x="6957" y="1757"/>
                    <a:pt x="6957" y="3694"/>
                  </a:cubicBezTo>
                  <a:cubicBezTo>
                    <a:pt x="6954" y="5493"/>
                    <a:pt x="5497" y="6949"/>
                    <a:pt x="3698" y="6949"/>
                  </a:cubicBezTo>
                  <a:cubicBezTo>
                    <a:pt x="1899" y="6949"/>
                    <a:pt x="439" y="5493"/>
                    <a:pt x="439" y="3694"/>
                  </a:cubicBezTo>
                  <a:cubicBezTo>
                    <a:pt x="436" y="2978"/>
                    <a:pt x="672" y="2282"/>
                    <a:pt x="1108" y="1717"/>
                  </a:cubicBezTo>
                  <a:cubicBezTo>
                    <a:pt x="1180" y="1621"/>
                    <a:pt x="1162" y="1484"/>
                    <a:pt x="1066" y="1412"/>
                  </a:cubicBezTo>
                  <a:cubicBezTo>
                    <a:pt x="1027" y="1381"/>
                    <a:pt x="981" y="1366"/>
                    <a:pt x="935" y="1366"/>
                  </a:cubicBezTo>
                  <a:cubicBezTo>
                    <a:pt x="868" y="1366"/>
                    <a:pt x="802" y="1396"/>
                    <a:pt x="758" y="1453"/>
                  </a:cubicBezTo>
                  <a:cubicBezTo>
                    <a:pt x="265" y="2097"/>
                    <a:pt x="1" y="2885"/>
                    <a:pt x="1" y="3694"/>
                  </a:cubicBezTo>
                  <a:cubicBezTo>
                    <a:pt x="1" y="5736"/>
                    <a:pt x="1656" y="7388"/>
                    <a:pt x="3698" y="7388"/>
                  </a:cubicBezTo>
                  <a:cubicBezTo>
                    <a:pt x="5737" y="7388"/>
                    <a:pt x="7392" y="5736"/>
                    <a:pt x="7392" y="3694"/>
                  </a:cubicBezTo>
                  <a:cubicBezTo>
                    <a:pt x="7392" y="1496"/>
                    <a:pt x="5582" y="0"/>
                    <a:pt x="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7635;p85"/>
            <p:cNvSpPr/>
            <p:nvPr/>
          </p:nvSpPr>
          <p:spPr>
            <a:xfrm>
              <a:off x="3723136" y="3359207"/>
              <a:ext cx="146247" cy="121335"/>
            </a:xfrm>
            <a:custGeom>
              <a:avLst/>
              <a:gdLst/>
              <a:ahLst/>
              <a:cxnLst/>
              <a:rect l="l" t="t" r="r" b="b"/>
              <a:pathLst>
                <a:path w="5583" h="4632" extrusionOk="0">
                  <a:moveTo>
                    <a:pt x="2522" y="0"/>
                  </a:moveTo>
                  <a:cubicBezTo>
                    <a:pt x="1090" y="0"/>
                    <a:pt x="0" y="1286"/>
                    <a:pt x="237" y="2697"/>
                  </a:cubicBezTo>
                  <a:cubicBezTo>
                    <a:pt x="252" y="2805"/>
                    <a:pt x="345" y="2885"/>
                    <a:pt x="454" y="2885"/>
                  </a:cubicBezTo>
                  <a:cubicBezTo>
                    <a:pt x="466" y="2885"/>
                    <a:pt x="478" y="2884"/>
                    <a:pt x="490" y="2882"/>
                  </a:cubicBezTo>
                  <a:cubicBezTo>
                    <a:pt x="610" y="2862"/>
                    <a:pt x="689" y="2745"/>
                    <a:pt x="668" y="2625"/>
                  </a:cubicBezTo>
                  <a:cubicBezTo>
                    <a:pt x="463" y="1401"/>
                    <a:pt x="1444" y="437"/>
                    <a:pt x="2525" y="437"/>
                  </a:cubicBezTo>
                  <a:cubicBezTo>
                    <a:pt x="2957" y="437"/>
                    <a:pt x="3405" y="591"/>
                    <a:pt x="3800" y="943"/>
                  </a:cubicBezTo>
                  <a:cubicBezTo>
                    <a:pt x="4626" y="1710"/>
                    <a:pt x="4592" y="3026"/>
                    <a:pt x="3732" y="3753"/>
                  </a:cubicBezTo>
                  <a:cubicBezTo>
                    <a:pt x="3378" y="4052"/>
                    <a:pt x="2948" y="4196"/>
                    <a:pt x="2522" y="4196"/>
                  </a:cubicBezTo>
                  <a:cubicBezTo>
                    <a:pt x="1915" y="4196"/>
                    <a:pt x="1314" y="3903"/>
                    <a:pt x="949" y="3348"/>
                  </a:cubicBezTo>
                  <a:cubicBezTo>
                    <a:pt x="902" y="3280"/>
                    <a:pt x="839" y="3252"/>
                    <a:pt x="777" y="3252"/>
                  </a:cubicBezTo>
                  <a:cubicBezTo>
                    <a:pt x="625" y="3252"/>
                    <a:pt x="479" y="3418"/>
                    <a:pt x="586" y="3588"/>
                  </a:cubicBezTo>
                  <a:cubicBezTo>
                    <a:pt x="1038" y="4276"/>
                    <a:pt x="1778" y="4632"/>
                    <a:pt x="2522" y="4632"/>
                  </a:cubicBezTo>
                  <a:cubicBezTo>
                    <a:pt x="3139" y="4632"/>
                    <a:pt x="3759" y="4388"/>
                    <a:pt x="4222" y="3886"/>
                  </a:cubicBezTo>
                  <a:cubicBezTo>
                    <a:pt x="5582" y="2413"/>
                    <a:pt x="4534" y="0"/>
                    <a:pt x="25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7636;p85"/>
            <p:cNvSpPr/>
            <p:nvPr/>
          </p:nvSpPr>
          <p:spPr>
            <a:xfrm>
              <a:off x="3768820" y="3388205"/>
              <a:ext cx="58729" cy="45972"/>
            </a:xfrm>
            <a:custGeom>
              <a:avLst/>
              <a:gdLst/>
              <a:ahLst/>
              <a:cxnLst/>
              <a:rect l="l" t="t" r="r" b="b"/>
              <a:pathLst>
                <a:path w="2242" h="1755" extrusionOk="0">
                  <a:moveTo>
                    <a:pt x="1012" y="0"/>
                  </a:moveTo>
                  <a:cubicBezTo>
                    <a:pt x="999" y="0"/>
                    <a:pt x="986" y="1"/>
                    <a:pt x="974" y="4"/>
                  </a:cubicBezTo>
                  <a:cubicBezTo>
                    <a:pt x="148" y="168"/>
                    <a:pt x="0" y="1285"/>
                    <a:pt x="754" y="1659"/>
                  </a:cubicBezTo>
                  <a:cubicBezTo>
                    <a:pt x="887" y="1725"/>
                    <a:pt x="1020" y="1754"/>
                    <a:pt x="1149" y="1754"/>
                  </a:cubicBezTo>
                  <a:cubicBezTo>
                    <a:pt x="1751" y="1754"/>
                    <a:pt x="2242" y="1107"/>
                    <a:pt x="1940" y="483"/>
                  </a:cubicBezTo>
                  <a:cubicBezTo>
                    <a:pt x="1895" y="401"/>
                    <a:pt x="1824" y="366"/>
                    <a:pt x="1753" y="366"/>
                  </a:cubicBezTo>
                  <a:cubicBezTo>
                    <a:pt x="1611" y="366"/>
                    <a:pt x="1471" y="504"/>
                    <a:pt x="1546" y="675"/>
                  </a:cubicBezTo>
                  <a:cubicBezTo>
                    <a:pt x="1698" y="989"/>
                    <a:pt x="1451" y="1316"/>
                    <a:pt x="1146" y="1316"/>
                  </a:cubicBezTo>
                  <a:cubicBezTo>
                    <a:pt x="1081" y="1316"/>
                    <a:pt x="1013" y="1301"/>
                    <a:pt x="946" y="1268"/>
                  </a:cubicBezTo>
                  <a:cubicBezTo>
                    <a:pt x="569" y="1080"/>
                    <a:pt x="641" y="514"/>
                    <a:pt x="1056" y="432"/>
                  </a:cubicBezTo>
                  <a:lnTo>
                    <a:pt x="1059" y="432"/>
                  </a:lnTo>
                  <a:cubicBezTo>
                    <a:pt x="1176" y="408"/>
                    <a:pt x="1248" y="292"/>
                    <a:pt x="1224" y="175"/>
                  </a:cubicBezTo>
                  <a:cubicBezTo>
                    <a:pt x="1205" y="71"/>
                    <a:pt x="1114" y="0"/>
                    <a:pt x="10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7094;p85"/>
          <p:cNvGrpSpPr/>
          <p:nvPr/>
        </p:nvGrpSpPr>
        <p:grpSpPr>
          <a:xfrm>
            <a:off x="1130181" y="4446265"/>
            <a:ext cx="680027" cy="500331"/>
            <a:chOff x="855151" y="2280157"/>
            <a:chExt cx="421923" cy="360050"/>
          </a:xfrm>
        </p:grpSpPr>
        <p:sp>
          <p:nvSpPr>
            <p:cNvPr id="64" name="Google Shape;7095;p85"/>
            <p:cNvSpPr/>
            <p:nvPr/>
          </p:nvSpPr>
          <p:spPr>
            <a:xfrm>
              <a:off x="991862" y="2286339"/>
              <a:ext cx="148578" cy="99227"/>
            </a:xfrm>
            <a:custGeom>
              <a:avLst/>
              <a:gdLst/>
              <a:ahLst/>
              <a:cxnLst/>
              <a:rect l="l" t="t" r="r" b="b"/>
              <a:pathLst>
                <a:path w="5672" h="3788" extrusionOk="0">
                  <a:moveTo>
                    <a:pt x="1504" y="0"/>
                  </a:moveTo>
                  <a:cubicBezTo>
                    <a:pt x="672" y="0"/>
                    <a:pt x="0" y="676"/>
                    <a:pt x="0" y="1505"/>
                  </a:cubicBezTo>
                  <a:lnTo>
                    <a:pt x="0" y="3157"/>
                  </a:lnTo>
                  <a:cubicBezTo>
                    <a:pt x="7" y="3496"/>
                    <a:pt x="288" y="3770"/>
                    <a:pt x="631" y="3770"/>
                  </a:cubicBezTo>
                  <a:cubicBezTo>
                    <a:pt x="973" y="3770"/>
                    <a:pt x="1254" y="3496"/>
                    <a:pt x="1265" y="3157"/>
                  </a:cubicBezTo>
                  <a:lnTo>
                    <a:pt x="1265" y="1505"/>
                  </a:lnTo>
                  <a:cubicBezTo>
                    <a:pt x="1265" y="1371"/>
                    <a:pt x="1371" y="1265"/>
                    <a:pt x="1504" y="1265"/>
                  </a:cubicBezTo>
                  <a:lnTo>
                    <a:pt x="4164" y="1265"/>
                  </a:lnTo>
                  <a:cubicBezTo>
                    <a:pt x="4297" y="1265"/>
                    <a:pt x="4404" y="1371"/>
                    <a:pt x="4404" y="1505"/>
                  </a:cubicBezTo>
                  <a:lnTo>
                    <a:pt x="4404" y="3157"/>
                  </a:lnTo>
                  <a:cubicBezTo>
                    <a:pt x="4404" y="3503"/>
                    <a:pt x="4688" y="3787"/>
                    <a:pt x="5037" y="3787"/>
                  </a:cubicBezTo>
                  <a:cubicBezTo>
                    <a:pt x="5387" y="3787"/>
                    <a:pt x="5671" y="3506"/>
                    <a:pt x="5668" y="3157"/>
                  </a:cubicBezTo>
                  <a:lnTo>
                    <a:pt x="5668" y="1505"/>
                  </a:lnTo>
                  <a:cubicBezTo>
                    <a:pt x="5668" y="676"/>
                    <a:pt x="4996" y="0"/>
                    <a:pt x="4167" y="0"/>
                  </a:cubicBezTo>
                  <a:close/>
                </a:path>
              </a:pathLst>
            </a:custGeom>
            <a:solidFill>
              <a:srgbClr val="A3B6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7096;p85"/>
            <p:cNvSpPr/>
            <p:nvPr/>
          </p:nvSpPr>
          <p:spPr>
            <a:xfrm>
              <a:off x="991758" y="2329325"/>
              <a:ext cx="33163" cy="56241"/>
            </a:xfrm>
            <a:custGeom>
              <a:avLst/>
              <a:gdLst/>
              <a:ahLst/>
              <a:cxnLst/>
              <a:rect l="l" t="t" r="r" b="b"/>
              <a:pathLst>
                <a:path w="1266" h="2147" extrusionOk="0">
                  <a:moveTo>
                    <a:pt x="1" y="1"/>
                  </a:moveTo>
                  <a:lnTo>
                    <a:pt x="1" y="1516"/>
                  </a:lnTo>
                  <a:cubicBezTo>
                    <a:pt x="1" y="1862"/>
                    <a:pt x="285" y="2146"/>
                    <a:pt x="635" y="2146"/>
                  </a:cubicBezTo>
                  <a:cubicBezTo>
                    <a:pt x="981" y="2146"/>
                    <a:pt x="1265" y="1862"/>
                    <a:pt x="1265" y="1516"/>
                  </a:cubicBezTo>
                  <a:lnTo>
                    <a:pt x="1265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7097;p85"/>
            <p:cNvSpPr/>
            <p:nvPr/>
          </p:nvSpPr>
          <p:spPr>
            <a:xfrm>
              <a:off x="1107199" y="2329325"/>
              <a:ext cx="33163" cy="55769"/>
            </a:xfrm>
            <a:custGeom>
              <a:avLst/>
              <a:gdLst/>
              <a:ahLst/>
              <a:cxnLst/>
              <a:rect l="l" t="t" r="r" b="b"/>
              <a:pathLst>
                <a:path w="1266" h="2129" extrusionOk="0">
                  <a:moveTo>
                    <a:pt x="1" y="1"/>
                  </a:moveTo>
                  <a:lnTo>
                    <a:pt x="1" y="1516"/>
                  </a:lnTo>
                  <a:cubicBezTo>
                    <a:pt x="11" y="1855"/>
                    <a:pt x="292" y="2129"/>
                    <a:pt x="634" y="2129"/>
                  </a:cubicBezTo>
                  <a:cubicBezTo>
                    <a:pt x="977" y="2129"/>
                    <a:pt x="1255" y="1855"/>
                    <a:pt x="1265" y="1516"/>
                  </a:cubicBezTo>
                  <a:lnTo>
                    <a:pt x="1265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7098;p85"/>
            <p:cNvSpPr/>
            <p:nvPr/>
          </p:nvSpPr>
          <p:spPr>
            <a:xfrm>
              <a:off x="861333" y="2349992"/>
              <a:ext cx="409454" cy="274864"/>
            </a:xfrm>
            <a:custGeom>
              <a:avLst/>
              <a:gdLst/>
              <a:ahLst/>
              <a:cxnLst/>
              <a:rect l="l" t="t" r="r" b="b"/>
              <a:pathLst>
                <a:path w="15631" h="10493" extrusionOk="0">
                  <a:moveTo>
                    <a:pt x="1375" y="0"/>
                  </a:moveTo>
                  <a:cubicBezTo>
                    <a:pt x="614" y="0"/>
                    <a:pt x="1" y="617"/>
                    <a:pt x="1" y="1374"/>
                  </a:cubicBezTo>
                  <a:lnTo>
                    <a:pt x="1" y="9119"/>
                  </a:lnTo>
                  <a:cubicBezTo>
                    <a:pt x="1" y="9879"/>
                    <a:pt x="614" y="10493"/>
                    <a:pt x="1375" y="10493"/>
                  </a:cubicBezTo>
                  <a:lnTo>
                    <a:pt x="14256" y="10493"/>
                  </a:lnTo>
                  <a:cubicBezTo>
                    <a:pt x="15017" y="10493"/>
                    <a:pt x="15630" y="9879"/>
                    <a:pt x="15630" y="9119"/>
                  </a:cubicBezTo>
                  <a:lnTo>
                    <a:pt x="15630" y="1374"/>
                  </a:lnTo>
                  <a:cubicBezTo>
                    <a:pt x="15630" y="617"/>
                    <a:pt x="15017" y="0"/>
                    <a:pt x="1425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7099;p85"/>
            <p:cNvSpPr/>
            <p:nvPr/>
          </p:nvSpPr>
          <p:spPr>
            <a:xfrm>
              <a:off x="861333" y="2349992"/>
              <a:ext cx="69155" cy="274864"/>
            </a:xfrm>
            <a:custGeom>
              <a:avLst/>
              <a:gdLst/>
              <a:ahLst/>
              <a:cxnLst/>
              <a:rect l="l" t="t" r="r" b="b"/>
              <a:pathLst>
                <a:path w="2640" h="10493" extrusionOk="0">
                  <a:moveTo>
                    <a:pt x="1375" y="0"/>
                  </a:moveTo>
                  <a:cubicBezTo>
                    <a:pt x="614" y="0"/>
                    <a:pt x="1" y="617"/>
                    <a:pt x="1" y="1374"/>
                  </a:cubicBezTo>
                  <a:lnTo>
                    <a:pt x="1" y="9119"/>
                  </a:lnTo>
                  <a:cubicBezTo>
                    <a:pt x="1" y="9879"/>
                    <a:pt x="614" y="10493"/>
                    <a:pt x="1375" y="10493"/>
                  </a:cubicBezTo>
                  <a:lnTo>
                    <a:pt x="2639" y="10493"/>
                  </a:lnTo>
                  <a:cubicBezTo>
                    <a:pt x="1878" y="10493"/>
                    <a:pt x="1265" y="9879"/>
                    <a:pt x="1265" y="9119"/>
                  </a:cubicBezTo>
                  <a:lnTo>
                    <a:pt x="1265" y="1374"/>
                  </a:lnTo>
                  <a:cubicBezTo>
                    <a:pt x="1265" y="617"/>
                    <a:pt x="1878" y="0"/>
                    <a:pt x="26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7100;p85"/>
            <p:cNvSpPr/>
            <p:nvPr/>
          </p:nvSpPr>
          <p:spPr>
            <a:xfrm>
              <a:off x="918778" y="2340903"/>
              <a:ext cx="41414" cy="293017"/>
            </a:xfrm>
            <a:custGeom>
              <a:avLst/>
              <a:gdLst/>
              <a:ahLst/>
              <a:cxnLst/>
              <a:rect l="l" t="t" r="r" b="b"/>
              <a:pathLst>
                <a:path w="1581" h="11186" extrusionOk="0">
                  <a:moveTo>
                    <a:pt x="408" y="1"/>
                  </a:moveTo>
                  <a:cubicBezTo>
                    <a:pt x="182" y="1"/>
                    <a:pt x="1" y="183"/>
                    <a:pt x="1" y="409"/>
                  </a:cubicBezTo>
                  <a:lnTo>
                    <a:pt x="1" y="10782"/>
                  </a:lnTo>
                  <a:cubicBezTo>
                    <a:pt x="1" y="11004"/>
                    <a:pt x="182" y="11186"/>
                    <a:pt x="408" y="11186"/>
                  </a:cubicBezTo>
                  <a:lnTo>
                    <a:pt x="1173" y="11186"/>
                  </a:lnTo>
                  <a:cubicBezTo>
                    <a:pt x="1399" y="11186"/>
                    <a:pt x="1580" y="11004"/>
                    <a:pt x="1580" y="10782"/>
                  </a:cubicBezTo>
                  <a:lnTo>
                    <a:pt x="1580" y="409"/>
                  </a:lnTo>
                  <a:cubicBezTo>
                    <a:pt x="1580" y="183"/>
                    <a:pt x="1399" y="1"/>
                    <a:pt x="1173" y="1"/>
                  </a:cubicBezTo>
                  <a:close/>
                </a:path>
              </a:pathLst>
            </a:custGeom>
            <a:solidFill>
              <a:srgbClr val="A3B6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101;p85"/>
            <p:cNvSpPr/>
            <p:nvPr/>
          </p:nvSpPr>
          <p:spPr>
            <a:xfrm>
              <a:off x="1171927" y="2340903"/>
              <a:ext cx="41414" cy="293017"/>
            </a:xfrm>
            <a:custGeom>
              <a:avLst/>
              <a:gdLst/>
              <a:ahLst/>
              <a:cxnLst/>
              <a:rect l="l" t="t" r="r" b="b"/>
              <a:pathLst>
                <a:path w="1581" h="11186" extrusionOk="0">
                  <a:moveTo>
                    <a:pt x="408" y="1"/>
                  </a:moveTo>
                  <a:cubicBezTo>
                    <a:pt x="182" y="1"/>
                    <a:pt x="0" y="183"/>
                    <a:pt x="0" y="409"/>
                  </a:cubicBezTo>
                  <a:lnTo>
                    <a:pt x="0" y="10782"/>
                  </a:lnTo>
                  <a:cubicBezTo>
                    <a:pt x="0" y="11004"/>
                    <a:pt x="182" y="11186"/>
                    <a:pt x="408" y="11186"/>
                  </a:cubicBezTo>
                  <a:lnTo>
                    <a:pt x="1176" y="11186"/>
                  </a:lnTo>
                  <a:cubicBezTo>
                    <a:pt x="1398" y="11186"/>
                    <a:pt x="1580" y="11004"/>
                    <a:pt x="1580" y="10782"/>
                  </a:cubicBezTo>
                  <a:lnTo>
                    <a:pt x="1580" y="409"/>
                  </a:lnTo>
                  <a:cubicBezTo>
                    <a:pt x="1580" y="183"/>
                    <a:pt x="1398" y="1"/>
                    <a:pt x="1176" y="1"/>
                  </a:cubicBezTo>
                  <a:close/>
                </a:path>
              </a:pathLst>
            </a:custGeom>
            <a:solidFill>
              <a:srgbClr val="A3B6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02;p85"/>
            <p:cNvSpPr/>
            <p:nvPr/>
          </p:nvSpPr>
          <p:spPr>
            <a:xfrm>
              <a:off x="1052975" y="2521648"/>
              <a:ext cx="91683" cy="70543"/>
            </a:xfrm>
            <a:custGeom>
              <a:avLst/>
              <a:gdLst/>
              <a:ahLst/>
              <a:cxnLst/>
              <a:rect l="l" t="t" r="r" b="b"/>
              <a:pathLst>
                <a:path w="3500" h="2693" extrusionOk="0">
                  <a:moveTo>
                    <a:pt x="2630" y="0"/>
                  </a:moveTo>
                  <a:cubicBezTo>
                    <a:pt x="2576" y="0"/>
                    <a:pt x="2521" y="11"/>
                    <a:pt x="2468" y="33"/>
                  </a:cubicBezTo>
                  <a:lnTo>
                    <a:pt x="309" y="945"/>
                  </a:lnTo>
                  <a:cubicBezTo>
                    <a:pt x="100" y="1034"/>
                    <a:pt x="1" y="1274"/>
                    <a:pt x="90" y="1483"/>
                  </a:cubicBezTo>
                  <a:lnTo>
                    <a:pt x="494" y="2442"/>
                  </a:lnTo>
                  <a:cubicBezTo>
                    <a:pt x="561" y="2600"/>
                    <a:pt x="714" y="2693"/>
                    <a:pt x="874" y="2693"/>
                  </a:cubicBezTo>
                  <a:cubicBezTo>
                    <a:pt x="927" y="2693"/>
                    <a:pt x="981" y="2683"/>
                    <a:pt x="1032" y="2662"/>
                  </a:cubicBezTo>
                  <a:lnTo>
                    <a:pt x="3191" y="1747"/>
                  </a:lnTo>
                  <a:cubicBezTo>
                    <a:pt x="3400" y="1658"/>
                    <a:pt x="3500" y="1418"/>
                    <a:pt x="3410" y="1209"/>
                  </a:cubicBezTo>
                  <a:lnTo>
                    <a:pt x="3006" y="249"/>
                  </a:lnTo>
                  <a:cubicBezTo>
                    <a:pt x="2940" y="93"/>
                    <a:pt x="2789" y="0"/>
                    <a:pt x="2630" y="0"/>
                  </a:cubicBezTo>
                  <a:close/>
                </a:path>
              </a:pathLst>
            </a:custGeom>
            <a:solidFill>
              <a:srgbClr val="DDE4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103;p85"/>
            <p:cNvSpPr/>
            <p:nvPr/>
          </p:nvSpPr>
          <p:spPr>
            <a:xfrm>
              <a:off x="1075162" y="2405002"/>
              <a:ext cx="67976" cy="49037"/>
            </a:xfrm>
            <a:custGeom>
              <a:avLst/>
              <a:gdLst/>
              <a:ahLst/>
              <a:cxnLst/>
              <a:rect l="l" t="t" r="r" b="b"/>
              <a:pathLst>
                <a:path w="2595" h="1872" extrusionOk="0">
                  <a:moveTo>
                    <a:pt x="1299" y="1"/>
                  </a:moveTo>
                  <a:cubicBezTo>
                    <a:pt x="579" y="1"/>
                    <a:pt x="0" y="422"/>
                    <a:pt x="0" y="936"/>
                  </a:cubicBezTo>
                  <a:cubicBezTo>
                    <a:pt x="0" y="1454"/>
                    <a:pt x="579" y="1872"/>
                    <a:pt x="1299" y="1872"/>
                  </a:cubicBezTo>
                  <a:cubicBezTo>
                    <a:pt x="2015" y="1872"/>
                    <a:pt x="2594" y="1454"/>
                    <a:pt x="2594" y="936"/>
                  </a:cubicBezTo>
                  <a:cubicBezTo>
                    <a:pt x="2594" y="422"/>
                    <a:pt x="2015" y="1"/>
                    <a:pt x="1299" y="1"/>
                  </a:cubicBezTo>
                  <a:close/>
                </a:path>
              </a:pathLst>
            </a:custGeom>
            <a:solidFill>
              <a:srgbClr val="F3F5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104;p85"/>
            <p:cNvSpPr/>
            <p:nvPr/>
          </p:nvSpPr>
          <p:spPr>
            <a:xfrm>
              <a:off x="982877" y="2445316"/>
              <a:ext cx="76227" cy="82750"/>
            </a:xfrm>
            <a:custGeom>
              <a:avLst/>
              <a:gdLst/>
              <a:ahLst/>
              <a:cxnLst/>
              <a:rect l="l" t="t" r="r" b="b"/>
              <a:pathLst>
                <a:path w="2910" h="3159" extrusionOk="0">
                  <a:moveTo>
                    <a:pt x="1158" y="689"/>
                  </a:moveTo>
                  <a:cubicBezTo>
                    <a:pt x="1266" y="689"/>
                    <a:pt x="1374" y="747"/>
                    <a:pt x="1426" y="864"/>
                  </a:cubicBezTo>
                  <a:cubicBezTo>
                    <a:pt x="1491" y="1011"/>
                    <a:pt x="1426" y="1186"/>
                    <a:pt x="1275" y="1255"/>
                  </a:cubicBezTo>
                  <a:cubicBezTo>
                    <a:pt x="1235" y="1272"/>
                    <a:pt x="1194" y="1281"/>
                    <a:pt x="1155" y="1281"/>
                  </a:cubicBezTo>
                  <a:cubicBezTo>
                    <a:pt x="962" y="1281"/>
                    <a:pt x="804" y="1083"/>
                    <a:pt x="881" y="878"/>
                  </a:cubicBezTo>
                  <a:cubicBezTo>
                    <a:pt x="930" y="753"/>
                    <a:pt x="1044" y="689"/>
                    <a:pt x="1158" y="689"/>
                  </a:cubicBezTo>
                  <a:close/>
                  <a:moveTo>
                    <a:pt x="941" y="0"/>
                  </a:moveTo>
                  <a:cubicBezTo>
                    <a:pt x="780" y="0"/>
                    <a:pt x="630" y="77"/>
                    <a:pt x="535" y="206"/>
                  </a:cubicBezTo>
                  <a:lnTo>
                    <a:pt x="131" y="761"/>
                  </a:lnTo>
                  <a:cubicBezTo>
                    <a:pt x="21" y="905"/>
                    <a:pt x="0" y="1100"/>
                    <a:pt x="76" y="1265"/>
                  </a:cubicBezTo>
                  <a:lnTo>
                    <a:pt x="782" y="2858"/>
                  </a:lnTo>
                  <a:cubicBezTo>
                    <a:pt x="865" y="3046"/>
                    <a:pt x="1052" y="3159"/>
                    <a:pt x="1247" y="3159"/>
                  </a:cubicBezTo>
                  <a:cubicBezTo>
                    <a:pt x="1315" y="3159"/>
                    <a:pt x="1384" y="3145"/>
                    <a:pt x="1450" y="3115"/>
                  </a:cubicBezTo>
                  <a:lnTo>
                    <a:pt x="2540" y="2629"/>
                  </a:lnTo>
                  <a:cubicBezTo>
                    <a:pt x="2797" y="2516"/>
                    <a:pt x="2910" y="2217"/>
                    <a:pt x="2800" y="1964"/>
                  </a:cubicBezTo>
                  <a:lnTo>
                    <a:pt x="2091" y="370"/>
                  </a:lnTo>
                  <a:cubicBezTo>
                    <a:pt x="2019" y="206"/>
                    <a:pt x="1861" y="89"/>
                    <a:pt x="1680" y="72"/>
                  </a:cubicBezTo>
                  <a:lnTo>
                    <a:pt x="998" y="4"/>
                  </a:lnTo>
                  <a:cubicBezTo>
                    <a:pt x="978" y="2"/>
                    <a:pt x="959" y="0"/>
                    <a:pt x="941" y="0"/>
                  </a:cubicBezTo>
                  <a:close/>
                </a:path>
              </a:pathLst>
            </a:custGeom>
            <a:solidFill>
              <a:srgbClr val="91A8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105;p85"/>
            <p:cNvSpPr/>
            <p:nvPr/>
          </p:nvSpPr>
          <p:spPr>
            <a:xfrm>
              <a:off x="1045981" y="2515440"/>
              <a:ext cx="105592" cy="82933"/>
            </a:xfrm>
            <a:custGeom>
              <a:avLst/>
              <a:gdLst/>
              <a:ahLst/>
              <a:cxnLst/>
              <a:rect l="l" t="t" r="r" b="b"/>
              <a:pathLst>
                <a:path w="4031" h="3166" extrusionOk="0">
                  <a:moveTo>
                    <a:pt x="2895" y="471"/>
                  </a:moveTo>
                  <a:cubicBezTo>
                    <a:pt x="2962" y="471"/>
                    <a:pt x="3026" y="512"/>
                    <a:pt x="3054" y="579"/>
                  </a:cubicBezTo>
                  <a:lnTo>
                    <a:pt x="3458" y="1538"/>
                  </a:lnTo>
                  <a:cubicBezTo>
                    <a:pt x="3496" y="1627"/>
                    <a:pt x="3455" y="1730"/>
                    <a:pt x="3366" y="1768"/>
                  </a:cubicBezTo>
                  <a:lnTo>
                    <a:pt x="3366" y="1764"/>
                  </a:lnTo>
                  <a:lnTo>
                    <a:pt x="1207" y="2679"/>
                  </a:lnTo>
                  <a:cubicBezTo>
                    <a:pt x="1186" y="2686"/>
                    <a:pt x="1162" y="2693"/>
                    <a:pt x="1138" y="2693"/>
                  </a:cubicBezTo>
                  <a:cubicBezTo>
                    <a:pt x="1070" y="2693"/>
                    <a:pt x="1005" y="2649"/>
                    <a:pt x="981" y="2583"/>
                  </a:cubicBezTo>
                  <a:lnTo>
                    <a:pt x="573" y="1624"/>
                  </a:lnTo>
                  <a:cubicBezTo>
                    <a:pt x="535" y="1535"/>
                    <a:pt x="580" y="1432"/>
                    <a:pt x="665" y="1394"/>
                  </a:cubicBezTo>
                  <a:lnTo>
                    <a:pt x="2828" y="486"/>
                  </a:lnTo>
                  <a:cubicBezTo>
                    <a:pt x="2849" y="476"/>
                    <a:pt x="2873" y="471"/>
                    <a:pt x="2895" y="471"/>
                  </a:cubicBezTo>
                  <a:close/>
                  <a:moveTo>
                    <a:pt x="2894" y="0"/>
                  </a:moveTo>
                  <a:cubicBezTo>
                    <a:pt x="2810" y="0"/>
                    <a:pt x="2725" y="17"/>
                    <a:pt x="2643" y="51"/>
                  </a:cubicBezTo>
                  <a:lnTo>
                    <a:pt x="484" y="963"/>
                  </a:lnTo>
                  <a:cubicBezTo>
                    <a:pt x="155" y="1103"/>
                    <a:pt x="0" y="1483"/>
                    <a:pt x="141" y="1812"/>
                  </a:cubicBezTo>
                  <a:lnTo>
                    <a:pt x="545" y="2772"/>
                  </a:lnTo>
                  <a:cubicBezTo>
                    <a:pt x="645" y="3012"/>
                    <a:pt x="881" y="3166"/>
                    <a:pt x="1142" y="3166"/>
                  </a:cubicBezTo>
                  <a:cubicBezTo>
                    <a:pt x="1227" y="3166"/>
                    <a:pt x="1313" y="3149"/>
                    <a:pt x="1392" y="3118"/>
                  </a:cubicBezTo>
                  <a:lnTo>
                    <a:pt x="3551" y="2203"/>
                  </a:lnTo>
                  <a:cubicBezTo>
                    <a:pt x="3876" y="2063"/>
                    <a:pt x="4030" y="1686"/>
                    <a:pt x="3893" y="1357"/>
                  </a:cubicBezTo>
                  <a:lnTo>
                    <a:pt x="3492" y="394"/>
                  </a:lnTo>
                  <a:cubicBezTo>
                    <a:pt x="3387" y="147"/>
                    <a:pt x="31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106;p85"/>
            <p:cNvSpPr/>
            <p:nvPr/>
          </p:nvSpPr>
          <p:spPr>
            <a:xfrm>
              <a:off x="1068954" y="2398820"/>
              <a:ext cx="80366" cy="61506"/>
            </a:xfrm>
            <a:custGeom>
              <a:avLst/>
              <a:gdLst/>
              <a:ahLst/>
              <a:cxnLst/>
              <a:rect l="l" t="t" r="r" b="b"/>
              <a:pathLst>
                <a:path w="3068" h="2348" extrusionOk="0">
                  <a:moveTo>
                    <a:pt x="1536" y="477"/>
                  </a:moveTo>
                  <a:cubicBezTo>
                    <a:pt x="2108" y="477"/>
                    <a:pt x="2595" y="795"/>
                    <a:pt x="2595" y="1172"/>
                  </a:cubicBezTo>
                  <a:cubicBezTo>
                    <a:pt x="2595" y="1553"/>
                    <a:pt x="2108" y="1871"/>
                    <a:pt x="1536" y="1871"/>
                  </a:cubicBezTo>
                  <a:cubicBezTo>
                    <a:pt x="960" y="1871"/>
                    <a:pt x="474" y="1553"/>
                    <a:pt x="474" y="1172"/>
                  </a:cubicBezTo>
                  <a:cubicBezTo>
                    <a:pt x="474" y="795"/>
                    <a:pt x="960" y="477"/>
                    <a:pt x="1536" y="477"/>
                  </a:cubicBezTo>
                  <a:close/>
                  <a:moveTo>
                    <a:pt x="1536" y="0"/>
                  </a:moveTo>
                  <a:cubicBezTo>
                    <a:pt x="1138" y="0"/>
                    <a:pt x="765" y="113"/>
                    <a:pt x="477" y="319"/>
                  </a:cubicBezTo>
                  <a:cubicBezTo>
                    <a:pt x="169" y="542"/>
                    <a:pt x="1" y="847"/>
                    <a:pt x="1" y="1172"/>
                  </a:cubicBezTo>
                  <a:cubicBezTo>
                    <a:pt x="1" y="1501"/>
                    <a:pt x="169" y="1806"/>
                    <a:pt x="477" y="2029"/>
                  </a:cubicBezTo>
                  <a:cubicBezTo>
                    <a:pt x="765" y="2234"/>
                    <a:pt x="1138" y="2348"/>
                    <a:pt x="1536" y="2348"/>
                  </a:cubicBezTo>
                  <a:cubicBezTo>
                    <a:pt x="1930" y="2348"/>
                    <a:pt x="2307" y="2234"/>
                    <a:pt x="2591" y="2029"/>
                  </a:cubicBezTo>
                  <a:cubicBezTo>
                    <a:pt x="2900" y="1806"/>
                    <a:pt x="3068" y="1501"/>
                    <a:pt x="3068" y="1172"/>
                  </a:cubicBezTo>
                  <a:cubicBezTo>
                    <a:pt x="3068" y="847"/>
                    <a:pt x="2896" y="542"/>
                    <a:pt x="2591" y="319"/>
                  </a:cubicBezTo>
                  <a:cubicBezTo>
                    <a:pt x="2307" y="113"/>
                    <a:pt x="1930" y="0"/>
                    <a:pt x="15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107;p85"/>
            <p:cNvSpPr/>
            <p:nvPr/>
          </p:nvSpPr>
          <p:spPr>
            <a:xfrm>
              <a:off x="976329" y="2439108"/>
              <a:ext cx="89875" cy="95219"/>
            </a:xfrm>
            <a:custGeom>
              <a:avLst/>
              <a:gdLst/>
              <a:ahLst/>
              <a:cxnLst/>
              <a:rect l="l" t="t" r="r" b="b"/>
              <a:pathLst>
                <a:path w="3431" h="3635" extrusionOk="0">
                  <a:moveTo>
                    <a:pt x="1203" y="473"/>
                  </a:moveTo>
                  <a:cubicBezTo>
                    <a:pt x="1210" y="473"/>
                    <a:pt x="1217" y="473"/>
                    <a:pt x="1224" y="474"/>
                  </a:cubicBezTo>
                  <a:lnTo>
                    <a:pt x="1906" y="546"/>
                  </a:lnTo>
                  <a:cubicBezTo>
                    <a:pt x="2002" y="553"/>
                    <a:pt x="2087" y="614"/>
                    <a:pt x="2125" y="703"/>
                  </a:cubicBezTo>
                  <a:lnTo>
                    <a:pt x="2831" y="2293"/>
                  </a:lnTo>
                  <a:cubicBezTo>
                    <a:pt x="2892" y="2430"/>
                    <a:pt x="2831" y="2592"/>
                    <a:pt x="2694" y="2653"/>
                  </a:cubicBezTo>
                  <a:lnTo>
                    <a:pt x="1604" y="3136"/>
                  </a:lnTo>
                  <a:cubicBezTo>
                    <a:pt x="1570" y="3150"/>
                    <a:pt x="1532" y="3160"/>
                    <a:pt x="1494" y="3160"/>
                  </a:cubicBezTo>
                  <a:cubicBezTo>
                    <a:pt x="1388" y="3160"/>
                    <a:pt x="1292" y="3095"/>
                    <a:pt x="1248" y="2999"/>
                  </a:cubicBezTo>
                  <a:lnTo>
                    <a:pt x="542" y="1409"/>
                  </a:lnTo>
                  <a:cubicBezTo>
                    <a:pt x="501" y="1320"/>
                    <a:pt x="514" y="1217"/>
                    <a:pt x="569" y="1139"/>
                  </a:cubicBezTo>
                  <a:lnTo>
                    <a:pt x="977" y="583"/>
                  </a:lnTo>
                  <a:cubicBezTo>
                    <a:pt x="1031" y="513"/>
                    <a:pt x="1115" y="473"/>
                    <a:pt x="1203" y="473"/>
                  </a:cubicBezTo>
                  <a:close/>
                  <a:moveTo>
                    <a:pt x="1193" y="1"/>
                  </a:moveTo>
                  <a:cubicBezTo>
                    <a:pt x="956" y="1"/>
                    <a:pt x="734" y="114"/>
                    <a:pt x="593" y="306"/>
                  </a:cubicBezTo>
                  <a:lnTo>
                    <a:pt x="189" y="858"/>
                  </a:lnTo>
                  <a:cubicBezTo>
                    <a:pt x="31" y="1073"/>
                    <a:pt x="0" y="1354"/>
                    <a:pt x="107" y="1601"/>
                  </a:cubicBezTo>
                  <a:lnTo>
                    <a:pt x="816" y="3191"/>
                  </a:lnTo>
                  <a:cubicBezTo>
                    <a:pt x="938" y="3470"/>
                    <a:pt x="1209" y="3635"/>
                    <a:pt x="1495" y="3635"/>
                  </a:cubicBezTo>
                  <a:cubicBezTo>
                    <a:pt x="1596" y="3635"/>
                    <a:pt x="1698" y="3614"/>
                    <a:pt x="1796" y="3572"/>
                  </a:cubicBezTo>
                  <a:lnTo>
                    <a:pt x="2886" y="3085"/>
                  </a:lnTo>
                  <a:cubicBezTo>
                    <a:pt x="3263" y="2920"/>
                    <a:pt x="3430" y="2478"/>
                    <a:pt x="3263" y="2105"/>
                  </a:cubicBezTo>
                  <a:lnTo>
                    <a:pt x="2557" y="511"/>
                  </a:lnTo>
                  <a:cubicBezTo>
                    <a:pt x="2447" y="268"/>
                    <a:pt x="2217" y="100"/>
                    <a:pt x="1954" y="73"/>
                  </a:cubicBezTo>
                  <a:cubicBezTo>
                    <a:pt x="1703" y="49"/>
                    <a:pt x="1443" y="1"/>
                    <a:pt x="11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108;p85"/>
            <p:cNvSpPr/>
            <p:nvPr/>
          </p:nvSpPr>
          <p:spPr>
            <a:xfrm>
              <a:off x="1005405" y="2463364"/>
              <a:ext cx="15455" cy="15455"/>
            </a:xfrm>
            <a:custGeom>
              <a:avLst/>
              <a:gdLst/>
              <a:ahLst/>
              <a:cxnLst/>
              <a:rect l="l" t="t" r="r" b="b"/>
              <a:pathLst>
                <a:path w="590" h="590" extrusionOk="0">
                  <a:moveTo>
                    <a:pt x="295" y="0"/>
                  </a:moveTo>
                  <a:cubicBezTo>
                    <a:pt x="134" y="0"/>
                    <a:pt x="1" y="130"/>
                    <a:pt x="1" y="295"/>
                  </a:cubicBezTo>
                  <a:cubicBezTo>
                    <a:pt x="1" y="456"/>
                    <a:pt x="134" y="589"/>
                    <a:pt x="295" y="589"/>
                  </a:cubicBezTo>
                  <a:cubicBezTo>
                    <a:pt x="460" y="589"/>
                    <a:pt x="590" y="456"/>
                    <a:pt x="590" y="295"/>
                  </a:cubicBezTo>
                  <a:cubicBezTo>
                    <a:pt x="590" y="130"/>
                    <a:pt x="460" y="0"/>
                    <a:pt x="2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109;p85"/>
            <p:cNvSpPr/>
            <p:nvPr/>
          </p:nvSpPr>
          <p:spPr>
            <a:xfrm>
              <a:off x="855151" y="2280157"/>
              <a:ext cx="421923" cy="360050"/>
            </a:xfrm>
            <a:custGeom>
              <a:avLst/>
              <a:gdLst/>
              <a:ahLst/>
              <a:cxnLst/>
              <a:rect l="l" t="t" r="r" b="b"/>
              <a:pathLst>
                <a:path w="16107" h="13745" extrusionOk="0">
                  <a:moveTo>
                    <a:pt x="9383" y="1737"/>
                  </a:moveTo>
                  <a:cubicBezTo>
                    <a:pt x="9386" y="1737"/>
                    <a:pt x="9386" y="1737"/>
                    <a:pt x="9386" y="1741"/>
                  </a:cubicBezTo>
                  <a:lnTo>
                    <a:pt x="9386" y="2430"/>
                  </a:lnTo>
                  <a:lnTo>
                    <a:pt x="6717" y="2430"/>
                  </a:lnTo>
                  <a:lnTo>
                    <a:pt x="6717" y="1741"/>
                  </a:lnTo>
                  <a:cubicBezTo>
                    <a:pt x="6717" y="1737"/>
                    <a:pt x="6717" y="1737"/>
                    <a:pt x="6720" y="1737"/>
                  </a:cubicBezTo>
                  <a:close/>
                  <a:moveTo>
                    <a:pt x="9386" y="473"/>
                  </a:moveTo>
                  <a:cubicBezTo>
                    <a:pt x="10085" y="476"/>
                    <a:pt x="10651" y="1042"/>
                    <a:pt x="10651" y="1741"/>
                  </a:cubicBezTo>
                  <a:lnTo>
                    <a:pt x="10651" y="2430"/>
                  </a:lnTo>
                  <a:lnTo>
                    <a:pt x="9862" y="2430"/>
                  </a:lnTo>
                  <a:lnTo>
                    <a:pt x="9862" y="1741"/>
                  </a:lnTo>
                  <a:cubicBezTo>
                    <a:pt x="9859" y="1477"/>
                    <a:pt x="9647" y="1264"/>
                    <a:pt x="9383" y="1264"/>
                  </a:cubicBezTo>
                  <a:lnTo>
                    <a:pt x="6723" y="1264"/>
                  </a:lnTo>
                  <a:cubicBezTo>
                    <a:pt x="6460" y="1264"/>
                    <a:pt x="6244" y="1477"/>
                    <a:pt x="6244" y="1741"/>
                  </a:cubicBezTo>
                  <a:lnTo>
                    <a:pt x="6244" y="2430"/>
                  </a:lnTo>
                  <a:lnTo>
                    <a:pt x="5452" y="2430"/>
                  </a:lnTo>
                  <a:lnTo>
                    <a:pt x="5452" y="1741"/>
                  </a:lnTo>
                  <a:cubicBezTo>
                    <a:pt x="5456" y="1042"/>
                    <a:pt x="6021" y="473"/>
                    <a:pt x="6723" y="473"/>
                  </a:cubicBezTo>
                  <a:close/>
                  <a:moveTo>
                    <a:pt x="2837" y="2556"/>
                  </a:moveTo>
                  <a:lnTo>
                    <a:pt x="2837" y="2560"/>
                  </a:lnTo>
                  <a:lnTo>
                    <a:pt x="3602" y="2560"/>
                  </a:lnTo>
                  <a:cubicBezTo>
                    <a:pt x="3698" y="2560"/>
                    <a:pt x="3773" y="2635"/>
                    <a:pt x="3773" y="2731"/>
                  </a:cubicBezTo>
                  <a:lnTo>
                    <a:pt x="3773" y="4057"/>
                  </a:lnTo>
                  <a:cubicBezTo>
                    <a:pt x="3773" y="4188"/>
                    <a:pt x="3879" y="4294"/>
                    <a:pt x="4009" y="4294"/>
                  </a:cubicBezTo>
                  <a:cubicBezTo>
                    <a:pt x="4143" y="4294"/>
                    <a:pt x="4249" y="4188"/>
                    <a:pt x="4249" y="4057"/>
                  </a:cubicBezTo>
                  <a:lnTo>
                    <a:pt x="4249" y="2906"/>
                  </a:lnTo>
                  <a:lnTo>
                    <a:pt x="11857" y="2906"/>
                  </a:lnTo>
                  <a:lnTo>
                    <a:pt x="11857" y="12922"/>
                  </a:lnTo>
                  <a:lnTo>
                    <a:pt x="4246" y="12922"/>
                  </a:lnTo>
                  <a:lnTo>
                    <a:pt x="4246" y="5003"/>
                  </a:lnTo>
                  <a:cubicBezTo>
                    <a:pt x="4246" y="4869"/>
                    <a:pt x="4140" y="4767"/>
                    <a:pt x="4009" y="4767"/>
                  </a:cubicBezTo>
                  <a:cubicBezTo>
                    <a:pt x="3879" y="4767"/>
                    <a:pt x="3773" y="4869"/>
                    <a:pt x="3773" y="5003"/>
                  </a:cubicBezTo>
                  <a:lnTo>
                    <a:pt x="3773" y="13097"/>
                  </a:lnTo>
                  <a:cubicBezTo>
                    <a:pt x="3773" y="13193"/>
                    <a:pt x="3694" y="13269"/>
                    <a:pt x="3602" y="13269"/>
                  </a:cubicBezTo>
                  <a:lnTo>
                    <a:pt x="2837" y="13269"/>
                  </a:lnTo>
                  <a:cubicBezTo>
                    <a:pt x="2742" y="13269"/>
                    <a:pt x="2666" y="13193"/>
                    <a:pt x="2666" y="13097"/>
                  </a:cubicBezTo>
                  <a:lnTo>
                    <a:pt x="2666" y="2728"/>
                  </a:lnTo>
                  <a:cubicBezTo>
                    <a:pt x="2666" y="2632"/>
                    <a:pt x="2742" y="2556"/>
                    <a:pt x="2837" y="2556"/>
                  </a:cubicBezTo>
                  <a:close/>
                  <a:moveTo>
                    <a:pt x="12501" y="2556"/>
                  </a:moveTo>
                  <a:lnTo>
                    <a:pt x="12501" y="2560"/>
                  </a:lnTo>
                  <a:lnTo>
                    <a:pt x="13265" y="2560"/>
                  </a:lnTo>
                  <a:cubicBezTo>
                    <a:pt x="13361" y="2560"/>
                    <a:pt x="13437" y="2635"/>
                    <a:pt x="13437" y="2731"/>
                  </a:cubicBezTo>
                  <a:lnTo>
                    <a:pt x="13437" y="13101"/>
                  </a:lnTo>
                  <a:cubicBezTo>
                    <a:pt x="13437" y="13193"/>
                    <a:pt x="13361" y="13272"/>
                    <a:pt x="13265" y="13272"/>
                  </a:cubicBezTo>
                  <a:lnTo>
                    <a:pt x="12501" y="13272"/>
                  </a:lnTo>
                  <a:cubicBezTo>
                    <a:pt x="12405" y="13272"/>
                    <a:pt x="12330" y="13193"/>
                    <a:pt x="12330" y="13101"/>
                  </a:cubicBezTo>
                  <a:lnTo>
                    <a:pt x="12330" y="2728"/>
                  </a:lnTo>
                  <a:cubicBezTo>
                    <a:pt x="12330" y="2632"/>
                    <a:pt x="12409" y="2556"/>
                    <a:pt x="12501" y="2556"/>
                  </a:cubicBezTo>
                  <a:close/>
                  <a:moveTo>
                    <a:pt x="6723" y="0"/>
                  </a:moveTo>
                  <a:cubicBezTo>
                    <a:pt x="5761" y="0"/>
                    <a:pt x="4983" y="778"/>
                    <a:pt x="4983" y="1741"/>
                  </a:cubicBezTo>
                  <a:lnTo>
                    <a:pt x="4983" y="2430"/>
                  </a:lnTo>
                  <a:lnTo>
                    <a:pt x="4174" y="2430"/>
                  </a:lnTo>
                  <a:cubicBezTo>
                    <a:pt x="4064" y="2217"/>
                    <a:pt x="3842" y="2083"/>
                    <a:pt x="3602" y="2083"/>
                  </a:cubicBezTo>
                  <a:lnTo>
                    <a:pt x="2837" y="2083"/>
                  </a:lnTo>
                  <a:cubicBezTo>
                    <a:pt x="2598" y="2083"/>
                    <a:pt x="2378" y="2217"/>
                    <a:pt x="2269" y="2430"/>
                  </a:cubicBezTo>
                  <a:lnTo>
                    <a:pt x="1611" y="2430"/>
                  </a:lnTo>
                  <a:cubicBezTo>
                    <a:pt x="720" y="2433"/>
                    <a:pt x="0" y="3153"/>
                    <a:pt x="0" y="4040"/>
                  </a:cubicBezTo>
                  <a:lnTo>
                    <a:pt x="0" y="9835"/>
                  </a:lnTo>
                  <a:cubicBezTo>
                    <a:pt x="0" y="9965"/>
                    <a:pt x="106" y="10071"/>
                    <a:pt x="237" y="10071"/>
                  </a:cubicBezTo>
                  <a:cubicBezTo>
                    <a:pt x="367" y="10071"/>
                    <a:pt x="473" y="9965"/>
                    <a:pt x="473" y="9835"/>
                  </a:cubicBezTo>
                  <a:lnTo>
                    <a:pt x="473" y="4040"/>
                  </a:lnTo>
                  <a:cubicBezTo>
                    <a:pt x="473" y="3413"/>
                    <a:pt x="984" y="2906"/>
                    <a:pt x="1611" y="2906"/>
                  </a:cubicBezTo>
                  <a:lnTo>
                    <a:pt x="2193" y="2906"/>
                  </a:lnTo>
                  <a:lnTo>
                    <a:pt x="2193" y="12922"/>
                  </a:lnTo>
                  <a:lnTo>
                    <a:pt x="1611" y="12922"/>
                  </a:lnTo>
                  <a:cubicBezTo>
                    <a:pt x="984" y="12922"/>
                    <a:pt x="473" y="12412"/>
                    <a:pt x="473" y="11785"/>
                  </a:cubicBezTo>
                  <a:lnTo>
                    <a:pt x="473" y="10781"/>
                  </a:lnTo>
                  <a:cubicBezTo>
                    <a:pt x="473" y="10650"/>
                    <a:pt x="367" y="10544"/>
                    <a:pt x="237" y="10544"/>
                  </a:cubicBezTo>
                  <a:cubicBezTo>
                    <a:pt x="106" y="10544"/>
                    <a:pt x="0" y="10650"/>
                    <a:pt x="0" y="10781"/>
                  </a:cubicBezTo>
                  <a:lnTo>
                    <a:pt x="0" y="11785"/>
                  </a:lnTo>
                  <a:cubicBezTo>
                    <a:pt x="0" y="12676"/>
                    <a:pt x="720" y="13395"/>
                    <a:pt x="1611" y="13395"/>
                  </a:cubicBezTo>
                  <a:lnTo>
                    <a:pt x="2269" y="13395"/>
                  </a:lnTo>
                  <a:cubicBezTo>
                    <a:pt x="2378" y="13608"/>
                    <a:pt x="2598" y="13741"/>
                    <a:pt x="2837" y="13745"/>
                  </a:cubicBezTo>
                  <a:lnTo>
                    <a:pt x="3602" y="13745"/>
                  </a:lnTo>
                  <a:cubicBezTo>
                    <a:pt x="3842" y="13741"/>
                    <a:pt x="4064" y="13608"/>
                    <a:pt x="4174" y="13395"/>
                  </a:cubicBezTo>
                  <a:lnTo>
                    <a:pt x="11929" y="13395"/>
                  </a:lnTo>
                  <a:cubicBezTo>
                    <a:pt x="12042" y="13608"/>
                    <a:pt x="12261" y="13741"/>
                    <a:pt x="12501" y="13745"/>
                  </a:cubicBezTo>
                  <a:lnTo>
                    <a:pt x="13269" y="13745"/>
                  </a:lnTo>
                  <a:cubicBezTo>
                    <a:pt x="13509" y="13741"/>
                    <a:pt x="13728" y="13608"/>
                    <a:pt x="13837" y="13395"/>
                  </a:cubicBezTo>
                  <a:lnTo>
                    <a:pt x="14495" y="13395"/>
                  </a:lnTo>
                  <a:cubicBezTo>
                    <a:pt x="15383" y="13395"/>
                    <a:pt x="16103" y="12676"/>
                    <a:pt x="16103" y="11785"/>
                  </a:cubicBezTo>
                  <a:lnTo>
                    <a:pt x="16103" y="6014"/>
                  </a:lnTo>
                  <a:cubicBezTo>
                    <a:pt x="16103" y="5880"/>
                    <a:pt x="15996" y="5774"/>
                    <a:pt x="15866" y="5774"/>
                  </a:cubicBezTo>
                  <a:cubicBezTo>
                    <a:pt x="15736" y="5774"/>
                    <a:pt x="15630" y="5880"/>
                    <a:pt x="15630" y="6014"/>
                  </a:cubicBezTo>
                  <a:lnTo>
                    <a:pt x="15630" y="11785"/>
                  </a:lnTo>
                  <a:cubicBezTo>
                    <a:pt x="15630" y="12412"/>
                    <a:pt x="15119" y="12922"/>
                    <a:pt x="14492" y="12922"/>
                  </a:cubicBezTo>
                  <a:lnTo>
                    <a:pt x="13909" y="12922"/>
                  </a:lnTo>
                  <a:lnTo>
                    <a:pt x="13909" y="2906"/>
                  </a:lnTo>
                  <a:lnTo>
                    <a:pt x="14495" y="2906"/>
                  </a:lnTo>
                  <a:cubicBezTo>
                    <a:pt x="14498" y="2906"/>
                    <a:pt x="14500" y="2906"/>
                    <a:pt x="14502" y="2906"/>
                  </a:cubicBezTo>
                  <a:cubicBezTo>
                    <a:pt x="15126" y="2906"/>
                    <a:pt x="15630" y="3415"/>
                    <a:pt x="15633" y="4040"/>
                  </a:cubicBezTo>
                  <a:lnTo>
                    <a:pt x="15633" y="5065"/>
                  </a:lnTo>
                  <a:cubicBezTo>
                    <a:pt x="15633" y="5195"/>
                    <a:pt x="15736" y="5301"/>
                    <a:pt x="15870" y="5301"/>
                  </a:cubicBezTo>
                  <a:cubicBezTo>
                    <a:pt x="16000" y="5301"/>
                    <a:pt x="16106" y="5195"/>
                    <a:pt x="16106" y="5065"/>
                  </a:cubicBezTo>
                  <a:lnTo>
                    <a:pt x="16106" y="4040"/>
                  </a:lnTo>
                  <a:cubicBezTo>
                    <a:pt x="16103" y="3153"/>
                    <a:pt x="15383" y="2433"/>
                    <a:pt x="14495" y="2430"/>
                  </a:cubicBezTo>
                  <a:lnTo>
                    <a:pt x="13837" y="2430"/>
                  </a:lnTo>
                  <a:cubicBezTo>
                    <a:pt x="13728" y="2217"/>
                    <a:pt x="13509" y="2083"/>
                    <a:pt x="13269" y="2083"/>
                  </a:cubicBezTo>
                  <a:lnTo>
                    <a:pt x="12501" y="2083"/>
                  </a:lnTo>
                  <a:cubicBezTo>
                    <a:pt x="12261" y="2083"/>
                    <a:pt x="12042" y="2217"/>
                    <a:pt x="11932" y="2430"/>
                  </a:cubicBezTo>
                  <a:lnTo>
                    <a:pt x="11123" y="2430"/>
                  </a:lnTo>
                  <a:lnTo>
                    <a:pt x="11123" y="1741"/>
                  </a:lnTo>
                  <a:cubicBezTo>
                    <a:pt x="11123" y="778"/>
                    <a:pt x="10346" y="0"/>
                    <a:pt x="93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125;p85"/>
          <p:cNvGrpSpPr/>
          <p:nvPr/>
        </p:nvGrpSpPr>
        <p:grpSpPr>
          <a:xfrm rot="577723">
            <a:off x="2925848" y="4359755"/>
            <a:ext cx="374834" cy="613392"/>
            <a:chOff x="2586876" y="2283117"/>
            <a:chExt cx="205605" cy="356828"/>
          </a:xfrm>
        </p:grpSpPr>
        <p:sp>
          <p:nvSpPr>
            <p:cNvPr id="92" name="Google Shape;7126;p85"/>
            <p:cNvSpPr/>
            <p:nvPr/>
          </p:nvSpPr>
          <p:spPr>
            <a:xfrm>
              <a:off x="2745408" y="2309233"/>
              <a:ext cx="41860" cy="283666"/>
            </a:xfrm>
            <a:custGeom>
              <a:avLst/>
              <a:gdLst/>
              <a:ahLst/>
              <a:cxnLst/>
              <a:rect l="l" t="t" r="r" b="b"/>
              <a:pathLst>
                <a:path w="1598" h="10829" extrusionOk="0">
                  <a:moveTo>
                    <a:pt x="1" y="0"/>
                  </a:moveTo>
                  <a:lnTo>
                    <a:pt x="1" y="10829"/>
                  </a:lnTo>
                  <a:lnTo>
                    <a:pt x="1597" y="10031"/>
                  </a:lnTo>
                  <a:lnTo>
                    <a:pt x="1597" y="79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FE6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7127;p85"/>
            <p:cNvSpPr/>
            <p:nvPr/>
          </p:nvSpPr>
          <p:spPr>
            <a:xfrm>
              <a:off x="2592089" y="2309233"/>
              <a:ext cx="174249" cy="283666"/>
            </a:xfrm>
            <a:custGeom>
              <a:avLst/>
              <a:gdLst/>
              <a:ahLst/>
              <a:cxnLst/>
              <a:rect l="l" t="t" r="r" b="b"/>
              <a:pathLst>
                <a:path w="6652" h="10829" extrusionOk="0">
                  <a:moveTo>
                    <a:pt x="6652" y="0"/>
                  </a:moveTo>
                  <a:lnTo>
                    <a:pt x="1" y="799"/>
                  </a:lnTo>
                  <a:lnTo>
                    <a:pt x="1" y="10031"/>
                  </a:lnTo>
                  <a:lnTo>
                    <a:pt x="6652" y="10829"/>
                  </a:lnTo>
                  <a:lnTo>
                    <a:pt x="665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7128;p85"/>
            <p:cNvSpPr/>
            <p:nvPr/>
          </p:nvSpPr>
          <p:spPr>
            <a:xfrm>
              <a:off x="2745408" y="2571969"/>
              <a:ext cx="41860" cy="62763"/>
            </a:xfrm>
            <a:custGeom>
              <a:avLst/>
              <a:gdLst/>
              <a:ahLst/>
              <a:cxnLst/>
              <a:rect l="l" t="t" r="r" b="b"/>
              <a:pathLst>
                <a:path w="1598" h="2396" extrusionOk="0">
                  <a:moveTo>
                    <a:pt x="799" y="1"/>
                  </a:moveTo>
                  <a:lnTo>
                    <a:pt x="1" y="2396"/>
                  </a:lnTo>
                  <a:lnTo>
                    <a:pt x="799" y="2396"/>
                  </a:lnTo>
                  <a:cubicBezTo>
                    <a:pt x="1241" y="2396"/>
                    <a:pt x="1597" y="2036"/>
                    <a:pt x="1597" y="1597"/>
                  </a:cubicBezTo>
                  <a:lnTo>
                    <a:pt x="1597" y="1"/>
                  </a:ln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129;p85"/>
            <p:cNvSpPr/>
            <p:nvPr/>
          </p:nvSpPr>
          <p:spPr>
            <a:xfrm>
              <a:off x="2745408" y="2288303"/>
              <a:ext cx="41860" cy="41860"/>
            </a:xfrm>
            <a:custGeom>
              <a:avLst/>
              <a:gdLst/>
              <a:ahLst/>
              <a:cxnLst/>
              <a:rect l="l" t="t" r="r" b="b"/>
              <a:pathLst>
                <a:path w="1598" h="1598" extrusionOk="0">
                  <a:moveTo>
                    <a:pt x="1" y="1"/>
                  </a:moveTo>
                  <a:lnTo>
                    <a:pt x="799" y="1598"/>
                  </a:lnTo>
                  <a:lnTo>
                    <a:pt x="1597" y="1598"/>
                  </a:lnTo>
                  <a:lnTo>
                    <a:pt x="1597" y="799"/>
                  </a:lnTo>
                  <a:cubicBezTo>
                    <a:pt x="1597" y="357"/>
                    <a:pt x="1238" y="1"/>
                    <a:pt x="799" y="1"/>
                  </a:cubicBez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130;p85"/>
            <p:cNvSpPr/>
            <p:nvPr/>
          </p:nvSpPr>
          <p:spPr>
            <a:xfrm>
              <a:off x="2592089" y="2571969"/>
              <a:ext cx="174249" cy="62763"/>
            </a:xfrm>
            <a:custGeom>
              <a:avLst/>
              <a:gdLst/>
              <a:ahLst/>
              <a:cxnLst/>
              <a:rect l="l" t="t" r="r" b="b"/>
              <a:pathLst>
                <a:path w="6652" h="2396" extrusionOk="0">
                  <a:moveTo>
                    <a:pt x="1" y="1"/>
                  </a:moveTo>
                  <a:lnTo>
                    <a:pt x="1" y="1597"/>
                  </a:lnTo>
                  <a:cubicBezTo>
                    <a:pt x="4" y="2039"/>
                    <a:pt x="360" y="2396"/>
                    <a:pt x="799" y="2396"/>
                  </a:cubicBezTo>
                  <a:lnTo>
                    <a:pt x="5854" y="2396"/>
                  </a:lnTo>
                  <a:cubicBezTo>
                    <a:pt x="6296" y="2396"/>
                    <a:pt x="6652" y="2036"/>
                    <a:pt x="6652" y="1597"/>
                  </a:cubicBezTo>
                  <a:lnTo>
                    <a:pt x="6652" y="1"/>
                  </a:lnTo>
                  <a:close/>
                </a:path>
              </a:pathLst>
            </a:custGeom>
            <a:solidFill>
              <a:srgbClr val="ABBC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7131;p85"/>
            <p:cNvSpPr/>
            <p:nvPr/>
          </p:nvSpPr>
          <p:spPr>
            <a:xfrm>
              <a:off x="2592089" y="2288303"/>
              <a:ext cx="174249" cy="41860"/>
            </a:xfrm>
            <a:custGeom>
              <a:avLst/>
              <a:gdLst/>
              <a:ahLst/>
              <a:cxnLst/>
              <a:rect l="l" t="t" r="r" b="b"/>
              <a:pathLst>
                <a:path w="6652" h="1598" extrusionOk="0">
                  <a:moveTo>
                    <a:pt x="799" y="1"/>
                  </a:moveTo>
                  <a:cubicBezTo>
                    <a:pt x="357" y="1"/>
                    <a:pt x="1" y="357"/>
                    <a:pt x="1" y="799"/>
                  </a:cubicBezTo>
                  <a:lnTo>
                    <a:pt x="1" y="1598"/>
                  </a:lnTo>
                  <a:lnTo>
                    <a:pt x="6652" y="1598"/>
                  </a:lnTo>
                  <a:lnTo>
                    <a:pt x="6652" y="799"/>
                  </a:lnTo>
                  <a:cubicBezTo>
                    <a:pt x="6652" y="357"/>
                    <a:pt x="6292" y="1"/>
                    <a:pt x="5854" y="1"/>
                  </a:cubicBezTo>
                  <a:close/>
                </a:path>
              </a:pathLst>
            </a:custGeom>
            <a:solidFill>
              <a:srgbClr val="ABBC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7132;p85"/>
            <p:cNvSpPr/>
            <p:nvPr/>
          </p:nvSpPr>
          <p:spPr>
            <a:xfrm>
              <a:off x="2679161" y="2592872"/>
              <a:ext cx="20930" cy="20956"/>
            </a:xfrm>
            <a:custGeom>
              <a:avLst/>
              <a:gdLst/>
              <a:ahLst/>
              <a:cxnLst/>
              <a:rect l="l" t="t" r="r" b="b"/>
              <a:pathLst>
                <a:path w="799" h="800" extrusionOk="0">
                  <a:moveTo>
                    <a:pt x="401" y="1"/>
                  </a:moveTo>
                  <a:cubicBezTo>
                    <a:pt x="182" y="1"/>
                    <a:pt x="1" y="179"/>
                    <a:pt x="1" y="398"/>
                  </a:cubicBezTo>
                  <a:cubicBezTo>
                    <a:pt x="1" y="621"/>
                    <a:pt x="182" y="799"/>
                    <a:pt x="401" y="799"/>
                  </a:cubicBezTo>
                  <a:cubicBezTo>
                    <a:pt x="621" y="799"/>
                    <a:pt x="799" y="621"/>
                    <a:pt x="799" y="398"/>
                  </a:cubicBezTo>
                  <a:cubicBezTo>
                    <a:pt x="799" y="179"/>
                    <a:pt x="621" y="1"/>
                    <a:pt x="4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7133;p85"/>
            <p:cNvSpPr/>
            <p:nvPr/>
          </p:nvSpPr>
          <p:spPr>
            <a:xfrm>
              <a:off x="2586876" y="2283117"/>
              <a:ext cx="205605" cy="356828"/>
            </a:xfrm>
            <a:custGeom>
              <a:avLst/>
              <a:gdLst/>
              <a:ahLst/>
              <a:cxnLst/>
              <a:rect l="l" t="t" r="r" b="b"/>
              <a:pathLst>
                <a:path w="7849" h="13622" extrusionOk="0">
                  <a:moveTo>
                    <a:pt x="6851" y="398"/>
                  </a:moveTo>
                  <a:cubicBezTo>
                    <a:pt x="7183" y="398"/>
                    <a:pt x="7451" y="665"/>
                    <a:pt x="7451" y="997"/>
                  </a:cubicBezTo>
                  <a:lnTo>
                    <a:pt x="7451" y="1597"/>
                  </a:lnTo>
                  <a:lnTo>
                    <a:pt x="398" y="1597"/>
                  </a:lnTo>
                  <a:lnTo>
                    <a:pt x="398" y="997"/>
                  </a:lnTo>
                  <a:cubicBezTo>
                    <a:pt x="398" y="668"/>
                    <a:pt x="666" y="398"/>
                    <a:pt x="998" y="398"/>
                  </a:cubicBezTo>
                  <a:close/>
                  <a:moveTo>
                    <a:pt x="7447" y="1994"/>
                  </a:moveTo>
                  <a:lnTo>
                    <a:pt x="7447" y="10829"/>
                  </a:lnTo>
                  <a:lnTo>
                    <a:pt x="1793" y="10829"/>
                  </a:lnTo>
                  <a:cubicBezTo>
                    <a:pt x="1529" y="10829"/>
                    <a:pt x="1529" y="11226"/>
                    <a:pt x="1793" y="11226"/>
                  </a:cubicBezTo>
                  <a:lnTo>
                    <a:pt x="7447" y="11226"/>
                  </a:lnTo>
                  <a:lnTo>
                    <a:pt x="7447" y="12624"/>
                  </a:lnTo>
                  <a:cubicBezTo>
                    <a:pt x="7447" y="12953"/>
                    <a:pt x="7180" y="13221"/>
                    <a:pt x="6851" y="13221"/>
                  </a:cubicBezTo>
                  <a:lnTo>
                    <a:pt x="998" y="13221"/>
                  </a:lnTo>
                  <a:cubicBezTo>
                    <a:pt x="666" y="13221"/>
                    <a:pt x="398" y="12953"/>
                    <a:pt x="398" y="12621"/>
                  </a:cubicBezTo>
                  <a:lnTo>
                    <a:pt x="398" y="11226"/>
                  </a:lnTo>
                  <a:lnTo>
                    <a:pt x="998" y="11226"/>
                  </a:lnTo>
                  <a:cubicBezTo>
                    <a:pt x="1108" y="11226"/>
                    <a:pt x="1197" y="11137"/>
                    <a:pt x="1197" y="11028"/>
                  </a:cubicBezTo>
                  <a:cubicBezTo>
                    <a:pt x="1197" y="10918"/>
                    <a:pt x="1108" y="10829"/>
                    <a:pt x="998" y="10829"/>
                  </a:cubicBezTo>
                  <a:lnTo>
                    <a:pt x="398" y="10829"/>
                  </a:lnTo>
                  <a:lnTo>
                    <a:pt x="398" y="1994"/>
                  </a:lnTo>
                  <a:close/>
                  <a:moveTo>
                    <a:pt x="998" y="0"/>
                  </a:moveTo>
                  <a:cubicBezTo>
                    <a:pt x="446" y="0"/>
                    <a:pt x="1" y="446"/>
                    <a:pt x="1" y="997"/>
                  </a:cubicBezTo>
                  <a:lnTo>
                    <a:pt x="1" y="12624"/>
                  </a:lnTo>
                  <a:cubicBezTo>
                    <a:pt x="1" y="13173"/>
                    <a:pt x="446" y="13622"/>
                    <a:pt x="998" y="13622"/>
                  </a:cubicBezTo>
                  <a:lnTo>
                    <a:pt x="6851" y="13622"/>
                  </a:lnTo>
                  <a:cubicBezTo>
                    <a:pt x="7403" y="13622"/>
                    <a:pt x="7848" y="13173"/>
                    <a:pt x="7848" y="12624"/>
                  </a:cubicBezTo>
                  <a:lnTo>
                    <a:pt x="7848" y="997"/>
                  </a:lnTo>
                  <a:cubicBezTo>
                    <a:pt x="7848" y="446"/>
                    <a:pt x="7403" y="0"/>
                    <a:pt x="68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7134;p85"/>
            <p:cNvSpPr/>
            <p:nvPr/>
          </p:nvSpPr>
          <p:spPr>
            <a:xfrm>
              <a:off x="2682671" y="2304020"/>
              <a:ext cx="33137" cy="10452"/>
            </a:xfrm>
            <a:custGeom>
              <a:avLst/>
              <a:gdLst/>
              <a:ahLst/>
              <a:cxnLst/>
              <a:rect l="l" t="t" r="r" b="b"/>
              <a:pathLst>
                <a:path w="1265" h="399" extrusionOk="0">
                  <a:moveTo>
                    <a:pt x="267" y="1"/>
                  </a:moveTo>
                  <a:cubicBezTo>
                    <a:pt x="0" y="1"/>
                    <a:pt x="0" y="398"/>
                    <a:pt x="267" y="398"/>
                  </a:cubicBezTo>
                  <a:lnTo>
                    <a:pt x="1062" y="398"/>
                  </a:lnTo>
                  <a:cubicBezTo>
                    <a:pt x="1176" y="398"/>
                    <a:pt x="1265" y="309"/>
                    <a:pt x="1265" y="199"/>
                  </a:cubicBezTo>
                  <a:cubicBezTo>
                    <a:pt x="1265" y="90"/>
                    <a:pt x="1176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7135;p85"/>
            <p:cNvSpPr/>
            <p:nvPr/>
          </p:nvSpPr>
          <p:spPr>
            <a:xfrm>
              <a:off x="2668657" y="2587581"/>
              <a:ext cx="36752" cy="31486"/>
            </a:xfrm>
            <a:custGeom>
              <a:avLst/>
              <a:gdLst/>
              <a:ahLst/>
              <a:cxnLst/>
              <a:rect l="l" t="t" r="r" b="b"/>
              <a:pathLst>
                <a:path w="1403" h="1202" extrusionOk="0">
                  <a:moveTo>
                    <a:pt x="798" y="399"/>
                  </a:moveTo>
                  <a:cubicBezTo>
                    <a:pt x="901" y="399"/>
                    <a:pt x="1001" y="479"/>
                    <a:pt x="1001" y="600"/>
                  </a:cubicBezTo>
                  <a:cubicBezTo>
                    <a:pt x="1001" y="710"/>
                    <a:pt x="912" y="803"/>
                    <a:pt x="802" y="803"/>
                  </a:cubicBezTo>
                  <a:lnTo>
                    <a:pt x="802" y="799"/>
                  </a:lnTo>
                  <a:cubicBezTo>
                    <a:pt x="624" y="799"/>
                    <a:pt x="535" y="583"/>
                    <a:pt x="659" y="457"/>
                  </a:cubicBezTo>
                  <a:cubicBezTo>
                    <a:pt x="699" y="417"/>
                    <a:pt x="749" y="399"/>
                    <a:pt x="798" y="399"/>
                  </a:cubicBezTo>
                  <a:close/>
                  <a:moveTo>
                    <a:pt x="802" y="1"/>
                  </a:moveTo>
                  <a:cubicBezTo>
                    <a:pt x="268" y="1"/>
                    <a:pt x="1" y="645"/>
                    <a:pt x="378" y="1025"/>
                  </a:cubicBezTo>
                  <a:cubicBezTo>
                    <a:pt x="499" y="1147"/>
                    <a:pt x="649" y="1202"/>
                    <a:pt x="797" y="1202"/>
                  </a:cubicBezTo>
                  <a:cubicBezTo>
                    <a:pt x="1105" y="1202"/>
                    <a:pt x="1402" y="962"/>
                    <a:pt x="1402" y="600"/>
                  </a:cubicBezTo>
                  <a:cubicBezTo>
                    <a:pt x="1402" y="268"/>
                    <a:pt x="1131" y="1"/>
                    <a:pt x="8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7136;p85"/>
            <p:cNvSpPr/>
            <p:nvPr/>
          </p:nvSpPr>
          <p:spPr>
            <a:xfrm>
              <a:off x="2663549" y="2304020"/>
              <a:ext cx="10426" cy="10452"/>
            </a:xfrm>
            <a:custGeom>
              <a:avLst/>
              <a:gdLst/>
              <a:ahLst/>
              <a:cxnLst/>
              <a:rect l="l" t="t" r="r" b="b"/>
              <a:pathLst>
                <a:path w="398" h="399" extrusionOk="0">
                  <a:moveTo>
                    <a:pt x="199" y="1"/>
                  </a:moveTo>
                  <a:cubicBezTo>
                    <a:pt x="89" y="1"/>
                    <a:pt x="0" y="90"/>
                    <a:pt x="0" y="199"/>
                  </a:cubicBezTo>
                  <a:cubicBezTo>
                    <a:pt x="0" y="309"/>
                    <a:pt x="89" y="398"/>
                    <a:pt x="199" y="398"/>
                  </a:cubicBezTo>
                  <a:cubicBezTo>
                    <a:pt x="309" y="398"/>
                    <a:pt x="398" y="309"/>
                    <a:pt x="398" y="199"/>
                  </a:cubicBezTo>
                  <a:cubicBezTo>
                    <a:pt x="398" y="90"/>
                    <a:pt x="309" y="1"/>
                    <a:pt x="1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7137;p85"/>
          <p:cNvGrpSpPr/>
          <p:nvPr/>
        </p:nvGrpSpPr>
        <p:grpSpPr>
          <a:xfrm>
            <a:off x="2049893" y="4240455"/>
            <a:ext cx="593067" cy="549727"/>
            <a:chOff x="1961313" y="2299436"/>
            <a:chExt cx="385302" cy="352532"/>
          </a:xfrm>
        </p:grpSpPr>
        <p:sp>
          <p:nvSpPr>
            <p:cNvPr id="81" name="Google Shape;7138;p85"/>
            <p:cNvSpPr/>
            <p:nvPr/>
          </p:nvSpPr>
          <p:spPr>
            <a:xfrm>
              <a:off x="2043618" y="2618727"/>
              <a:ext cx="220221" cy="27505"/>
            </a:xfrm>
            <a:custGeom>
              <a:avLst/>
              <a:gdLst/>
              <a:ahLst/>
              <a:cxnLst/>
              <a:rect l="l" t="t" r="r" b="b"/>
              <a:pathLst>
                <a:path w="8407" h="1050" extrusionOk="0">
                  <a:moveTo>
                    <a:pt x="526" y="1"/>
                  </a:moveTo>
                  <a:cubicBezTo>
                    <a:pt x="237" y="1"/>
                    <a:pt x="1" y="235"/>
                    <a:pt x="1" y="525"/>
                  </a:cubicBezTo>
                  <a:cubicBezTo>
                    <a:pt x="1" y="816"/>
                    <a:pt x="237" y="1050"/>
                    <a:pt x="526" y="1050"/>
                  </a:cubicBezTo>
                  <a:cubicBezTo>
                    <a:pt x="531" y="1050"/>
                    <a:pt x="535" y="1050"/>
                    <a:pt x="539" y="1049"/>
                  </a:cubicBezTo>
                  <a:lnTo>
                    <a:pt x="7882" y="1049"/>
                  </a:lnTo>
                  <a:cubicBezTo>
                    <a:pt x="8174" y="1049"/>
                    <a:pt x="8407" y="813"/>
                    <a:pt x="8407" y="525"/>
                  </a:cubicBezTo>
                  <a:cubicBezTo>
                    <a:pt x="8407" y="237"/>
                    <a:pt x="8174" y="1"/>
                    <a:pt x="7882" y="1"/>
                  </a:cubicBezTo>
                  <a:lnTo>
                    <a:pt x="539" y="1"/>
                  </a:lnTo>
                  <a:cubicBezTo>
                    <a:pt x="535" y="1"/>
                    <a:pt x="531" y="1"/>
                    <a:pt x="526" y="1"/>
                  </a:cubicBezTo>
                  <a:close/>
                </a:path>
              </a:pathLst>
            </a:custGeom>
            <a:solidFill>
              <a:srgbClr val="99AE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7139;p85"/>
            <p:cNvSpPr/>
            <p:nvPr/>
          </p:nvSpPr>
          <p:spPr>
            <a:xfrm>
              <a:off x="2063474" y="2618727"/>
              <a:ext cx="200366" cy="27505"/>
            </a:xfrm>
            <a:custGeom>
              <a:avLst/>
              <a:gdLst/>
              <a:ahLst/>
              <a:cxnLst/>
              <a:rect l="l" t="t" r="r" b="b"/>
              <a:pathLst>
                <a:path w="7649" h="1050" extrusionOk="0">
                  <a:moveTo>
                    <a:pt x="526" y="1"/>
                  </a:moveTo>
                  <a:cubicBezTo>
                    <a:pt x="237" y="1"/>
                    <a:pt x="0" y="235"/>
                    <a:pt x="0" y="525"/>
                  </a:cubicBezTo>
                  <a:cubicBezTo>
                    <a:pt x="0" y="816"/>
                    <a:pt x="237" y="1050"/>
                    <a:pt x="526" y="1050"/>
                  </a:cubicBezTo>
                  <a:cubicBezTo>
                    <a:pt x="530" y="1050"/>
                    <a:pt x="534" y="1050"/>
                    <a:pt x="538" y="1049"/>
                  </a:cubicBezTo>
                  <a:lnTo>
                    <a:pt x="7124" y="1049"/>
                  </a:lnTo>
                  <a:cubicBezTo>
                    <a:pt x="7416" y="1049"/>
                    <a:pt x="7649" y="813"/>
                    <a:pt x="7649" y="525"/>
                  </a:cubicBezTo>
                  <a:cubicBezTo>
                    <a:pt x="7649" y="237"/>
                    <a:pt x="7416" y="1"/>
                    <a:pt x="7124" y="1"/>
                  </a:cubicBezTo>
                  <a:lnTo>
                    <a:pt x="538" y="1"/>
                  </a:lnTo>
                  <a:cubicBezTo>
                    <a:pt x="534" y="1"/>
                    <a:pt x="530" y="1"/>
                    <a:pt x="526" y="1"/>
                  </a:cubicBezTo>
                  <a:close/>
                </a:path>
              </a:pathLst>
            </a:custGeom>
            <a:solidFill>
              <a:srgbClr val="C5D0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" name="Google Shape;7140;p85"/>
            <p:cNvGrpSpPr/>
            <p:nvPr/>
          </p:nvGrpSpPr>
          <p:grpSpPr>
            <a:xfrm>
              <a:off x="1961313" y="2299436"/>
              <a:ext cx="385302" cy="352532"/>
              <a:chOff x="1961313" y="2299436"/>
              <a:chExt cx="385302" cy="352532"/>
            </a:xfrm>
          </p:grpSpPr>
          <p:sp>
            <p:nvSpPr>
              <p:cNvPr id="84" name="Google Shape;7141;p85"/>
              <p:cNvSpPr/>
              <p:nvPr/>
            </p:nvSpPr>
            <p:spPr>
              <a:xfrm>
                <a:off x="2082936" y="2545669"/>
                <a:ext cx="141951" cy="85762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3274" extrusionOk="0">
                    <a:moveTo>
                      <a:pt x="2711" y="0"/>
                    </a:moveTo>
                    <a:lnTo>
                      <a:pt x="563" y="960"/>
                    </a:lnTo>
                    <a:lnTo>
                      <a:pt x="1" y="2790"/>
                    </a:lnTo>
                    <a:lnTo>
                      <a:pt x="1265" y="3009"/>
                    </a:lnTo>
                    <a:lnTo>
                      <a:pt x="2780" y="3273"/>
                    </a:lnTo>
                    <a:lnTo>
                      <a:pt x="5419" y="2793"/>
                    </a:lnTo>
                    <a:lnTo>
                      <a:pt x="5072" y="1662"/>
                    </a:lnTo>
                    <a:lnTo>
                      <a:pt x="4857" y="960"/>
                    </a:lnTo>
                    <a:lnTo>
                      <a:pt x="2711" y="0"/>
                    </a:lnTo>
                    <a:close/>
                  </a:path>
                </a:pathLst>
              </a:custGeom>
              <a:solidFill>
                <a:srgbClr val="C5D0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7142;p85"/>
              <p:cNvSpPr/>
              <p:nvPr/>
            </p:nvSpPr>
            <p:spPr>
              <a:xfrm>
                <a:off x="2082936" y="2545669"/>
                <a:ext cx="132887" cy="78847"/>
              </a:xfrm>
              <a:custGeom>
                <a:avLst/>
                <a:gdLst/>
                <a:ahLst/>
                <a:cxnLst/>
                <a:rect l="l" t="t" r="r" b="b"/>
                <a:pathLst>
                  <a:path w="5073" h="3010" extrusionOk="0">
                    <a:moveTo>
                      <a:pt x="2711" y="0"/>
                    </a:moveTo>
                    <a:lnTo>
                      <a:pt x="563" y="960"/>
                    </a:lnTo>
                    <a:lnTo>
                      <a:pt x="1" y="2790"/>
                    </a:lnTo>
                    <a:lnTo>
                      <a:pt x="1265" y="3009"/>
                    </a:lnTo>
                    <a:lnTo>
                      <a:pt x="1519" y="1659"/>
                    </a:lnTo>
                    <a:lnTo>
                      <a:pt x="5072" y="1659"/>
                    </a:lnTo>
                    <a:lnTo>
                      <a:pt x="4857" y="960"/>
                    </a:lnTo>
                    <a:lnTo>
                      <a:pt x="2711" y="0"/>
                    </a:lnTo>
                    <a:close/>
                  </a:path>
                </a:pathLst>
              </a:custGeom>
              <a:solidFill>
                <a:srgbClr val="99AEB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7143;p85"/>
              <p:cNvSpPr/>
              <p:nvPr/>
            </p:nvSpPr>
            <p:spPr>
              <a:xfrm>
                <a:off x="1966971" y="2305199"/>
                <a:ext cx="373881" cy="265617"/>
              </a:xfrm>
              <a:custGeom>
                <a:avLst/>
                <a:gdLst/>
                <a:ahLst/>
                <a:cxnLst/>
                <a:rect l="l" t="t" r="r" b="b"/>
                <a:pathLst>
                  <a:path w="14273" h="10140" extrusionOk="0">
                    <a:moveTo>
                      <a:pt x="1183" y="0"/>
                    </a:moveTo>
                    <a:cubicBezTo>
                      <a:pt x="532" y="0"/>
                      <a:pt x="4" y="531"/>
                      <a:pt x="4" y="1182"/>
                    </a:cubicBezTo>
                    <a:lnTo>
                      <a:pt x="4" y="8954"/>
                    </a:lnTo>
                    <a:cubicBezTo>
                      <a:pt x="0" y="9609"/>
                      <a:pt x="532" y="10140"/>
                      <a:pt x="1183" y="10140"/>
                    </a:cubicBezTo>
                    <a:lnTo>
                      <a:pt x="13091" y="10140"/>
                    </a:lnTo>
                    <a:cubicBezTo>
                      <a:pt x="13745" y="10137"/>
                      <a:pt x="14273" y="9609"/>
                      <a:pt x="14273" y="8954"/>
                    </a:cubicBezTo>
                    <a:lnTo>
                      <a:pt x="14273" y="1182"/>
                    </a:lnTo>
                    <a:cubicBezTo>
                      <a:pt x="14273" y="531"/>
                      <a:pt x="13742" y="0"/>
                      <a:pt x="13091" y="0"/>
                    </a:cubicBezTo>
                    <a:close/>
                  </a:path>
                </a:pathLst>
              </a:custGeom>
              <a:solidFill>
                <a:srgbClr val="C5D0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7144;p85"/>
              <p:cNvSpPr/>
              <p:nvPr/>
            </p:nvSpPr>
            <p:spPr>
              <a:xfrm>
                <a:off x="1997488" y="2335716"/>
                <a:ext cx="312952" cy="187006"/>
              </a:xfrm>
              <a:custGeom>
                <a:avLst/>
                <a:gdLst/>
                <a:ahLst/>
                <a:cxnLst/>
                <a:rect l="l" t="t" r="r" b="b"/>
                <a:pathLst>
                  <a:path w="11947" h="7139" extrusionOk="0">
                    <a:moveTo>
                      <a:pt x="18" y="0"/>
                    </a:moveTo>
                    <a:cubicBezTo>
                      <a:pt x="7" y="0"/>
                      <a:pt x="0" y="7"/>
                      <a:pt x="0" y="17"/>
                    </a:cubicBezTo>
                    <a:lnTo>
                      <a:pt x="0" y="7138"/>
                    </a:lnTo>
                    <a:lnTo>
                      <a:pt x="11946" y="7138"/>
                    </a:lnTo>
                    <a:lnTo>
                      <a:pt x="11946" y="17"/>
                    </a:lnTo>
                    <a:cubicBezTo>
                      <a:pt x="11943" y="7"/>
                      <a:pt x="11936" y="0"/>
                      <a:pt x="11926" y="0"/>
                    </a:cubicBezTo>
                    <a:close/>
                  </a:path>
                </a:pathLst>
              </a:custGeom>
              <a:solidFill>
                <a:srgbClr val="677C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7145;p85"/>
              <p:cNvSpPr/>
              <p:nvPr/>
            </p:nvSpPr>
            <p:spPr>
              <a:xfrm>
                <a:off x="2292811" y="2335716"/>
                <a:ext cx="17629" cy="187006"/>
              </a:xfrm>
              <a:custGeom>
                <a:avLst/>
                <a:gdLst/>
                <a:ahLst/>
                <a:cxnLst/>
                <a:rect l="l" t="t" r="r" b="b"/>
                <a:pathLst>
                  <a:path w="673" h="7139" extrusionOk="0">
                    <a:moveTo>
                      <a:pt x="1" y="0"/>
                    </a:moveTo>
                    <a:cubicBezTo>
                      <a:pt x="1" y="7"/>
                      <a:pt x="1" y="10"/>
                      <a:pt x="1" y="17"/>
                    </a:cubicBezTo>
                    <a:lnTo>
                      <a:pt x="1" y="7138"/>
                    </a:lnTo>
                    <a:lnTo>
                      <a:pt x="672" y="7138"/>
                    </a:lnTo>
                    <a:lnTo>
                      <a:pt x="672" y="17"/>
                    </a:lnTo>
                    <a:cubicBezTo>
                      <a:pt x="672" y="10"/>
                      <a:pt x="669" y="7"/>
                      <a:pt x="669" y="0"/>
                    </a:cubicBezTo>
                    <a:close/>
                  </a:path>
                </a:pathLst>
              </a:custGeom>
              <a:solidFill>
                <a:srgbClr val="546C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7146;p85"/>
              <p:cNvSpPr/>
              <p:nvPr/>
            </p:nvSpPr>
            <p:spPr>
              <a:xfrm>
                <a:off x="1961313" y="2299436"/>
                <a:ext cx="385302" cy="352532"/>
              </a:xfrm>
              <a:custGeom>
                <a:avLst/>
                <a:gdLst/>
                <a:ahLst/>
                <a:cxnLst/>
                <a:rect l="l" t="t" r="r" b="b"/>
                <a:pathLst>
                  <a:path w="14709" h="13458" extrusionOk="0">
                    <a:moveTo>
                      <a:pt x="9338" y="10572"/>
                    </a:moveTo>
                    <a:lnTo>
                      <a:pt x="9767" y="11971"/>
                    </a:lnTo>
                    <a:lnTo>
                      <a:pt x="4938" y="11971"/>
                    </a:lnTo>
                    <a:lnTo>
                      <a:pt x="5367" y="10572"/>
                    </a:lnTo>
                    <a:close/>
                    <a:moveTo>
                      <a:pt x="11024" y="12409"/>
                    </a:moveTo>
                    <a:cubicBezTo>
                      <a:pt x="11196" y="12409"/>
                      <a:pt x="11333" y="12546"/>
                      <a:pt x="11333" y="12714"/>
                    </a:cubicBezTo>
                    <a:cubicBezTo>
                      <a:pt x="11333" y="12882"/>
                      <a:pt x="11196" y="13019"/>
                      <a:pt x="11024" y="13019"/>
                    </a:cubicBezTo>
                    <a:lnTo>
                      <a:pt x="3681" y="13019"/>
                    </a:lnTo>
                    <a:cubicBezTo>
                      <a:pt x="3513" y="13019"/>
                      <a:pt x="3376" y="12882"/>
                      <a:pt x="3376" y="12714"/>
                    </a:cubicBezTo>
                    <a:cubicBezTo>
                      <a:pt x="3376" y="12546"/>
                      <a:pt x="3513" y="12409"/>
                      <a:pt x="3681" y="12409"/>
                    </a:cubicBezTo>
                    <a:close/>
                    <a:moveTo>
                      <a:pt x="1399" y="1"/>
                    </a:moveTo>
                    <a:cubicBezTo>
                      <a:pt x="628" y="4"/>
                      <a:pt x="0" y="628"/>
                      <a:pt x="0" y="1402"/>
                    </a:cubicBezTo>
                    <a:lnTo>
                      <a:pt x="0" y="9174"/>
                    </a:lnTo>
                    <a:cubicBezTo>
                      <a:pt x="0" y="9949"/>
                      <a:pt x="628" y="10572"/>
                      <a:pt x="1399" y="10576"/>
                    </a:cubicBezTo>
                    <a:lnTo>
                      <a:pt x="4911" y="10576"/>
                    </a:lnTo>
                    <a:lnTo>
                      <a:pt x="4483" y="11974"/>
                    </a:lnTo>
                    <a:lnTo>
                      <a:pt x="3681" y="11974"/>
                    </a:lnTo>
                    <a:cubicBezTo>
                      <a:pt x="3273" y="11974"/>
                      <a:pt x="2941" y="12306"/>
                      <a:pt x="2941" y="12714"/>
                    </a:cubicBezTo>
                    <a:cubicBezTo>
                      <a:pt x="2941" y="13125"/>
                      <a:pt x="3273" y="13458"/>
                      <a:pt x="3681" y="13458"/>
                    </a:cubicBezTo>
                    <a:lnTo>
                      <a:pt x="11028" y="13458"/>
                    </a:lnTo>
                    <a:cubicBezTo>
                      <a:pt x="11436" y="13458"/>
                      <a:pt x="11768" y="13125"/>
                      <a:pt x="11768" y="12714"/>
                    </a:cubicBezTo>
                    <a:cubicBezTo>
                      <a:pt x="11768" y="12306"/>
                      <a:pt x="11436" y="11974"/>
                      <a:pt x="11028" y="11974"/>
                    </a:cubicBezTo>
                    <a:lnTo>
                      <a:pt x="10223" y="11974"/>
                    </a:lnTo>
                    <a:lnTo>
                      <a:pt x="9794" y="10576"/>
                    </a:lnTo>
                    <a:lnTo>
                      <a:pt x="13307" y="10576"/>
                    </a:lnTo>
                    <a:cubicBezTo>
                      <a:pt x="14081" y="10572"/>
                      <a:pt x="14708" y="9949"/>
                      <a:pt x="14708" y="9174"/>
                    </a:cubicBezTo>
                    <a:lnTo>
                      <a:pt x="14708" y="1402"/>
                    </a:lnTo>
                    <a:cubicBezTo>
                      <a:pt x="14708" y="628"/>
                      <a:pt x="14081" y="4"/>
                      <a:pt x="13307" y="1"/>
                    </a:cubicBezTo>
                    <a:lnTo>
                      <a:pt x="3626" y="1"/>
                    </a:lnTo>
                    <a:cubicBezTo>
                      <a:pt x="3335" y="1"/>
                      <a:pt x="3335" y="439"/>
                      <a:pt x="3626" y="439"/>
                    </a:cubicBezTo>
                    <a:lnTo>
                      <a:pt x="13307" y="439"/>
                    </a:lnTo>
                    <a:cubicBezTo>
                      <a:pt x="13838" y="439"/>
                      <a:pt x="14270" y="871"/>
                      <a:pt x="14270" y="1402"/>
                    </a:cubicBezTo>
                    <a:lnTo>
                      <a:pt x="14270" y="9174"/>
                    </a:lnTo>
                    <a:cubicBezTo>
                      <a:pt x="14270" y="9705"/>
                      <a:pt x="13838" y="10137"/>
                      <a:pt x="13307" y="10137"/>
                    </a:cubicBezTo>
                    <a:lnTo>
                      <a:pt x="1399" y="10137"/>
                    </a:lnTo>
                    <a:cubicBezTo>
                      <a:pt x="867" y="10137"/>
                      <a:pt x="439" y="9705"/>
                      <a:pt x="436" y="9174"/>
                    </a:cubicBezTo>
                    <a:lnTo>
                      <a:pt x="436" y="1402"/>
                    </a:lnTo>
                    <a:cubicBezTo>
                      <a:pt x="439" y="871"/>
                      <a:pt x="867" y="439"/>
                      <a:pt x="1399" y="439"/>
                    </a:cubicBezTo>
                    <a:lnTo>
                      <a:pt x="2752" y="439"/>
                    </a:lnTo>
                    <a:cubicBezTo>
                      <a:pt x="2872" y="439"/>
                      <a:pt x="2972" y="340"/>
                      <a:pt x="2972" y="220"/>
                    </a:cubicBezTo>
                    <a:cubicBezTo>
                      <a:pt x="2972" y="100"/>
                      <a:pt x="2872" y="1"/>
                      <a:pt x="275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7147;p85"/>
              <p:cNvSpPr/>
              <p:nvPr/>
            </p:nvSpPr>
            <p:spPr>
              <a:xfrm>
                <a:off x="1991830" y="2329953"/>
                <a:ext cx="324268" cy="198427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7575" extrusionOk="0">
                    <a:moveTo>
                      <a:pt x="237" y="1"/>
                    </a:moveTo>
                    <a:cubicBezTo>
                      <a:pt x="107" y="4"/>
                      <a:pt x="1" y="107"/>
                      <a:pt x="1" y="237"/>
                    </a:cubicBezTo>
                    <a:lnTo>
                      <a:pt x="1" y="7358"/>
                    </a:lnTo>
                    <a:cubicBezTo>
                      <a:pt x="1" y="7478"/>
                      <a:pt x="100" y="7574"/>
                      <a:pt x="220" y="7574"/>
                    </a:cubicBezTo>
                    <a:lnTo>
                      <a:pt x="12162" y="7574"/>
                    </a:lnTo>
                    <a:cubicBezTo>
                      <a:pt x="12282" y="7574"/>
                      <a:pt x="12378" y="7478"/>
                      <a:pt x="12378" y="7358"/>
                    </a:cubicBezTo>
                    <a:lnTo>
                      <a:pt x="12378" y="6604"/>
                    </a:lnTo>
                    <a:cubicBezTo>
                      <a:pt x="12378" y="6459"/>
                      <a:pt x="12269" y="6386"/>
                      <a:pt x="12161" y="6386"/>
                    </a:cubicBezTo>
                    <a:cubicBezTo>
                      <a:pt x="12052" y="6386"/>
                      <a:pt x="11943" y="6459"/>
                      <a:pt x="11943" y="6604"/>
                    </a:cubicBezTo>
                    <a:lnTo>
                      <a:pt x="11943" y="7139"/>
                    </a:lnTo>
                    <a:lnTo>
                      <a:pt x="436" y="7139"/>
                    </a:lnTo>
                    <a:lnTo>
                      <a:pt x="436" y="440"/>
                    </a:lnTo>
                    <a:lnTo>
                      <a:pt x="11940" y="440"/>
                    </a:lnTo>
                    <a:lnTo>
                      <a:pt x="11940" y="5730"/>
                    </a:lnTo>
                    <a:cubicBezTo>
                      <a:pt x="11940" y="5850"/>
                      <a:pt x="12039" y="5950"/>
                      <a:pt x="12162" y="5950"/>
                    </a:cubicBezTo>
                    <a:cubicBezTo>
                      <a:pt x="12282" y="5950"/>
                      <a:pt x="12378" y="5850"/>
                      <a:pt x="12378" y="5730"/>
                    </a:cubicBezTo>
                    <a:lnTo>
                      <a:pt x="12378" y="237"/>
                    </a:lnTo>
                    <a:cubicBezTo>
                      <a:pt x="12378" y="107"/>
                      <a:pt x="12275" y="1"/>
                      <a:pt x="12145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148;p85"/>
              <p:cNvSpPr/>
              <p:nvPr/>
            </p:nvSpPr>
            <p:spPr>
              <a:xfrm>
                <a:off x="2147821" y="2539959"/>
                <a:ext cx="12443" cy="11473"/>
              </a:xfrm>
              <a:custGeom>
                <a:avLst/>
                <a:gdLst/>
                <a:ahLst/>
                <a:cxnLst/>
                <a:rect l="l" t="t" r="r" b="b"/>
                <a:pathLst>
                  <a:path w="475" h="438" extrusionOk="0">
                    <a:moveTo>
                      <a:pt x="234" y="0"/>
                    </a:moveTo>
                    <a:cubicBezTo>
                      <a:pt x="131" y="0"/>
                      <a:pt x="30" y="72"/>
                      <a:pt x="15" y="194"/>
                    </a:cubicBezTo>
                    <a:cubicBezTo>
                      <a:pt x="1" y="336"/>
                      <a:pt x="115" y="437"/>
                      <a:pt x="236" y="437"/>
                    </a:cubicBezTo>
                    <a:cubicBezTo>
                      <a:pt x="288" y="437"/>
                      <a:pt x="341" y="418"/>
                      <a:pt x="385" y="376"/>
                    </a:cubicBezTo>
                    <a:cubicBezTo>
                      <a:pt x="461" y="301"/>
                      <a:pt x="474" y="184"/>
                      <a:pt x="416" y="99"/>
                    </a:cubicBezTo>
                    <a:cubicBezTo>
                      <a:pt x="370" y="31"/>
                      <a:pt x="301" y="0"/>
                      <a:pt x="234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3" name="Google Shape;16640;p90"/>
          <p:cNvGrpSpPr/>
          <p:nvPr/>
        </p:nvGrpSpPr>
        <p:grpSpPr>
          <a:xfrm>
            <a:off x="3796263" y="4177391"/>
            <a:ext cx="554512" cy="573426"/>
            <a:chOff x="2496516" y="1959319"/>
            <a:chExt cx="358823" cy="378430"/>
          </a:xfrm>
        </p:grpSpPr>
        <p:sp>
          <p:nvSpPr>
            <p:cNvPr id="104" name="Google Shape;16641;p90"/>
            <p:cNvSpPr/>
            <p:nvPr/>
          </p:nvSpPr>
          <p:spPr>
            <a:xfrm>
              <a:off x="2522388" y="1964850"/>
              <a:ext cx="130722" cy="171220"/>
            </a:xfrm>
            <a:custGeom>
              <a:avLst/>
              <a:gdLst/>
              <a:ahLst/>
              <a:cxnLst/>
              <a:rect l="l" t="t" r="r" b="b"/>
              <a:pathLst>
                <a:path w="4987" h="6532" extrusionOk="0">
                  <a:moveTo>
                    <a:pt x="453" y="0"/>
                  </a:moveTo>
                  <a:cubicBezTo>
                    <a:pt x="219" y="0"/>
                    <a:pt x="0" y="185"/>
                    <a:pt x="0" y="456"/>
                  </a:cubicBezTo>
                  <a:lnTo>
                    <a:pt x="0" y="6532"/>
                  </a:lnTo>
                  <a:lnTo>
                    <a:pt x="4987" y="3585"/>
                  </a:lnTo>
                  <a:lnTo>
                    <a:pt x="739" y="104"/>
                  </a:lnTo>
                  <a:cubicBezTo>
                    <a:pt x="651" y="32"/>
                    <a:pt x="551" y="0"/>
                    <a:pt x="453" y="0"/>
                  </a:cubicBezTo>
                  <a:close/>
                </a:path>
              </a:pathLst>
            </a:custGeom>
            <a:solidFill>
              <a:srgbClr val="BCD0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6642;p90"/>
            <p:cNvSpPr/>
            <p:nvPr/>
          </p:nvSpPr>
          <p:spPr>
            <a:xfrm>
              <a:off x="2522388" y="1983225"/>
              <a:ext cx="71272" cy="138297"/>
            </a:xfrm>
            <a:custGeom>
              <a:avLst/>
              <a:gdLst/>
              <a:ahLst/>
              <a:cxnLst/>
              <a:rect l="l" t="t" r="r" b="b"/>
              <a:pathLst>
                <a:path w="2719" h="5276" extrusionOk="0">
                  <a:moveTo>
                    <a:pt x="0" y="1"/>
                  </a:moveTo>
                  <a:lnTo>
                    <a:pt x="0" y="5275"/>
                  </a:lnTo>
                  <a:lnTo>
                    <a:pt x="2719" y="306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1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6643;p90"/>
            <p:cNvSpPr/>
            <p:nvPr/>
          </p:nvSpPr>
          <p:spPr>
            <a:xfrm>
              <a:off x="2700659" y="1964850"/>
              <a:ext cx="130722" cy="171220"/>
            </a:xfrm>
            <a:custGeom>
              <a:avLst/>
              <a:gdLst/>
              <a:ahLst/>
              <a:cxnLst/>
              <a:rect l="l" t="t" r="r" b="b"/>
              <a:pathLst>
                <a:path w="4987" h="6532" extrusionOk="0">
                  <a:moveTo>
                    <a:pt x="4532" y="0"/>
                  </a:moveTo>
                  <a:cubicBezTo>
                    <a:pt x="4435" y="0"/>
                    <a:pt x="4335" y="32"/>
                    <a:pt x="4248" y="104"/>
                  </a:cubicBezTo>
                  <a:lnTo>
                    <a:pt x="0" y="3585"/>
                  </a:lnTo>
                  <a:lnTo>
                    <a:pt x="4987" y="6532"/>
                  </a:lnTo>
                  <a:lnTo>
                    <a:pt x="4987" y="456"/>
                  </a:lnTo>
                  <a:cubicBezTo>
                    <a:pt x="4987" y="185"/>
                    <a:pt x="4766" y="0"/>
                    <a:pt x="4532" y="0"/>
                  </a:cubicBezTo>
                  <a:close/>
                </a:path>
              </a:pathLst>
            </a:custGeom>
            <a:solidFill>
              <a:srgbClr val="BCD0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6644;p90"/>
            <p:cNvSpPr/>
            <p:nvPr/>
          </p:nvSpPr>
          <p:spPr>
            <a:xfrm>
              <a:off x="2760109" y="1983225"/>
              <a:ext cx="71272" cy="138297"/>
            </a:xfrm>
            <a:custGeom>
              <a:avLst/>
              <a:gdLst/>
              <a:ahLst/>
              <a:cxnLst/>
              <a:rect l="l" t="t" r="r" b="b"/>
              <a:pathLst>
                <a:path w="2719" h="5276" extrusionOk="0">
                  <a:moveTo>
                    <a:pt x="2719" y="1"/>
                  </a:moveTo>
                  <a:lnTo>
                    <a:pt x="0" y="3064"/>
                  </a:lnTo>
                  <a:lnTo>
                    <a:pt x="2719" y="5275"/>
                  </a:lnTo>
                  <a:lnTo>
                    <a:pt x="2719" y="1"/>
                  </a:lnTo>
                  <a:close/>
                </a:path>
              </a:pathLst>
            </a:custGeom>
            <a:solidFill>
              <a:srgbClr val="A1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6645;p90"/>
            <p:cNvSpPr/>
            <p:nvPr/>
          </p:nvSpPr>
          <p:spPr>
            <a:xfrm>
              <a:off x="2510488" y="2017144"/>
              <a:ext cx="332794" cy="314996"/>
            </a:xfrm>
            <a:custGeom>
              <a:avLst/>
              <a:gdLst/>
              <a:ahLst/>
              <a:cxnLst/>
              <a:rect l="l" t="t" r="r" b="b"/>
              <a:pathLst>
                <a:path w="12696" h="12017" extrusionOk="0">
                  <a:moveTo>
                    <a:pt x="6348" y="1"/>
                  </a:moveTo>
                  <a:cubicBezTo>
                    <a:pt x="2842" y="1"/>
                    <a:pt x="1" y="2691"/>
                    <a:pt x="1" y="6010"/>
                  </a:cubicBezTo>
                  <a:cubicBezTo>
                    <a:pt x="1" y="9326"/>
                    <a:pt x="2842" y="12016"/>
                    <a:pt x="6348" y="12016"/>
                  </a:cubicBezTo>
                  <a:cubicBezTo>
                    <a:pt x="9854" y="12016"/>
                    <a:pt x="12695" y="9326"/>
                    <a:pt x="12695" y="6010"/>
                  </a:cubicBezTo>
                  <a:cubicBezTo>
                    <a:pt x="12695" y="2691"/>
                    <a:pt x="9854" y="1"/>
                    <a:pt x="6348" y="1"/>
                  </a:cubicBezTo>
                  <a:close/>
                </a:path>
              </a:pathLst>
            </a:custGeom>
            <a:solidFill>
              <a:srgbClr val="CEDD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6646;p90"/>
            <p:cNvSpPr/>
            <p:nvPr/>
          </p:nvSpPr>
          <p:spPr>
            <a:xfrm>
              <a:off x="2653084" y="2260868"/>
              <a:ext cx="47602" cy="47497"/>
            </a:xfrm>
            <a:custGeom>
              <a:avLst/>
              <a:gdLst/>
              <a:ahLst/>
              <a:cxnLst/>
              <a:rect l="l" t="t" r="r" b="b"/>
              <a:pathLst>
                <a:path w="1816" h="1812" extrusionOk="0">
                  <a:moveTo>
                    <a:pt x="908" y="0"/>
                  </a:moveTo>
                  <a:lnTo>
                    <a:pt x="1" y="454"/>
                  </a:lnTo>
                  <a:lnTo>
                    <a:pt x="1" y="907"/>
                  </a:lnTo>
                  <a:cubicBezTo>
                    <a:pt x="1" y="1407"/>
                    <a:pt x="405" y="1811"/>
                    <a:pt x="908" y="1811"/>
                  </a:cubicBezTo>
                  <a:cubicBezTo>
                    <a:pt x="1407" y="1811"/>
                    <a:pt x="1815" y="1407"/>
                    <a:pt x="1815" y="907"/>
                  </a:cubicBezTo>
                  <a:lnTo>
                    <a:pt x="1815" y="454"/>
                  </a:lnTo>
                  <a:lnTo>
                    <a:pt x="908" y="0"/>
                  </a:lnTo>
                  <a:close/>
                </a:path>
              </a:pathLst>
            </a:custGeom>
            <a:solidFill>
              <a:srgbClr val="9DB0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6647;p90"/>
            <p:cNvSpPr/>
            <p:nvPr/>
          </p:nvSpPr>
          <p:spPr>
            <a:xfrm>
              <a:off x="2654945" y="2211536"/>
              <a:ext cx="43880" cy="29725"/>
            </a:xfrm>
            <a:custGeom>
              <a:avLst/>
              <a:gdLst/>
              <a:ahLst/>
              <a:cxnLst/>
              <a:rect l="l" t="t" r="r" b="b"/>
              <a:pathLst>
                <a:path w="1674" h="1134" extrusionOk="0">
                  <a:moveTo>
                    <a:pt x="338" y="1"/>
                  </a:moveTo>
                  <a:cubicBezTo>
                    <a:pt x="120" y="1"/>
                    <a:pt x="0" y="251"/>
                    <a:pt x="137" y="419"/>
                  </a:cubicBezTo>
                  <a:lnTo>
                    <a:pt x="637" y="1038"/>
                  </a:lnTo>
                  <a:cubicBezTo>
                    <a:pt x="688" y="1102"/>
                    <a:pt x="761" y="1133"/>
                    <a:pt x="836" y="1133"/>
                  </a:cubicBezTo>
                  <a:cubicBezTo>
                    <a:pt x="910" y="1133"/>
                    <a:pt x="985" y="1102"/>
                    <a:pt x="1037" y="1038"/>
                  </a:cubicBezTo>
                  <a:lnTo>
                    <a:pt x="1537" y="419"/>
                  </a:lnTo>
                  <a:cubicBezTo>
                    <a:pt x="1674" y="251"/>
                    <a:pt x="1554" y="1"/>
                    <a:pt x="1336" y="1"/>
                  </a:cubicBezTo>
                  <a:close/>
                </a:path>
              </a:pathLst>
            </a:custGeom>
            <a:solidFill>
              <a:srgbClr val="577B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6648;p90"/>
            <p:cNvSpPr/>
            <p:nvPr/>
          </p:nvSpPr>
          <p:spPr>
            <a:xfrm>
              <a:off x="2510488" y="2019267"/>
              <a:ext cx="234890" cy="312951"/>
            </a:xfrm>
            <a:custGeom>
              <a:avLst/>
              <a:gdLst/>
              <a:ahLst/>
              <a:cxnLst/>
              <a:rect l="l" t="t" r="r" b="b"/>
              <a:pathLst>
                <a:path w="8961" h="11939" extrusionOk="0">
                  <a:moveTo>
                    <a:pt x="5321" y="1"/>
                  </a:moveTo>
                  <a:lnTo>
                    <a:pt x="5321" y="1"/>
                  </a:lnTo>
                  <a:cubicBezTo>
                    <a:pt x="2304" y="465"/>
                    <a:pt x="1" y="2944"/>
                    <a:pt x="1" y="5929"/>
                  </a:cubicBezTo>
                  <a:cubicBezTo>
                    <a:pt x="1" y="9249"/>
                    <a:pt x="2842" y="11939"/>
                    <a:pt x="6348" y="11939"/>
                  </a:cubicBezTo>
                  <a:cubicBezTo>
                    <a:pt x="7245" y="11939"/>
                    <a:pt x="8134" y="11760"/>
                    <a:pt x="8961" y="11408"/>
                  </a:cubicBezTo>
                  <a:lnTo>
                    <a:pt x="8961" y="11408"/>
                  </a:lnTo>
                  <a:cubicBezTo>
                    <a:pt x="8620" y="11457"/>
                    <a:pt x="8279" y="11485"/>
                    <a:pt x="7934" y="11485"/>
                  </a:cubicBezTo>
                  <a:cubicBezTo>
                    <a:pt x="4428" y="11485"/>
                    <a:pt x="1587" y="8795"/>
                    <a:pt x="1587" y="5476"/>
                  </a:cubicBezTo>
                  <a:cubicBezTo>
                    <a:pt x="1587" y="3042"/>
                    <a:pt x="3120" y="943"/>
                    <a:pt x="5321" y="1"/>
                  </a:cubicBezTo>
                  <a:close/>
                </a:path>
              </a:pathLst>
            </a:custGeom>
            <a:solidFill>
              <a:srgbClr val="BCD0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6649;p90"/>
            <p:cNvSpPr/>
            <p:nvPr/>
          </p:nvSpPr>
          <p:spPr>
            <a:xfrm>
              <a:off x="2587736" y="2141942"/>
              <a:ext cx="41599" cy="53500"/>
            </a:xfrm>
            <a:custGeom>
              <a:avLst/>
              <a:gdLst/>
              <a:ahLst/>
              <a:cxnLst/>
              <a:rect l="l" t="t" r="r" b="b"/>
              <a:pathLst>
                <a:path w="1587" h="2041" extrusionOk="0">
                  <a:moveTo>
                    <a:pt x="792" y="1"/>
                  </a:moveTo>
                  <a:cubicBezTo>
                    <a:pt x="356" y="5"/>
                    <a:pt x="1" y="356"/>
                    <a:pt x="1" y="796"/>
                  </a:cubicBezTo>
                  <a:lnTo>
                    <a:pt x="1" y="1249"/>
                  </a:lnTo>
                  <a:cubicBezTo>
                    <a:pt x="1" y="1685"/>
                    <a:pt x="356" y="2041"/>
                    <a:pt x="792" y="2041"/>
                  </a:cubicBezTo>
                  <a:cubicBezTo>
                    <a:pt x="1231" y="2041"/>
                    <a:pt x="1587" y="1685"/>
                    <a:pt x="1587" y="1249"/>
                  </a:cubicBezTo>
                  <a:lnTo>
                    <a:pt x="1587" y="796"/>
                  </a:lnTo>
                  <a:cubicBezTo>
                    <a:pt x="1587" y="356"/>
                    <a:pt x="1231" y="5"/>
                    <a:pt x="792" y="1"/>
                  </a:cubicBezTo>
                  <a:close/>
                </a:path>
              </a:pathLst>
            </a:custGeom>
            <a:solidFill>
              <a:srgbClr val="2E58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6650;p90"/>
            <p:cNvSpPr/>
            <p:nvPr/>
          </p:nvSpPr>
          <p:spPr>
            <a:xfrm>
              <a:off x="2605351" y="2141942"/>
              <a:ext cx="24168" cy="42071"/>
            </a:xfrm>
            <a:custGeom>
              <a:avLst/>
              <a:gdLst/>
              <a:ahLst/>
              <a:cxnLst/>
              <a:rect l="l" t="t" r="r" b="b"/>
              <a:pathLst>
                <a:path w="922" h="1605" extrusionOk="0">
                  <a:moveTo>
                    <a:pt x="120" y="1"/>
                  </a:moveTo>
                  <a:cubicBezTo>
                    <a:pt x="85" y="1"/>
                    <a:pt x="46" y="8"/>
                    <a:pt x="7" y="12"/>
                  </a:cubicBezTo>
                  <a:lnTo>
                    <a:pt x="7" y="1137"/>
                  </a:lnTo>
                  <a:cubicBezTo>
                    <a:pt x="0" y="1390"/>
                    <a:pt x="204" y="1604"/>
                    <a:pt x="461" y="1604"/>
                  </a:cubicBezTo>
                  <a:cubicBezTo>
                    <a:pt x="718" y="1604"/>
                    <a:pt x="922" y="1390"/>
                    <a:pt x="915" y="1137"/>
                  </a:cubicBezTo>
                  <a:lnTo>
                    <a:pt x="915" y="796"/>
                  </a:lnTo>
                  <a:cubicBezTo>
                    <a:pt x="915" y="356"/>
                    <a:pt x="559" y="5"/>
                    <a:pt x="120" y="1"/>
                  </a:cubicBezTo>
                  <a:close/>
                </a:path>
              </a:pathLst>
            </a:custGeom>
            <a:solidFill>
              <a:srgbClr val="577B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6651;p90"/>
            <p:cNvSpPr/>
            <p:nvPr/>
          </p:nvSpPr>
          <p:spPr>
            <a:xfrm>
              <a:off x="2599636" y="2147944"/>
              <a:ext cx="17798" cy="17824"/>
            </a:xfrm>
            <a:custGeom>
              <a:avLst/>
              <a:gdLst/>
              <a:ahLst/>
              <a:cxnLst/>
              <a:rect l="l" t="t" r="r" b="b"/>
              <a:pathLst>
                <a:path w="679" h="680" extrusionOk="0">
                  <a:moveTo>
                    <a:pt x="338" y="1"/>
                  </a:moveTo>
                  <a:cubicBezTo>
                    <a:pt x="151" y="1"/>
                    <a:pt x="0" y="152"/>
                    <a:pt x="0" y="338"/>
                  </a:cubicBezTo>
                  <a:cubicBezTo>
                    <a:pt x="0" y="528"/>
                    <a:pt x="151" y="679"/>
                    <a:pt x="338" y="679"/>
                  </a:cubicBezTo>
                  <a:cubicBezTo>
                    <a:pt x="528" y="679"/>
                    <a:pt x="679" y="528"/>
                    <a:pt x="679" y="338"/>
                  </a:cubicBezTo>
                  <a:cubicBezTo>
                    <a:pt x="679" y="152"/>
                    <a:pt x="528" y="1"/>
                    <a:pt x="3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6652;p90"/>
            <p:cNvSpPr/>
            <p:nvPr/>
          </p:nvSpPr>
          <p:spPr>
            <a:xfrm>
              <a:off x="2724434" y="2141942"/>
              <a:ext cx="41599" cy="53500"/>
            </a:xfrm>
            <a:custGeom>
              <a:avLst/>
              <a:gdLst/>
              <a:ahLst/>
              <a:cxnLst/>
              <a:rect l="l" t="t" r="r" b="b"/>
              <a:pathLst>
                <a:path w="1587" h="2041" extrusionOk="0">
                  <a:moveTo>
                    <a:pt x="792" y="1"/>
                  </a:moveTo>
                  <a:cubicBezTo>
                    <a:pt x="356" y="5"/>
                    <a:pt x="1" y="356"/>
                    <a:pt x="1" y="796"/>
                  </a:cubicBezTo>
                  <a:lnTo>
                    <a:pt x="1" y="1249"/>
                  </a:lnTo>
                  <a:cubicBezTo>
                    <a:pt x="1" y="1685"/>
                    <a:pt x="356" y="2041"/>
                    <a:pt x="792" y="2041"/>
                  </a:cubicBezTo>
                  <a:cubicBezTo>
                    <a:pt x="1231" y="2041"/>
                    <a:pt x="1583" y="1685"/>
                    <a:pt x="1586" y="1249"/>
                  </a:cubicBezTo>
                  <a:lnTo>
                    <a:pt x="1586" y="796"/>
                  </a:lnTo>
                  <a:cubicBezTo>
                    <a:pt x="1583" y="356"/>
                    <a:pt x="1231" y="5"/>
                    <a:pt x="792" y="1"/>
                  </a:cubicBezTo>
                  <a:close/>
                </a:path>
              </a:pathLst>
            </a:custGeom>
            <a:solidFill>
              <a:srgbClr val="2E58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6653;p90"/>
            <p:cNvSpPr/>
            <p:nvPr/>
          </p:nvSpPr>
          <p:spPr>
            <a:xfrm>
              <a:off x="2742232" y="2141942"/>
              <a:ext cx="23801" cy="41232"/>
            </a:xfrm>
            <a:custGeom>
              <a:avLst/>
              <a:gdLst/>
              <a:ahLst/>
              <a:cxnLst/>
              <a:rect l="l" t="t" r="r" b="b"/>
              <a:pathLst>
                <a:path w="908" h="1573" extrusionOk="0">
                  <a:moveTo>
                    <a:pt x="113" y="1"/>
                  </a:moveTo>
                  <a:cubicBezTo>
                    <a:pt x="78" y="1"/>
                    <a:pt x="39" y="8"/>
                    <a:pt x="0" y="12"/>
                  </a:cubicBezTo>
                  <a:lnTo>
                    <a:pt x="0" y="1137"/>
                  </a:lnTo>
                  <a:cubicBezTo>
                    <a:pt x="7" y="1379"/>
                    <a:pt x="208" y="1573"/>
                    <a:pt x="454" y="1573"/>
                  </a:cubicBezTo>
                  <a:cubicBezTo>
                    <a:pt x="700" y="1573"/>
                    <a:pt x="900" y="1379"/>
                    <a:pt x="907" y="1137"/>
                  </a:cubicBezTo>
                  <a:lnTo>
                    <a:pt x="907" y="796"/>
                  </a:lnTo>
                  <a:cubicBezTo>
                    <a:pt x="907" y="356"/>
                    <a:pt x="552" y="5"/>
                    <a:pt x="113" y="1"/>
                  </a:cubicBezTo>
                  <a:close/>
                </a:path>
              </a:pathLst>
            </a:custGeom>
            <a:solidFill>
              <a:srgbClr val="577B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6654;p90"/>
            <p:cNvSpPr/>
            <p:nvPr/>
          </p:nvSpPr>
          <p:spPr>
            <a:xfrm>
              <a:off x="2736334" y="2147944"/>
              <a:ext cx="17798" cy="17824"/>
            </a:xfrm>
            <a:custGeom>
              <a:avLst/>
              <a:gdLst/>
              <a:ahLst/>
              <a:cxnLst/>
              <a:rect l="l" t="t" r="r" b="b"/>
              <a:pathLst>
                <a:path w="679" h="680" extrusionOk="0">
                  <a:moveTo>
                    <a:pt x="338" y="1"/>
                  </a:moveTo>
                  <a:cubicBezTo>
                    <a:pt x="151" y="1"/>
                    <a:pt x="0" y="152"/>
                    <a:pt x="0" y="338"/>
                  </a:cubicBezTo>
                  <a:cubicBezTo>
                    <a:pt x="0" y="528"/>
                    <a:pt x="151" y="679"/>
                    <a:pt x="338" y="679"/>
                  </a:cubicBezTo>
                  <a:cubicBezTo>
                    <a:pt x="528" y="679"/>
                    <a:pt x="679" y="528"/>
                    <a:pt x="679" y="338"/>
                  </a:cubicBezTo>
                  <a:cubicBezTo>
                    <a:pt x="679" y="152"/>
                    <a:pt x="528" y="1"/>
                    <a:pt x="3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6655;p90"/>
            <p:cNvSpPr/>
            <p:nvPr/>
          </p:nvSpPr>
          <p:spPr>
            <a:xfrm>
              <a:off x="2654945" y="2211536"/>
              <a:ext cx="26658" cy="29673"/>
            </a:xfrm>
            <a:custGeom>
              <a:avLst/>
              <a:gdLst/>
              <a:ahLst/>
              <a:cxnLst/>
              <a:rect l="l" t="t" r="r" b="b"/>
              <a:pathLst>
                <a:path w="1017" h="1132" extrusionOk="0">
                  <a:moveTo>
                    <a:pt x="338" y="1"/>
                  </a:moveTo>
                  <a:cubicBezTo>
                    <a:pt x="120" y="1"/>
                    <a:pt x="0" y="251"/>
                    <a:pt x="137" y="419"/>
                  </a:cubicBezTo>
                  <a:lnTo>
                    <a:pt x="637" y="1038"/>
                  </a:lnTo>
                  <a:cubicBezTo>
                    <a:pt x="687" y="1100"/>
                    <a:pt x="761" y="1132"/>
                    <a:pt x="836" y="1132"/>
                  </a:cubicBezTo>
                  <a:cubicBezTo>
                    <a:pt x="901" y="1132"/>
                    <a:pt x="967" y="1107"/>
                    <a:pt x="1016" y="1056"/>
                  </a:cubicBezTo>
                  <a:cubicBezTo>
                    <a:pt x="1016" y="1052"/>
                    <a:pt x="1013" y="1052"/>
                    <a:pt x="1013" y="1049"/>
                  </a:cubicBezTo>
                  <a:lnTo>
                    <a:pt x="510" y="57"/>
                  </a:lnTo>
                  <a:cubicBezTo>
                    <a:pt x="503" y="40"/>
                    <a:pt x="496" y="18"/>
                    <a:pt x="489" y="1"/>
                  </a:cubicBezTo>
                  <a:close/>
                </a:path>
              </a:pathLst>
            </a:custGeom>
            <a:solidFill>
              <a:srgbClr val="2E58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6656;p90"/>
            <p:cNvSpPr/>
            <p:nvPr/>
          </p:nvSpPr>
          <p:spPr>
            <a:xfrm>
              <a:off x="2653084" y="2260868"/>
              <a:ext cx="47497" cy="29227"/>
            </a:xfrm>
            <a:custGeom>
              <a:avLst/>
              <a:gdLst/>
              <a:ahLst/>
              <a:cxnLst/>
              <a:rect l="l" t="t" r="r" b="b"/>
              <a:pathLst>
                <a:path w="1812" h="1115" extrusionOk="0">
                  <a:moveTo>
                    <a:pt x="904" y="0"/>
                  </a:moveTo>
                  <a:lnTo>
                    <a:pt x="1" y="454"/>
                  </a:lnTo>
                  <a:lnTo>
                    <a:pt x="1" y="907"/>
                  </a:lnTo>
                  <a:cubicBezTo>
                    <a:pt x="1" y="974"/>
                    <a:pt x="11" y="1045"/>
                    <a:pt x="25" y="1115"/>
                  </a:cubicBezTo>
                  <a:cubicBezTo>
                    <a:pt x="342" y="1076"/>
                    <a:pt x="644" y="964"/>
                    <a:pt x="904" y="788"/>
                  </a:cubicBezTo>
                  <a:cubicBezTo>
                    <a:pt x="1168" y="964"/>
                    <a:pt x="1471" y="1076"/>
                    <a:pt x="1784" y="1115"/>
                  </a:cubicBezTo>
                  <a:cubicBezTo>
                    <a:pt x="1801" y="1045"/>
                    <a:pt x="1812" y="974"/>
                    <a:pt x="1812" y="907"/>
                  </a:cubicBezTo>
                  <a:lnTo>
                    <a:pt x="1812" y="454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7D9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6657;p90"/>
            <p:cNvSpPr/>
            <p:nvPr/>
          </p:nvSpPr>
          <p:spPr>
            <a:xfrm>
              <a:off x="2582205" y="2136437"/>
              <a:ext cx="52661" cy="64535"/>
            </a:xfrm>
            <a:custGeom>
              <a:avLst/>
              <a:gdLst/>
              <a:ahLst/>
              <a:cxnLst/>
              <a:rect l="l" t="t" r="r" b="b"/>
              <a:pathLst>
                <a:path w="2009" h="2462" extrusionOk="0">
                  <a:moveTo>
                    <a:pt x="1003" y="0"/>
                  </a:moveTo>
                  <a:cubicBezTo>
                    <a:pt x="451" y="0"/>
                    <a:pt x="1" y="450"/>
                    <a:pt x="1" y="1006"/>
                  </a:cubicBezTo>
                  <a:lnTo>
                    <a:pt x="1" y="1459"/>
                  </a:lnTo>
                  <a:cubicBezTo>
                    <a:pt x="1" y="2011"/>
                    <a:pt x="451" y="2462"/>
                    <a:pt x="1003" y="2462"/>
                  </a:cubicBezTo>
                  <a:cubicBezTo>
                    <a:pt x="1558" y="2462"/>
                    <a:pt x="2009" y="2011"/>
                    <a:pt x="2009" y="1459"/>
                  </a:cubicBezTo>
                  <a:lnTo>
                    <a:pt x="2009" y="1006"/>
                  </a:lnTo>
                  <a:cubicBezTo>
                    <a:pt x="2009" y="855"/>
                    <a:pt x="1977" y="707"/>
                    <a:pt x="1914" y="573"/>
                  </a:cubicBezTo>
                  <a:cubicBezTo>
                    <a:pt x="1872" y="487"/>
                    <a:pt x="1800" y="451"/>
                    <a:pt x="1729" y="451"/>
                  </a:cubicBezTo>
                  <a:cubicBezTo>
                    <a:pt x="1590" y="451"/>
                    <a:pt x="1451" y="587"/>
                    <a:pt x="1530" y="756"/>
                  </a:cubicBezTo>
                  <a:cubicBezTo>
                    <a:pt x="1569" y="833"/>
                    <a:pt x="1587" y="918"/>
                    <a:pt x="1587" y="1006"/>
                  </a:cubicBezTo>
                  <a:lnTo>
                    <a:pt x="1587" y="1459"/>
                  </a:lnTo>
                  <a:cubicBezTo>
                    <a:pt x="1587" y="1779"/>
                    <a:pt x="1326" y="2040"/>
                    <a:pt x="1003" y="2040"/>
                  </a:cubicBezTo>
                  <a:cubicBezTo>
                    <a:pt x="683" y="2040"/>
                    <a:pt x="423" y="1779"/>
                    <a:pt x="423" y="1459"/>
                  </a:cubicBezTo>
                  <a:lnTo>
                    <a:pt x="423" y="1006"/>
                  </a:lnTo>
                  <a:cubicBezTo>
                    <a:pt x="423" y="682"/>
                    <a:pt x="683" y="422"/>
                    <a:pt x="1003" y="422"/>
                  </a:cubicBezTo>
                  <a:cubicBezTo>
                    <a:pt x="1122" y="422"/>
                    <a:pt x="1214" y="327"/>
                    <a:pt x="1214" y="211"/>
                  </a:cubicBezTo>
                  <a:cubicBezTo>
                    <a:pt x="1214" y="95"/>
                    <a:pt x="1122" y="0"/>
                    <a:pt x="10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6658;p90"/>
            <p:cNvSpPr/>
            <p:nvPr/>
          </p:nvSpPr>
          <p:spPr>
            <a:xfrm>
              <a:off x="2718903" y="2136437"/>
              <a:ext cx="52661" cy="64535"/>
            </a:xfrm>
            <a:custGeom>
              <a:avLst/>
              <a:gdLst/>
              <a:ahLst/>
              <a:cxnLst/>
              <a:rect l="l" t="t" r="r" b="b"/>
              <a:pathLst>
                <a:path w="2009" h="2462" extrusionOk="0">
                  <a:moveTo>
                    <a:pt x="1003" y="0"/>
                  </a:moveTo>
                  <a:cubicBezTo>
                    <a:pt x="451" y="0"/>
                    <a:pt x="1" y="450"/>
                    <a:pt x="1" y="1006"/>
                  </a:cubicBezTo>
                  <a:lnTo>
                    <a:pt x="1" y="1459"/>
                  </a:lnTo>
                  <a:cubicBezTo>
                    <a:pt x="1" y="2011"/>
                    <a:pt x="451" y="2462"/>
                    <a:pt x="1003" y="2462"/>
                  </a:cubicBezTo>
                  <a:cubicBezTo>
                    <a:pt x="1558" y="2462"/>
                    <a:pt x="2008" y="2011"/>
                    <a:pt x="2008" y="1459"/>
                  </a:cubicBezTo>
                  <a:lnTo>
                    <a:pt x="2008" y="1006"/>
                  </a:lnTo>
                  <a:cubicBezTo>
                    <a:pt x="2008" y="855"/>
                    <a:pt x="1977" y="707"/>
                    <a:pt x="1913" y="573"/>
                  </a:cubicBezTo>
                  <a:cubicBezTo>
                    <a:pt x="1872" y="487"/>
                    <a:pt x="1800" y="451"/>
                    <a:pt x="1728" y="451"/>
                  </a:cubicBezTo>
                  <a:cubicBezTo>
                    <a:pt x="1590" y="451"/>
                    <a:pt x="1451" y="587"/>
                    <a:pt x="1530" y="756"/>
                  </a:cubicBezTo>
                  <a:cubicBezTo>
                    <a:pt x="1569" y="833"/>
                    <a:pt x="1586" y="918"/>
                    <a:pt x="1586" y="1006"/>
                  </a:cubicBezTo>
                  <a:lnTo>
                    <a:pt x="1586" y="1459"/>
                  </a:lnTo>
                  <a:cubicBezTo>
                    <a:pt x="1586" y="1779"/>
                    <a:pt x="1326" y="2040"/>
                    <a:pt x="1003" y="2040"/>
                  </a:cubicBezTo>
                  <a:cubicBezTo>
                    <a:pt x="683" y="2040"/>
                    <a:pt x="422" y="1779"/>
                    <a:pt x="422" y="1459"/>
                  </a:cubicBezTo>
                  <a:lnTo>
                    <a:pt x="422" y="1006"/>
                  </a:lnTo>
                  <a:cubicBezTo>
                    <a:pt x="422" y="682"/>
                    <a:pt x="683" y="422"/>
                    <a:pt x="1003" y="422"/>
                  </a:cubicBezTo>
                  <a:cubicBezTo>
                    <a:pt x="1122" y="422"/>
                    <a:pt x="1214" y="327"/>
                    <a:pt x="1214" y="211"/>
                  </a:cubicBezTo>
                  <a:cubicBezTo>
                    <a:pt x="1214" y="95"/>
                    <a:pt x="1122" y="0"/>
                    <a:pt x="10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6659;p90"/>
            <p:cNvSpPr/>
            <p:nvPr/>
          </p:nvSpPr>
          <p:spPr>
            <a:xfrm>
              <a:off x="2615206" y="2257827"/>
              <a:ext cx="123068" cy="56147"/>
            </a:xfrm>
            <a:custGeom>
              <a:avLst/>
              <a:gdLst/>
              <a:ahLst/>
              <a:cxnLst/>
              <a:rect l="l" t="t" r="r" b="b"/>
              <a:pathLst>
                <a:path w="4695" h="2142" extrusionOk="0">
                  <a:moveTo>
                    <a:pt x="2564" y="485"/>
                  </a:moveTo>
                  <a:cubicBezTo>
                    <a:pt x="2578" y="492"/>
                    <a:pt x="2589" y="499"/>
                    <a:pt x="2603" y="507"/>
                  </a:cubicBezTo>
                  <a:cubicBezTo>
                    <a:pt x="2740" y="601"/>
                    <a:pt x="2888" y="672"/>
                    <a:pt x="3049" y="718"/>
                  </a:cubicBezTo>
                  <a:lnTo>
                    <a:pt x="3049" y="1023"/>
                  </a:lnTo>
                  <a:cubicBezTo>
                    <a:pt x="3049" y="1407"/>
                    <a:pt x="2736" y="1716"/>
                    <a:pt x="2353" y="1716"/>
                  </a:cubicBezTo>
                  <a:cubicBezTo>
                    <a:pt x="1970" y="1716"/>
                    <a:pt x="1657" y="1407"/>
                    <a:pt x="1657" y="1023"/>
                  </a:cubicBezTo>
                  <a:lnTo>
                    <a:pt x="1657" y="718"/>
                  </a:lnTo>
                  <a:cubicBezTo>
                    <a:pt x="1815" y="672"/>
                    <a:pt x="1966" y="601"/>
                    <a:pt x="2103" y="507"/>
                  </a:cubicBezTo>
                  <a:cubicBezTo>
                    <a:pt x="2117" y="499"/>
                    <a:pt x="2128" y="492"/>
                    <a:pt x="2142" y="485"/>
                  </a:cubicBezTo>
                  <a:lnTo>
                    <a:pt x="2142" y="795"/>
                  </a:lnTo>
                  <a:cubicBezTo>
                    <a:pt x="2142" y="911"/>
                    <a:pt x="2237" y="1006"/>
                    <a:pt x="2353" y="1006"/>
                  </a:cubicBezTo>
                  <a:cubicBezTo>
                    <a:pt x="2469" y="1006"/>
                    <a:pt x="2564" y="911"/>
                    <a:pt x="2564" y="795"/>
                  </a:cubicBezTo>
                  <a:lnTo>
                    <a:pt x="2564" y="485"/>
                  </a:lnTo>
                  <a:close/>
                  <a:moveTo>
                    <a:pt x="309" y="1"/>
                  </a:moveTo>
                  <a:cubicBezTo>
                    <a:pt x="139" y="1"/>
                    <a:pt x="0" y="231"/>
                    <a:pt x="173" y="376"/>
                  </a:cubicBezTo>
                  <a:cubicBezTo>
                    <a:pt x="461" y="637"/>
                    <a:pt x="834" y="781"/>
                    <a:pt x="1221" y="781"/>
                  </a:cubicBezTo>
                  <a:lnTo>
                    <a:pt x="1235" y="781"/>
                  </a:lnTo>
                  <a:lnTo>
                    <a:pt x="1235" y="1023"/>
                  </a:lnTo>
                  <a:cubicBezTo>
                    <a:pt x="1235" y="1639"/>
                    <a:pt x="1738" y="2142"/>
                    <a:pt x="2353" y="2142"/>
                  </a:cubicBezTo>
                  <a:cubicBezTo>
                    <a:pt x="2972" y="2142"/>
                    <a:pt x="3475" y="1639"/>
                    <a:pt x="3475" y="1023"/>
                  </a:cubicBezTo>
                  <a:lnTo>
                    <a:pt x="3475" y="781"/>
                  </a:lnTo>
                  <a:lnTo>
                    <a:pt x="3489" y="781"/>
                  </a:lnTo>
                  <a:cubicBezTo>
                    <a:pt x="3876" y="781"/>
                    <a:pt x="4248" y="637"/>
                    <a:pt x="4537" y="376"/>
                  </a:cubicBezTo>
                  <a:cubicBezTo>
                    <a:pt x="4694" y="227"/>
                    <a:pt x="4559" y="9"/>
                    <a:pt x="4393" y="9"/>
                  </a:cubicBezTo>
                  <a:cubicBezTo>
                    <a:pt x="4347" y="9"/>
                    <a:pt x="4300" y="25"/>
                    <a:pt x="4255" y="63"/>
                  </a:cubicBezTo>
                  <a:cubicBezTo>
                    <a:pt x="4038" y="257"/>
                    <a:pt x="3763" y="356"/>
                    <a:pt x="3487" y="356"/>
                  </a:cubicBezTo>
                  <a:cubicBezTo>
                    <a:pt x="3263" y="356"/>
                    <a:pt x="3037" y="291"/>
                    <a:pt x="2842" y="158"/>
                  </a:cubicBezTo>
                  <a:cubicBezTo>
                    <a:pt x="2694" y="58"/>
                    <a:pt x="2524" y="8"/>
                    <a:pt x="2353" y="8"/>
                  </a:cubicBezTo>
                  <a:cubicBezTo>
                    <a:pt x="2183" y="8"/>
                    <a:pt x="2014" y="58"/>
                    <a:pt x="1868" y="158"/>
                  </a:cubicBezTo>
                  <a:cubicBezTo>
                    <a:pt x="1672" y="291"/>
                    <a:pt x="1447" y="356"/>
                    <a:pt x="1222" y="356"/>
                  </a:cubicBezTo>
                  <a:cubicBezTo>
                    <a:pt x="946" y="356"/>
                    <a:pt x="671" y="257"/>
                    <a:pt x="454" y="63"/>
                  </a:cubicBezTo>
                  <a:cubicBezTo>
                    <a:pt x="408" y="19"/>
                    <a:pt x="35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6660;p90"/>
            <p:cNvSpPr/>
            <p:nvPr/>
          </p:nvSpPr>
          <p:spPr>
            <a:xfrm>
              <a:off x="2647658" y="2206005"/>
              <a:ext cx="58375" cy="40813"/>
            </a:xfrm>
            <a:custGeom>
              <a:avLst/>
              <a:gdLst/>
              <a:ahLst/>
              <a:cxnLst/>
              <a:rect l="l" t="t" r="r" b="b"/>
              <a:pathLst>
                <a:path w="2227" h="1557" extrusionOk="0">
                  <a:moveTo>
                    <a:pt x="1622" y="423"/>
                  </a:moveTo>
                  <a:cubicBezTo>
                    <a:pt x="1658" y="423"/>
                    <a:pt x="1680" y="470"/>
                    <a:pt x="1653" y="497"/>
                  </a:cubicBezTo>
                  <a:lnTo>
                    <a:pt x="1154" y="1116"/>
                  </a:lnTo>
                  <a:cubicBezTo>
                    <a:pt x="1145" y="1128"/>
                    <a:pt x="1131" y="1134"/>
                    <a:pt x="1117" y="1134"/>
                  </a:cubicBezTo>
                  <a:cubicBezTo>
                    <a:pt x="1103" y="1134"/>
                    <a:pt x="1089" y="1128"/>
                    <a:pt x="1080" y="1116"/>
                  </a:cubicBezTo>
                  <a:lnTo>
                    <a:pt x="581" y="497"/>
                  </a:lnTo>
                  <a:cubicBezTo>
                    <a:pt x="566" y="483"/>
                    <a:pt x="566" y="465"/>
                    <a:pt x="573" y="451"/>
                  </a:cubicBezTo>
                  <a:lnTo>
                    <a:pt x="573" y="448"/>
                  </a:lnTo>
                  <a:cubicBezTo>
                    <a:pt x="581" y="433"/>
                    <a:pt x="598" y="423"/>
                    <a:pt x="616" y="423"/>
                  </a:cubicBezTo>
                  <a:lnTo>
                    <a:pt x="1618" y="423"/>
                  </a:lnTo>
                  <a:cubicBezTo>
                    <a:pt x="1619" y="423"/>
                    <a:pt x="1620" y="423"/>
                    <a:pt x="1622" y="423"/>
                  </a:cubicBezTo>
                  <a:close/>
                  <a:moveTo>
                    <a:pt x="616" y="1"/>
                  </a:moveTo>
                  <a:cubicBezTo>
                    <a:pt x="218" y="1"/>
                    <a:pt x="0" y="458"/>
                    <a:pt x="250" y="764"/>
                  </a:cubicBezTo>
                  <a:lnTo>
                    <a:pt x="749" y="1383"/>
                  </a:lnTo>
                  <a:cubicBezTo>
                    <a:pt x="844" y="1499"/>
                    <a:pt x="980" y="1557"/>
                    <a:pt x="1115" y="1557"/>
                  </a:cubicBezTo>
                  <a:cubicBezTo>
                    <a:pt x="1250" y="1557"/>
                    <a:pt x="1386" y="1499"/>
                    <a:pt x="1481" y="1383"/>
                  </a:cubicBezTo>
                  <a:lnTo>
                    <a:pt x="1980" y="764"/>
                  </a:lnTo>
                  <a:cubicBezTo>
                    <a:pt x="2226" y="458"/>
                    <a:pt x="2008" y="1"/>
                    <a:pt x="16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6661;p90"/>
            <p:cNvSpPr/>
            <p:nvPr/>
          </p:nvSpPr>
          <p:spPr>
            <a:xfrm>
              <a:off x="2496516" y="1959319"/>
              <a:ext cx="358823" cy="378430"/>
            </a:xfrm>
            <a:custGeom>
              <a:avLst/>
              <a:gdLst/>
              <a:ahLst/>
              <a:cxnLst/>
              <a:rect l="l" t="t" r="r" b="b"/>
              <a:pathLst>
                <a:path w="13689" h="14437" extrusionOk="0">
                  <a:moveTo>
                    <a:pt x="1441" y="423"/>
                  </a:moveTo>
                  <a:cubicBezTo>
                    <a:pt x="1495" y="423"/>
                    <a:pt x="1548" y="442"/>
                    <a:pt x="1592" y="480"/>
                  </a:cubicBezTo>
                  <a:lnTo>
                    <a:pt x="4152" y="2558"/>
                  </a:lnTo>
                  <a:cubicBezTo>
                    <a:pt x="3850" y="2688"/>
                    <a:pt x="3558" y="2840"/>
                    <a:pt x="3280" y="3016"/>
                  </a:cubicBezTo>
                  <a:lnTo>
                    <a:pt x="1198" y="663"/>
                  </a:lnTo>
                  <a:cubicBezTo>
                    <a:pt x="1198" y="572"/>
                    <a:pt x="1251" y="487"/>
                    <a:pt x="1336" y="449"/>
                  </a:cubicBezTo>
                  <a:cubicBezTo>
                    <a:pt x="1369" y="432"/>
                    <a:pt x="1405" y="423"/>
                    <a:pt x="1441" y="423"/>
                  </a:cubicBezTo>
                  <a:close/>
                  <a:moveTo>
                    <a:pt x="1198" y="1303"/>
                  </a:moveTo>
                  <a:lnTo>
                    <a:pt x="2929" y="3251"/>
                  </a:lnTo>
                  <a:cubicBezTo>
                    <a:pt x="2689" y="3423"/>
                    <a:pt x="2461" y="3610"/>
                    <a:pt x="2246" y="3814"/>
                  </a:cubicBezTo>
                  <a:cubicBezTo>
                    <a:pt x="1842" y="4197"/>
                    <a:pt x="1487" y="4630"/>
                    <a:pt x="1198" y="5104"/>
                  </a:cubicBezTo>
                  <a:lnTo>
                    <a:pt x="1198" y="1303"/>
                  </a:lnTo>
                  <a:close/>
                  <a:moveTo>
                    <a:pt x="12324" y="424"/>
                  </a:moveTo>
                  <a:cubicBezTo>
                    <a:pt x="12448" y="424"/>
                    <a:pt x="12564" y="520"/>
                    <a:pt x="12564" y="663"/>
                  </a:cubicBezTo>
                  <a:lnTo>
                    <a:pt x="12156" y="1124"/>
                  </a:lnTo>
                  <a:cubicBezTo>
                    <a:pt x="12016" y="1282"/>
                    <a:pt x="12159" y="1480"/>
                    <a:pt x="12318" y="1480"/>
                  </a:cubicBezTo>
                  <a:cubicBezTo>
                    <a:pt x="12371" y="1480"/>
                    <a:pt x="12426" y="1458"/>
                    <a:pt x="12472" y="1405"/>
                  </a:cubicBezTo>
                  <a:lnTo>
                    <a:pt x="12564" y="1303"/>
                  </a:lnTo>
                  <a:lnTo>
                    <a:pt x="12564" y="5104"/>
                  </a:lnTo>
                  <a:cubicBezTo>
                    <a:pt x="12275" y="4630"/>
                    <a:pt x="11920" y="4197"/>
                    <a:pt x="11516" y="3814"/>
                  </a:cubicBezTo>
                  <a:cubicBezTo>
                    <a:pt x="11301" y="3610"/>
                    <a:pt x="11073" y="3423"/>
                    <a:pt x="10834" y="3251"/>
                  </a:cubicBezTo>
                  <a:lnTo>
                    <a:pt x="11871" y="2080"/>
                  </a:lnTo>
                  <a:cubicBezTo>
                    <a:pt x="12013" y="1922"/>
                    <a:pt x="11871" y="1724"/>
                    <a:pt x="11711" y="1724"/>
                  </a:cubicBezTo>
                  <a:cubicBezTo>
                    <a:pt x="11657" y="1724"/>
                    <a:pt x="11602" y="1746"/>
                    <a:pt x="11554" y="1799"/>
                  </a:cubicBezTo>
                  <a:lnTo>
                    <a:pt x="10478" y="3012"/>
                  </a:lnTo>
                  <a:cubicBezTo>
                    <a:pt x="10201" y="2840"/>
                    <a:pt x="9912" y="2685"/>
                    <a:pt x="9610" y="2555"/>
                  </a:cubicBezTo>
                  <a:lnTo>
                    <a:pt x="12170" y="480"/>
                  </a:lnTo>
                  <a:cubicBezTo>
                    <a:pt x="12217" y="441"/>
                    <a:pt x="12271" y="424"/>
                    <a:pt x="12324" y="424"/>
                  </a:cubicBezTo>
                  <a:close/>
                  <a:moveTo>
                    <a:pt x="6877" y="2418"/>
                  </a:moveTo>
                  <a:cubicBezTo>
                    <a:pt x="10260" y="2418"/>
                    <a:pt x="13014" y="5020"/>
                    <a:pt x="13014" y="8216"/>
                  </a:cubicBezTo>
                  <a:cubicBezTo>
                    <a:pt x="13014" y="8828"/>
                    <a:pt x="12912" y="9433"/>
                    <a:pt x="12711" y="10010"/>
                  </a:cubicBezTo>
                  <a:cubicBezTo>
                    <a:pt x="11854" y="9891"/>
                    <a:pt x="10879" y="9869"/>
                    <a:pt x="10295" y="9869"/>
                  </a:cubicBezTo>
                  <a:cubicBezTo>
                    <a:pt x="9998" y="9869"/>
                    <a:pt x="9802" y="9875"/>
                    <a:pt x="9775" y="9876"/>
                  </a:cubicBezTo>
                  <a:cubicBezTo>
                    <a:pt x="9496" y="9883"/>
                    <a:pt x="9508" y="10298"/>
                    <a:pt x="9782" y="10298"/>
                  </a:cubicBezTo>
                  <a:cubicBezTo>
                    <a:pt x="9784" y="10298"/>
                    <a:pt x="9787" y="10298"/>
                    <a:pt x="9789" y="10298"/>
                  </a:cubicBezTo>
                  <a:cubicBezTo>
                    <a:pt x="9795" y="10298"/>
                    <a:pt x="9976" y="10293"/>
                    <a:pt x="10260" y="10293"/>
                  </a:cubicBezTo>
                  <a:cubicBezTo>
                    <a:pt x="10806" y="10293"/>
                    <a:pt x="11735" y="10311"/>
                    <a:pt x="12553" y="10418"/>
                  </a:cubicBezTo>
                  <a:cubicBezTo>
                    <a:pt x="12419" y="10731"/>
                    <a:pt x="12254" y="11033"/>
                    <a:pt x="12061" y="11318"/>
                  </a:cubicBezTo>
                  <a:cubicBezTo>
                    <a:pt x="10816" y="10857"/>
                    <a:pt x="9511" y="10600"/>
                    <a:pt x="9445" y="10586"/>
                  </a:cubicBezTo>
                  <a:cubicBezTo>
                    <a:pt x="9426" y="10583"/>
                    <a:pt x="9409" y="10581"/>
                    <a:pt x="9392" y="10581"/>
                  </a:cubicBezTo>
                  <a:cubicBezTo>
                    <a:pt x="9154" y="10581"/>
                    <a:pt x="9097" y="10955"/>
                    <a:pt x="9364" y="11001"/>
                  </a:cubicBezTo>
                  <a:cubicBezTo>
                    <a:pt x="10190" y="11174"/>
                    <a:pt x="11006" y="11399"/>
                    <a:pt x="11801" y="11677"/>
                  </a:cubicBezTo>
                  <a:cubicBezTo>
                    <a:pt x="10682" y="13094"/>
                    <a:pt x="8892" y="14011"/>
                    <a:pt x="6877" y="14011"/>
                  </a:cubicBezTo>
                  <a:cubicBezTo>
                    <a:pt x="4866" y="14011"/>
                    <a:pt x="3076" y="13094"/>
                    <a:pt x="1954" y="11677"/>
                  </a:cubicBezTo>
                  <a:cubicBezTo>
                    <a:pt x="2753" y="11399"/>
                    <a:pt x="3569" y="11174"/>
                    <a:pt x="4395" y="11001"/>
                  </a:cubicBezTo>
                  <a:cubicBezTo>
                    <a:pt x="4651" y="10948"/>
                    <a:pt x="4592" y="10583"/>
                    <a:pt x="4356" y="10583"/>
                  </a:cubicBezTo>
                  <a:cubicBezTo>
                    <a:pt x="4342" y="10583"/>
                    <a:pt x="4328" y="10584"/>
                    <a:pt x="4314" y="10586"/>
                  </a:cubicBezTo>
                  <a:cubicBezTo>
                    <a:pt x="4244" y="10600"/>
                    <a:pt x="2943" y="10857"/>
                    <a:pt x="1694" y="11318"/>
                  </a:cubicBezTo>
                  <a:cubicBezTo>
                    <a:pt x="1504" y="11033"/>
                    <a:pt x="1339" y="10731"/>
                    <a:pt x="1198" y="10418"/>
                  </a:cubicBezTo>
                  <a:cubicBezTo>
                    <a:pt x="2019" y="10311"/>
                    <a:pt x="2948" y="10293"/>
                    <a:pt x="3494" y="10293"/>
                  </a:cubicBezTo>
                  <a:cubicBezTo>
                    <a:pt x="3779" y="10293"/>
                    <a:pt x="3960" y="10298"/>
                    <a:pt x="3966" y="10298"/>
                  </a:cubicBezTo>
                  <a:cubicBezTo>
                    <a:pt x="3968" y="10298"/>
                    <a:pt x="3970" y="10298"/>
                    <a:pt x="3972" y="10298"/>
                  </a:cubicBezTo>
                  <a:cubicBezTo>
                    <a:pt x="4086" y="10298"/>
                    <a:pt x="4180" y="10208"/>
                    <a:pt x="4184" y="10094"/>
                  </a:cubicBezTo>
                  <a:cubicBezTo>
                    <a:pt x="4187" y="9975"/>
                    <a:pt x="4096" y="9880"/>
                    <a:pt x="3980" y="9876"/>
                  </a:cubicBezTo>
                  <a:cubicBezTo>
                    <a:pt x="3953" y="9875"/>
                    <a:pt x="3757" y="9869"/>
                    <a:pt x="3460" y="9869"/>
                  </a:cubicBezTo>
                  <a:cubicBezTo>
                    <a:pt x="2876" y="9869"/>
                    <a:pt x="1900" y="9891"/>
                    <a:pt x="1040" y="10010"/>
                  </a:cubicBezTo>
                  <a:cubicBezTo>
                    <a:pt x="843" y="9433"/>
                    <a:pt x="741" y="8828"/>
                    <a:pt x="741" y="8216"/>
                  </a:cubicBezTo>
                  <a:cubicBezTo>
                    <a:pt x="741" y="5020"/>
                    <a:pt x="3495" y="2418"/>
                    <a:pt x="6877" y="2418"/>
                  </a:cubicBezTo>
                  <a:close/>
                  <a:moveTo>
                    <a:pt x="1442" y="0"/>
                  </a:moveTo>
                  <a:cubicBezTo>
                    <a:pt x="1098" y="0"/>
                    <a:pt x="773" y="271"/>
                    <a:pt x="773" y="667"/>
                  </a:cubicBezTo>
                  <a:lnTo>
                    <a:pt x="773" y="5934"/>
                  </a:lnTo>
                  <a:cubicBezTo>
                    <a:pt x="228" y="7253"/>
                    <a:pt x="172" y="8726"/>
                    <a:pt x="618" y="10080"/>
                  </a:cubicBezTo>
                  <a:cubicBezTo>
                    <a:pt x="492" y="10105"/>
                    <a:pt x="365" y="10133"/>
                    <a:pt x="249" y="10164"/>
                  </a:cubicBezTo>
                  <a:cubicBezTo>
                    <a:pt x="1" y="10232"/>
                    <a:pt x="72" y="10581"/>
                    <a:pt x="294" y="10581"/>
                  </a:cubicBezTo>
                  <a:cubicBezTo>
                    <a:pt x="314" y="10581"/>
                    <a:pt x="336" y="10578"/>
                    <a:pt x="358" y="10572"/>
                  </a:cubicBezTo>
                  <a:cubicBezTo>
                    <a:pt x="488" y="10537"/>
                    <a:pt x="622" y="10509"/>
                    <a:pt x="769" y="10484"/>
                  </a:cubicBezTo>
                  <a:cubicBezTo>
                    <a:pt x="910" y="10829"/>
                    <a:pt x="1086" y="11163"/>
                    <a:pt x="1293" y="11476"/>
                  </a:cubicBezTo>
                  <a:cubicBezTo>
                    <a:pt x="1072" y="11567"/>
                    <a:pt x="861" y="11666"/>
                    <a:pt x="660" y="11768"/>
                  </a:cubicBezTo>
                  <a:cubicBezTo>
                    <a:pt x="447" y="11879"/>
                    <a:pt x="558" y="12171"/>
                    <a:pt x="753" y="12171"/>
                  </a:cubicBezTo>
                  <a:cubicBezTo>
                    <a:pt x="786" y="12171"/>
                    <a:pt x="821" y="12163"/>
                    <a:pt x="857" y="12144"/>
                  </a:cubicBezTo>
                  <a:cubicBezTo>
                    <a:pt x="1068" y="12032"/>
                    <a:pt x="1300" y="11930"/>
                    <a:pt x="1543" y="11831"/>
                  </a:cubicBezTo>
                  <a:cubicBezTo>
                    <a:pt x="1754" y="12113"/>
                    <a:pt x="1990" y="12376"/>
                    <a:pt x="2246" y="12619"/>
                  </a:cubicBezTo>
                  <a:cubicBezTo>
                    <a:pt x="3484" y="13790"/>
                    <a:pt x="5130" y="14437"/>
                    <a:pt x="6881" y="14437"/>
                  </a:cubicBezTo>
                  <a:cubicBezTo>
                    <a:pt x="8629" y="14437"/>
                    <a:pt x="10274" y="13790"/>
                    <a:pt x="11516" y="12619"/>
                  </a:cubicBezTo>
                  <a:cubicBezTo>
                    <a:pt x="11769" y="12376"/>
                    <a:pt x="12004" y="12113"/>
                    <a:pt x="12219" y="11831"/>
                  </a:cubicBezTo>
                  <a:cubicBezTo>
                    <a:pt x="12458" y="11930"/>
                    <a:pt x="12690" y="12032"/>
                    <a:pt x="12905" y="12144"/>
                  </a:cubicBezTo>
                  <a:cubicBezTo>
                    <a:pt x="12941" y="12163"/>
                    <a:pt x="12975" y="12171"/>
                    <a:pt x="13008" y="12171"/>
                  </a:cubicBezTo>
                  <a:cubicBezTo>
                    <a:pt x="13201" y="12171"/>
                    <a:pt x="13312" y="11879"/>
                    <a:pt x="13098" y="11768"/>
                  </a:cubicBezTo>
                  <a:cubicBezTo>
                    <a:pt x="12898" y="11666"/>
                    <a:pt x="12687" y="11567"/>
                    <a:pt x="12469" y="11476"/>
                  </a:cubicBezTo>
                  <a:cubicBezTo>
                    <a:pt x="12673" y="11163"/>
                    <a:pt x="12848" y="10829"/>
                    <a:pt x="12993" y="10484"/>
                  </a:cubicBezTo>
                  <a:cubicBezTo>
                    <a:pt x="13137" y="10509"/>
                    <a:pt x="13274" y="10541"/>
                    <a:pt x="13401" y="10572"/>
                  </a:cubicBezTo>
                  <a:cubicBezTo>
                    <a:pt x="13419" y="10578"/>
                    <a:pt x="13438" y="10580"/>
                    <a:pt x="13457" y="10580"/>
                  </a:cubicBezTo>
                  <a:cubicBezTo>
                    <a:pt x="13550" y="10580"/>
                    <a:pt x="13634" y="10518"/>
                    <a:pt x="13657" y="10425"/>
                  </a:cubicBezTo>
                  <a:cubicBezTo>
                    <a:pt x="13689" y="10312"/>
                    <a:pt x="13622" y="10196"/>
                    <a:pt x="13510" y="10164"/>
                  </a:cubicBezTo>
                  <a:cubicBezTo>
                    <a:pt x="13393" y="10133"/>
                    <a:pt x="13270" y="10105"/>
                    <a:pt x="13140" y="10080"/>
                  </a:cubicBezTo>
                  <a:cubicBezTo>
                    <a:pt x="13587" y="8726"/>
                    <a:pt x="13534" y="7253"/>
                    <a:pt x="12986" y="5934"/>
                  </a:cubicBezTo>
                  <a:lnTo>
                    <a:pt x="12986" y="667"/>
                  </a:lnTo>
                  <a:cubicBezTo>
                    <a:pt x="12986" y="271"/>
                    <a:pt x="12662" y="0"/>
                    <a:pt x="12318" y="0"/>
                  </a:cubicBezTo>
                  <a:cubicBezTo>
                    <a:pt x="12176" y="0"/>
                    <a:pt x="12030" y="47"/>
                    <a:pt x="11903" y="150"/>
                  </a:cubicBezTo>
                  <a:lnTo>
                    <a:pt x="9160" y="2379"/>
                  </a:lnTo>
                  <a:cubicBezTo>
                    <a:pt x="8421" y="2124"/>
                    <a:pt x="7651" y="1997"/>
                    <a:pt x="6881" y="1997"/>
                  </a:cubicBezTo>
                  <a:cubicBezTo>
                    <a:pt x="6111" y="1997"/>
                    <a:pt x="5341" y="2124"/>
                    <a:pt x="4602" y="2379"/>
                  </a:cubicBezTo>
                  <a:lnTo>
                    <a:pt x="1856" y="150"/>
                  </a:lnTo>
                  <a:cubicBezTo>
                    <a:pt x="1729" y="47"/>
                    <a:pt x="1584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4986;p89"/>
          <p:cNvGrpSpPr/>
          <p:nvPr/>
        </p:nvGrpSpPr>
        <p:grpSpPr>
          <a:xfrm>
            <a:off x="5168241" y="975191"/>
            <a:ext cx="757979" cy="673341"/>
            <a:chOff x="7075390" y="3349554"/>
            <a:chExt cx="375429" cy="363822"/>
          </a:xfrm>
        </p:grpSpPr>
        <p:sp>
          <p:nvSpPr>
            <p:cNvPr id="126" name="Google Shape;14987;p89"/>
            <p:cNvSpPr/>
            <p:nvPr/>
          </p:nvSpPr>
          <p:spPr>
            <a:xfrm>
              <a:off x="7075390" y="3437018"/>
              <a:ext cx="309949" cy="270646"/>
            </a:xfrm>
            <a:custGeom>
              <a:avLst/>
              <a:gdLst/>
              <a:ahLst/>
              <a:cxnLst/>
              <a:rect l="l" t="t" r="r" b="b"/>
              <a:pathLst>
                <a:path w="11829" h="10329" extrusionOk="0">
                  <a:moveTo>
                    <a:pt x="9133" y="7022"/>
                  </a:moveTo>
                  <a:cubicBezTo>
                    <a:pt x="9540" y="7022"/>
                    <a:pt x="9942" y="7290"/>
                    <a:pt x="10033" y="7763"/>
                  </a:cubicBezTo>
                  <a:cubicBezTo>
                    <a:pt x="10145" y="8365"/>
                    <a:pt x="9665" y="8847"/>
                    <a:pt x="9136" y="8847"/>
                  </a:cubicBezTo>
                  <a:cubicBezTo>
                    <a:pt x="8965" y="8847"/>
                    <a:pt x="8789" y="8797"/>
                    <a:pt x="8626" y="8684"/>
                  </a:cubicBezTo>
                  <a:cubicBezTo>
                    <a:pt x="8209" y="8401"/>
                    <a:pt x="8103" y="7835"/>
                    <a:pt x="8386" y="7422"/>
                  </a:cubicBezTo>
                  <a:cubicBezTo>
                    <a:pt x="8572" y="7148"/>
                    <a:pt x="8854" y="7022"/>
                    <a:pt x="9133" y="7022"/>
                  </a:cubicBezTo>
                  <a:close/>
                  <a:moveTo>
                    <a:pt x="5132" y="1"/>
                  </a:moveTo>
                  <a:cubicBezTo>
                    <a:pt x="3635" y="1"/>
                    <a:pt x="2235" y="739"/>
                    <a:pt x="1392" y="1979"/>
                  </a:cubicBezTo>
                  <a:cubicBezTo>
                    <a:pt x="0" y="4043"/>
                    <a:pt x="533" y="6851"/>
                    <a:pt x="2593" y="8257"/>
                  </a:cubicBezTo>
                  <a:cubicBezTo>
                    <a:pt x="2593" y="8257"/>
                    <a:pt x="5351" y="10329"/>
                    <a:pt x="8068" y="10329"/>
                  </a:cubicBezTo>
                  <a:cubicBezTo>
                    <a:pt x="9265" y="10329"/>
                    <a:pt x="10455" y="9926"/>
                    <a:pt x="11396" y="8766"/>
                  </a:cubicBezTo>
                  <a:lnTo>
                    <a:pt x="11406" y="8747"/>
                  </a:lnTo>
                  <a:cubicBezTo>
                    <a:pt x="11483" y="8636"/>
                    <a:pt x="11540" y="8516"/>
                    <a:pt x="11583" y="8392"/>
                  </a:cubicBezTo>
                  <a:cubicBezTo>
                    <a:pt x="11828" y="7648"/>
                    <a:pt x="11468" y="6841"/>
                    <a:pt x="10753" y="6529"/>
                  </a:cubicBezTo>
                  <a:cubicBezTo>
                    <a:pt x="10590" y="6457"/>
                    <a:pt x="10431" y="6371"/>
                    <a:pt x="10283" y="6270"/>
                  </a:cubicBezTo>
                  <a:cubicBezTo>
                    <a:pt x="10283" y="6270"/>
                    <a:pt x="8852" y="5454"/>
                    <a:pt x="9034" y="3731"/>
                  </a:cubicBezTo>
                  <a:cubicBezTo>
                    <a:pt x="9159" y="2569"/>
                    <a:pt x="8636" y="1436"/>
                    <a:pt x="7676" y="778"/>
                  </a:cubicBezTo>
                  <a:cubicBezTo>
                    <a:pt x="6927" y="270"/>
                    <a:pt x="6049" y="1"/>
                    <a:pt x="5146" y="1"/>
                  </a:cubicBezTo>
                  <a:cubicBezTo>
                    <a:pt x="5141" y="1"/>
                    <a:pt x="5137" y="1"/>
                    <a:pt x="5132" y="1"/>
                  </a:cubicBezTo>
                  <a:close/>
                </a:path>
              </a:pathLst>
            </a:custGeom>
            <a:solidFill>
              <a:srgbClr val="D7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4988;p89"/>
            <p:cNvSpPr/>
            <p:nvPr/>
          </p:nvSpPr>
          <p:spPr>
            <a:xfrm>
              <a:off x="7092370" y="3437018"/>
              <a:ext cx="293101" cy="249055"/>
            </a:xfrm>
            <a:custGeom>
              <a:avLst/>
              <a:gdLst/>
              <a:ahLst/>
              <a:cxnLst/>
              <a:rect l="l" t="t" r="r" b="b"/>
              <a:pathLst>
                <a:path w="11186" h="9505" extrusionOk="0">
                  <a:moveTo>
                    <a:pt x="8495" y="7017"/>
                  </a:moveTo>
                  <a:cubicBezTo>
                    <a:pt x="8666" y="7017"/>
                    <a:pt x="8842" y="7066"/>
                    <a:pt x="9006" y="7177"/>
                  </a:cubicBezTo>
                  <a:cubicBezTo>
                    <a:pt x="9419" y="7460"/>
                    <a:pt x="9529" y="8027"/>
                    <a:pt x="9246" y="8444"/>
                  </a:cubicBezTo>
                  <a:cubicBezTo>
                    <a:pt x="9058" y="8718"/>
                    <a:pt x="8776" y="8844"/>
                    <a:pt x="8496" y="8844"/>
                  </a:cubicBezTo>
                  <a:cubicBezTo>
                    <a:pt x="8088" y="8844"/>
                    <a:pt x="7686" y="8575"/>
                    <a:pt x="7594" y="8099"/>
                  </a:cubicBezTo>
                  <a:cubicBezTo>
                    <a:pt x="7482" y="7496"/>
                    <a:pt x="7963" y="7017"/>
                    <a:pt x="8495" y="7017"/>
                  </a:cubicBezTo>
                  <a:close/>
                  <a:moveTo>
                    <a:pt x="4481" y="1"/>
                  </a:moveTo>
                  <a:cubicBezTo>
                    <a:pt x="3220" y="1"/>
                    <a:pt x="2022" y="528"/>
                    <a:pt x="1167" y="1451"/>
                  </a:cubicBezTo>
                  <a:cubicBezTo>
                    <a:pt x="0" y="3500"/>
                    <a:pt x="605" y="6102"/>
                    <a:pt x="2549" y="7432"/>
                  </a:cubicBezTo>
                  <a:cubicBezTo>
                    <a:pt x="2549" y="7432"/>
                    <a:pt x="5307" y="9504"/>
                    <a:pt x="8024" y="9504"/>
                  </a:cubicBezTo>
                  <a:cubicBezTo>
                    <a:pt x="9050" y="9504"/>
                    <a:pt x="10072" y="9208"/>
                    <a:pt x="10935" y="8392"/>
                  </a:cubicBezTo>
                  <a:cubicBezTo>
                    <a:pt x="11185" y="7648"/>
                    <a:pt x="10825" y="6841"/>
                    <a:pt x="10105" y="6529"/>
                  </a:cubicBezTo>
                  <a:cubicBezTo>
                    <a:pt x="9942" y="6457"/>
                    <a:pt x="9783" y="6371"/>
                    <a:pt x="9635" y="6270"/>
                  </a:cubicBezTo>
                  <a:cubicBezTo>
                    <a:pt x="9635" y="6270"/>
                    <a:pt x="8204" y="5454"/>
                    <a:pt x="8386" y="3731"/>
                  </a:cubicBezTo>
                  <a:cubicBezTo>
                    <a:pt x="8511" y="2569"/>
                    <a:pt x="7988" y="1436"/>
                    <a:pt x="7028" y="778"/>
                  </a:cubicBezTo>
                  <a:cubicBezTo>
                    <a:pt x="6279" y="270"/>
                    <a:pt x="5401" y="1"/>
                    <a:pt x="4498" y="1"/>
                  </a:cubicBezTo>
                  <a:cubicBezTo>
                    <a:pt x="4493" y="1"/>
                    <a:pt x="4487" y="1"/>
                    <a:pt x="4481" y="1"/>
                  </a:cubicBez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4989;p89"/>
            <p:cNvSpPr/>
            <p:nvPr/>
          </p:nvSpPr>
          <p:spPr>
            <a:xfrm>
              <a:off x="7169457" y="3477736"/>
              <a:ext cx="78660" cy="48370"/>
            </a:xfrm>
            <a:custGeom>
              <a:avLst/>
              <a:gdLst/>
              <a:ahLst/>
              <a:cxnLst/>
              <a:rect l="l" t="t" r="r" b="b"/>
              <a:pathLst>
                <a:path w="3002" h="1846" extrusionOk="0">
                  <a:moveTo>
                    <a:pt x="2565" y="1"/>
                  </a:moveTo>
                  <a:cubicBezTo>
                    <a:pt x="2555" y="1"/>
                    <a:pt x="2545" y="1"/>
                    <a:pt x="2536" y="2"/>
                  </a:cubicBezTo>
                  <a:lnTo>
                    <a:pt x="1542" y="55"/>
                  </a:lnTo>
                  <a:lnTo>
                    <a:pt x="961" y="84"/>
                  </a:lnTo>
                  <a:cubicBezTo>
                    <a:pt x="726" y="98"/>
                    <a:pt x="543" y="295"/>
                    <a:pt x="543" y="530"/>
                  </a:cubicBezTo>
                  <a:lnTo>
                    <a:pt x="543" y="554"/>
                  </a:lnTo>
                  <a:cubicBezTo>
                    <a:pt x="548" y="655"/>
                    <a:pt x="587" y="751"/>
                    <a:pt x="654" y="823"/>
                  </a:cubicBezTo>
                  <a:cubicBezTo>
                    <a:pt x="692" y="871"/>
                    <a:pt x="663" y="943"/>
                    <a:pt x="601" y="943"/>
                  </a:cubicBezTo>
                  <a:lnTo>
                    <a:pt x="443" y="953"/>
                  </a:lnTo>
                  <a:cubicBezTo>
                    <a:pt x="193" y="962"/>
                    <a:pt x="1" y="1178"/>
                    <a:pt x="11" y="1428"/>
                  </a:cubicBezTo>
                  <a:cubicBezTo>
                    <a:pt x="25" y="1666"/>
                    <a:pt x="226" y="1846"/>
                    <a:pt x="458" y="1846"/>
                  </a:cubicBezTo>
                  <a:cubicBezTo>
                    <a:pt x="464" y="1846"/>
                    <a:pt x="470" y="1846"/>
                    <a:pt x="476" y="1845"/>
                  </a:cubicBezTo>
                  <a:lnTo>
                    <a:pt x="966" y="1817"/>
                  </a:lnTo>
                  <a:lnTo>
                    <a:pt x="1076" y="1812"/>
                  </a:lnTo>
                  <a:lnTo>
                    <a:pt x="2036" y="1764"/>
                  </a:lnTo>
                  <a:cubicBezTo>
                    <a:pt x="2271" y="1754"/>
                    <a:pt x="2459" y="1567"/>
                    <a:pt x="2468" y="1332"/>
                  </a:cubicBezTo>
                  <a:cubicBezTo>
                    <a:pt x="2473" y="1226"/>
                    <a:pt x="2439" y="1121"/>
                    <a:pt x="2372" y="1039"/>
                  </a:cubicBezTo>
                  <a:cubicBezTo>
                    <a:pt x="2329" y="986"/>
                    <a:pt x="2363" y="905"/>
                    <a:pt x="2430" y="900"/>
                  </a:cubicBezTo>
                  <a:lnTo>
                    <a:pt x="2579" y="890"/>
                  </a:lnTo>
                  <a:cubicBezTo>
                    <a:pt x="2814" y="876"/>
                    <a:pt x="3001" y="684"/>
                    <a:pt x="3001" y="449"/>
                  </a:cubicBezTo>
                  <a:cubicBezTo>
                    <a:pt x="3001" y="439"/>
                    <a:pt x="3001" y="429"/>
                    <a:pt x="3001" y="425"/>
                  </a:cubicBezTo>
                  <a:cubicBezTo>
                    <a:pt x="2992" y="242"/>
                    <a:pt x="2876" y="89"/>
                    <a:pt x="2704" y="26"/>
                  </a:cubicBezTo>
                  <a:cubicBezTo>
                    <a:pt x="2660" y="10"/>
                    <a:pt x="2613" y="1"/>
                    <a:pt x="2565" y="1"/>
                  </a:cubicBezTo>
                  <a:close/>
                </a:path>
              </a:pathLst>
            </a:custGeom>
            <a:solidFill>
              <a:srgbClr val="C1C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4990;p89"/>
            <p:cNvSpPr/>
            <p:nvPr/>
          </p:nvSpPr>
          <p:spPr>
            <a:xfrm>
              <a:off x="7189083" y="3477736"/>
              <a:ext cx="59139" cy="47479"/>
            </a:xfrm>
            <a:custGeom>
              <a:avLst/>
              <a:gdLst/>
              <a:ahLst/>
              <a:cxnLst/>
              <a:rect l="l" t="t" r="r" b="b"/>
              <a:pathLst>
                <a:path w="2257" h="1812" extrusionOk="0">
                  <a:moveTo>
                    <a:pt x="1816" y="1"/>
                  </a:moveTo>
                  <a:cubicBezTo>
                    <a:pt x="1806" y="1"/>
                    <a:pt x="1796" y="1"/>
                    <a:pt x="1787" y="2"/>
                  </a:cubicBezTo>
                  <a:lnTo>
                    <a:pt x="793" y="50"/>
                  </a:lnTo>
                  <a:cubicBezTo>
                    <a:pt x="649" y="137"/>
                    <a:pt x="562" y="290"/>
                    <a:pt x="562" y="458"/>
                  </a:cubicBezTo>
                  <a:lnTo>
                    <a:pt x="562" y="482"/>
                  </a:lnTo>
                  <a:cubicBezTo>
                    <a:pt x="567" y="588"/>
                    <a:pt x="610" y="689"/>
                    <a:pt x="678" y="765"/>
                  </a:cubicBezTo>
                  <a:cubicBezTo>
                    <a:pt x="721" y="813"/>
                    <a:pt x="687" y="890"/>
                    <a:pt x="625" y="895"/>
                  </a:cubicBezTo>
                  <a:lnTo>
                    <a:pt x="462" y="905"/>
                  </a:lnTo>
                  <a:cubicBezTo>
                    <a:pt x="202" y="919"/>
                    <a:pt x="1" y="1140"/>
                    <a:pt x="15" y="1399"/>
                  </a:cubicBezTo>
                  <a:cubicBezTo>
                    <a:pt x="25" y="1586"/>
                    <a:pt x="150" y="1749"/>
                    <a:pt x="327" y="1812"/>
                  </a:cubicBezTo>
                  <a:lnTo>
                    <a:pt x="1287" y="1764"/>
                  </a:lnTo>
                  <a:cubicBezTo>
                    <a:pt x="1522" y="1754"/>
                    <a:pt x="1710" y="1567"/>
                    <a:pt x="1719" y="1332"/>
                  </a:cubicBezTo>
                  <a:cubicBezTo>
                    <a:pt x="1724" y="1226"/>
                    <a:pt x="1690" y="1121"/>
                    <a:pt x="1623" y="1039"/>
                  </a:cubicBezTo>
                  <a:cubicBezTo>
                    <a:pt x="1580" y="986"/>
                    <a:pt x="1614" y="905"/>
                    <a:pt x="1681" y="900"/>
                  </a:cubicBezTo>
                  <a:lnTo>
                    <a:pt x="1830" y="890"/>
                  </a:lnTo>
                  <a:cubicBezTo>
                    <a:pt x="2065" y="876"/>
                    <a:pt x="2252" y="684"/>
                    <a:pt x="2252" y="449"/>
                  </a:cubicBezTo>
                  <a:cubicBezTo>
                    <a:pt x="2252" y="439"/>
                    <a:pt x="2252" y="429"/>
                    <a:pt x="2257" y="425"/>
                  </a:cubicBezTo>
                  <a:cubicBezTo>
                    <a:pt x="2247" y="242"/>
                    <a:pt x="2127" y="84"/>
                    <a:pt x="1959" y="26"/>
                  </a:cubicBezTo>
                  <a:cubicBezTo>
                    <a:pt x="1912" y="10"/>
                    <a:pt x="1864" y="1"/>
                    <a:pt x="1816" y="1"/>
                  </a:cubicBezTo>
                  <a:close/>
                </a:path>
              </a:pathLst>
            </a:custGeom>
            <a:solidFill>
              <a:srgbClr val="A7B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4991;p89"/>
            <p:cNvSpPr/>
            <p:nvPr/>
          </p:nvSpPr>
          <p:spPr>
            <a:xfrm>
              <a:off x="7212482" y="3559934"/>
              <a:ext cx="62676" cy="70328"/>
            </a:xfrm>
            <a:custGeom>
              <a:avLst/>
              <a:gdLst/>
              <a:ahLst/>
              <a:cxnLst/>
              <a:rect l="l" t="t" r="r" b="b"/>
              <a:pathLst>
                <a:path w="2392" h="2684" extrusionOk="0">
                  <a:moveTo>
                    <a:pt x="1941" y="1"/>
                  </a:moveTo>
                  <a:cubicBezTo>
                    <a:pt x="1868" y="1"/>
                    <a:pt x="1793" y="19"/>
                    <a:pt x="1724" y="57"/>
                  </a:cubicBezTo>
                  <a:lnTo>
                    <a:pt x="913" y="518"/>
                  </a:lnTo>
                  <a:lnTo>
                    <a:pt x="356" y="835"/>
                  </a:lnTo>
                  <a:cubicBezTo>
                    <a:pt x="217" y="912"/>
                    <a:pt x="130" y="1061"/>
                    <a:pt x="130" y="1224"/>
                  </a:cubicBezTo>
                  <a:cubicBezTo>
                    <a:pt x="130" y="1358"/>
                    <a:pt x="193" y="1488"/>
                    <a:pt x="298" y="1574"/>
                  </a:cubicBezTo>
                  <a:cubicBezTo>
                    <a:pt x="389" y="1646"/>
                    <a:pt x="380" y="1785"/>
                    <a:pt x="279" y="1843"/>
                  </a:cubicBezTo>
                  <a:lnTo>
                    <a:pt x="274" y="1843"/>
                  </a:lnTo>
                  <a:cubicBezTo>
                    <a:pt x="87" y="1958"/>
                    <a:pt x="1" y="2189"/>
                    <a:pt x="68" y="2395"/>
                  </a:cubicBezTo>
                  <a:cubicBezTo>
                    <a:pt x="136" y="2575"/>
                    <a:pt x="307" y="2683"/>
                    <a:pt x="487" y="2683"/>
                  </a:cubicBezTo>
                  <a:cubicBezTo>
                    <a:pt x="561" y="2683"/>
                    <a:pt x="636" y="2665"/>
                    <a:pt x="706" y="2625"/>
                  </a:cubicBezTo>
                  <a:lnTo>
                    <a:pt x="1134" y="2385"/>
                  </a:lnTo>
                  <a:lnTo>
                    <a:pt x="2065" y="1862"/>
                  </a:lnTo>
                  <a:cubicBezTo>
                    <a:pt x="2262" y="1752"/>
                    <a:pt x="2348" y="1517"/>
                    <a:pt x="2271" y="1305"/>
                  </a:cubicBezTo>
                  <a:cubicBezTo>
                    <a:pt x="2228" y="1185"/>
                    <a:pt x="2132" y="1094"/>
                    <a:pt x="2012" y="1046"/>
                  </a:cubicBezTo>
                  <a:cubicBezTo>
                    <a:pt x="1959" y="1027"/>
                    <a:pt x="1954" y="955"/>
                    <a:pt x="2002" y="926"/>
                  </a:cubicBezTo>
                  <a:lnTo>
                    <a:pt x="2166" y="835"/>
                  </a:lnTo>
                  <a:cubicBezTo>
                    <a:pt x="2305" y="758"/>
                    <a:pt x="2391" y="609"/>
                    <a:pt x="2391" y="446"/>
                  </a:cubicBezTo>
                  <a:cubicBezTo>
                    <a:pt x="2391" y="369"/>
                    <a:pt x="2372" y="292"/>
                    <a:pt x="2334" y="230"/>
                  </a:cubicBezTo>
                  <a:cubicBezTo>
                    <a:pt x="2249" y="83"/>
                    <a:pt x="2097" y="1"/>
                    <a:pt x="1941" y="1"/>
                  </a:cubicBezTo>
                  <a:close/>
                </a:path>
              </a:pathLst>
            </a:custGeom>
            <a:solidFill>
              <a:srgbClr val="48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4992;p89"/>
            <p:cNvSpPr/>
            <p:nvPr/>
          </p:nvSpPr>
          <p:spPr>
            <a:xfrm>
              <a:off x="7229225" y="3560065"/>
              <a:ext cx="46038" cy="62388"/>
            </a:xfrm>
            <a:custGeom>
              <a:avLst/>
              <a:gdLst/>
              <a:ahLst/>
              <a:cxnLst/>
              <a:rect l="l" t="t" r="r" b="b"/>
              <a:pathLst>
                <a:path w="1757" h="2381" extrusionOk="0">
                  <a:moveTo>
                    <a:pt x="1305" y="0"/>
                  </a:moveTo>
                  <a:cubicBezTo>
                    <a:pt x="1232" y="0"/>
                    <a:pt x="1158" y="19"/>
                    <a:pt x="1090" y="57"/>
                  </a:cubicBezTo>
                  <a:lnTo>
                    <a:pt x="274" y="518"/>
                  </a:lnTo>
                  <a:cubicBezTo>
                    <a:pt x="187" y="609"/>
                    <a:pt x="139" y="724"/>
                    <a:pt x="139" y="849"/>
                  </a:cubicBezTo>
                  <a:cubicBezTo>
                    <a:pt x="139" y="931"/>
                    <a:pt x="158" y="1008"/>
                    <a:pt x="197" y="1080"/>
                  </a:cubicBezTo>
                  <a:cubicBezTo>
                    <a:pt x="226" y="1132"/>
                    <a:pt x="269" y="1180"/>
                    <a:pt x="317" y="1219"/>
                  </a:cubicBezTo>
                  <a:cubicBezTo>
                    <a:pt x="413" y="1291"/>
                    <a:pt x="403" y="1440"/>
                    <a:pt x="298" y="1497"/>
                  </a:cubicBezTo>
                  <a:lnTo>
                    <a:pt x="293" y="1502"/>
                  </a:lnTo>
                  <a:cubicBezTo>
                    <a:pt x="91" y="1622"/>
                    <a:pt x="0" y="1862"/>
                    <a:pt x="77" y="2083"/>
                  </a:cubicBezTo>
                  <a:cubicBezTo>
                    <a:pt x="144" y="2256"/>
                    <a:pt x="307" y="2376"/>
                    <a:pt x="495" y="2380"/>
                  </a:cubicBezTo>
                  <a:lnTo>
                    <a:pt x="1426" y="1857"/>
                  </a:lnTo>
                  <a:cubicBezTo>
                    <a:pt x="1623" y="1747"/>
                    <a:pt x="1709" y="1512"/>
                    <a:pt x="1632" y="1300"/>
                  </a:cubicBezTo>
                  <a:cubicBezTo>
                    <a:pt x="1584" y="1185"/>
                    <a:pt x="1493" y="1089"/>
                    <a:pt x="1378" y="1046"/>
                  </a:cubicBezTo>
                  <a:cubicBezTo>
                    <a:pt x="1320" y="1027"/>
                    <a:pt x="1315" y="955"/>
                    <a:pt x="1368" y="926"/>
                  </a:cubicBezTo>
                  <a:lnTo>
                    <a:pt x="1531" y="835"/>
                  </a:lnTo>
                  <a:cubicBezTo>
                    <a:pt x="1671" y="758"/>
                    <a:pt x="1757" y="609"/>
                    <a:pt x="1757" y="446"/>
                  </a:cubicBezTo>
                  <a:cubicBezTo>
                    <a:pt x="1752" y="369"/>
                    <a:pt x="1733" y="292"/>
                    <a:pt x="1695" y="225"/>
                  </a:cubicBezTo>
                  <a:cubicBezTo>
                    <a:pt x="1613" y="82"/>
                    <a:pt x="1461" y="0"/>
                    <a:pt x="1305" y="0"/>
                  </a:cubicBezTo>
                  <a:close/>
                </a:path>
              </a:pathLst>
            </a:custGeom>
            <a:solidFill>
              <a:srgbClr val="6E80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4993;p89"/>
            <p:cNvSpPr/>
            <p:nvPr/>
          </p:nvSpPr>
          <p:spPr>
            <a:xfrm>
              <a:off x="7121297" y="3534989"/>
              <a:ext cx="66554" cy="67969"/>
            </a:xfrm>
            <a:custGeom>
              <a:avLst/>
              <a:gdLst/>
              <a:ahLst/>
              <a:cxnLst/>
              <a:rect l="l" t="t" r="r" b="b"/>
              <a:pathLst>
                <a:path w="2540" h="2594" extrusionOk="0">
                  <a:moveTo>
                    <a:pt x="493" y="0"/>
                  </a:moveTo>
                  <a:cubicBezTo>
                    <a:pt x="468" y="0"/>
                    <a:pt x="443" y="2"/>
                    <a:pt x="418" y="6"/>
                  </a:cubicBezTo>
                  <a:cubicBezTo>
                    <a:pt x="149" y="68"/>
                    <a:pt x="0" y="352"/>
                    <a:pt x="96" y="606"/>
                  </a:cubicBezTo>
                  <a:lnTo>
                    <a:pt x="274" y="1057"/>
                  </a:lnTo>
                  <a:lnTo>
                    <a:pt x="365" y="1302"/>
                  </a:lnTo>
                  <a:lnTo>
                    <a:pt x="658" y="2061"/>
                  </a:lnTo>
                  <a:cubicBezTo>
                    <a:pt x="728" y="2241"/>
                    <a:pt x="898" y="2354"/>
                    <a:pt x="1084" y="2354"/>
                  </a:cubicBezTo>
                  <a:cubicBezTo>
                    <a:pt x="1116" y="2354"/>
                    <a:pt x="1149" y="2351"/>
                    <a:pt x="1181" y="2344"/>
                  </a:cubicBezTo>
                  <a:cubicBezTo>
                    <a:pt x="1301" y="2315"/>
                    <a:pt x="1407" y="2238"/>
                    <a:pt x="1469" y="2123"/>
                  </a:cubicBezTo>
                  <a:cubicBezTo>
                    <a:pt x="1483" y="2101"/>
                    <a:pt x="1505" y="2090"/>
                    <a:pt x="1528" y="2090"/>
                  </a:cubicBezTo>
                  <a:cubicBezTo>
                    <a:pt x="1554" y="2090"/>
                    <a:pt x="1579" y="2104"/>
                    <a:pt x="1589" y="2133"/>
                  </a:cubicBezTo>
                  <a:lnTo>
                    <a:pt x="1657" y="2305"/>
                  </a:lnTo>
                  <a:cubicBezTo>
                    <a:pt x="1724" y="2478"/>
                    <a:pt x="1892" y="2593"/>
                    <a:pt x="2079" y="2593"/>
                  </a:cubicBezTo>
                  <a:cubicBezTo>
                    <a:pt x="2132" y="2589"/>
                    <a:pt x="2185" y="2579"/>
                    <a:pt x="2237" y="2560"/>
                  </a:cubicBezTo>
                  <a:cubicBezTo>
                    <a:pt x="2425" y="2488"/>
                    <a:pt x="2540" y="2291"/>
                    <a:pt x="2516" y="2089"/>
                  </a:cubicBezTo>
                  <a:cubicBezTo>
                    <a:pt x="2511" y="2056"/>
                    <a:pt x="2501" y="2017"/>
                    <a:pt x="2487" y="1984"/>
                  </a:cubicBezTo>
                  <a:lnTo>
                    <a:pt x="2103" y="985"/>
                  </a:lnTo>
                  <a:lnTo>
                    <a:pt x="1921" y="515"/>
                  </a:lnTo>
                  <a:cubicBezTo>
                    <a:pt x="1853" y="342"/>
                    <a:pt x="1690" y="232"/>
                    <a:pt x="1503" y="232"/>
                  </a:cubicBezTo>
                  <a:cubicBezTo>
                    <a:pt x="1345" y="232"/>
                    <a:pt x="1201" y="318"/>
                    <a:pt x="1119" y="452"/>
                  </a:cubicBezTo>
                  <a:cubicBezTo>
                    <a:pt x="1105" y="478"/>
                    <a:pt x="1080" y="490"/>
                    <a:pt x="1056" y="490"/>
                  </a:cubicBezTo>
                  <a:cubicBezTo>
                    <a:pt x="1029" y="490"/>
                    <a:pt x="1002" y="475"/>
                    <a:pt x="989" y="448"/>
                  </a:cubicBezTo>
                  <a:lnTo>
                    <a:pt x="932" y="289"/>
                  </a:lnTo>
                  <a:cubicBezTo>
                    <a:pt x="855" y="111"/>
                    <a:pt x="681" y="0"/>
                    <a:pt x="493" y="0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4994;p89"/>
            <p:cNvSpPr/>
            <p:nvPr/>
          </p:nvSpPr>
          <p:spPr>
            <a:xfrm>
              <a:off x="7128477" y="3550789"/>
              <a:ext cx="59375" cy="52169"/>
            </a:xfrm>
            <a:custGeom>
              <a:avLst/>
              <a:gdLst/>
              <a:ahLst/>
              <a:cxnLst/>
              <a:rect l="l" t="t" r="r" b="b"/>
              <a:pathLst>
                <a:path w="2266" h="1991" extrusionOk="0">
                  <a:moveTo>
                    <a:pt x="442" y="1"/>
                  </a:moveTo>
                  <a:cubicBezTo>
                    <a:pt x="415" y="1"/>
                    <a:pt x="387" y="3"/>
                    <a:pt x="360" y="8"/>
                  </a:cubicBezTo>
                  <a:cubicBezTo>
                    <a:pt x="149" y="56"/>
                    <a:pt x="0" y="238"/>
                    <a:pt x="0" y="454"/>
                  </a:cubicBezTo>
                  <a:lnTo>
                    <a:pt x="91" y="699"/>
                  </a:lnTo>
                  <a:lnTo>
                    <a:pt x="384" y="1458"/>
                  </a:lnTo>
                  <a:cubicBezTo>
                    <a:pt x="454" y="1638"/>
                    <a:pt x="624" y="1751"/>
                    <a:pt x="810" y="1751"/>
                  </a:cubicBezTo>
                  <a:cubicBezTo>
                    <a:pt x="842" y="1751"/>
                    <a:pt x="875" y="1748"/>
                    <a:pt x="907" y="1741"/>
                  </a:cubicBezTo>
                  <a:cubicBezTo>
                    <a:pt x="1027" y="1712"/>
                    <a:pt x="1133" y="1635"/>
                    <a:pt x="1195" y="1520"/>
                  </a:cubicBezTo>
                  <a:cubicBezTo>
                    <a:pt x="1209" y="1498"/>
                    <a:pt x="1231" y="1487"/>
                    <a:pt x="1254" y="1487"/>
                  </a:cubicBezTo>
                  <a:cubicBezTo>
                    <a:pt x="1280" y="1487"/>
                    <a:pt x="1305" y="1501"/>
                    <a:pt x="1315" y="1530"/>
                  </a:cubicBezTo>
                  <a:lnTo>
                    <a:pt x="1383" y="1702"/>
                  </a:lnTo>
                  <a:cubicBezTo>
                    <a:pt x="1450" y="1875"/>
                    <a:pt x="1618" y="1990"/>
                    <a:pt x="1805" y="1990"/>
                  </a:cubicBezTo>
                  <a:cubicBezTo>
                    <a:pt x="1858" y="1986"/>
                    <a:pt x="1911" y="1976"/>
                    <a:pt x="1963" y="1957"/>
                  </a:cubicBezTo>
                  <a:cubicBezTo>
                    <a:pt x="2151" y="1880"/>
                    <a:pt x="2266" y="1688"/>
                    <a:pt x="2237" y="1486"/>
                  </a:cubicBezTo>
                  <a:cubicBezTo>
                    <a:pt x="2237" y="1453"/>
                    <a:pt x="2227" y="1414"/>
                    <a:pt x="2213" y="1381"/>
                  </a:cubicBezTo>
                  <a:lnTo>
                    <a:pt x="1829" y="387"/>
                  </a:lnTo>
                  <a:cubicBezTo>
                    <a:pt x="1738" y="291"/>
                    <a:pt x="1618" y="243"/>
                    <a:pt x="1488" y="243"/>
                  </a:cubicBezTo>
                  <a:cubicBezTo>
                    <a:pt x="1325" y="243"/>
                    <a:pt x="1171" y="329"/>
                    <a:pt x="1090" y="473"/>
                  </a:cubicBezTo>
                  <a:cubicBezTo>
                    <a:pt x="1076" y="498"/>
                    <a:pt x="1051" y="510"/>
                    <a:pt x="1026" y="510"/>
                  </a:cubicBezTo>
                  <a:cubicBezTo>
                    <a:pt x="997" y="510"/>
                    <a:pt x="968" y="495"/>
                    <a:pt x="955" y="464"/>
                  </a:cubicBezTo>
                  <a:lnTo>
                    <a:pt x="898" y="305"/>
                  </a:lnTo>
                  <a:cubicBezTo>
                    <a:pt x="822" y="120"/>
                    <a:pt x="638" y="1"/>
                    <a:pt x="442" y="1"/>
                  </a:cubicBezTo>
                  <a:close/>
                </a:path>
              </a:pathLst>
            </a:custGeom>
            <a:solidFill>
              <a:srgbClr val="B1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4995;p89"/>
            <p:cNvSpPr/>
            <p:nvPr/>
          </p:nvSpPr>
          <p:spPr>
            <a:xfrm>
              <a:off x="7323161" y="3355004"/>
              <a:ext cx="121239" cy="137511"/>
            </a:xfrm>
            <a:custGeom>
              <a:avLst/>
              <a:gdLst/>
              <a:ahLst/>
              <a:cxnLst/>
              <a:rect l="l" t="t" r="r" b="b"/>
              <a:pathLst>
                <a:path w="4627" h="5248" extrusionOk="0">
                  <a:moveTo>
                    <a:pt x="4568" y="1"/>
                  </a:moveTo>
                  <a:cubicBezTo>
                    <a:pt x="4561" y="1"/>
                    <a:pt x="4554" y="2"/>
                    <a:pt x="4547" y="6"/>
                  </a:cubicBezTo>
                  <a:cubicBezTo>
                    <a:pt x="3145" y="606"/>
                    <a:pt x="2022" y="1710"/>
                    <a:pt x="1215" y="2718"/>
                  </a:cubicBezTo>
                  <a:cubicBezTo>
                    <a:pt x="1033" y="2948"/>
                    <a:pt x="865" y="3174"/>
                    <a:pt x="716" y="3390"/>
                  </a:cubicBezTo>
                  <a:cubicBezTo>
                    <a:pt x="395" y="3851"/>
                    <a:pt x="154" y="4249"/>
                    <a:pt x="1" y="4523"/>
                  </a:cubicBezTo>
                  <a:cubicBezTo>
                    <a:pt x="154" y="4561"/>
                    <a:pt x="294" y="4633"/>
                    <a:pt x="419" y="4725"/>
                  </a:cubicBezTo>
                  <a:lnTo>
                    <a:pt x="438" y="4739"/>
                  </a:lnTo>
                  <a:cubicBezTo>
                    <a:pt x="457" y="4753"/>
                    <a:pt x="471" y="4763"/>
                    <a:pt x="486" y="4777"/>
                  </a:cubicBezTo>
                  <a:lnTo>
                    <a:pt x="505" y="4792"/>
                  </a:lnTo>
                  <a:lnTo>
                    <a:pt x="524" y="4811"/>
                  </a:lnTo>
                  <a:lnTo>
                    <a:pt x="567" y="4849"/>
                  </a:lnTo>
                  <a:cubicBezTo>
                    <a:pt x="687" y="4960"/>
                    <a:pt x="783" y="5099"/>
                    <a:pt x="851" y="5248"/>
                  </a:cubicBezTo>
                  <a:cubicBezTo>
                    <a:pt x="1095" y="5056"/>
                    <a:pt x="1455" y="4758"/>
                    <a:pt x="1859" y="4369"/>
                  </a:cubicBezTo>
                  <a:cubicBezTo>
                    <a:pt x="2046" y="4192"/>
                    <a:pt x="2247" y="3990"/>
                    <a:pt x="2444" y="3769"/>
                  </a:cubicBezTo>
                  <a:cubicBezTo>
                    <a:pt x="3318" y="2824"/>
                    <a:pt x="4240" y="1542"/>
                    <a:pt x="4619" y="64"/>
                  </a:cubicBezTo>
                  <a:cubicBezTo>
                    <a:pt x="4627" y="32"/>
                    <a:pt x="4599" y="1"/>
                    <a:pt x="4568" y="1"/>
                  </a:cubicBezTo>
                  <a:close/>
                </a:path>
              </a:pathLst>
            </a:custGeom>
            <a:solidFill>
              <a:srgbClr val="C5D0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4996;p89"/>
            <p:cNvSpPr/>
            <p:nvPr/>
          </p:nvSpPr>
          <p:spPr>
            <a:xfrm>
              <a:off x="7341791" y="3426222"/>
              <a:ext cx="45435" cy="43287"/>
            </a:xfrm>
            <a:custGeom>
              <a:avLst/>
              <a:gdLst/>
              <a:ahLst/>
              <a:cxnLst/>
              <a:rect l="l" t="t" r="r" b="b"/>
              <a:pathLst>
                <a:path w="1734" h="1652" extrusionOk="0">
                  <a:moveTo>
                    <a:pt x="504" y="0"/>
                  </a:moveTo>
                  <a:cubicBezTo>
                    <a:pt x="322" y="230"/>
                    <a:pt x="154" y="461"/>
                    <a:pt x="0" y="672"/>
                  </a:cubicBezTo>
                  <a:lnTo>
                    <a:pt x="1148" y="1651"/>
                  </a:lnTo>
                  <a:cubicBezTo>
                    <a:pt x="1335" y="1474"/>
                    <a:pt x="1536" y="1272"/>
                    <a:pt x="1733" y="1051"/>
                  </a:cubicBezTo>
                  <a:lnTo>
                    <a:pt x="504" y="0"/>
                  </a:lnTo>
                  <a:close/>
                </a:path>
              </a:pathLst>
            </a:custGeom>
            <a:solidFill>
              <a:srgbClr val="D6DE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4997;p89"/>
            <p:cNvSpPr/>
            <p:nvPr/>
          </p:nvSpPr>
          <p:spPr>
            <a:xfrm>
              <a:off x="7243689" y="3464530"/>
              <a:ext cx="115108" cy="78686"/>
            </a:xfrm>
            <a:custGeom>
              <a:avLst/>
              <a:gdLst/>
              <a:ahLst/>
              <a:cxnLst/>
              <a:rect l="l" t="t" r="r" b="b"/>
              <a:pathLst>
                <a:path w="4393" h="3003" extrusionOk="0">
                  <a:moveTo>
                    <a:pt x="3011" y="0"/>
                  </a:moveTo>
                  <a:cubicBezTo>
                    <a:pt x="2749" y="0"/>
                    <a:pt x="2491" y="86"/>
                    <a:pt x="2275" y="242"/>
                  </a:cubicBezTo>
                  <a:cubicBezTo>
                    <a:pt x="2103" y="362"/>
                    <a:pt x="1963" y="525"/>
                    <a:pt x="1867" y="717"/>
                  </a:cubicBezTo>
                  <a:cubicBezTo>
                    <a:pt x="1839" y="770"/>
                    <a:pt x="1815" y="828"/>
                    <a:pt x="1795" y="885"/>
                  </a:cubicBezTo>
                  <a:cubicBezTo>
                    <a:pt x="1747" y="1034"/>
                    <a:pt x="1714" y="1188"/>
                    <a:pt x="1627" y="1327"/>
                  </a:cubicBezTo>
                  <a:cubicBezTo>
                    <a:pt x="1512" y="1514"/>
                    <a:pt x="1349" y="1673"/>
                    <a:pt x="1157" y="1788"/>
                  </a:cubicBezTo>
                  <a:cubicBezTo>
                    <a:pt x="965" y="1898"/>
                    <a:pt x="759" y="1980"/>
                    <a:pt x="543" y="2033"/>
                  </a:cubicBezTo>
                  <a:lnTo>
                    <a:pt x="519" y="2037"/>
                  </a:lnTo>
                  <a:cubicBezTo>
                    <a:pt x="471" y="2052"/>
                    <a:pt x="298" y="2095"/>
                    <a:pt x="139" y="2124"/>
                  </a:cubicBezTo>
                  <a:cubicBezTo>
                    <a:pt x="39" y="2148"/>
                    <a:pt x="0" y="2273"/>
                    <a:pt x="77" y="2345"/>
                  </a:cubicBezTo>
                  <a:cubicBezTo>
                    <a:pt x="613" y="2843"/>
                    <a:pt x="1208" y="3002"/>
                    <a:pt x="1750" y="3002"/>
                  </a:cubicBezTo>
                  <a:cubicBezTo>
                    <a:pt x="2718" y="3002"/>
                    <a:pt x="3519" y="2493"/>
                    <a:pt x="3519" y="2493"/>
                  </a:cubicBezTo>
                  <a:cubicBezTo>
                    <a:pt x="3620" y="2431"/>
                    <a:pt x="3711" y="2359"/>
                    <a:pt x="3797" y="2273"/>
                  </a:cubicBezTo>
                  <a:cubicBezTo>
                    <a:pt x="4292" y="1793"/>
                    <a:pt x="4392" y="1058"/>
                    <a:pt x="4023" y="540"/>
                  </a:cubicBezTo>
                  <a:cubicBezTo>
                    <a:pt x="3980" y="477"/>
                    <a:pt x="3927" y="415"/>
                    <a:pt x="3864" y="362"/>
                  </a:cubicBezTo>
                  <a:lnTo>
                    <a:pt x="3821" y="319"/>
                  </a:lnTo>
                  <a:lnTo>
                    <a:pt x="3802" y="305"/>
                  </a:lnTo>
                  <a:lnTo>
                    <a:pt x="3783" y="290"/>
                  </a:lnTo>
                  <a:cubicBezTo>
                    <a:pt x="3768" y="276"/>
                    <a:pt x="3754" y="266"/>
                    <a:pt x="3740" y="252"/>
                  </a:cubicBezTo>
                  <a:lnTo>
                    <a:pt x="3720" y="237"/>
                  </a:lnTo>
                  <a:cubicBezTo>
                    <a:pt x="3502" y="75"/>
                    <a:pt x="3255" y="0"/>
                    <a:pt x="3011" y="0"/>
                  </a:cubicBezTo>
                  <a:close/>
                </a:path>
              </a:pathLst>
            </a:custGeom>
            <a:solidFill>
              <a:srgbClr val="C3CF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4998;p89"/>
            <p:cNvSpPr/>
            <p:nvPr/>
          </p:nvSpPr>
          <p:spPr>
            <a:xfrm>
              <a:off x="7257891" y="3464530"/>
              <a:ext cx="91211" cy="58536"/>
            </a:xfrm>
            <a:custGeom>
              <a:avLst/>
              <a:gdLst/>
              <a:ahLst/>
              <a:cxnLst/>
              <a:rect l="l" t="t" r="r" b="b"/>
              <a:pathLst>
                <a:path w="3481" h="2234" extrusionOk="0">
                  <a:moveTo>
                    <a:pt x="2469" y="0"/>
                  </a:moveTo>
                  <a:cubicBezTo>
                    <a:pt x="2207" y="0"/>
                    <a:pt x="1949" y="86"/>
                    <a:pt x="1733" y="242"/>
                  </a:cubicBezTo>
                  <a:cubicBezTo>
                    <a:pt x="1561" y="362"/>
                    <a:pt x="1421" y="525"/>
                    <a:pt x="1325" y="717"/>
                  </a:cubicBezTo>
                  <a:cubicBezTo>
                    <a:pt x="1297" y="770"/>
                    <a:pt x="1273" y="828"/>
                    <a:pt x="1253" y="885"/>
                  </a:cubicBezTo>
                  <a:cubicBezTo>
                    <a:pt x="1205" y="1034"/>
                    <a:pt x="1172" y="1188"/>
                    <a:pt x="1085" y="1327"/>
                  </a:cubicBezTo>
                  <a:cubicBezTo>
                    <a:pt x="970" y="1514"/>
                    <a:pt x="807" y="1673"/>
                    <a:pt x="615" y="1788"/>
                  </a:cubicBezTo>
                  <a:cubicBezTo>
                    <a:pt x="423" y="1898"/>
                    <a:pt x="217" y="1980"/>
                    <a:pt x="1" y="2033"/>
                  </a:cubicBezTo>
                  <a:cubicBezTo>
                    <a:pt x="333" y="2179"/>
                    <a:pt x="670" y="2234"/>
                    <a:pt x="988" y="2234"/>
                  </a:cubicBezTo>
                  <a:cubicBezTo>
                    <a:pt x="1957" y="2234"/>
                    <a:pt x="2756" y="1725"/>
                    <a:pt x="2756" y="1725"/>
                  </a:cubicBezTo>
                  <a:cubicBezTo>
                    <a:pt x="2857" y="1663"/>
                    <a:pt x="2953" y="1586"/>
                    <a:pt x="3034" y="1505"/>
                  </a:cubicBezTo>
                  <a:cubicBezTo>
                    <a:pt x="3298" y="1250"/>
                    <a:pt x="3462" y="909"/>
                    <a:pt x="3481" y="545"/>
                  </a:cubicBezTo>
                  <a:cubicBezTo>
                    <a:pt x="3438" y="477"/>
                    <a:pt x="3385" y="415"/>
                    <a:pt x="3322" y="362"/>
                  </a:cubicBezTo>
                  <a:lnTo>
                    <a:pt x="3279" y="319"/>
                  </a:lnTo>
                  <a:lnTo>
                    <a:pt x="3260" y="305"/>
                  </a:lnTo>
                  <a:lnTo>
                    <a:pt x="3241" y="290"/>
                  </a:lnTo>
                  <a:cubicBezTo>
                    <a:pt x="3226" y="276"/>
                    <a:pt x="3212" y="266"/>
                    <a:pt x="3198" y="252"/>
                  </a:cubicBezTo>
                  <a:lnTo>
                    <a:pt x="3178" y="237"/>
                  </a:lnTo>
                  <a:cubicBezTo>
                    <a:pt x="2960" y="75"/>
                    <a:pt x="2713" y="0"/>
                    <a:pt x="2469" y="0"/>
                  </a:cubicBezTo>
                  <a:close/>
                </a:path>
              </a:pathLst>
            </a:custGeom>
            <a:solidFill>
              <a:srgbClr val="CFD9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4999;p89"/>
            <p:cNvSpPr/>
            <p:nvPr/>
          </p:nvSpPr>
          <p:spPr>
            <a:xfrm>
              <a:off x="7285272" y="3615535"/>
              <a:ext cx="58798" cy="58615"/>
            </a:xfrm>
            <a:custGeom>
              <a:avLst/>
              <a:gdLst/>
              <a:ahLst/>
              <a:cxnLst/>
              <a:rect l="l" t="t" r="r" b="b"/>
              <a:pathLst>
                <a:path w="2244" h="2237" extrusionOk="0">
                  <a:moveTo>
                    <a:pt x="1120" y="1"/>
                  </a:moveTo>
                  <a:cubicBezTo>
                    <a:pt x="847" y="1"/>
                    <a:pt x="569" y="101"/>
                    <a:pt x="343" y="326"/>
                  </a:cubicBezTo>
                  <a:cubicBezTo>
                    <a:pt x="188" y="473"/>
                    <a:pt x="328" y="683"/>
                    <a:pt x="488" y="683"/>
                  </a:cubicBezTo>
                  <a:cubicBezTo>
                    <a:pt x="536" y="683"/>
                    <a:pt x="586" y="664"/>
                    <a:pt x="631" y="619"/>
                  </a:cubicBezTo>
                  <a:cubicBezTo>
                    <a:pt x="770" y="476"/>
                    <a:pt x="956" y="404"/>
                    <a:pt x="1142" y="404"/>
                  </a:cubicBezTo>
                  <a:cubicBezTo>
                    <a:pt x="1301" y="404"/>
                    <a:pt x="1460" y="457"/>
                    <a:pt x="1591" y="566"/>
                  </a:cubicBezTo>
                  <a:cubicBezTo>
                    <a:pt x="1874" y="801"/>
                    <a:pt x="1927" y="1219"/>
                    <a:pt x="1711" y="1516"/>
                  </a:cubicBezTo>
                  <a:cubicBezTo>
                    <a:pt x="1568" y="1727"/>
                    <a:pt x="1350" y="1824"/>
                    <a:pt x="1135" y="1824"/>
                  </a:cubicBezTo>
                  <a:cubicBezTo>
                    <a:pt x="802" y="1824"/>
                    <a:pt x="473" y="1593"/>
                    <a:pt x="429" y="1199"/>
                  </a:cubicBezTo>
                  <a:cubicBezTo>
                    <a:pt x="414" y="1074"/>
                    <a:pt x="320" y="1016"/>
                    <a:pt x="225" y="1016"/>
                  </a:cubicBezTo>
                  <a:cubicBezTo>
                    <a:pt x="113" y="1016"/>
                    <a:pt x="1" y="1097"/>
                    <a:pt x="16" y="1243"/>
                  </a:cubicBezTo>
                  <a:cubicBezTo>
                    <a:pt x="89" y="1867"/>
                    <a:pt x="612" y="2236"/>
                    <a:pt x="1140" y="2236"/>
                  </a:cubicBezTo>
                  <a:cubicBezTo>
                    <a:pt x="1481" y="2236"/>
                    <a:pt x="1824" y="2083"/>
                    <a:pt x="2052" y="1747"/>
                  </a:cubicBezTo>
                  <a:cubicBezTo>
                    <a:pt x="2177" y="1559"/>
                    <a:pt x="2244" y="1343"/>
                    <a:pt x="2244" y="1118"/>
                  </a:cubicBezTo>
                  <a:cubicBezTo>
                    <a:pt x="2244" y="445"/>
                    <a:pt x="1693" y="1"/>
                    <a:pt x="112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5000;p89"/>
            <p:cNvSpPr/>
            <p:nvPr/>
          </p:nvSpPr>
          <p:spPr>
            <a:xfrm>
              <a:off x="7094125" y="3431541"/>
              <a:ext cx="197986" cy="84005"/>
            </a:xfrm>
            <a:custGeom>
              <a:avLst/>
              <a:gdLst/>
              <a:ahLst/>
              <a:cxnLst/>
              <a:rect l="l" t="t" r="r" b="b"/>
              <a:pathLst>
                <a:path w="7556" h="3206" extrusionOk="0">
                  <a:moveTo>
                    <a:pt x="4473" y="0"/>
                  </a:moveTo>
                  <a:cubicBezTo>
                    <a:pt x="2674" y="0"/>
                    <a:pt x="843" y="1005"/>
                    <a:pt x="53" y="2922"/>
                  </a:cubicBezTo>
                  <a:cubicBezTo>
                    <a:pt x="1" y="3056"/>
                    <a:pt x="97" y="3205"/>
                    <a:pt x="245" y="3205"/>
                  </a:cubicBezTo>
                  <a:cubicBezTo>
                    <a:pt x="327" y="3205"/>
                    <a:pt x="404" y="3152"/>
                    <a:pt x="433" y="3076"/>
                  </a:cubicBezTo>
                  <a:cubicBezTo>
                    <a:pt x="1137" y="1372"/>
                    <a:pt x="2765" y="416"/>
                    <a:pt x="4432" y="416"/>
                  </a:cubicBezTo>
                  <a:cubicBezTo>
                    <a:pt x="5263" y="416"/>
                    <a:pt x="6104" y="654"/>
                    <a:pt x="6846" y="1155"/>
                  </a:cubicBezTo>
                  <a:cubicBezTo>
                    <a:pt x="6942" y="1223"/>
                    <a:pt x="7033" y="1295"/>
                    <a:pt x="7124" y="1372"/>
                  </a:cubicBezTo>
                  <a:cubicBezTo>
                    <a:pt x="7168" y="1410"/>
                    <a:pt x="7215" y="1427"/>
                    <a:pt x="7259" y="1427"/>
                  </a:cubicBezTo>
                  <a:cubicBezTo>
                    <a:pt x="7424" y="1427"/>
                    <a:pt x="7555" y="1203"/>
                    <a:pt x="7393" y="1059"/>
                  </a:cubicBezTo>
                  <a:cubicBezTo>
                    <a:pt x="6576" y="347"/>
                    <a:pt x="5530" y="0"/>
                    <a:pt x="447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5001;p89"/>
            <p:cNvSpPr/>
            <p:nvPr/>
          </p:nvSpPr>
          <p:spPr>
            <a:xfrm>
              <a:off x="7078404" y="3525268"/>
              <a:ext cx="142908" cy="171967"/>
            </a:xfrm>
            <a:custGeom>
              <a:avLst/>
              <a:gdLst/>
              <a:ahLst/>
              <a:cxnLst/>
              <a:rect l="l" t="t" r="r" b="b"/>
              <a:pathLst>
                <a:path w="5454" h="6563" extrusionOk="0">
                  <a:moveTo>
                    <a:pt x="595" y="0"/>
                  </a:moveTo>
                  <a:cubicBezTo>
                    <a:pt x="507" y="0"/>
                    <a:pt x="421" y="51"/>
                    <a:pt x="399" y="166"/>
                  </a:cubicBezTo>
                  <a:cubicBezTo>
                    <a:pt x="1" y="2043"/>
                    <a:pt x="778" y="3972"/>
                    <a:pt x="2362" y="5057"/>
                  </a:cubicBezTo>
                  <a:cubicBezTo>
                    <a:pt x="3202" y="5657"/>
                    <a:pt x="4114" y="6156"/>
                    <a:pt x="5074" y="6545"/>
                  </a:cubicBezTo>
                  <a:cubicBezTo>
                    <a:pt x="5104" y="6557"/>
                    <a:pt x="5131" y="6562"/>
                    <a:pt x="5157" y="6562"/>
                  </a:cubicBezTo>
                  <a:cubicBezTo>
                    <a:pt x="5359" y="6562"/>
                    <a:pt x="5453" y="6251"/>
                    <a:pt x="5228" y="6161"/>
                  </a:cubicBezTo>
                  <a:lnTo>
                    <a:pt x="5228" y="6161"/>
                  </a:lnTo>
                  <a:lnTo>
                    <a:pt x="5228" y="6166"/>
                  </a:lnTo>
                  <a:cubicBezTo>
                    <a:pt x="4302" y="5787"/>
                    <a:pt x="3418" y="5307"/>
                    <a:pt x="2602" y="4726"/>
                  </a:cubicBezTo>
                  <a:lnTo>
                    <a:pt x="2598" y="4716"/>
                  </a:lnTo>
                  <a:cubicBezTo>
                    <a:pt x="1148" y="3728"/>
                    <a:pt x="437" y="1966"/>
                    <a:pt x="802" y="247"/>
                  </a:cubicBezTo>
                  <a:cubicBezTo>
                    <a:pt x="833" y="93"/>
                    <a:pt x="712" y="0"/>
                    <a:pt x="59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5002;p89"/>
            <p:cNvSpPr/>
            <p:nvPr/>
          </p:nvSpPr>
          <p:spPr>
            <a:xfrm>
              <a:off x="7163798" y="3472339"/>
              <a:ext cx="90084" cy="59165"/>
            </a:xfrm>
            <a:custGeom>
              <a:avLst/>
              <a:gdLst/>
              <a:ahLst/>
              <a:cxnLst/>
              <a:rect l="l" t="t" r="r" b="b"/>
              <a:pathLst>
                <a:path w="3438" h="2258" extrusionOk="0">
                  <a:moveTo>
                    <a:pt x="2772" y="1"/>
                  </a:moveTo>
                  <a:cubicBezTo>
                    <a:pt x="2761" y="1"/>
                    <a:pt x="2749" y="1"/>
                    <a:pt x="2737" y="2"/>
                  </a:cubicBezTo>
                  <a:lnTo>
                    <a:pt x="1163" y="83"/>
                  </a:lnTo>
                  <a:cubicBezTo>
                    <a:pt x="726" y="107"/>
                    <a:pt x="433" y="544"/>
                    <a:pt x="587" y="957"/>
                  </a:cubicBezTo>
                  <a:cubicBezTo>
                    <a:pt x="246" y="1005"/>
                    <a:pt x="1" y="1303"/>
                    <a:pt x="15" y="1648"/>
                  </a:cubicBezTo>
                  <a:cubicBezTo>
                    <a:pt x="39" y="1989"/>
                    <a:pt x="323" y="2253"/>
                    <a:pt x="668" y="2258"/>
                  </a:cubicBezTo>
                  <a:cubicBezTo>
                    <a:pt x="702" y="2258"/>
                    <a:pt x="683" y="2258"/>
                    <a:pt x="1187" y="2229"/>
                  </a:cubicBezTo>
                  <a:cubicBezTo>
                    <a:pt x="1459" y="2220"/>
                    <a:pt x="1442" y="1820"/>
                    <a:pt x="1181" y="1820"/>
                  </a:cubicBezTo>
                  <a:cubicBezTo>
                    <a:pt x="1175" y="1820"/>
                    <a:pt x="1169" y="1821"/>
                    <a:pt x="1163" y="1821"/>
                  </a:cubicBezTo>
                  <a:lnTo>
                    <a:pt x="678" y="1845"/>
                  </a:lnTo>
                  <a:cubicBezTo>
                    <a:pt x="675" y="1845"/>
                    <a:pt x="672" y="1845"/>
                    <a:pt x="669" y="1845"/>
                  </a:cubicBezTo>
                  <a:cubicBezTo>
                    <a:pt x="538" y="1845"/>
                    <a:pt x="428" y="1741"/>
                    <a:pt x="428" y="1605"/>
                  </a:cubicBezTo>
                  <a:cubicBezTo>
                    <a:pt x="433" y="1475"/>
                    <a:pt x="539" y="1370"/>
                    <a:pt x="668" y="1365"/>
                  </a:cubicBezTo>
                  <a:lnTo>
                    <a:pt x="827" y="1355"/>
                  </a:lnTo>
                  <a:cubicBezTo>
                    <a:pt x="1057" y="1346"/>
                    <a:pt x="1177" y="1067"/>
                    <a:pt x="1019" y="895"/>
                  </a:cubicBezTo>
                  <a:cubicBezTo>
                    <a:pt x="889" y="741"/>
                    <a:pt x="985" y="506"/>
                    <a:pt x="1187" y="496"/>
                  </a:cubicBezTo>
                  <a:lnTo>
                    <a:pt x="2761" y="415"/>
                  </a:lnTo>
                  <a:cubicBezTo>
                    <a:pt x="2767" y="414"/>
                    <a:pt x="2773" y="414"/>
                    <a:pt x="2779" y="414"/>
                  </a:cubicBezTo>
                  <a:cubicBezTo>
                    <a:pt x="3079" y="414"/>
                    <a:pt x="3096" y="876"/>
                    <a:pt x="2785" y="895"/>
                  </a:cubicBezTo>
                  <a:lnTo>
                    <a:pt x="2636" y="899"/>
                  </a:lnTo>
                  <a:cubicBezTo>
                    <a:pt x="2401" y="914"/>
                    <a:pt x="2276" y="1192"/>
                    <a:pt x="2425" y="1375"/>
                  </a:cubicBezTo>
                  <a:cubicBezTo>
                    <a:pt x="2550" y="1533"/>
                    <a:pt x="2439" y="1763"/>
                    <a:pt x="2238" y="1763"/>
                  </a:cubicBezTo>
                  <a:lnTo>
                    <a:pt x="1988" y="1778"/>
                  </a:lnTo>
                  <a:cubicBezTo>
                    <a:pt x="1723" y="1797"/>
                    <a:pt x="1738" y="2191"/>
                    <a:pt x="1998" y="2191"/>
                  </a:cubicBezTo>
                  <a:cubicBezTo>
                    <a:pt x="2001" y="2191"/>
                    <a:pt x="2004" y="2191"/>
                    <a:pt x="2007" y="2191"/>
                  </a:cubicBezTo>
                  <a:lnTo>
                    <a:pt x="2262" y="2176"/>
                  </a:lnTo>
                  <a:cubicBezTo>
                    <a:pt x="2704" y="2157"/>
                    <a:pt x="2996" y="1715"/>
                    <a:pt x="2852" y="1303"/>
                  </a:cubicBezTo>
                  <a:cubicBezTo>
                    <a:pt x="3188" y="1259"/>
                    <a:pt x="3438" y="962"/>
                    <a:pt x="3419" y="621"/>
                  </a:cubicBezTo>
                  <a:cubicBezTo>
                    <a:pt x="3400" y="273"/>
                    <a:pt x="3117" y="1"/>
                    <a:pt x="277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5003;p89"/>
            <p:cNvSpPr/>
            <p:nvPr/>
          </p:nvSpPr>
          <p:spPr>
            <a:xfrm>
              <a:off x="7206586" y="3554510"/>
              <a:ext cx="80258" cy="81097"/>
            </a:xfrm>
            <a:custGeom>
              <a:avLst/>
              <a:gdLst/>
              <a:ahLst/>
              <a:cxnLst/>
              <a:rect l="l" t="t" r="r" b="b"/>
              <a:pathLst>
                <a:path w="3063" h="3095" extrusionOk="0">
                  <a:moveTo>
                    <a:pt x="2165" y="0"/>
                  </a:moveTo>
                  <a:cubicBezTo>
                    <a:pt x="1872" y="0"/>
                    <a:pt x="1819" y="130"/>
                    <a:pt x="475" y="859"/>
                  </a:cubicBezTo>
                  <a:cubicBezTo>
                    <a:pt x="96" y="1076"/>
                    <a:pt x="34" y="1599"/>
                    <a:pt x="350" y="1901"/>
                  </a:cubicBezTo>
                  <a:cubicBezTo>
                    <a:pt x="106" y="2074"/>
                    <a:pt x="0" y="2391"/>
                    <a:pt x="101" y="2674"/>
                  </a:cubicBezTo>
                  <a:cubicBezTo>
                    <a:pt x="199" y="2938"/>
                    <a:pt x="448" y="3095"/>
                    <a:pt x="709" y="3095"/>
                  </a:cubicBezTo>
                  <a:cubicBezTo>
                    <a:pt x="818" y="3095"/>
                    <a:pt x="929" y="3068"/>
                    <a:pt x="1032" y="3010"/>
                  </a:cubicBezTo>
                  <a:lnTo>
                    <a:pt x="1378" y="2818"/>
                  </a:lnTo>
                  <a:cubicBezTo>
                    <a:pt x="1581" y="2704"/>
                    <a:pt x="1467" y="2428"/>
                    <a:pt x="1282" y="2428"/>
                  </a:cubicBezTo>
                  <a:cubicBezTo>
                    <a:pt x="1249" y="2428"/>
                    <a:pt x="1213" y="2437"/>
                    <a:pt x="1176" y="2458"/>
                  </a:cubicBezTo>
                  <a:lnTo>
                    <a:pt x="830" y="2655"/>
                  </a:lnTo>
                  <a:cubicBezTo>
                    <a:pt x="792" y="2676"/>
                    <a:pt x="751" y="2686"/>
                    <a:pt x="711" y="2686"/>
                  </a:cubicBezTo>
                  <a:cubicBezTo>
                    <a:pt x="615" y="2686"/>
                    <a:pt x="522" y="2628"/>
                    <a:pt x="485" y="2530"/>
                  </a:cubicBezTo>
                  <a:cubicBezTo>
                    <a:pt x="451" y="2415"/>
                    <a:pt x="499" y="2295"/>
                    <a:pt x="600" y="2232"/>
                  </a:cubicBezTo>
                  <a:lnTo>
                    <a:pt x="605" y="2228"/>
                  </a:lnTo>
                  <a:cubicBezTo>
                    <a:pt x="835" y="2098"/>
                    <a:pt x="859" y="1776"/>
                    <a:pt x="653" y="1618"/>
                  </a:cubicBezTo>
                  <a:cubicBezTo>
                    <a:pt x="514" y="1512"/>
                    <a:pt x="533" y="1301"/>
                    <a:pt x="682" y="1220"/>
                  </a:cubicBezTo>
                  <a:cubicBezTo>
                    <a:pt x="2114" y="418"/>
                    <a:pt x="2056" y="413"/>
                    <a:pt x="2161" y="413"/>
                  </a:cubicBezTo>
                  <a:cubicBezTo>
                    <a:pt x="2162" y="413"/>
                    <a:pt x="2164" y="413"/>
                    <a:pt x="2165" y="413"/>
                  </a:cubicBezTo>
                  <a:cubicBezTo>
                    <a:pt x="2299" y="413"/>
                    <a:pt x="2405" y="519"/>
                    <a:pt x="2405" y="653"/>
                  </a:cubicBezTo>
                  <a:cubicBezTo>
                    <a:pt x="2405" y="855"/>
                    <a:pt x="2203" y="893"/>
                    <a:pt x="2122" y="951"/>
                  </a:cubicBezTo>
                  <a:cubicBezTo>
                    <a:pt x="1920" y="1066"/>
                    <a:pt x="1944" y="1364"/>
                    <a:pt x="2160" y="1445"/>
                  </a:cubicBezTo>
                  <a:cubicBezTo>
                    <a:pt x="2357" y="1517"/>
                    <a:pt x="2371" y="1786"/>
                    <a:pt x="2189" y="1882"/>
                  </a:cubicBezTo>
                  <a:lnTo>
                    <a:pt x="1891" y="2050"/>
                  </a:lnTo>
                  <a:cubicBezTo>
                    <a:pt x="1688" y="2164"/>
                    <a:pt x="1802" y="2440"/>
                    <a:pt x="1987" y="2440"/>
                  </a:cubicBezTo>
                  <a:cubicBezTo>
                    <a:pt x="2020" y="2440"/>
                    <a:pt x="2056" y="2431"/>
                    <a:pt x="2093" y="2410"/>
                  </a:cubicBezTo>
                  <a:lnTo>
                    <a:pt x="2391" y="2242"/>
                  </a:lnTo>
                  <a:cubicBezTo>
                    <a:pt x="2779" y="2031"/>
                    <a:pt x="2847" y="1503"/>
                    <a:pt x="2525" y="1196"/>
                  </a:cubicBezTo>
                  <a:cubicBezTo>
                    <a:pt x="3063" y="845"/>
                    <a:pt x="2818" y="0"/>
                    <a:pt x="216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5004;p89"/>
            <p:cNvSpPr/>
            <p:nvPr/>
          </p:nvSpPr>
          <p:spPr>
            <a:xfrm>
              <a:off x="7117655" y="3529539"/>
              <a:ext cx="75096" cy="77559"/>
            </a:xfrm>
            <a:custGeom>
              <a:avLst/>
              <a:gdLst/>
              <a:ahLst/>
              <a:cxnLst/>
              <a:rect l="l" t="t" r="r" b="b"/>
              <a:pathLst>
                <a:path w="2866" h="2960" extrusionOk="0">
                  <a:moveTo>
                    <a:pt x="642" y="0"/>
                  </a:moveTo>
                  <a:cubicBezTo>
                    <a:pt x="600" y="0"/>
                    <a:pt x="557" y="4"/>
                    <a:pt x="514" y="12"/>
                  </a:cubicBezTo>
                  <a:cubicBezTo>
                    <a:pt x="216" y="80"/>
                    <a:pt x="0" y="344"/>
                    <a:pt x="5" y="651"/>
                  </a:cubicBezTo>
                  <a:cubicBezTo>
                    <a:pt x="5" y="843"/>
                    <a:pt x="77" y="929"/>
                    <a:pt x="235" y="1376"/>
                  </a:cubicBezTo>
                  <a:cubicBezTo>
                    <a:pt x="272" y="1468"/>
                    <a:pt x="347" y="1508"/>
                    <a:pt x="421" y="1508"/>
                  </a:cubicBezTo>
                  <a:cubicBezTo>
                    <a:pt x="552" y="1508"/>
                    <a:pt x="684" y="1389"/>
                    <a:pt x="619" y="1227"/>
                  </a:cubicBezTo>
                  <a:cubicBezTo>
                    <a:pt x="437" y="732"/>
                    <a:pt x="413" y="728"/>
                    <a:pt x="413" y="651"/>
                  </a:cubicBezTo>
                  <a:cubicBezTo>
                    <a:pt x="413" y="521"/>
                    <a:pt x="514" y="416"/>
                    <a:pt x="643" y="411"/>
                  </a:cubicBezTo>
                  <a:cubicBezTo>
                    <a:pt x="749" y="416"/>
                    <a:pt x="840" y="478"/>
                    <a:pt x="884" y="569"/>
                  </a:cubicBezTo>
                  <a:cubicBezTo>
                    <a:pt x="922" y="632"/>
                    <a:pt x="946" y="905"/>
                    <a:pt x="1200" y="905"/>
                  </a:cubicBezTo>
                  <a:cubicBezTo>
                    <a:pt x="1301" y="900"/>
                    <a:pt x="1392" y="848"/>
                    <a:pt x="1440" y="761"/>
                  </a:cubicBezTo>
                  <a:cubicBezTo>
                    <a:pt x="1487" y="681"/>
                    <a:pt x="1568" y="642"/>
                    <a:pt x="1648" y="642"/>
                  </a:cubicBezTo>
                  <a:cubicBezTo>
                    <a:pt x="1741" y="642"/>
                    <a:pt x="1834" y="694"/>
                    <a:pt x="1872" y="795"/>
                  </a:cubicBezTo>
                  <a:cubicBezTo>
                    <a:pt x="2458" y="2331"/>
                    <a:pt x="2453" y="2269"/>
                    <a:pt x="2453" y="2350"/>
                  </a:cubicBezTo>
                  <a:cubicBezTo>
                    <a:pt x="2459" y="2505"/>
                    <a:pt x="2336" y="2595"/>
                    <a:pt x="2213" y="2595"/>
                  </a:cubicBezTo>
                  <a:cubicBezTo>
                    <a:pt x="2123" y="2595"/>
                    <a:pt x="2033" y="2547"/>
                    <a:pt x="1992" y="2441"/>
                  </a:cubicBezTo>
                  <a:lnTo>
                    <a:pt x="1925" y="2264"/>
                  </a:lnTo>
                  <a:cubicBezTo>
                    <a:pt x="1882" y="2149"/>
                    <a:pt x="1777" y="2090"/>
                    <a:pt x="1672" y="2090"/>
                  </a:cubicBezTo>
                  <a:cubicBezTo>
                    <a:pt x="1579" y="2090"/>
                    <a:pt x="1485" y="2136"/>
                    <a:pt x="1431" y="2230"/>
                  </a:cubicBezTo>
                  <a:cubicBezTo>
                    <a:pt x="1384" y="2314"/>
                    <a:pt x="1303" y="2354"/>
                    <a:pt x="1221" y="2354"/>
                  </a:cubicBezTo>
                  <a:cubicBezTo>
                    <a:pt x="1126" y="2354"/>
                    <a:pt x="1030" y="2298"/>
                    <a:pt x="994" y="2192"/>
                  </a:cubicBezTo>
                  <a:lnTo>
                    <a:pt x="917" y="1995"/>
                  </a:lnTo>
                  <a:cubicBezTo>
                    <a:pt x="882" y="1900"/>
                    <a:pt x="808" y="1860"/>
                    <a:pt x="733" y="1860"/>
                  </a:cubicBezTo>
                  <a:cubicBezTo>
                    <a:pt x="604" y="1860"/>
                    <a:pt x="472" y="1980"/>
                    <a:pt x="533" y="2144"/>
                  </a:cubicBezTo>
                  <a:lnTo>
                    <a:pt x="610" y="2341"/>
                  </a:lnTo>
                  <a:cubicBezTo>
                    <a:pt x="1244" y="2480"/>
                    <a:pt x="1863" y="2686"/>
                    <a:pt x="2453" y="2960"/>
                  </a:cubicBezTo>
                  <a:cubicBezTo>
                    <a:pt x="2703" y="2859"/>
                    <a:pt x="2866" y="2619"/>
                    <a:pt x="2866" y="2350"/>
                  </a:cubicBezTo>
                  <a:cubicBezTo>
                    <a:pt x="2866" y="2139"/>
                    <a:pt x="2818" y="2139"/>
                    <a:pt x="2256" y="646"/>
                  </a:cubicBezTo>
                  <a:cubicBezTo>
                    <a:pt x="2154" y="382"/>
                    <a:pt x="1905" y="231"/>
                    <a:pt x="1648" y="231"/>
                  </a:cubicBezTo>
                  <a:cubicBezTo>
                    <a:pt x="1508" y="231"/>
                    <a:pt x="1366" y="276"/>
                    <a:pt x="1244" y="372"/>
                  </a:cubicBezTo>
                  <a:cubicBezTo>
                    <a:pt x="1128" y="142"/>
                    <a:pt x="894" y="0"/>
                    <a:pt x="64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5005;p89"/>
            <p:cNvSpPr/>
            <p:nvPr/>
          </p:nvSpPr>
          <p:spPr>
            <a:xfrm>
              <a:off x="7226002" y="3349554"/>
              <a:ext cx="224817" cy="363822"/>
            </a:xfrm>
            <a:custGeom>
              <a:avLst/>
              <a:gdLst/>
              <a:ahLst/>
              <a:cxnLst/>
              <a:rect l="l" t="t" r="r" b="b"/>
              <a:pathLst>
                <a:path w="8580" h="13885" extrusionOk="0">
                  <a:moveTo>
                    <a:pt x="8279" y="1"/>
                  </a:moveTo>
                  <a:cubicBezTo>
                    <a:pt x="8246" y="1"/>
                    <a:pt x="8212" y="7"/>
                    <a:pt x="8178" y="22"/>
                  </a:cubicBezTo>
                  <a:cubicBezTo>
                    <a:pt x="7395" y="358"/>
                    <a:pt x="6627" y="876"/>
                    <a:pt x="5898" y="1563"/>
                  </a:cubicBezTo>
                  <a:cubicBezTo>
                    <a:pt x="5742" y="1708"/>
                    <a:pt x="5876" y="1922"/>
                    <a:pt x="6039" y="1922"/>
                  </a:cubicBezTo>
                  <a:cubicBezTo>
                    <a:pt x="6086" y="1922"/>
                    <a:pt x="6136" y="1904"/>
                    <a:pt x="6181" y="1860"/>
                  </a:cubicBezTo>
                  <a:cubicBezTo>
                    <a:pt x="6728" y="1332"/>
                    <a:pt x="7357" y="891"/>
                    <a:pt x="8034" y="540"/>
                  </a:cubicBezTo>
                  <a:lnTo>
                    <a:pt x="8034" y="540"/>
                  </a:lnTo>
                  <a:cubicBezTo>
                    <a:pt x="7587" y="1971"/>
                    <a:pt x="6618" y="3257"/>
                    <a:pt x="5552" y="4308"/>
                  </a:cubicBezTo>
                  <a:cubicBezTo>
                    <a:pt x="5527" y="4299"/>
                    <a:pt x="5501" y="4294"/>
                    <a:pt x="5477" y="4294"/>
                  </a:cubicBezTo>
                  <a:cubicBezTo>
                    <a:pt x="5343" y="4294"/>
                    <a:pt x="5234" y="4426"/>
                    <a:pt x="5279" y="4568"/>
                  </a:cubicBezTo>
                  <a:cubicBezTo>
                    <a:pt x="5154" y="4688"/>
                    <a:pt x="5034" y="4793"/>
                    <a:pt x="4919" y="4889"/>
                  </a:cubicBezTo>
                  <a:cubicBezTo>
                    <a:pt x="4751" y="4621"/>
                    <a:pt x="4506" y="4409"/>
                    <a:pt x="4213" y="4284"/>
                  </a:cubicBezTo>
                  <a:cubicBezTo>
                    <a:pt x="4290" y="4164"/>
                    <a:pt x="4371" y="4040"/>
                    <a:pt x="4463" y="3905"/>
                  </a:cubicBezTo>
                  <a:cubicBezTo>
                    <a:pt x="4688" y="4083"/>
                    <a:pt x="4727" y="4169"/>
                    <a:pt x="4847" y="4169"/>
                  </a:cubicBezTo>
                  <a:cubicBezTo>
                    <a:pt x="5039" y="4164"/>
                    <a:pt x="5120" y="3934"/>
                    <a:pt x="4981" y="3809"/>
                  </a:cubicBezTo>
                  <a:lnTo>
                    <a:pt x="4698" y="3569"/>
                  </a:lnTo>
                  <a:cubicBezTo>
                    <a:pt x="4760" y="3483"/>
                    <a:pt x="4741" y="3512"/>
                    <a:pt x="4775" y="3468"/>
                  </a:cubicBezTo>
                  <a:cubicBezTo>
                    <a:pt x="4775" y="3464"/>
                    <a:pt x="4947" y="3238"/>
                    <a:pt x="4952" y="3228"/>
                  </a:cubicBezTo>
                  <a:lnTo>
                    <a:pt x="5456" y="3660"/>
                  </a:lnTo>
                  <a:cubicBezTo>
                    <a:pt x="5501" y="3700"/>
                    <a:pt x="5549" y="3717"/>
                    <a:pt x="5594" y="3717"/>
                  </a:cubicBezTo>
                  <a:cubicBezTo>
                    <a:pt x="5762" y="3717"/>
                    <a:pt x="5895" y="3488"/>
                    <a:pt x="5725" y="3348"/>
                  </a:cubicBezTo>
                  <a:lnTo>
                    <a:pt x="5207" y="2907"/>
                  </a:lnTo>
                  <a:cubicBezTo>
                    <a:pt x="5341" y="2748"/>
                    <a:pt x="5475" y="2590"/>
                    <a:pt x="5610" y="2446"/>
                  </a:cubicBezTo>
                  <a:cubicBezTo>
                    <a:pt x="5748" y="2294"/>
                    <a:pt x="5609" y="2098"/>
                    <a:pt x="5452" y="2098"/>
                  </a:cubicBezTo>
                  <a:cubicBezTo>
                    <a:pt x="5401" y="2098"/>
                    <a:pt x="5348" y="2118"/>
                    <a:pt x="5303" y="2168"/>
                  </a:cubicBezTo>
                  <a:cubicBezTo>
                    <a:pt x="4995" y="2504"/>
                    <a:pt x="4707" y="2859"/>
                    <a:pt x="4439" y="3228"/>
                  </a:cubicBezTo>
                  <a:cubicBezTo>
                    <a:pt x="4439" y="3233"/>
                    <a:pt x="4160" y="3588"/>
                    <a:pt x="3790" y="4193"/>
                  </a:cubicBezTo>
                  <a:cubicBezTo>
                    <a:pt x="3758" y="4191"/>
                    <a:pt x="3726" y="4190"/>
                    <a:pt x="3694" y="4190"/>
                  </a:cubicBezTo>
                  <a:cubicBezTo>
                    <a:pt x="3130" y="4190"/>
                    <a:pt x="2610" y="4505"/>
                    <a:pt x="2355" y="5014"/>
                  </a:cubicBezTo>
                  <a:cubicBezTo>
                    <a:pt x="2250" y="5225"/>
                    <a:pt x="2226" y="5451"/>
                    <a:pt x="2125" y="5614"/>
                  </a:cubicBezTo>
                  <a:cubicBezTo>
                    <a:pt x="2024" y="5773"/>
                    <a:pt x="1890" y="5907"/>
                    <a:pt x="1726" y="6008"/>
                  </a:cubicBezTo>
                  <a:cubicBezTo>
                    <a:pt x="1530" y="6118"/>
                    <a:pt x="1323" y="6200"/>
                    <a:pt x="1102" y="6248"/>
                  </a:cubicBezTo>
                  <a:cubicBezTo>
                    <a:pt x="1030" y="6262"/>
                    <a:pt x="896" y="6301"/>
                    <a:pt x="776" y="6320"/>
                  </a:cubicBezTo>
                  <a:cubicBezTo>
                    <a:pt x="507" y="6373"/>
                    <a:pt x="411" y="6709"/>
                    <a:pt x="608" y="6896"/>
                  </a:cubicBezTo>
                  <a:cubicBezTo>
                    <a:pt x="752" y="7025"/>
                    <a:pt x="910" y="7145"/>
                    <a:pt x="1078" y="7246"/>
                  </a:cubicBezTo>
                  <a:cubicBezTo>
                    <a:pt x="1116" y="7268"/>
                    <a:pt x="1152" y="7278"/>
                    <a:pt x="1187" y="7278"/>
                  </a:cubicBezTo>
                  <a:cubicBezTo>
                    <a:pt x="1369" y="7278"/>
                    <a:pt x="1487" y="7008"/>
                    <a:pt x="1290" y="6891"/>
                  </a:cubicBezTo>
                  <a:cubicBezTo>
                    <a:pt x="1189" y="6833"/>
                    <a:pt x="1093" y="6766"/>
                    <a:pt x="1006" y="6694"/>
                  </a:cubicBezTo>
                  <a:cubicBezTo>
                    <a:pt x="1616" y="6555"/>
                    <a:pt x="2158" y="6363"/>
                    <a:pt x="2480" y="5830"/>
                  </a:cubicBezTo>
                  <a:cubicBezTo>
                    <a:pt x="2614" y="5605"/>
                    <a:pt x="2638" y="5374"/>
                    <a:pt x="2725" y="5206"/>
                  </a:cubicBezTo>
                  <a:cubicBezTo>
                    <a:pt x="2899" y="4855"/>
                    <a:pt x="3270" y="4604"/>
                    <a:pt x="3673" y="4604"/>
                  </a:cubicBezTo>
                  <a:cubicBezTo>
                    <a:pt x="3916" y="4604"/>
                    <a:pt x="4170" y="4694"/>
                    <a:pt x="4400" y="4909"/>
                  </a:cubicBezTo>
                  <a:cubicBezTo>
                    <a:pt x="4923" y="5403"/>
                    <a:pt x="4775" y="6286"/>
                    <a:pt x="4079" y="6718"/>
                  </a:cubicBezTo>
                  <a:cubicBezTo>
                    <a:pt x="3620" y="6996"/>
                    <a:pt x="3004" y="7193"/>
                    <a:pt x="2414" y="7193"/>
                  </a:cubicBezTo>
                  <a:cubicBezTo>
                    <a:pt x="2269" y="7193"/>
                    <a:pt x="2125" y="7181"/>
                    <a:pt x="1986" y="7155"/>
                  </a:cubicBezTo>
                  <a:cubicBezTo>
                    <a:pt x="1969" y="7152"/>
                    <a:pt x="1954" y="7150"/>
                    <a:pt x="1939" y="7150"/>
                  </a:cubicBezTo>
                  <a:cubicBezTo>
                    <a:pt x="1709" y="7150"/>
                    <a:pt x="1657" y="7513"/>
                    <a:pt x="1914" y="7558"/>
                  </a:cubicBezTo>
                  <a:cubicBezTo>
                    <a:pt x="2088" y="7589"/>
                    <a:pt x="2265" y="7605"/>
                    <a:pt x="2443" y="7605"/>
                  </a:cubicBezTo>
                  <a:cubicBezTo>
                    <a:pt x="2652" y="7605"/>
                    <a:pt x="2861" y="7583"/>
                    <a:pt x="3066" y="7539"/>
                  </a:cubicBezTo>
                  <a:cubicBezTo>
                    <a:pt x="3128" y="8691"/>
                    <a:pt x="3896" y="9618"/>
                    <a:pt x="4919" y="10064"/>
                  </a:cubicBezTo>
                  <a:cubicBezTo>
                    <a:pt x="5672" y="10390"/>
                    <a:pt x="5941" y="11317"/>
                    <a:pt x="5480" y="11994"/>
                  </a:cubicBezTo>
                  <a:cubicBezTo>
                    <a:pt x="4622" y="13044"/>
                    <a:pt x="3519" y="13471"/>
                    <a:pt x="2311" y="13471"/>
                  </a:cubicBezTo>
                  <a:cubicBezTo>
                    <a:pt x="1681" y="13471"/>
                    <a:pt x="1022" y="13355"/>
                    <a:pt x="354" y="13151"/>
                  </a:cubicBezTo>
                  <a:cubicBezTo>
                    <a:pt x="331" y="13144"/>
                    <a:pt x="310" y="13141"/>
                    <a:pt x="290" y="13141"/>
                  </a:cubicBezTo>
                  <a:cubicBezTo>
                    <a:pt x="77" y="13141"/>
                    <a:pt x="1" y="13465"/>
                    <a:pt x="233" y="13544"/>
                  </a:cubicBezTo>
                  <a:cubicBezTo>
                    <a:pt x="948" y="13763"/>
                    <a:pt x="1649" y="13884"/>
                    <a:pt x="2318" y="13884"/>
                  </a:cubicBezTo>
                  <a:cubicBezTo>
                    <a:pt x="3657" y="13884"/>
                    <a:pt x="4869" y="13399"/>
                    <a:pt x="5807" y="12243"/>
                  </a:cubicBezTo>
                  <a:cubicBezTo>
                    <a:pt x="5816" y="12234"/>
                    <a:pt x="5821" y="12224"/>
                    <a:pt x="5831" y="12210"/>
                  </a:cubicBezTo>
                  <a:cubicBezTo>
                    <a:pt x="6421" y="11322"/>
                    <a:pt x="6066" y="10112"/>
                    <a:pt x="5087" y="9690"/>
                  </a:cubicBezTo>
                  <a:cubicBezTo>
                    <a:pt x="4189" y="9296"/>
                    <a:pt x="3498" y="8475"/>
                    <a:pt x="3474" y="7433"/>
                  </a:cubicBezTo>
                  <a:cubicBezTo>
                    <a:pt x="3762" y="7347"/>
                    <a:pt x="4040" y="7222"/>
                    <a:pt x="4299" y="7069"/>
                  </a:cubicBezTo>
                  <a:cubicBezTo>
                    <a:pt x="4952" y="6661"/>
                    <a:pt x="5240" y="5931"/>
                    <a:pt x="5087" y="5302"/>
                  </a:cubicBezTo>
                  <a:cubicBezTo>
                    <a:pt x="6579" y="4030"/>
                    <a:pt x="8024" y="2278"/>
                    <a:pt x="8524" y="334"/>
                  </a:cubicBezTo>
                  <a:cubicBezTo>
                    <a:pt x="8579" y="162"/>
                    <a:pt x="8443" y="1"/>
                    <a:pt x="827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7516;p85"/>
          <p:cNvGrpSpPr/>
          <p:nvPr/>
        </p:nvGrpSpPr>
        <p:grpSpPr>
          <a:xfrm>
            <a:off x="3614796" y="4728589"/>
            <a:ext cx="387005" cy="345434"/>
            <a:chOff x="3040547" y="4138456"/>
            <a:chExt cx="387005" cy="345434"/>
          </a:xfrm>
        </p:grpSpPr>
        <p:sp>
          <p:nvSpPr>
            <p:cNvPr id="146" name="Google Shape;7517;p85"/>
            <p:cNvSpPr/>
            <p:nvPr/>
          </p:nvSpPr>
          <p:spPr>
            <a:xfrm>
              <a:off x="3083638" y="4158155"/>
              <a:ext cx="54250" cy="54014"/>
            </a:xfrm>
            <a:custGeom>
              <a:avLst/>
              <a:gdLst/>
              <a:ahLst/>
              <a:cxnLst/>
              <a:rect l="l" t="t" r="r" b="b"/>
              <a:pathLst>
                <a:path w="2071" h="2062" extrusionOk="0">
                  <a:moveTo>
                    <a:pt x="893" y="0"/>
                  </a:moveTo>
                  <a:cubicBezTo>
                    <a:pt x="754" y="0"/>
                    <a:pt x="617" y="37"/>
                    <a:pt x="494" y="112"/>
                  </a:cubicBezTo>
                  <a:cubicBezTo>
                    <a:pt x="110" y="345"/>
                    <a:pt x="1" y="859"/>
                    <a:pt x="309" y="1339"/>
                  </a:cubicBezTo>
                  <a:cubicBezTo>
                    <a:pt x="556" y="1725"/>
                    <a:pt x="1043" y="2061"/>
                    <a:pt x="1425" y="2061"/>
                  </a:cubicBezTo>
                  <a:cubicBezTo>
                    <a:pt x="1521" y="2061"/>
                    <a:pt x="1610" y="2040"/>
                    <a:pt x="1687" y="1993"/>
                  </a:cubicBezTo>
                  <a:cubicBezTo>
                    <a:pt x="2070" y="1760"/>
                    <a:pt x="2009" y="979"/>
                    <a:pt x="1704" y="496"/>
                  </a:cubicBezTo>
                  <a:cubicBezTo>
                    <a:pt x="1494" y="167"/>
                    <a:pt x="1188" y="0"/>
                    <a:pt x="893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7518;p85"/>
            <p:cNvSpPr/>
            <p:nvPr/>
          </p:nvSpPr>
          <p:spPr>
            <a:xfrm>
              <a:off x="3044424" y="4206092"/>
              <a:ext cx="51264" cy="42829"/>
            </a:xfrm>
            <a:custGeom>
              <a:avLst/>
              <a:gdLst/>
              <a:ahLst/>
              <a:cxnLst/>
              <a:rect l="l" t="t" r="r" b="b"/>
              <a:pathLst>
                <a:path w="1957" h="1635" extrusionOk="0">
                  <a:moveTo>
                    <a:pt x="739" y="0"/>
                  </a:moveTo>
                  <a:cubicBezTo>
                    <a:pt x="549" y="0"/>
                    <a:pt x="374" y="75"/>
                    <a:pt x="250" y="218"/>
                  </a:cubicBezTo>
                  <a:cubicBezTo>
                    <a:pt x="0" y="503"/>
                    <a:pt x="45" y="955"/>
                    <a:pt x="418" y="1280"/>
                  </a:cubicBezTo>
                  <a:cubicBezTo>
                    <a:pt x="659" y="1490"/>
                    <a:pt x="1019" y="1635"/>
                    <a:pt x="1312" y="1635"/>
                  </a:cubicBezTo>
                  <a:cubicBezTo>
                    <a:pt x="1473" y="1635"/>
                    <a:pt x="1614" y="1591"/>
                    <a:pt x="1703" y="1489"/>
                  </a:cubicBezTo>
                  <a:cubicBezTo>
                    <a:pt x="1957" y="1202"/>
                    <a:pt x="1700" y="568"/>
                    <a:pt x="1330" y="242"/>
                  </a:cubicBezTo>
                  <a:cubicBezTo>
                    <a:pt x="1141" y="78"/>
                    <a:pt x="932" y="0"/>
                    <a:pt x="739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7519;p85"/>
            <p:cNvSpPr/>
            <p:nvPr/>
          </p:nvSpPr>
          <p:spPr>
            <a:xfrm>
              <a:off x="3207619" y="4171566"/>
              <a:ext cx="43824" cy="48199"/>
            </a:xfrm>
            <a:custGeom>
              <a:avLst/>
              <a:gdLst/>
              <a:ahLst/>
              <a:cxnLst/>
              <a:rect l="l" t="t" r="r" b="b"/>
              <a:pathLst>
                <a:path w="1673" h="1840" extrusionOk="0">
                  <a:moveTo>
                    <a:pt x="921" y="0"/>
                  </a:moveTo>
                  <a:cubicBezTo>
                    <a:pt x="649" y="0"/>
                    <a:pt x="374" y="177"/>
                    <a:pt x="216" y="512"/>
                  </a:cubicBezTo>
                  <a:cubicBezTo>
                    <a:pt x="0" y="957"/>
                    <a:pt x="17" y="1639"/>
                    <a:pt x="360" y="1803"/>
                  </a:cubicBezTo>
                  <a:cubicBezTo>
                    <a:pt x="412" y="1828"/>
                    <a:pt x="469" y="1840"/>
                    <a:pt x="528" y="1840"/>
                  </a:cubicBezTo>
                  <a:cubicBezTo>
                    <a:pt x="860" y="1840"/>
                    <a:pt x="1276" y="1482"/>
                    <a:pt x="1456" y="1104"/>
                  </a:cubicBezTo>
                  <a:cubicBezTo>
                    <a:pt x="1672" y="659"/>
                    <a:pt x="1535" y="227"/>
                    <a:pt x="1193" y="63"/>
                  </a:cubicBezTo>
                  <a:cubicBezTo>
                    <a:pt x="1105" y="21"/>
                    <a:pt x="1013" y="0"/>
                    <a:pt x="921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7520;p85"/>
            <p:cNvSpPr/>
            <p:nvPr/>
          </p:nvSpPr>
          <p:spPr>
            <a:xfrm>
              <a:off x="3093880" y="4224218"/>
              <a:ext cx="136816" cy="90111"/>
            </a:xfrm>
            <a:custGeom>
              <a:avLst/>
              <a:gdLst/>
              <a:ahLst/>
              <a:cxnLst/>
              <a:rect l="l" t="t" r="r" b="b"/>
              <a:pathLst>
                <a:path w="5223" h="3440" extrusionOk="0">
                  <a:moveTo>
                    <a:pt x="2752" y="0"/>
                  </a:moveTo>
                  <a:cubicBezTo>
                    <a:pt x="2571" y="0"/>
                    <a:pt x="2389" y="18"/>
                    <a:pt x="2211" y="54"/>
                  </a:cubicBezTo>
                  <a:cubicBezTo>
                    <a:pt x="874" y="328"/>
                    <a:pt x="0" y="1565"/>
                    <a:pt x="206" y="2566"/>
                  </a:cubicBezTo>
                  <a:cubicBezTo>
                    <a:pt x="339" y="3218"/>
                    <a:pt x="860" y="3439"/>
                    <a:pt x="1575" y="3439"/>
                  </a:cubicBezTo>
                  <a:cubicBezTo>
                    <a:pt x="1961" y="3439"/>
                    <a:pt x="2403" y="3375"/>
                    <a:pt x="2872" y="3278"/>
                  </a:cubicBezTo>
                  <a:cubicBezTo>
                    <a:pt x="4208" y="3008"/>
                    <a:pt x="5223" y="2528"/>
                    <a:pt x="4966" y="1538"/>
                  </a:cubicBezTo>
                  <a:cubicBezTo>
                    <a:pt x="4702" y="527"/>
                    <a:pt x="3866" y="211"/>
                    <a:pt x="3506" y="105"/>
                  </a:cubicBezTo>
                  <a:cubicBezTo>
                    <a:pt x="3260" y="35"/>
                    <a:pt x="3006" y="0"/>
                    <a:pt x="2752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7521;p85"/>
            <p:cNvSpPr/>
            <p:nvPr/>
          </p:nvSpPr>
          <p:spPr>
            <a:xfrm>
              <a:off x="3149518" y="4144586"/>
              <a:ext cx="46889" cy="58101"/>
            </a:xfrm>
            <a:custGeom>
              <a:avLst/>
              <a:gdLst/>
              <a:ahLst/>
              <a:cxnLst/>
              <a:rect l="l" t="t" r="r" b="b"/>
              <a:pathLst>
                <a:path w="1790" h="2218" extrusionOk="0">
                  <a:moveTo>
                    <a:pt x="909" y="0"/>
                  </a:moveTo>
                  <a:cubicBezTo>
                    <a:pt x="522" y="0"/>
                    <a:pt x="176" y="303"/>
                    <a:pt x="93" y="805"/>
                  </a:cubicBezTo>
                  <a:cubicBezTo>
                    <a:pt x="1" y="1370"/>
                    <a:pt x="244" y="2128"/>
                    <a:pt x="690" y="2210"/>
                  </a:cubicBezTo>
                  <a:cubicBezTo>
                    <a:pt x="716" y="2215"/>
                    <a:pt x="743" y="2217"/>
                    <a:pt x="769" y="2217"/>
                  </a:cubicBezTo>
                  <a:cubicBezTo>
                    <a:pt x="1187" y="2217"/>
                    <a:pt x="1610" y="1631"/>
                    <a:pt x="1697" y="1103"/>
                  </a:cubicBezTo>
                  <a:cubicBezTo>
                    <a:pt x="1790" y="541"/>
                    <a:pt x="1492" y="95"/>
                    <a:pt x="1050" y="13"/>
                  </a:cubicBezTo>
                  <a:cubicBezTo>
                    <a:pt x="1002" y="4"/>
                    <a:pt x="956" y="0"/>
                    <a:pt x="909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7522;p85"/>
            <p:cNvSpPr/>
            <p:nvPr/>
          </p:nvSpPr>
          <p:spPr>
            <a:xfrm>
              <a:off x="3094247" y="4227309"/>
              <a:ext cx="50923" cy="86967"/>
            </a:xfrm>
            <a:custGeom>
              <a:avLst/>
              <a:gdLst/>
              <a:ahLst/>
              <a:cxnLst/>
              <a:rect l="l" t="t" r="r" b="b"/>
              <a:pathLst>
                <a:path w="1944" h="3320" extrusionOk="0">
                  <a:moveTo>
                    <a:pt x="1943" y="1"/>
                  </a:moveTo>
                  <a:cubicBezTo>
                    <a:pt x="751" y="368"/>
                    <a:pt x="0" y="1512"/>
                    <a:pt x="192" y="2448"/>
                  </a:cubicBezTo>
                  <a:cubicBezTo>
                    <a:pt x="323" y="3100"/>
                    <a:pt x="846" y="3319"/>
                    <a:pt x="1562" y="3319"/>
                  </a:cubicBezTo>
                  <a:cubicBezTo>
                    <a:pt x="1595" y="3319"/>
                    <a:pt x="1628" y="3319"/>
                    <a:pt x="1662" y="3318"/>
                  </a:cubicBezTo>
                  <a:cubicBezTo>
                    <a:pt x="1504" y="3171"/>
                    <a:pt x="1378" y="2962"/>
                    <a:pt x="1295" y="2677"/>
                  </a:cubicBezTo>
                  <a:cubicBezTo>
                    <a:pt x="1042" y="1810"/>
                    <a:pt x="1313" y="734"/>
                    <a:pt x="1943" y="1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7523;p85"/>
            <p:cNvSpPr/>
            <p:nvPr/>
          </p:nvSpPr>
          <p:spPr>
            <a:xfrm>
              <a:off x="3044502" y="4209995"/>
              <a:ext cx="47072" cy="38900"/>
            </a:xfrm>
            <a:custGeom>
              <a:avLst/>
              <a:gdLst/>
              <a:ahLst/>
              <a:cxnLst/>
              <a:rect l="l" t="t" r="r" b="b"/>
              <a:pathLst>
                <a:path w="1797" h="1485" extrusionOk="0">
                  <a:moveTo>
                    <a:pt x="323" y="1"/>
                  </a:moveTo>
                  <a:cubicBezTo>
                    <a:pt x="295" y="21"/>
                    <a:pt x="271" y="42"/>
                    <a:pt x="251" y="66"/>
                  </a:cubicBezTo>
                  <a:cubicBezTo>
                    <a:pt x="1" y="354"/>
                    <a:pt x="45" y="806"/>
                    <a:pt x="419" y="1131"/>
                  </a:cubicBezTo>
                  <a:cubicBezTo>
                    <a:pt x="656" y="1341"/>
                    <a:pt x="1014" y="1485"/>
                    <a:pt x="1307" y="1485"/>
                  </a:cubicBezTo>
                  <a:cubicBezTo>
                    <a:pt x="1470" y="1485"/>
                    <a:pt x="1613" y="1440"/>
                    <a:pt x="1704" y="1337"/>
                  </a:cubicBezTo>
                  <a:cubicBezTo>
                    <a:pt x="1755" y="1272"/>
                    <a:pt x="1789" y="1193"/>
                    <a:pt x="1796" y="1107"/>
                  </a:cubicBezTo>
                  <a:lnTo>
                    <a:pt x="1796" y="1107"/>
                  </a:lnTo>
                  <a:cubicBezTo>
                    <a:pt x="1793" y="1107"/>
                    <a:pt x="1790" y="1107"/>
                    <a:pt x="1787" y="1107"/>
                  </a:cubicBezTo>
                  <a:cubicBezTo>
                    <a:pt x="1456" y="1107"/>
                    <a:pt x="1016" y="917"/>
                    <a:pt x="713" y="652"/>
                  </a:cubicBezTo>
                  <a:cubicBezTo>
                    <a:pt x="487" y="450"/>
                    <a:pt x="357" y="216"/>
                    <a:pt x="323" y="1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7524;p85"/>
            <p:cNvSpPr/>
            <p:nvPr/>
          </p:nvSpPr>
          <p:spPr>
            <a:xfrm>
              <a:off x="3083743" y="4158731"/>
              <a:ext cx="44977" cy="53438"/>
            </a:xfrm>
            <a:custGeom>
              <a:avLst/>
              <a:gdLst/>
              <a:ahLst/>
              <a:cxnLst/>
              <a:rect l="l" t="t" r="r" b="b"/>
              <a:pathLst>
                <a:path w="1717" h="2040" extrusionOk="0">
                  <a:moveTo>
                    <a:pt x="723" y="1"/>
                  </a:moveTo>
                  <a:cubicBezTo>
                    <a:pt x="641" y="18"/>
                    <a:pt x="562" y="49"/>
                    <a:pt x="490" y="90"/>
                  </a:cubicBezTo>
                  <a:cubicBezTo>
                    <a:pt x="106" y="323"/>
                    <a:pt x="0" y="837"/>
                    <a:pt x="305" y="1317"/>
                  </a:cubicBezTo>
                  <a:cubicBezTo>
                    <a:pt x="549" y="1703"/>
                    <a:pt x="1038" y="2039"/>
                    <a:pt x="1421" y="2039"/>
                  </a:cubicBezTo>
                  <a:cubicBezTo>
                    <a:pt x="1517" y="2039"/>
                    <a:pt x="1606" y="2018"/>
                    <a:pt x="1683" y="1971"/>
                  </a:cubicBezTo>
                  <a:cubicBezTo>
                    <a:pt x="1696" y="1961"/>
                    <a:pt x="1707" y="1951"/>
                    <a:pt x="1717" y="1940"/>
                  </a:cubicBezTo>
                  <a:cubicBezTo>
                    <a:pt x="1374" y="1783"/>
                    <a:pt x="1011" y="1420"/>
                    <a:pt x="809" y="1043"/>
                  </a:cubicBezTo>
                  <a:cubicBezTo>
                    <a:pt x="600" y="649"/>
                    <a:pt x="590" y="272"/>
                    <a:pt x="723" y="1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7525;p85"/>
            <p:cNvSpPr/>
            <p:nvPr/>
          </p:nvSpPr>
          <p:spPr>
            <a:xfrm>
              <a:off x="3149885" y="4144586"/>
              <a:ext cx="35206" cy="56293"/>
            </a:xfrm>
            <a:custGeom>
              <a:avLst/>
              <a:gdLst/>
              <a:ahLst/>
              <a:cxnLst/>
              <a:rect l="l" t="t" r="r" b="b"/>
              <a:pathLst>
                <a:path w="1344" h="2149" extrusionOk="0">
                  <a:moveTo>
                    <a:pt x="895" y="0"/>
                  </a:moveTo>
                  <a:cubicBezTo>
                    <a:pt x="508" y="0"/>
                    <a:pt x="162" y="303"/>
                    <a:pt x="79" y="805"/>
                  </a:cubicBezTo>
                  <a:cubicBezTo>
                    <a:pt x="1" y="1298"/>
                    <a:pt x="175" y="1936"/>
                    <a:pt x="515" y="2148"/>
                  </a:cubicBezTo>
                  <a:cubicBezTo>
                    <a:pt x="426" y="1747"/>
                    <a:pt x="443" y="1332"/>
                    <a:pt x="573" y="945"/>
                  </a:cubicBezTo>
                  <a:cubicBezTo>
                    <a:pt x="727" y="517"/>
                    <a:pt x="1015" y="243"/>
                    <a:pt x="1344" y="143"/>
                  </a:cubicBezTo>
                  <a:cubicBezTo>
                    <a:pt x="1251" y="78"/>
                    <a:pt x="1149" y="34"/>
                    <a:pt x="1036" y="13"/>
                  </a:cubicBezTo>
                  <a:cubicBezTo>
                    <a:pt x="988" y="4"/>
                    <a:pt x="942" y="0"/>
                    <a:pt x="895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7526;p85"/>
            <p:cNvSpPr/>
            <p:nvPr/>
          </p:nvSpPr>
          <p:spPr>
            <a:xfrm>
              <a:off x="3208247" y="4171566"/>
              <a:ext cx="38428" cy="43300"/>
            </a:xfrm>
            <a:custGeom>
              <a:avLst/>
              <a:gdLst/>
              <a:ahLst/>
              <a:cxnLst/>
              <a:rect l="l" t="t" r="r" b="b"/>
              <a:pathLst>
                <a:path w="1467" h="1653" extrusionOk="0">
                  <a:moveTo>
                    <a:pt x="897" y="0"/>
                  </a:moveTo>
                  <a:cubicBezTo>
                    <a:pt x="625" y="0"/>
                    <a:pt x="350" y="177"/>
                    <a:pt x="192" y="512"/>
                  </a:cubicBezTo>
                  <a:cubicBezTo>
                    <a:pt x="21" y="871"/>
                    <a:pt x="0" y="1378"/>
                    <a:pt x="178" y="1653"/>
                  </a:cubicBezTo>
                  <a:cubicBezTo>
                    <a:pt x="240" y="1307"/>
                    <a:pt x="401" y="984"/>
                    <a:pt x="637" y="727"/>
                  </a:cubicBezTo>
                  <a:cubicBezTo>
                    <a:pt x="869" y="480"/>
                    <a:pt x="1145" y="358"/>
                    <a:pt x="1406" y="358"/>
                  </a:cubicBezTo>
                  <a:cubicBezTo>
                    <a:pt x="1426" y="358"/>
                    <a:pt x="1446" y="359"/>
                    <a:pt x="1467" y="361"/>
                  </a:cubicBezTo>
                  <a:cubicBezTo>
                    <a:pt x="1405" y="227"/>
                    <a:pt x="1299" y="124"/>
                    <a:pt x="1169" y="63"/>
                  </a:cubicBezTo>
                  <a:cubicBezTo>
                    <a:pt x="1081" y="21"/>
                    <a:pt x="989" y="0"/>
                    <a:pt x="897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7527;p85"/>
            <p:cNvSpPr/>
            <p:nvPr/>
          </p:nvSpPr>
          <p:spPr>
            <a:xfrm>
              <a:off x="3284815" y="4302515"/>
              <a:ext cx="43379" cy="58415"/>
            </a:xfrm>
            <a:custGeom>
              <a:avLst/>
              <a:gdLst/>
              <a:ahLst/>
              <a:cxnLst/>
              <a:rect l="l" t="t" r="r" b="b"/>
              <a:pathLst>
                <a:path w="1656" h="2230" extrusionOk="0">
                  <a:moveTo>
                    <a:pt x="817" y="1"/>
                  </a:moveTo>
                  <a:cubicBezTo>
                    <a:pt x="381" y="1"/>
                    <a:pt x="27" y="363"/>
                    <a:pt x="14" y="920"/>
                  </a:cubicBezTo>
                  <a:cubicBezTo>
                    <a:pt x="0" y="1489"/>
                    <a:pt x="346" y="2208"/>
                    <a:pt x="795" y="2229"/>
                  </a:cubicBezTo>
                  <a:cubicBezTo>
                    <a:pt x="802" y="2229"/>
                    <a:pt x="808" y="2229"/>
                    <a:pt x="815" y="2229"/>
                  </a:cubicBezTo>
                  <a:cubicBezTo>
                    <a:pt x="1259" y="2229"/>
                    <a:pt x="1628" y="1556"/>
                    <a:pt x="1642" y="992"/>
                  </a:cubicBezTo>
                  <a:cubicBezTo>
                    <a:pt x="1655" y="423"/>
                    <a:pt x="1302" y="22"/>
                    <a:pt x="853" y="2"/>
                  </a:cubicBezTo>
                  <a:cubicBezTo>
                    <a:pt x="841" y="1"/>
                    <a:pt x="829" y="1"/>
                    <a:pt x="817" y="1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7528;p85"/>
            <p:cNvSpPr/>
            <p:nvPr/>
          </p:nvSpPr>
          <p:spPr>
            <a:xfrm>
              <a:off x="3225929" y="4318704"/>
              <a:ext cx="41571" cy="49718"/>
            </a:xfrm>
            <a:custGeom>
              <a:avLst/>
              <a:gdLst/>
              <a:ahLst/>
              <a:cxnLst/>
              <a:rect l="l" t="t" r="r" b="b"/>
              <a:pathLst>
                <a:path w="1587" h="1898" extrusionOk="0">
                  <a:moveTo>
                    <a:pt x="740" y="0"/>
                  </a:moveTo>
                  <a:cubicBezTo>
                    <a:pt x="687" y="0"/>
                    <a:pt x="633" y="7"/>
                    <a:pt x="579" y="21"/>
                  </a:cubicBezTo>
                  <a:cubicBezTo>
                    <a:pt x="213" y="120"/>
                    <a:pt x="0" y="521"/>
                    <a:pt x="127" y="1001"/>
                  </a:cubicBezTo>
                  <a:cubicBezTo>
                    <a:pt x="243" y="1437"/>
                    <a:pt x="634" y="1898"/>
                    <a:pt x="980" y="1898"/>
                  </a:cubicBezTo>
                  <a:cubicBezTo>
                    <a:pt x="1013" y="1898"/>
                    <a:pt x="1045" y="1894"/>
                    <a:pt x="1076" y="1885"/>
                  </a:cubicBezTo>
                  <a:cubicBezTo>
                    <a:pt x="1446" y="1789"/>
                    <a:pt x="1587" y="1121"/>
                    <a:pt x="1460" y="645"/>
                  </a:cubicBezTo>
                  <a:cubicBezTo>
                    <a:pt x="1349" y="235"/>
                    <a:pt x="1053" y="0"/>
                    <a:pt x="740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7529;p85"/>
            <p:cNvSpPr/>
            <p:nvPr/>
          </p:nvSpPr>
          <p:spPr>
            <a:xfrm>
              <a:off x="3370080" y="4383510"/>
              <a:ext cx="53621" cy="40183"/>
            </a:xfrm>
            <a:custGeom>
              <a:avLst/>
              <a:gdLst/>
              <a:ahLst/>
              <a:cxnLst/>
              <a:rect l="l" t="t" r="r" b="b"/>
              <a:pathLst>
                <a:path w="2047" h="1534" extrusionOk="0">
                  <a:moveTo>
                    <a:pt x="1279" y="0"/>
                  </a:moveTo>
                  <a:cubicBezTo>
                    <a:pt x="1124" y="0"/>
                    <a:pt x="957" y="46"/>
                    <a:pt x="792" y="145"/>
                  </a:cubicBezTo>
                  <a:cubicBezTo>
                    <a:pt x="367" y="395"/>
                    <a:pt x="1" y="970"/>
                    <a:pt x="192" y="1299"/>
                  </a:cubicBezTo>
                  <a:cubicBezTo>
                    <a:pt x="287" y="1462"/>
                    <a:pt x="502" y="1533"/>
                    <a:pt x="746" y="1533"/>
                  </a:cubicBezTo>
                  <a:cubicBezTo>
                    <a:pt x="996" y="1533"/>
                    <a:pt x="1276" y="1458"/>
                    <a:pt x="1491" y="1330"/>
                  </a:cubicBezTo>
                  <a:cubicBezTo>
                    <a:pt x="1916" y="1080"/>
                    <a:pt x="2046" y="645"/>
                    <a:pt x="1851" y="316"/>
                  </a:cubicBezTo>
                  <a:cubicBezTo>
                    <a:pt x="1734" y="114"/>
                    <a:pt x="1522" y="0"/>
                    <a:pt x="1279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7530;p85"/>
            <p:cNvSpPr/>
            <p:nvPr/>
          </p:nvSpPr>
          <p:spPr>
            <a:xfrm>
              <a:off x="3226636" y="4381624"/>
              <a:ext cx="137812" cy="96005"/>
            </a:xfrm>
            <a:custGeom>
              <a:avLst/>
              <a:gdLst/>
              <a:ahLst/>
              <a:cxnLst/>
              <a:rect l="l" t="t" r="r" b="b"/>
              <a:pathLst>
                <a:path w="5261" h="3665" extrusionOk="0">
                  <a:moveTo>
                    <a:pt x="2438" y="1"/>
                  </a:moveTo>
                  <a:cubicBezTo>
                    <a:pt x="1512" y="1"/>
                    <a:pt x="672" y="478"/>
                    <a:pt x="388" y="1173"/>
                  </a:cubicBezTo>
                  <a:cubicBezTo>
                    <a:pt x="1" y="2122"/>
                    <a:pt x="946" y="2735"/>
                    <a:pt x="2207" y="3249"/>
                  </a:cubicBezTo>
                  <a:cubicBezTo>
                    <a:pt x="2815" y="3496"/>
                    <a:pt x="3388" y="3664"/>
                    <a:pt x="3855" y="3664"/>
                  </a:cubicBezTo>
                  <a:cubicBezTo>
                    <a:pt x="4360" y="3664"/>
                    <a:pt x="4744" y="3468"/>
                    <a:pt x="4918" y="2965"/>
                  </a:cubicBezTo>
                  <a:cubicBezTo>
                    <a:pt x="5261" y="1978"/>
                    <a:pt x="4743" y="1248"/>
                    <a:pt x="4500" y="967"/>
                  </a:cubicBezTo>
                  <a:cubicBezTo>
                    <a:pt x="4219" y="631"/>
                    <a:pt x="3859" y="367"/>
                    <a:pt x="3451" y="199"/>
                  </a:cubicBezTo>
                  <a:cubicBezTo>
                    <a:pt x="3117" y="63"/>
                    <a:pt x="2772" y="1"/>
                    <a:pt x="2438" y="1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7531;p85"/>
            <p:cNvSpPr/>
            <p:nvPr/>
          </p:nvSpPr>
          <p:spPr>
            <a:xfrm>
              <a:off x="3334612" y="4328239"/>
              <a:ext cx="56765" cy="51892"/>
            </a:xfrm>
            <a:custGeom>
              <a:avLst/>
              <a:gdLst/>
              <a:ahLst/>
              <a:cxnLst/>
              <a:rect l="l" t="t" r="r" b="b"/>
              <a:pathLst>
                <a:path w="2167" h="1981" extrusionOk="0">
                  <a:moveTo>
                    <a:pt x="1321" y="0"/>
                  </a:moveTo>
                  <a:cubicBezTo>
                    <a:pt x="1081" y="0"/>
                    <a:pt x="824" y="111"/>
                    <a:pt x="608" y="342"/>
                  </a:cubicBezTo>
                  <a:cubicBezTo>
                    <a:pt x="220" y="760"/>
                    <a:pt x="1" y="1525"/>
                    <a:pt x="323" y="1840"/>
                  </a:cubicBezTo>
                  <a:cubicBezTo>
                    <a:pt x="423" y="1938"/>
                    <a:pt x="563" y="1980"/>
                    <a:pt x="720" y="1980"/>
                  </a:cubicBezTo>
                  <a:cubicBezTo>
                    <a:pt x="1071" y="1980"/>
                    <a:pt x="1507" y="1769"/>
                    <a:pt x="1776" y="1480"/>
                  </a:cubicBezTo>
                  <a:cubicBezTo>
                    <a:pt x="2167" y="1062"/>
                    <a:pt x="2167" y="527"/>
                    <a:pt x="1845" y="212"/>
                  </a:cubicBezTo>
                  <a:cubicBezTo>
                    <a:pt x="1701" y="73"/>
                    <a:pt x="1516" y="0"/>
                    <a:pt x="1321" y="0"/>
                  </a:cubicBez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7532;p85"/>
            <p:cNvSpPr/>
            <p:nvPr/>
          </p:nvSpPr>
          <p:spPr>
            <a:xfrm>
              <a:off x="3229963" y="4381650"/>
              <a:ext cx="80733" cy="71093"/>
            </a:xfrm>
            <a:custGeom>
              <a:avLst/>
              <a:gdLst/>
              <a:ahLst/>
              <a:cxnLst/>
              <a:rect l="l" t="t" r="r" b="b"/>
              <a:pathLst>
                <a:path w="3082" h="2714" extrusionOk="0">
                  <a:moveTo>
                    <a:pt x="2309" y="0"/>
                  </a:moveTo>
                  <a:cubicBezTo>
                    <a:pt x="1384" y="0"/>
                    <a:pt x="546" y="475"/>
                    <a:pt x="261" y="1172"/>
                  </a:cubicBezTo>
                  <a:cubicBezTo>
                    <a:pt x="0" y="1816"/>
                    <a:pt x="350" y="2306"/>
                    <a:pt x="1001" y="2714"/>
                  </a:cubicBezTo>
                  <a:cubicBezTo>
                    <a:pt x="953" y="2505"/>
                    <a:pt x="963" y="2261"/>
                    <a:pt x="1052" y="1977"/>
                  </a:cubicBezTo>
                  <a:cubicBezTo>
                    <a:pt x="1323" y="1117"/>
                    <a:pt x="2146" y="373"/>
                    <a:pt x="3081" y="113"/>
                  </a:cubicBezTo>
                  <a:cubicBezTo>
                    <a:pt x="2824" y="36"/>
                    <a:pt x="2563" y="0"/>
                    <a:pt x="2309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7533;p85"/>
            <p:cNvSpPr/>
            <p:nvPr/>
          </p:nvSpPr>
          <p:spPr>
            <a:xfrm>
              <a:off x="3225929" y="4318887"/>
              <a:ext cx="33582" cy="49613"/>
            </a:xfrm>
            <a:custGeom>
              <a:avLst/>
              <a:gdLst/>
              <a:ahLst/>
              <a:cxnLst/>
              <a:rect l="l" t="t" r="r" b="b"/>
              <a:pathLst>
                <a:path w="1282" h="1894" extrusionOk="0">
                  <a:moveTo>
                    <a:pt x="675" y="0"/>
                  </a:moveTo>
                  <a:cubicBezTo>
                    <a:pt x="644" y="4"/>
                    <a:pt x="610" y="7"/>
                    <a:pt x="579" y="17"/>
                  </a:cubicBezTo>
                  <a:cubicBezTo>
                    <a:pt x="213" y="113"/>
                    <a:pt x="0" y="514"/>
                    <a:pt x="127" y="994"/>
                  </a:cubicBezTo>
                  <a:cubicBezTo>
                    <a:pt x="243" y="1431"/>
                    <a:pt x="636" y="1893"/>
                    <a:pt x="983" y="1893"/>
                  </a:cubicBezTo>
                  <a:cubicBezTo>
                    <a:pt x="1015" y="1893"/>
                    <a:pt x="1046" y="1890"/>
                    <a:pt x="1076" y="1882"/>
                  </a:cubicBezTo>
                  <a:cubicBezTo>
                    <a:pt x="1158" y="1854"/>
                    <a:pt x="1230" y="1806"/>
                    <a:pt x="1282" y="1741"/>
                  </a:cubicBezTo>
                  <a:cubicBezTo>
                    <a:pt x="1008" y="1559"/>
                    <a:pt x="740" y="1152"/>
                    <a:pt x="641" y="761"/>
                  </a:cubicBezTo>
                  <a:cubicBezTo>
                    <a:pt x="562" y="466"/>
                    <a:pt x="586" y="199"/>
                    <a:pt x="675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7534;p85"/>
            <p:cNvSpPr/>
            <p:nvPr/>
          </p:nvSpPr>
          <p:spPr>
            <a:xfrm>
              <a:off x="3284815" y="4302515"/>
              <a:ext cx="28736" cy="58310"/>
            </a:xfrm>
            <a:custGeom>
              <a:avLst/>
              <a:gdLst/>
              <a:ahLst/>
              <a:cxnLst/>
              <a:rect l="l" t="t" r="r" b="b"/>
              <a:pathLst>
                <a:path w="1097" h="2226" extrusionOk="0">
                  <a:moveTo>
                    <a:pt x="817" y="1"/>
                  </a:moveTo>
                  <a:cubicBezTo>
                    <a:pt x="381" y="1"/>
                    <a:pt x="27" y="363"/>
                    <a:pt x="14" y="917"/>
                  </a:cubicBezTo>
                  <a:cubicBezTo>
                    <a:pt x="0" y="1489"/>
                    <a:pt x="346" y="2205"/>
                    <a:pt x="795" y="2226"/>
                  </a:cubicBezTo>
                  <a:cubicBezTo>
                    <a:pt x="812" y="2226"/>
                    <a:pt x="826" y="2222"/>
                    <a:pt x="843" y="2219"/>
                  </a:cubicBezTo>
                  <a:cubicBezTo>
                    <a:pt x="644" y="1900"/>
                    <a:pt x="545" y="1396"/>
                    <a:pt x="586" y="971"/>
                  </a:cubicBezTo>
                  <a:cubicBezTo>
                    <a:pt x="631" y="526"/>
                    <a:pt x="833" y="204"/>
                    <a:pt x="1097" y="56"/>
                  </a:cubicBezTo>
                  <a:cubicBezTo>
                    <a:pt x="1018" y="22"/>
                    <a:pt x="936" y="5"/>
                    <a:pt x="853" y="2"/>
                  </a:cubicBezTo>
                  <a:cubicBezTo>
                    <a:pt x="841" y="1"/>
                    <a:pt x="829" y="1"/>
                    <a:pt x="817" y="1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7535;p85"/>
            <p:cNvSpPr/>
            <p:nvPr/>
          </p:nvSpPr>
          <p:spPr>
            <a:xfrm>
              <a:off x="3336158" y="4328265"/>
              <a:ext cx="51552" cy="44505"/>
            </a:xfrm>
            <a:custGeom>
              <a:avLst/>
              <a:gdLst/>
              <a:ahLst/>
              <a:cxnLst/>
              <a:rect l="l" t="t" r="r" b="b"/>
              <a:pathLst>
                <a:path w="1968" h="1699" extrusionOk="0">
                  <a:moveTo>
                    <a:pt x="1261" y="0"/>
                  </a:moveTo>
                  <a:cubicBezTo>
                    <a:pt x="1021" y="0"/>
                    <a:pt x="766" y="111"/>
                    <a:pt x="552" y="341"/>
                  </a:cubicBezTo>
                  <a:cubicBezTo>
                    <a:pt x="209" y="705"/>
                    <a:pt x="0" y="1335"/>
                    <a:pt x="165" y="1698"/>
                  </a:cubicBezTo>
                  <a:cubicBezTo>
                    <a:pt x="312" y="1315"/>
                    <a:pt x="559" y="979"/>
                    <a:pt x="884" y="732"/>
                  </a:cubicBezTo>
                  <a:cubicBezTo>
                    <a:pt x="1141" y="540"/>
                    <a:pt x="1414" y="450"/>
                    <a:pt x="1667" y="450"/>
                  </a:cubicBezTo>
                  <a:cubicBezTo>
                    <a:pt x="1771" y="450"/>
                    <a:pt x="1872" y="466"/>
                    <a:pt x="1967" y="496"/>
                  </a:cubicBezTo>
                  <a:cubicBezTo>
                    <a:pt x="1930" y="389"/>
                    <a:pt x="1868" y="293"/>
                    <a:pt x="1786" y="215"/>
                  </a:cubicBezTo>
                  <a:cubicBezTo>
                    <a:pt x="1641" y="73"/>
                    <a:pt x="1456" y="0"/>
                    <a:pt x="1261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7536;p85"/>
            <p:cNvSpPr/>
            <p:nvPr/>
          </p:nvSpPr>
          <p:spPr>
            <a:xfrm>
              <a:off x="3373852" y="4383510"/>
              <a:ext cx="47518" cy="28474"/>
            </a:xfrm>
            <a:custGeom>
              <a:avLst/>
              <a:gdLst/>
              <a:ahLst/>
              <a:cxnLst/>
              <a:rect l="l" t="t" r="r" b="b"/>
              <a:pathLst>
                <a:path w="1814" h="1087" extrusionOk="0">
                  <a:moveTo>
                    <a:pt x="1135" y="0"/>
                  </a:moveTo>
                  <a:cubicBezTo>
                    <a:pt x="980" y="0"/>
                    <a:pt x="813" y="46"/>
                    <a:pt x="648" y="145"/>
                  </a:cubicBezTo>
                  <a:cubicBezTo>
                    <a:pt x="305" y="347"/>
                    <a:pt x="4" y="761"/>
                    <a:pt x="0" y="1087"/>
                  </a:cubicBezTo>
                  <a:cubicBezTo>
                    <a:pt x="247" y="833"/>
                    <a:pt x="556" y="655"/>
                    <a:pt x="898" y="569"/>
                  </a:cubicBezTo>
                  <a:cubicBezTo>
                    <a:pt x="999" y="546"/>
                    <a:pt x="1096" y="535"/>
                    <a:pt x="1188" y="535"/>
                  </a:cubicBezTo>
                  <a:cubicBezTo>
                    <a:pt x="1425" y="535"/>
                    <a:pt x="1632" y="606"/>
                    <a:pt x="1789" y="727"/>
                  </a:cubicBezTo>
                  <a:cubicBezTo>
                    <a:pt x="1813" y="583"/>
                    <a:pt x="1782" y="439"/>
                    <a:pt x="1710" y="316"/>
                  </a:cubicBezTo>
                  <a:cubicBezTo>
                    <a:pt x="1591" y="114"/>
                    <a:pt x="1379" y="0"/>
                    <a:pt x="1135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7537;p85"/>
            <p:cNvSpPr/>
            <p:nvPr/>
          </p:nvSpPr>
          <p:spPr>
            <a:xfrm>
              <a:off x="3080311" y="4152339"/>
              <a:ext cx="61794" cy="65409"/>
            </a:xfrm>
            <a:custGeom>
              <a:avLst/>
              <a:gdLst/>
              <a:ahLst/>
              <a:cxnLst/>
              <a:rect l="l" t="t" r="r" b="b"/>
              <a:pathLst>
                <a:path w="2359" h="2497" extrusionOk="0">
                  <a:moveTo>
                    <a:pt x="1022" y="430"/>
                  </a:moveTo>
                  <a:cubicBezTo>
                    <a:pt x="1252" y="430"/>
                    <a:pt x="1492" y="574"/>
                    <a:pt x="1649" y="827"/>
                  </a:cubicBezTo>
                  <a:cubicBezTo>
                    <a:pt x="1827" y="1108"/>
                    <a:pt x="1910" y="1516"/>
                    <a:pt x="1845" y="1794"/>
                  </a:cubicBezTo>
                  <a:cubicBezTo>
                    <a:pt x="1827" y="1873"/>
                    <a:pt x="1786" y="1975"/>
                    <a:pt x="1704" y="2027"/>
                  </a:cubicBezTo>
                  <a:cubicBezTo>
                    <a:pt x="1664" y="2048"/>
                    <a:pt x="1616" y="2062"/>
                    <a:pt x="1569" y="2062"/>
                  </a:cubicBezTo>
                  <a:cubicBezTo>
                    <a:pt x="1564" y="2062"/>
                    <a:pt x="1558" y="2061"/>
                    <a:pt x="1553" y="2061"/>
                  </a:cubicBezTo>
                  <a:cubicBezTo>
                    <a:pt x="1272" y="2061"/>
                    <a:pt x="837" y="1790"/>
                    <a:pt x="618" y="1441"/>
                  </a:cubicBezTo>
                  <a:cubicBezTo>
                    <a:pt x="491" y="1242"/>
                    <a:pt x="446" y="1033"/>
                    <a:pt x="491" y="848"/>
                  </a:cubicBezTo>
                  <a:cubicBezTo>
                    <a:pt x="522" y="708"/>
                    <a:pt x="611" y="584"/>
                    <a:pt x="734" y="512"/>
                  </a:cubicBezTo>
                  <a:cubicBezTo>
                    <a:pt x="820" y="457"/>
                    <a:pt x="919" y="430"/>
                    <a:pt x="1022" y="430"/>
                  </a:cubicBezTo>
                  <a:close/>
                  <a:moveTo>
                    <a:pt x="1017" y="1"/>
                  </a:moveTo>
                  <a:cubicBezTo>
                    <a:pt x="843" y="1"/>
                    <a:pt x="670" y="47"/>
                    <a:pt x="511" y="142"/>
                  </a:cubicBezTo>
                  <a:cubicBezTo>
                    <a:pt x="289" y="276"/>
                    <a:pt x="131" y="495"/>
                    <a:pt x="73" y="749"/>
                  </a:cubicBezTo>
                  <a:cubicBezTo>
                    <a:pt x="1" y="1047"/>
                    <a:pt x="66" y="1376"/>
                    <a:pt x="254" y="1674"/>
                  </a:cubicBezTo>
                  <a:cubicBezTo>
                    <a:pt x="443" y="1955"/>
                    <a:pt x="697" y="2188"/>
                    <a:pt x="998" y="2346"/>
                  </a:cubicBezTo>
                  <a:cubicBezTo>
                    <a:pt x="1169" y="2438"/>
                    <a:pt x="1361" y="2489"/>
                    <a:pt x="1553" y="2496"/>
                  </a:cubicBezTo>
                  <a:cubicBezTo>
                    <a:pt x="1687" y="2496"/>
                    <a:pt x="1814" y="2462"/>
                    <a:pt x="1930" y="2393"/>
                  </a:cubicBezTo>
                  <a:cubicBezTo>
                    <a:pt x="2095" y="2294"/>
                    <a:pt x="2215" y="2119"/>
                    <a:pt x="2266" y="1890"/>
                  </a:cubicBezTo>
                  <a:cubicBezTo>
                    <a:pt x="2359" y="1499"/>
                    <a:pt x="2256" y="978"/>
                    <a:pt x="2016" y="598"/>
                  </a:cubicBezTo>
                  <a:cubicBezTo>
                    <a:pt x="1772" y="214"/>
                    <a:pt x="1393" y="1"/>
                    <a:pt x="10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7538;p85"/>
            <p:cNvSpPr/>
            <p:nvPr/>
          </p:nvSpPr>
          <p:spPr>
            <a:xfrm>
              <a:off x="3040547" y="4200302"/>
              <a:ext cx="58101" cy="54145"/>
            </a:xfrm>
            <a:custGeom>
              <a:avLst/>
              <a:gdLst/>
              <a:ahLst/>
              <a:cxnLst/>
              <a:rect l="l" t="t" r="r" b="b"/>
              <a:pathLst>
                <a:path w="2218" h="2067" extrusionOk="0">
                  <a:moveTo>
                    <a:pt x="877" y="432"/>
                  </a:moveTo>
                  <a:cubicBezTo>
                    <a:pt x="881" y="432"/>
                    <a:pt x="885" y="432"/>
                    <a:pt x="888" y="432"/>
                  </a:cubicBezTo>
                  <a:cubicBezTo>
                    <a:pt x="1053" y="439"/>
                    <a:pt x="1214" y="508"/>
                    <a:pt x="1337" y="621"/>
                  </a:cubicBezTo>
                  <a:cubicBezTo>
                    <a:pt x="1615" y="867"/>
                    <a:pt x="1848" y="1388"/>
                    <a:pt x="1694" y="1563"/>
                  </a:cubicBezTo>
                  <a:cubicBezTo>
                    <a:pt x="1651" y="1612"/>
                    <a:pt x="1567" y="1638"/>
                    <a:pt x="1460" y="1638"/>
                  </a:cubicBezTo>
                  <a:cubicBezTo>
                    <a:pt x="1411" y="1638"/>
                    <a:pt x="1357" y="1632"/>
                    <a:pt x="1300" y="1621"/>
                  </a:cubicBezTo>
                  <a:cubicBezTo>
                    <a:pt x="1084" y="1577"/>
                    <a:pt x="882" y="1477"/>
                    <a:pt x="710" y="1337"/>
                  </a:cubicBezTo>
                  <a:cubicBezTo>
                    <a:pt x="583" y="1231"/>
                    <a:pt x="494" y="1083"/>
                    <a:pt x="463" y="919"/>
                  </a:cubicBezTo>
                  <a:cubicBezTo>
                    <a:pt x="446" y="796"/>
                    <a:pt x="481" y="669"/>
                    <a:pt x="563" y="576"/>
                  </a:cubicBezTo>
                  <a:cubicBezTo>
                    <a:pt x="643" y="486"/>
                    <a:pt x="758" y="432"/>
                    <a:pt x="877" y="432"/>
                  </a:cubicBezTo>
                  <a:close/>
                  <a:moveTo>
                    <a:pt x="885" y="0"/>
                  </a:moveTo>
                  <a:cubicBezTo>
                    <a:pt x="640" y="0"/>
                    <a:pt x="409" y="96"/>
                    <a:pt x="241" y="288"/>
                  </a:cubicBezTo>
                  <a:cubicBezTo>
                    <a:pt x="73" y="477"/>
                    <a:pt x="1" y="730"/>
                    <a:pt x="39" y="981"/>
                  </a:cubicBezTo>
                  <a:cubicBezTo>
                    <a:pt x="83" y="1244"/>
                    <a:pt x="220" y="1484"/>
                    <a:pt x="429" y="1659"/>
                  </a:cubicBezTo>
                  <a:cubicBezTo>
                    <a:pt x="652" y="1851"/>
                    <a:pt x="926" y="1985"/>
                    <a:pt x="1217" y="2043"/>
                  </a:cubicBezTo>
                  <a:cubicBezTo>
                    <a:pt x="1296" y="2060"/>
                    <a:pt x="1378" y="2067"/>
                    <a:pt x="1464" y="2067"/>
                  </a:cubicBezTo>
                  <a:cubicBezTo>
                    <a:pt x="1697" y="2067"/>
                    <a:pt x="1889" y="1995"/>
                    <a:pt x="2016" y="1848"/>
                  </a:cubicBezTo>
                  <a:cubicBezTo>
                    <a:pt x="2187" y="1652"/>
                    <a:pt x="2218" y="1361"/>
                    <a:pt x="2105" y="1029"/>
                  </a:cubicBezTo>
                  <a:cubicBezTo>
                    <a:pt x="2009" y="748"/>
                    <a:pt x="1841" y="494"/>
                    <a:pt x="1622" y="295"/>
                  </a:cubicBezTo>
                  <a:cubicBezTo>
                    <a:pt x="1396" y="99"/>
                    <a:pt x="1133" y="0"/>
                    <a:pt x="8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7539;p85"/>
            <p:cNvSpPr/>
            <p:nvPr/>
          </p:nvSpPr>
          <p:spPr>
            <a:xfrm>
              <a:off x="3145825" y="4138456"/>
              <a:ext cx="55612" cy="69312"/>
            </a:xfrm>
            <a:custGeom>
              <a:avLst/>
              <a:gdLst/>
              <a:ahLst/>
              <a:cxnLst/>
              <a:rect l="l" t="t" r="r" b="b"/>
              <a:pathLst>
                <a:path w="2123" h="2646" extrusionOk="0">
                  <a:moveTo>
                    <a:pt x="1090" y="1"/>
                  </a:moveTo>
                  <a:cubicBezTo>
                    <a:pt x="712" y="1"/>
                    <a:pt x="359" y="223"/>
                    <a:pt x="166" y="593"/>
                  </a:cubicBezTo>
                  <a:cubicBezTo>
                    <a:pt x="76" y="764"/>
                    <a:pt x="219" y="910"/>
                    <a:pt x="362" y="910"/>
                  </a:cubicBezTo>
                  <a:cubicBezTo>
                    <a:pt x="432" y="910"/>
                    <a:pt x="503" y="875"/>
                    <a:pt x="546" y="792"/>
                  </a:cubicBezTo>
                  <a:cubicBezTo>
                    <a:pt x="666" y="565"/>
                    <a:pt x="871" y="434"/>
                    <a:pt x="1093" y="434"/>
                  </a:cubicBezTo>
                  <a:cubicBezTo>
                    <a:pt x="1118" y="434"/>
                    <a:pt x="1144" y="436"/>
                    <a:pt x="1170" y="439"/>
                  </a:cubicBezTo>
                  <a:cubicBezTo>
                    <a:pt x="1314" y="456"/>
                    <a:pt x="1441" y="535"/>
                    <a:pt x="1526" y="652"/>
                  </a:cubicBezTo>
                  <a:cubicBezTo>
                    <a:pt x="1639" y="806"/>
                    <a:pt x="1681" y="1018"/>
                    <a:pt x="1643" y="1248"/>
                  </a:cubicBezTo>
                  <a:cubicBezTo>
                    <a:pt x="1567" y="1719"/>
                    <a:pt x="1183" y="2216"/>
                    <a:pt x="907" y="2216"/>
                  </a:cubicBezTo>
                  <a:cubicBezTo>
                    <a:pt x="896" y="2216"/>
                    <a:pt x="886" y="2216"/>
                    <a:pt x="875" y="2214"/>
                  </a:cubicBezTo>
                  <a:cubicBezTo>
                    <a:pt x="677" y="2187"/>
                    <a:pt x="491" y="1868"/>
                    <a:pt x="447" y="1474"/>
                  </a:cubicBezTo>
                  <a:cubicBezTo>
                    <a:pt x="431" y="1344"/>
                    <a:pt x="333" y="1283"/>
                    <a:pt x="234" y="1283"/>
                  </a:cubicBezTo>
                  <a:cubicBezTo>
                    <a:pt x="117" y="1283"/>
                    <a:pt x="0" y="1368"/>
                    <a:pt x="19" y="1522"/>
                  </a:cubicBezTo>
                  <a:cubicBezTo>
                    <a:pt x="77" y="2033"/>
                    <a:pt x="348" y="2574"/>
                    <a:pt x="814" y="2639"/>
                  </a:cubicBezTo>
                  <a:cubicBezTo>
                    <a:pt x="844" y="2646"/>
                    <a:pt x="875" y="2646"/>
                    <a:pt x="906" y="2646"/>
                  </a:cubicBezTo>
                  <a:cubicBezTo>
                    <a:pt x="1160" y="2646"/>
                    <a:pt x="1420" y="2502"/>
                    <a:pt x="1646" y="2228"/>
                  </a:cubicBezTo>
                  <a:cubicBezTo>
                    <a:pt x="1862" y="1964"/>
                    <a:pt x="2006" y="1649"/>
                    <a:pt x="2064" y="1316"/>
                  </a:cubicBezTo>
                  <a:cubicBezTo>
                    <a:pt x="2123" y="967"/>
                    <a:pt x="2054" y="641"/>
                    <a:pt x="1872" y="395"/>
                  </a:cubicBezTo>
                  <a:cubicBezTo>
                    <a:pt x="1718" y="185"/>
                    <a:pt x="1485" y="48"/>
                    <a:pt x="1228" y="11"/>
                  </a:cubicBezTo>
                  <a:cubicBezTo>
                    <a:pt x="1182" y="4"/>
                    <a:pt x="1136" y="1"/>
                    <a:pt x="10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7540;p85"/>
            <p:cNvSpPr/>
            <p:nvPr/>
          </p:nvSpPr>
          <p:spPr>
            <a:xfrm>
              <a:off x="3203663" y="4165751"/>
              <a:ext cx="51552" cy="59620"/>
            </a:xfrm>
            <a:custGeom>
              <a:avLst/>
              <a:gdLst/>
              <a:ahLst/>
              <a:cxnLst/>
              <a:rect l="l" t="t" r="r" b="b"/>
              <a:pathLst>
                <a:path w="1968" h="2276" extrusionOk="0">
                  <a:moveTo>
                    <a:pt x="1081" y="432"/>
                  </a:moveTo>
                  <a:cubicBezTo>
                    <a:pt x="1143" y="432"/>
                    <a:pt x="1204" y="446"/>
                    <a:pt x="1258" y="473"/>
                  </a:cubicBezTo>
                  <a:cubicBezTo>
                    <a:pt x="1371" y="528"/>
                    <a:pt x="1453" y="631"/>
                    <a:pt x="1484" y="751"/>
                  </a:cubicBezTo>
                  <a:cubicBezTo>
                    <a:pt x="1522" y="912"/>
                    <a:pt x="1498" y="1083"/>
                    <a:pt x="1422" y="1230"/>
                  </a:cubicBezTo>
                  <a:cubicBezTo>
                    <a:pt x="1280" y="1527"/>
                    <a:pt x="922" y="1844"/>
                    <a:pt x="694" y="1844"/>
                  </a:cubicBezTo>
                  <a:cubicBezTo>
                    <a:pt x="663" y="1844"/>
                    <a:pt x="635" y="1839"/>
                    <a:pt x="610" y="1827"/>
                  </a:cubicBezTo>
                  <a:cubicBezTo>
                    <a:pt x="401" y="1724"/>
                    <a:pt x="408" y="1155"/>
                    <a:pt x="569" y="819"/>
                  </a:cubicBezTo>
                  <a:cubicBezTo>
                    <a:pt x="634" y="668"/>
                    <a:pt x="751" y="545"/>
                    <a:pt x="902" y="470"/>
                  </a:cubicBezTo>
                  <a:cubicBezTo>
                    <a:pt x="956" y="446"/>
                    <a:pt x="1017" y="432"/>
                    <a:pt x="1081" y="432"/>
                  </a:cubicBezTo>
                  <a:close/>
                  <a:moveTo>
                    <a:pt x="1077" y="0"/>
                  </a:moveTo>
                  <a:cubicBezTo>
                    <a:pt x="960" y="0"/>
                    <a:pt x="841" y="24"/>
                    <a:pt x="727" y="76"/>
                  </a:cubicBezTo>
                  <a:cubicBezTo>
                    <a:pt x="483" y="192"/>
                    <a:pt x="288" y="387"/>
                    <a:pt x="178" y="634"/>
                  </a:cubicBezTo>
                  <a:cubicBezTo>
                    <a:pt x="55" y="905"/>
                    <a:pt x="0" y="1200"/>
                    <a:pt x="24" y="1498"/>
                  </a:cubicBezTo>
                  <a:cubicBezTo>
                    <a:pt x="52" y="1847"/>
                    <a:pt x="196" y="2104"/>
                    <a:pt x="425" y="2214"/>
                  </a:cubicBezTo>
                  <a:cubicBezTo>
                    <a:pt x="511" y="2255"/>
                    <a:pt x="600" y="2276"/>
                    <a:pt x="693" y="2276"/>
                  </a:cubicBezTo>
                  <a:cubicBezTo>
                    <a:pt x="1138" y="2276"/>
                    <a:pt x="1614" y="1827"/>
                    <a:pt x="1813" y="1415"/>
                  </a:cubicBezTo>
                  <a:cubicBezTo>
                    <a:pt x="1933" y="1176"/>
                    <a:pt x="1967" y="901"/>
                    <a:pt x="1902" y="638"/>
                  </a:cubicBezTo>
                  <a:cubicBezTo>
                    <a:pt x="1800" y="248"/>
                    <a:pt x="1451" y="0"/>
                    <a:pt x="10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7541;p85"/>
            <p:cNvSpPr/>
            <p:nvPr/>
          </p:nvSpPr>
          <p:spPr>
            <a:xfrm>
              <a:off x="3090737" y="4218403"/>
              <a:ext cx="143994" cy="101584"/>
            </a:xfrm>
            <a:custGeom>
              <a:avLst/>
              <a:gdLst/>
              <a:ahLst/>
              <a:cxnLst/>
              <a:rect l="l" t="t" r="r" b="b"/>
              <a:pathLst>
                <a:path w="5497" h="3878" extrusionOk="0">
                  <a:moveTo>
                    <a:pt x="2875" y="0"/>
                  </a:moveTo>
                  <a:cubicBezTo>
                    <a:pt x="2680" y="0"/>
                    <a:pt x="2485" y="20"/>
                    <a:pt x="2293" y="60"/>
                  </a:cubicBezTo>
                  <a:cubicBezTo>
                    <a:pt x="1611" y="197"/>
                    <a:pt x="1004" y="574"/>
                    <a:pt x="583" y="1126"/>
                  </a:cubicBezTo>
                  <a:cubicBezTo>
                    <a:pt x="172" y="1657"/>
                    <a:pt x="0" y="2274"/>
                    <a:pt x="117" y="2829"/>
                  </a:cubicBezTo>
                  <a:cubicBezTo>
                    <a:pt x="230" y="3384"/>
                    <a:pt x="593" y="3723"/>
                    <a:pt x="1200" y="3833"/>
                  </a:cubicBezTo>
                  <a:cubicBezTo>
                    <a:pt x="1364" y="3864"/>
                    <a:pt x="1532" y="3877"/>
                    <a:pt x="1700" y="3877"/>
                  </a:cubicBezTo>
                  <a:cubicBezTo>
                    <a:pt x="2063" y="3877"/>
                    <a:pt x="2505" y="3823"/>
                    <a:pt x="3040" y="3710"/>
                  </a:cubicBezTo>
                  <a:cubicBezTo>
                    <a:pt x="3849" y="3545"/>
                    <a:pt x="4404" y="3350"/>
                    <a:pt x="4781" y="3100"/>
                  </a:cubicBezTo>
                  <a:cubicBezTo>
                    <a:pt x="5295" y="2757"/>
                    <a:pt x="5497" y="2305"/>
                    <a:pt x="5380" y="1749"/>
                  </a:cubicBezTo>
                  <a:cubicBezTo>
                    <a:pt x="5288" y="1290"/>
                    <a:pt x="4993" y="862"/>
                    <a:pt x="4558" y="540"/>
                  </a:cubicBezTo>
                  <a:cubicBezTo>
                    <a:pt x="4514" y="507"/>
                    <a:pt x="4469" y="494"/>
                    <a:pt x="4427" y="494"/>
                  </a:cubicBezTo>
                  <a:cubicBezTo>
                    <a:pt x="4246" y="494"/>
                    <a:pt x="4112" y="750"/>
                    <a:pt x="4301" y="889"/>
                  </a:cubicBezTo>
                  <a:cubicBezTo>
                    <a:pt x="4651" y="1146"/>
                    <a:pt x="4884" y="1482"/>
                    <a:pt x="4959" y="1835"/>
                  </a:cubicBezTo>
                  <a:cubicBezTo>
                    <a:pt x="5034" y="2212"/>
                    <a:pt x="4904" y="2500"/>
                    <a:pt x="4541" y="2740"/>
                  </a:cubicBezTo>
                  <a:cubicBezTo>
                    <a:pt x="4212" y="2959"/>
                    <a:pt x="3705" y="3134"/>
                    <a:pt x="2951" y="3288"/>
                  </a:cubicBezTo>
                  <a:cubicBezTo>
                    <a:pt x="2427" y="3398"/>
                    <a:pt x="2015" y="3442"/>
                    <a:pt x="1697" y="3442"/>
                  </a:cubicBezTo>
                  <a:cubicBezTo>
                    <a:pt x="826" y="3442"/>
                    <a:pt x="610" y="3106"/>
                    <a:pt x="535" y="2743"/>
                  </a:cubicBezTo>
                  <a:cubicBezTo>
                    <a:pt x="364" y="1890"/>
                    <a:pt x="1111" y="742"/>
                    <a:pt x="2379" y="481"/>
                  </a:cubicBezTo>
                  <a:cubicBezTo>
                    <a:pt x="2543" y="447"/>
                    <a:pt x="2710" y="430"/>
                    <a:pt x="2877" y="430"/>
                  </a:cubicBezTo>
                  <a:cubicBezTo>
                    <a:pt x="3111" y="430"/>
                    <a:pt x="3345" y="463"/>
                    <a:pt x="3571" y="529"/>
                  </a:cubicBezTo>
                  <a:cubicBezTo>
                    <a:pt x="3592" y="536"/>
                    <a:pt x="3613" y="539"/>
                    <a:pt x="3634" y="539"/>
                  </a:cubicBezTo>
                  <a:cubicBezTo>
                    <a:pt x="3728" y="539"/>
                    <a:pt x="3813" y="478"/>
                    <a:pt x="3838" y="386"/>
                  </a:cubicBezTo>
                  <a:cubicBezTo>
                    <a:pt x="3873" y="269"/>
                    <a:pt x="3808" y="149"/>
                    <a:pt x="3691" y="118"/>
                  </a:cubicBezTo>
                  <a:cubicBezTo>
                    <a:pt x="3426" y="40"/>
                    <a:pt x="3151" y="0"/>
                    <a:pt x="28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7542;p85"/>
            <p:cNvSpPr/>
            <p:nvPr/>
          </p:nvSpPr>
          <p:spPr>
            <a:xfrm>
              <a:off x="3279341" y="4296674"/>
              <a:ext cx="54590" cy="69626"/>
            </a:xfrm>
            <a:custGeom>
              <a:avLst/>
              <a:gdLst/>
              <a:ahLst/>
              <a:cxnLst/>
              <a:rect l="l" t="t" r="r" b="b"/>
              <a:pathLst>
                <a:path w="2084" h="2658" extrusionOk="0">
                  <a:moveTo>
                    <a:pt x="1009" y="430"/>
                  </a:moveTo>
                  <a:cubicBezTo>
                    <a:pt x="1013" y="430"/>
                    <a:pt x="1017" y="430"/>
                    <a:pt x="1021" y="430"/>
                  </a:cubicBezTo>
                  <a:lnTo>
                    <a:pt x="1049" y="430"/>
                  </a:lnTo>
                  <a:cubicBezTo>
                    <a:pt x="1398" y="444"/>
                    <a:pt x="1645" y="769"/>
                    <a:pt x="1635" y="1201"/>
                  </a:cubicBezTo>
                  <a:cubicBezTo>
                    <a:pt x="1624" y="1534"/>
                    <a:pt x="1467" y="1917"/>
                    <a:pt x="1258" y="2113"/>
                  </a:cubicBezTo>
                  <a:cubicBezTo>
                    <a:pt x="1202" y="2165"/>
                    <a:pt x="1116" y="2226"/>
                    <a:pt x="1025" y="2226"/>
                  </a:cubicBezTo>
                  <a:cubicBezTo>
                    <a:pt x="1020" y="2226"/>
                    <a:pt x="1016" y="2226"/>
                    <a:pt x="1011" y="2226"/>
                  </a:cubicBezTo>
                  <a:cubicBezTo>
                    <a:pt x="730" y="2216"/>
                    <a:pt x="422" y="1633"/>
                    <a:pt x="435" y="1136"/>
                  </a:cubicBezTo>
                  <a:cubicBezTo>
                    <a:pt x="439" y="903"/>
                    <a:pt x="521" y="701"/>
                    <a:pt x="658" y="571"/>
                  </a:cubicBezTo>
                  <a:cubicBezTo>
                    <a:pt x="754" y="481"/>
                    <a:pt x="879" y="430"/>
                    <a:pt x="1009" y="430"/>
                  </a:cubicBezTo>
                  <a:close/>
                  <a:moveTo>
                    <a:pt x="1019" y="1"/>
                  </a:moveTo>
                  <a:cubicBezTo>
                    <a:pt x="776" y="1"/>
                    <a:pt x="543" y="92"/>
                    <a:pt x="367" y="259"/>
                  </a:cubicBezTo>
                  <a:cubicBezTo>
                    <a:pt x="141" y="464"/>
                    <a:pt x="14" y="773"/>
                    <a:pt x="4" y="1126"/>
                  </a:cubicBezTo>
                  <a:cubicBezTo>
                    <a:pt x="0" y="1465"/>
                    <a:pt x="86" y="1801"/>
                    <a:pt x="247" y="2099"/>
                  </a:cubicBezTo>
                  <a:cubicBezTo>
                    <a:pt x="442" y="2445"/>
                    <a:pt x="706" y="2644"/>
                    <a:pt x="990" y="2658"/>
                  </a:cubicBezTo>
                  <a:lnTo>
                    <a:pt x="1021" y="2658"/>
                  </a:lnTo>
                  <a:cubicBezTo>
                    <a:pt x="1206" y="2658"/>
                    <a:pt x="1391" y="2579"/>
                    <a:pt x="1549" y="2428"/>
                  </a:cubicBezTo>
                  <a:cubicBezTo>
                    <a:pt x="1847" y="2157"/>
                    <a:pt x="2053" y="1667"/>
                    <a:pt x="2063" y="1215"/>
                  </a:cubicBezTo>
                  <a:cubicBezTo>
                    <a:pt x="2084" y="550"/>
                    <a:pt x="1655" y="26"/>
                    <a:pt x="1069" y="2"/>
                  </a:cubicBezTo>
                  <a:cubicBezTo>
                    <a:pt x="1052" y="1"/>
                    <a:pt x="1035" y="1"/>
                    <a:pt x="101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7543;p85"/>
            <p:cNvSpPr/>
            <p:nvPr/>
          </p:nvSpPr>
          <p:spPr>
            <a:xfrm>
              <a:off x="3219642" y="4312758"/>
              <a:ext cx="53516" cy="61087"/>
            </a:xfrm>
            <a:custGeom>
              <a:avLst/>
              <a:gdLst/>
              <a:ahLst/>
              <a:cxnLst/>
              <a:rect l="l" t="t" r="r" b="b"/>
              <a:pathLst>
                <a:path w="2043" h="2332" extrusionOk="0">
                  <a:moveTo>
                    <a:pt x="977" y="433"/>
                  </a:moveTo>
                  <a:cubicBezTo>
                    <a:pt x="1066" y="433"/>
                    <a:pt x="1152" y="460"/>
                    <a:pt x="1224" y="508"/>
                  </a:cubicBezTo>
                  <a:cubicBezTo>
                    <a:pt x="1357" y="608"/>
                    <a:pt x="1450" y="752"/>
                    <a:pt x="1487" y="916"/>
                  </a:cubicBezTo>
                  <a:cubicBezTo>
                    <a:pt x="1583" y="1273"/>
                    <a:pt x="1484" y="1835"/>
                    <a:pt x="1258" y="1896"/>
                  </a:cubicBezTo>
                  <a:cubicBezTo>
                    <a:pt x="1246" y="1899"/>
                    <a:pt x="1233" y="1901"/>
                    <a:pt x="1219" y="1901"/>
                  </a:cubicBezTo>
                  <a:cubicBezTo>
                    <a:pt x="1129" y="1901"/>
                    <a:pt x="1011" y="1835"/>
                    <a:pt x="898" y="1725"/>
                  </a:cubicBezTo>
                  <a:cubicBezTo>
                    <a:pt x="744" y="1567"/>
                    <a:pt x="631" y="1372"/>
                    <a:pt x="569" y="1160"/>
                  </a:cubicBezTo>
                  <a:cubicBezTo>
                    <a:pt x="477" y="817"/>
                    <a:pt x="603" y="519"/>
                    <a:pt x="871" y="447"/>
                  </a:cubicBezTo>
                  <a:cubicBezTo>
                    <a:pt x="905" y="436"/>
                    <a:pt x="939" y="433"/>
                    <a:pt x="977" y="433"/>
                  </a:cubicBezTo>
                  <a:close/>
                  <a:moveTo>
                    <a:pt x="975" y="0"/>
                  </a:moveTo>
                  <a:cubicBezTo>
                    <a:pt x="902" y="0"/>
                    <a:pt x="829" y="10"/>
                    <a:pt x="758" y="29"/>
                  </a:cubicBezTo>
                  <a:cubicBezTo>
                    <a:pt x="261" y="162"/>
                    <a:pt x="0" y="697"/>
                    <a:pt x="151" y="1273"/>
                  </a:cubicBezTo>
                  <a:cubicBezTo>
                    <a:pt x="233" y="1557"/>
                    <a:pt x="384" y="1817"/>
                    <a:pt x="593" y="2030"/>
                  </a:cubicBezTo>
                  <a:cubicBezTo>
                    <a:pt x="795" y="2229"/>
                    <a:pt x="1011" y="2331"/>
                    <a:pt x="1213" y="2331"/>
                  </a:cubicBezTo>
                  <a:cubicBezTo>
                    <a:pt x="1265" y="2331"/>
                    <a:pt x="1316" y="2325"/>
                    <a:pt x="1368" y="2311"/>
                  </a:cubicBezTo>
                  <a:cubicBezTo>
                    <a:pt x="1909" y="2167"/>
                    <a:pt x="2043" y="1338"/>
                    <a:pt x="1902" y="803"/>
                  </a:cubicBezTo>
                  <a:cubicBezTo>
                    <a:pt x="1840" y="543"/>
                    <a:pt x="1683" y="313"/>
                    <a:pt x="1467" y="155"/>
                  </a:cubicBezTo>
                  <a:cubicBezTo>
                    <a:pt x="1322" y="54"/>
                    <a:pt x="1150" y="0"/>
                    <a:pt x="9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7544;p85"/>
            <p:cNvSpPr/>
            <p:nvPr/>
          </p:nvSpPr>
          <p:spPr>
            <a:xfrm>
              <a:off x="3330395" y="4322685"/>
              <a:ext cx="65383" cy="62475"/>
            </a:xfrm>
            <a:custGeom>
              <a:avLst/>
              <a:gdLst/>
              <a:ahLst/>
              <a:cxnLst/>
              <a:rect l="l" t="t" r="r" b="b"/>
              <a:pathLst>
                <a:path w="2496" h="2385" extrusionOk="0">
                  <a:moveTo>
                    <a:pt x="1499" y="1"/>
                  </a:moveTo>
                  <a:cubicBezTo>
                    <a:pt x="1317" y="1"/>
                    <a:pt x="1130" y="48"/>
                    <a:pt x="954" y="143"/>
                  </a:cubicBezTo>
                  <a:cubicBezTo>
                    <a:pt x="738" y="257"/>
                    <a:pt x="855" y="549"/>
                    <a:pt x="1051" y="549"/>
                  </a:cubicBezTo>
                  <a:cubicBezTo>
                    <a:pt x="1085" y="549"/>
                    <a:pt x="1121" y="540"/>
                    <a:pt x="1159" y="520"/>
                  </a:cubicBezTo>
                  <a:cubicBezTo>
                    <a:pt x="1270" y="460"/>
                    <a:pt x="1385" y="430"/>
                    <a:pt x="1495" y="430"/>
                  </a:cubicBezTo>
                  <a:cubicBezTo>
                    <a:pt x="1635" y="430"/>
                    <a:pt x="1767" y="478"/>
                    <a:pt x="1872" y="571"/>
                  </a:cubicBezTo>
                  <a:cubicBezTo>
                    <a:pt x="1982" y="667"/>
                    <a:pt x="2043" y="801"/>
                    <a:pt x="2050" y="948"/>
                  </a:cubicBezTo>
                  <a:cubicBezTo>
                    <a:pt x="2057" y="1137"/>
                    <a:pt x="1975" y="1336"/>
                    <a:pt x="1814" y="1507"/>
                  </a:cubicBezTo>
                  <a:cubicBezTo>
                    <a:pt x="1564" y="1775"/>
                    <a:pt x="1158" y="1953"/>
                    <a:pt x="877" y="1953"/>
                  </a:cubicBezTo>
                  <a:cubicBezTo>
                    <a:pt x="777" y="1953"/>
                    <a:pt x="693" y="1930"/>
                    <a:pt x="638" y="1881"/>
                  </a:cubicBezTo>
                  <a:cubicBezTo>
                    <a:pt x="491" y="1747"/>
                    <a:pt x="515" y="1380"/>
                    <a:pt x="697" y="1027"/>
                  </a:cubicBezTo>
                  <a:cubicBezTo>
                    <a:pt x="784" y="855"/>
                    <a:pt x="641" y="711"/>
                    <a:pt x="498" y="711"/>
                  </a:cubicBezTo>
                  <a:cubicBezTo>
                    <a:pt x="427" y="711"/>
                    <a:pt x="356" y="747"/>
                    <a:pt x="313" y="832"/>
                  </a:cubicBezTo>
                  <a:cubicBezTo>
                    <a:pt x="80" y="1284"/>
                    <a:pt x="1" y="1887"/>
                    <a:pt x="350" y="2203"/>
                  </a:cubicBezTo>
                  <a:cubicBezTo>
                    <a:pt x="491" y="2320"/>
                    <a:pt x="668" y="2385"/>
                    <a:pt x="854" y="2385"/>
                  </a:cubicBezTo>
                  <a:cubicBezTo>
                    <a:pt x="863" y="2385"/>
                    <a:pt x="872" y="2385"/>
                    <a:pt x="882" y="2384"/>
                  </a:cubicBezTo>
                  <a:cubicBezTo>
                    <a:pt x="1015" y="2384"/>
                    <a:pt x="1145" y="2364"/>
                    <a:pt x="1276" y="2323"/>
                  </a:cubicBezTo>
                  <a:cubicBezTo>
                    <a:pt x="1601" y="2227"/>
                    <a:pt x="1896" y="2045"/>
                    <a:pt x="2132" y="1802"/>
                  </a:cubicBezTo>
                  <a:cubicBezTo>
                    <a:pt x="2372" y="1545"/>
                    <a:pt x="2496" y="1233"/>
                    <a:pt x="2482" y="928"/>
                  </a:cubicBezTo>
                  <a:cubicBezTo>
                    <a:pt x="2472" y="667"/>
                    <a:pt x="2355" y="424"/>
                    <a:pt x="2160" y="249"/>
                  </a:cubicBezTo>
                  <a:cubicBezTo>
                    <a:pt x="1976" y="85"/>
                    <a:pt x="1742" y="1"/>
                    <a:pt x="14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7545;p85"/>
            <p:cNvSpPr/>
            <p:nvPr/>
          </p:nvSpPr>
          <p:spPr>
            <a:xfrm>
              <a:off x="3366858" y="4377774"/>
              <a:ext cx="60694" cy="51447"/>
            </a:xfrm>
            <a:custGeom>
              <a:avLst/>
              <a:gdLst/>
              <a:ahLst/>
              <a:cxnLst/>
              <a:rect l="l" t="t" r="r" b="b"/>
              <a:pathLst>
                <a:path w="2317" h="1964" extrusionOk="0">
                  <a:moveTo>
                    <a:pt x="1401" y="432"/>
                  </a:moveTo>
                  <a:cubicBezTo>
                    <a:pt x="1568" y="432"/>
                    <a:pt x="1711" y="504"/>
                    <a:pt x="1792" y="641"/>
                  </a:cubicBezTo>
                  <a:cubicBezTo>
                    <a:pt x="1854" y="751"/>
                    <a:pt x="1868" y="881"/>
                    <a:pt x="1823" y="997"/>
                  </a:cubicBezTo>
                  <a:cubicBezTo>
                    <a:pt x="1765" y="1152"/>
                    <a:pt x="1652" y="1282"/>
                    <a:pt x="1505" y="1361"/>
                  </a:cubicBezTo>
                  <a:cubicBezTo>
                    <a:pt x="1313" y="1470"/>
                    <a:pt x="1097" y="1529"/>
                    <a:pt x="877" y="1532"/>
                  </a:cubicBezTo>
                  <a:cubicBezTo>
                    <a:pt x="692" y="1532"/>
                    <a:pt x="545" y="1484"/>
                    <a:pt x="501" y="1405"/>
                  </a:cubicBezTo>
                  <a:cubicBezTo>
                    <a:pt x="453" y="1323"/>
                    <a:pt x="480" y="1176"/>
                    <a:pt x="569" y="1011"/>
                  </a:cubicBezTo>
                  <a:cubicBezTo>
                    <a:pt x="679" y="819"/>
                    <a:pt x="836" y="658"/>
                    <a:pt x="1021" y="545"/>
                  </a:cubicBezTo>
                  <a:cubicBezTo>
                    <a:pt x="1150" y="469"/>
                    <a:pt x="1282" y="432"/>
                    <a:pt x="1401" y="432"/>
                  </a:cubicBezTo>
                  <a:close/>
                  <a:moveTo>
                    <a:pt x="1402" y="1"/>
                  </a:moveTo>
                  <a:cubicBezTo>
                    <a:pt x="1208" y="1"/>
                    <a:pt x="1002" y="56"/>
                    <a:pt x="806" y="172"/>
                  </a:cubicBezTo>
                  <a:cubicBezTo>
                    <a:pt x="548" y="329"/>
                    <a:pt x="339" y="545"/>
                    <a:pt x="192" y="802"/>
                  </a:cubicBezTo>
                  <a:cubicBezTo>
                    <a:pt x="21" y="1111"/>
                    <a:pt x="0" y="1405"/>
                    <a:pt x="127" y="1625"/>
                  </a:cubicBezTo>
                  <a:cubicBezTo>
                    <a:pt x="257" y="1844"/>
                    <a:pt x="521" y="1964"/>
                    <a:pt x="871" y="1964"/>
                  </a:cubicBezTo>
                  <a:lnTo>
                    <a:pt x="877" y="1964"/>
                  </a:lnTo>
                  <a:cubicBezTo>
                    <a:pt x="1176" y="1960"/>
                    <a:pt x="1467" y="1878"/>
                    <a:pt x="1724" y="1731"/>
                  </a:cubicBezTo>
                  <a:cubicBezTo>
                    <a:pt x="1960" y="1601"/>
                    <a:pt x="2139" y="1388"/>
                    <a:pt x="2234" y="1138"/>
                  </a:cubicBezTo>
                  <a:cubicBezTo>
                    <a:pt x="2317" y="898"/>
                    <a:pt x="2289" y="638"/>
                    <a:pt x="2163" y="422"/>
                  </a:cubicBezTo>
                  <a:cubicBezTo>
                    <a:pt x="1999" y="146"/>
                    <a:pt x="1716" y="1"/>
                    <a:pt x="1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7546;p85"/>
            <p:cNvSpPr/>
            <p:nvPr/>
          </p:nvSpPr>
          <p:spPr>
            <a:xfrm>
              <a:off x="3225746" y="4375757"/>
              <a:ext cx="140589" cy="108133"/>
            </a:xfrm>
            <a:custGeom>
              <a:avLst/>
              <a:gdLst/>
              <a:ahLst/>
              <a:cxnLst/>
              <a:rect l="l" t="t" r="r" b="b"/>
              <a:pathLst>
                <a:path w="5367" h="4128" extrusionOk="0">
                  <a:moveTo>
                    <a:pt x="2467" y="1"/>
                  </a:moveTo>
                  <a:cubicBezTo>
                    <a:pt x="2159" y="1"/>
                    <a:pt x="1850" y="50"/>
                    <a:pt x="1553" y="149"/>
                  </a:cubicBezTo>
                  <a:cubicBezTo>
                    <a:pt x="915" y="362"/>
                    <a:pt x="432" y="780"/>
                    <a:pt x="216" y="1304"/>
                  </a:cubicBezTo>
                  <a:cubicBezTo>
                    <a:pt x="0" y="1828"/>
                    <a:pt x="113" y="2315"/>
                    <a:pt x="555" y="2743"/>
                  </a:cubicBezTo>
                  <a:cubicBezTo>
                    <a:pt x="881" y="3059"/>
                    <a:pt x="1388" y="3353"/>
                    <a:pt x="2156" y="3665"/>
                  </a:cubicBezTo>
                  <a:cubicBezTo>
                    <a:pt x="2920" y="3980"/>
                    <a:pt x="3485" y="4128"/>
                    <a:pt x="3941" y="4128"/>
                  </a:cubicBezTo>
                  <a:lnTo>
                    <a:pt x="3951" y="4128"/>
                  </a:lnTo>
                  <a:cubicBezTo>
                    <a:pt x="4558" y="4128"/>
                    <a:pt x="4979" y="3864"/>
                    <a:pt x="5192" y="3343"/>
                  </a:cubicBezTo>
                  <a:cubicBezTo>
                    <a:pt x="5367" y="2911"/>
                    <a:pt x="5363" y="2390"/>
                    <a:pt x="5178" y="1880"/>
                  </a:cubicBezTo>
                  <a:cubicBezTo>
                    <a:pt x="5141" y="1779"/>
                    <a:pt x="5061" y="1736"/>
                    <a:pt x="4981" y="1736"/>
                  </a:cubicBezTo>
                  <a:cubicBezTo>
                    <a:pt x="4847" y="1736"/>
                    <a:pt x="4712" y="1856"/>
                    <a:pt x="4774" y="2024"/>
                  </a:cubicBezTo>
                  <a:cubicBezTo>
                    <a:pt x="4921" y="2435"/>
                    <a:pt x="4928" y="2846"/>
                    <a:pt x="4791" y="3179"/>
                  </a:cubicBezTo>
                  <a:cubicBezTo>
                    <a:pt x="4678" y="3453"/>
                    <a:pt x="4478" y="3696"/>
                    <a:pt x="3958" y="3696"/>
                  </a:cubicBezTo>
                  <a:cubicBezTo>
                    <a:pt x="3594" y="3696"/>
                    <a:pt x="3074" y="3578"/>
                    <a:pt x="2317" y="3268"/>
                  </a:cubicBezTo>
                  <a:cubicBezTo>
                    <a:pt x="1604" y="2976"/>
                    <a:pt x="1138" y="2712"/>
                    <a:pt x="854" y="2435"/>
                  </a:cubicBezTo>
                  <a:cubicBezTo>
                    <a:pt x="545" y="2133"/>
                    <a:pt x="466" y="1825"/>
                    <a:pt x="614" y="1469"/>
                  </a:cubicBezTo>
                  <a:cubicBezTo>
                    <a:pt x="778" y="1064"/>
                    <a:pt x="1172" y="732"/>
                    <a:pt x="1686" y="557"/>
                  </a:cubicBezTo>
                  <a:cubicBezTo>
                    <a:pt x="1941" y="472"/>
                    <a:pt x="2204" y="429"/>
                    <a:pt x="2467" y="429"/>
                  </a:cubicBezTo>
                  <a:cubicBezTo>
                    <a:pt x="2785" y="429"/>
                    <a:pt x="3101" y="491"/>
                    <a:pt x="3400" y="615"/>
                  </a:cubicBezTo>
                  <a:cubicBezTo>
                    <a:pt x="3777" y="769"/>
                    <a:pt x="4106" y="1013"/>
                    <a:pt x="4366" y="1321"/>
                  </a:cubicBezTo>
                  <a:cubicBezTo>
                    <a:pt x="4414" y="1378"/>
                    <a:pt x="4472" y="1402"/>
                    <a:pt x="4528" y="1402"/>
                  </a:cubicBezTo>
                  <a:cubicBezTo>
                    <a:pt x="4687" y="1402"/>
                    <a:pt x="4833" y="1209"/>
                    <a:pt x="4698" y="1047"/>
                  </a:cubicBezTo>
                  <a:cubicBezTo>
                    <a:pt x="4393" y="680"/>
                    <a:pt x="4006" y="396"/>
                    <a:pt x="3564" y="218"/>
                  </a:cubicBezTo>
                  <a:cubicBezTo>
                    <a:pt x="3213" y="73"/>
                    <a:pt x="2840" y="1"/>
                    <a:pt x="24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7772;p85"/>
          <p:cNvGrpSpPr/>
          <p:nvPr/>
        </p:nvGrpSpPr>
        <p:grpSpPr>
          <a:xfrm>
            <a:off x="7146834" y="338380"/>
            <a:ext cx="905764" cy="604248"/>
            <a:chOff x="5134130" y="4136937"/>
            <a:chExt cx="531261" cy="348576"/>
          </a:xfrm>
        </p:grpSpPr>
        <p:sp>
          <p:nvSpPr>
            <p:cNvPr id="177" name="Google Shape;7773;p85"/>
            <p:cNvSpPr/>
            <p:nvPr/>
          </p:nvSpPr>
          <p:spPr>
            <a:xfrm>
              <a:off x="5270396" y="4147886"/>
              <a:ext cx="191328" cy="141034"/>
            </a:xfrm>
            <a:custGeom>
              <a:avLst/>
              <a:gdLst/>
              <a:ahLst/>
              <a:cxnLst/>
              <a:rect l="l" t="t" r="r" b="b"/>
              <a:pathLst>
                <a:path w="7304" h="5384" extrusionOk="0">
                  <a:moveTo>
                    <a:pt x="258" y="0"/>
                  </a:moveTo>
                  <a:cubicBezTo>
                    <a:pt x="93" y="0"/>
                    <a:pt x="1" y="189"/>
                    <a:pt x="104" y="319"/>
                  </a:cubicBezTo>
                  <a:lnTo>
                    <a:pt x="4055" y="5384"/>
                  </a:lnTo>
                  <a:lnTo>
                    <a:pt x="7303" y="5384"/>
                  </a:lnTo>
                  <a:lnTo>
                    <a:pt x="2334" y="651"/>
                  </a:lnTo>
                  <a:cubicBezTo>
                    <a:pt x="1896" y="233"/>
                    <a:pt x="1310" y="0"/>
                    <a:pt x="703" y="0"/>
                  </a:cubicBez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7774;p85"/>
            <p:cNvSpPr/>
            <p:nvPr/>
          </p:nvSpPr>
          <p:spPr>
            <a:xfrm>
              <a:off x="5273016" y="4147886"/>
              <a:ext cx="188709" cy="141034"/>
            </a:xfrm>
            <a:custGeom>
              <a:avLst/>
              <a:gdLst/>
              <a:ahLst/>
              <a:cxnLst/>
              <a:rect l="l" t="t" r="r" b="b"/>
              <a:pathLst>
                <a:path w="7204" h="5384" extrusionOk="0">
                  <a:moveTo>
                    <a:pt x="158" y="0"/>
                  </a:moveTo>
                  <a:cubicBezTo>
                    <a:pt x="96" y="0"/>
                    <a:pt x="38" y="28"/>
                    <a:pt x="0" y="76"/>
                  </a:cubicBezTo>
                  <a:cubicBezTo>
                    <a:pt x="394" y="175"/>
                    <a:pt x="751" y="374"/>
                    <a:pt x="1045" y="651"/>
                  </a:cubicBezTo>
                  <a:lnTo>
                    <a:pt x="6014" y="5384"/>
                  </a:lnTo>
                  <a:lnTo>
                    <a:pt x="7203" y="5384"/>
                  </a:lnTo>
                  <a:lnTo>
                    <a:pt x="2234" y="651"/>
                  </a:lnTo>
                  <a:cubicBezTo>
                    <a:pt x="1792" y="233"/>
                    <a:pt x="1206" y="0"/>
                    <a:pt x="600" y="0"/>
                  </a:cubicBezTo>
                  <a:close/>
                </a:path>
              </a:pathLst>
            </a:custGeom>
            <a:solidFill>
              <a:srgbClr val="D1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7775;p85"/>
            <p:cNvSpPr/>
            <p:nvPr/>
          </p:nvSpPr>
          <p:spPr>
            <a:xfrm>
              <a:off x="5141962" y="4198154"/>
              <a:ext cx="515544" cy="148395"/>
            </a:xfrm>
            <a:custGeom>
              <a:avLst/>
              <a:gdLst/>
              <a:ahLst/>
              <a:cxnLst/>
              <a:rect l="l" t="t" r="r" b="b"/>
              <a:pathLst>
                <a:path w="19681" h="5665" extrusionOk="0">
                  <a:moveTo>
                    <a:pt x="1075" y="0"/>
                  </a:moveTo>
                  <a:cubicBezTo>
                    <a:pt x="1072" y="0"/>
                    <a:pt x="1069" y="0"/>
                    <a:pt x="1066" y="0"/>
                  </a:cubicBezTo>
                  <a:lnTo>
                    <a:pt x="199" y="0"/>
                  </a:lnTo>
                  <a:cubicBezTo>
                    <a:pt x="89" y="0"/>
                    <a:pt x="0" y="89"/>
                    <a:pt x="0" y="199"/>
                  </a:cubicBezTo>
                  <a:lnTo>
                    <a:pt x="0" y="4853"/>
                  </a:lnTo>
                  <a:cubicBezTo>
                    <a:pt x="0" y="5298"/>
                    <a:pt x="363" y="5661"/>
                    <a:pt x="812" y="5665"/>
                  </a:cubicBezTo>
                  <a:lnTo>
                    <a:pt x="19522" y="5665"/>
                  </a:lnTo>
                  <a:cubicBezTo>
                    <a:pt x="19608" y="5665"/>
                    <a:pt x="19680" y="5593"/>
                    <a:pt x="19680" y="5504"/>
                  </a:cubicBezTo>
                  <a:lnTo>
                    <a:pt x="19680" y="5497"/>
                  </a:lnTo>
                  <a:cubicBezTo>
                    <a:pt x="19680" y="5288"/>
                    <a:pt x="19598" y="5086"/>
                    <a:pt x="19451" y="4935"/>
                  </a:cubicBezTo>
                  <a:lnTo>
                    <a:pt x="18991" y="4476"/>
                  </a:lnTo>
                  <a:lnTo>
                    <a:pt x="18306" y="3787"/>
                  </a:lnTo>
                  <a:cubicBezTo>
                    <a:pt x="17864" y="3341"/>
                    <a:pt x="17261" y="3091"/>
                    <a:pt x="16634" y="3091"/>
                  </a:cubicBezTo>
                  <a:lnTo>
                    <a:pt x="3763" y="3091"/>
                  </a:lnTo>
                  <a:cubicBezTo>
                    <a:pt x="3478" y="3088"/>
                    <a:pt x="3218" y="2937"/>
                    <a:pt x="3077" y="2690"/>
                  </a:cubicBezTo>
                  <a:lnTo>
                    <a:pt x="1751" y="391"/>
                  </a:lnTo>
                  <a:cubicBezTo>
                    <a:pt x="1609" y="150"/>
                    <a:pt x="1353" y="0"/>
                    <a:pt x="1075" y="0"/>
                  </a:cubicBez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7776;p85"/>
            <p:cNvSpPr/>
            <p:nvPr/>
          </p:nvSpPr>
          <p:spPr>
            <a:xfrm>
              <a:off x="5270396" y="4312784"/>
              <a:ext cx="213856" cy="164924"/>
            </a:xfrm>
            <a:custGeom>
              <a:avLst/>
              <a:gdLst/>
              <a:ahLst/>
              <a:cxnLst/>
              <a:rect l="l" t="t" r="r" b="b"/>
              <a:pathLst>
                <a:path w="8164" h="6296" extrusionOk="0">
                  <a:moveTo>
                    <a:pt x="4860" y="0"/>
                  </a:moveTo>
                  <a:cubicBezTo>
                    <a:pt x="4798" y="0"/>
                    <a:pt x="4740" y="28"/>
                    <a:pt x="4702" y="76"/>
                  </a:cubicBezTo>
                  <a:lnTo>
                    <a:pt x="104" y="5977"/>
                  </a:lnTo>
                  <a:cubicBezTo>
                    <a:pt x="1" y="6107"/>
                    <a:pt x="93" y="6295"/>
                    <a:pt x="258" y="6295"/>
                  </a:cubicBezTo>
                  <a:lnTo>
                    <a:pt x="703" y="6295"/>
                  </a:lnTo>
                  <a:cubicBezTo>
                    <a:pt x="1310" y="6295"/>
                    <a:pt x="1896" y="6062"/>
                    <a:pt x="2334" y="5644"/>
                  </a:cubicBezTo>
                  <a:lnTo>
                    <a:pt x="8085" y="206"/>
                  </a:lnTo>
                  <a:cubicBezTo>
                    <a:pt x="8163" y="130"/>
                    <a:pt x="8109" y="0"/>
                    <a:pt x="8002" y="0"/>
                  </a:cubicBez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7777;p85"/>
            <p:cNvSpPr/>
            <p:nvPr/>
          </p:nvSpPr>
          <p:spPr>
            <a:xfrm>
              <a:off x="5574442" y="4279123"/>
              <a:ext cx="65199" cy="36280"/>
            </a:xfrm>
            <a:custGeom>
              <a:avLst/>
              <a:gdLst/>
              <a:ahLst/>
              <a:cxnLst/>
              <a:rect l="l" t="t" r="r" b="b"/>
              <a:pathLst>
                <a:path w="2489" h="1385" extrusionOk="0">
                  <a:moveTo>
                    <a:pt x="0" y="0"/>
                  </a:moveTo>
                  <a:lnTo>
                    <a:pt x="0" y="792"/>
                  </a:lnTo>
                  <a:cubicBezTo>
                    <a:pt x="0" y="1121"/>
                    <a:pt x="268" y="1385"/>
                    <a:pt x="597" y="1385"/>
                  </a:cubicBezTo>
                  <a:lnTo>
                    <a:pt x="2488" y="1385"/>
                  </a:lnTo>
                  <a:lnTo>
                    <a:pt x="1799" y="696"/>
                  </a:lnTo>
                  <a:cubicBezTo>
                    <a:pt x="1357" y="250"/>
                    <a:pt x="754" y="0"/>
                    <a:pt x="124" y="0"/>
                  </a:cubicBezTo>
                  <a:close/>
                </a:path>
              </a:pathLst>
            </a:custGeom>
            <a:solidFill>
              <a:srgbClr val="DBE2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7778;p85"/>
            <p:cNvSpPr/>
            <p:nvPr/>
          </p:nvSpPr>
          <p:spPr>
            <a:xfrm>
              <a:off x="5446715" y="4144717"/>
              <a:ext cx="207831" cy="78244"/>
            </a:xfrm>
            <a:custGeom>
              <a:avLst/>
              <a:gdLst/>
              <a:ahLst/>
              <a:cxnLst/>
              <a:rect l="l" t="t" r="r" b="b"/>
              <a:pathLst>
                <a:path w="7934" h="2987" extrusionOk="0">
                  <a:moveTo>
                    <a:pt x="3906" y="1"/>
                  </a:moveTo>
                  <a:cubicBezTo>
                    <a:pt x="3865" y="1"/>
                    <a:pt x="3824" y="2"/>
                    <a:pt x="3783" y="5"/>
                  </a:cubicBezTo>
                  <a:cubicBezTo>
                    <a:pt x="2841" y="66"/>
                    <a:pt x="2073" y="786"/>
                    <a:pt x="1957" y="1722"/>
                  </a:cubicBezTo>
                  <a:cubicBezTo>
                    <a:pt x="1768" y="1636"/>
                    <a:pt x="1574" y="1597"/>
                    <a:pt x="1386" y="1597"/>
                  </a:cubicBezTo>
                  <a:cubicBezTo>
                    <a:pt x="656" y="1597"/>
                    <a:pt x="0" y="2186"/>
                    <a:pt x="0" y="2986"/>
                  </a:cubicBezTo>
                  <a:lnTo>
                    <a:pt x="7933" y="2986"/>
                  </a:lnTo>
                  <a:cubicBezTo>
                    <a:pt x="7933" y="2072"/>
                    <a:pt x="7186" y="1385"/>
                    <a:pt x="6337" y="1385"/>
                  </a:cubicBezTo>
                  <a:cubicBezTo>
                    <a:pt x="6165" y="1385"/>
                    <a:pt x="5988" y="1414"/>
                    <a:pt x="5812" y="1475"/>
                  </a:cubicBezTo>
                  <a:cubicBezTo>
                    <a:pt x="5586" y="603"/>
                    <a:pt x="4799" y="1"/>
                    <a:pt x="3906" y="1"/>
                  </a:cubicBezTo>
                  <a:close/>
                </a:path>
              </a:pathLst>
            </a:custGeom>
            <a:solidFill>
              <a:srgbClr val="D8E0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7779;p85"/>
            <p:cNvSpPr/>
            <p:nvPr/>
          </p:nvSpPr>
          <p:spPr>
            <a:xfrm>
              <a:off x="5533499" y="4144743"/>
              <a:ext cx="121047" cy="78218"/>
            </a:xfrm>
            <a:custGeom>
              <a:avLst/>
              <a:gdLst/>
              <a:ahLst/>
              <a:cxnLst/>
              <a:rect l="l" t="t" r="r" b="b"/>
              <a:pathLst>
                <a:path w="4621" h="2986" extrusionOk="0">
                  <a:moveTo>
                    <a:pt x="593" y="1"/>
                  </a:moveTo>
                  <a:cubicBezTo>
                    <a:pt x="397" y="1"/>
                    <a:pt x="198" y="30"/>
                    <a:pt x="1" y="93"/>
                  </a:cubicBezTo>
                  <a:cubicBezTo>
                    <a:pt x="645" y="298"/>
                    <a:pt x="1142" y="819"/>
                    <a:pt x="1310" y="1474"/>
                  </a:cubicBezTo>
                  <a:cubicBezTo>
                    <a:pt x="1485" y="1413"/>
                    <a:pt x="1662" y="1384"/>
                    <a:pt x="1835" y="1384"/>
                  </a:cubicBezTo>
                  <a:cubicBezTo>
                    <a:pt x="2684" y="1384"/>
                    <a:pt x="3431" y="2071"/>
                    <a:pt x="3431" y="2985"/>
                  </a:cubicBezTo>
                  <a:lnTo>
                    <a:pt x="4620" y="2985"/>
                  </a:lnTo>
                  <a:cubicBezTo>
                    <a:pt x="4620" y="2071"/>
                    <a:pt x="3873" y="1384"/>
                    <a:pt x="3024" y="1384"/>
                  </a:cubicBezTo>
                  <a:cubicBezTo>
                    <a:pt x="2852" y="1384"/>
                    <a:pt x="2675" y="1413"/>
                    <a:pt x="2499" y="1474"/>
                  </a:cubicBezTo>
                  <a:cubicBezTo>
                    <a:pt x="2267" y="584"/>
                    <a:pt x="1464" y="1"/>
                    <a:pt x="593" y="1"/>
                  </a:cubicBezTo>
                  <a:close/>
                </a:path>
              </a:pathLst>
            </a:custGeom>
            <a:solidFill>
              <a:srgbClr val="889C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7780;p85"/>
            <p:cNvSpPr/>
            <p:nvPr/>
          </p:nvSpPr>
          <p:spPr>
            <a:xfrm>
              <a:off x="5273094" y="4312784"/>
              <a:ext cx="211158" cy="164924"/>
            </a:xfrm>
            <a:custGeom>
              <a:avLst/>
              <a:gdLst/>
              <a:ahLst/>
              <a:cxnLst/>
              <a:rect l="l" t="t" r="r" b="b"/>
              <a:pathLst>
                <a:path w="8061" h="6296" extrusionOk="0">
                  <a:moveTo>
                    <a:pt x="6710" y="0"/>
                  </a:moveTo>
                  <a:cubicBezTo>
                    <a:pt x="6820" y="0"/>
                    <a:pt x="6871" y="130"/>
                    <a:pt x="6792" y="206"/>
                  </a:cubicBezTo>
                  <a:lnTo>
                    <a:pt x="1046" y="5644"/>
                  </a:lnTo>
                  <a:cubicBezTo>
                    <a:pt x="751" y="5922"/>
                    <a:pt x="391" y="6121"/>
                    <a:pt x="1" y="6220"/>
                  </a:cubicBezTo>
                  <a:cubicBezTo>
                    <a:pt x="38" y="6268"/>
                    <a:pt x="97" y="6295"/>
                    <a:pt x="155" y="6295"/>
                  </a:cubicBezTo>
                  <a:lnTo>
                    <a:pt x="600" y="6295"/>
                  </a:lnTo>
                  <a:cubicBezTo>
                    <a:pt x="1207" y="6295"/>
                    <a:pt x="1793" y="6062"/>
                    <a:pt x="2231" y="5644"/>
                  </a:cubicBezTo>
                  <a:lnTo>
                    <a:pt x="7982" y="206"/>
                  </a:lnTo>
                  <a:cubicBezTo>
                    <a:pt x="8060" y="130"/>
                    <a:pt x="8006" y="0"/>
                    <a:pt x="7899" y="0"/>
                  </a:cubicBezTo>
                  <a:close/>
                </a:path>
              </a:pathLst>
            </a:custGeom>
            <a:solidFill>
              <a:srgbClr val="D1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7781;p85"/>
            <p:cNvSpPr/>
            <p:nvPr/>
          </p:nvSpPr>
          <p:spPr>
            <a:xfrm>
              <a:off x="5546623" y="4279123"/>
              <a:ext cx="27845" cy="6575"/>
            </a:xfrm>
            <a:custGeom>
              <a:avLst/>
              <a:gdLst/>
              <a:ahLst/>
              <a:cxnLst/>
              <a:rect l="l" t="t" r="r" b="b"/>
              <a:pathLst>
                <a:path w="1063" h="251" extrusionOk="0">
                  <a:moveTo>
                    <a:pt x="21" y="0"/>
                  </a:moveTo>
                  <a:cubicBezTo>
                    <a:pt x="14" y="0"/>
                    <a:pt x="7" y="0"/>
                    <a:pt x="0" y="0"/>
                  </a:cubicBezTo>
                  <a:lnTo>
                    <a:pt x="41" y="0"/>
                  </a:lnTo>
                  <a:cubicBezTo>
                    <a:pt x="34" y="0"/>
                    <a:pt x="27" y="0"/>
                    <a:pt x="21" y="0"/>
                  </a:cubicBezTo>
                  <a:close/>
                  <a:moveTo>
                    <a:pt x="41" y="0"/>
                  </a:moveTo>
                  <a:cubicBezTo>
                    <a:pt x="397" y="4"/>
                    <a:pt x="746" y="92"/>
                    <a:pt x="1062" y="250"/>
                  </a:cubicBezTo>
                  <a:lnTo>
                    <a:pt x="1062" y="0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7782;p85"/>
            <p:cNvSpPr/>
            <p:nvPr/>
          </p:nvSpPr>
          <p:spPr>
            <a:xfrm>
              <a:off x="5608548" y="4315377"/>
              <a:ext cx="49037" cy="31172"/>
            </a:xfrm>
            <a:custGeom>
              <a:avLst/>
              <a:gdLst/>
              <a:ahLst/>
              <a:cxnLst/>
              <a:rect l="l" t="t" r="r" b="b"/>
              <a:pathLst>
                <a:path w="1872" h="1190" extrusionOk="0">
                  <a:moveTo>
                    <a:pt x="1" y="1"/>
                  </a:moveTo>
                  <a:lnTo>
                    <a:pt x="460" y="460"/>
                  </a:lnTo>
                  <a:cubicBezTo>
                    <a:pt x="604" y="611"/>
                    <a:pt x="682" y="813"/>
                    <a:pt x="679" y="1022"/>
                  </a:cubicBezTo>
                  <a:lnTo>
                    <a:pt x="679" y="1029"/>
                  </a:lnTo>
                  <a:cubicBezTo>
                    <a:pt x="679" y="1118"/>
                    <a:pt x="610" y="1186"/>
                    <a:pt x="521" y="1190"/>
                  </a:cubicBezTo>
                  <a:lnTo>
                    <a:pt x="1710" y="1190"/>
                  </a:lnTo>
                  <a:cubicBezTo>
                    <a:pt x="1796" y="1190"/>
                    <a:pt x="1868" y="1118"/>
                    <a:pt x="1868" y="1029"/>
                  </a:cubicBezTo>
                  <a:lnTo>
                    <a:pt x="1868" y="1022"/>
                  </a:lnTo>
                  <a:cubicBezTo>
                    <a:pt x="1872" y="813"/>
                    <a:pt x="1793" y="611"/>
                    <a:pt x="1645" y="460"/>
                  </a:cubicBezTo>
                  <a:lnTo>
                    <a:pt x="1186" y="1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7783;p85"/>
            <p:cNvSpPr/>
            <p:nvPr/>
          </p:nvSpPr>
          <p:spPr>
            <a:xfrm>
              <a:off x="5574520" y="4279123"/>
              <a:ext cx="65121" cy="36280"/>
            </a:xfrm>
            <a:custGeom>
              <a:avLst/>
              <a:gdLst/>
              <a:ahLst/>
              <a:cxnLst/>
              <a:rect l="l" t="t" r="r" b="b"/>
              <a:pathLst>
                <a:path w="2486" h="1385" extrusionOk="0">
                  <a:moveTo>
                    <a:pt x="1" y="0"/>
                  </a:moveTo>
                  <a:lnTo>
                    <a:pt x="1" y="250"/>
                  </a:lnTo>
                  <a:cubicBezTo>
                    <a:pt x="227" y="367"/>
                    <a:pt x="433" y="514"/>
                    <a:pt x="611" y="696"/>
                  </a:cubicBezTo>
                  <a:lnTo>
                    <a:pt x="1296" y="1385"/>
                  </a:lnTo>
                  <a:lnTo>
                    <a:pt x="2485" y="1385"/>
                  </a:lnTo>
                  <a:lnTo>
                    <a:pt x="1800" y="696"/>
                  </a:lnTo>
                  <a:cubicBezTo>
                    <a:pt x="1354" y="250"/>
                    <a:pt x="755" y="0"/>
                    <a:pt x="124" y="0"/>
                  </a:cubicBezTo>
                  <a:close/>
                </a:path>
              </a:pathLst>
            </a:custGeom>
            <a:solidFill>
              <a:srgbClr val="8FA1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7784;p85"/>
            <p:cNvSpPr/>
            <p:nvPr/>
          </p:nvSpPr>
          <p:spPr>
            <a:xfrm>
              <a:off x="5134130" y="4140080"/>
              <a:ext cx="531261" cy="345433"/>
            </a:xfrm>
            <a:custGeom>
              <a:avLst/>
              <a:gdLst/>
              <a:ahLst/>
              <a:cxnLst/>
              <a:rect l="l" t="t" r="r" b="b"/>
              <a:pathLst>
                <a:path w="20281" h="13187" extrusionOk="0">
                  <a:moveTo>
                    <a:pt x="5918" y="596"/>
                  </a:moveTo>
                  <a:cubicBezTo>
                    <a:pt x="6445" y="596"/>
                    <a:pt x="6950" y="802"/>
                    <a:pt x="7334" y="1165"/>
                  </a:cubicBezTo>
                  <a:lnTo>
                    <a:pt x="11398" y="5010"/>
                  </a:lnTo>
                  <a:lnTo>
                    <a:pt x="9106" y="5010"/>
                  </a:lnTo>
                  <a:lnTo>
                    <a:pt x="5665" y="596"/>
                  </a:lnTo>
                  <a:lnTo>
                    <a:pt x="5905" y="596"/>
                  </a:lnTo>
                  <a:cubicBezTo>
                    <a:pt x="5910" y="596"/>
                    <a:pt x="5914" y="596"/>
                    <a:pt x="5918" y="596"/>
                  </a:cubicBezTo>
                  <a:close/>
                  <a:moveTo>
                    <a:pt x="17111" y="5613"/>
                  </a:moveTo>
                  <a:cubicBezTo>
                    <a:pt x="17597" y="5651"/>
                    <a:pt x="18057" y="5863"/>
                    <a:pt x="18403" y="6213"/>
                  </a:cubicBezTo>
                  <a:lnTo>
                    <a:pt x="18584" y="6395"/>
                  </a:lnTo>
                  <a:lnTo>
                    <a:pt x="17406" y="6395"/>
                  </a:lnTo>
                  <a:cubicBezTo>
                    <a:pt x="17241" y="6395"/>
                    <a:pt x="17111" y="6261"/>
                    <a:pt x="17111" y="6100"/>
                  </a:cubicBezTo>
                  <a:lnTo>
                    <a:pt x="17111" y="5613"/>
                  </a:lnTo>
                  <a:close/>
                  <a:moveTo>
                    <a:pt x="12755" y="6891"/>
                  </a:moveTo>
                  <a:lnTo>
                    <a:pt x="7334" y="12025"/>
                  </a:lnTo>
                  <a:cubicBezTo>
                    <a:pt x="6947" y="12388"/>
                    <a:pt x="6436" y="12594"/>
                    <a:pt x="5905" y="12594"/>
                  </a:cubicBezTo>
                  <a:lnTo>
                    <a:pt x="5662" y="12594"/>
                  </a:lnTo>
                  <a:lnTo>
                    <a:pt x="10110" y="6891"/>
                  </a:lnTo>
                  <a:close/>
                  <a:moveTo>
                    <a:pt x="5460" y="0"/>
                  </a:moveTo>
                  <a:cubicBezTo>
                    <a:pt x="5049" y="0"/>
                    <a:pt x="4816" y="476"/>
                    <a:pt x="5069" y="799"/>
                  </a:cubicBezTo>
                  <a:lnTo>
                    <a:pt x="8352" y="5010"/>
                  </a:lnTo>
                  <a:lnTo>
                    <a:pt x="4065" y="5010"/>
                  </a:lnTo>
                  <a:cubicBezTo>
                    <a:pt x="3887" y="5010"/>
                    <a:pt x="3722" y="4914"/>
                    <a:pt x="3637" y="4760"/>
                  </a:cubicBezTo>
                  <a:lnTo>
                    <a:pt x="2311" y="2461"/>
                  </a:lnTo>
                  <a:cubicBezTo>
                    <a:pt x="2118" y="2127"/>
                    <a:pt x="1767" y="1922"/>
                    <a:pt x="1384" y="1922"/>
                  </a:cubicBezTo>
                  <a:cubicBezTo>
                    <a:pt x="1377" y="1922"/>
                    <a:pt x="1371" y="1922"/>
                    <a:pt x="1365" y="1923"/>
                  </a:cubicBezTo>
                  <a:lnTo>
                    <a:pt x="498" y="1923"/>
                  </a:lnTo>
                  <a:cubicBezTo>
                    <a:pt x="224" y="1923"/>
                    <a:pt x="4" y="2142"/>
                    <a:pt x="1" y="2416"/>
                  </a:cubicBezTo>
                  <a:lnTo>
                    <a:pt x="1" y="7070"/>
                  </a:lnTo>
                  <a:cubicBezTo>
                    <a:pt x="4" y="7680"/>
                    <a:pt x="498" y="8176"/>
                    <a:pt x="1111" y="8176"/>
                  </a:cubicBezTo>
                  <a:lnTo>
                    <a:pt x="3664" y="8176"/>
                  </a:lnTo>
                  <a:cubicBezTo>
                    <a:pt x="3829" y="8176"/>
                    <a:pt x="3962" y="8043"/>
                    <a:pt x="3962" y="7878"/>
                  </a:cubicBezTo>
                  <a:cubicBezTo>
                    <a:pt x="3962" y="7717"/>
                    <a:pt x="3829" y="7584"/>
                    <a:pt x="3664" y="7584"/>
                  </a:cubicBezTo>
                  <a:lnTo>
                    <a:pt x="1111" y="7584"/>
                  </a:lnTo>
                  <a:cubicBezTo>
                    <a:pt x="827" y="7584"/>
                    <a:pt x="597" y="7354"/>
                    <a:pt x="597" y="7070"/>
                  </a:cubicBezTo>
                  <a:lnTo>
                    <a:pt x="597" y="2515"/>
                  </a:lnTo>
                  <a:lnTo>
                    <a:pt x="1365" y="2515"/>
                  </a:lnTo>
                  <a:cubicBezTo>
                    <a:pt x="1368" y="2515"/>
                    <a:pt x="1371" y="2515"/>
                    <a:pt x="1374" y="2515"/>
                  </a:cubicBezTo>
                  <a:cubicBezTo>
                    <a:pt x="1545" y="2515"/>
                    <a:pt x="1706" y="2607"/>
                    <a:pt x="1793" y="2755"/>
                  </a:cubicBezTo>
                  <a:lnTo>
                    <a:pt x="3119" y="5058"/>
                  </a:lnTo>
                  <a:cubicBezTo>
                    <a:pt x="3315" y="5394"/>
                    <a:pt x="3674" y="5603"/>
                    <a:pt x="4062" y="5603"/>
                  </a:cubicBezTo>
                  <a:lnTo>
                    <a:pt x="16511" y="5603"/>
                  </a:lnTo>
                  <a:lnTo>
                    <a:pt x="16511" y="6100"/>
                  </a:lnTo>
                  <a:cubicBezTo>
                    <a:pt x="16515" y="6593"/>
                    <a:pt x="16912" y="6991"/>
                    <a:pt x="17402" y="6991"/>
                  </a:cubicBezTo>
                  <a:lnTo>
                    <a:pt x="19174" y="6991"/>
                  </a:lnTo>
                  <a:lnTo>
                    <a:pt x="19544" y="7364"/>
                  </a:lnTo>
                  <a:cubicBezTo>
                    <a:pt x="19606" y="7426"/>
                    <a:pt x="19647" y="7501"/>
                    <a:pt x="19664" y="7584"/>
                  </a:cubicBezTo>
                  <a:lnTo>
                    <a:pt x="12889" y="7584"/>
                  </a:lnTo>
                  <a:lnTo>
                    <a:pt x="13708" y="6809"/>
                  </a:lnTo>
                  <a:cubicBezTo>
                    <a:pt x="13903" y="6624"/>
                    <a:pt x="13773" y="6295"/>
                    <a:pt x="13502" y="6295"/>
                  </a:cubicBezTo>
                  <a:lnTo>
                    <a:pt x="10062" y="6295"/>
                  </a:lnTo>
                  <a:cubicBezTo>
                    <a:pt x="9908" y="6295"/>
                    <a:pt x="9764" y="6367"/>
                    <a:pt x="9671" y="6487"/>
                  </a:cubicBezTo>
                  <a:lnTo>
                    <a:pt x="8815" y="7584"/>
                  </a:lnTo>
                  <a:lnTo>
                    <a:pt x="5049" y="7584"/>
                  </a:lnTo>
                  <a:cubicBezTo>
                    <a:pt x="4884" y="7584"/>
                    <a:pt x="4750" y="7717"/>
                    <a:pt x="4750" y="7878"/>
                  </a:cubicBezTo>
                  <a:cubicBezTo>
                    <a:pt x="4750" y="8043"/>
                    <a:pt x="4884" y="8176"/>
                    <a:pt x="5049" y="8176"/>
                  </a:cubicBezTo>
                  <a:lnTo>
                    <a:pt x="8352" y="8176"/>
                  </a:lnTo>
                  <a:lnTo>
                    <a:pt x="5073" y="12388"/>
                  </a:lnTo>
                  <a:cubicBezTo>
                    <a:pt x="4819" y="12710"/>
                    <a:pt x="5052" y="13186"/>
                    <a:pt x="5463" y="13186"/>
                  </a:cubicBezTo>
                  <a:lnTo>
                    <a:pt x="5905" y="13186"/>
                  </a:lnTo>
                  <a:cubicBezTo>
                    <a:pt x="6591" y="13186"/>
                    <a:pt x="7249" y="12926"/>
                    <a:pt x="7745" y="12453"/>
                  </a:cubicBezTo>
                  <a:lnTo>
                    <a:pt x="12262" y="8176"/>
                  </a:lnTo>
                  <a:lnTo>
                    <a:pt x="19821" y="8176"/>
                  </a:lnTo>
                  <a:cubicBezTo>
                    <a:pt x="20072" y="8176"/>
                    <a:pt x="20277" y="7974"/>
                    <a:pt x="20277" y="7721"/>
                  </a:cubicBezTo>
                  <a:lnTo>
                    <a:pt x="20277" y="7714"/>
                  </a:lnTo>
                  <a:cubicBezTo>
                    <a:pt x="20281" y="7426"/>
                    <a:pt x="20168" y="7148"/>
                    <a:pt x="19965" y="6943"/>
                  </a:cubicBezTo>
                  <a:lnTo>
                    <a:pt x="18821" y="5791"/>
                  </a:lnTo>
                  <a:cubicBezTo>
                    <a:pt x="18321" y="5291"/>
                    <a:pt x="17642" y="5010"/>
                    <a:pt x="16936" y="5010"/>
                  </a:cubicBezTo>
                  <a:lnTo>
                    <a:pt x="12262" y="5010"/>
                  </a:lnTo>
                  <a:lnTo>
                    <a:pt x="7742" y="733"/>
                  </a:lnTo>
                  <a:cubicBezTo>
                    <a:pt x="7245" y="261"/>
                    <a:pt x="6587" y="0"/>
                    <a:pt x="59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7785;p85"/>
            <p:cNvSpPr/>
            <p:nvPr/>
          </p:nvSpPr>
          <p:spPr>
            <a:xfrm>
              <a:off x="5438883" y="4136937"/>
              <a:ext cx="223470" cy="93726"/>
            </a:xfrm>
            <a:custGeom>
              <a:avLst/>
              <a:gdLst/>
              <a:ahLst/>
              <a:cxnLst/>
              <a:rect l="l" t="t" r="r" b="b"/>
              <a:pathLst>
                <a:path w="8531" h="3578" extrusionOk="0">
                  <a:moveTo>
                    <a:pt x="4206" y="1"/>
                  </a:moveTo>
                  <a:cubicBezTo>
                    <a:pt x="4168" y="1"/>
                    <a:pt x="4130" y="2"/>
                    <a:pt x="4092" y="4"/>
                  </a:cubicBezTo>
                  <a:cubicBezTo>
                    <a:pt x="3126" y="55"/>
                    <a:pt x="2300" y="710"/>
                    <a:pt x="2033" y="1635"/>
                  </a:cubicBezTo>
                  <a:cubicBezTo>
                    <a:pt x="1916" y="1610"/>
                    <a:pt x="1799" y="1598"/>
                    <a:pt x="1684" y="1598"/>
                  </a:cubicBezTo>
                  <a:cubicBezTo>
                    <a:pt x="779" y="1598"/>
                    <a:pt x="4" y="2334"/>
                    <a:pt x="1" y="3283"/>
                  </a:cubicBezTo>
                  <a:cubicBezTo>
                    <a:pt x="1" y="3448"/>
                    <a:pt x="135" y="3578"/>
                    <a:pt x="299" y="3578"/>
                  </a:cubicBezTo>
                  <a:lnTo>
                    <a:pt x="5415" y="3578"/>
                  </a:lnTo>
                  <a:cubicBezTo>
                    <a:pt x="5580" y="3578"/>
                    <a:pt x="5710" y="3444"/>
                    <a:pt x="5710" y="3283"/>
                  </a:cubicBezTo>
                  <a:cubicBezTo>
                    <a:pt x="5710" y="3119"/>
                    <a:pt x="5580" y="2985"/>
                    <a:pt x="5415" y="2985"/>
                  </a:cubicBezTo>
                  <a:lnTo>
                    <a:pt x="638" y="2985"/>
                  </a:lnTo>
                  <a:cubicBezTo>
                    <a:pt x="772" y="2515"/>
                    <a:pt x="1197" y="2193"/>
                    <a:pt x="1687" y="2193"/>
                  </a:cubicBezTo>
                  <a:cubicBezTo>
                    <a:pt x="1841" y="2193"/>
                    <a:pt x="1992" y="2224"/>
                    <a:pt x="2132" y="2289"/>
                  </a:cubicBezTo>
                  <a:cubicBezTo>
                    <a:pt x="2173" y="2307"/>
                    <a:pt x="2214" y="2316"/>
                    <a:pt x="2255" y="2316"/>
                  </a:cubicBezTo>
                  <a:cubicBezTo>
                    <a:pt x="2399" y="2316"/>
                    <a:pt x="2532" y="2211"/>
                    <a:pt x="2550" y="2056"/>
                  </a:cubicBezTo>
                  <a:cubicBezTo>
                    <a:pt x="2653" y="1261"/>
                    <a:pt x="3304" y="655"/>
                    <a:pt x="4099" y="603"/>
                  </a:cubicBezTo>
                  <a:cubicBezTo>
                    <a:pt x="4136" y="601"/>
                    <a:pt x="4172" y="600"/>
                    <a:pt x="4208" y="600"/>
                  </a:cubicBezTo>
                  <a:cubicBezTo>
                    <a:pt x="4962" y="600"/>
                    <a:pt x="5630" y="1108"/>
                    <a:pt x="5823" y="1847"/>
                  </a:cubicBezTo>
                  <a:cubicBezTo>
                    <a:pt x="5859" y="1982"/>
                    <a:pt x="5980" y="2070"/>
                    <a:pt x="6111" y="2070"/>
                  </a:cubicBezTo>
                  <a:cubicBezTo>
                    <a:pt x="6144" y="2070"/>
                    <a:pt x="6177" y="2064"/>
                    <a:pt x="6210" y="2053"/>
                  </a:cubicBezTo>
                  <a:cubicBezTo>
                    <a:pt x="6351" y="2004"/>
                    <a:pt x="6495" y="1980"/>
                    <a:pt x="6636" y="1980"/>
                  </a:cubicBezTo>
                  <a:cubicBezTo>
                    <a:pt x="7220" y="1980"/>
                    <a:pt x="7759" y="2380"/>
                    <a:pt x="7900" y="2985"/>
                  </a:cubicBezTo>
                  <a:lnTo>
                    <a:pt x="6800" y="2985"/>
                  </a:lnTo>
                  <a:cubicBezTo>
                    <a:pt x="6635" y="2985"/>
                    <a:pt x="6502" y="3119"/>
                    <a:pt x="6502" y="3283"/>
                  </a:cubicBezTo>
                  <a:cubicBezTo>
                    <a:pt x="6502" y="3444"/>
                    <a:pt x="6635" y="3578"/>
                    <a:pt x="6800" y="3578"/>
                  </a:cubicBezTo>
                  <a:lnTo>
                    <a:pt x="8232" y="3578"/>
                  </a:lnTo>
                  <a:cubicBezTo>
                    <a:pt x="8397" y="3578"/>
                    <a:pt x="8530" y="3444"/>
                    <a:pt x="8530" y="3283"/>
                  </a:cubicBezTo>
                  <a:cubicBezTo>
                    <a:pt x="8527" y="2217"/>
                    <a:pt x="7658" y="1387"/>
                    <a:pt x="6636" y="1387"/>
                  </a:cubicBezTo>
                  <a:cubicBezTo>
                    <a:pt x="6527" y="1387"/>
                    <a:pt x="6417" y="1396"/>
                    <a:pt x="6306" y="1415"/>
                  </a:cubicBezTo>
                  <a:cubicBezTo>
                    <a:pt x="5957" y="556"/>
                    <a:pt x="5125" y="1"/>
                    <a:pt x="42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7786;p85"/>
            <p:cNvSpPr/>
            <p:nvPr/>
          </p:nvSpPr>
          <p:spPr>
            <a:xfrm>
              <a:off x="5336015" y="4302384"/>
              <a:ext cx="24257" cy="20825"/>
            </a:xfrm>
            <a:custGeom>
              <a:avLst/>
              <a:gdLst/>
              <a:ahLst/>
              <a:cxnLst/>
              <a:rect l="l" t="t" r="r" b="b"/>
              <a:pathLst>
                <a:path w="926" h="795" extrusionOk="0">
                  <a:moveTo>
                    <a:pt x="528" y="1"/>
                  </a:moveTo>
                  <a:cubicBezTo>
                    <a:pt x="431" y="1"/>
                    <a:pt x="332" y="37"/>
                    <a:pt x="251" y="116"/>
                  </a:cubicBezTo>
                  <a:cubicBezTo>
                    <a:pt x="1" y="366"/>
                    <a:pt x="179" y="795"/>
                    <a:pt x="532" y="795"/>
                  </a:cubicBezTo>
                  <a:cubicBezTo>
                    <a:pt x="751" y="791"/>
                    <a:pt x="926" y="617"/>
                    <a:pt x="926" y="397"/>
                  </a:cubicBezTo>
                  <a:cubicBezTo>
                    <a:pt x="926" y="158"/>
                    <a:pt x="731" y="1"/>
                    <a:pt x="5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7787;p85"/>
            <p:cNvSpPr/>
            <p:nvPr/>
          </p:nvSpPr>
          <p:spPr>
            <a:xfrm>
              <a:off x="5294548" y="4302384"/>
              <a:ext cx="24257" cy="20825"/>
            </a:xfrm>
            <a:custGeom>
              <a:avLst/>
              <a:gdLst/>
              <a:ahLst/>
              <a:cxnLst/>
              <a:rect l="l" t="t" r="r" b="b"/>
              <a:pathLst>
                <a:path w="926" h="795" extrusionOk="0">
                  <a:moveTo>
                    <a:pt x="527" y="1"/>
                  </a:moveTo>
                  <a:cubicBezTo>
                    <a:pt x="430" y="1"/>
                    <a:pt x="331" y="37"/>
                    <a:pt x="251" y="116"/>
                  </a:cubicBezTo>
                  <a:cubicBezTo>
                    <a:pt x="1" y="366"/>
                    <a:pt x="179" y="795"/>
                    <a:pt x="532" y="795"/>
                  </a:cubicBezTo>
                  <a:cubicBezTo>
                    <a:pt x="748" y="791"/>
                    <a:pt x="926" y="617"/>
                    <a:pt x="926" y="397"/>
                  </a:cubicBezTo>
                  <a:cubicBezTo>
                    <a:pt x="926" y="158"/>
                    <a:pt x="731" y="1"/>
                    <a:pt x="5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7788;p85"/>
            <p:cNvSpPr/>
            <p:nvPr/>
          </p:nvSpPr>
          <p:spPr>
            <a:xfrm>
              <a:off x="5256592" y="4302384"/>
              <a:ext cx="24257" cy="20825"/>
            </a:xfrm>
            <a:custGeom>
              <a:avLst/>
              <a:gdLst/>
              <a:ahLst/>
              <a:cxnLst/>
              <a:rect l="l" t="t" r="r" b="b"/>
              <a:pathLst>
                <a:path w="926" h="795" extrusionOk="0">
                  <a:moveTo>
                    <a:pt x="398" y="1"/>
                  </a:moveTo>
                  <a:cubicBezTo>
                    <a:pt x="195" y="1"/>
                    <a:pt x="0" y="158"/>
                    <a:pt x="0" y="397"/>
                  </a:cubicBezTo>
                  <a:cubicBezTo>
                    <a:pt x="0" y="617"/>
                    <a:pt x="175" y="791"/>
                    <a:pt x="394" y="795"/>
                  </a:cubicBezTo>
                  <a:cubicBezTo>
                    <a:pt x="747" y="795"/>
                    <a:pt x="925" y="366"/>
                    <a:pt x="675" y="116"/>
                  </a:cubicBezTo>
                  <a:cubicBezTo>
                    <a:pt x="594" y="37"/>
                    <a:pt x="495" y="1"/>
                    <a:pt x="3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7789;p85"/>
            <p:cNvSpPr/>
            <p:nvPr/>
          </p:nvSpPr>
          <p:spPr>
            <a:xfrm>
              <a:off x="5215046" y="4302463"/>
              <a:ext cx="24230" cy="20720"/>
            </a:xfrm>
            <a:custGeom>
              <a:avLst/>
              <a:gdLst/>
              <a:ahLst/>
              <a:cxnLst/>
              <a:rect l="l" t="t" r="r" b="b"/>
              <a:pathLst>
                <a:path w="925" h="791" extrusionOk="0">
                  <a:moveTo>
                    <a:pt x="397" y="0"/>
                  </a:moveTo>
                  <a:cubicBezTo>
                    <a:pt x="178" y="0"/>
                    <a:pt x="3" y="175"/>
                    <a:pt x="3" y="394"/>
                  </a:cubicBezTo>
                  <a:cubicBezTo>
                    <a:pt x="1" y="633"/>
                    <a:pt x="196" y="791"/>
                    <a:pt x="401" y="791"/>
                  </a:cubicBezTo>
                  <a:cubicBezTo>
                    <a:pt x="498" y="791"/>
                    <a:pt x="597" y="755"/>
                    <a:pt x="678" y="675"/>
                  </a:cubicBezTo>
                  <a:cubicBezTo>
                    <a:pt x="925" y="425"/>
                    <a:pt x="750" y="0"/>
                    <a:pt x="3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7790;p85"/>
            <p:cNvSpPr/>
            <p:nvPr/>
          </p:nvSpPr>
          <p:spPr>
            <a:xfrm>
              <a:off x="5512412" y="4302384"/>
              <a:ext cx="24257" cy="20825"/>
            </a:xfrm>
            <a:custGeom>
              <a:avLst/>
              <a:gdLst/>
              <a:ahLst/>
              <a:cxnLst/>
              <a:rect l="l" t="t" r="r" b="b"/>
              <a:pathLst>
                <a:path w="926" h="795" extrusionOk="0">
                  <a:moveTo>
                    <a:pt x="525" y="1"/>
                  </a:moveTo>
                  <a:cubicBezTo>
                    <a:pt x="427" y="1"/>
                    <a:pt x="328" y="37"/>
                    <a:pt x="247" y="116"/>
                  </a:cubicBezTo>
                  <a:cubicBezTo>
                    <a:pt x="0" y="366"/>
                    <a:pt x="175" y="795"/>
                    <a:pt x="528" y="795"/>
                  </a:cubicBezTo>
                  <a:cubicBezTo>
                    <a:pt x="747" y="791"/>
                    <a:pt x="922" y="617"/>
                    <a:pt x="926" y="397"/>
                  </a:cubicBezTo>
                  <a:cubicBezTo>
                    <a:pt x="926" y="158"/>
                    <a:pt x="729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" name="Google Shape;8386;p86"/>
          <p:cNvGrpSpPr/>
          <p:nvPr/>
        </p:nvGrpSpPr>
        <p:grpSpPr>
          <a:xfrm>
            <a:off x="6180117" y="676496"/>
            <a:ext cx="674407" cy="635366"/>
            <a:chOff x="3046943" y="3367847"/>
            <a:chExt cx="379479" cy="370395"/>
          </a:xfrm>
        </p:grpSpPr>
        <p:sp>
          <p:nvSpPr>
            <p:cNvPr id="196" name="Google Shape;8387;p86"/>
            <p:cNvSpPr/>
            <p:nvPr/>
          </p:nvSpPr>
          <p:spPr>
            <a:xfrm>
              <a:off x="3047834" y="3373737"/>
              <a:ext cx="372803" cy="358692"/>
            </a:xfrm>
            <a:custGeom>
              <a:avLst/>
              <a:gdLst/>
              <a:ahLst/>
              <a:cxnLst/>
              <a:rect l="l" t="t" r="r" b="b"/>
              <a:pathLst>
                <a:path w="14240" h="13701" extrusionOk="0">
                  <a:moveTo>
                    <a:pt x="7389" y="0"/>
                  </a:moveTo>
                  <a:cubicBezTo>
                    <a:pt x="4617" y="0"/>
                    <a:pt x="2119" y="1667"/>
                    <a:pt x="1062" y="4228"/>
                  </a:cubicBezTo>
                  <a:cubicBezTo>
                    <a:pt x="0" y="6788"/>
                    <a:pt x="586" y="9733"/>
                    <a:pt x="2546" y="11693"/>
                  </a:cubicBezTo>
                  <a:cubicBezTo>
                    <a:pt x="3857" y="13004"/>
                    <a:pt x="5608" y="13700"/>
                    <a:pt x="7389" y="13700"/>
                  </a:cubicBezTo>
                  <a:cubicBezTo>
                    <a:pt x="8271" y="13700"/>
                    <a:pt x="9160" y="13529"/>
                    <a:pt x="10007" y="13178"/>
                  </a:cubicBezTo>
                  <a:cubicBezTo>
                    <a:pt x="12568" y="12116"/>
                    <a:pt x="14239" y="9618"/>
                    <a:pt x="14239" y="6851"/>
                  </a:cubicBezTo>
                  <a:cubicBezTo>
                    <a:pt x="14239" y="3065"/>
                    <a:pt x="11170" y="0"/>
                    <a:pt x="7389" y="0"/>
                  </a:cubicBezTo>
                  <a:close/>
                </a:path>
              </a:pathLst>
            </a:custGeom>
            <a:solidFill>
              <a:srgbClr val="A7B9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8388;p86"/>
            <p:cNvSpPr/>
            <p:nvPr/>
          </p:nvSpPr>
          <p:spPr>
            <a:xfrm>
              <a:off x="3159387" y="3373763"/>
              <a:ext cx="261250" cy="358614"/>
            </a:xfrm>
            <a:custGeom>
              <a:avLst/>
              <a:gdLst/>
              <a:ahLst/>
              <a:cxnLst/>
              <a:rect l="l" t="t" r="r" b="b"/>
              <a:pathLst>
                <a:path w="9979" h="13698" extrusionOk="0">
                  <a:moveTo>
                    <a:pt x="3128" y="0"/>
                  </a:moveTo>
                  <a:cubicBezTo>
                    <a:pt x="2057" y="0"/>
                    <a:pt x="984" y="250"/>
                    <a:pt x="0" y="754"/>
                  </a:cubicBezTo>
                  <a:cubicBezTo>
                    <a:pt x="2287" y="1926"/>
                    <a:pt x="3724" y="4280"/>
                    <a:pt x="3724" y="6850"/>
                  </a:cubicBezTo>
                  <a:cubicBezTo>
                    <a:pt x="3724" y="9420"/>
                    <a:pt x="2287" y="11769"/>
                    <a:pt x="0" y="12946"/>
                  </a:cubicBezTo>
                  <a:cubicBezTo>
                    <a:pt x="982" y="13448"/>
                    <a:pt x="2052" y="13698"/>
                    <a:pt x="3121" y="13698"/>
                  </a:cubicBezTo>
                  <a:cubicBezTo>
                    <a:pt x="4363" y="13698"/>
                    <a:pt x="5602" y="13360"/>
                    <a:pt x="6697" y="12692"/>
                  </a:cubicBezTo>
                  <a:cubicBezTo>
                    <a:pt x="8734" y="11447"/>
                    <a:pt x="9974" y="9233"/>
                    <a:pt x="9978" y="6850"/>
                  </a:cubicBezTo>
                  <a:cubicBezTo>
                    <a:pt x="9974" y="4462"/>
                    <a:pt x="8734" y="2248"/>
                    <a:pt x="6697" y="1003"/>
                  </a:cubicBezTo>
                  <a:cubicBezTo>
                    <a:pt x="5604" y="336"/>
                    <a:pt x="4367" y="0"/>
                    <a:pt x="3128" y="0"/>
                  </a:cubicBezTo>
                  <a:close/>
                </a:path>
              </a:pathLst>
            </a:custGeom>
            <a:solidFill>
              <a:srgbClr val="A1B4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8389;p86"/>
            <p:cNvSpPr/>
            <p:nvPr/>
          </p:nvSpPr>
          <p:spPr>
            <a:xfrm>
              <a:off x="3061918" y="3553070"/>
              <a:ext cx="358718" cy="179254"/>
            </a:xfrm>
            <a:custGeom>
              <a:avLst/>
              <a:gdLst/>
              <a:ahLst/>
              <a:cxnLst/>
              <a:rect l="l" t="t" r="r" b="b"/>
              <a:pathLst>
                <a:path w="13702" h="6847" extrusionOk="0">
                  <a:moveTo>
                    <a:pt x="0" y="1"/>
                  </a:moveTo>
                  <a:cubicBezTo>
                    <a:pt x="0" y="3782"/>
                    <a:pt x="3065" y="6847"/>
                    <a:pt x="6851" y="6847"/>
                  </a:cubicBezTo>
                  <a:cubicBezTo>
                    <a:pt x="10632" y="6847"/>
                    <a:pt x="13701" y="3782"/>
                    <a:pt x="13701" y="1"/>
                  </a:cubicBezTo>
                  <a:close/>
                </a:path>
              </a:pathLst>
            </a:custGeom>
            <a:solidFill>
              <a:srgbClr val="99AE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8390;p86"/>
            <p:cNvSpPr/>
            <p:nvPr/>
          </p:nvSpPr>
          <p:spPr>
            <a:xfrm>
              <a:off x="3159387" y="3553070"/>
              <a:ext cx="261250" cy="179307"/>
            </a:xfrm>
            <a:custGeom>
              <a:avLst/>
              <a:gdLst/>
              <a:ahLst/>
              <a:cxnLst/>
              <a:rect l="l" t="t" r="r" b="b"/>
              <a:pathLst>
                <a:path w="9979" h="6849" extrusionOk="0">
                  <a:moveTo>
                    <a:pt x="3724" y="1"/>
                  </a:moveTo>
                  <a:cubicBezTo>
                    <a:pt x="3724" y="2571"/>
                    <a:pt x="2287" y="4925"/>
                    <a:pt x="0" y="6097"/>
                  </a:cubicBezTo>
                  <a:cubicBezTo>
                    <a:pt x="982" y="6599"/>
                    <a:pt x="2052" y="6849"/>
                    <a:pt x="3121" y="6849"/>
                  </a:cubicBezTo>
                  <a:cubicBezTo>
                    <a:pt x="4363" y="6849"/>
                    <a:pt x="5602" y="6511"/>
                    <a:pt x="6697" y="5843"/>
                  </a:cubicBezTo>
                  <a:cubicBezTo>
                    <a:pt x="8734" y="4598"/>
                    <a:pt x="9974" y="2384"/>
                    <a:pt x="9978" y="1"/>
                  </a:cubicBezTo>
                  <a:close/>
                </a:path>
              </a:pathLst>
            </a:custGeom>
            <a:solidFill>
              <a:srgbClr val="88A1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8391;p86"/>
            <p:cNvSpPr/>
            <p:nvPr/>
          </p:nvSpPr>
          <p:spPr>
            <a:xfrm>
              <a:off x="3061918" y="3475106"/>
              <a:ext cx="358718" cy="155980"/>
            </a:xfrm>
            <a:custGeom>
              <a:avLst/>
              <a:gdLst/>
              <a:ahLst/>
              <a:cxnLst/>
              <a:rect l="l" t="t" r="r" b="b"/>
              <a:pathLst>
                <a:path w="13702" h="5958" extrusionOk="0">
                  <a:moveTo>
                    <a:pt x="6851" y="0"/>
                  </a:moveTo>
                  <a:cubicBezTo>
                    <a:pt x="3070" y="0"/>
                    <a:pt x="0" y="1331"/>
                    <a:pt x="0" y="2979"/>
                  </a:cubicBezTo>
                  <a:cubicBezTo>
                    <a:pt x="0" y="4622"/>
                    <a:pt x="3070" y="5957"/>
                    <a:pt x="6851" y="5957"/>
                  </a:cubicBezTo>
                  <a:cubicBezTo>
                    <a:pt x="10632" y="5957"/>
                    <a:pt x="13701" y="4622"/>
                    <a:pt x="13701" y="2979"/>
                  </a:cubicBezTo>
                  <a:cubicBezTo>
                    <a:pt x="13701" y="1331"/>
                    <a:pt x="10632" y="0"/>
                    <a:pt x="6851" y="0"/>
                  </a:cubicBezTo>
                  <a:close/>
                </a:path>
              </a:pathLst>
            </a:custGeom>
            <a:solidFill>
              <a:srgbClr val="AABC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8392;p86"/>
            <p:cNvSpPr/>
            <p:nvPr/>
          </p:nvSpPr>
          <p:spPr>
            <a:xfrm>
              <a:off x="3061918" y="3475106"/>
              <a:ext cx="200879" cy="155980"/>
            </a:xfrm>
            <a:custGeom>
              <a:avLst/>
              <a:gdLst/>
              <a:ahLst/>
              <a:cxnLst/>
              <a:rect l="l" t="t" r="r" b="b"/>
              <a:pathLst>
                <a:path w="7673" h="5958" extrusionOk="0">
                  <a:moveTo>
                    <a:pt x="6764" y="0"/>
                  </a:moveTo>
                  <a:cubicBezTo>
                    <a:pt x="3022" y="20"/>
                    <a:pt x="0" y="1345"/>
                    <a:pt x="0" y="2979"/>
                  </a:cubicBezTo>
                  <a:cubicBezTo>
                    <a:pt x="0" y="4612"/>
                    <a:pt x="3022" y="5938"/>
                    <a:pt x="6764" y="5957"/>
                  </a:cubicBezTo>
                  <a:cubicBezTo>
                    <a:pt x="7672" y="4074"/>
                    <a:pt x="7672" y="1884"/>
                    <a:pt x="6764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8393;p86"/>
            <p:cNvSpPr/>
            <p:nvPr/>
          </p:nvSpPr>
          <p:spPr>
            <a:xfrm>
              <a:off x="3046943" y="3367847"/>
              <a:ext cx="379479" cy="370395"/>
            </a:xfrm>
            <a:custGeom>
              <a:avLst/>
              <a:gdLst/>
              <a:ahLst/>
              <a:cxnLst/>
              <a:rect l="l" t="t" r="r" b="b"/>
              <a:pathLst>
                <a:path w="14495" h="14148" extrusionOk="0">
                  <a:moveTo>
                    <a:pt x="4165" y="1793"/>
                  </a:moveTo>
                  <a:cubicBezTo>
                    <a:pt x="4146" y="1793"/>
                    <a:pt x="4125" y="1796"/>
                    <a:pt x="4103" y="1801"/>
                  </a:cubicBezTo>
                  <a:lnTo>
                    <a:pt x="4046" y="1811"/>
                  </a:lnTo>
                  <a:cubicBezTo>
                    <a:pt x="3926" y="1835"/>
                    <a:pt x="3844" y="1955"/>
                    <a:pt x="3868" y="2075"/>
                  </a:cubicBezTo>
                  <a:lnTo>
                    <a:pt x="3873" y="2075"/>
                  </a:lnTo>
                  <a:cubicBezTo>
                    <a:pt x="3894" y="2180"/>
                    <a:pt x="3985" y="2252"/>
                    <a:pt x="4088" y="2252"/>
                  </a:cubicBezTo>
                  <a:cubicBezTo>
                    <a:pt x="4103" y="2252"/>
                    <a:pt x="4117" y="2251"/>
                    <a:pt x="4132" y="2248"/>
                  </a:cubicBezTo>
                  <a:lnTo>
                    <a:pt x="4190" y="2238"/>
                  </a:lnTo>
                  <a:cubicBezTo>
                    <a:pt x="4471" y="2194"/>
                    <a:pt x="4416" y="1793"/>
                    <a:pt x="4165" y="1793"/>
                  </a:cubicBezTo>
                  <a:close/>
                  <a:moveTo>
                    <a:pt x="7423" y="446"/>
                  </a:moveTo>
                  <a:cubicBezTo>
                    <a:pt x="8984" y="446"/>
                    <a:pt x="10502" y="1004"/>
                    <a:pt x="11694" y="2017"/>
                  </a:cubicBezTo>
                  <a:cubicBezTo>
                    <a:pt x="10314" y="1666"/>
                    <a:pt x="8897" y="1489"/>
                    <a:pt x="7480" y="1489"/>
                  </a:cubicBezTo>
                  <a:cubicBezTo>
                    <a:pt x="7461" y="1489"/>
                    <a:pt x="7442" y="1489"/>
                    <a:pt x="7423" y="1489"/>
                  </a:cubicBezTo>
                  <a:cubicBezTo>
                    <a:pt x="6616" y="1489"/>
                    <a:pt x="5809" y="1542"/>
                    <a:pt x="5006" y="1652"/>
                  </a:cubicBezTo>
                  <a:cubicBezTo>
                    <a:pt x="4734" y="1698"/>
                    <a:pt x="4777" y="2096"/>
                    <a:pt x="5037" y="2096"/>
                  </a:cubicBezTo>
                  <a:cubicBezTo>
                    <a:pt x="5047" y="2096"/>
                    <a:pt x="5058" y="2095"/>
                    <a:pt x="5069" y="2094"/>
                  </a:cubicBezTo>
                  <a:cubicBezTo>
                    <a:pt x="5847" y="1988"/>
                    <a:pt x="6635" y="1936"/>
                    <a:pt x="7423" y="1936"/>
                  </a:cubicBezTo>
                  <a:cubicBezTo>
                    <a:pt x="9172" y="1936"/>
                    <a:pt x="10882" y="2195"/>
                    <a:pt x="12376" y="2680"/>
                  </a:cubicBezTo>
                  <a:cubicBezTo>
                    <a:pt x="13159" y="3559"/>
                    <a:pt x="13692" y="4635"/>
                    <a:pt x="13923" y="5788"/>
                  </a:cubicBezTo>
                  <a:cubicBezTo>
                    <a:pt x="13562" y="5409"/>
                    <a:pt x="13034" y="5058"/>
                    <a:pt x="12352" y="4765"/>
                  </a:cubicBezTo>
                  <a:cubicBezTo>
                    <a:pt x="11031" y="4189"/>
                    <a:pt x="9282" y="3872"/>
                    <a:pt x="7423" y="3872"/>
                  </a:cubicBezTo>
                  <a:cubicBezTo>
                    <a:pt x="5559" y="3872"/>
                    <a:pt x="3810" y="4189"/>
                    <a:pt x="2489" y="4765"/>
                  </a:cubicBezTo>
                  <a:cubicBezTo>
                    <a:pt x="1812" y="5058"/>
                    <a:pt x="1283" y="5409"/>
                    <a:pt x="918" y="5788"/>
                  </a:cubicBezTo>
                  <a:cubicBezTo>
                    <a:pt x="1538" y="2685"/>
                    <a:pt x="4257" y="451"/>
                    <a:pt x="7423" y="446"/>
                  </a:cubicBezTo>
                  <a:close/>
                  <a:moveTo>
                    <a:pt x="7125" y="6850"/>
                  </a:moveTo>
                  <a:cubicBezTo>
                    <a:pt x="7000" y="6850"/>
                    <a:pt x="6899" y="6951"/>
                    <a:pt x="6899" y="7076"/>
                  </a:cubicBezTo>
                  <a:cubicBezTo>
                    <a:pt x="6899" y="7196"/>
                    <a:pt x="7000" y="7297"/>
                    <a:pt x="7125" y="7297"/>
                  </a:cubicBezTo>
                  <a:lnTo>
                    <a:pt x="7154" y="7297"/>
                  </a:lnTo>
                  <a:cubicBezTo>
                    <a:pt x="7452" y="7297"/>
                    <a:pt x="7452" y="6850"/>
                    <a:pt x="7154" y="6850"/>
                  </a:cubicBezTo>
                  <a:close/>
                  <a:moveTo>
                    <a:pt x="7418" y="4318"/>
                  </a:moveTo>
                  <a:cubicBezTo>
                    <a:pt x="9220" y="4318"/>
                    <a:pt x="10906" y="4621"/>
                    <a:pt x="12174" y="5173"/>
                  </a:cubicBezTo>
                  <a:cubicBezTo>
                    <a:pt x="13366" y="5692"/>
                    <a:pt x="14048" y="6384"/>
                    <a:pt x="14048" y="7076"/>
                  </a:cubicBezTo>
                  <a:cubicBezTo>
                    <a:pt x="14048" y="7768"/>
                    <a:pt x="13366" y="8455"/>
                    <a:pt x="12174" y="8978"/>
                  </a:cubicBezTo>
                  <a:cubicBezTo>
                    <a:pt x="10906" y="9526"/>
                    <a:pt x="9220" y="9829"/>
                    <a:pt x="7418" y="9829"/>
                  </a:cubicBezTo>
                  <a:cubicBezTo>
                    <a:pt x="5621" y="9829"/>
                    <a:pt x="3930" y="9531"/>
                    <a:pt x="2667" y="8978"/>
                  </a:cubicBezTo>
                  <a:cubicBezTo>
                    <a:pt x="1605" y="8517"/>
                    <a:pt x="947" y="7912"/>
                    <a:pt x="817" y="7297"/>
                  </a:cubicBezTo>
                  <a:lnTo>
                    <a:pt x="6231" y="7297"/>
                  </a:lnTo>
                  <a:cubicBezTo>
                    <a:pt x="6525" y="7297"/>
                    <a:pt x="6525" y="6850"/>
                    <a:pt x="6231" y="6850"/>
                  </a:cubicBezTo>
                  <a:lnTo>
                    <a:pt x="817" y="6850"/>
                  </a:lnTo>
                  <a:cubicBezTo>
                    <a:pt x="947" y="6235"/>
                    <a:pt x="1605" y="5635"/>
                    <a:pt x="2667" y="5173"/>
                  </a:cubicBezTo>
                  <a:cubicBezTo>
                    <a:pt x="3930" y="4621"/>
                    <a:pt x="5621" y="4318"/>
                    <a:pt x="7418" y="4318"/>
                  </a:cubicBezTo>
                  <a:close/>
                  <a:moveTo>
                    <a:pt x="10743" y="11895"/>
                  </a:moveTo>
                  <a:cubicBezTo>
                    <a:pt x="10729" y="11895"/>
                    <a:pt x="10714" y="11896"/>
                    <a:pt x="10699" y="11899"/>
                  </a:cubicBezTo>
                  <a:lnTo>
                    <a:pt x="10642" y="11913"/>
                  </a:lnTo>
                  <a:cubicBezTo>
                    <a:pt x="10359" y="11954"/>
                    <a:pt x="10415" y="12357"/>
                    <a:pt x="10670" y="12357"/>
                  </a:cubicBezTo>
                  <a:cubicBezTo>
                    <a:pt x="10688" y="12357"/>
                    <a:pt x="10708" y="12355"/>
                    <a:pt x="10728" y="12351"/>
                  </a:cubicBezTo>
                  <a:lnTo>
                    <a:pt x="10786" y="12336"/>
                  </a:lnTo>
                  <a:cubicBezTo>
                    <a:pt x="10906" y="12317"/>
                    <a:pt x="10988" y="12197"/>
                    <a:pt x="10963" y="12077"/>
                  </a:cubicBezTo>
                  <a:cubicBezTo>
                    <a:pt x="10942" y="11967"/>
                    <a:pt x="10847" y="11895"/>
                    <a:pt x="10743" y="11895"/>
                  </a:cubicBezTo>
                  <a:close/>
                  <a:moveTo>
                    <a:pt x="13923" y="8359"/>
                  </a:moveTo>
                  <a:lnTo>
                    <a:pt x="13923" y="8359"/>
                  </a:lnTo>
                  <a:cubicBezTo>
                    <a:pt x="13308" y="11462"/>
                    <a:pt x="10584" y="13696"/>
                    <a:pt x="7423" y="13701"/>
                  </a:cubicBezTo>
                  <a:cubicBezTo>
                    <a:pt x="7416" y="13701"/>
                    <a:pt x="7410" y="13701"/>
                    <a:pt x="7403" y="13701"/>
                  </a:cubicBezTo>
                  <a:cubicBezTo>
                    <a:pt x="5844" y="13701"/>
                    <a:pt x="4338" y="13144"/>
                    <a:pt x="3152" y="12139"/>
                  </a:cubicBezTo>
                  <a:lnTo>
                    <a:pt x="3152" y="12139"/>
                  </a:lnTo>
                  <a:cubicBezTo>
                    <a:pt x="4527" y="12485"/>
                    <a:pt x="5935" y="12663"/>
                    <a:pt x="7352" y="12663"/>
                  </a:cubicBezTo>
                  <a:cubicBezTo>
                    <a:pt x="7371" y="12663"/>
                    <a:pt x="7390" y="12663"/>
                    <a:pt x="7408" y="12663"/>
                  </a:cubicBezTo>
                  <a:cubicBezTo>
                    <a:pt x="8216" y="12663"/>
                    <a:pt x="9023" y="12610"/>
                    <a:pt x="9825" y="12500"/>
                  </a:cubicBezTo>
                  <a:cubicBezTo>
                    <a:pt x="10098" y="12453"/>
                    <a:pt x="10055" y="12056"/>
                    <a:pt x="9794" y="12056"/>
                  </a:cubicBezTo>
                  <a:cubicBezTo>
                    <a:pt x="9784" y="12056"/>
                    <a:pt x="9773" y="12056"/>
                    <a:pt x="9762" y="12058"/>
                  </a:cubicBezTo>
                  <a:cubicBezTo>
                    <a:pt x="8984" y="12163"/>
                    <a:pt x="8196" y="12216"/>
                    <a:pt x="7408" y="12216"/>
                  </a:cubicBezTo>
                  <a:cubicBezTo>
                    <a:pt x="5665" y="12216"/>
                    <a:pt x="3959" y="11962"/>
                    <a:pt x="2470" y="11476"/>
                  </a:cubicBezTo>
                  <a:cubicBezTo>
                    <a:pt x="1682" y="10597"/>
                    <a:pt x="1149" y="9521"/>
                    <a:pt x="918" y="8363"/>
                  </a:cubicBezTo>
                  <a:lnTo>
                    <a:pt x="918" y="8363"/>
                  </a:lnTo>
                  <a:cubicBezTo>
                    <a:pt x="1279" y="8743"/>
                    <a:pt x="1812" y="9094"/>
                    <a:pt x="2489" y="9387"/>
                  </a:cubicBezTo>
                  <a:cubicBezTo>
                    <a:pt x="3810" y="9963"/>
                    <a:pt x="5559" y="10280"/>
                    <a:pt x="7423" y="10280"/>
                  </a:cubicBezTo>
                  <a:cubicBezTo>
                    <a:pt x="9282" y="10280"/>
                    <a:pt x="11036" y="9963"/>
                    <a:pt x="12357" y="9387"/>
                  </a:cubicBezTo>
                  <a:cubicBezTo>
                    <a:pt x="13034" y="9089"/>
                    <a:pt x="13562" y="8743"/>
                    <a:pt x="13923" y="8359"/>
                  </a:cubicBezTo>
                  <a:close/>
                  <a:moveTo>
                    <a:pt x="572" y="13701"/>
                  </a:moveTo>
                  <a:cubicBezTo>
                    <a:pt x="274" y="13701"/>
                    <a:pt x="274" y="14147"/>
                    <a:pt x="572" y="14147"/>
                  </a:cubicBezTo>
                  <a:lnTo>
                    <a:pt x="601" y="14147"/>
                  </a:lnTo>
                  <a:cubicBezTo>
                    <a:pt x="726" y="14147"/>
                    <a:pt x="827" y="14046"/>
                    <a:pt x="827" y="13926"/>
                  </a:cubicBezTo>
                  <a:cubicBezTo>
                    <a:pt x="827" y="13801"/>
                    <a:pt x="726" y="13701"/>
                    <a:pt x="601" y="13701"/>
                  </a:cubicBezTo>
                  <a:close/>
                  <a:moveTo>
                    <a:pt x="7423" y="0"/>
                  </a:moveTo>
                  <a:cubicBezTo>
                    <a:pt x="6578" y="0"/>
                    <a:pt x="5729" y="152"/>
                    <a:pt x="4915" y="461"/>
                  </a:cubicBezTo>
                  <a:cubicBezTo>
                    <a:pt x="2744" y="1282"/>
                    <a:pt x="1110" y="3122"/>
                    <a:pt x="553" y="5380"/>
                  </a:cubicBezTo>
                  <a:cubicBezTo>
                    <a:pt x="1" y="7638"/>
                    <a:pt x="587" y="10021"/>
                    <a:pt x="2129" y="11765"/>
                  </a:cubicBezTo>
                  <a:cubicBezTo>
                    <a:pt x="2143" y="11798"/>
                    <a:pt x="2172" y="11827"/>
                    <a:pt x="2206" y="11846"/>
                  </a:cubicBezTo>
                  <a:cubicBezTo>
                    <a:pt x="2273" y="11923"/>
                    <a:pt x="2345" y="12000"/>
                    <a:pt x="2422" y="12072"/>
                  </a:cubicBezTo>
                  <a:cubicBezTo>
                    <a:pt x="3133" y="12788"/>
                    <a:pt x="3993" y="13345"/>
                    <a:pt x="4939" y="13701"/>
                  </a:cubicBezTo>
                  <a:lnTo>
                    <a:pt x="1764" y="13701"/>
                  </a:lnTo>
                  <a:cubicBezTo>
                    <a:pt x="1466" y="13701"/>
                    <a:pt x="1466" y="14147"/>
                    <a:pt x="1764" y="14147"/>
                  </a:cubicBezTo>
                  <a:lnTo>
                    <a:pt x="12184" y="14147"/>
                  </a:lnTo>
                  <a:cubicBezTo>
                    <a:pt x="12482" y="14147"/>
                    <a:pt x="12482" y="13701"/>
                    <a:pt x="12184" y="13701"/>
                  </a:cubicBezTo>
                  <a:lnTo>
                    <a:pt x="9902" y="13701"/>
                  </a:lnTo>
                  <a:cubicBezTo>
                    <a:pt x="12664" y="12658"/>
                    <a:pt x="14489" y="10021"/>
                    <a:pt x="14494" y="7072"/>
                  </a:cubicBezTo>
                  <a:lnTo>
                    <a:pt x="14494" y="7072"/>
                  </a:lnTo>
                  <a:cubicBezTo>
                    <a:pt x="14494" y="7073"/>
                    <a:pt x="14494" y="7074"/>
                    <a:pt x="14494" y="7076"/>
                  </a:cubicBezTo>
                  <a:lnTo>
                    <a:pt x="14494" y="7071"/>
                  </a:lnTo>
                  <a:cubicBezTo>
                    <a:pt x="14494" y="7071"/>
                    <a:pt x="14494" y="7072"/>
                    <a:pt x="14494" y="7072"/>
                  </a:cubicBezTo>
                  <a:lnTo>
                    <a:pt x="14494" y="7072"/>
                  </a:lnTo>
                  <a:cubicBezTo>
                    <a:pt x="14493" y="4748"/>
                    <a:pt x="13355" y="2574"/>
                    <a:pt x="11439" y="1253"/>
                  </a:cubicBezTo>
                  <a:cubicBezTo>
                    <a:pt x="10242" y="426"/>
                    <a:pt x="8839" y="0"/>
                    <a:pt x="742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 advClick="0" advTm="5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9039" y="114535"/>
            <a:ext cx="5227321" cy="3920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21920" y="4155877"/>
            <a:ext cx="8926664" cy="9233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карманные деньги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отличный практический инструмент, помогающий детям понять ценность денег, научиться планировать и правильно распоряжаться своими финансами.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920" y="114535"/>
            <a:ext cx="3520440" cy="8303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Практическая значимость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0222850"/>
              </p:ext>
            </p:extLst>
          </p:nvPr>
        </p:nvGraphicFramePr>
        <p:xfrm>
          <a:off x="0" y="1260925"/>
          <a:ext cx="3642360" cy="2774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27207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28787" t="30103" r="28285" b="16342"/>
          <a:stretch/>
        </p:blipFill>
        <p:spPr>
          <a:xfrm rot="508784">
            <a:off x="2268623" y="1339559"/>
            <a:ext cx="2936860" cy="21824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6706" t="47225"/>
          <a:stretch/>
        </p:blipFill>
        <p:spPr>
          <a:xfrm>
            <a:off x="5421287" y="2252494"/>
            <a:ext cx="3657167" cy="27584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6706" t="2104" b="57223"/>
          <a:stretch/>
        </p:blipFill>
        <p:spPr>
          <a:xfrm>
            <a:off x="5421287" y="126613"/>
            <a:ext cx="3657167" cy="21258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7880" y="127727"/>
            <a:ext cx="5105544" cy="828716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Финиш «Посвящение </a:t>
            </a:r>
          </a:p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юные финансисты»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2677">
            <a:off x="241266" y="1592947"/>
            <a:ext cx="2015282" cy="2849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 rot="719788">
            <a:off x="2846032" y="3919545"/>
            <a:ext cx="2573216" cy="63452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Мотивационные закладки</a:t>
            </a:r>
            <a:endParaRPr lang="ru-RU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343852">
            <a:off x="492300" y="4418435"/>
            <a:ext cx="2573216" cy="63452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Именные дипломы</a:t>
            </a:r>
            <a:endParaRPr lang="ru-RU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3" name="Google Shape;17884;p91"/>
          <p:cNvGrpSpPr/>
          <p:nvPr/>
        </p:nvGrpSpPr>
        <p:grpSpPr>
          <a:xfrm>
            <a:off x="2666289" y="3786731"/>
            <a:ext cx="426837" cy="408301"/>
            <a:chOff x="7488303" y="2436571"/>
            <a:chExt cx="352490" cy="347493"/>
          </a:xfrm>
        </p:grpSpPr>
        <p:sp>
          <p:nvSpPr>
            <p:cNvPr id="34" name="Google Shape;17885;p91"/>
            <p:cNvSpPr/>
            <p:nvPr/>
          </p:nvSpPr>
          <p:spPr>
            <a:xfrm>
              <a:off x="7494810" y="2545939"/>
              <a:ext cx="154057" cy="73840"/>
            </a:xfrm>
            <a:custGeom>
              <a:avLst/>
              <a:gdLst/>
              <a:ahLst/>
              <a:cxnLst/>
              <a:rect l="l" t="t" r="r" b="b"/>
              <a:pathLst>
                <a:path w="5919" h="2837" extrusionOk="0">
                  <a:moveTo>
                    <a:pt x="5918" y="1"/>
                  </a:moveTo>
                  <a:lnTo>
                    <a:pt x="4623" y="106"/>
                  </a:lnTo>
                  <a:cubicBezTo>
                    <a:pt x="2931" y="247"/>
                    <a:pt x="1341" y="986"/>
                    <a:pt x="141" y="2186"/>
                  </a:cubicBezTo>
                  <a:cubicBezTo>
                    <a:pt x="0" y="2327"/>
                    <a:pt x="88" y="2573"/>
                    <a:pt x="289" y="2590"/>
                  </a:cubicBezTo>
                  <a:lnTo>
                    <a:pt x="3082" y="2837"/>
                  </a:lnTo>
                  <a:lnTo>
                    <a:pt x="5918" y="1"/>
                  </a:lnTo>
                  <a:close/>
                </a:path>
              </a:pathLst>
            </a:custGeom>
            <a:solidFill>
              <a:srgbClr val="B0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7886;p91"/>
            <p:cNvSpPr/>
            <p:nvPr/>
          </p:nvSpPr>
          <p:spPr>
            <a:xfrm>
              <a:off x="7656259" y="2627092"/>
              <a:ext cx="73736" cy="152183"/>
            </a:xfrm>
            <a:custGeom>
              <a:avLst/>
              <a:gdLst/>
              <a:ahLst/>
              <a:cxnLst/>
              <a:rect l="l" t="t" r="r" b="b"/>
              <a:pathLst>
                <a:path w="2833" h="5847" extrusionOk="0">
                  <a:moveTo>
                    <a:pt x="2833" y="0"/>
                  </a:moveTo>
                  <a:lnTo>
                    <a:pt x="0" y="2836"/>
                  </a:lnTo>
                  <a:lnTo>
                    <a:pt x="246" y="5630"/>
                  </a:lnTo>
                  <a:cubicBezTo>
                    <a:pt x="258" y="5763"/>
                    <a:pt x="369" y="5846"/>
                    <a:pt x="483" y="5846"/>
                  </a:cubicBezTo>
                  <a:cubicBezTo>
                    <a:pt x="541" y="5846"/>
                    <a:pt x="600" y="5825"/>
                    <a:pt x="648" y="5777"/>
                  </a:cubicBezTo>
                  <a:cubicBezTo>
                    <a:pt x="1851" y="4578"/>
                    <a:pt x="2586" y="2987"/>
                    <a:pt x="2727" y="1295"/>
                  </a:cubicBezTo>
                  <a:lnTo>
                    <a:pt x="2833" y="0"/>
                  </a:lnTo>
                  <a:close/>
                </a:path>
              </a:pathLst>
            </a:custGeom>
            <a:solidFill>
              <a:srgbClr val="B0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7887;p91"/>
            <p:cNvSpPr/>
            <p:nvPr/>
          </p:nvSpPr>
          <p:spPr>
            <a:xfrm>
              <a:off x="7494706" y="2549791"/>
              <a:ext cx="111007" cy="64496"/>
            </a:xfrm>
            <a:custGeom>
              <a:avLst/>
              <a:gdLst/>
              <a:ahLst/>
              <a:cxnLst/>
              <a:rect l="l" t="t" r="r" b="b"/>
              <a:pathLst>
                <a:path w="4265" h="2478" extrusionOk="0">
                  <a:moveTo>
                    <a:pt x="4265" y="1"/>
                  </a:moveTo>
                  <a:lnTo>
                    <a:pt x="4265" y="1"/>
                  </a:lnTo>
                  <a:cubicBezTo>
                    <a:pt x="2706" y="208"/>
                    <a:pt x="1257" y="926"/>
                    <a:pt x="145" y="2038"/>
                  </a:cubicBezTo>
                  <a:cubicBezTo>
                    <a:pt x="1" y="2182"/>
                    <a:pt x="92" y="2425"/>
                    <a:pt x="293" y="2442"/>
                  </a:cubicBezTo>
                  <a:lnTo>
                    <a:pt x="708" y="2478"/>
                  </a:lnTo>
                  <a:cubicBezTo>
                    <a:pt x="574" y="2379"/>
                    <a:pt x="556" y="2186"/>
                    <a:pt x="673" y="2066"/>
                  </a:cubicBezTo>
                  <a:cubicBezTo>
                    <a:pt x="1668" y="1074"/>
                    <a:pt x="2907" y="359"/>
                    <a:pt x="4265" y="1"/>
                  </a:cubicBezTo>
                  <a:close/>
                </a:path>
              </a:pathLst>
            </a:custGeom>
            <a:solidFill>
              <a:srgbClr val="D1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888;p91"/>
            <p:cNvSpPr/>
            <p:nvPr/>
          </p:nvSpPr>
          <p:spPr>
            <a:xfrm>
              <a:off x="7656155" y="2687242"/>
              <a:ext cx="21629" cy="92033"/>
            </a:xfrm>
            <a:custGeom>
              <a:avLst/>
              <a:gdLst/>
              <a:ahLst/>
              <a:cxnLst/>
              <a:rect l="l" t="t" r="r" b="b"/>
              <a:pathLst>
                <a:path w="831" h="3536" extrusionOk="0">
                  <a:moveTo>
                    <a:pt x="525" y="1"/>
                  </a:moveTo>
                  <a:lnTo>
                    <a:pt x="1" y="525"/>
                  </a:lnTo>
                  <a:lnTo>
                    <a:pt x="250" y="3319"/>
                  </a:lnTo>
                  <a:cubicBezTo>
                    <a:pt x="262" y="3452"/>
                    <a:pt x="371" y="3535"/>
                    <a:pt x="486" y="3535"/>
                  </a:cubicBezTo>
                  <a:cubicBezTo>
                    <a:pt x="544" y="3535"/>
                    <a:pt x="603" y="3514"/>
                    <a:pt x="652" y="3466"/>
                  </a:cubicBezTo>
                  <a:cubicBezTo>
                    <a:pt x="711" y="3407"/>
                    <a:pt x="771" y="3343"/>
                    <a:pt x="831" y="3280"/>
                  </a:cubicBezTo>
                  <a:cubicBezTo>
                    <a:pt x="817" y="3252"/>
                    <a:pt x="810" y="3220"/>
                    <a:pt x="806" y="3189"/>
                  </a:cubicBezTo>
                  <a:lnTo>
                    <a:pt x="525" y="1"/>
                  </a:lnTo>
                  <a:close/>
                </a:path>
              </a:pathLst>
            </a:custGeom>
            <a:solidFill>
              <a:srgbClr val="D1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7889;p91"/>
            <p:cNvSpPr/>
            <p:nvPr/>
          </p:nvSpPr>
          <p:spPr>
            <a:xfrm>
              <a:off x="7558812" y="2442011"/>
              <a:ext cx="275735" cy="274382"/>
            </a:xfrm>
            <a:custGeom>
              <a:avLst/>
              <a:gdLst/>
              <a:ahLst/>
              <a:cxnLst/>
              <a:rect l="l" t="t" r="r" b="b"/>
              <a:pathLst>
                <a:path w="10594" h="10542" extrusionOk="0">
                  <a:moveTo>
                    <a:pt x="10384" y="0"/>
                  </a:moveTo>
                  <a:cubicBezTo>
                    <a:pt x="10367" y="0"/>
                    <a:pt x="10351" y="3"/>
                    <a:pt x="10334" y="7"/>
                  </a:cubicBezTo>
                  <a:lnTo>
                    <a:pt x="8100" y="662"/>
                  </a:lnTo>
                  <a:lnTo>
                    <a:pt x="6450" y="1147"/>
                  </a:lnTo>
                  <a:cubicBezTo>
                    <a:pt x="6313" y="1186"/>
                    <a:pt x="6189" y="1260"/>
                    <a:pt x="6091" y="1358"/>
                  </a:cubicBezTo>
                  <a:lnTo>
                    <a:pt x="78" y="7368"/>
                  </a:lnTo>
                  <a:cubicBezTo>
                    <a:pt x="0" y="7445"/>
                    <a:pt x="0" y="7569"/>
                    <a:pt x="78" y="7646"/>
                  </a:cubicBezTo>
                  <a:lnTo>
                    <a:pt x="1281" y="8849"/>
                  </a:lnTo>
                  <a:lnTo>
                    <a:pt x="1721" y="9289"/>
                  </a:lnTo>
                  <a:lnTo>
                    <a:pt x="2914" y="10478"/>
                  </a:lnTo>
                  <a:cubicBezTo>
                    <a:pt x="2954" y="10521"/>
                    <a:pt x="3009" y="10542"/>
                    <a:pt x="3063" y="10542"/>
                  </a:cubicBezTo>
                  <a:cubicBezTo>
                    <a:pt x="3118" y="10542"/>
                    <a:pt x="3172" y="10521"/>
                    <a:pt x="3213" y="10478"/>
                  </a:cubicBezTo>
                  <a:lnTo>
                    <a:pt x="6577" y="7111"/>
                  </a:lnTo>
                  <a:lnTo>
                    <a:pt x="9194" y="4497"/>
                  </a:lnTo>
                  <a:cubicBezTo>
                    <a:pt x="9307" y="4388"/>
                    <a:pt x="9388" y="4247"/>
                    <a:pt x="9434" y="4096"/>
                  </a:cubicBezTo>
                  <a:lnTo>
                    <a:pt x="10559" y="236"/>
                  </a:lnTo>
                  <a:cubicBezTo>
                    <a:pt x="10593" y="116"/>
                    <a:pt x="10500" y="0"/>
                    <a:pt x="10384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890;p91"/>
            <p:cNvSpPr/>
            <p:nvPr/>
          </p:nvSpPr>
          <p:spPr>
            <a:xfrm>
              <a:off x="7558890" y="2442011"/>
              <a:ext cx="275761" cy="205253"/>
            </a:xfrm>
            <a:custGeom>
              <a:avLst/>
              <a:gdLst/>
              <a:ahLst/>
              <a:cxnLst/>
              <a:rect l="l" t="t" r="r" b="b"/>
              <a:pathLst>
                <a:path w="10595" h="7886" extrusionOk="0">
                  <a:moveTo>
                    <a:pt x="10383" y="0"/>
                  </a:moveTo>
                  <a:cubicBezTo>
                    <a:pt x="10366" y="0"/>
                    <a:pt x="10349" y="3"/>
                    <a:pt x="10331" y="7"/>
                  </a:cubicBezTo>
                  <a:lnTo>
                    <a:pt x="6429" y="1151"/>
                  </a:lnTo>
                  <a:cubicBezTo>
                    <a:pt x="6306" y="1186"/>
                    <a:pt x="6194" y="1253"/>
                    <a:pt x="6102" y="1344"/>
                  </a:cubicBezTo>
                  <a:lnTo>
                    <a:pt x="75" y="7368"/>
                  </a:lnTo>
                  <a:cubicBezTo>
                    <a:pt x="1" y="7445"/>
                    <a:pt x="1" y="7569"/>
                    <a:pt x="75" y="7646"/>
                  </a:cubicBezTo>
                  <a:lnTo>
                    <a:pt x="314" y="7885"/>
                  </a:lnTo>
                  <a:lnTo>
                    <a:pt x="993" y="7203"/>
                  </a:lnTo>
                  <a:lnTo>
                    <a:pt x="6401" y="1795"/>
                  </a:lnTo>
                  <a:cubicBezTo>
                    <a:pt x="6486" y="1714"/>
                    <a:pt x="6588" y="1651"/>
                    <a:pt x="6700" y="1619"/>
                  </a:cubicBezTo>
                  <a:lnTo>
                    <a:pt x="10483" y="514"/>
                  </a:lnTo>
                  <a:lnTo>
                    <a:pt x="10563" y="236"/>
                  </a:lnTo>
                  <a:cubicBezTo>
                    <a:pt x="10594" y="113"/>
                    <a:pt x="10501" y="0"/>
                    <a:pt x="10383" y="0"/>
                  </a:cubicBez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891;p91"/>
            <p:cNvSpPr/>
            <p:nvPr/>
          </p:nvSpPr>
          <p:spPr>
            <a:xfrm>
              <a:off x="7697929" y="2520406"/>
              <a:ext cx="57703" cy="57625"/>
            </a:xfrm>
            <a:custGeom>
              <a:avLst/>
              <a:gdLst/>
              <a:ahLst/>
              <a:cxnLst/>
              <a:rect l="l" t="t" r="r" b="b"/>
              <a:pathLst>
                <a:path w="2217" h="2214" extrusionOk="0">
                  <a:moveTo>
                    <a:pt x="1108" y="0"/>
                  </a:moveTo>
                  <a:cubicBezTo>
                    <a:pt x="496" y="0"/>
                    <a:pt x="0" y="496"/>
                    <a:pt x="0" y="1105"/>
                  </a:cubicBezTo>
                  <a:cubicBezTo>
                    <a:pt x="0" y="1717"/>
                    <a:pt x="496" y="2213"/>
                    <a:pt x="1108" y="2213"/>
                  </a:cubicBezTo>
                  <a:cubicBezTo>
                    <a:pt x="1721" y="2213"/>
                    <a:pt x="2217" y="1717"/>
                    <a:pt x="2217" y="1105"/>
                  </a:cubicBezTo>
                  <a:cubicBezTo>
                    <a:pt x="2217" y="496"/>
                    <a:pt x="1721" y="0"/>
                    <a:pt x="1108" y="0"/>
                  </a:cubicBezTo>
                  <a:close/>
                </a:path>
              </a:pathLst>
            </a:custGeom>
            <a:solidFill>
              <a:srgbClr val="697D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892;p91"/>
            <p:cNvSpPr/>
            <p:nvPr/>
          </p:nvSpPr>
          <p:spPr>
            <a:xfrm>
              <a:off x="7698007" y="2520328"/>
              <a:ext cx="35554" cy="57755"/>
            </a:xfrm>
            <a:custGeom>
              <a:avLst/>
              <a:gdLst/>
              <a:ahLst/>
              <a:cxnLst/>
              <a:rect l="l" t="t" r="r" b="b"/>
              <a:pathLst>
                <a:path w="1366" h="2219" extrusionOk="0">
                  <a:moveTo>
                    <a:pt x="1107" y="1"/>
                  </a:moveTo>
                  <a:cubicBezTo>
                    <a:pt x="512" y="1"/>
                    <a:pt x="1" y="483"/>
                    <a:pt x="1" y="1111"/>
                  </a:cubicBezTo>
                  <a:cubicBezTo>
                    <a:pt x="1" y="1736"/>
                    <a:pt x="512" y="2219"/>
                    <a:pt x="1107" y="2219"/>
                  </a:cubicBezTo>
                  <a:cubicBezTo>
                    <a:pt x="1192" y="2219"/>
                    <a:pt x="1279" y="2209"/>
                    <a:pt x="1366" y="2188"/>
                  </a:cubicBezTo>
                  <a:cubicBezTo>
                    <a:pt x="532" y="1984"/>
                    <a:pt x="229" y="939"/>
                    <a:pt x="841" y="327"/>
                  </a:cubicBezTo>
                  <a:cubicBezTo>
                    <a:pt x="986" y="183"/>
                    <a:pt x="1169" y="81"/>
                    <a:pt x="1366" y="31"/>
                  </a:cubicBezTo>
                  <a:cubicBezTo>
                    <a:pt x="1279" y="11"/>
                    <a:pt x="1192" y="1"/>
                    <a:pt x="1107" y="1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893;p91"/>
            <p:cNvSpPr/>
            <p:nvPr/>
          </p:nvSpPr>
          <p:spPr>
            <a:xfrm>
              <a:off x="7551576" y="2649788"/>
              <a:ext cx="74569" cy="73918"/>
            </a:xfrm>
            <a:custGeom>
              <a:avLst/>
              <a:gdLst/>
              <a:ahLst/>
              <a:cxnLst/>
              <a:rect l="l" t="t" r="r" b="b"/>
              <a:pathLst>
                <a:path w="2865" h="2840" extrusionOk="0">
                  <a:moveTo>
                    <a:pt x="743" y="1"/>
                  </a:moveTo>
                  <a:lnTo>
                    <a:pt x="113" y="631"/>
                  </a:lnTo>
                  <a:cubicBezTo>
                    <a:pt x="1" y="743"/>
                    <a:pt x="1" y="926"/>
                    <a:pt x="113" y="1042"/>
                  </a:cubicBezTo>
                  <a:lnTo>
                    <a:pt x="968" y="1897"/>
                  </a:lnTo>
                  <a:lnTo>
                    <a:pt x="1827" y="2752"/>
                  </a:lnTo>
                  <a:cubicBezTo>
                    <a:pt x="1883" y="2810"/>
                    <a:pt x="1957" y="2839"/>
                    <a:pt x="2031" y="2839"/>
                  </a:cubicBezTo>
                  <a:cubicBezTo>
                    <a:pt x="2105" y="2839"/>
                    <a:pt x="2180" y="2810"/>
                    <a:pt x="2238" y="2752"/>
                  </a:cubicBezTo>
                  <a:lnTo>
                    <a:pt x="2865" y="2126"/>
                  </a:lnTo>
                  <a:lnTo>
                    <a:pt x="2027" y="1289"/>
                  </a:lnTo>
                  <a:lnTo>
                    <a:pt x="1580" y="838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697D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894;p91"/>
            <p:cNvSpPr/>
            <p:nvPr/>
          </p:nvSpPr>
          <p:spPr>
            <a:xfrm>
              <a:off x="7551576" y="2649788"/>
              <a:ext cx="28969" cy="32274"/>
            </a:xfrm>
            <a:custGeom>
              <a:avLst/>
              <a:gdLst/>
              <a:ahLst/>
              <a:cxnLst/>
              <a:rect l="l" t="t" r="r" b="b"/>
              <a:pathLst>
                <a:path w="1113" h="1240" extrusionOk="0">
                  <a:moveTo>
                    <a:pt x="739" y="1"/>
                  </a:moveTo>
                  <a:lnTo>
                    <a:pt x="113" y="627"/>
                  </a:lnTo>
                  <a:cubicBezTo>
                    <a:pt x="1" y="743"/>
                    <a:pt x="1" y="926"/>
                    <a:pt x="113" y="1042"/>
                  </a:cubicBezTo>
                  <a:lnTo>
                    <a:pt x="310" y="1239"/>
                  </a:lnTo>
                  <a:cubicBezTo>
                    <a:pt x="324" y="1179"/>
                    <a:pt x="356" y="1127"/>
                    <a:pt x="398" y="1084"/>
                  </a:cubicBezTo>
                  <a:lnTo>
                    <a:pt x="1112" y="370"/>
                  </a:lnTo>
                  <a:lnTo>
                    <a:pt x="739" y="1"/>
                  </a:ln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895;p91"/>
            <p:cNvSpPr/>
            <p:nvPr/>
          </p:nvSpPr>
          <p:spPr>
            <a:xfrm>
              <a:off x="7558890" y="2619675"/>
              <a:ext cx="97395" cy="96744"/>
            </a:xfrm>
            <a:custGeom>
              <a:avLst/>
              <a:gdLst/>
              <a:ahLst/>
              <a:cxnLst/>
              <a:rect l="l" t="t" r="r" b="b"/>
              <a:pathLst>
                <a:path w="3742" h="3717" extrusionOk="0">
                  <a:moveTo>
                    <a:pt x="620" y="0"/>
                  </a:moveTo>
                  <a:lnTo>
                    <a:pt x="78" y="546"/>
                  </a:lnTo>
                  <a:cubicBezTo>
                    <a:pt x="1" y="619"/>
                    <a:pt x="1" y="743"/>
                    <a:pt x="78" y="820"/>
                  </a:cubicBezTo>
                  <a:lnTo>
                    <a:pt x="1282" y="2023"/>
                  </a:lnTo>
                  <a:lnTo>
                    <a:pt x="1722" y="2463"/>
                  </a:lnTo>
                  <a:lnTo>
                    <a:pt x="2911" y="3656"/>
                  </a:lnTo>
                  <a:cubicBezTo>
                    <a:pt x="2953" y="3696"/>
                    <a:pt x="3008" y="3717"/>
                    <a:pt x="3062" y="3717"/>
                  </a:cubicBezTo>
                  <a:cubicBezTo>
                    <a:pt x="3117" y="3717"/>
                    <a:pt x="3171" y="3696"/>
                    <a:pt x="3213" y="3656"/>
                  </a:cubicBezTo>
                  <a:lnTo>
                    <a:pt x="3741" y="3128"/>
                  </a:lnTo>
                  <a:lnTo>
                    <a:pt x="2401" y="1784"/>
                  </a:lnTo>
                  <a:lnTo>
                    <a:pt x="1961" y="1344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EAEF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896;p91"/>
            <p:cNvSpPr/>
            <p:nvPr/>
          </p:nvSpPr>
          <p:spPr>
            <a:xfrm>
              <a:off x="7558812" y="2619675"/>
              <a:ext cx="25949" cy="27485"/>
            </a:xfrm>
            <a:custGeom>
              <a:avLst/>
              <a:gdLst/>
              <a:ahLst/>
              <a:cxnLst/>
              <a:rect l="l" t="t" r="r" b="b"/>
              <a:pathLst>
                <a:path w="997" h="1056" extrusionOk="0">
                  <a:moveTo>
                    <a:pt x="620" y="0"/>
                  </a:moveTo>
                  <a:lnTo>
                    <a:pt x="78" y="542"/>
                  </a:lnTo>
                  <a:cubicBezTo>
                    <a:pt x="0" y="619"/>
                    <a:pt x="0" y="743"/>
                    <a:pt x="78" y="816"/>
                  </a:cubicBezTo>
                  <a:lnTo>
                    <a:pt x="317" y="1056"/>
                  </a:lnTo>
                  <a:lnTo>
                    <a:pt x="996" y="37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D2DC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897;p91"/>
            <p:cNvSpPr/>
            <p:nvPr/>
          </p:nvSpPr>
          <p:spPr>
            <a:xfrm>
              <a:off x="7769635" y="2441985"/>
              <a:ext cx="65095" cy="64418"/>
            </a:xfrm>
            <a:custGeom>
              <a:avLst/>
              <a:gdLst/>
              <a:ahLst/>
              <a:cxnLst/>
              <a:rect l="l" t="t" r="r" b="b"/>
              <a:pathLst>
                <a:path w="2501" h="2475" extrusionOk="0">
                  <a:moveTo>
                    <a:pt x="2288" y="0"/>
                  </a:moveTo>
                  <a:cubicBezTo>
                    <a:pt x="2271" y="0"/>
                    <a:pt x="2253" y="3"/>
                    <a:pt x="2234" y="8"/>
                  </a:cubicBezTo>
                  <a:lnTo>
                    <a:pt x="0" y="663"/>
                  </a:lnTo>
                  <a:lnTo>
                    <a:pt x="1812" y="2475"/>
                  </a:lnTo>
                  <a:lnTo>
                    <a:pt x="2466" y="237"/>
                  </a:lnTo>
                  <a:cubicBezTo>
                    <a:pt x="2500" y="115"/>
                    <a:pt x="2406" y="0"/>
                    <a:pt x="2288" y="0"/>
                  </a:cubicBezTo>
                  <a:close/>
                </a:path>
              </a:pathLst>
            </a:custGeom>
            <a:solidFill>
              <a:srgbClr val="B6C5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898;p91"/>
            <p:cNvSpPr/>
            <p:nvPr/>
          </p:nvSpPr>
          <p:spPr>
            <a:xfrm>
              <a:off x="7769635" y="2442011"/>
              <a:ext cx="65095" cy="28318"/>
            </a:xfrm>
            <a:custGeom>
              <a:avLst/>
              <a:gdLst/>
              <a:ahLst/>
              <a:cxnLst/>
              <a:rect l="l" t="t" r="r" b="b"/>
              <a:pathLst>
                <a:path w="2501" h="1088" extrusionOk="0">
                  <a:moveTo>
                    <a:pt x="2285" y="0"/>
                  </a:moveTo>
                  <a:cubicBezTo>
                    <a:pt x="2268" y="0"/>
                    <a:pt x="2251" y="3"/>
                    <a:pt x="2234" y="7"/>
                  </a:cubicBezTo>
                  <a:lnTo>
                    <a:pt x="1499" y="222"/>
                  </a:lnTo>
                  <a:lnTo>
                    <a:pt x="0" y="662"/>
                  </a:lnTo>
                  <a:lnTo>
                    <a:pt x="422" y="1088"/>
                  </a:lnTo>
                  <a:lnTo>
                    <a:pt x="2382" y="514"/>
                  </a:lnTo>
                  <a:lnTo>
                    <a:pt x="2463" y="240"/>
                  </a:lnTo>
                  <a:cubicBezTo>
                    <a:pt x="2500" y="116"/>
                    <a:pt x="2404" y="0"/>
                    <a:pt x="2285" y="0"/>
                  </a:cubicBezTo>
                  <a:close/>
                </a:path>
              </a:pathLst>
            </a:custGeom>
            <a:solidFill>
              <a:srgbClr val="A9BA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7899;p91"/>
            <p:cNvSpPr/>
            <p:nvPr/>
          </p:nvSpPr>
          <p:spPr>
            <a:xfrm>
              <a:off x="7573179" y="2583991"/>
              <a:ext cx="119544" cy="118087"/>
            </a:xfrm>
            <a:custGeom>
              <a:avLst/>
              <a:gdLst/>
              <a:ahLst/>
              <a:cxnLst/>
              <a:rect l="l" t="t" r="r" b="b"/>
              <a:pathLst>
                <a:path w="4593" h="4537" extrusionOk="0">
                  <a:moveTo>
                    <a:pt x="4246" y="1"/>
                  </a:moveTo>
                  <a:cubicBezTo>
                    <a:pt x="4169" y="1"/>
                    <a:pt x="4093" y="31"/>
                    <a:pt x="4033" y="90"/>
                  </a:cubicBezTo>
                  <a:lnTo>
                    <a:pt x="117" y="4007"/>
                  </a:lnTo>
                  <a:cubicBezTo>
                    <a:pt x="1" y="4123"/>
                    <a:pt x="1" y="4309"/>
                    <a:pt x="117" y="4429"/>
                  </a:cubicBezTo>
                  <a:lnTo>
                    <a:pt x="138" y="4446"/>
                  </a:lnTo>
                  <a:cubicBezTo>
                    <a:pt x="197" y="4507"/>
                    <a:pt x="273" y="4536"/>
                    <a:pt x="350" y="4536"/>
                  </a:cubicBezTo>
                  <a:cubicBezTo>
                    <a:pt x="425" y="4536"/>
                    <a:pt x="501" y="4507"/>
                    <a:pt x="560" y="4450"/>
                  </a:cubicBezTo>
                  <a:lnTo>
                    <a:pt x="4476" y="530"/>
                  </a:lnTo>
                  <a:cubicBezTo>
                    <a:pt x="4592" y="414"/>
                    <a:pt x="4592" y="224"/>
                    <a:pt x="4476" y="108"/>
                  </a:cubicBezTo>
                  <a:lnTo>
                    <a:pt x="4459" y="90"/>
                  </a:lnTo>
                  <a:cubicBezTo>
                    <a:pt x="4399" y="31"/>
                    <a:pt x="4322" y="1"/>
                    <a:pt x="4246" y="1"/>
                  </a:cubicBezTo>
                  <a:close/>
                </a:path>
              </a:pathLst>
            </a:custGeom>
            <a:solidFill>
              <a:srgbClr val="B0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900;p91"/>
            <p:cNvSpPr/>
            <p:nvPr/>
          </p:nvSpPr>
          <p:spPr>
            <a:xfrm>
              <a:off x="7573179" y="2583991"/>
              <a:ext cx="119544" cy="118087"/>
            </a:xfrm>
            <a:custGeom>
              <a:avLst/>
              <a:gdLst/>
              <a:ahLst/>
              <a:cxnLst/>
              <a:rect l="l" t="t" r="r" b="b"/>
              <a:pathLst>
                <a:path w="4593" h="4537" extrusionOk="0">
                  <a:moveTo>
                    <a:pt x="4246" y="1"/>
                  </a:moveTo>
                  <a:cubicBezTo>
                    <a:pt x="4169" y="1"/>
                    <a:pt x="4093" y="31"/>
                    <a:pt x="4033" y="90"/>
                  </a:cubicBezTo>
                  <a:lnTo>
                    <a:pt x="117" y="4007"/>
                  </a:lnTo>
                  <a:cubicBezTo>
                    <a:pt x="1" y="4123"/>
                    <a:pt x="1" y="4309"/>
                    <a:pt x="117" y="4429"/>
                  </a:cubicBezTo>
                  <a:lnTo>
                    <a:pt x="138" y="4446"/>
                  </a:lnTo>
                  <a:cubicBezTo>
                    <a:pt x="197" y="4507"/>
                    <a:pt x="273" y="4536"/>
                    <a:pt x="350" y="4536"/>
                  </a:cubicBezTo>
                  <a:cubicBezTo>
                    <a:pt x="425" y="4536"/>
                    <a:pt x="501" y="4507"/>
                    <a:pt x="560" y="4450"/>
                  </a:cubicBezTo>
                  <a:lnTo>
                    <a:pt x="4476" y="530"/>
                  </a:lnTo>
                  <a:cubicBezTo>
                    <a:pt x="4592" y="414"/>
                    <a:pt x="4592" y="224"/>
                    <a:pt x="4476" y="108"/>
                  </a:cubicBezTo>
                  <a:lnTo>
                    <a:pt x="4459" y="90"/>
                  </a:lnTo>
                  <a:cubicBezTo>
                    <a:pt x="4399" y="31"/>
                    <a:pt x="4322" y="1"/>
                    <a:pt x="4246" y="1"/>
                  </a:cubicBezTo>
                  <a:close/>
                </a:path>
              </a:pathLst>
            </a:custGeom>
            <a:solidFill>
              <a:srgbClr val="B0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901;p91"/>
            <p:cNvSpPr/>
            <p:nvPr/>
          </p:nvSpPr>
          <p:spPr>
            <a:xfrm>
              <a:off x="7573101" y="2583965"/>
              <a:ext cx="117696" cy="118061"/>
            </a:xfrm>
            <a:custGeom>
              <a:avLst/>
              <a:gdLst/>
              <a:ahLst/>
              <a:cxnLst/>
              <a:rect l="l" t="t" r="r" b="b"/>
              <a:pathLst>
                <a:path w="4522" h="4536" extrusionOk="0">
                  <a:moveTo>
                    <a:pt x="4247" y="1"/>
                  </a:moveTo>
                  <a:cubicBezTo>
                    <a:pt x="4171" y="1"/>
                    <a:pt x="4094" y="30"/>
                    <a:pt x="4036" y="88"/>
                  </a:cubicBezTo>
                  <a:lnTo>
                    <a:pt x="120" y="4004"/>
                  </a:lnTo>
                  <a:cubicBezTo>
                    <a:pt x="0" y="4120"/>
                    <a:pt x="0" y="4310"/>
                    <a:pt x="120" y="4426"/>
                  </a:cubicBezTo>
                  <a:lnTo>
                    <a:pt x="138" y="4447"/>
                  </a:lnTo>
                  <a:cubicBezTo>
                    <a:pt x="194" y="4504"/>
                    <a:pt x="268" y="4532"/>
                    <a:pt x="345" y="4535"/>
                  </a:cubicBezTo>
                  <a:cubicBezTo>
                    <a:pt x="271" y="4416"/>
                    <a:pt x="289" y="4264"/>
                    <a:pt x="387" y="4166"/>
                  </a:cubicBezTo>
                  <a:lnTo>
                    <a:pt x="4307" y="250"/>
                  </a:lnTo>
                  <a:cubicBezTo>
                    <a:pt x="4360" y="193"/>
                    <a:pt x="4433" y="162"/>
                    <a:pt x="4509" y="162"/>
                  </a:cubicBezTo>
                  <a:cubicBezTo>
                    <a:pt x="4513" y="162"/>
                    <a:pt x="4518" y="162"/>
                    <a:pt x="4522" y="162"/>
                  </a:cubicBezTo>
                  <a:cubicBezTo>
                    <a:pt x="4511" y="141"/>
                    <a:pt x="4493" y="123"/>
                    <a:pt x="4479" y="109"/>
                  </a:cubicBezTo>
                  <a:lnTo>
                    <a:pt x="4458" y="88"/>
                  </a:lnTo>
                  <a:cubicBezTo>
                    <a:pt x="4400" y="30"/>
                    <a:pt x="4324" y="1"/>
                    <a:pt x="4247" y="1"/>
                  </a:cubicBezTo>
                  <a:close/>
                </a:path>
              </a:pathLst>
            </a:custGeom>
            <a:solidFill>
              <a:srgbClr val="D1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902;p91"/>
            <p:cNvSpPr/>
            <p:nvPr/>
          </p:nvSpPr>
          <p:spPr>
            <a:xfrm>
              <a:off x="7514799" y="2685082"/>
              <a:ext cx="30036" cy="27459"/>
            </a:xfrm>
            <a:custGeom>
              <a:avLst/>
              <a:gdLst/>
              <a:ahLst/>
              <a:cxnLst/>
              <a:rect l="l" t="t" r="r" b="b"/>
              <a:pathLst>
                <a:path w="1154" h="1055" extrusionOk="0">
                  <a:moveTo>
                    <a:pt x="939" y="0"/>
                  </a:moveTo>
                  <a:cubicBezTo>
                    <a:pt x="888" y="0"/>
                    <a:pt x="838" y="19"/>
                    <a:pt x="801" y="56"/>
                  </a:cubicBezTo>
                  <a:lnTo>
                    <a:pt x="136" y="721"/>
                  </a:lnTo>
                  <a:cubicBezTo>
                    <a:pt x="1" y="865"/>
                    <a:pt x="129" y="1055"/>
                    <a:pt x="279" y="1055"/>
                  </a:cubicBezTo>
                  <a:cubicBezTo>
                    <a:pt x="323" y="1055"/>
                    <a:pt x="369" y="1038"/>
                    <a:pt x="411" y="999"/>
                  </a:cubicBezTo>
                  <a:lnTo>
                    <a:pt x="1076" y="334"/>
                  </a:lnTo>
                  <a:cubicBezTo>
                    <a:pt x="1153" y="256"/>
                    <a:pt x="1153" y="133"/>
                    <a:pt x="1076" y="56"/>
                  </a:cubicBezTo>
                  <a:cubicBezTo>
                    <a:pt x="1039" y="19"/>
                    <a:pt x="989" y="0"/>
                    <a:pt x="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903;p91"/>
            <p:cNvSpPr/>
            <p:nvPr/>
          </p:nvSpPr>
          <p:spPr>
            <a:xfrm>
              <a:off x="7531717" y="2701843"/>
              <a:ext cx="29958" cy="27537"/>
            </a:xfrm>
            <a:custGeom>
              <a:avLst/>
              <a:gdLst/>
              <a:ahLst/>
              <a:cxnLst/>
              <a:rect l="l" t="t" r="r" b="b"/>
              <a:pathLst>
                <a:path w="1151" h="1058" extrusionOk="0">
                  <a:moveTo>
                    <a:pt x="935" y="1"/>
                  </a:moveTo>
                  <a:cubicBezTo>
                    <a:pt x="885" y="1"/>
                    <a:pt x="836" y="20"/>
                    <a:pt x="799" y="59"/>
                  </a:cubicBezTo>
                  <a:lnTo>
                    <a:pt x="134" y="724"/>
                  </a:lnTo>
                  <a:cubicBezTo>
                    <a:pt x="1" y="868"/>
                    <a:pt x="127" y="1058"/>
                    <a:pt x="278" y="1058"/>
                  </a:cubicBezTo>
                  <a:cubicBezTo>
                    <a:pt x="322" y="1058"/>
                    <a:pt x="369" y="1041"/>
                    <a:pt x="412" y="1002"/>
                  </a:cubicBezTo>
                  <a:lnTo>
                    <a:pt x="1077" y="337"/>
                  </a:lnTo>
                  <a:cubicBezTo>
                    <a:pt x="1151" y="260"/>
                    <a:pt x="1151" y="136"/>
                    <a:pt x="1073" y="59"/>
                  </a:cubicBezTo>
                  <a:cubicBezTo>
                    <a:pt x="1034" y="20"/>
                    <a:pt x="984" y="1"/>
                    <a:pt x="9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904;p91"/>
            <p:cNvSpPr/>
            <p:nvPr/>
          </p:nvSpPr>
          <p:spPr>
            <a:xfrm>
              <a:off x="7564876" y="2735601"/>
              <a:ext cx="31936" cy="27667"/>
            </a:xfrm>
            <a:custGeom>
              <a:avLst/>
              <a:gdLst/>
              <a:ahLst/>
              <a:cxnLst/>
              <a:rect l="l" t="t" r="r" b="b"/>
              <a:pathLst>
                <a:path w="1227" h="1063" extrusionOk="0">
                  <a:moveTo>
                    <a:pt x="950" y="1"/>
                  </a:moveTo>
                  <a:cubicBezTo>
                    <a:pt x="905" y="1"/>
                    <a:pt x="859" y="17"/>
                    <a:pt x="816" y="57"/>
                  </a:cubicBezTo>
                  <a:lnTo>
                    <a:pt x="151" y="722"/>
                  </a:lnTo>
                  <a:cubicBezTo>
                    <a:pt x="1" y="861"/>
                    <a:pt x="133" y="1062"/>
                    <a:pt x="287" y="1062"/>
                  </a:cubicBezTo>
                  <a:cubicBezTo>
                    <a:pt x="335" y="1062"/>
                    <a:pt x="385" y="1043"/>
                    <a:pt x="429" y="996"/>
                  </a:cubicBezTo>
                  <a:lnTo>
                    <a:pt x="1094" y="331"/>
                  </a:lnTo>
                  <a:cubicBezTo>
                    <a:pt x="1227" y="190"/>
                    <a:pt x="1100" y="1"/>
                    <a:pt x="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905;p91"/>
            <p:cNvSpPr/>
            <p:nvPr/>
          </p:nvSpPr>
          <p:spPr>
            <a:xfrm>
              <a:off x="7548479" y="2718709"/>
              <a:ext cx="30036" cy="27511"/>
            </a:xfrm>
            <a:custGeom>
              <a:avLst/>
              <a:gdLst/>
              <a:ahLst/>
              <a:cxnLst/>
              <a:rect l="l" t="t" r="r" b="b"/>
              <a:pathLst>
                <a:path w="1154" h="1057" extrusionOk="0">
                  <a:moveTo>
                    <a:pt x="938" y="0"/>
                  </a:moveTo>
                  <a:cubicBezTo>
                    <a:pt x="887" y="0"/>
                    <a:pt x="837" y="20"/>
                    <a:pt x="799" y="58"/>
                  </a:cubicBezTo>
                  <a:lnTo>
                    <a:pt x="134" y="723"/>
                  </a:lnTo>
                  <a:cubicBezTo>
                    <a:pt x="0" y="865"/>
                    <a:pt x="130" y="1057"/>
                    <a:pt x="280" y="1057"/>
                  </a:cubicBezTo>
                  <a:cubicBezTo>
                    <a:pt x="324" y="1057"/>
                    <a:pt x="370" y="1040"/>
                    <a:pt x="412" y="1001"/>
                  </a:cubicBezTo>
                  <a:lnTo>
                    <a:pt x="1077" y="336"/>
                  </a:lnTo>
                  <a:cubicBezTo>
                    <a:pt x="1154" y="259"/>
                    <a:pt x="1154" y="136"/>
                    <a:pt x="1077" y="58"/>
                  </a:cubicBezTo>
                  <a:cubicBezTo>
                    <a:pt x="1038" y="20"/>
                    <a:pt x="988" y="0"/>
                    <a:pt x="9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906;p91"/>
            <p:cNvSpPr/>
            <p:nvPr/>
          </p:nvSpPr>
          <p:spPr>
            <a:xfrm>
              <a:off x="7488303" y="2436571"/>
              <a:ext cx="352490" cy="347493"/>
            </a:xfrm>
            <a:custGeom>
              <a:avLst/>
              <a:gdLst/>
              <a:ahLst/>
              <a:cxnLst/>
              <a:rect l="l" t="t" r="r" b="b"/>
              <a:pathLst>
                <a:path w="13543" h="13351" extrusionOk="0">
                  <a:moveTo>
                    <a:pt x="13085" y="399"/>
                  </a:moveTo>
                  <a:lnTo>
                    <a:pt x="12530" y="2296"/>
                  </a:lnTo>
                  <a:lnTo>
                    <a:pt x="11185" y="952"/>
                  </a:lnTo>
                  <a:lnTo>
                    <a:pt x="13085" y="399"/>
                  </a:lnTo>
                  <a:close/>
                  <a:moveTo>
                    <a:pt x="5654" y="4424"/>
                  </a:moveTo>
                  <a:lnTo>
                    <a:pt x="3262" y="6817"/>
                  </a:lnTo>
                  <a:lnTo>
                    <a:pt x="560" y="6581"/>
                  </a:lnTo>
                  <a:cubicBezTo>
                    <a:pt x="524" y="6581"/>
                    <a:pt x="510" y="6539"/>
                    <a:pt x="535" y="6514"/>
                  </a:cubicBezTo>
                  <a:cubicBezTo>
                    <a:pt x="1703" y="5346"/>
                    <a:pt x="3248" y="4629"/>
                    <a:pt x="4894" y="4491"/>
                  </a:cubicBezTo>
                  <a:lnTo>
                    <a:pt x="5654" y="4424"/>
                  </a:lnTo>
                  <a:close/>
                  <a:moveTo>
                    <a:pt x="3336" y="7299"/>
                  </a:moveTo>
                  <a:lnTo>
                    <a:pt x="4402" y="8362"/>
                  </a:lnTo>
                  <a:lnTo>
                    <a:pt x="3997" y="8766"/>
                  </a:lnTo>
                  <a:lnTo>
                    <a:pt x="2931" y="7704"/>
                  </a:lnTo>
                  <a:lnTo>
                    <a:pt x="3336" y="7299"/>
                  </a:lnTo>
                  <a:close/>
                  <a:moveTo>
                    <a:pt x="3170" y="8492"/>
                  </a:moveTo>
                  <a:lnTo>
                    <a:pt x="3723" y="9041"/>
                  </a:lnTo>
                  <a:lnTo>
                    <a:pt x="3248" y="9516"/>
                  </a:lnTo>
                  <a:cubicBezTo>
                    <a:pt x="3223" y="9540"/>
                    <a:pt x="3202" y="9568"/>
                    <a:pt x="3184" y="9597"/>
                  </a:cubicBezTo>
                  <a:lnTo>
                    <a:pt x="2692" y="9104"/>
                  </a:lnTo>
                  <a:cubicBezTo>
                    <a:pt x="2657" y="9069"/>
                    <a:pt x="2653" y="9009"/>
                    <a:pt x="2688" y="8974"/>
                  </a:cubicBezTo>
                  <a:lnTo>
                    <a:pt x="3170" y="8492"/>
                  </a:lnTo>
                  <a:close/>
                  <a:moveTo>
                    <a:pt x="10756" y="1078"/>
                  </a:moveTo>
                  <a:lnTo>
                    <a:pt x="12403" y="2725"/>
                  </a:lnTo>
                  <a:lnTo>
                    <a:pt x="11910" y="4424"/>
                  </a:lnTo>
                  <a:lnTo>
                    <a:pt x="6464" y="9871"/>
                  </a:lnTo>
                  <a:lnTo>
                    <a:pt x="5398" y="8805"/>
                  </a:lnTo>
                  <a:lnTo>
                    <a:pt x="7885" y="6317"/>
                  </a:lnTo>
                  <a:cubicBezTo>
                    <a:pt x="8065" y="6138"/>
                    <a:pt x="8100" y="5835"/>
                    <a:pt x="7864" y="5600"/>
                  </a:cubicBezTo>
                  <a:cubicBezTo>
                    <a:pt x="7767" y="5503"/>
                    <a:pt x="7641" y="5455"/>
                    <a:pt x="7514" y="5455"/>
                  </a:cubicBezTo>
                  <a:cubicBezTo>
                    <a:pt x="7388" y="5455"/>
                    <a:pt x="7262" y="5503"/>
                    <a:pt x="7167" y="5600"/>
                  </a:cubicBezTo>
                  <a:lnTo>
                    <a:pt x="4680" y="8087"/>
                  </a:lnTo>
                  <a:lnTo>
                    <a:pt x="3614" y="7021"/>
                  </a:lnTo>
                  <a:lnTo>
                    <a:pt x="9060" y="1575"/>
                  </a:lnTo>
                  <a:lnTo>
                    <a:pt x="10756" y="1078"/>
                  </a:lnTo>
                  <a:close/>
                  <a:moveTo>
                    <a:pt x="7513" y="5851"/>
                  </a:moveTo>
                  <a:cubicBezTo>
                    <a:pt x="7603" y="5851"/>
                    <a:pt x="7680" y="5967"/>
                    <a:pt x="7597" y="6054"/>
                  </a:cubicBezTo>
                  <a:lnTo>
                    <a:pt x="4982" y="8668"/>
                  </a:lnTo>
                  <a:lnTo>
                    <a:pt x="3698" y="9948"/>
                  </a:lnTo>
                  <a:cubicBezTo>
                    <a:pt x="3672" y="9975"/>
                    <a:pt x="3644" y="9986"/>
                    <a:pt x="3616" y="9986"/>
                  </a:cubicBezTo>
                  <a:cubicBezTo>
                    <a:pt x="3526" y="9986"/>
                    <a:pt x="3449" y="9870"/>
                    <a:pt x="3533" y="9787"/>
                  </a:cubicBezTo>
                  <a:lnTo>
                    <a:pt x="7431" y="5888"/>
                  </a:lnTo>
                  <a:cubicBezTo>
                    <a:pt x="7457" y="5862"/>
                    <a:pt x="7486" y="5851"/>
                    <a:pt x="7513" y="5851"/>
                  </a:cubicBezTo>
                  <a:close/>
                  <a:moveTo>
                    <a:pt x="5120" y="9083"/>
                  </a:moveTo>
                  <a:lnTo>
                    <a:pt x="6186" y="10145"/>
                  </a:lnTo>
                  <a:lnTo>
                    <a:pt x="5792" y="10540"/>
                  </a:lnTo>
                  <a:cubicBezTo>
                    <a:pt x="5788" y="10541"/>
                    <a:pt x="5785" y="10542"/>
                    <a:pt x="5781" y="10542"/>
                  </a:cubicBezTo>
                  <a:cubicBezTo>
                    <a:pt x="5778" y="10542"/>
                    <a:pt x="5774" y="10541"/>
                    <a:pt x="5771" y="10540"/>
                  </a:cubicBezTo>
                  <a:lnTo>
                    <a:pt x="4715" y="9484"/>
                  </a:lnTo>
                  <a:lnTo>
                    <a:pt x="5120" y="9083"/>
                  </a:lnTo>
                  <a:close/>
                  <a:moveTo>
                    <a:pt x="4437" y="9762"/>
                  </a:moveTo>
                  <a:lnTo>
                    <a:pt x="4989" y="10314"/>
                  </a:lnTo>
                  <a:lnTo>
                    <a:pt x="4507" y="10796"/>
                  </a:lnTo>
                  <a:cubicBezTo>
                    <a:pt x="4490" y="10814"/>
                    <a:pt x="4466" y="10823"/>
                    <a:pt x="4442" y="10823"/>
                  </a:cubicBezTo>
                  <a:cubicBezTo>
                    <a:pt x="4419" y="10823"/>
                    <a:pt x="4395" y="10814"/>
                    <a:pt x="4377" y="10796"/>
                  </a:cubicBezTo>
                  <a:lnTo>
                    <a:pt x="3885" y="10300"/>
                  </a:lnTo>
                  <a:cubicBezTo>
                    <a:pt x="3913" y="10283"/>
                    <a:pt x="3941" y="10262"/>
                    <a:pt x="3966" y="10237"/>
                  </a:cubicBezTo>
                  <a:lnTo>
                    <a:pt x="4437" y="9762"/>
                  </a:lnTo>
                  <a:close/>
                  <a:moveTo>
                    <a:pt x="13103" y="0"/>
                  </a:moveTo>
                  <a:cubicBezTo>
                    <a:pt x="13067" y="0"/>
                    <a:pt x="13031" y="5"/>
                    <a:pt x="12994" y="16"/>
                  </a:cubicBezTo>
                  <a:lnTo>
                    <a:pt x="8902" y="1212"/>
                  </a:lnTo>
                  <a:cubicBezTo>
                    <a:pt x="8870" y="1223"/>
                    <a:pt x="8842" y="1240"/>
                    <a:pt x="8818" y="1261"/>
                  </a:cubicBezTo>
                  <a:lnTo>
                    <a:pt x="6084" y="3999"/>
                  </a:lnTo>
                  <a:lnTo>
                    <a:pt x="4863" y="4101"/>
                  </a:lnTo>
                  <a:cubicBezTo>
                    <a:pt x="3125" y="4249"/>
                    <a:pt x="1492" y="5005"/>
                    <a:pt x="261" y="6236"/>
                  </a:cubicBezTo>
                  <a:cubicBezTo>
                    <a:pt x="0" y="6497"/>
                    <a:pt x="162" y="6940"/>
                    <a:pt x="528" y="6972"/>
                  </a:cubicBezTo>
                  <a:lnTo>
                    <a:pt x="2903" y="7179"/>
                  </a:lnTo>
                  <a:lnTo>
                    <a:pt x="2657" y="7426"/>
                  </a:lnTo>
                  <a:cubicBezTo>
                    <a:pt x="2502" y="7577"/>
                    <a:pt x="2502" y="7823"/>
                    <a:pt x="2657" y="7978"/>
                  </a:cubicBezTo>
                  <a:lnTo>
                    <a:pt x="2892" y="8214"/>
                  </a:lnTo>
                  <a:lnTo>
                    <a:pt x="2410" y="8699"/>
                  </a:lnTo>
                  <a:cubicBezTo>
                    <a:pt x="2220" y="8886"/>
                    <a:pt x="2220" y="9196"/>
                    <a:pt x="2410" y="9382"/>
                  </a:cubicBezTo>
                  <a:lnTo>
                    <a:pt x="4099" y="11074"/>
                  </a:lnTo>
                  <a:cubicBezTo>
                    <a:pt x="4194" y="11168"/>
                    <a:pt x="4318" y="11214"/>
                    <a:pt x="4442" y="11214"/>
                  </a:cubicBezTo>
                  <a:cubicBezTo>
                    <a:pt x="4566" y="11214"/>
                    <a:pt x="4690" y="11168"/>
                    <a:pt x="4785" y="11074"/>
                  </a:cubicBezTo>
                  <a:lnTo>
                    <a:pt x="5267" y="10589"/>
                  </a:lnTo>
                  <a:lnTo>
                    <a:pt x="5493" y="10814"/>
                  </a:lnTo>
                  <a:cubicBezTo>
                    <a:pt x="5572" y="10893"/>
                    <a:pt x="5676" y="10933"/>
                    <a:pt x="5781" y="10933"/>
                  </a:cubicBezTo>
                  <a:cubicBezTo>
                    <a:pt x="5886" y="10933"/>
                    <a:pt x="5990" y="10893"/>
                    <a:pt x="6070" y="10814"/>
                  </a:cubicBezTo>
                  <a:lnTo>
                    <a:pt x="6302" y="10582"/>
                  </a:lnTo>
                  <a:lnTo>
                    <a:pt x="6509" y="12957"/>
                  </a:lnTo>
                  <a:cubicBezTo>
                    <a:pt x="6530" y="13199"/>
                    <a:pt x="6733" y="13350"/>
                    <a:pt x="6943" y="13350"/>
                  </a:cubicBezTo>
                  <a:cubicBezTo>
                    <a:pt x="7050" y="13350"/>
                    <a:pt x="7158" y="13311"/>
                    <a:pt x="7245" y="13224"/>
                  </a:cubicBezTo>
                  <a:cubicBezTo>
                    <a:pt x="8001" y="12471"/>
                    <a:pt x="8582" y="11563"/>
                    <a:pt x="8951" y="10564"/>
                  </a:cubicBezTo>
                  <a:cubicBezTo>
                    <a:pt x="9015" y="10407"/>
                    <a:pt x="8886" y="10292"/>
                    <a:pt x="8760" y="10292"/>
                  </a:cubicBezTo>
                  <a:cubicBezTo>
                    <a:pt x="8686" y="10292"/>
                    <a:pt x="8613" y="10332"/>
                    <a:pt x="8582" y="10427"/>
                  </a:cubicBezTo>
                  <a:cubicBezTo>
                    <a:pt x="8233" y="11373"/>
                    <a:pt x="7685" y="12235"/>
                    <a:pt x="6970" y="12946"/>
                  </a:cubicBezTo>
                  <a:cubicBezTo>
                    <a:pt x="6962" y="12955"/>
                    <a:pt x="6951" y="12959"/>
                    <a:pt x="6941" y="12959"/>
                  </a:cubicBezTo>
                  <a:cubicBezTo>
                    <a:pt x="6921" y="12959"/>
                    <a:pt x="6902" y="12945"/>
                    <a:pt x="6900" y="12922"/>
                  </a:cubicBezTo>
                  <a:lnTo>
                    <a:pt x="6664" y="10219"/>
                  </a:lnTo>
                  <a:lnTo>
                    <a:pt x="9060" y="7827"/>
                  </a:lnTo>
                  <a:lnTo>
                    <a:pt x="9060" y="7827"/>
                  </a:lnTo>
                  <a:cubicBezTo>
                    <a:pt x="8979" y="8794"/>
                    <a:pt x="8958" y="9048"/>
                    <a:pt x="8846" y="9540"/>
                  </a:cubicBezTo>
                  <a:cubicBezTo>
                    <a:pt x="8821" y="9649"/>
                    <a:pt x="8884" y="9755"/>
                    <a:pt x="8993" y="9780"/>
                  </a:cubicBezTo>
                  <a:cubicBezTo>
                    <a:pt x="9008" y="9783"/>
                    <a:pt x="9023" y="9785"/>
                    <a:pt x="9038" y="9785"/>
                  </a:cubicBezTo>
                  <a:cubicBezTo>
                    <a:pt x="9127" y="9785"/>
                    <a:pt x="9208" y="9722"/>
                    <a:pt x="9229" y="9628"/>
                  </a:cubicBezTo>
                  <a:cubicBezTo>
                    <a:pt x="9363" y="9030"/>
                    <a:pt x="9373" y="8745"/>
                    <a:pt x="9486" y="7401"/>
                  </a:cubicBezTo>
                  <a:lnTo>
                    <a:pt x="12220" y="4667"/>
                  </a:lnTo>
                  <a:cubicBezTo>
                    <a:pt x="12245" y="4646"/>
                    <a:pt x="12262" y="4614"/>
                    <a:pt x="12269" y="4583"/>
                  </a:cubicBezTo>
                  <a:lnTo>
                    <a:pt x="12815" y="2725"/>
                  </a:lnTo>
                  <a:lnTo>
                    <a:pt x="13465" y="491"/>
                  </a:lnTo>
                  <a:cubicBezTo>
                    <a:pt x="13542" y="239"/>
                    <a:pt x="13348" y="0"/>
                    <a:pt x="13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907;p91"/>
            <p:cNvSpPr/>
            <p:nvPr/>
          </p:nvSpPr>
          <p:spPr>
            <a:xfrm>
              <a:off x="7690407" y="2517517"/>
              <a:ext cx="81909" cy="65277"/>
            </a:xfrm>
            <a:custGeom>
              <a:avLst/>
              <a:gdLst/>
              <a:ahLst/>
              <a:cxnLst/>
              <a:rect l="l" t="t" r="r" b="b"/>
              <a:pathLst>
                <a:path w="3147" h="2508" extrusionOk="0">
                  <a:moveTo>
                    <a:pt x="944" y="1"/>
                  </a:moveTo>
                  <a:cubicBezTo>
                    <a:pt x="920" y="1"/>
                    <a:pt x="893" y="5"/>
                    <a:pt x="866" y="16"/>
                  </a:cubicBezTo>
                  <a:cubicBezTo>
                    <a:pt x="307" y="270"/>
                    <a:pt x="1" y="878"/>
                    <a:pt x="131" y="1480"/>
                  </a:cubicBezTo>
                  <a:cubicBezTo>
                    <a:pt x="257" y="2078"/>
                    <a:pt x="789" y="2507"/>
                    <a:pt x="1404" y="2507"/>
                  </a:cubicBezTo>
                  <a:cubicBezTo>
                    <a:pt x="2562" y="2507"/>
                    <a:pt x="3146" y="1100"/>
                    <a:pt x="2326" y="284"/>
                  </a:cubicBezTo>
                  <a:cubicBezTo>
                    <a:pt x="2214" y="171"/>
                    <a:pt x="2083" y="80"/>
                    <a:pt x="1939" y="16"/>
                  </a:cubicBezTo>
                  <a:cubicBezTo>
                    <a:pt x="1912" y="5"/>
                    <a:pt x="1886" y="1"/>
                    <a:pt x="1862" y="1"/>
                  </a:cubicBezTo>
                  <a:cubicBezTo>
                    <a:pt x="1680" y="1"/>
                    <a:pt x="1585" y="272"/>
                    <a:pt x="1781" y="372"/>
                  </a:cubicBezTo>
                  <a:cubicBezTo>
                    <a:pt x="2171" y="551"/>
                    <a:pt x="2386" y="977"/>
                    <a:pt x="2295" y="1395"/>
                  </a:cubicBezTo>
                  <a:cubicBezTo>
                    <a:pt x="2203" y="1818"/>
                    <a:pt x="1834" y="2117"/>
                    <a:pt x="1404" y="2117"/>
                  </a:cubicBezTo>
                  <a:cubicBezTo>
                    <a:pt x="975" y="2117"/>
                    <a:pt x="602" y="1818"/>
                    <a:pt x="511" y="1395"/>
                  </a:cubicBezTo>
                  <a:cubicBezTo>
                    <a:pt x="423" y="977"/>
                    <a:pt x="637" y="551"/>
                    <a:pt x="1028" y="372"/>
                  </a:cubicBezTo>
                  <a:cubicBezTo>
                    <a:pt x="1223" y="272"/>
                    <a:pt x="1129" y="1"/>
                    <a:pt x="9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10494;p87"/>
          <p:cNvGrpSpPr/>
          <p:nvPr/>
        </p:nvGrpSpPr>
        <p:grpSpPr>
          <a:xfrm rot="21042453">
            <a:off x="241863" y="4717597"/>
            <a:ext cx="409411" cy="332066"/>
            <a:chOff x="1277639" y="2449546"/>
            <a:chExt cx="409411" cy="332066"/>
          </a:xfrm>
        </p:grpSpPr>
        <p:sp>
          <p:nvSpPr>
            <p:cNvPr id="58" name="Google Shape;10495;p87"/>
            <p:cNvSpPr/>
            <p:nvPr/>
          </p:nvSpPr>
          <p:spPr>
            <a:xfrm>
              <a:off x="1283566" y="2455474"/>
              <a:ext cx="397556" cy="275258"/>
            </a:xfrm>
            <a:custGeom>
              <a:avLst/>
              <a:gdLst/>
              <a:ahLst/>
              <a:cxnLst/>
              <a:rect l="l" t="t" r="r" b="b"/>
              <a:pathLst>
                <a:path w="15158" h="10495" extrusionOk="0">
                  <a:moveTo>
                    <a:pt x="410" y="1"/>
                  </a:moveTo>
                  <a:cubicBezTo>
                    <a:pt x="183" y="1"/>
                    <a:pt x="1" y="183"/>
                    <a:pt x="1" y="405"/>
                  </a:cubicBezTo>
                  <a:lnTo>
                    <a:pt x="1" y="10091"/>
                  </a:lnTo>
                  <a:cubicBezTo>
                    <a:pt x="1" y="10317"/>
                    <a:pt x="183" y="10495"/>
                    <a:pt x="410" y="10495"/>
                  </a:cubicBezTo>
                  <a:lnTo>
                    <a:pt x="14749" y="10495"/>
                  </a:lnTo>
                  <a:cubicBezTo>
                    <a:pt x="14975" y="10495"/>
                    <a:pt x="15158" y="10317"/>
                    <a:pt x="15158" y="10091"/>
                  </a:cubicBezTo>
                  <a:lnTo>
                    <a:pt x="15158" y="405"/>
                  </a:lnTo>
                  <a:cubicBezTo>
                    <a:pt x="15158" y="183"/>
                    <a:pt x="14975" y="1"/>
                    <a:pt x="14749" y="1"/>
                  </a:cubicBezTo>
                  <a:close/>
                </a:path>
              </a:pathLst>
            </a:custGeom>
            <a:solidFill>
              <a:srgbClr val="E7ED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0496;p87"/>
            <p:cNvSpPr/>
            <p:nvPr/>
          </p:nvSpPr>
          <p:spPr>
            <a:xfrm>
              <a:off x="1283566" y="2455605"/>
              <a:ext cx="397556" cy="275126"/>
            </a:xfrm>
            <a:custGeom>
              <a:avLst/>
              <a:gdLst/>
              <a:ahLst/>
              <a:cxnLst/>
              <a:rect l="l" t="t" r="r" b="b"/>
              <a:pathLst>
                <a:path w="15158" h="10490" extrusionOk="0">
                  <a:moveTo>
                    <a:pt x="14757" y="0"/>
                  </a:moveTo>
                  <a:cubicBezTo>
                    <a:pt x="14754" y="0"/>
                    <a:pt x="14751" y="0"/>
                    <a:pt x="14749" y="0"/>
                  </a:cubicBezTo>
                  <a:lnTo>
                    <a:pt x="13796" y="0"/>
                  </a:lnTo>
                  <a:lnTo>
                    <a:pt x="13796" y="9503"/>
                  </a:lnTo>
                  <a:cubicBezTo>
                    <a:pt x="13796" y="9730"/>
                    <a:pt x="13613" y="9912"/>
                    <a:pt x="13387" y="9912"/>
                  </a:cubicBezTo>
                  <a:lnTo>
                    <a:pt x="1" y="9912"/>
                  </a:lnTo>
                  <a:lnTo>
                    <a:pt x="1" y="10086"/>
                  </a:lnTo>
                  <a:cubicBezTo>
                    <a:pt x="1" y="10312"/>
                    <a:pt x="183" y="10490"/>
                    <a:pt x="410" y="10490"/>
                  </a:cubicBezTo>
                  <a:lnTo>
                    <a:pt x="14749" y="10490"/>
                  </a:lnTo>
                  <a:cubicBezTo>
                    <a:pt x="14975" y="10490"/>
                    <a:pt x="15158" y="10312"/>
                    <a:pt x="15158" y="10086"/>
                  </a:cubicBezTo>
                  <a:lnTo>
                    <a:pt x="15158" y="400"/>
                  </a:lnTo>
                  <a:cubicBezTo>
                    <a:pt x="15153" y="181"/>
                    <a:pt x="14979" y="0"/>
                    <a:pt x="147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0497;p87"/>
            <p:cNvSpPr/>
            <p:nvPr/>
          </p:nvSpPr>
          <p:spPr>
            <a:xfrm>
              <a:off x="1312338" y="2485504"/>
              <a:ext cx="340013" cy="215328"/>
            </a:xfrm>
            <a:custGeom>
              <a:avLst/>
              <a:gdLst/>
              <a:ahLst/>
              <a:cxnLst/>
              <a:rect l="l" t="t" r="r" b="b"/>
              <a:pathLst>
                <a:path w="12964" h="8210" extrusionOk="0">
                  <a:moveTo>
                    <a:pt x="1146" y="1"/>
                  </a:moveTo>
                  <a:cubicBezTo>
                    <a:pt x="1122" y="1"/>
                    <a:pt x="1098" y="20"/>
                    <a:pt x="1093" y="49"/>
                  </a:cubicBezTo>
                  <a:cubicBezTo>
                    <a:pt x="1069" y="617"/>
                    <a:pt x="617" y="1069"/>
                    <a:pt x="54" y="1093"/>
                  </a:cubicBezTo>
                  <a:cubicBezTo>
                    <a:pt x="25" y="1093"/>
                    <a:pt x="1" y="1117"/>
                    <a:pt x="1" y="1146"/>
                  </a:cubicBezTo>
                  <a:lnTo>
                    <a:pt x="1" y="7064"/>
                  </a:lnTo>
                  <a:cubicBezTo>
                    <a:pt x="1" y="7088"/>
                    <a:pt x="25" y="7112"/>
                    <a:pt x="54" y="7117"/>
                  </a:cubicBezTo>
                  <a:cubicBezTo>
                    <a:pt x="617" y="7141"/>
                    <a:pt x="1069" y="7594"/>
                    <a:pt x="1093" y="8157"/>
                  </a:cubicBezTo>
                  <a:cubicBezTo>
                    <a:pt x="1098" y="8185"/>
                    <a:pt x="1122" y="8210"/>
                    <a:pt x="1146" y="8210"/>
                  </a:cubicBezTo>
                  <a:lnTo>
                    <a:pt x="11761" y="8210"/>
                  </a:lnTo>
                  <a:cubicBezTo>
                    <a:pt x="11789" y="8210"/>
                    <a:pt x="11813" y="8185"/>
                    <a:pt x="11813" y="8157"/>
                  </a:cubicBezTo>
                  <a:cubicBezTo>
                    <a:pt x="11842" y="7577"/>
                    <a:pt x="12319" y="7117"/>
                    <a:pt x="12901" y="7117"/>
                  </a:cubicBezTo>
                  <a:cubicBezTo>
                    <a:pt x="12904" y="7117"/>
                    <a:pt x="12907" y="7117"/>
                    <a:pt x="12911" y="7117"/>
                  </a:cubicBezTo>
                  <a:cubicBezTo>
                    <a:pt x="12939" y="7117"/>
                    <a:pt x="12963" y="7093"/>
                    <a:pt x="12963" y="7060"/>
                  </a:cubicBezTo>
                  <a:lnTo>
                    <a:pt x="12963" y="1146"/>
                  </a:lnTo>
                  <a:cubicBezTo>
                    <a:pt x="12963" y="1117"/>
                    <a:pt x="12939" y="1093"/>
                    <a:pt x="12911" y="1093"/>
                  </a:cubicBezTo>
                  <a:cubicBezTo>
                    <a:pt x="12323" y="1093"/>
                    <a:pt x="11842" y="636"/>
                    <a:pt x="11813" y="49"/>
                  </a:cubicBezTo>
                  <a:cubicBezTo>
                    <a:pt x="11813" y="20"/>
                    <a:pt x="11789" y="1"/>
                    <a:pt x="117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0498;p87"/>
            <p:cNvSpPr/>
            <p:nvPr/>
          </p:nvSpPr>
          <p:spPr>
            <a:xfrm>
              <a:off x="1584815" y="2485504"/>
              <a:ext cx="67536" cy="215328"/>
            </a:xfrm>
            <a:custGeom>
              <a:avLst/>
              <a:gdLst/>
              <a:ahLst/>
              <a:cxnLst/>
              <a:rect l="l" t="t" r="r" b="b"/>
              <a:pathLst>
                <a:path w="2575" h="8210" extrusionOk="0">
                  <a:moveTo>
                    <a:pt x="0" y="1"/>
                  </a:moveTo>
                  <a:cubicBezTo>
                    <a:pt x="29" y="1"/>
                    <a:pt x="48" y="25"/>
                    <a:pt x="53" y="49"/>
                  </a:cubicBezTo>
                  <a:cubicBezTo>
                    <a:pt x="77" y="636"/>
                    <a:pt x="558" y="1093"/>
                    <a:pt x="1145" y="1093"/>
                  </a:cubicBezTo>
                  <a:cubicBezTo>
                    <a:pt x="1174" y="1093"/>
                    <a:pt x="1198" y="1117"/>
                    <a:pt x="1198" y="1146"/>
                  </a:cubicBezTo>
                  <a:lnTo>
                    <a:pt x="1198" y="7064"/>
                  </a:lnTo>
                  <a:cubicBezTo>
                    <a:pt x="1198" y="7093"/>
                    <a:pt x="1174" y="7117"/>
                    <a:pt x="1145" y="7117"/>
                  </a:cubicBezTo>
                  <a:cubicBezTo>
                    <a:pt x="558" y="7117"/>
                    <a:pt x="82" y="7574"/>
                    <a:pt x="53" y="8161"/>
                  </a:cubicBezTo>
                  <a:cubicBezTo>
                    <a:pt x="53" y="8185"/>
                    <a:pt x="29" y="8210"/>
                    <a:pt x="0" y="8210"/>
                  </a:cubicBezTo>
                  <a:lnTo>
                    <a:pt x="1372" y="8210"/>
                  </a:lnTo>
                  <a:cubicBezTo>
                    <a:pt x="1400" y="8210"/>
                    <a:pt x="1424" y="8185"/>
                    <a:pt x="1424" y="8161"/>
                  </a:cubicBezTo>
                  <a:cubicBezTo>
                    <a:pt x="1453" y="7574"/>
                    <a:pt x="1934" y="7117"/>
                    <a:pt x="2522" y="7117"/>
                  </a:cubicBezTo>
                  <a:cubicBezTo>
                    <a:pt x="2550" y="7117"/>
                    <a:pt x="2574" y="7093"/>
                    <a:pt x="2574" y="7060"/>
                  </a:cubicBezTo>
                  <a:lnTo>
                    <a:pt x="2574" y="1146"/>
                  </a:lnTo>
                  <a:cubicBezTo>
                    <a:pt x="2574" y="1117"/>
                    <a:pt x="2550" y="1093"/>
                    <a:pt x="2522" y="1093"/>
                  </a:cubicBezTo>
                  <a:cubicBezTo>
                    <a:pt x="1934" y="1093"/>
                    <a:pt x="1453" y="636"/>
                    <a:pt x="1424" y="49"/>
                  </a:cubicBezTo>
                  <a:cubicBezTo>
                    <a:pt x="1424" y="25"/>
                    <a:pt x="1400" y="1"/>
                    <a:pt x="1372" y="1"/>
                  </a:cubicBezTo>
                  <a:close/>
                </a:path>
              </a:pathLst>
            </a:custGeom>
            <a:solidFill>
              <a:srgbClr val="F3F5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0499;p87"/>
            <p:cNvSpPr/>
            <p:nvPr/>
          </p:nvSpPr>
          <p:spPr>
            <a:xfrm>
              <a:off x="1542300" y="2696006"/>
              <a:ext cx="65254" cy="79548"/>
            </a:xfrm>
            <a:custGeom>
              <a:avLst/>
              <a:gdLst/>
              <a:ahLst/>
              <a:cxnLst/>
              <a:rect l="l" t="t" r="r" b="b"/>
              <a:pathLst>
                <a:path w="2488" h="3033" extrusionOk="0">
                  <a:moveTo>
                    <a:pt x="1145" y="1"/>
                  </a:moveTo>
                  <a:lnTo>
                    <a:pt x="14" y="2368"/>
                  </a:lnTo>
                  <a:cubicBezTo>
                    <a:pt x="1" y="2395"/>
                    <a:pt x="21" y="2426"/>
                    <a:pt x="51" y="2426"/>
                  </a:cubicBezTo>
                  <a:cubicBezTo>
                    <a:pt x="53" y="2426"/>
                    <a:pt x="55" y="2426"/>
                    <a:pt x="57" y="2426"/>
                  </a:cubicBezTo>
                  <a:lnTo>
                    <a:pt x="818" y="2305"/>
                  </a:lnTo>
                  <a:cubicBezTo>
                    <a:pt x="820" y="2305"/>
                    <a:pt x="823" y="2304"/>
                    <a:pt x="826" y="2304"/>
                  </a:cubicBezTo>
                  <a:cubicBezTo>
                    <a:pt x="839" y="2304"/>
                    <a:pt x="853" y="2313"/>
                    <a:pt x="861" y="2325"/>
                  </a:cubicBezTo>
                  <a:lnTo>
                    <a:pt x="1280" y="3013"/>
                  </a:lnTo>
                  <a:cubicBezTo>
                    <a:pt x="1288" y="3026"/>
                    <a:pt x="1302" y="3032"/>
                    <a:pt x="1316" y="3032"/>
                  </a:cubicBezTo>
                  <a:cubicBezTo>
                    <a:pt x="1332" y="3032"/>
                    <a:pt x="1349" y="3024"/>
                    <a:pt x="1357" y="3008"/>
                  </a:cubicBezTo>
                  <a:lnTo>
                    <a:pt x="2487" y="641"/>
                  </a:lnTo>
                  <a:lnTo>
                    <a:pt x="1145" y="1"/>
                  </a:lnTo>
                  <a:close/>
                </a:path>
              </a:pathLst>
            </a:custGeom>
            <a:solidFill>
              <a:srgbClr val="99AE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0500;p87"/>
            <p:cNvSpPr/>
            <p:nvPr/>
          </p:nvSpPr>
          <p:spPr>
            <a:xfrm>
              <a:off x="1591241" y="2696006"/>
              <a:ext cx="65254" cy="79496"/>
            </a:xfrm>
            <a:custGeom>
              <a:avLst/>
              <a:gdLst/>
              <a:ahLst/>
              <a:cxnLst/>
              <a:rect l="l" t="t" r="r" b="b"/>
              <a:pathLst>
                <a:path w="2488" h="3031" extrusionOk="0">
                  <a:moveTo>
                    <a:pt x="1338" y="1"/>
                  </a:moveTo>
                  <a:lnTo>
                    <a:pt x="1" y="641"/>
                  </a:lnTo>
                  <a:lnTo>
                    <a:pt x="1131" y="3008"/>
                  </a:lnTo>
                  <a:cubicBezTo>
                    <a:pt x="1139" y="3023"/>
                    <a:pt x="1154" y="3030"/>
                    <a:pt x="1170" y="3030"/>
                  </a:cubicBezTo>
                  <a:cubicBezTo>
                    <a:pt x="1184" y="3030"/>
                    <a:pt x="1199" y="3024"/>
                    <a:pt x="1208" y="3013"/>
                  </a:cubicBezTo>
                  <a:lnTo>
                    <a:pt x="1627" y="2325"/>
                  </a:lnTo>
                  <a:cubicBezTo>
                    <a:pt x="1635" y="2313"/>
                    <a:pt x="1646" y="2304"/>
                    <a:pt x="1660" y="2304"/>
                  </a:cubicBezTo>
                  <a:cubicBezTo>
                    <a:pt x="1664" y="2304"/>
                    <a:pt x="1667" y="2305"/>
                    <a:pt x="1670" y="2305"/>
                  </a:cubicBezTo>
                  <a:lnTo>
                    <a:pt x="2426" y="2426"/>
                  </a:lnTo>
                  <a:cubicBezTo>
                    <a:pt x="2428" y="2426"/>
                    <a:pt x="2430" y="2426"/>
                    <a:pt x="2432" y="2426"/>
                  </a:cubicBezTo>
                  <a:cubicBezTo>
                    <a:pt x="2463" y="2426"/>
                    <a:pt x="2487" y="2395"/>
                    <a:pt x="2474" y="2368"/>
                  </a:cubicBezTo>
                  <a:lnTo>
                    <a:pt x="1338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0501;p87"/>
            <p:cNvSpPr/>
            <p:nvPr/>
          </p:nvSpPr>
          <p:spPr>
            <a:xfrm>
              <a:off x="1541645" y="2621022"/>
              <a:ext cx="115506" cy="113696"/>
            </a:xfrm>
            <a:custGeom>
              <a:avLst/>
              <a:gdLst/>
              <a:ahLst/>
              <a:cxnLst/>
              <a:rect l="l" t="t" r="r" b="b"/>
              <a:pathLst>
                <a:path w="4404" h="4335" extrusionOk="0">
                  <a:moveTo>
                    <a:pt x="2202" y="0"/>
                  </a:moveTo>
                  <a:cubicBezTo>
                    <a:pt x="2083" y="0"/>
                    <a:pt x="1964" y="38"/>
                    <a:pt x="1863" y="112"/>
                  </a:cubicBezTo>
                  <a:cubicBezTo>
                    <a:pt x="1759" y="181"/>
                    <a:pt x="1636" y="219"/>
                    <a:pt x="1510" y="219"/>
                  </a:cubicBezTo>
                  <a:cubicBezTo>
                    <a:pt x="1496" y="219"/>
                    <a:pt x="1482" y="219"/>
                    <a:pt x="1468" y="218"/>
                  </a:cubicBezTo>
                  <a:cubicBezTo>
                    <a:pt x="1449" y="216"/>
                    <a:pt x="1430" y="215"/>
                    <a:pt x="1411" y="215"/>
                  </a:cubicBezTo>
                  <a:cubicBezTo>
                    <a:pt x="1182" y="215"/>
                    <a:pt x="974" y="346"/>
                    <a:pt x="876" y="555"/>
                  </a:cubicBezTo>
                  <a:cubicBezTo>
                    <a:pt x="819" y="685"/>
                    <a:pt x="717" y="786"/>
                    <a:pt x="588" y="844"/>
                  </a:cubicBezTo>
                  <a:cubicBezTo>
                    <a:pt x="361" y="949"/>
                    <a:pt x="227" y="1185"/>
                    <a:pt x="251" y="1435"/>
                  </a:cubicBezTo>
                  <a:cubicBezTo>
                    <a:pt x="260" y="1575"/>
                    <a:pt x="227" y="1714"/>
                    <a:pt x="145" y="1830"/>
                  </a:cubicBezTo>
                  <a:cubicBezTo>
                    <a:pt x="1" y="2032"/>
                    <a:pt x="1" y="2306"/>
                    <a:pt x="145" y="2508"/>
                  </a:cubicBezTo>
                  <a:cubicBezTo>
                    <a:pt x="227" y="2624"/>
                    <a:pt x="260" y="2763"/>
                    <a:pt x="251" y="2903"/>
                  </a:cubicBezTo>
                  <a:cubicBezTo>
                    <a:pt x="227" y="3153"/>
                    <a:pt x="361" y="3389"/>
                    <a:pt x="588" y="3490"/>
                  </a:cubicBezTo>
                  <a:cubicBezTo>
                    <a:pt x="717" y="3548"/>
                    <a:pt x="819" y="3654"/>
                    <a:pt x="876" y="3779"/>
                  </a:cubicBezTo>
                  <a:cubicBezTo>
                    <a:pt x="974" y="3992"/>
                    <a:pt x="1182" y="4123"/>
                    <a:pt x="1411" y="4123"/>
                  </a:cubicBezTo>
                  <a:cubicBezTo>
                    <a:pt x="1430" y="4123"/>
                    <a:pt x="1449" y="4122"/>
                    <a:pt x="1468" y="4120"/>
                  </a:cubicBezTo>
                  <a:cubicBezTo>
                    <a:pt x="1487" y="4118"/>
                    <a:pt x="1507" y="4117"/>
                    <a:pt x="1526" y="4117"/>
                  </a:cubicBezTo>
                  <a:cubicBezTo>
                    <a:pt x="1646" y="4117"/>
                    <a:pt x="1763" y="4156"/>
                    <a:pt x="1863" y="4226"/>
                  </a:cubicBezTo>
                  <a:cubicBezTo>
                    <a:pt x="1964" y="4298"/>
                    <a:pt x="2083" y="4334"/>
                    <a:pt x="2202" y="4334"/>
                  </a:cubicBezTo>
                  <a:cubicBezTo>
                    <a:pt x="2321" y="4334"/>
                    <a:pt x="2440" y="4298"/>
                    <a:pt x="2541" y="4226"/>
                  </a:cubicBezTo>
                  <a:cubicBezTo>
                    <a:pt x="2641" y="4156"/>
                    <a:pt x="2758" y="4117"/>
                    <a:pt x="2878" y="4117"/>
                  </a:cubicBezTo>
                  <a:cubicBezTo>
                    <a:pt x="2897" y="4117"/>
                    <a:pt x="2916" y="4118"/>
                    <a:pt x="2936" y="4120"/>
                  </a:cubicBezTo>
                  <a:cubicBezTo>
                    <a:pt x="2955" y="4122"/>
                    <a:pt x="2974" y="4123"/>
                    <a:pt x="2993" y="4123"/>
                  </a:cubicBezTo>
                  <a:cubicBezTo>
                    <a:pt x="3221" y="4123"/>
                    <a:pt x="3429" y="3992"/>
                    <a:pt x="3523" y="3779"/>
                  </a:cubicBezTo>
                  <a:cubicBezTo>
                    <a:pt x="3585" y="3654"/>
                    <a:pt x="3686" y="3548"/>
                    <a:pt x="3816" y="3490"/>
                  </a:cubicBezTo>
                  <a:cubicBezTo>
                    <a:pt x="4042" y="3389"/>
                    <a:pt x="4177" y="3153"/>
                    <a:pt x="4153" y="2903"/>
                  </a:cubicBezTo>
                  <a:cubicBezTo>
                    <a:pt x="4139" y="2763"/>
                    <a:pt x="4177" y="2624"/>
                    <a:pt x="4259" y="2508"/>
                  </a:cubicBezTo>
                  <a:cubicBezTo>
                    <a:pt x="4403" y="2306"/>
                    <a:pt x="4403" y="2032"/>
                    <a:pt x="4259" y="1830"/>
                  </a:cubicBezTo>
                  <a:cubicBezTo>
                    <a:pt x="4177" y="1714"/>
                    <a:pt x="4139" y="1575"/>
                    <a:pt x="4153" y="1435"/>
                  </a:cubicBezTo>
                  <a:cubicBezTo>
                    <a:pt x="4177" y="1185"/>
                    <a:pt x="4042" y="949"/>
                    <a:pt x="3816" y="844"/>
                  </a:cubicBezTo>
                  <a:cubicBezTo>
                    <a:pt x="3686" y="786"/>
                    <a:pt x="3585" y="685"/>
                    <a:pt x="3523" y="555"/>
                  </a:cubicBezTo>
                  <a:cubicBezTo>
                    <a:pt x="3429" y="346"/>
                    <a:pt x="3221" y="215"/>
                    <a:pt x="2993" y="215"/>
                  </a:cubicBezTo>
                  <a:cubicBezTo>
                    <a:pt x="2974" y="215"/>
                    <a:pt x="2955" y="216"/>
                    <a:pt x="2936" y="218"/>
                  </a:cubicBezTo>
                  <a:cubicBezTo>
                    <a:pt x="2922" y="219"/>
                    <a:pt x="2908" y="219"/>
                    <a:pt x="2893" y="219"/>
                  </a:cubicBezTo>
                  <a:cubicBezTo>
                    <a:pt x="2768" y="219"/>
                    <a:pt x="2645" y="181"/>
                    <a:pt x="2541" y="112"/>
                  </a:cubicBezTo>
                  <a:cubicBezTo>
                    <a:pt x="2440" y="38"/>
                    <a:pt x="2321" y="0"/>
                    <a:pt x="2202" y="0"/>
                  </a:cubicBezTo>
                  <a:close/>
                </a:path>
              </a:pathLst>
            </a:custGeom>
            <a:solidFill>
              <a:srgbClr val="909F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0502;p87"/>
            <p:cNvSpPr/>
            <p:nvPr/>
          </p:nvSpPr>
          <p:spPr>
            <a:xfrm>
              <a:off x="1579517" y="2729079"/>
              <a:ext cx="1915" cy="26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72" y="0"/>
                  </a:lnTo>
                  <a:cubicBezTo>
                    <a:pt x="48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7689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0503;p87"/>
            <p:cNvSpPr/>
            <p:nvPr/>
          </p:nvSpPr>
          <p:spPr>
            <a:xfrm>
              <a:off x="1579517" y="2626739"/>
              <a:ext cx="1915" cy="26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7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cubicBezTo>
                    <a:pt x="24" y="0"/>
                    <a:pt x="48" y="0"/>
                    <a:pt x="72" y="0"/>
                  </a:cubicBezTo>
                  <a:close/>
                </a:path>
              </a:pathLst>
            </a:custGeom>
            <a:solidFill>
              <a:srgbClr val="7689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0504;p87"/>
            <p:cNvSpPr/>
            <p:nvPr/>
          </p:nvSpPr>
          <p:spPr>
            <a:xfrm>
              <a:off x="1583163" y="2621022"/>
              <a:ext cx="73988" cy="113696"/>
            </a:xfrm>
            <a:custGeom>
              <a:avLst/>
              <a:gdLst/>
              <a:ahLst/>
              <a:cxnLst/>
              <a:rect l="l" t="t" r="r" b="b"/>
              <a:pathLst>
                <a:path w="2821" h="4335" extrusionOk="0">
                  <a:moveTo>
                    <a:pt x="619" y="0"/>
                  </a:moveTo>
                  <a:cubicBezTo>
                    <a:pt x="500" y="0"/>
                    <a:pt x="381" y="38"/>
                    <a:pt x="280" y="112"/>
                  </a:cubicBezTo>
                  <a:cubicBezTo>
                    <a:pt x="198" y="170"/>
                    <a:pt x="102" y="204"/>
                    <a:pt x="1" y="213"/>
                  </a:cubicBezTo>
                  <a:cubicBezTo>
                    <a:pt x="12" y="213"/>
                    <a:pt x="23" y="212"/>
                    <a:pt x="35" y="212"/>
                  </a:cubicBezTo>
                  <a:cubicBezTo>
                    <a:pt x="262" y="212"/>
                    <a:pt x="472" y="349"/>
                    <a:pt x="568" y="555"/>
                  </a:cubicBezTo>
                  <a:cubicBezTo>
                    <a:pt x="626" y="685"/>
                    <a:pt x="727" y="786"/>
                    <a:pt x="857" y="844"/>
                  </a:cubicBezTo>
                  <a:cubicBezTo>
                    <a:pt x="1083" y="949"/>
                    <a:pt x="1218" y="1185"/>
                    <a:pt x="1199" y="1435"/>
                  </a:cubicBezTo>
                  <a:cubicBezTo>
                    <a:pt x="1184" y="1575"/>
                    <a:pt x="1223" y="1714"/>
                    <a:pt x="1305" y="1830"/>
                  </a:cubicBezTo>
                  <a:cubicBezTo>
                    <a:pt x="1449" y="2032"/>
                    <a:pt x="1449" y="2306"/>
                    <a:pt x="1305" y="2508"/>
                  </a:cubicBezTo>
                  <a:cubicBezTo>
                    <a:pt x="1223" y="2624"/>
                    <a:pt x="1184" y="2763"/>
                    <a:pt x="1199" y="2903"/>
                  </a:cubicBezTo>
                  <a:cubicBezTo>
                    <a:pt x="1218" y="3153"/>
                    <a:pt x="1083" y="3389"/>
                    <a:pt x="857" y="3490"/>
                  </a:cubicBezTo>
                  <a:cubicBezTo>
                    <a:pt x="727" y="3548"/>
                    <a:pt x="626" y="3654"/>
                    <a:pt x="568" y="3779"/>
                  </a:cubicBezTo>
                  <a:cubicBezTo>
                    <a:pt x="472" y="3989"/>
                    <a:pt x="263" y="4121"/>
                    <a:pt x="36" y="4121"/>
                  </a:cubicBezTo>
                  <a:cubicBezTo>
                    <a:pt x="24" y="4121"/>
                    <a:pt x="12" y="4121"/>
                    <a:pt x="1" y="4120"/>
                  </a:cubicBezTo>
                  <a:lnTo>
                    <a:pt x="1" y="4120"/>
                  </a:lnTo>
                  <a:cubicBezTo>
                    <a:pt x="102" y="4130"/>
                    <a:pt x="198" y="4168"/>
                    <a:pt x="280" y="4226"/>
                  </a:cubicBezTo>
                  <a:cubicBezTo>
                    <a:pt x="381" y="4298"/>
                    <a:pt x="500" y="4334"/>
                    <a:pt x="619" y="4334"/>
                  </a:cubicBezTo>
                  <a:cubicBezTo>
                    <a:pt x="738" y="4334"/>
                    <a:pt x="857" y="4298"/>
                    <a:pt x="958" y="4226"/>
                  </a:cubicBezTo>
                  <a:cubicBezTo>
                    <a:pt x="1058" y="4156"/>
                    <a:pt x="1175" y="4117"/>
                    <a:pt x="1295" y="4117"/>
                  </a:cubicBezTo>
                  <a:cubicBezTo>
                    <a:pt x="1314" y="4117"/>
                    <a:pt x="1333" y="4118"/>
                    <a:pt x="1353" y="4120"/>
                  </a:cubicBezTo>
                  <a:cubicBezTo>
                    <a:pt x="1372" y="4122"/>
                    <a:pt x="1391" y="4123"/>
                    <a:pt x="1410" y="4123"/>
                  </a:cubicBezTo>
                  <a:cubicBezTo>
                    <a:pt x="1638" y="4123"/>
                    <a:pt x="1846" y="3992"/>
                    <a:pt x="1940" y="3779"/>
                  </a:cubicBezTo>
                  <a:cubicBezTo>
                    <a:pt x="1997" y="3654"/>
                    <a:pt x="2103" y="3548"/>
                    <a:pt x="2228" y="3490"/>
                  </a:cubicBezTo>
                  <a:cubicBezTo>
                    <a:pt x="2459" y="3389"/>
                    <a:pt x="2594" y="3153"/>
                    <a:pt x="2570" y="2903"/>
                  </a:cubicBezTo>
                  <a:cubicBezTo>
                    <a:pt x="2556" y="2763"/>
                    <a:pt x="2594" y="2624"/>
                    <a:pt x="2676" y="2508"/>
                  </a:cubicBezTo>
                  <a:cubicBezTo>
                    <a:pt x="2820" y="2306"/>
                    <a:pt x="2820" y="2032"/>
                    <a:pt x="2676" y="1830"/>
                  </a:cubicBezTo>
                  <a:cubicBezTo>
                    <a:pt x="2594" y="1714"/>
                    <a:pt x="2556" y="1575"/>
                    <a:pt x="2570" y="1435"/>
                  </a:cubicBezTo>
                  <a:cubicBezTo>
                    <a:pt x="2594" y="1185"/>
                    <a:pt x="2459" y="949"/>
                    <a:pt x="2228" y="844"/>
                  </a:cubicBezTo>
                  <a:cubicBezTo>
                    <a:pt x="2103" y="786"/>
                    <a:pt x="1997" y="685"/>
                    <a:pt x="1940" y="555"/>
                  </a:cubicBezTo>
                  <a:cubicBezTo>
                    <a:pt x="1846" y="346"/>
                    <a:pt x="1638" y="215"/>
                    <a:pt x="1410" y="215"/>
                  </a:cubicBezTo>
                  <a:cubicBezTo>
                    <a:pt x="1391" y="215"/>
                    <a:pt x="1372" y="216"/>
                    <a:pt x="1353" y="218"/>
                  </a:cubicBezTo>
                  <a:cubicBezTo>
                    <a:pt x="1339" y="219"/>
                    <a:pt x="1325" y="219"/>
                    <a:pt x="1310" y="219"/>
                  </a:cubicBezTo>
                  <a:cubicBezTo>
                    <a:pt x="1185" y="219"/>
                    <a:pt x="1062" y="181"/>
                    <a:pt x="958" y="112"/>
                  </a:cubicBezTo>
                  <a:cubicBezTo>
                    <a:pt x="857" y="38"/>
                    <a:pt x="738" y="0"/>
                    <a:pt x="619" y="0"/>
                  </a:cubicBezTo>
                  <a:close/>
                </a:path>
              </a:pathLst>
            </a:custGeom>
            <a:solidFill>
              <a:srgbClr val="7689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0505;p87"/>
            <p:cNvSpPr/>
            <p:nvPr/>
          </p:nvSpPr>
          <p:spPr>
            <a:xfrm>
              <a:off x="1567636" y="2646541"/>
              <a:ext cx="62631" cy="62631"/>
            </a:xfrm>
            <a:custGeom>
              <a:avLst/>
              <a:gdLst/>
              <a:ahLst/>
              <a:cxnLst/>
              <a:rect l="l" t="t" r="r" b="b"/>
              <a:pathLst>
                <a:path w="2388" h="2388" extrusionOk="0">
                  <a:moveTo>
                    <a:pt x="1194" y="0"/>
                  </a:moveTo>
                  <a:cubicBezTo>
                    <a:pt x="535" y="0"/>
                    <a:pt x="1" y="535"/>
                    <a:pt x="1" y="1194"/>
                  </a:cubicBezTo>
                  <a:cubicBezTo>
                    <a:pt x="1" y="1853"/>
                    <a:pt x="535" y="2387"/>
                    <a:pt x="1194" y="2387"/>
                  </a:cubicBezTo>
                  <a:cubicBezTo>
                    <a:pt x="1853" y="2387"/>
                    <a:pt x="2387" y="1853"/>
                    <a:pt x="2387" y="1194"/>
                  </a:cubicBezTo>
                  <a:cubicBezTo>
                    <a:pt x="2387" y="535"/>
                    <a:pt x="1853" y="0"/>
                    <a:pt x="1194" y="0"/>
                  </a:cubicBezTo>
                  <a:close/>
                </a:path>
              </a:pathLst>
            </a:custGeom>
            <a:solidFill>
              <a:srgbClr val="B4C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0506;p87"/>
            <p:cNvSpPr/>
            <p:nvPr/>
          </p:nvSpPr>
          <p:spPr>
            <a:xfrm>
              <a:off x="1579386" y="2646541"/>
              <a:ext cx="56310" cy="62710"/>
            </a:xfrm>
            <a:custGeom>
              <a:avLst/>
              <a:gdLst/>
              <a:ahLst/>
              <a:cxnLst/>
              <a:rect l="l" t="t" r="r" b="b"/>
              <a:pathLst>
                <a:path w="2147" h="2391" extrusionOk="0">
                  <a:moveTo>
                    <a:pt x="746" y="0"/>
                  </a:moveTo>
                  <a:cubicBezTo>
                    <a:pt x="472" y="0"/>
                    <a:pt x="212" y="92"/>
                    <a:pt x="0" y="265"/>
                  </a:cubicBezTo>
                  <a:cubicBezTo>
                    <a:pt x="592" y="741"/>
                    <a:pt x="592" y="1651"/>
                    <a:pt x="0" y="2127"/>
                  </a:cubicBezTo>
                  <a:cubicBezTo>
                    <a:pt x="223" y="2307"/>
                    <a:pt x="485" y="2390"/>
                    <a:pt x="743" y="2390"/>
                  </a:cubicBezTo>
                  <a:cubicBezTo>
                    <a:pt x="1225" y="2390"/>
                    <a:pt x="1693" y="2098"/>
                    <a:pt x="1872" y="1593"/>
                  </a:cubicBezTo>
                  <a:cubicBezTo>
                    <a:pt x="2146" y="814"/>
                    <a:pt x="1569" y="0"/>
                    <a:pt x="746" y="0"/>
                  </a:cubicBezTo>
                  <a:close/>
                </a:path>
              </a:pathLst>
            </a:custGeom>
            <a:solidFill>
              <a:srgbClr val="9EB2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0507;p87"/>
            <p:cNvSpPr/>
            <p:nvPr/>
          </p:nvSpPr>
          <p:spPr>
            <a:xfrm>
              <a:off x="1358157" y="2520465"/>
              <a:ext cx="248374" cy="12012"/>
            </a:xfrm>
            <a:custGeom>
              <a:avLst/>
              <a:gdLst/>
              <a:ahLst/>
              <a:cxnLst/>
              <a:rect l="l" t="t" r="r" b="b"/>
              <a:pathLst>
                <a:path w="9470" h="458" extrusionOk="0">
                  <a:moveTo>
                    <a:pt x="289" y="1"/>
                  </a:moveTo>
                  <a:cubicBezTo>
                    <a:pt x="0" y="15"/>
                    <a:pt x="0" y="443"/>
                    <a:pt x="289" y="458"/>
                  </a:cubicBezTo>
                  <a:lnTo>
                    <a:pt x="9181" y="458"/>
                  </a:lnTo>
                  <a:cubicBezTo>
                    <a:pt x="9470" y="443"/>
                    <a:pt x="9470" y="15"/>
                    <a:pt x="9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0508;p87"/>
            <p:cNvSpPr/>
            <p:nvPr/>
          </p:nvSpPr>
          <p:spPr>
            <a:xfrm>
              <a:off x="1358157" y="2585850"/>
              <a:ext cx="248374" cy="12012"/>
            </a:xfrm>
            <a:custGeom>
              <a:avLst/>
              <a:gdLst/>
              <a:ahLst/>
              <a:cxnLst/>
              <a:rect l="l" t="t" r="r" b="b"/>
              <a:pathLst>
                <a:path w="9470" h="458" extrusionOk="0">
                  <a:moveTo>
                    <a:pt x="289" y="0"/>
                  </a:moveTo>
                  <a:cubicBezTo>
                    <a:pt x="0" y="14"/>
                    <a:pt x="0" y="443"/>
                    <a:pt x="289" y="457"/>
                  </a:cubicBezTo>
                  <a:lnTo>
                    <a:pt x="9181" y="457"/>
                  </a:lnTo>
                  <a:cubicBezTo>
                    <a:pt x="9470" y="443"/>
                    <a:pt x="9470" y="14"/>
                    <a:pt x="918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0509;p87"/>
            <p:cNvSpPr/>
            <p:nvPr/>
          </p:nvSpPr>
          <p:spPr>
            <a:xfrm>
              <a:off x="1434636" y="2628234"/>
              <a:ext cx="96176" cy="12038"/>
            </a:xfrm>
            <a:custGeom>
              <a:avLst/>
              <a:gdLst/>
              <a:ahLst/>
              <a:cxnLst/>
              <a:rect l="l" t="t" r="r" b="b"/>
              <a:pathLst>
                <a:path w="3667" h="459" extrusionOk="0">
                  <a:moveTo>
                    <a:pt x="3363" y="0"/>
                  </a:moveTo>
                  <a:cubicBezTo>
                    <a:pt x="3358" y="0"/>
                    <a:pt x="3354" y="1"/>
                    <a:pt x="3349" y="1"/>
                  </a:cubicBezTo>
                  <a:lnTo>
                    <a:pt x="289" y="1"/>
                  </a:lnTo>
                  <a:cubicBezTo>
                    <a:pt x="0" y="15"/>
                    <a:pt x="0" y="443"/>
                    <a:pt x="289" y="458"/>
                  </a:cubicBezTo>
                  <a:lnTo>
                    <a:pt x="3349" y="458"/>
                  </a:lnTo>
                  <a:cubicBezTo>
                    <a:pt x="3355" y="458"/>
                    <a:pt x="3361" y="458"/>
                    <a:pt x="3367" y="458"/>
                  </a:cubicBezTo>
                  <a:cubicBezTo>
                    <a:pt x="3667" y="458"/>
                    <a:pt x="3665" y="0"/>
                    <a:pt x="33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0510;p87"/>
            <p:cNvSpPr/>
            <p:nvPr/>
          </p:nvSpPr>
          <p:spPr>
            <a:xfrm>
              <a:off x="1416697" y="2553014"/>
              <a:ext cx="190595" cy="12038"/>
            </a:xfrm>
            <a:custGeom>
              <a:avLst/>
              <a:gdLst/>
              <a:ahLst/>
              <a:cxnLst/>
              <a:rect l="l" t="t" r="r" b="b"/>
              <a:pathLst>
                <a:path w="7267" h="459" extrusionOk="0">
                  <a:moveTo>
                    <a:pt x="300" y="0"/>
                  </a:moveTo>
                  <a:cubicBezTo>
                    <a:pt x="1" y="0"/>
                    <a:pt x="2" y="458"/>
                    <a:pt x="305" y="458"/>
                  </a:cubicBezTo>
                  <a:cubicBezTo>
                    <a:pt x="309" y="458"/>
                    <a:pt x="314" y="458"/>
                    <a:pt x="319" y="458"/>
                  </a:cubicBezTo>
                  <a:lnTo>
                    <a:pt x="6949" y="458"/>
                  </a:lnTo>
                  <a:cubicBezTo>
                    <a:pt x="6954" y="458"/>
                    <a:pt x="6958" y="458"/>
                    <a:pt x="6963" y="458"/>
                  </a:cubicBezTo>
                  <a:cubicBezTo>
                    <a:pt x="7265" y="458"/>
                    <a:pt x="7267" y="0"/>
                    <a:pt x="6967" y="0"/>
                  </a:cubicBezTo>
                  <a:cubicBezTo>
                    <a:pt x="6961" y="0"/>
                    <a:pt x="6955" y="1"/>
                    <a:pt x="6949" y="1"/>
                  </a:cubicBezTo>
                  <a:lnTo>
                    <a:pt x="319" y="1"/>
                  </a:lnTo>
                  <a:cubicBezTo>
                    <a:pt x="312" y="1"/>
                    <a:pt x="306" y="0"/>
                    <a:pt x="3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0511;p87"/>
            <p:cNvSpPr/>
            <p:nvPr/>
          </p:nvSpPr>
          <p:spPr>
            <a:xfrm>
              <a:off x="1357396" y="2553014"/>
              <a:ext cx="47209" cy="12038"/>
            </a:xfrm>
            <a:custGeom>
              <a:avLst/>
              <a:gdLst/>
              <a:ahLst/>
              <a:cxnLst/>
              <a:rect l="l" t="t" r="r" b="b"/>
              <a:pathLst>
                <a:path w="1800" h="459" extrusionOk="0">
                  <a:moveTo>
                    <a:pt x="300" y="0"/>
                  </a:moveTo>
                  <a:cubicBezTo>
                    <a:pt x="0" y="0"/>
                    <a:pt x="2" y="458"/>
                    <a:pt x="304" y="458"/>
                  </a:cubicBezTo>
                  <a:cubicBezTo>
                    <a:pt x="309" y="458"/>
                    <a:pt x="313" y="458"/>
                    <a:pt x="318" y="458"/>
                  </a:cubicBezTo>
                  <a:lnTo>
                    <a:pt x="1511" y="458"/>
                  </a:lnTo>
                  <a:cubicBezTo>
                    <a:pt x="1800" y="444"/>
                    <a:pt x="1800" y="15"/>
                    <a:pt x="1511" y="1"/>
                  </a:cubicBezTo>
                  <a:lnTo>
                    <a:pt x="318" y="1"/>
                  </a:lnTo>
                  <a:cubicBezTo>
                    <a:pt x="312" y="1"/>
                    <a:pt x="306" y="0"/>
                    <a:pt x="3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0512;p87"/>
            <p:cNvSpPr/>
            <p:nvPr/>
          </p:nvSpPr>
          <p:spPr>
            <a:xfrm>
              <a:off x="1306279" y="2479577"/>
              <a:ext cx="352262" cy="227183"/>
            </a:xfrm>
            <a:custGeom>
              <a:avLst/>
              <a:gdLst/>
              <a:ahLst/>
              <a:cxnLst/>
              <a:rect l="l" t="t" r="r" b="b"/>
              <a:pathLst>
                <a:path w="13431" h="8662" extrusionOk="0">
                  <a:moveTo>
                    <a:pt x="1377" y="1"/>
                  </a:moveTo>
                  <a:cubicBezTo>
                    <a:pt x="1228" y="1"/>
                    <a:pt x="1103" y="116"/>
                    <a:pt x="1098" y="270"/>
                  </a:cubicBezTo>
                  <a:cubicBezTo>
                    <a:pt x="1074" y="713"/>
                    <a:pt x="718" y="1069"/>
                    <a:pt x="270" y="1093"/>
                  </a:cubicBezTo>
                  <a:cubicBezTo>
                    <a:pt x="121" y="1098"/>
                    <a:pt x="1" y="1223"/>
                    <a:pt x="1" y="1372"/>
                  </a:cubicBezTo>
                  <a:lnTo>
                    <a:pt x="1" y="7290"/>
                  </a:lnTo>
                  <a:cubicBezTo>
                    <a:pt x="1" y="7439"/>
                    <a:pt x="121" y="7565"/>
                    <a:pt x="270" y="7569"/>
                  </a:cubicBezTo>
                  <a:cubicBezTo>
                    <a:pt x="718" y="7593"/>
                    <a:pt x="1074" y="7950"/>
                    <a:pt x="1098" y="8392"/>
                  </a:cubicBezTo>
                  <a:cubicBezTo>
                    <a:pt x="1103" y="8546"/>
                    <a:pt x="1228" y="8662"/>
                    <a:pt x="1377" y="8662"/>
                  </a:cubicBezTo>
                  <a:lnTo>
                    <a:pt x="8137" y="8662"/>
                  </a:lnTo>
                  <a:cubicBezTo>
                    <a:pt x="8426" y="8647"/>
                    <a:pt x="8426" y="8219"/>
                    <a:pt x="8137" y="8205"/>
                  </a:cubicBezTo>
                  <a:lnTo>
                    <a:pt x="1536" y="8205"/>
                  </a:lnTo>
                  <a:cubicBezTo>
                    <a:pt x="1444" y="7656"/>
                    <a:pt x="1011" y="7223"/>
                    <a:pt x="463" y="7132"/>
                  </a:cubicBezTo>
                  <a:lnTo>
                    <a:pt x="463" y="1531"/>
                  </a:lnTo>
                  <a:cubicBezTo>
                    <a:pt x="1011" y="1434"/>
                    <a:pt x="1444" y="1006"/>
                    <a:pt x="1536" y="458"/>
                  </a:cubicBezTo>
                  <a:lnTo>
                    <a:pt x="11838" y="458"/>
                  </a:lnTo>
                  <a:cubicBezTo>
                    <a:pt x="11934" y="1025"/>
                    <a:pt x="12391" y="1463"/>
                    <a:pt x="12963" y="1540"/>
                  </a:cubicBezTo>
                  <a:lnTo>
                    <a:pt x="12963" y="5423"/>
                  </a:lnTo>
                  <a:cubicBezTo>
                    <a:pt x="12956" y="5585"/>
                    <a:pt x="13075" y="5665"/>
                    <a:pt x="13194" y="5665"/>
                  </a:cubicBezTo>
                  <a:cubicBezTo>
                    <a:pt x="13312" y="5665"/>
                    <a:pt x="13430" y="5585"/>
                    <a:pt x="13421" y="5423"/>
                  </a:cubicBezTo>
                  <a:lnTo>
                    <a:pt x="13421" y="1372"/>
                  </a:lnTo>
                  <a:cubicBezTo>
                    <a:pt x="13421" y="1218"/>
                    <a:pt x="13295" y="1093"/>
                    <a:pt x="13142" y="1093"/>
                  </a:cubicBezTo>
                  <a:cubicBezTo>
                    <a:pt x="12675" y="1093"/>
                    <a:pt x="12295" y="727"/>
                    <a:pt x="12275" y="265"/>
                  </a:cubicBezTo>
                  <a:cubicBezTo>
                    <a:pt x="12266" y="116"/>
                    <a:pt x="12145" y="1"/>
                    <a:pt x="119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0513;p87"/>
            <p:cNvSpPr/>
            <p:nvPr/>
          </p:nvSpPr>
          <p:spPr>
            <a:xfrm>
              <a:off x="1277639" y="2449546"/>
              <a:ext cx="409411" cy="332066"/>
            </a:xfrm>
            <a:custGeom>
              <a:avLst/>
              <a:gdLst/>
              <a:ahLst/>
              <a:cxnLst/>
              <a:rect l="l" t="t" r="r" b="b"/>
              <a:pathLst>
                <a:path w="15610" h="12661" extrusionOk="0">
                  <a:moveTo>
                    <a:pt x="14975" y="448"/>
                  </a:moveTo>
                  <a:cubicBezTo>
                    <a:pt x="15076" y="448"/>
                    <a:pt x="15157" y="530"/>
                    <a:pt x="15157" y="631"/>
                  </a:cubicBezTo>
                  <a:lnTo>
                    <a:pt x="15157" y="10312"/>
                  </a:lnTo>
                  <a:lnTo>
                    <a:pt x="15153" y="10317"/>
                  </a:lnTo>
                  <a:cubicBezTo>
                    <a:pt x="15153" y="10418"/>
                    <a:pt x="15071" y="10495"/>
                    <a:pt x="14975" y="10495"/>
                  </a:cubicBezTo>
                  <a:lnTo>
                    <a:pt x="14070" y="10495"/>
                  </a:lnTo>
                  <a:lnTo>
                    <a:pt x="13950" y="10249"/>
                  </a:lnTo>
                  <a:lnTo>
                    <a:pt x="13969" y="10240"/>
                  </a:lnTo>
                  <a:cubicBezTo>
                    <a:pt x="14286" y="10095"/>
                    <a:pt x="14474" y="9768"/>
                    <a:pt x="14440" y="9422"/>
                  </a:cubicBezTo>
                  <a:cubicBezTo>
                    <a:pt x="14436" y="9335"/>
                    <a:pt x="14455" y="9253"/>
                    <a:pt x="14508" y="9181"/>
                  </a:cubicBezTo>
                  <a:cubicBezTo>
                    <a:pt x="14705" y="8897"/>
                    <a:pt x="14705" y="8522"/>
                    <a:pt x="14508" y="8238"/>
                  </a:cubicBezTo>
                  <a:cubicBezTo>
                    <a:pt x="14455" y="8166"/>
                    <a:pt x="14436" y="8079"/>
                    <a:pt x="14440" y="7997"/>
                  </a:cubicBezTo>
                  <a:cubicBezTo>
                    <a:pt x="14474" y="7651"/>
                    <a:pt x="14286" y="7324"/>
                    <a:pt x="13969" y="7179"/>
                  </a:cubicBezTo>
                  <a:cubicBezTo>
                    <a:pt x="13892" y="7141"/>
                    <a:pt x="13829" y="7078"/>
                    <a:pt x="13791" y="7001"/>
                  </a:cubicBezTo>
                  <a:cubicBezTo>
                    <a:pt x="13657" y="6712"/>
                    <a:pt x="13368" y="6526"/>
                    <a:pt x="13051" y="6526"/>
                  </a:cubicBezTo>
                  <a:cubicBezTo>
                    <a:pt x="13025" y="6526"/>
                    <a:pt x="12999" y="6527"/>
                    <a:pt x="12973" y="6530"/>
                  </a:cubicBezTo>
                  <a:cubicBezTo>
                    <a:pt x="12961" y="6531"/>
                    <a:pt x="12949" y="6532"/>
                    <a:pt x="12937" y="6532"/>
                  </a:cubicBezTo>
                  <a:cubicBezTo>
                    <a:pt x="12866" y="6532"/>
                    <a:pt x="12794" y="6508"/>
                    <a:pt x="12732" y="6467"/>
                  </a:cubicBezTo>
                  <a:cubicBezTo>
                    <a:pt x="12593" y="6366"/>
                    <a:pt x="12428" y="6316"/>
                    <a:pt x="12263" y="6316"/>
                  </a:cubicBezTo>
                  <a:cubicBezTo>
                    <a:pt x="12097" y="6316"/>
                    <a:pt x="11931" y="6366"/>
                    <a:pt x="11789" y="6467"/>
                  </a:cubicBezTo>
                  <a:cubicBezTo>
                    <a:pt x="11728" y="6508"/>
                    <a:pt x="11659" y="6532"/>
                    <a:pt x="11586" y="6532"/>
                  </a:cubicBezTo>
                  <a:cubicBezTo>
                    <a:pt x="11574" y="6532"/>
                    <a:pt x="11561" y="6531"/>
                    <a:pt x="11549" y="6530"/>
                  </a:cubicBezTo>
                  <a:cubicBezTo>
                    <a:pt x="11522" y="6527"/>
                    <a:pt x="11496" y="6526"/>
                    <a:pt x="11470" y="6526"/>
                  </a:cubicBezTo>
                  <a:cubicBezTo>
                    <a:pt x="11154" y="6526"/>
                    <a:pt x="10864" y="6712"/>
                    <a:pt x="10731" y="7001"/>
                  </a:cubicBezTo>
                  <a:cubicBezTo>
                    <a:pt x="10697" y="7078"/>
                    <a:pt x="10634" y="7141"/>
                    <a:pt x="10553" y="7179"/>
                  </a:cubicBezTo>
                  <a:cubicBezTo>
                    <a:pt x="10240" y="7324"/>
                    <a:pt x="10052" y="7651"/>
                    <a:pt x="10081" y="7997"/>
                  </a:cubicBezTo>
                  <a:cubicBezTo>
                    <a:pt x="10091" y="8079"/>
                    <a:pt x="10067" y="8166"/>
                    <a:pt x="10018" y="8238"/>
                  </a:cubicBezTo>
                  <a:cubicBezTo>
                    <a:pt x="9816" y="8522"/>
                    <a:pt x="9816" y="8897"/>
                    <a:pt x="10018" y="9181"/>
                  </a:cubicBezTo>
                  <a:cubicBezTo>
                    <a:pt x="10067" y="9253"/>
                    <a:pt x="10091" y="9335"/>
                    <a:pt x="10081" y="9422"/>
                  </a:cubicBezTo>
                  <a:cubicBezTo>
                    <a:pt x="10052" y="9768"/>
                    <a:pt x="10245" y="10095"/>
                    <a:pt x="10562" y="10240"/>
                  </a:cubicBezTo>
                  <a:lnTo>
                    <a:pt x="10581" y="10245"/>
                  </a:lnTo>
                  <a:lnTo>
                    <a:pt x="10461" y="10495"/>
                  </a:lnTo>
                  <a:lnTo>
                    <a:pt x="636" y="10495"/>
                  </a:lnTo>
                  <a:cubicBezTo>
                    <a:pt x="534" y="10495"/>
                    <a:pt x="453" y="10413"/>
                    <a:pt x="453" y="10312"/>
                  </a:cubicBezTo>
                  <a:lnTo>
                    <a:pt x="453" y="631"/>
                  </a:lnTo>
                  <a:cubicBezTo>
                    <a:pt x="453" y="530"/>
                    <a:pt x="534" y="448"/>
                    <a:pt x="636" y="448"/>
                  </a:cubicBezTo>
                  <a:close/>
                  <a:moveTo>
                    <a:pt x="12272" y="6768"/>
                  </a:moveTo>
                  <a:cubicBezTo>
                    <a:pt x="12345" y="6768"/>
                    <a:pt x="12417" y="6790"/>
                    <a:pt x="12477" y="6833"/>
                  </a:cubicBezTo>
                  <a:cubicBezTo>
                    <a:pt x="12619" y="6929"/>
                    <a:pt x="12782" y="6981"/>
                    <a:pt x="12951" y="6981"/>
                  </a:cubicBezTo>
                  <a:cubicBezTo>
                    <a:pt x="12977" y="6981"/>
                    <a:pt x="13004" y="6980"/>
                    <a:pt x="13031" y="6977"/>
                  </a:cubicBezTo>
                  <a:cubicBezTo>
                    <a:pt x="13041" y="6976"/>
                    <a:pt x="13052" y="6976"/>
                    <a:pt x="13063" y="6976"/>
                  </a:cubicBezTo>
                  <a:cubicBezTo>
                    <a:pt x="13200" y="6976"/>
                    <a:pt x="13329" y="7059"/>
                    <a:pt x="13391" y="7184"/>
                  </a:cubicBezTo>
                  <a:cubicBezTo>
                    <a:pt x="13468" y="7362"/>
                    <a:pt x="13613" y="7507"/>
                    <a:pt x="13791" y="7588"/>
                  </a:cubicBezTo>
                  <a:cubicBezTo>
                    <a:pt x="13930" y="7651"/>
                    <a:pt x="14012" y="7795"/>
                    <a:pt x="13998" y="7949"/>
                  </a:cubicBezTo>
                  <a:cubicBezTo>
                    <a:pt x="13978" y="8142"/>
                    <a:pt x="14031" y="8339"/>
                    <a:pt x="14147" y="8498"/>
                  </a:cubicBezTo>
                  <a:cubicBezTo>
                    <a:pt x="14234" y="8623"/>
                    <a:pt x="14234" y="8787"/>
                    <a:pt x="14147" y="8912"/>
                  </a:cubicBezTo>
                  <a:cubicBezTo>
                    <a:pt x="14031" y="9070"/>
                    <a:pt x="13978" y="9268"/>
                    <a:pt x="13998" y="9460"/>
                  </a:cubicBezTo>
                  <a:cubicBezTo>
                    <a:pt x="14012" y="9614"/>
                    <a:pt x="13930" y="9759"/>
                    <a:pt x="13791" y="9821"/>
                  </a:cubicBezTo>
                  <a:cubicBezTo>
                    <a:pt x="13685" y="9869"/>
                    <a:pt x="13594" y="9941"/>
                    <a:pt x="13517" y="10028"/>
                  </a:cubicBezTo>
                  <a:lnTo>
                    <a:pt x="13507" y="10038"/>
                  </a:lnTo>
                  <a:lnTo>
                    <a:pt x="13502" y="10047"/>
                  </a:lnTo>
                  <a:lnTo>
                    <a:pt x="13493" y="10052"/>
                  </a:lnTo>
                  <a:cubicBezTo>
                    <a:pt x="13454" y="10105"/>
                    <a:pt x="13416" y="10163"/>
                    <a:pt x="13387" y="10225"/>
                  </a:cubicBezTo>
                  <a:cubicBezTo>
                    <a:pt x="13329" y="10350"/>
                    <a:pt x="13200" y="10434"/>
                    <a:pt x="13059" y="10434"/>
                  </a:cubicBezTo>
                  <a:cubicBezTo>
                    <a:pt x="13048" y="10434"/>
                    <a:pt x="13037" y="10433"/>
                    <a:pt x="13026" y="10432"/>
                  </a:cubicBezTo>
                  <a:cubicBezTo>
                    <a:pt x="13000" y="10430"/>
                    <a:pt x="12974" y="10428"/>
                    <a:pt x="12948" y="10428"/>
                  </a:cubicBezTo>
                  <a:cubicBezTo>
                    <a:pt x="12781" y="10428"/>
                    <a:pt x="12615" y="10481"/>
                    <a:pt x="12477" y="10577"/>
                  </a:cubicBezTo>
                  <a:cubicBezTo>
                    <a:pt x="12434" y="10610"/>
                    <a:pt x="12376" y="10629"/>
                    <a:pt x="12323" y="10639"/>
                  </a:cubicBezTo>
                  <a:cubicBezTo>
                    <a:pt x="12304" y="10641"/>
                    <a:pt x="12286" y="10643"/>
                    <a:pt x="12269" y="10643"/>
                  </a:cubicBezTo>
                  <a:cubicBezTo>
                    <a:pt x="12251" y="10643"/>
                    <a:pt x="12234" y="10641"/>
                    <a:pt x="12217" y="10639"/>
                  </a:cubicBezTo>
                  <a:cubicBezTo>
                    <a:pt x="12164" y="10629"/>
                    <a:pt x="12112" y="10610"/>
                    <a:pt x="12063" y="10581"/>
                  </a:cubicBezTo>
                  <a:cubicBezTo>
                    <a:pt x="11929" y="10480"/>
                    <a:pt x="11760" y="10427"/>
                    <a:pt x="11592" y="10427"/>
                  </a:cubicBezTo>
                  <a:cubicBezTo>
                    <a:pt x="11568" y="10427"/>
                    <a:pt x="11539" y="10427"/>
                    <a:pt x="11515" y="10432"/>
                  </a:cubicBezTo>
                  <a:cubicBezTo>
                    <a:pt x="11504" y="10433"/>
                    <a:pt x="11492" y="10434"/>
                    <a:pt x="11481" y="10434"/>
                  </a:cubicBezTo>
                  <a:cubicBezTo>
                    <a:pt x="11344" y="10434"/>
                    <a:pt x="11216" y="10354"/>
                    <a:pt x="11154" y="10225"/>
                  </a:cubicBezTo>
                  <a:cubicBezTo>
                    <a:pt x="11125" y="10163"/>
                    <a:pt x="11091" y="10105"/>
                    <a:pt x="11048" y="10052"/>
                  </a:cubicBezTo>
                  <a:lnTo>
                    <a:pt x="11043" y="10047"/>
                  </a:lnTo>
                  <a:lnTo>
                    <a:pt x="11039" y="10038"/>
                  </a:lnTo>
                  <a:lnTo>
                    <a:pt x="11029" y="10028"/>
                  </a:lnTo>
                  <a:cubicBezTo>
                    <a:pt x="10952" y="9941"/>
                    <a:pt x="10860" y="9869"/>
                    <a:pt x="10755" y="9821"/>
                  </a:cubicBezTo>
                  <a:cubicBezTo>
                    <a:pt x="10615" y="9759"/>
                    <a:pt x="10533" y="9614"/>
                    <a:pt x="10548" y="9460"/>
                  </a:cubicBezTo>
                  <a:cubicBezTo>
                    <a:pt x="10562" y="9268"/>
                    <a:pt x="10514" y="9070"/>
                    <a:pt x="10399" y="8912"/>
                  </a:cubicBezTo>
                  <a:cubicBezTo>
                    <a:pt x="10312" y="8787"/>
                    <a:pt x="10312" y="8623"/>
                    <a:pt x="10399" y="8498"/>
                  </a:cubicBezTo>
                  <a:cubicBezTo>
                    <a:pt x="10514" y="8339"/>
                    <a:pt x="10562" y="8142"/>
                    <a:pt x="10548" y="7949"/>
                  </a:cubicBezTo>
                  <a:cubicBezTo>
                    <a:pt x="10533" y="7795"/>
                    <a:pt x="10615" y="7651"/>
                    <a:pt x="10755" y="7588"/>
                  </a:cubicBezTo>
                  <a:cubicBezTo>
                    <a:pt x="10933" y="7507"/>
                    <a:pt x="11072" y="7362"/>
                    <a:pt x="11154" y="7184"/>
                  </a:cubicBezTo>
                  <a:cubicBezTo>
                    <a:pt x="11216" y="7059"/>
                    <a:pt x="11345" y="6976"/>
                    <a:pt x="11482" y="6976"/>
                  </a:cubicBezTo>
                  <a:cubicBezTo>
                    <a:pt x="11493" y="6976"/>
                    <a:pt x="11504" y="6976"/>
                    <a:pt x="11515" y="6977"/>
                  </a:cubicBezTo>
                  <a:cubicBezTo>
                    <a:pt x="11542" y="6980"/>
                    <a:pt x="11568" y="6981"/>
                    <a:pt x="11595" y="6981"/>
                  </a:cubicBezTo>
                  <a:cubicBezTo>
                    <a:pt x="11764" y="6981"/>
                    <a:pt x="11926" y="6929"/>
                    <a:pt x="12063" y="6833"/>
                  </a:cubicBezTo>
                  <a:cubicBezTo>
                    <a:pt x="12126" y="6790"/>
                    <a:pt x="12199" y="6768"/>
                    <a:pt x="12272" y="6768"/>
                  </a:cubicBezTo>
                  <a:close/>
                  <a:moveTo>
                    <a:pt x="10894" y="10644"/>
                  </a:moveTo>
                  <a:cubicBezTo>
                    <a:pt x="11048" y="10802"/>
                    <a:pt x="11256" y="10888"/>
                    <a:pt x="11473" y="10888"/>
                  </a:cubicBezTo>
                  <a:cubicBezTo>
                    <a:pt x="11500" y="10888"/>
                    <a:pt x="11526" y="10887"/>
                    <a:pt x="11553" y="10884"/>
                  </a:cubicBezTo>
                  <a:cubicBezTo>
                    <a:pt x="11566" y="10883"/>
                    <a:pt x="11578" y="10882"/>
                    <a:pt x="11591" y="10882"/>
                  </a:cubicBezTo>
                  <a:cubicBezTo>
                    <a:pt x="11665" y="10882"/>
                    <a:pt x="11736" y="10907"/>
                    <a:pt x="11794" y="10952"/>
                  </a:cubicBezTo>
                  <a:cubicBezTo>
                    <a:pt x="11818" y="10966"/>
                    <a:pt x="11842" y="10981"/>
                    <a:pt x="11866" y="10995"/>
                  </a:cubicBezTo>
                  <a:lnTo>
                    <a:pt x="11390" y="11996"/>
                  </a:lnTo>
                  <a:lnTo>
                    <a:pt x="11149" y="11601"/>
                  </a:lnTo>
                  <a:cubicBezTo>
                    <a:pt x="11099" y="11523"/>
                    <a:pt x="11010" y="11472"/>
                    <a:pt x="10916" y="11472"/>
                  </a:cubicBezTo>
                  <a:cubicBezTo>
                    <a:pt x="10901" y="11472"/>
                    <a:pt x="10885" y="11474"/>
                    <a:pt x="10870" y="11476"/>
                  </a:cubicBezTo>
                  <a:lnTo>
                    <a:pt x="10466" y="11544"/>
                  </a:lnTo>
                  <a:lnTo>
                    <a:pt x="10894" y="10644"/>
                  </a:lnTo>
                  <a:close/>
                  <a:moveTo>
                    <a:pt x="13642" y="10644"/>
                  </a:moveTo>
                  <a:lnTo>
                    <a:pt x="14070" y="11544"/>
                  </a:lnTo>
                  <a:lnTo>
                    <a:pt x="14070" y="11544"/>
                  </a:lnTo>
                  <a:lnTo>
                    <a:pt x="13661" y="11476"/>
                  </a:lnTo>
                  <a:cubicBezTo>
                    <a:pt x="13646" y="11474"/>
                    <a:pt x="13631" y="11472"/>
                    <a:pt x="13616" y="11472"/>
                  </a:cubicBezTo>
                  <a:cubicBezTo>
                    <a:pt x="13522" y="11472"/>
                    <a:pt x="13436" y="11523"/>
                    <a:pt x="13387" y="11601"/>
                  </a:cubicBezTo>
                  <a:lnTo>
                    <a:pt x="13146" y="11996"/>
                  </a:lnTo>
                  <a:lnTo>
                    <a:pt x="12670" y="10995"/>
                  </a:lnTo>
                  <a:cubicBezTo>
                    <a:pt x="12694" y="10981"/>
                    <a:pt x="12713" y="10966"/>
                    <a:pt x="12737" y="10952"/>
                  </a:cubicBezTo>
                  <a:cubicBezTo>
                    <a:pt x="12802" y="10904"/>
                    <a:pt x="12879" y="10884"/>
                    <a:pt x="12953" y="10884"/>
                  </a:cubicBezTo>
                  <a:cubicBezTo>
                    <a:pt x="12962" y="10884"/>
                    <a:pt x="12970" y="10884"/>
                    <a:pt x="12978" y="10884"/>
                  </a:cubicBezTo>
                  <a:cubicBezTo>
                    <a:pt x="13005" y="10887"/>
                    <a:pt x="13032" y="10888"/>
                    <a:pt x="13058" y="10888"/>
                  </a:cubicBezTo>
                  <a:cubicBezTo>
                    <a:pt x="13276" y="10888"/>
                    <a:pt x="13487" y="10802"/>
                    <a:pt x="13642" y="10644"/>
                  </a:cubicBezTo>
                  <a:close/>
                  <a:moveTo>
                    <a:pt x="636" y="0"/>
                  </a:moveTo>
                  <a:cubicBezTo>
                    <a:pt x="284" y="0"/>
                    <a:pt x="0" y="284"/>
                    <a:pt x="0" y="636"/>
                  </a:cubicBezTo>
                  <a:lnTo>
                    <a:pt x="0" y="10317"/>
                  </a:lnTo>
                  <a:cubicBezTo>
                    <a:pt x="0" y="10668"/>
                    <a:pt x="284" y="10952"/>
                    <a:pt x="636" y="10952"/>
                  </a:cubicBezTo>
                  <a:lnTo>
                    <a:pt x="10240" y="10952"/>
                  </a:lnTo>
                  <a:lnTo>
                    <a:pt x="9903" y="11664"/>
                  </a:lnTo>
                  <a:cubicBezTo>
                    <a:pt x="9813" y="11848"/>
                    <a:pt x="9953" y="12052"/>
                    <a:pt x="10148" y="12052"/>
                  </a:cubicBezTo>
                  <a:cubicBezTo>
                    <a:pt x="10162" y="12052"/>
                    <a:pt x="10177" y="12051"/>
                    <a:pt x="10192" y="12049"/>
                  </a:cubicBezTo>
                  <a:lnTo>
                    <a:pt x="10822" y="11948"/>
                  </a:lnTo>
                  <a:lnTo>
                    <a:pt x="11178" y="12530"/>
                  </a:lnTo>
                  <a:cubicBezTo>
                    <a:pt x="11226" y="12607"/>
                    <a:pt x="11313" y="12660"/>
                    <a:pt x="11409" y="12660"/>
                  </a:cubicBezTo>
                  <a:lnTo>
                    <a:pt x="11423" y="12660"/>
                  </a:lnTo>
                  <a:cubicBezTo>
                    <a:pt x="11520" y="12655"/>
                    <a:pt x="11611" y="12593"/>
                    <a:pt x="11654" y="12501"/>
                  </a:cubicBezTo>
                  <a:lnTo>
                    <a:pt x="12266" y="11216"/>
                  </a:lnTo>
                  <a:lnTo>
                    <a:pt x="12881" y="12501"/>
                  </a:lnTo>
                  <a:cubicBezTo>
                    <a:pt x="12925" y="12593"/>
                    <a:pt x="13011" y="12655"/>
                    <a:pt x="13112" y="12660"/>
                  </a:cubicBezTo>
                  <a:lnTo>
                    <a:pt x="13127" y="12660"/>
                  </a:lnTo>
                  <a:cubicBezTo>
                    <a:pt x="13218" y="12660"/>
                    <a:pt x="13310" y="12607"/>
                    <a:pt x="13358" y="12530"/>
                  </a:cubicBezTo>
                  <a:lnTo>
                    <a:pt x="13709" y="11948"/>
                  </a:lnTo>
                  <a:lnTo>
                    <a:pt x="14344" y="12049"/>
                  </a:lnTo>
                  <a:cubicBezTo>
                    <a:pt x="14359" y="12051"/>
                    <a:pt x="14374" y="12052"/>
                    <a:pt x="14388" y="12052"/>
                  </a:cubicBezTo>
                  <a:cubicBezTo>
                    <a:pt x="14583" y="12052"/>
                    <a:pt x="14723" y="11848"/>
                    <a:pt x="14633" y="11664"/>
                  </a:cubicBezTo>
                  <a:lnTo>
                    <a:pt x="14291" y="10952"/>
                  </a:lnTo>
                  <a:lnTo>
                    <a:pt x="14975" y="10952"/>
                  </a:lnTo>
                  <a:cubicBezTo>
                    <a:pt x="15326" y="10952"/>
                    <a:pt x="15610" y="10668"/>
                    <a:pt x="15610" y="10317"/>
                  </a:cubicBezTo>
                  <a:lnTo>
                    <a:pt x="15610" y="636"/>
                  </a:lnTo>
                  <a:cubicBezTo>
                    <a:pt x="15610" y="284"/>
                    <a:pt x="15326" y="0"/>
                    <a:pt x="149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0514;p87"/>
            <p:cNvSpPr/>
            <p:nvPr/>
          </p:nvSpPr>
          <p:spPr>
            <a:xfrm>
              <a:off x="1549093" y="2640482"/>
              <a:ext cx="87102" cy="74748"/>
            </a:xfrm>
            <a:custGeom>
              <a:avLst/>
              <a:gdLst/>
              <a:ahLst/>
              <a:cxnLst/>
              <a:rect l="l" t="t" r="r" b="b"/>
              <a:pathLst>
                <a:path w="3321" h="2850" extrusionOk="0">
                  <a:moveTo>
                    <a:pt x="1893" y="462"/>
                  </a:moveTo>
                  <a:cubicBezTo>
                    <a:pt x="2388" y="462"/>
                    <a:pt x="2863" y="846"/>
                    <a:pt x="2863" y="1425"/>
                  </a:cubicBezTo>
                  <a:cubicBezTo>
                    <a:pt x="2863" y="1959"/>
                    <a:pt x="2430" y="2387"/>
                    <a:pt x="1901" y="2392"/>
                  </a:cubicBezTo>
                  <a:lnTo>
                    <a:pt x="1901" y="2387"/>
                  </a:lnTo>
                  <a:cubicBezTo>
                    <a:pt x="1045" y="2387"/>
                    <a:pt x="612" y="1353"/>
                    <a:pt x="1218" y="746"/>
                  </a:cubicBezTo>
                  <a:cubicBezTo>
                    <a:pt x="1414" y="550"/>
                    <a:pt x="1656" y="462"/>
                    <a:pt x="1893" y="462"/>
                  </a:cubicBezTo>
                  <a:close/>
                  <a:moveTo>
                    <a:pt x="1889" y="0"/>
                  </a:moveTo>
                  <a:cubicBezTo>
                    <a:pt x="1540" y="0"/>
                    <a:pt x="1185" y="130"/>
                    <a:pt x="895" y="419"/>
                  </a:cubicBezTo>
                  <a:cubicBezTo>
                    <a:pt x="0" y="1314"/>
                    <a:pt x="636" y="2849"/>
                    <a:pt x="1901" y="2849"/>
                  </a:cubicBezTo>
                  <a:cubicBezTo>
                    <a:pt x="2685" y="2849"/>
                    <a:pt x="3321" y="2209"/>
                    <a:pt x="3321" y="1425"/>
                  </a:cubicBezTo>
                  <a:cubicBezTo>
                    <a:pt x="3321" y="568"/>
                    <a:pt x="2620" y="0"/>
                    <a:pt x="18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 advClick="0" advTm="5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6940;p84"/>
          <p:cNvGrpSpPr/>
          <p:nvPr/>
        </p:nvGrpSpPr>
        <p:grpSpPr>
          <a:xfrm>
            <a:off x="1642791" y="284778"/>
            <a:ext cx="5961965" cy="4732020"/>
            <a:chOff x="4351371" y="3547942"/>
            <a:chExt cx="1345129" cy="843475"/>
          </a:xfrm>
        </p:grpSpPr>
        <p:grpSp>
          <p:nvGrpSpPr>
            <p:cNvPr id="5" name="Google Shape;6941;p84"/>
            <p:cNvGrpSpPr/>
            <p:nvPr/>
          </p:nvGrpSpPr>
          <p:grpSpPr>
            <a:xfrm>
              <a:off x="4351371" y="4209917"/>
              <a:ext cx="1345129" cy="181500"/>
              <a:chOff x="4351371" y="4209917"/>
              <a:chExt cx="1345129" cy="181500"/>
            </a:xfrm>
          </p:grpSpPr>
          <p:sp>
            <p:nvSpPr>
              <p:cNvPr id="15" name="Google Shape;6942;p84"/>
              <p:cNvSpPr/>
              <p:nvPr/>
            </p:nvSpPr>
            <p:spPr>
              <a:xfrm>
                <a:off x="4351371" y="4209917"/>
                <a:ext cx="1281600" cy="181500"/>
              </a:xfrm>
              <a:prstGeom prst="rect">
                <a:avLst/>
              </a:pr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Активное участие обучающихся и педагогов в конкурсах и мероприятиях</a:t>
                </a:r>
                <a:endParaRPr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Google Shape;6943;p84"/>
              <p:cNvCxnSpPr/>
              <p:nvPr/>
            </p:nvCxnSpPr>
            <p:spPr>
              <a:xfrm>
                <a:off x="5551000" y="4298797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" name="Google Shape;6944;p84"/>
            <p:cNvGrpSpPr/>
            <p:nvPr/>
          </p:nvGrpSpPr>
          <p:grpSpPr>
            <a:xfrm>
              <a:off x="4403010" y="3985221"/>
              <a:ext cx="1109519" cy="181500"/>
              <a:chOff x="4403010" y="3985221"/>
              <a:chExt cx="1109519" cy="181500"/>
            </a:xfrm>
          </p:grpSpPr>
          <p:sp>
            <p:nvSpPr>
              <p:cNvPr id="13" name="Google Shape;6945;p84"/>
              <p:cNvSpPr/>
              <p:nvPr/>
            </p:nvSpPr>
            <p:spPr>
              <a:xfrm>
                <a:off x="4471829" y="3985221"/>
                <a:ext cx="1040700" cy="181500"/>
              </a:xfrm>
              <a:prstGeom prst="rect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Повышение </a:t>
                </a:r>
              </a:p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финансовой грамотности</a:t>
                </a:r>
                <a:endParaRPr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Google Shape;6946;p84"/>
              <p:cNvCxnSpPr/>
              <p:nvPr/>
            </p:nvCxnSpPr>
            <p:spPr>
              <a:xfrm>
                <a:off x="4403010" y="4075993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" name="Google Shape;6947;p84"/>
            <p:cNvGrpSpPr/>
            <p:nvPr/>
          </p:nvGrpSpPr>
          <p:grpSpPr>
            <a:xfrm>
              <a:off x="4618704" y="3766582"/>
              <a:ext cx="807858" cy="181500"/>
              <a:chOff x="4618704" y="3766582"/>
              <a:chExt cx="807858" cy="181500"/>
            </a:xfrm>
          </p:grpSpPr>
          <p:sp>
            <p:nvSpPr>
              <p:cNvPr id="11" name="Google Shape;6948;p84"/>
              <p:cNvSpPr/>
              <p:nvPr/>
            </p:nvSpPr>
            <p:spPr>
              <a:xfrm>
                <a:off x="4618704" y="3766582"/>
                <a:ext cx="747000" cy="181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Работа в команде</a:t>
                </a:r>
                <a:endParaRPr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Google Shape;6949;p84"/>
              <p:cNvCxnSpPr/>
              <p:nvPr/>
            </p:nvCxnSpPr>
            <p:spPr>
              <a:xfrm>
                <a:off x="5281062" y="3855291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" name="Google Shape;6950;p84"/>
            <p:cNvGrpSpPr/>
            <p:nvPr/>
          </p:nvGrpSpPr>
          <p:grpSpPr>
            <a:xfrm>
              <a:off x="4590351" y="3547942"/>
              <a:ext cx="665683" cy="181500"/>
              <a:chOff x="4590351" y="3547942"/>
              <a:chExt cx="665683" cy="181500"/>
            </a:xfrm>
          </p:grpSpPr>
          <p:sp>
            <p:nvSpPr>
              <p:cNvPr id="9" name="Google Shape;6951;p84"/>
              <p:cNvSpPr/>
              <p:nvPr/>
            </p:nvSpPr>
            <p:spPr>
              <a:xfrm>
                <a:off x="4728347" y="3547942"/>
                <a:ext cx="527687" cy="181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Дидактическая игра</a:t>
                </a:r>
                <a:endParaRPr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" name="Google Shape;6952;p84"/>
              <p:cNvCxnSpPr/>
              <p:nvPr/>
            </p:nvCxnSpPr>
            <p:spPr>
              <a:xfrm>
                <a:off x="4590351" y="3641619"/>
                <a:ext cx="1455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7" name="Google Shape;7285;p85"/>
          <p:cNvGrpSpPr/>
          <p:nvPr/>
        </p:nvGrpSpPr>
        <p:grpSpPr>
          <a:xfrm>
            <a:off x="5854402" y="414508"/>
            <a:ext cx="930658" cy="781195"/>
            <a:chOff x="1448494" y="4150741"/>
            <a:chExt cx="322277" cy="321046"/>
          </a:xfrm>
        </p:grpSpPr>
        <p:sp>
          <p:nvSpPr>
            <p:cNvPr id="18" name="Google Shape;7286;p85"/>
            <p:cNvSpPr/>
            <p:nvPr/>
          </p:nvSpPr>
          <p:spPr>
            <a:xfrm>
              <a:off x="1453156" y="4338900"/>
              <a:ext cx="56581" cy="128120"/>
            </a:xfrm>
            <a:custGeom>
              <a:avLst/>
              <a:gdLst/>
              <a:ahLst/>
              <a:cxnLst/>
              <a:rect l="l" t="t" r="r" b="b"/>
              <a:pathLst>
                <a:path w="2160" h="4891" extrusionOk="0">
                  <a:moveTo>
                    <a:pt x="312" y="0"/>
                  </a:moveTo>
                  <a:cubicBezTo>
                    <a:pt x="141" y="0"/>
                    <a:pt x="0" y="138"/>
                    <a:pt x="0" y="309"/>
                  </a:cubicBezTo>
                  <a:lnTo>
                    <a:pt x="0" y="4890"/>
                  </a:lnTo>
                  <a:lnTo>
                    <a:pt x="2159" y="4890"/>
                  </a:lnTo>
                  <a:lnTo>
                    <a:pt x="2159" y="309"/>
                  </a:lnTo>
                  <a:cubicBezTo>
                    <a:pt x="2159" y="138"/>
                    <a:pt x="2022" y="0"/>
                    <a:pt x="185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287;p85"/>
            <p:cNvSpPr/>
            <p:nvPr/>
          </p:nvSpPr>
          <p:spPr>
            <a:xfrm>
              <a:off x="1453235" y="4338900"/>
              <a:ext cx="26955" cy="128120"/>
            </a:xfrm>
            <a:custGeom>
              <a:avLst/>
              <a:gdLst/>
              <a:ahLst/>
              <a:cxnLst/>
              <a:rect l="l" t="t" r="r" b="b"/>
              <a:pathLst>
                <a:path w="1029" h="4891" extrusionOk="0">
                  <a:moveTo>
                    <a:pt x="309" y="0"/>
                  </a:moveTo>
                  <a:cubicBezTo>
                    <a:pt x="138" y="0"/>
                    <a:pt x="1" y="138"/>
                    <a:pt x="1" y="309"/>
                  </a:cubicBezTo>
                  <a:lnTo>
                    <a:pt x="1" y="4890"/>
                  </a:lnTo>
                  <a:lnTo>
                    <a:pt x="720" y="4890"/>
                  </a:lnTo>
                  <a:lnTo>
                    <a:pt x="720" y="309"/>
                  </a:lnTo>
                  <a:cubicBezTo>
                    <a:pt x="720" y="138"/>
                    <a:pt x="861" y="0"/>
                    <a:pt x="1029" y="0"/>
                  </a:cubicBezTo>
                  <a:close/>
                </a:path>
              </a:pathLst>
            </a:custGeom>
            <a:solidFill>
              <a:srgbClr val="7D8F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288;p85"/>
            <p:cNvSpPr/>
            <p:nvPr/>
          </p:nvSpPr>
          <p:spPr>
            <a:xfrm>
              <a:off x="1538604" y="4307309"/>
              <a:ext cx="56581" cy="159711"/>
            </a:xfrm>
            <a:custGeom>
              <a:avLst/>
              <a:gdLst/>
              <a:ahLst/>
              <a:cxnLst/>
              <a:rect l="l" t="t" r="r" b="b"/>
              <a:pathLst>
                <a:path w="2160" h="6097" extrusionOk="0">
                  <a:moveTo>
                    <a:pt x="309" y="0"/>
                  </a:moveTo>
                  <a:cubicBezTo>
                    <a:pt x="138" y="0"/>
                    <a:pt x="1" y="137"/>
                    <a:pt x="1" y="309"/>
                  </a:cubicBezTo>
                  <a:lnTo>
                    <a:pt x="1" y="6096"/>
                  </a:lnTo>
                  <a:lnTo>
                    <a:pt x="2160" y="6096"/>
                  </a:lnTo>
                  <a:lnTo>
                    <a:pt x="2160" y="309"/>
                  </a:lnTo>
                  <a:cubicBezTo>
                    <a:pt x="2160" y="137"/>
                    <a:pt x="2023" y="0"/>
                    <a:pt x="1851" y="0"/>
                  </a:cubicBezTo>
                  <a:close/>
                </a:path>
              </a:pathLst>
            </a:custGeom>
            <a:solidFill>
              <a:srgbClr val="8DA0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7289;p85"/>
            <p:cNvSpPr/>
            <p:nvPr/>
          </p:nvSpPr>
          <p:spPr>
            <a:xfrm>
              <a:off x="1538709" y="4307309"/>
              <a:ext cx="26955" cy="159711"/>
            </a:xfrm>
            <a:custGeom>
              <a:avLst/>
              <a:gdLst/>
              <a:ahLst/>
              <a:cxnLst/>
              <a:rect l="l" t="t" r="r" b="b"/>
              <a:pathLst>
                <a:path w="1029" h="6097" extrusionOk="0">
                  <a:moveTo>
                    <a:pt x="309" y="0"/>
                  </a:moveTo>
                  <a:cubicBezTo>
                    <a:pt x="137" y="0"/>
                    <a:pt x="0" y="137"/>
                    <a:pt x="0" y="309"/>
                  </a:cubicBezTo>
                  <a:lnTo>
                    <a:pt x="0" y="6096"/>
                  </a:lnTo>
                  <a:lnTo>
                    <a:pt x="720" y="6096"/>
                  </a:lnTo>
                  <a:lnTo>
                    <a:pt x="720" y="309"/>
                  </a:lnTo>
                  <a:cubicBezTo>
                    <a:pt x="720" y="137"/>
                    <a:pt x="857" y="0"/>
                    <a:pt x="1028" y="0"/>
                  </a:cubicBezTo>
                  <a:close/>
                </a:path>
              </a:pathLst>
            </a:custGeom>
            <a:solidFill>
              <a:srgbClr val="7D8F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290;p85"/>
            <p:cNvSpPr/>
            <p:nvPr/>
          </p:nvSpPr>
          <p:spPr>
            <a:xfrm>
              <a:off x="1624079" y="4275613"/>
              <a:ext cx="56555" cy="191407"/>
            </a:xfrm>
            <a:custGeom>
              <a:avLst/>
              <a:gdLst/>
              <a:ahLst/>
              <a:cxnLst/>
              <a:rect l="l" t="t" r="r" b="b"/>
              <a:pathLst>
                <a:path w="2159" h="7307" extrusionOk="0">
                  <a:moveTo>
                    <a:pt x="308" y="1"/>
                  </a:moveTo>
                  <a:cubicBezTo>
                    <a:pt x="137" y="1"/>
                    <a:pt x="0" y="138"/>
                    <a:pt x="0" y="309"/>
                  </a:cubicBezTo>
                  <a:lnTo>
                    <a:pt x="0" y="7306"/>
                  </a:lnTo>
                  <a:lnTo>
                    <a:pt x="2155" y="7306"/>
                  </a:lnTo>
                  <a:lnTo>
                    <a:pt x="2155" y="309"/>
                  </a:lnTo>
                  <a:cubicBezTo>
                    <a:pt x="2159" y="138"/>
                    <a:pt x="2018" y="1"/>
                    <a:pt x="1850" y="1"/>
                  </a:cubicBezTo>
                  <a:close/>
                </a:path>
              </a:pathLst>
            </a:custGeom>
            <a:solidFill>
              <a:srgbClr val="D2DC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7291;p85"/>
            <p:cNvSpPr/>
            <p:nvPr/>
          </p:nvSpPr>
          <p:spPr>
            <a:xfrm>
              <a:off x="1624079" y="4275613"/>
              <a:ext cx="26955" cy="191407"/>
            </a:xfrm>
            <a:custGeom>
              <a:avLst/>
              <a:gdLst/>
              <a:ahLst/>
              <a:cxnLst/>
              <a:rect l="l" t="t" r="r" b="b"/>
              <a:pathLst>
                <a:path w="1029" h="7307" extrusionOk="0">
                  <a:moveTo>
                    <a:pt x="308" y="1"/>
                  </a:moveTo>
                  <a:cubicBezTo>
                    <a:pt x="137" y="1"/>
                    <a:pt x="0" y="138"/>
                    <a:pt x="0" y="309"/>
                  </a:cubicBezTo>
                  <a:lnTo>
                    <a:pt x="0" y="7306"/>
                  </a:lnTo>
                  <a:lnTo>
                    <a:pt x="723" y="7306"/>
                  </a:lnTo>
                  <a:lnTo>
                    <a:pt x="723" y="309"/>
                  </a:lnTo>
                  <a:cubicBezTo>
                    <a:pt x="720" y="138"/>
                    <a:pt x="860" y="1"/>
                    <a:pt x="1028" y="1"/>
                  </a:cubicBezTo>
                  <a:close/>
                </a:path>
              </a:pathLst>
            </a:custGeom>
            <a:solidFill>
              <a:srgbClr val="748B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7292;p85"/>
            <p:cNvSpPr/>
            <p:nvPr/>
          </p:nvSpPr>
          <p:spPr>
            <a:xfrm>
              <a:off x="1709422" y="4243917"/>
              <a:ext cx="56581" cy="223103"/>
            </a:xfrm>
            <a:custGeom>
              <a:avLst/>
              <a:gdLst/>
              <a:ahLst/>
              <a:cxnLst/>
              <a:rect l="l" t="t" r="r" b="b"/>
              <a:pathLst>
                <a:path w="2160" h="8517" extrusionOk="0">
                  <a:moveTo>
                    <a:pt x="309" y="1"/>
                  </a:moveTo>
                  <a:cubicBezTo>
                    <a:pt x="141" y="1"/>
                    <a:pt x="1" y="141"/>
                    <a:pt x="1" y="309"/>
                  </a:cubicBezTo>
                  <a:lnTo>
                    <a:pt x="1" y="8516"/>
                  </a:lnTo>
                  <a:lnTo>
                    <a:pt x="2160" y="8516"/>
                  </a:lnTo>
                  <a:lnTo>
                    <a:pt x="2160" y="309"/>
                  </a:lnTo>
                  <a:cubicBezTo>
                    <a:pt x="2160" y="141"/>
                    <a:pt x="2023" y="1"/>
                    <a:pt x="1851" y="1"/>
                  </a:cubicBez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7293;p85"/>
            <p:cNvSpPr/>
            <p:nvPr/>
          </p:nvSpPr>
          <p:spPr>
            <a:xfrm>
              <a:off x="1709527" y="4243917"/>
              <a:ext cx="26955" cy="223103"/>
            </a:xfrm>
            <a:custGeom>
              <a:avLst/>
              <a:gdLst/>
              <a:ahLst/>
              <a:cxnLst/>
              <a:rect l="l" t="t" r="r" b="b"/>
              <a:pathLst>
                <a:path w="1029" h="8517" extrusionOk="0">
                  <a:moveTo>
                    <a:pt x="309" y="1"/>
                  </a:moveTo>
                  <a:cubicBezTo>
                    <a:pt x="137" y="1"/>
                    <a:pt x="0" y="141"/>
                    <a:pt x="0" y="309"/>
                  </a:cubicBezTo>
                  <a:lnTo>
                    <a:pt x="0" y="8516"/>
                  </a:lnTo>
                  <a:lnTo>
                    <a:pt x="720" y="8516"/>
                  </a:lnTo>
                  <a:lnTo>
                    <a:pt x="720" y="309"/>
                  </a:lnTo>
                  <a:cubicBezTo>
                    <a:pt x="720" y="141"/>
                    <a:pt x="857" y="1"/>
                    <a:pt x="1028" y="1"/>
                  </a:cubicBezTo>
                  <a:close/>
                </a:path>
              </a:pathLst>
            </a:custGeom>
            <a:solidFill>
              <a:srgbClr val="7C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294;p85"/>
            <p:cNvSpPr/>
            <p:nvPr/>
          </p:nvSpPr>
          <p:spPr>
            <a:xfrm>
              <a:off x="1466882" y="4155509"/>
              <a:ext cx="290424" cy="117170"/>
            </a:xfrm>
            <a:custGeom>
              <a:avLst/>
              <a:gdLst/>
              <a:ahLst/>
              <a:cxnLst/>
              <a:rect l="l" t="t" r="r" b="b"/>
              <a:pathLst>
                <a:path w="11087" h="4473" extrusionOk="0">
                  <a:moveTo>
                    <a:pt x="8908" y="0"/>
                  </a:moveTo>
                  <a:cubicBezTo>
                    <a:pt x="8749" y="0"/>
                    <a:pt x="8658" y="178"/>
                    <a:pt x="8749" y="306"/>
                  </a:cubicBezTo>
                  <a:lnTo>
                    <a:pt x="9061" y="758"/>
                  </a:lnTo>
                  <a:cubicBezTo>
                    <a:pt x="8002" y="1395"/>
                    <a:pt x="4617" y="3177"/>
                    <a:pt x="1" y="3177"/>
                  </a:cubicBezTo>
                  <a:lnTo>
                    <a:pt x="1" y="4472"/>
                  </a:lnTo>
                  <a:cubicBezTo>
                    <a:pt x="2509" y="4462"/>
                    <a:pt x="4997" y="3979"/>
                    <a:pt x="7327" y="3047"/>
                  </a:cubicBezTo>
                  <a:cubicBezTo>
                    <a:pt x="8184" y="2708"/>
                    <a:pt x="9013" y="2300"/>
                    <a:pt x="9801" y="1824"/>
                  </a:cubicBezTo>
                  <a:lnTo>
                    <a:pt x="10082" y="2225"/>
                  </a:lnTo>
                  <a:cubicBezTo>
                    <a:pt x="10123" y="2283"/>
                    <a:pt x="10184" y="2310"/>
                    <a:pt x="10244" y="2310"/>
                  </a:cubicBezTo>
                  <a:cubicBezTo>
                    <a:pt x="10322" y="2310"/>
                    <a:pt x="10399" y="2264"/>
                    <a:pt x="10428" y="2177"/>
                  </a:cubicBezTo>
                  <a:lnTo>
                    <a:pt x="11045" y="326"/>
                  </a:lnTo>
                  <a:cubicBezTo>
                    <a:pt x="11086" y="203"/>
                    <a:pt x="10997" y="72"/>
                    <a:pt x="10864" y="69"/>
                  </a:cubicBezTo>
                  <a:lnTo>
                    <a:pt x="8917" y="1"/>
                  </a:lnTo>
                  <a:cubicBezTo>
                    <a:pt x="8914" y="0"/>
                    <a:pt x="8911" y="0"/>
                    <a:pt x="8908" y="0"/>
                  </a:cubicBez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7295;p85"/>
            <p:cNvSpPr/>
            <p:nvPr/>
          </p:nvSpPr>
          <p:spPr>
            <a:xfrm>
              <a:off x="1448494" y="4334133"/>
              <a:ext cx="65985" cy="137550"/>
            </a:xfrm>
            <a:custGeom>
              <a:avLst/>
              <a:gdLst/>
              <a:ahLst/>
              <a:cxnLst/>
              <a:rect l="l" t="t" r="r" b="b"/>
              <a:pathLst>
                <a:path w="2519" h="5251" extrusionOk="0">
                  <a:moveTo>
                    <a:pt x="2032" y="364"/>
                  </a:moveTo>
                  <a:cubicBezTo>
                    <a:pt x="2104" y="364"/>
                    <a:pt x="2159" y="419"/>
                    <a:pt x="2159" y="491"/>
                  </a:cubicBezTo>
                  <a:lnTo>
                    <a:pt x="2159" y="4891"/>
                  </a:lnTo>
                  <a:lnTo>
                    <a:pt x="360" y="4891"/>
                  </a:lnTo>
                  <a:lnTo>
                    <a:pt x="360" y="491"/>
                  </a:lnTo>
                  <a:cubicBezTo>
                    <a:pt x="360" y="419"/>
                    <a:pt x="418" y="364"/>
                    <a:pt x="490" y="364"/>
                  </a:cubicBezTo>
                  <a:close/>
                  <a:moveTo>
                    <a:pt x="490" y="1"/>
                  </a:moveTo>
                  <a:cubicBezTo>
                    <a:pt x="220" y="4"/>
                    <a:pt x="0" y="220"/>
                    <a:pt x="0" y="491"/>
                  </a:cubicBezTo>
                  <a:lnTo>
                    <a:pt x="0" y="5072"/>
                  </a:lnTo>
                  <a:cubicBezTo>
                    <a:pt x="0" y="5172"/>
                    <a:pt x="82" y="5251"/>
                    <a:pt x="182" y="5251"/>
                  </a:cubicBezTo>
                  <a:lnTo>
                    <a:pt x="2341" y="5251"/>
                  </a:lnTo>
                  <a:cubicBezTo>
                    <a:pt x="2440" y="5251"/>
                    <a:pt x="2519" y="5172"/>
                    <a:pt x="2519" y="5072"/>
                  </a:cubicBezTo>
                  <a:lnTo>
                    <a:pt x="2519" y="491"/>
                  </a:lnTo>
                  <a:cubicBezTo>
                    <a:pt x="2519" y="220"/>
                    <a:pt x="2300" y="1"/>
                    <a:pt x="20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7296;p85"/>
            <p:cNvSpPr/>
            <p:nvPr/>
          </p:nvSpPr>
          <p:spPr>
            <a:xfrm>
              <a:off x="1533863" y="4302541"/>
              <a:ext cx="66090" cy="169246"/>
            </a:xfrm>
            <a:custGeom>
              <a:avLst/>
              <a:gdLst/>
              <a:ahLst/>
              <a:cxnLst/>
              <a:rect l="l" t="t" r="r" b="b"/>
              <a:pathLst>
                <a:path w="2523" h="6461" extrusionOk="0">
                  <a:moveTo>
                    <a:pt x="2036" y="360"/>
                  </a:moveTo>
                  <a:cubicBezTo>
                    <a:pt x="2104" y="360"/>
                    <a:pt x="2162" y="419"/>
                    <a:pt x="2162" y="491"/>
                  </a:cubicBezTo>
                  <a:lnTo>
                    <a:pt x="2162" y="6097"/>
                  </a:lnTo>
                  <a:lnTo>
                    <a:pt x="363" y="6097"/>
                  </a:lnTo>
                  <a:lnTo>
                    <a:pt x="363" y="491"/>
                  </a:lnTo>
                  <a:cubicBezTo>
                    <a:pt x="363" y="419"/>
                    <a:pt x="422" y="360"/>
                    <a:pt x="494" y="360"/>
                  </a:cubicBezTo>
                  <a:close/>
                  <a:moveTo>
                    <a:pt x="494" y="1"/>
                  </a:moveTo>
                  <a:cubicBezTo>
                    <a:pt x="223" y="1"/>
                    <a:pt x="4" y="220"/>
                    <a:pt x="4" y="491"/>
                  </a:cubicBezTo>
                  <a:lnTo>
                    <a:pt x="4" y="6278"/>
                  </a:lnTo>
                  <a:cubicBezTo>
                    <a:pt x="0" y="6378"/>
                    <a:pt x="82" y="6460"/>
                    <a:pt x="182" y="6460"/>
                  </a:cubicBezTo>
                  <a:lnTo>
                    <a:pt x="2341" y="6460"/>
                  </a:lnTo>
                  <a:cubicBezTo>
                    <a:pt x="2440" y="6460"/>
                    <a:pt x="2522" y="6378"/>
                    <a:pt x="2522" y="6278"/>
                  </a:cubicBezTo>
                  <a:lnTo>
                    <a:pt x="2522" y="491"/>
                  </a:lnTo>
                  <a:cubicBezTo>
                    <a:pt x="2519" y="220"/>
                    <a:pt x="2303" y="1"/>
                    <a:pt x="20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7297;p85"/>
            <p:cNvSpPr/>
            <p:nvPr/>
          </p:nvSpPr>
          <p:spPr>
            <a:xfrm>
              <a:off x="1619311" y="4270846"/>
              <a:ext cx="66011" cy="200942"/>
            </a:xfrm>
            <a:custGeom>
              <a:avLst/>
              <a:gdLst/>
              <a:ahLst/>
              <a:cxnLst/>
              <a:rect l="l" t="t" r="r" b="b"/>
              <a:pathLst>
                <a:path w="2520" h="7671" extrusionOk="0">
                  <a:moveTo>
                    <a:pt x="2032" y="364"/>
                  </a:moveTo>
                  <a:cubicBezTo>
                    <a:pt x="2101" y="364"/>
                    <a:pt x="2159" y="419"/>
                    <a:pt x="2159" y="491"/>
                  </a:cubicBezTo>
                  <a:lnTo>
                    <a:pt x="2159" y="7307"/>
                  </a:lnTo>
                  <a:lnTo>
                    <a:pt x="360" y="7307"/>
                  </a:lnTo>
                  <a:lnTo>
                    <a:pt x="360" y="491"/>
                  </a:lnTo>
                  <a:cubicBezTo>
                    <a:pt x="360" y="419"/>
                    <a:pt x="418" y="364"/>
                    <a:pt x="490" y="364"/>
                  </a:cubicBezTo>
                  <a:close/>
                  <a:moveTo>
                    <a:pt x="490" y="1"/>
                  </a:moveTo>
                  <a:cubicBezTo>
                    <a:pt x="220" y="1"/>
                    <a:pt x="0" y="220"/>
                    <a:pt x="0" y="491"/>
                  </a:cubicBezTo>
                  <a:lnTo>
                    <a:pt x="0" y="7488"/>
                  </a:lnTo>
                  <a:cubicBezTo>
                    <a:pt x="0" y="7588"/>
                    <a:pt x="83" y="7670"/>
                    <a:pt x="182" y="7670"/>
                  </a:cubicBezTo>
                  <a:lnTo>
                    <a:pt x="2341" y="7670"/>
                  </a:lnTo>
                  <a:cubicBezTo>
                    <a:pt x="2440" y="7670"/>
                    <a:pt x="2519" y="7588"/>
                    <a:pt x="2519" y="7488"/>
                  </a:cubicBezTo>
                  <a:lnTo>
                    <a:pt x="2519" y="491"/>
                  </a:lnTo>
                  <a:cubicBezTo>
                    <a:pt x="2519" y="220"/>
                    <a:pt x="2300" y="1"/>
                    <a:pt x="20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298;p85"/>
            <p:cNvSpPr/>
            <p:nvPr/>
          </p:nvSpPr>
          <p:spPr>
            <a:xfrm>
              <a:off x="1704759" y="4239254"/>
              <a:ext cx="66011" cy="232428"/>
            </a:xfrm>
            <a:custGeom>
              <a:avLst/>
              <a:gdLst/>
              <a:ahLst/>
              <a:cxnLst/>
              <a:rect l="l" t="t" r="r" b="b"/>
              <a:pathLst>
                <a:path w="2520" h="8873" extrusionOk="0">
                  <a:moveTo>
                    <a:pt x="2033" y="361"/>
                  </a:moveTo>
                  <a:cubicBezTo>
                    <a:pt x="2101" y="361"/>
                    <a:pt x="2160" y="419"/>
                    <a:pt x="2160" y="487"/>
                  </a:cubicBezTo>
                  <a:lnTo>
                    <a:pt x="2160" y="8513"/>
                  </a:lnTo>
                  <a:lnTo>
                    <a:pt x="361" y="8513"/>
                  </a:lnTo>
                  <a:lnTo>
                    <a:pt x="361" y="487"/>
                  </a:lnTo>
                  <a:cubicBezTo>
                    <a:pt x="361" y="419"/>
                    <a:pt x="419" y="361"/>
                    <a:pt x="491" y="361"/>
                  </a:cubicBezTo>
                  <a:close/>
                  <a:moveTo>
                    <a:pt x="487" y="1"/>
                  </a:moveTo>
                  <a:cubicBezTo>
                    <a:pt x="220" y="1"/>
                    <a:pt x="1" y="220"/>
                    <a:pt x="1" y="491"/>
                  </a:cubicBezTo>
                  <a:lnTo>
                    <a:pt x="1" y="8694"/>
                  </a:lnTo>
                  <a:cubicBezTo>
                    <a:pt x="1" y="8792"/>
                    <a:pt x="80" y="8873"/>
                    <a:pt x="176" y="8873"/>
                  </a:cubicBezTo>
                  <a:cubicBezTo>
                    <a:pt x="178" y="8873"/>
                    <a:pt x="180" y="8873"/>
                    <a:pt x="182" y="8873"/>
                  </a:cubicBezTo>
                  <a:lnTo>
                    <a:pt x="2338" y="8873"/>
                  </a:lnTo>
                  <a:cubicBezTo>
                    <a:pt x="2437" y="8873"/>
                    <a:pt x="2519" y="8794"/>
                    <a:pt x="2519" y="8694"/>
                  </a:cubicBezTo>
                  <a:lnTo>
                    <a:pt x="2519" y="487"/>
                  </a:lnTo>
                  <a:cubicBezTo>
                    <a:pt x="2519" y="220"/>
                    <a:pt x="2300" y="1"/>
                    <a:pt x="20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299;p85"/>
            <p:cNvSpPr/>
            <p:nvPr/>
          </p:nvSpPr>
          <p:spPr>
            <a:xfrm>
              <a:off x="1510340" y="4150741"/>
              <a:ext cx="252441" cy="90058"/>
            </a:xfrm>
            <a:custGeom>
              <a:avLst/>
              <a:gdLst/>
              <a:ahLst/>
              <a:cxnLst/>
              <a:rect l="l" t="t" r="r" b="b"/>
              <a:pathLst>
                <a:path w="9637" h="3438" extrusionOk="0">
                  <a:moveTo>
                    <a:pt x="7247" y="1"/>
                  </a:moveTo>
                  <a:cubicBezTo>
                    <a:pt x="6946" y="1"/>
                    <a:pt x="6765" y="342"/>
                    <a:pt x="6940" y="590"/>
                  </a:cubicBezTo>
                  <a:lnTo>
                    <a:pt x="7142" y="885"/>
                  </a:lnTo>
                  <a:cubicBezTo>
                    <a:pt x="6090" y="1492"/>
                    <a:pt x="3605" y="2718"/>
                    <a:pt x="223" y="3078"/>
                  </a:cubicBezTo>
                  <a:cubicBezTo>
                    <a:pt x="0" y="3106"/>
                    <a:pt x="17" y="3435"/>
                    <a:pt x="244" y="3438"/>
                  </a:cubicBezTo>
                  <a:lnTo>
                    <a:pt x="261" y="3438"/>
                  </a:lnTo>
                  <a:cubicBezTo>
                    <a:pt x="3910" y="3051"/>
                    <a:pt x="6535" y="1673"/>
                    <a:pt x="7495" y="1097"/>
                  </a:cubicBezTo>
                  <a:cubicBezTo>
                    <a:pt x="7584" y="1043"/>
                    <a:pt x="7608" y="926"/>
                    <a:pt x="7549" y="840"/>
                  </a:cubicBezTo>
                  <a:lnTo>
                    <a:pt x="7234" y="388"/>
                  </a:lnTo>
                  <a:cubicBezTo>
                    <a:pt x="7227" y="378"/>
                    <a:pt x="7234" y="361"/>
                    <a:pt x="7248" y="361"/>
                  </a:cubicBezTo>
                  <a:lnTo>
                    <a:pt x="9198" y="433"/>
                  </a:lnTo>
                  <a:cubicBezTo>
                    <a:pt x="9208" y="433"/>
                    <a:pt x="9215" y="443"/>
                    <a:pt x="9211" y="453"/>
                  </a:cubicBezTo>
                  <a:lnTo>
                    <a:pt x="8598" y="2304"/>
                  </a:lnTo>
                  <a:cubicBezTo>
                    <a:pt x="8594" y="2310"/>
                    <a:pt x="8588" y="2313"/>
                    <a:pt x="8582" y="2313"/>
                  </a:cubicBezTo>
                  <a:cubicBezTo>
                    <a:pt x="8578" y="2313"/>
                    <a:pt x="8574" y="2311"/>
                    <a:pt x="8571" y="2307"/>
                  </a:cubicBezTo>
                  <a:lnTo>
                    <a:pt x="8290" y="1906"/>
                  </a:lnTo>
                  <a:cubicBezTo>
                    <a:pt x="8255" y="1856"/>
                    <a:pt x="8198" y="1828"/>
                    <a:pt x="8141" y="1828"/>
                  </a:cubicBezTo>
                  <a:cubicBezTo>
                    <a:pt x="8110" y="1828"/>
                    <a:pt x="8078" y="1836"/>
                    <a:pt x="8050" y="1855"/>
                  </a:cubicBezTo>
                  <a:cubicBezTo>
                    <a:pt x="7378" y="2256"/>
                    <a:pt x="6683" y="2612"/>
                    <a:pt x="5963" y="2914"/>
                  </a:cubicBezTo>
                  <a:cubicBezTo>
                    <a:pt x="5778" y="3002"/>
                    <a:pt x="5862" y="3260"/>
                    <a:pt x="6034" y="3260"/>
                  </a:cubicBezTo>
                  <a:cubicBezTo>
                    <a:pt x="6055" y="3260"/>
                    <a:pt x="6079" y="3255"/>
                    <a:pt x="6103" y="3246"/>
                  </a:cubicBezTo>
                  <a:cubicBezTo>
                    <a:pt x="6785" y="2955"/>
                    <a:pt x="7450" y="2622"/>
                    <a:pt x="8091" y="2249"/>
                  </a:cubicBezTo>
                  <a:lnTo>
                    <a:pt x="8276" y="2513"/>
                  </a:lnTo>
                  <a:cubicBezTo>
                    <a:pt x="8351" y="2622"/>
                    <a:pt x="8466" y="2673"/>
                    <a:pt x="8581" y="2673"/>
                  </a:cubicBezTo>
                  <a:cubicBezTo>
                    <a:pt x="8733" y="2673"/>
                    <a:pt x="8884" y="2583"/>
                    <a:pt x="8941" y="2417"/>
                  </a:cubicBezTo>
                  <a:lnTo>
                    <a:pt x="9558" y="563"/>
                  </a:lnTo>
                  <a:cubicBezTo>
                    <a:pt x="9636" y="326"/>
                    <a:pt x="9465" y="80"/>
                    <a:pt x="9215" y="69"/>
                  </a:cubicBezTo>
                  <a:lnTo>
                    <a:pt x="7265" y="1"/>
                  </a:lnTo>
                  <a:cubicBezTo>
                    <a:pt x="7259" y="1"/>
                    <a:pt x="7253" y="1"/>
                    <a:pt x="724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300;p85"/>
            <p:cNvSpPr/>
            <p:nvPr/>
          </p:nvSpPr>
          <p:spPr>
            <a:xfrm>
              <a:off x="1462141" y="4232941"/>
              <a:ext cx="194341" cy="44401"/>
            </a:xfrm>
            <a:custGeom>
              <a:avLst/>
              <a:gdLst/>
              <a:ahLst/>
              <a:cxnLst/>
              <a:rect l="l" t="t" r="r" b="b"/>
              <a:pathLst>
                <a:path w="7419" h="1695" extrusionOk="0">
                  <a:moveTo>
                    <a:pt x="1374" y="0"/>
                  </a:moveTo>
                  <a:cubicBezTo>
                    <a:pt x="1366" y="0"/>
                    <a:pt x="1358" y="1"/>
                    <a:pt x="1350" y="2"/>
                  </a:cubicBezTo>
                  <a:cubicBezTo>
                    <a:pt x="960" y="26"/>
                    <a:pt x="566" y="40"/>
                    <a:pt x="182" y="40"/>
                  </a:cubicBezTo>
                  <a:cubicBezTo>
                    <a:pt x="82" y="40"/>
                    <a:pt x="0" y="122"/>
                    <a:pt x="0" y="221"/>
                  </a:cubicBezTo>
                  <a:lnTo>
                    <a:pt x="0" y="1516"/>
                  </a:lnTo>
                  <a:cubicBezTo>
                    <a:pt x="0" y="1616"/>
                    <a:pt x="82" y="1695"/>
                    <a:pt x="182" y="1695"/>
                  </a:cubicBezTo>
                  <a:cubicBezTo>
                    <a:pt x="3163" y="1695"/>
                    <a:pt x="5654" y="992"/>
                    <a:pt x="7217" y="399"/>
                  </a:cubicBezTo>
                  <a:cubicBezTo>
                    <a:pt x="7418" y="323"/>
                    <a:pt x="7337" y="46"/>
                    <a:pt x="7160" y="46"/>
                  </a:cubicBezTo>
                  <a:cubicBezTo>
                    <a:pt x="7138" y="46"/>
                    <a:pt x="7115" y="51"/>
                    <a:pt x="7090" y="60"/>
                  </a:cubicBezTo>
                  <a:cubicBezTo>
                    <a:pt x="4938" y="872"/>
                    <a:pt x="2659" y="1304"/>
                    <a:pt x="360" y="1335"/>
                  </a:cubicBezTo>
                  <a:lnTo>
                    <a:pt x="360" y="399"/>
                  </a:lnTo>
                  <a:cubicBezTo>
                    <a:pt x="696" y="396"/>
                    <a:pt x="1038" y="382"/>
                    <a:pt x="1374" y="362"/>
                  </a:cubicBezTo>
                  <a:cubicBezTo>
                    <a:pt x="1477" y="362"/>
                    <a:pt x="1559" y="273"/>
                    <a:pt x="1552" y="170"/>
                  </a:cubicBezTo>
                  <a:cubicBezTo>
                    <a:pt x="1546" y="75"/>
                    <a:pt x="1467" y="0"/>
                    <a:pt x="13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9932;p95"/>
          <p:cNvGrpSpPr/>
          <p:nvPr/>
        </p:nvGrpSpPr>
        <p:grpSpPr>
          <a:xfrm>
            <a:off x="1526679" y="100858"/>
            <a:ext cx="1237284" cy="1268520"/>
            <a:chOff x="979492" y="2466806"/>
            <a:chExt cx="369794" cy="363550"/>
          </a:xfrm>
        </p:grpSpPr>
        <p:sp>
          <p:nvSpPr>
            <p:cNvPr id="34" name="Google Shape;19933;p95"/>
            <p:cNvSpPr/>
            <p:nvPr/>
          </p:nvSpPr>
          <p:spPr>
            <a:xfrm>
              <a:off x="1044900" y="2532181"/>
              <a:ext cx="239011" cy="147944"/>
            </a:xfrm>
            <a:custGeom>
              <a:avLst/>
              <a:gdLst/>
              <a:ahLst/>
              <a:cxnLst/>
              <a:rect l="l" t="t" r="r" b="b"/>
              <a:pathLst>
                <a:path w="7312" h="4526" extrusionOk="0">
                  <a:moveTo>
                    <a:pt x="3620" y="0"/>
                  </a:moveTo>
                  <a:lnTo>
                    <a:pt x="0" y="3763"/>
                  </a:lnTo>
                  <a:lnTo>
                    <a:pt x="0" y="4525"/>
                  </a:lnTo>
                  <a:lnTo>
                    <a:pt x="7311" y="4525"/>
                  </a:lnTo>
                  <a:lnTo>
                    <a:pt x="7311" y="3763"/>
                  </a:lnTo>
                  <a:lnTo>
                    <a:pt x="3620" y="0"/>
                  </a:lnTo>
                  <a:close/>
                </a:path>
              </a:pathLst>
            </a:custGeom>
            <a:solidFill>
              <a:srgbClr val="AFB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934;p95"/>
            <p:cNvSpPr/>
            <p:nvPr/>
          </p:nvSpPr>
          <p:spPr>
            <a:xfrm>
              <a:off x="983415" y="2650509"/>
              <a:ext cx="359661" cy="55307"/>
            </a:xfrm>
            <a:custGeom>
              <a:avLst/>
              <a:gdLst/>
              <a:ahLst/>
              <a:cxnLst/>
              <a:rect l="l" t="t" r="r" b="b"/>
              <a:pathLst>
                <a:path w="11003" h="1692" extrusionOk="0">
                  <a:moveTo>
                    <a:pt x="834" y="0"/>
                  </a:moveTo>
                  <a:cubicBezTo>
                    <a:pt x="738" y="0"/>
                    <a:pt x="643" y="72"/>
                    <a:pt x="595" y="143"/>
                  </a:cubicBezTo>
                  <a:lnTo>
                    <a:pt x="24" y="1524"/>
                  </a:lnTo>
                  <a:cubicBezTo>
                    <a:pt x="0" y="1620"/>
                    <a:pt x="48" y="1691"/>
                    <a:pt x="143" y="1691"/>
                  </a:cubicBezTo>
                  <a:lnTo>
                    <a:pt x="10859" y="1691"/>
                  </a:lnTo>
                  <a:cubicBezTo>
                    <a:pt x="10955" y="1691"/>
                    <a:pt x="11002" y="1620"/>
                    <a:pt x="10979" y="1524"/>
                  </a:cubicBezTo>
                  <a:lnTo>
                    <a:pt x="10407" y="143"/>
                  </a:lnTo>
                  <a:cubicBezTo>
                    <a:pt x="10407" y="72"/>
                    <a:pt x="10312" y="0"/>
                    <a:pt x="1024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9935;p95"/>
            <p:cNvSpPr/>
            <p:nvPr/>
          </p:nvSpPr>
          <p:spPr>
            <a:xfrm>
              <a:off x="995869" y="2705784"/>
              <a:ext cx="337858" cy="119898"/>
            </a:xfrm>
            <a:custGeom>
              <a:avLst/>
              <a:gdLst/>
              <a:ahLst/>
              <a:cxnLst/>
              <a:rect l="l" t="t" r="r" b="b"/>
              <a:pathLst>
                <a:path w="10336" h="3668" extrusionOk="0">
                  <a:moveTo>
                    <a:pt x="0" y="0"/>
                  </a:moveTo>
                  <a:lnTo>
                    <a:pt x="0" y="3406"/>
                  </a:lnTo>
                  <a:cubicBezTo>
                    <a:pt x="0" y="3548"/>
                    <a:pt x="119" y="3667"/>
                    <a:pt x="262" y="3667"/>
                  </a:cubicBezTo>
                  <a:lnTo>
                    <a:pt x="10074" y="3667"/>
                  </a:lnTo>
                  <a:cubicBezTo>
                    <a:pt x="10216" y="3667"/>
                    <a:pt x="10336" y="3548"/>
                    <a:pt x="10336" y="3406"/>
                  </a:cubicBezTo>
                  <a:lnTo>
                    <a:pt x="10336" y="0"/>
                  </a:ln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9936;p95"/>
            <p:cNvSpPr/>
            <p:nvPr/>
          </p:nvSpPr>
          <p:spPr>
            <a:xfrm>
              <a:off x="1293227" y="2650509"/>
              <a:ext cx="49848" cy="55307"/>
            </a:xfrm>
            <a:custGeom>
              <a:avLst/>
              <a:gdLst/>
              <a:ahLst/>
              <a:cxnLst/>
              <a:rect l="l" t="t" r="r" b="b"/>
              <a:pathLst>
                <a:path w="1525" h="1692" extrusionOk="0">
                  <a:moveTo>
                    <a:pt x="0" y="0"/>
                  </a:moveTo>
                  <a:cubicBezTo>
                    <a:pt x="95" y="0"/>
                    <a:pt x="191" y="48"/>
                    <a:pt x="238" y="143"/>
                  </a:cubicBezTo>
                  <a:lnTo>
                    <a:pt x="810" y="1524"/>
                  </a:lnTo>
                  <a:cubicBezTo>
                    <a:pt x="834" y="1596"/>
                    <a:pt x="786" y="1691"/>
                    <a:pt x="691" y="1691"/>
                  </a:cubicBezTo>
                  <a:lnTo>
                    <a:pt x="1381" y="1691"/>
                  </a:lnTo>
                  <a:cubicBezTo>
                    <a:pt x="1477" y="1691"/>
                    <a:pt x="1524" y="1596"/>
                    <a:pt x="1501" y="1524"/>
                  </a:cubicBezTo>
                  <a:lnTo>
                    <a:pt x="929" y="143"/>
                  </a:lnTo>
                  <a:cubicBezTo>
                    <a:pt x="905" y="48"/>
                    <a:pt x="810" y="0"/>
                    <a:pt x="691" y="0"/>
                  </a:cubicBezTo>
                  <a:close/>
                </a:path>
              </a:pathLst>
            </a:custGeom>
            <a:solidFill>
              <a:srgbClr val="BDC5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9937;p95"/>
            <p:cNvSpPr/>
            <p:nvPr/>
          </p:nvSpPr>
          <p:spPr>
            <a:xfrm>
              <a:off x="1302543" y="2705784"/>
              <a:ext cx="29615" cy="119898"/>
            </a:xfrm>
            <a:custGeom>
              <a:avLst/>
              <a:gdLst/>
              <a:ahLst/>
              <a:cxnLst/>
              <a:rect l="l" t="t" r="r" b="b"/>
              <a:pathLst>
                <a:path w="906" h="3668" extrusionOk="0">
                  <a:moveTo>
                    <a:pt x="263" y="0"/>
                  </a:moveTo>
                  <a:lnTo>
                    <a:pt x="263" y="3406"/>
                  </a:lnTo>
                  <a:cubicBezTo>
                    <a:pt x="263" y="3548"/>
                    <a:pt x="144" y="3667"/>
                    <a:pt x="1" y="3667"/>
                  </a:cubicBezTo>
                  <a:lnTo>
                    <a:pt x="644" y="3667"/>
                  </a:lnTo>
                  <a:cubicBezTo>
                    <a:pt x="787" y="3667"/>
                    <a:pt x="906" y="3548"/>
                    <a:pt x="906" y="3406"/>
                  </a:cubicBezTo>
                  <a:lnTo>
                    <a:pt x="906" y="0"/>
                  </a:lnTo>
                  <a:close/>
                </a:path>
              </a:pathLst>
            </a:custGeom>
            <a:solidFill>
              <a:srgbClr val="F3F6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9938;p95"/>
            <p:cNvSpPr/>
            <p:nvPr/>
          </p:nvSpPr>
          <p:spPr>
            <a:xfrm>
              <a:off x="1082262" y="2565653"/>
              <a:ext cx="163503" cy="260029"/>
            </a:xfrm>
            <a:custGeom>
              <a:avLst/>
              <a:gdLst/>
              <a:ahLst/>
              <a:cxnLst/>
              <a:rect l="l" t="t" r="r" b="b"/>
              <a:pathLst>
                <a:path w="5002" h="7955" extrusionOk="0">
                  <a:moveTo>
                    <a:pt x="2477" y="0"/>
                  </a:moveTo>
                  <a:lnTo>
                    <a:pt x="0" y="2596"/>
                  </a:lnTo>
                  <a:lnTo>
                    <a:pt x="0" y="7954"/>
                  </a:lnTo>
                  <a:lnTo>
                    <a:pt x="5002" y="7954"/>
                  </a:lnTo>
                  <a:lnTo>
                    <a:pt x="5002" y="2596"/>
                  </a:lnTo>
                  <a:lnTo>
                    <a:pt x="2477" y="0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939;p95"/>
            <p:cNvSpPr/>
            <p:nvPr/>
          </p:nvSpPr>
          <p:spPr>
            <a:xfrm>
              <a:off x="1153880" y="2566437"/>
              <a:ext cx="91885" cy="259245"/>
            </a:xfrm>
            <a:custGeom>
              <a:avLst/>
              <a:gdLst/>
              <a:ahLst/>
              <a:cxnLst/>
              <a:rect l="l" t="t" r="r" b="b"/>
              <a:pathLst>
                <a:path w="2811" h="7931" extrusionOk="0">
                  <a:moveTo>
                    <a:pt x="310" y="0"/>
                  </a:moveTo>
                  <a:lnTo>
                    <a:pt x="0" y="358"/>
                  </a:lnTo>
                  <a:lnTo>
                    <a:pt x="1715" y="2144"/>
                  </a:lnTo>
                  <a:cubicBezTo>
                    <a:pt x="2025" y="2453"/>
                    <a:pt x="2168" y="2858"/>
                    <a:pt x="2168" y="3287"/>
                  </a:cubicBezTo>
                  <a:lnTo>
                    <a:pt x="2168" y="7930"/>
                  </a:lnTo>
                  <a:lnTo>
                    <a:pt x="2811" y="7930"/>
                  </a:lnTo>
                  <a:lnTo>
                    <a:pt x="2811" y="2572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9940;p95"/>
            <p:cNvSpPr/>
            <p:nvPr/>
          </p:nvSpPr>
          <p:spPr>
            <a:xfrm>
              <a:off x="1132862" y="2626386"/>
              <a:ext cx="60733" cy="59949"/>
            </a:xfrm>
            <a:custGeom>
              <a:avLst/>
              <a:gdLst/>
              <a:ahLst/>
              <a:cxnLst/>
              <a:rect l="l" t="t" r="r" b="b"/>
              <a:pathLst>
                <a:path w="1858" h="1834" extrusionOk="0">
                  <a:moveTo>
                    <a:pt x="929" y="0"/>
                  </a:moveTo>
                  <a:cubicBezTo>
                    <a:pt x="429" y="0"/>
                    <a:pt x="0" y="405"/>
                    <a:pt x="0" y="929"/>
                  </a:cubicBezTo>
                  <a:cubicBezTo>
                    <a:pt x="0" y="1429"/>
                    <a:pt x="429" y="1834"/>
                    <a:pt x="929" y="1834"/>
                  </a:cubicBezTo>
                  <a:cubicBezTo>
                    <a:pt x="1429" y="1834"/>
                    <a:pt x="1858" y="1429"/>
                    <a:pt x="1858" y="929"/>
                  </a:cubicBezTo>
                  <a:cubicBezTo>
                    <a:pt x="1858" y="405"/>
                    <a:pt x="1429" y="0"/>
                    <a:pt x="929" y="0"/>
                  </a:cubicBez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9941;p95"/>
            <p:cNvSpPr/>
            <p:nvPr/>
          </p:nvSpPr>
          <p:spPr>
            <a:xfrm>
              <a:off x="1152311" y="2626386"/>
              <a:ext cx="41284" cy="59949"/>
            </a:xfrm>
            <a:custGeom>
              <a:avLst/>
              <a:gdLst/>
              <a:ahLst/>
              <a:cxnLst/>
              <a:rect l="l" t="t" r="r" b="b"/>
              <a:pathLst>
                <a:path w="1263" h="1834" extrusionOk="0">
                  <a:moveTo>
                    <a:pt x="334" y="0"/>
                  </a:moveTo>
                  <a:cubicBezTo>
                    <a:pt x="215" y="0"/>
                    <a:pt x="96" y="24"/>
                    <a:pt x="1" y="48"/>
                  </a:cubicBezTo>
                  <a:cubicBezTo>
                    <a:pt x="358" y="214"/>
                    <a:pt x="596" y="524"/>
                    <a:pt x="596" y="905"/>
                  </a:cubicBezTo>
                  <a:cubicBezTo>
                    <a:pt x="596" y="1310"/>
                    <a:pt x="358" y="1667"/>
                    <a:pt x="1" y="1786"/>
                  </a:cubicBezTo>
                  <a:cubicBezTo>
                    <a:pt x="96" y="1810"/>
                    <a:pt x="215" y="1834"/>
                    <a:pt x="334" y="1834"/>
                  </a:cubicBezTo>
                  <a:cubicBezTo>
                    <a:pt x="834" y="1834"/>
                    <a:pt x="1263" y="1429"/>
                    <a:pt x="1263" y="905"/>
                  </a:cubicBezTo>
                  <a:cubicBezTo>
                    <a:pt x="1263" y="405"/>
                    <a:pt x="882" y="0"/>
                    <a:pt x="334" y="0"/>
                  </a:cubicBezTo>
                  <a:close/>
                </a:path>
              </a:pathLst>
            </a:custGeom>
            <a:solidFill>
              <a:srgbClr val="D2D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9942;p95"/>
            <p:cNvSpPr/>
            <p:nvPr/>
          </p:nvSpPr>
          <p:spPr>
            <a:xfrm>
              <a:off x="1300222" y="2736118"/>
              <a:ext cx="32720" cy="51417"/>
            </a:xfrm>
            <a:custGeom>
              <a:avLst/>
              <a:gdLst/>
              <a:ahLst/>
              <a:cxnLst/>
              <a:rect l="l" t="t" r="r" b="b"/>
              <a:pathLst>
                <a:path w="1001" h="1573" extrusionOk="0">
                  <a:moveTo>
                    <a:pt x="286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311"/>
                  </a:lnTo>
                  <a:cubicBezTo>
                    <a:pt x="1" y="1454"/>
                    <a:pt x="120" y="1573"/>
                    <a:pt x="239" y="1573"/>
                  </a:cubicBezTo>
                  <a:lnTo>
                    <a:pt x="1001" y="1573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9943;p95"/>
            <p:cNvSpPr/>
            <p:nvPr/>
          </p:nvSpPr>
          <p:spPr>
            <a:xfrm>
              <a:off x="1311107" y="2736118"/>
              <a:ext cx="21051" cy="51417"/>
            </a:xfrm>
            <a:custGeom>
              <a:avLst/>
              <a:gdLst/>
              <a:ahLst/>
              <a:cxnLst/>
              <a:rect l="l" t="t" r="r" b="b"/>
              <a:pathLst>
                <a:path w="644" h="1573" extrusionOk="0">
                  <a:moveTo>
                    <a:pt x="1" y="1"/>
                  </a:moveTo>
                  <a:lnTo>
                    <a:pt x="1" y="1573"/>
                  </a:lnTo>
                  <a:lnTo>
                    <a:pt x="644" y="1573"/>
                  </a:lnTo>
                  <a:lnTo>
                    <a:pt x="644" y="1"/>
                  </a:lnTo>
                  <a:close/>
                </a:path>
              </a:pathLst>
            </a:custGeom>
            <a:solidFill>
              <a:srgbClr val="A0AC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944;p95"/>
            <p:cNvSpPr/>
            <p:nvPr/>
          </p:nvSpPr>
          <p:spPr>
            <a:xfrm>
              <a:off x="1125082" y="2722128"/>
              <a:ext cx="78646" cy="103554"/>
            </a:xfrm>
            <a:custGeom>
              <a:avLst/>
              <a:gdLst/>
              <a:ahLst/>
              <a:cxnLst/>
              <a:rect l="l" t="t" r="r" b="b"/>
              <a:pathLst>
                <a:path w="2406" h="3168" extrusionOk="0">
                  <a:moveTo>
                    <a:pt x="310" y="0"/>
                  </a:moveTo>
                  <a:cubicBezTo>
                    <a:pt x="167" y="0"/>
                    <a:pt x="0" y="119"/>
                    <a:pt x="0" y="310"/>
                  </a:cubicBezTo>
                  <a:lnTo>
                    <a:pt x="0" y="3167"/>
                  </a:lnTo>
                  <a:lnTo>
                    <a:pt x="2406" y="3167"/>
                  </a:lnTo>
                  <a:lnTo>
                    <a:pt x="2382" y="310"/>
                  </a:lnTo>
                  <a:cubicBezTo>
                    <a:pt x="2382" y="167"/>
                    <a:pt x="2263" y="0"/>
                    <a:pt x="2096" y="0"/>
                  </a:cubicBez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945;p95"/>
            <p:cNvSpPr/>
            <p:nvPr/>
          </p:nvSpPr>
          <p:spPr>
            <a:xfrm>
              <a:off x="1171793" y="2722128"/>
              <a:ext cx="31151" cy="103554"/>
            </a:xfrm>
            <a:custGeom>
              <a:avLst/>
              <a:gdLst/>
              <a:ahLst/>
              <a:cxnLst/>
              <a:rect l="l" t="t" r="r" b="b"/>
              <a:pathLst>
                <a:path w="953" h="3168" extrusionOk="0">
                  <a:moveTo>
                    <a:pt x="0" y="0"/>
                  </a:moveTo>
                  <a:cubicBezTo>
                    <a:pt x="191" y="0"/>
                    <a:pt x="310" y="167"/>
                    <a:pt x="310" y="310"/>
                  </a:cubicBezTo>
                  <a:lnTo>
                    <a:pt x="310" y="3167"/>
                  </a:lnTo>
                  <a:lnTo>
                    <a:pt x="953" y="3167"/>
                  </a:lnTo>
                  <a:lnTo>
                    <a:pt x="953" y="310"/>
                  </a:lnTo>
                  <a:cubicBezTo>
                    <a:pt x="953" y="119"/>
                    <a:pt x="810" y="0"/>
                    <a:pt x="667" y="0"/>
                  </a:cubicBezTo>
                  <a:close/>
                </a:path>
              </a:pathLst>
            </a:custGeom>
            <a:solidFill>
              <a:srgbClr val="D2D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9946;p95"/>
            <p:cNvSpPr/>
            <p:nvPr/>
          </p:nvSpPr>
          <p:spPr>
            <a:xfrm>
              <a:off x="1108739" y="2475370"/>
              <a:ext cx="53738" cy="31151"/>
            </a:xfrm>
            <a:custGeom>
              <a:avLst/>
              <a:gdLst/>
              <a:ahLst/>
              <a:cxnLst/>
              <a:rect l="l" t="t" r="r" b="b"/>
              <a:pathLst>
                <a:path w="1644" h="953" extrusionOk="0">
                  <a:moveTo>
                    <a:pt x="238" y="0"/>
                  </a:moveTo>
                  <a:cubicBezTo>
                    <a:pt x="119" y="0"/>
                    <a:pt x="0" y="119"/>
                    <a:pt x="0" y="238"/>
                  </a:cubicBezTo>
                  <a:lnTo>
                    <a:pt x="0" y="714"/>
                  </a:lnTo>
                  <a:cubicBezTo>
                    <a:pt x="0" y="857"/>
                    <a:pt x="119" y="953"/>
                    <a:pt x="238" y="953"/>
                  </a:cubicBezTo>
                  <a:lnTo>
                    <a:pt x="1643" y="953"/>
                  </a:lnTo>
                  <a:lnTo>
                    <a:pt x="1643" y="0"/>
                  </a:lnTo>
                  <a:close/>
                </a:path>
              </a:pathLst>
            </a:custGeom>
            <a:solidFill>
              <a:srgbClr val="C4CB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9947;p95"/>
            <p:cNvSpPr/>
            <p:nvPr/>
          </p:nvSpPr>
          <p:spPr>
            <a:xfrm>
              <a:off x="995869" y="2736118"/>
              <a:ext cx="33505" cy="51417"/>
            </a:xfrm>
            <a:custGeom>
              <a:avLst/>
              <a:gdLst/>
              <a:ahLst/>
              <a:cxnLst/>
              <a:rect l="l" t="t" r="r" b="b"/>
              <a:pathLst>
                <a:path w="1025" h="1573" extrusionOk="0">
                  <a:moveTo>
                    <a:pt x="0" y="1"/>
                  </a:moveTo>
                  <a:lnTo>
                    <a:pt x="0" y="1573"/>
                  </a:lnTo>
                  <a:lnTo>
                    <a:pt x="738" y="1573"/>
                  </a:lnTo>
                  <a:cubicBezTo>
                    <a:pt x="857" y="1573"/>
                    <a:pt x="976" y="1454"/>
                    <a:pt x="1024" y="1311"/>
                  </a:cubicBezTo>
                  <a:lnTo>
                    <a:pt x="1024" y="263"/>
                  </a:lnTo>
                  <a:cubicBezTo>
                    <a:pt x="1024" y="120"/>
                    <a:pt x="905" y="1"/>
                    <a:pt x="738" y="1"/>
                  </a:cubicBez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9948;p95"/>
            <p:cNvSpPr/>
            <p:nvPr/>
          </p:nvSpPr>
          <p:spPr>
            <a:xfrm>
              <a:off x="980277" y="2466806"/>
              <a:ext cx="33" cy="33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9949;p95"/>
            <p:cNvSpPr/>
            <p:nvPr/>
          </p:nvSpPr>
          <p:spPr>
            <a:xfrm>
              <a:off x="1262860" y="2543850"/>
              <a:ext cx="42853" cy="17161"/>
            </a:xfrm>
            <a:custGeom>
              <a:avLst/>
              <a:gdLst/>
              <a:ahLst/>
              <a:cxnLst/>
              <a:rect l="l" t="t" r="r" b="b"/>
              <a:pathLst>
                <a:path w="1311" h="525" extrusionOk="0">
                  <a:moveTo>
                    <a:pt x="643" y="1"/>
                  </a:moveTo>
                  <a:cubicBezTo>
                    <a:pt x="429" y="1"/>
                    <a:pt x="239" y="48"/>
                    <a:pt x="48" y="239"/>
                  </a:cubicBezTo>
                  <a:cubicBezTo>
                    <a:pt x="0" y="286"/>
                    <a:pt x="0" y="406"/>
                    <a:pt x="48" y="477"/>
                  </a:cubicBezTo>
                  <a:cubicBezTo>
                    <a:pt x="72" y="501"/>
                    <a:pt x="143" y="525"/>
                    <a:pt x="167" y="525"/>
                  </a:cubicBezTo>
                  <a:cubicBezTo>
                    <a:pt x="191" y="525"/>
                    <a:pt x="262" y="501"/>
                    <a:pt x="286" y="477"/>
                  </a:cubicBezTo>
                  <a:cubicBezTo>
                    <a:pt x="381" y="382"/>
                    <a:pt x="524" y="310"/>
                    <a:pt x="643" y="310"/>
                  </a:cubicBezTo>
                  <a:cubicBezTo>
                    <a:pt x="786" y="310"/>
                    <a:pt x="905" y="382"/>
                    <a:pt x="1001" y="477"/>
                  </a:cubicBezTo>
                  <a:cubicBezTo>
                    <a:pt x="1024" y="501"/>
                    <a:pt x="1066" y="513"/>
                    <a:pt x="1111" y="513"/>
                  </a:cubicBezTo>
                  <a:cubicBezTo>
                    <a:pt x="1155" y="513"/>
                    <a:pt x="1203" y="501"/>
                    <a:pt x="1239" y="477"/>
                  </a:cubicBezTo>
                  <a:cubicBezTo>
                    <a:pt x="1310" y="406"/>
                    <a:pt x="1310" y="286"/>
                    <a:pt x="1239" y="239"/>
                  </a:cubicBezTo>
                  <a:cubicBezTo>
                    <a:pt x="1096" y="72"/>
                    <a:pt x="882" y="1"/>
                    <a:pt x="643" y="1"/>
                  </a:cubicBez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9950;p95"/>
            <p:cNvSpPr/>
            <p:nvPr/>
          </p:nvSpPr>
          <p:spPr>
            <a:xfrm>
              <a:off x="1247301" y="2518942"/>
              <a:ext cx="75541" cy="24941"/>
            </a:xfrm>
            <a:custGeom>
              <a:avLst/>
              <a:gdLst/>
              <a:ahLst/>
              <a:cxnLst/>
              <a:rect l="l" t="t" r="r" b="b"/>
              <a:pathLst>
                <a:path w="2311" h="763" extrusionOk="0">
                  <a:moveTo>
                    <a:pt x="1143" y="1"/>
                  </a:moveTo>
                  <a:cubicBezTo>
                    <a:pt x="738" y="1"/>
                    <a:pt x="357" y="167"/>
                    <a:pt x="48" y="453"/>
                  </a:cubicBezTo>
                  <a:cubicBezTo>
                    <a:pt x="0" y="525"/>
                    <a:pt x="0" y="644"/>
                    <a:pt x="48" y="691"/>
                  </a:cubicBezTo>
                  <a:cubicBezTo>
                    <a:pt x="83" y="727"/>
                    <a:pt x="131" y="745"/>
                    <a:pt x="176" y="745"/>
                  </a:cubicBezTo>
                  <a:cubicBezTo>
                    <a:pt x="220" y="745"/>
                    <a:pt x="262" y="727"/>
                    <a:pt x="286" y="691"/>
                  </a:cubicBezTo>
                  <a:cubicBezTo>
                    <a:pt x="524" y="453"/>
                    <a:pt x="834" y="334"/>
                    <a:pt x="1143" y="334"/>
                  </a:cubicBezTo>
                  <a:cubicBezTo>
                    <a:pt x="1477" y="334"/>
                    <a:pt x="1810" y="453"/>
                    <a:pt x="2024" y="691"/>
                  </a:cubicBezTo>
                  <a:cubicBezTo>
                    <a:pt x="2048" y="715"/>
                    <a:pt x="2072" y="763"/>
                    <a:pt x="2143" y="763"/>
                  </a:cubicBezTo>
                  <a:cubicBezTo>
                    <a:pt x="2167" y="763"/>
                    <a:pt x="2215" y="715"/>
                    <a:pt x="2263" y="691"/>
                  </a:cubicBezTo>
                  <a:cubicBezTo>
                    <a:pt x="2310" y="644"/>
                    <a:pt x="2310" y="525"/>
                    <a:pt x="2263" y="453"/>
                  </a:cubicBezTo>
                  <a:cubicBezTo>
                    <a:pt x="1953" y="167"/>
                    <a:pt x="1572" y="1"/>
                    <a:pt x="1143" y="1"/>
                  </a:cubicBez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9951;p95"/>
            <p:cNvSpPr/>
            <p:nvPr/>
          </p:nvSpPr>
          <p:spPr>
            <a:xfrm>
              <a:off x="1228604" y="2494819"/>
              <a:ext cx="110582" cy="31936"/>
            </a:xfrm>
            <a:custGeom>
              <a:avLst/>
              <a:gdLst/>
              <a:ahLst/>
              <a:cxnLst/>
              <a:rect l="l" t="t" r="r" b="b"/>
              <a:pathLst>
                <a:path w="3383" h="977" extrusionOk="0">
                  <a:moveTo>
                    <a:pt x="1691" y="0"/>
                  </a:moveTo>
                  <a:cubicBezTo>
                    <a:pt x="1072" y="0"/>
                    <a:pt x="501" y="239"/>
                    <a:pt x="48" y="691"/>
                  </a:cubicBezTo>
                  <a:cubicBezTo>
                    <a:pt x="1" y="739"/>
                    <a:pt x="1" y="858"/>
                    <a:pt x="48" y="929"/>
                  </a:cubicBezTo>
                  <a:cubicBezTo>
                    <a:pt x="96" y="953"/>
                    <a:pt x="143" y="965"/>
                    <a:pt x="185" y="965"/>
                  </a:cubicBezTo>
                  <a:cubicBezTo>
                    <a:pt x="227" y="965"/>
                    <a:pt x="263" y="953"/>
                    <a:pt x="286" y="929"/>
                  </a:cubicBezTo>
                  <a:cubicBezTo>
                    <a:pt x="691" y="548"/>
                    <a:pt x="1168" y="334"/>
                    <a:pt x="1691" y="334"/>
                  </a:cubicBezTo>
                  <a:cubicBezTo>
                    <a:pt x="2215" y="334"/>
                    <a:pt x="2739" y="548"/>
                    <a:pt x="3096" y="929"/>
                  </a:cubicBezTo>
                  <a:cubicBezTo>
                    <a:pt x="3120" y="953"/>
                    <a:pt x="3168" y="977"/>
                    <a:pt x="3216" y="977"/>
                  </a:cubicBezTo>
                  <a:cubicBezTo>
                    <a:pt x="3239" y="977"/>
                    <a:pt x="3287" y="953"/>
                    <a:pt x="3335" y="929"/>
                  </a:cubicBezTo>
                  <a:cubicBezTo>
                    <a:pt x="3382" y="858"/>
                    <a:pt x="3382" y="739"/>
                    <a:pt x="3335" y="691"/>
                  </a:cubicBezTo>
                  <a:cubicBezTo>
                    <a:pt x="2882" y="239"/>
                    <a:pt x="2311" y="0"/>
                    <a:pt x="1691" y="0"/>
                  </a:cubicBez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9952;p95"/>
            <p:cNvSpPr/>
            <p:nvPr/>
          </p:nvSpPr>
          <p:spPr>
            <a:xfrm>
              <a:off x="979492" y="2469126"/>
              <a:ext cx="369794" cy="361230"/>
            </a:xfrm>
            <a:custGeom>
              <a:avLst/>
              <a:gdLst/>
              <a:ahLst/>
              <a:cxnLst/>
              <a:rect l="l" t="t" r="r" b="b"/>
              <a:pathLst>
                <a:path w="11313" h="11051" extrusionOk="0">
                  <a:moveTo>
                    <a:pt x="5478" y="358"/>
                  </a:moveTo>
                  <a:lnTo>
                    <a:pt x="5478" y="1001"/>
                  </a:lnTo>
                  <a:lnTo>
                    <a:pt x="4216" y="1001"/>
                  </a:lnTo>
                  <a:cubicBezTo>
                    <a:pt x="4192" y="1001"/>
                    <a:pt x="4145" y="953"/>
                    <a:pt x="4145" y="929"/>
                  </a:cubicBezTo>
                  <a:lnTo>
                    <a:pt x="4145" y="453"/>
                  </a:lnTo>
                  <a:cubicBezTo>
                    <a:pt x="4145" y="429"/>
                    <a:pt x="4168" y="358"/>
                    <a:pt x="4216" y="358"/>
                  </a:cubicBezTo>
                  <a:close/>
                  <a:moveTo>
                    <a:pt x="5621" y="2168"/>
                  </a:moveTo>
                  <a:lnTo>
                    <a:pt x="8789" y="5406"/>
                  </a:lnTo>
                  <a:lnTo>
                    <a:pt x="8241" y="5406"/>
                  </a:lnTo>
                  <a:lnTo>
                    <a:pt x="5740" y="2882"/>
                  </a:lnTo>
                  <a:cubicBezTo>
                    <a:pt x="5716" y="2834"/>
                    <a:pt x="5669" y="2811"/>
                    <a:pt x="5621" y="2811"/>
                  </a:cubicBezTo>
                  <a:cubicBezTo>
                    <a:pt x="5550" y="2811"/>
                    <a:pt x="5526" y="2834"/>
                    <a:pt x="5502" y="2882"/>
                  </a:cubicBezTo>
                  <a:lnTo>
                    <a:pt x="3049" y="5406"/>
                  </a:lnTo>
                  <a:lnTo>
                    <a:pt x="2501" y="5406"/>
                  </a:lnTo>
                  <a:lnTo>
                    <a:pt x="5621" y="2168"/>
                  </a:lnTo>
                  <a:close/>
                  <a:moveTo>
                    <a:pt x="2978" y="5692"/>
                  </a:moveTo>
                  <a:lnTo>
                    <a:pt x="2978" y="7073"/>
                  </a:lnTo>
                  <a:lnTo>
                    <a:pt x="358" y="7073"/>
                  </a:lnTo>
                  <a:lnTo>
                    <a:pt x="882" y="5764"/>
                  </a:lnTo>
                  <a:cubicBezTo>
                    <a:pt x="882" y="5716"/>
                    <a:pt x="906" y="5692"/>
                    <a:pt x="954" y="5692"/>
                  </a:cubicBezTo>
                  <a:close/>
                  <a:moveTo>
                    <a:pt x="1215" y="8312"/>
                  </a:moveTo>
                  <a:cubicBezTo>
                    <a:pt x="1287" y="8312"/>
                    <a:pt x="1311" y="8383"/>
                    <a:pt x="1311" y="8407"/>
                  </a:cubicBezTo>
                  <a:lnTo>
                    <a:pt x="1311" y="9455"/>
                  </a:lnTo>
                  <a:cubicBezTo>
                    <a:pt x="1311" y="9502"/>
                    <a:pt x="1239" y="9550"/>
                    <a:pt x="1215" y="9550"/>
                  </a:cubicBezTo>
                  <a:lnTo>
                    <a:pt x="644" y="9550"/>
                  </a:lnTo>
                  <a:lnTo>
                    <a:pt x="644" y="8312"/>
                  </a:lnTo>
                  <a:close/>
                  <a:moveTo>
                    <a:pt x="10646" y="8336"/>
                  </a:moveTo>
                  <a:lnTo>
                    <a:pt x="10646" y="9574"/>
                  </a:lnTo>
                  <a:lnTo>
                    <a:pt x="10098" y="9574"/>
                  </a:lnTo>
                  <a:cubicBezTo>
                    <a:pt x="10027" y="9574"/>
                    <a:pt x="10003" y="9502"/>
                    <a:pt x="10003" y="9479"/>
                  </a:cubicBezTo>
                  <a:lnTo>
                    <a:pt x="10003" y="8431"/>
                  </a:lnTo>
                  <a:cubicBezTo>
                    <a:pt x="10003" y="8383"/>
                    <a:pt x="10051" y="8336"/>
                    <a:pt x="10098" y="8336"/>
                  </a:cubicBezTo>
                  <a:close/>
                  <a:moveTo>
                    <a:pt x="5478" y="7859"/>
                  </a:moveTo>
                  <a:lnTo>
                    <a:pt x="5478" y="10717"/>
                  </a:lnTo>
                  <a:lnTo>
                    <a:pt x="4621" y="10717"/>
                  </a:lnTo>
                  <a:lnTo>
                    <a:pt x="4621" y="8026"/>
                  </a:lnTo>
                  <a:cubicBezTo>
                    <a:pt x="4621" y="7931"/>
                    <a:pt x="4669" y="7859"/>
                    <a:pt x="4764" y="7859"/>
                  </a:cubicBezTo>
                  <a:close/>
                  <a:moveTo>
                    <a:pt x="6550" y="7907"/>
                  </a:moveTo>
                  <a:cubicBezTo>
                    <a:pt x="6645" y="7907"/>
                    <a:pt x="6693" y="7955"/>
                    <a:pt x="6693" y="8050"/>
                  </a:cubicBezTo>
                  <a:lnTo>
                    <a:pt x="6693" y="10717"/>
                  </a:lnTo>
                  <a:lnTo>
                    <a:pt x="5836" y="10717"/>
                  </a:lnTo>
                  <a:lnTo>
                    <a:pt x="5836" y="7907"/>
                  </a:lnTo>
                  <a:close/>
                  <a:moveTo>
                    <a:pt x="5621" y="3168"/>
                  </a:moveTo>
                  <a:lnTo>
                    <a:pt x="8003" y="5573"/>
                  </a:lnTo>
                  <a:lnTo>
                    <a:pt x="8003" y="10693"/>
                  </a:lnTo>
                  <a:lnTo>
                    <a:pt x="7026" y="10717"/>
                  </a:lnTo>
                  <a:lnTo>
                    <a:pt x="7026" y="8026"/>
                  </a:lnTo>
                  <a:cubicBezTo>
                    <a:pt x="7026" y="7740"/>
                    <a:pt x="6812" y="7550"/>
                    <a:pt x="6550" y="7550"/>
                  </a:cubicBezTo>
                  <a:lnTo>
                    <a:pt x="4764" y="7550"/>
                  </a:lnTo>
                  <a:cubicBezTo>
                    <a:pt x="4478" y="7550"/>
                    <a:pt x="4288" y="7740"/>
                    <a:pt x="4288" y="8026"/>
                  </a:cubicBezTo>
                  <a:lnTo>
                    <a:pt x="4288" y="10717"/>
                  </a:lnTo>
                  <a:lnTo>
                    <a:pt x="3311" y="10717"/>
                  </a:lnTo>
                  <a:lnTo>
                    <a:pt x="3311" y="9526"/>
                  </a:lnTo>
                  <a:cubicBezTo>
                    <a:pt x="3311" y="9455"/>
                    <a:pt x="3240" y="9383"/>
                    <a:pt x="3144" y="9360"/>
                  </a:cubicBezTo>
                  <a:cubicBezTo>
                    <a:pt x="3073" y="9360"/>
                    <a:pt x="2978" y="9407"/>
                    <a:pt x="2978" y="9502"/>
                  </a:cubicBezTo>
                  <a:lnTo>
                    <a:pt x="2978" y="10717"/>
                  </a:lnTo>
                  <a:lnTo>
                    <a:pt x="739" y="10717"/>
                  </a:lnTo>
                  <a:cubicBezTo>
                    <a:pt x="692" y="10717"/>
                    <a:pt x="620" y="10669"/>
                    <a:pt x="620" y="10622"/>
                  </a:cubicBezTo>
                  <a:lnTo>
                    <a:pt x="620" y="9907"/>
                  </a:lnTo>
                  <a:lnTo>
                    <a:pt x="1192" y="9907"/>
                  </a:lnTo>
                  <a:cubicBezTo>
                    <a:pt x="1430" y="9907"/>
                    <a:pt x="1644" y="9717"/>
                    <a:pt x="1644" y="9455"/>
                  </a:cubicBezTo>
                  <a:lnTo>
                    <a:pt x="1644" y="8407"/>
                  </a:lnTo>
                  <a:cubicBezTo>
                    <a:pt x="1644" y="8169"/>
                    <a:pt x="1454" y="7955"/>
                    <a:pt x="1192" y="7955"/>
                  </a:cubicBezTo>
                  <a:lnTo>
                    <a:pt x="620" y="7955"/>
                  </a:lnTo>
                  <a:lnTo>
                    <a:pt x="620" y="7359"/>
                  </a:lnTo>
                  <a:lnTo>
                    <a:pt x="2954" y="7359"/>
                  </a:lnTo>
                  <a:lnTo>
                    <a:pt x="2954" y="8836"/>
                  </a:lnTo>
                  <a:cubicBezTo>
                    <a:pt x="2954" y="8883"/>
                    <a:pt x="3002" y="8979"/>
                    <a:pt x="3073" y="8979"/>
                  </a:cubicBezTo>
                  <a:cubicBezTo>
                    <a:pt x="3086" y="8981"/>
                    <a:pt x="3098" y="8982"/>
                    <a:pt x="3111" y="8982"/>
                  </a:cubicBezTo>
                  <a:cubicBezTo>
                    <a:pt x="3216" y="8982"/>
                    <a:pt x="3311" y="8899"/>
                    <a:pt x="3311" y="8836"/>
                  </a:cubicBezTo>
                  <a:lnTo>
                    <a:pt x="3311" y="5573"/>
                  </a:lnTo>
                  <a:lnTo>
                    <a:pt x="5621" y="3168"/>
                  </a:lnTo>
                  <a:close/>
                  <a:moveTo>
                    <a:pt x="10384" y="5692"/>
                  </a:moveTo>
                  <a:cubicBezTo>
                    <a:pt x="10408" y="5692"/>
                    <a:pt x="10432" y="5716"/>
                    <a:pt x="10432" y="5764"/>
                  </a:cubicBezTo>
                  <a:lnTo>
                    <a:pt x="10979" y="7073"/>
                  </a:lnTo>
                  <a:lnTo>
                    <a:pt x="10265" y="7073"/>
                  </a:lnTo>
                  <a:cubicBezTo>
                    <a:pt x="10170" y="7073"/>
                    <a:pt x="10122" y="7121"/>
                    <a:pt x="10098" y="7216"/>
                  </a:cubicBezTo>
                  <a:cubicBezTo>
                    <a:pt x="10098" y="7312"/>
                    <a:pt x="10146" y="7383"/>
                    <a:pt x="10241" y="7383"/>
                  </a:cubicBezTo>
                  <a:lnTo>
                    <a:pt x="10646" y="7383"/>
                  </a:lnTo>
                  <a:lnTo>
                    <a:pt x="10646" y="7978"/>
                  </a:lnTo>
                  <a:lnTo>
                    <a:pt x="10098" y="7978"/>
                  </a:lnTo>
                  <a:cubicBezTo>
                    <a:pt x="9836" y="7978"/>
                    <a:pt x="9646" y="8169"/>
                    <a:pt x="9646" y="8431"/>
                  </a:cubicBezTo>
                  <a:lnTo>
                    <a:pt x="9646" y="9479"/>
                  </a:lnTo>
                  <a:cubicBezTo>
                    <a:pt x="9646" y="9717"/>
                    <a:pt x="9813" y="9931"/>
                    <a:pt x="10098" y="9931"/>
                  </a:cubicBezTo>
                  <a:lnTo>
                    <a:pt x="10646" y="9931"/>
                  </a:lnTo>
                  <a:lnTo>
                    <a:pt x="10646" y="10646"/>
                  </a:lnTo>
                  <a:cubicBezTo>
                    <a:pt x="10646" y="10693"/>
                    <a:pt x="10622" y="10717"/>
                    <a:pt x="10575" y="10717"/>
                  </a:cubicBezTo>
                  <a:lnTo>
                    <a:pt x="8336" y="10717"/>
                  </a:lnTo>
                  <a:lnTo>
                    <a:pt x="8336" y="7407"/>
                  </a:lnTo>
                  <a:lnTo>
                    <a:pt x="9551" y="7407"/>
                  </a:lnTo>
                  <a:cubicBezTo>
                    <a:pt x="9646" y="7407"/>
                    <a:pt x="9693" y="7335"/>
                    <a:pt x="9717" y="7240"/>
                  </a:cubicBezTo>
                  <a:cubicBezTo>
                    <a:pt x="9717" y="7145"/>
                    <a:pt x="9670" y="7073"/>
                    <a:pt x="9574" y="7073"/>
                  </a:cubicBezTo>
                  <a:lnTo>
                    <a:pt x="8360" y="7073"/>
                  </a:lnTo>
                  <a:lnTo>
                    <a:pt x="8360" y="5692"/>
                  </a:lnTo>
                  <a:close/>
                  <a:moveTo>
                    <a:pt x="4192" y="1"/>
                  </a:moveTo>
                  <a:cubicBezTo>
                    <a:pt x="3954" y="1"/>
                    <a:pt x="3787" y="191"/>
                    <a:pt x="3787" y="429"/>
                  </a:cubicBezTo>
                  <a:lnTo>
                    <a:pt x="3787" y="905"/>
                  </a:lnTo>
                  <a:cubicBezTo>
                    <a:pt x="3787" y="1144"/>
                    <a:pt x="3954" y="1310"/>
                    <a:pt x="4192" y="1310"/>
                  </a:cubicBezTo>
                  <a:lnTo>
                    <a:pt x="5454" y="1310"/>
                  </a:lnTo>
                  <a:lnTo>
                    <a:pt x="5454" y="1858"/>
                  </a:lnTo>
                  <a:cubicBezTo>
                    <a:pt x="5454" y="1858"/>
                    <a:pt x="2073" y="5359"/>
                    <a:pt x="2049" y="5359"/>
                  </a:cubicBezTo>
                  <a:lnTo>
                    <a:pt x="977" y="5406"/>
                  </a:lnTo>
                  <a:cubicBezTo>
                    <a:pt x="811" y="5406"/>
                    <a:pt x="644" y="5502"/>
                    <a:pt x="596" y="5645"/>
                  </a:cubicBezTo>
                  <a:lnTo>
                    <a:pt x="25" y="7002"/>
                  </a:lnTo>
                  <a:cubicBezTo>
                    <a:pt x="1" y="7097"/>
                    <a:pt x="1" y="7192"/>
                    <a:pt x="49" y="7288"/>
                  </a:cubicBezTo>
                  <a:cubicBezTo>
                    <a:pt x="120" y="7359"/>
                    <a:pt x="215" y="7407"/>
                    <a:pt x="287" y="7407"/>
                  </a:cubicBezTo>
                  <a:lnTo>
                    <a:pt x="287" y="10622"/>
                  </a:lnTo>
                  <a:cubicBezTo>
                    <a:pt x="287" y="10860"/>
                    <a:pt x="501" y="11050"/>
                    <a:pt x="739" y="11050"/>
                  </a:cubicBezTo>
                  <a:lnTo>
                    <a:pt x="10527" y="11050"/>
                  </a:lnTo>
                  <a:cubicBezTo>
                    <a:pt x="10765" y="11050"/>
                    <a:pt x="10979" y="10860"/>
                    <a:pt x="10979" y="10622"/>
                  </a:cubicBezTo>
                  <a:lnTo>
                    <a:pt x="10979" y="7407"/>
                  </a:lnTo>
                  <a:cubicBezTo>
                    <a:pt x="11075" y="7407"/>
                    <a:pt x="11170" y="7335"/>
                    <a:pt x="11218" y="7288"/>
                  </a:cubicBezTo>
                  <a:cubicBezTo>
                    <a:pt x="11313" y="7192"/>
                    <a:pt x="11313" y="7097"/>
                    <a:pt x="11289" y="7002"/>
                  </a:cubicBezTo>
                  <a:lnTo>
                    <a:pt x="10717" y="5645"/>
                  </a:lnTo>
                  <a:cubicBezTo>
                    <a:pt x="10646" y="5478"/>
                    <a:pt x="10503" y="5406"/>
                    <a:pt x="10313" y="5406"/>
                  </a:cubicBezTo>
                  <a:lnTo>
                    <a:pt x="9241" y="5406"/>
                  </a:lnTo>
                  <a:lnTo>
                    <a:pt x="5764" y="1858"/>
                  </a:lnTo>
                  <a:lnTo>
                    <a:pt x="5764" y="191"/>
                  </a:lnTo>
                  <a:cubicBezTo>
                    <a:pt x="5764" y="96"/>
                    <a:pt x="5716" y="1"/>
                    <a:pt x="559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9953;p95"/>
            <p:cNvSpPr/>
            <p:nvPr/>
          </p:nvSpPr>
          <p:spPr>
            <a:xfrm>
              <a:off x="1127403" y="2620143"/>
              <a:ext cx="71651" cy="72435"/>
            </a:xfrm>
            <a:custGeom>
              <a:avLst/>
              <a:gdLst/>
              <a:ahLst/>
              <a:cxnLst/>
              <a:rect l="l" t="t" r="r" b="b"/>
              <a:pathLst>
                <a:path w="2192" h="2216" extrusionOk="0">
                  <a:moveTo>
                    <a:pt x="1096" y="334"/>
                  </a:moveTo>
                  <a:cubicBezTo>
                    <a:pt x="1525" y="334"/>
                    <a:pt x="1882" y="691"/>
                    <a:pt x="1882" y="1096"/>
                  </a:cubicBezTo>
                  <a:cubicBezTo>
                    <a:pt x="1882" y="1525"/>
                    <a:pt x="1525" y="1882"/>
                    <a:pt x="1096" y="1882"/>
                  </a:cubicBezTo>
                  <a:cubicBezTo>
                    <a:pt x="691" y="1882"/>
                    <a:pt x="334" y="1525"/>
                    <a:pt x="334" y="1096"/>
                  </a:cubicBezTo>
                  <a:cubicBezTo>
                    <a:pt x="334" y="691"/>
                    <a:pt x="691" y="334"/>
                    <a:pt x="1096" y="334"/>
                  </a:cubicBezTo>
                  <a:close/>
                  <a:moveTo>
                    <a:pt x="1096" y="1"/>
                  </a:moveTo>
                  <a:cubicBezTo>
                    <a:pt x="501" y="1"/>
                    <a:pt x="1" y="501"/>
                    <a:pt x="1" y="1096"/>
                  </a:cubicBezTo>
                  <a:cubicBezTo>
                    <a:pt x="1" y="1691"/>
                    <a:pt x="501" y="2215"/>
                    <a:pt x="1096" y="2215"/>
                  </a:cubicBezTo>
                  <a:cubicBezTo>
                    <a:pt x="1692" y="2215"/>
                    <a:pt x="2192" y="1691"/>
                    <a:pt x="2192" y="1096"/>
                  </a:cubicBezTo>
                  <a:cubicBezTo>
                    <a:pt x="2192" y="501"/>
                    <a:pt x="1715" y="1"/>
                    <a:pt x="109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9954;p95"/>
            <p:cNvSpPr/>
            <p:nvPr/>
          </p:nvSpPr>
          <p:spPr>
            <a:xfrm>
              <a:off x="1158554" y="2638055"/>
              <a:ext cx="15592" cy="28046"/>
            </a:xfrm>
            <a:custGeom>
              <a:avLst/>
              <a:gdLst/>
              <a:ahLst/>
              <a:cxnLst/>
              <a:rect l="l" t="t" r="r" b="b"/>
              <a:pathLst>
                <a:path w="477" h="8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lnTo>
                    <a:pt x="0" y="524"/>
                  </a:lnTo>
                  <a:cubicBezTo>
                    <a:pt x="0" y="596"/>
                    <a:pt x="24" y="619"/>
                    <a:pt x="48" y="643"/>
                  </a:cubicBezTo>
                  <a:lnTo>
                    <a:pt x="191" y="786"/>
                  </a:lnTo>
                  <a:cubicBezTo>
                    <a:pt x="238" y="834"/>
                    <a:pt x="286" y="858"/>
                    <a:pt x="334" y="858"/>
                  </a:cubicBezTo>
                  <a:cubicBezTo>
                    <a:pt x="358" y="858"/>
                    <a:pt x="405" y="834"/>
                    <a:pt x="453" y="786"/>
                  </a:cubicBezTo>
                  <a:cubicBezTo>
                    <a:pt x="477" y="738"/>
                    <a:pt x="477" y="643"/>
                    <a:pt x="405" y="596"/>
                  </a:cubicBezTo>
                  <a:lnTo>
                    <a:pt x="334" y="500"/>
                  </a:lnTo>
                  <a:lnTo>
                    <a:pt x="334" y="167"/>
                  </a:lnTo>
                  <a:cubicBezTo>
                    <a:pt x="334" y="72"/>
                    <a:pt x="262" y="24"/>
                    <a:pt x="16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19775;p95"/>
          <p:cNvGrpSpPr/>
          <p:nvPr/>
        </p:nvGrpSpPr>
        <p:grpSpPr>
          <a:xfrm>
            <a:off x="708660" y="2366028"/>
            <a:ext cx="1210861" cy="1232898"/>
            <a:chOff x="6297781" y="2465237"/>
            <a:chExt cx="344886" cy="368225"/>
          </a:xfrm>
        </p:grpSpPr>
        <p:sp>
          <p:nvSpPr>
            <p:cNvPr id="57" name="Google Shape;19776;p95"/>
            <p:cNvSpPr/>
            <p:nvPr/>
          </p:nvSpPr>
          <p:spPr>
            <a:xfrm>
              <a:off x="6339033" y="2516621"/>
              <a:ext cx="105907" cy="72795"/>
            </a:xfrm>
            <a:custGeom>
              <a:avLst/>
              <a:gdLst/>
              <a:ahLst/>
              <a:cxnLst/>
              <a:rect l="l" t="t" r="r" b="b"/>
              <a:pathLst>
                <a:path w="3240" h="2227" extrusionOk="0">
                  <a:moveTo>
                    <a:pt x="1" y="0"/>
                  </a:moveTo>
                  <a:lnTo>
                    <a:pt x="1" y="1786"/>
                  </a:lnTo>
                  <a:cubicBezTo>
                    <a:pt x="1" y="1834"/>
                    <a:pt x="25" y="1858"/>
                    <a:pt x="48" y="1858"/>
                  </a:cubicBezTo>
                  <a:lnTo>
                    <a:pt x="334" y="1977"/>
                  </a:lnTo>
                  <a:cubicBezTo>
                    <a:pt x="727" y="2143"/>
                    <a:pt x="1156" y="2227"/>
                    <a:pt x="1590" y="2227"/>
                  </a:cubicBezTo>
                  <a:cubicBezTo>
                    <a:pt x="2025" y="2227"/>
                    <a:pt x="2465" y="2143"/>
                    <a:pt x="2882" y="1977"/>
                  </a:cubicBezTo>
                  <a:lnTo>
                    <a:pt x="3144" y="1858"/>
                  </a:lnTo>
                  <a:cubicBezTo>
                    <a:pt x="3192" y="1858"/>
                    <a:pt x="3192" y="1834"/>
                    <a:pt x="3239" y="1786"/>
                  </a:cubicBezTo>
                  <a:lnTo>
                    <a:pt x="3239" y="0"/>
                  </a:ln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9777;p95"/>
            <p:cNvSpPr/>
            <p:nvPr/>
          </p:nvSpPr>
          <p:spPr>
            <a:xfrm>
              <a:off x="6303240" y="2471088"/>
              <a:ext cx="175172" cy="81751"/>
            </a:xfrm>
            <a:custGeom>
              <a:avLst/>
              <a:gdLst/>
              <a:ahLst/>
              <a:cxnLst/>
              <a:rect l="l" t="t" r="r" b="b"/>
              <a:pathLst>
                <a:path w="5359" h="2501" extrusionOk="0">
                  <a:moveTo>
                    <a:pt x="2688" y="0"/>
                  </a:moveTo>
                  <a:cubicBezTo>
                    <a:pt x="2614" y="0"/>
                    <a:pt x="2536" y="12"/>
                    <a:pt x="2453" y="36"/>
                  </a:cubicBezTo>
                  <a:lnTo>
                    <a:pt x="119" y="1107"/>
                  </a:lnTo>
                  <a:cubicBezTo>
                    <a:pt x="0" y="1155"/>
                    <a:pt x="0" y="1298"/>
                    <a:pt x="119" y="1346"/>
                  </a:cubicBezTo>
                  <a:lnTo>
                    <a:pt x="2501" y="2465"/>
                  </a:lnTo>
                  <a:cubicBezTo>
                    <a:pt x="2560" y="2489"/>
                    <a:pt x="2626" y="2501"/>
                    <a:pt x="2691" y="2501"/>
                  </a:cubicBezTo>
                  <a:cubicBezTo>
                    <a:pt x="2757" y="2501"/>
                    <a:pt x="2822" y="2489"/>
                    <a:pt x="2882" y="2465"/>
                  </a:cubicBezTo>
                  <a:lnTo>
                    <a:pt x="5263" y="1346"/>
                  </a:lnTo>
                  <a:cubicBezTo>
                    <a:pt x="5358" y="1322"/>
                    <a:pt x="5358" y="1179"/>
                    <a:pt x="5263" y="1107"/>
                  </a:cubicBezTo>
                  <a:lnTo>
                    <a:pt x="2906" y="36"/>
                  </a:lnTo>
                  <a:cubicBezTo>
                    <a:pt x="2834" y="12"/>
                    <a:pt x="2763" y="0"/>
                    <a:pt x="2688" y="0"/>
                  </a:cubicBezTo>
                  <a:close/>
                </a:path>
              </a:pathLst>
            </a:custGeom>
            <a:solidFill>
              <a:srgbClr val="C6CF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9778;p95"/>
            <p:cNvSpPr/>
            <p:nvPr/>
          </p:nvSpPr>
          <p:spPr>
            <a:xfrm>
              <a:off x="6304776" y="2670743"/>
              <a:ext cx="333216" cy="157260"/>
            </a:xfrm>
            <a:custGeom>
              <a:avLst/>
              <a:gdLst/>
              <a:ahLst/>
              <a:cxnLst/>
              <a:rect l="l" t="t" r="r" b="b"/>
              <a:pathLst>
                <a:path w="10194" h="4811" extrusionOk="0">
                  <a:moveTo>
                    <a:pt x="9860" y="0"/>
                  </a:moveTo>
                  <a:lnTo>
                    <a:pt x="310" y="48"/>
                  </a:lnTo>
                  <a:cubicBezTo>
                    <a:pt x="144" y="48"/>
                    <a:pt x="1" y="143"/>
                    <a:pt x="1" y="334"/>
                  </a:cubicBezTo>
                  <a:lnTo>
                    <a:pt x="1" y="4501"/>
                  </a:lnTo>
                  <a:cubicBezTo>
                    <a:pt x="1" y="4644"/>
                    <a:pt x="120" y="4811"/>
                    <a:pt x="310" y="4811"/>
                  </a:cubicBezTo>
                  <a:lnTo>
                    <a:pt x="9860" y="4811"/>
                  </a:lnTo>
                  <a:cubicBezTo>
                    <a:pt x="10027" y="4811"/>
                    <a:pt x="10193" y="4644"/>
                    <a:pt x="10146" y="4501"/>
                  </a:cubicBezTo>
                  <a:lnTo>
                    <a:pt x="10146" y="310"/>
                  </a:lnTo>
                  <a:cubicBezTo>
                    <a:pt x="10146" y="143"/>
                    <a:pt x="10027" y="0"/>
                    <a:pt x="9860" y="0"/>
                  </a:cubicBezTo>
                  <a:close/>
                </a:path>
              </a:pathLst>
            </a:custGeom>
            <a:solidFill>
              <a:srgbClr val="F7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9779;p95"/>
            <p:cNvSpPr/>
            <p:nvPr/>
          </p:nvSpPr>
          <p:spPr>
            <a:xfrm>
              <a:off x="6328932" y="2501029"/>
              <a:ext cx="150264" cy="52594"/>
            </a:xfrm>
            <a:custGeom>
              <a:avLst/>
              <a:gdLst/>
              <a:ahLst/>
              <a:cxnLst/>
              <a:rect l="l" t="t" r="r" b="b"/>
              <a:pathLst>
                <a:path w="4597" h="1609" extrusionOk="0">
                  <a:moveTo>
                    <a:pt x="4001" y="1"/>
                  </a:moveTo>
                  <a:lnTo>
                    <a:pt x="1500" y="1215"/>
                  </a:lnTo>
                  <a:cubicBezTo>
                    <a:pt x="1417" y="1243"/>
                    <a:pt x="1325" y="1255"/>
                    <a:pt x="1239" y="1255"/>
                  </a:cubicBezTo>
                  <a:cubicBezTo>
                    <a:pt x="1179" y="1255"/>
                    <a:pt x="1121" y="1249"/>
                    <a:pt x="1072" y="1239"/>
                  </a:cubicBezTo>
                  <a:lnTo>
                    <a:pt x="0" y="787"/>
                  </a:lnTo>
                  <a:lnTo>
                    <a:pt x="0" y="787"/>
                  </a:lnTo>
                  <a:lnTo>
                    <a:pt x="1643" y="1573"/>
                  </a:lnTo>
                  <a:cubicBezTo>
                    <a:pt x="1703" y="1596"/>
                    <a:pt x="1768" y="1608"/>
                    <a:pt x="1834" y="1608"/>
                  </a:cubicBezTo>
                  <a:cubicBezTo>
                    <a:pt x="1899" y="1608"/>
                    <a:pt x="1965" y="1596"/>
                    <a:pt x="2024" y="1573"/>
                  </a:cubicBezTo>
                  <a:lnTo>
                    <a:pt x="4406" y="477"/>
                  </a:lnTo>
                  <a:cubicBezTo>
                    <a:pt x="4596" y="406"/>
                    <a:pt x="4596" y="263"/>
                    <a:pt x="4477" y="191"/>
                  </a:cubicBezTo>
                  <a:lnTo>
                    <a:pt x="4001" y="1"/>
                  </a:ln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9780;p95"/>
            <p:cNvSpPr/>
            <p:nvPr/>
          </p:nvSpPr>
          <p:spPr>
            <a:xfrm>
              <a:off x="6605272" y="2669958"/>
              <a:ext cx="32720" cy="156508"/>
            </a:xfrm>
            <a:custGeom>
              <a:avLst/>
              <a:gdLst/>
              <a:ahLst/>
              <a:cxnLst/>
              <a:rect l="l" t="t" r="r" b="b"/>
              <a:pathLst>
                <a:path w="1001" h="4788" extrusionOk="0">
                  <a:moveTo>
                    <a:pt x="48" y="1"/>
                  </a:moveTo>
                  <a:cubicBezTo>
                    <a:pt x="191" y="24"/>
                    <a:pt x="310" y="144"/>
                    <a:pt x="310" y="310"/>
                  </a:cubicBezTo>
                  <a:lnTo>
                    <a:pt x="310" y="4502"/>
                  </a:lnTo>
                  <a:cubicBezTo>
                    <a:pt x="310" y="4668"/>
                    <a:pt x="167" y="4787"/>
                    <a:pt x="0" y="4787"/>
                  </a:cubicBezTo>
                  <a:lnTo>
                    <a:pt x="667" y="4787"/>
                  </a:lnTo>
                  <a:cubicBezTo>
                    <a:pt x="834" y="4787"/>
                    <a:pt x="953" y="4644"/>
                    <a:pt x="953" y="4502"/>
                  </a:cubicBezTo>
                  <a:lnTo>
                    <a:pt x="953" y="310"/>
                  </a:lnTo>
                  <a:cubicBezTo>
                    <a:pt x="1000" y="144"/>
                    <a:pt x="834" y="1"/>
                    <a:pt x="667" y="1"/>
                  </a:cubicBezTo>
                  <a:close/>
                </a:path>
              </a:pathLst>
            </a:custGeom>
            <a:solidFill>
              <a:srgbClr val="EFF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9781;p95"/>
            <p:cNvSpPr/>
            <p:nvPr/>
          </p:nvSpPr>
          <p:spPr>
            <a:xfrm>
              <a:off x="6331253" y="2694082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67" y="1"/>
                  </a:moveTo>
                  <a:cubicBezTo>
                    <a:pt x="72" y="1"/>
                    <a:pt x="1" y="96"/>
                    <a:pt x="1" y="191"/>
                  </a:cubicBezTo>
                  <a:lnTo>
                    <a:pt x="1" y="525"/>
                  </a:lnTo>
                  <a:cubicBezTo>
                    <a:pt x="1" y="596"/>
                    <a:pt x="96" y="691"/>
                    <a:pt x="167" y="691"/>
                  </a:cubicBezTo>
                  <a:lnTo>
                    <a:pt x="501" y="691"/>
                  </a:lnTo>
                  <a:cubicBezTo>
                    <a:pt x="596" y="691"/>
                    <a:pt x="691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1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9782;p95"/>
            <p:cNvSpPr/>
            <p:nvPr/>
          </p:nvSpPr>
          <p:spPr>
            <a:xfrm>
              <a:off x="6374858" y="2694082"/>
              <a:ext cx="22587" cy="2262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191" y="1"/>
                  </a:moveTo>
                  <a:cubicBezTo>
                    <a:pt x="95" y="1"/>
                    <a:pt x="0" y="96"/>
                    <a:pt x="0" y="191"/>
                  </a:cubicBezTo>
                  <a:lnTo>
                    <a:pt x="0" y="525"/>
                  </a:lnTo>
                  <a:cubicBezTo>
                    <a:pt x="0" y="596"/>
                    <a:pt x="95" y="691"/>
                    <a:pt x="191" y="691"/>
                  </a:cubicBezTo>
                  <a:lnTo>
                    <a:pt x="500" y="691"/>
                  </a:lnTo>
                  <a:cubicBezTo>
                    <a:pt x="596" y="691"/>
                    <a:pt x="667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0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9783;p95"/>
            <p:cNvSpPr/>
            <p:nvPr/>
          </p:nvSpPr>
          <p:spPr>
            <a:xfrm>
              <a:off x="6416894" y="2694082"/>
              <a:ext cx="22587" cy="2262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167" y="1"/>
                  </a:moveTo>
                  <a:cubicBezTo>
                    <a:pt x="95" y="1"/>
                    <a:pt x="0" y="96"/>
                    <a:pt x="0" y="191"/>
                  </a:cubicBezTo>
                  <a:lnTo>
                    <a:pt x="0" y="525"/>
                  </a:lnTo>
                  <a:cubicBezTo>
                    <a:pt x="0" y="596"/>
                    <a:pt x="95" y="691"/>
                    <a:pt x="167" y="691"/>
                  </a:cubicBezTo>
                  <a:lnTo>
                    <a:pt x="500" y="691"/>
                  </a:lnTo>
                  <a:cubicBezTo>
                    <a:pt x="596" y="691"/>
                    <a:pt x="691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0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9784;p95"/>
            <p:cNvSpPr/>
            <p:nvPr/>
          </p:nvSpPr>
          <p:spPr>
            <a:xfrm>
              <a:off x="6460467" y="2694082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91" y="1"/>
                  </a:moveTo>
                  <a:cubicBezTo>
                    <a:pt x="96" y="1"/>
                    <a:pt x="1" y="96"/>
                    <a:pt x="1" y="191"/>
                  </a:cubicBezTo>
                  <a:lnTo>
                    <a:pt x="1" y="525"/>
                  </a:lnTo>
                  <a:cubicBezTo>
                    <a:pt x="1" y="596"/>
                    <a:pt x="96" y="691"/>
                    <a:pt x="191" y="691"/>
                  </a:cubicBezTo>
                  <a:lnTo>
                    <a:pt x="477" y="691"/>
                  </a:lnTo>
                  <a:cubicBezTo>
                    <a:pt x="596" y="691"/>
                    <a:pt x="668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1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9785;p95"/>
            <p:cNvSpPr/>
            <p:nvPr/>
          </p:nvSpPr>
          <p:spPr>
            <a:xfrm>
              <a:off x="6502503" y="2694082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67" y="1"/>
                  </a:moveTo>
                  <a:cubicBezTo>
                    <a:pt x="72" y="1"/>
                    <a:pt x="1" y="96"/>
                    <a:pt x="1" y="191"/>
                  </a:cubicBezTo>
                  <a:lnTo>
                    <a:pt x="1" y="525"/>
                  </a:lnTo>
                  <a:cubicBezTo>
                    <a:pt x="1" y="596"/>
                    <a:pt x="96" y="691"/>
                    <a:pt x="167" y="691"/>
                  </a:cubicBezTo>
                  <a:lnTo>
                    <a:pt x="501" y="691"/>
                  </a:lnTo>
                  <a:cubicBezTo>
                    <a:pt x="596" y="691"/>
                    <a:pt x="691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1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9786;p95"/>
            <p:cNvSpPr/>
            <p:nvPr/>
          </p:nvSpPr>
          <p:spPr>
            <a:xfrm>
              <a:off x="6545324" y="2694082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67" y="1"/>
                  </a:moveTo>
                  <a:cubicBezTo>
                    <a:pt x="72" y="1"/>
                    <a:pt x="1" y="96"/>
                    <a:pt x="1" y="191"/>
                  </a:cubicBezTo>
                  <a:lnTo>
                    <a:pt x="1" y="525"/>
                  </a:lnTo>
                  <a:cubicBezTo>
                    <a:pt x="1" y="596"/>
                    <a:pt x="96" y="691"/>
                    <a:pt x="167" y="691"/>
                  </a:cubicBezTo>
                  <a:lnTo>
                    <a:pt x="501" y="691"/>
                  </a:lnTo>
                  <a:cubicBezTo>
                    <a:pt x="620" y="691"/>
                    <a:pt x="691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1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9787;p95"/>
            <p:cNvSpPr/>
            <p:nvPr/>
          </p:nvSpPr>
          <p:spPr>
            <a:xfrm>
              <a:off x="6588144" y="2694082"/>
              <a:ext cx="22587" cy="2262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167" y="1"/>
                  </a:moveTo>
                  <a:cubicBezTo>
                    <a:pt x="96" y="1"/>
                    <a:pt x="0" y="96"/>
                    <a:pt x="0" y="191"/>
                  </a:cubicBezTo>
                  <a:lnTo>
                    <a:pt x="0" y="525"/>
                  </a:lnTo>
                  <a:cubicBezTo>
                    <a:pt x="0" y="596"/>
                    <a:pt x="96" y="691"/>
                    <a:pt x="167" y="691"/>
                  </a:cubicBezTo>
                  <a:lnTo>
                    <a:pt x="500" y="691"/>
                  </a:lnTo>
                  <a:cubicBezTo>
                    <a:pt x="596" y="691"/>
                    <a:pt x="691" y="644"/>
                    <a:pt x="691" y="525"/>
                  </a:cubicBezTo>
                  <a:lnTo>
                    <a:pt x="691" y="191"/>
                  </a:lnTo>
                  <a:cubicBezTo>
                    <a:pt x="691" y="96"/>
                    <a:pt x="596" y="1"/>
                    <a:pt x="500" y="1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9788;p95"/>
            <p:cNvSpPr/>
            <p:nvPr/>
          </p:nvSpPr>
          <p:spPr>
            <a:xfrm>
              <a:off x="6331253" y="2737687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67" y="0"/>
                  </a:moveTo>
                  <a:cubicBezTo>
                    <a:pt x="72" y="0"/>
                    <a:pt x="1" y="96"/>
                    <a:pt x="1" y="191"/>
                  </a:cubicBezTo>
                  <a:lnTo>
                    <a:pt x="1" y="524"/>
                  </a:lnTo>
                  <a:cubicBezTo>
                    <a:pt x="1" y="620"/>
                    <a:pt x="96" y="691"/>
                    <a:pt x="167" y="691"/>
                  </a:cubicBezTo>
                  <a:lnTo>
                    <a:pt x="501" y="691"/>
                  </a:lnTo>
                  <a:cubicBezTo>
                    <a:pt x="596" y="691"/>
                    <a:pt x="691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1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9789;p95"/>
            <p:cNvSpPr/>
            <p:nvPr/>
          </p:nvSpPr>
          <p:spPr>
            <a:xfrm>
              <a:off x="6374858" y="2737687"/>
              <a:ext cx="22587" cy="2262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191" y="0"/>
                  </a:moveTo>
                  <a:cubicBezTo>
                    <a:pt x="95" y="0"/>
                    <a:pt x="0" y="96"/>
                    <a:pt x="0" y="191"/>
                  </a:cubicBezTo>
                  <a:lnTo>
                    <a:pt x="0" y="524"/>
                  </a:lnTo>
                  <a:cubicBezTo>
                    <a:pt x="0" y="620"/>
                    <a:pt x="95" y="691"/>
                    <a:pt x="191" y="691"/>
                  </a:cubicBezTo>
                  <a:lnTo>
                    <a:pt x="500" y="691"/>
                  </a:lnTo>
                  <a:cubicBezTo>
                    <a:pt x="596" y="691"/>
                    <a:pt x="667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0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9790;p95"/>
            <p:cNvSpPr/>
            <p:nvPr/>
          </p:nvSpPr>
          <p:spPr>
            <a:xfrm>
              <a:off x="6416894" y="2737687"/>
              <a:ext cx="22587" cy="2262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167" y="0"/>
                  </a:moveTo>
                  <a:cubicBezTo>
                    <a:pt x="95" y="0"/>
                    <a:pt x="0" y="96"/>
                    <a:pt x="0" y="191"/>
                  </a:cubicBezTo>
                  <a:lnTo>
                    <a:pt x="0" y="524"/>
                  </a:lnTo>
                  <a:cubicBezTo>
                    <a:pt x="0" y="620"/>
                    <a:pt x="95" y="691"/>
                    <a:pt x="167" y="691"/>
                  </a:cubicBezTo>
                  <a:lnTo>
                    <a:pt x="500" y="691"/>
                  </a:lnTo>
                  <a:cubicBezTo>
                    <a:pt x="596" y="691"/>
                    <a:pt x="691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0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9791;p95"/>
            <p:cNvSpPr/>
            <p:nvPr/>
          </p:nvSpPr>
          <p:spPr>
            <a:xfrm>
              <a:off x="6460467" y="2737687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91" y="0"/>
                  </a:moveTo>
                  <a:cubicBezTo>
                    <a:pt x="96" y="0"/>
                    <a:pt x="1" y="96"/>
                    <a:pt x="1" y="191"/>
                  </a:cubicBezTo>
                  <a:lnTo>
                    <a:pt x="1" y="524"/>
                  </a:lnTo>
                  <a:cubicBezTo>
                    <a:pt x="1" y="620"/>
                    <a:pt x="96" y="691"/>
                    <a:pt x="191" y="691"/>
                  </a:cubicBezTo>
                  <a:lnTo>
                    <a:pt x="477" y="691"/>
                  </a:lnTo>
                  <a:cubicBezTo>
                    <a:pt x="596" y="691"/>
                    <a:pt x="668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1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9792;p95"/>
            <p:cNvSpPr/>
            <p:nvPr/>
          </p:nvSpPr>
          <p:spPr>
            <a:xfrm>
              <a:off x="6502503" y="2737687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67" y="0"/>
                  </a:moveTo>
                  <a:cubicBezTo>
                    <a:pt x="72" y="0"/>
                    <a:pt x="1" y="96"/>
                    <a:pt x="1" y="191"/>
                  </a:cubicBezTo>
                  <a:lnTo>
                    <a:pt x="1" y="524"/>
                  </a:lnTo>
                  <a:cubicBezTo>
                    <a:pt x="1" y="620"/>
                    <a:pt x="96" y="691"/>
                    <a:pt x="167" y="691"/>
                  </a:cubicBezTo>
                  <a:lnTo>
                    <a:pt x="501" y="691"/>
                  </a:lnTo>
                  <a:cubicBezTo>
                    <a:pt x="596" y="691"/>
                    <a:pt x="691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1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9793;p95"/>
            <p:cNvSpPr/>
            <p:nvPr/>
          </p:nvSpPr>
          <p:spPr>
            <a:xfrm>
              <a:off x="6545324" y="2737687"/>
              <a:ext cx="22620" cy="2262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167" y="0"/>
                  </a:moveTo>
                  <a:cubicBezTo>
                    <a:pt x="72" y="0"/>
                    <a:pt x="1" y="96"/>
                    <a:pt x="1" y="191"/>
                  </a:cubicBezTo>
                  <a:lnTo>
                    <a:pt x="1" y="524"/>
                  </a:lnTo>
                  <a:cubicBezTo>
                    <a:pt x="1" y="620"/>
                    <a:pt x="96" y="691"/>
                    <a:pt x="167" y="691"/>
                  </a:cubicBezTo>
                  <a:lnTo>
                    <a:pt x="501" y="691"/>
                  </a:lnTo>
                  <a:cubicBezTo>
                    <a:pt x="620" y="691"/>
                    <a:pt x="691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1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9794;p95"/>
            <p:cNvSpPr/>
            <p:nvPr/>
          </p:nvSpPr>
          <p:spPr>
            <a:xfrm>
              <a:off x="6588144" y="2737687"/>
              <a:ext cx="22587" cy="2262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167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524"/>
                  </a:lnTo>
                  <a:cubicBezTo>
                    <a:pt x="0" y="620"/>
                    <a:pt x="96" y="691"/>
                    <a:pt x="167" y="691"/>
                  </a:cubicBezTo>
                  <a:lnTo>
                    <a:pt x="500" y="691"/>
                  </a:lnTo>
                  <a:cubicBezTo>
                    <a:pt x="596" y="691"/>
                    <a:pt x="691" y="620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0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9795;p95"/>
            <p:cNvSpPr/>
            <p:nvPr/>
          </p:nvSpPr>
          <p:spPr>
            <a:xfrm>
              <a:off x="6331253" y="2780507"/>
              <a:ext cx="22620" cy="21835"/>
            </a:xfrm>
            <a:custGeom>
              <a:avLst/>
              <a:gdLst/>
              <a:ahLst/>
              <a:cxnLst/>
              <a:rect l="l" t="t" r="r" b="b"/>
              <a:pathLst>
                <a:path w="692" h="668" extrusionOk="0">
                  <a:moveTo>
                    <a:pt x="167" y="0"/>
                  </a:moveTo>
                  <a:cubicBezTo>
                    <a:pt x="72" y="0"/>
                    <a:pt x="1" y="96"/>
                    <a:pt x="1" y="191"/>
                  </a:cubicBezTo>
                  <a:lnTo>
                    <a:pt x="1" y="500"/>
                  </a:lnTo>
                  <a:cubicBezTo>
                    <a:pt x="1" y="572"/>
                    <a:pt x="96" y="667"/>
                    <a:pt x="167" y="667"/>
                  </a:cubicBezTo>
                  <a:lnTo>
                    <a:pt x="501" y="667"/>
                  </a:lnTo>
                  <a:cubicBezTo>
                    <a:pt x="596" y="667"/>
                    <a:pt x="691" y="596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1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9796;p95"/>
            <p:cNvSpPr/>
            <p:nvPr/>
          </p:nvSpPr>
          <p:spPr>
            <a:xfrm>
              <a:off x="6374858" y="2780507"/>
              <a:ext cx="22587" cy="21835"/>
            </a:xfrm>
            <a:custGeom>
              <a:avLst/>
              <a:gdLst/>
              <a:ahLst/>
              <a:cxnLst/>
              <a:rect l="l" t="t" r="r" b="b"/>
              <a:pathLst>
                <a:path w="691" h="668" extrusionOk="0">
                  <a:moveTo>
                    <a:pt x="191" y="0"/>
                  </a:moveTo>
                  <a:cubicBezTo>
                    <a:pt x="95" y="0"/>
                    <a:pt x="0" y="96"/>
                    <a:pt x="0" y="191"/>
                  </a:cubicBezTo>
                  <a:lnTo>
                    <a:pt x="0" y="500"/>
                  </a:lnTo>
                  <a:cubicBezTo>
                    <a:pt x="0" y="572"/>
                    <a:pt x="95" y="667"/>
                    <a:pt x="191" y="667"/>
                  </a:cubicBezTo>
                  <a:lnTo>
                    <a:pt x="500" y="667"/>
                  </a:lnTo>
                  <a:cubicBezTo>
                    <a:pt x="596" y="667"/>
                    <a:pt x="667" y="596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0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9797;p95"/>
            <p:cNvSpPr/>
            <p:nvPr/>
          </p:nvSpPr>
          <p:spPr>
            <a:xfrm>
              <a:off x="6416894" y="2780507"/>
              <a:ext cx="106659" cy="21835"/>
            </a:xfrm>
            <a:custGeom>
              <a:avLst/>
              <a:gdLst/>
              <a:ahLst/>
              <a:cxnLst/>
              <a:rect l="l" t="t" r="r" b="b"/>
              <a:pathLst>
                <a:path w="3263" h="668" extrusionOk="0">
                  <a:moveTo>
                    <a:pt x="167" y="0"/>
                  </a:moveTo>
                  <a:cubicBezTo>
                    <a:pt x="95" y="0"/>
                    <a:pt x="0" y="96"/>
                    <a:pt x="0" y="191"/>
                  </a:cubicBezTo>
                  <a:lnTo>
                    <a:pt x="0" y="500"/>
                  </a:lnTo>
                  <a:cubicBezTo>
                    <a:pt x="0" y="572"/>
                    <a:pt x="95" y="667"/>
                    <a:pt x="167" y="667"/>
                  </a:cubicBezTo>
                  <a:lnTo>
                    <a:pt x="3096" y="667"/>
                  </a:lnTo>
                  <a:cubicBezTo>
                    <a:pt x="3191" y="667"/>
                    <a:pt x="3263" y="596"/>
                    <a:pt x="3263" y="524"/>
                  </a:cubicBezTo>
                  <a:lnTo>
                    <a:pt x="3263" y="191"/>
                  </a:lnTo>
                  <a:cubicBezTo>
                    <a:pt x="3263" y="96"/>
                    <a:pt x="3167" y="0"/>
                    <a:pt x="3096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9798;p95"/>
            <p:cNvSpPr/>
            <p:nvPr/>
          </p:nvSpPr>
          <p:spPr>
            <a:xfrm>
              <a:off x="6545324" y="2780507"/>
              <a:ext cx="22620" cy="21835"/>
            </a:xfrm>
            <a:custGeom>
              <a:avLst/>
              <a:gdLst/>
              <a:ahLst/>
              <a:cxnLst/>
              <a:rect l="l" t="t" r="r" b="b"/>
              <a:pathLst>
                <a:path w="692" h="668" extrusionOk="0">
                  <a:moveTo>
                    <a:pt x="167" y="0"/>
                  </a:moveTo>
                  <a:cubicBezTo>
                    <a:pt x="72" y="0"/>
                    <a:pt x="1" y="96"/>
                    <a:pt x="1" y="191"/>
                  </a:cubicBezTo>
                  <a:lnTo>
                    <a:pt x="1" y="500"/>
                  </a:lnTo>
                  <a:cubicBezTo>
                    <a:pt x="1" y="572"/>
                    <a:pt x="96" y="667"/>
                    <a:pt x="167" y="667"/>
                  </a:cubicBezTo>
                  <a:lnTo>
                    <a:pt x="501" y="667"/>
                  </a:lnTo>
                  <a:cubicBezTo>
                    <a:pt x="620" y="667"/>
                    <a:pt x="691" y="596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1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9799;p95"/>
            <p:cNvSpPr/>
            <p:nvPr/>
          </p:nvSpPr>
          <p:spPr>
            <a:xfrm>
              <a:off x="6588144" y="2780507"/>
              <a:ext cx="22587" cy="21835"/>
            </a:xfrm>
            <a:custGeom>
              <a:avLst/>
              <a:gdLst/>
              <a:ahLst/>
              <a:cxnLst/>
              <a:rect l="l" t="t" r="r" b="b"/>
              <a:pathLst>
                <a:path w="691" h="668" extrusionOk="0">
                  <a:moveTo>
                    <a:pt x="167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500"/>
                  </a:lnTo>
                  <a:cubicBezTo>
                    <a:pt x="0" y="572"/>
                    <a:pt x="96" y="667"/>
                    <a:pt x="167" y="667"/>
                  </a:cubicBezTo>
                  <a:lnTo>
                    <a:pt x="500" y="667"/>
                  </a:lnTo>
                  <a:cubicBezTo>
                    <a:pt x="596" y="667"/>
                    <a:pt x="691" y="596"/>
                    <a:pt x="691" y="524"/>
                  </a:cubicBezTo>
                  <a:lnTo>
                    <a:pt x="691" y="191"/>
                  </a:lnTo>
                  <a:cubicBezTo>
                    <a:pt x="691" y="96"/>
                    <a:pt x="596" y="0"/>
                    <a:pt x="500" y="0"/>
                  </a:cubicBezTo>
                  <a:close/>
                </a:path>
              </a:pathLst>
            </a:custGeom>
            <a:solidFill>
              <a:srgbClr val="B8C3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9800;p95"/>
            <p:cNvSpPr/>
            <p:nvPr/>
          </p:nvSpPr>
          <p:spPr>
            <a:xfrm>
              <a:off x="6299350" y="2666069"/>
              <a:ext cx="242116" cy="167393"/>
            </a:xfrm>
            <a:custGeom>
              <a:avLst/>
              <a:gdLst/>
              <a:ahLst/>
              <a:cxnLst/>
              <a:rect l="l" t="t" r="r" b="b"/>
              <a:pathLst>
                <a:path w="7407" h="5121" extrusionOk="0">
                  <a:moveTo>
                    <a:pt x="476" y="1"/>
                  </a:moveTo>
                  <a:cubicBezTo>
                    <a:pt x="191" y="1"/>
                    <a:pt x="0" y="215"/>
                    <a:pt x="0" y="477"/>
                  </a:cubicBezTo>
                  <a:lnTo>
                    <a:pt x="0" y="4954"/>
                  </a:lnTo>
                  <a:cubicBezTo>
                    <a:pt x="0" y="5025"/>
                    <a:pt x="72" y="5121"/>
                    <a:pt x="167" y="5121"/>
                  </a:cubicBezTo>
                  <a:lnTo>
                    <a:pt x="7216" y="5121"/>
                  </a:lnTo>
                  <a:cubicBezTo>
                    <a:pt x="7264" y="5121"/>
                    <a:pt x="7264" y="5121"/>
                    <a:pt x="7287" y="5097"/>
                  </a:cubicBezTo>
                  <a:cubicBezTo>
                    <a:pt x="7406" y="4954"/>
                    <a:pt x="7311" y="4787"/>
                    <a:pt x="7168" y="4787"/>
                  </a:cubicBezTo>
                  <a:lnTo>
                    <a:pt x="381" y="4787"/>
                  </a:lnTo>
                  <a:cubicBezTo>
                    <a:pt x="357" y="4787"/>
                    <a:pt x="310" y="4763"/>
                    <a:pt x="310" y="4740"/>
                  </a:cubicBezTo>
                  <a:lnTo>
                    <a:pt x="310" y="477"/>
                  </a:lnTo>
                  <a:cubicBezTo>
                    <a:pt x="310" y="382"/>
                    <a:pt x="381" y="334"/>
                    <a:pt x="476" y="334"/>
                  </a:cubicBezTo>
                  <a:lnTo>
                    <a:pt x="2786" y="334"/>
                  </a:lnTo>
                  <a:cubicBezTo>
                    <a:pt x="2906" y="334"/>
                    <a:pt x="3001" y="215"/>
                    <a:pt x="2929" y="96"/>
                  </a:cubicBezTo>
                  <a:cubicBezTo>
                    <a:pt x="2906" y="24"/>
                    <a:pt x="2858" y="1"/>
                    <a:pt x="278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9801;p95"/>
            <p:cNvSpPr/>
            <p:nvPr/>
          </p:nvSpPr>
          <p:spPr>
            <a:xfrm>
              <a:off x="6297781" y="2465237"/>
              <a:ext cx="344886" cy="367440"/>
            </a:xfrm>
            <a:custGeom>
              <a:avLst/>
              <a:gdLst/>
              <a:ahLst/>
              <a:cxnLst/>
              <a:rect l="l" t="t" r="r" b="b"/>
              <a:pathLst>
                <a:path w="10551" h="11241" extrusionOk="0">
                  <a:moveTo>
                    <a:pt x="2843" y="328"/>
                  </a:moveTo>
                  <a:cubicBezTo>
                    <a:pt x="2894" y="328"/>
                    <a:pt x="2942" y="346"/>
                    <a:pt x="2977" y="381"/>
                  </a:cubicBezTo>
                  <a:lnTo>
                    <a:pt x="5287" y="1405"/>
                  </a:lnTo>
                  <a:lnTo>
                    <a:pt x="2954" y="2477"/>
                  </a:lnTo>
                  <a:cubicBezTo>
                    <a:pt x="2906" y="2501"/>
                    <a:pt x="2864" y="2513"/>
                    <a:pt x="2823" y="2513"/>
                  </a:cubicBezTo>
                  <a:cubicBezTo>
                    <a:pt x="2781" y="2513"/>
                    <a:pt x="2739" y="2501"/>
                    <a:pt x="2692" y="2477"/>
                  </a:cubicBezTo>
                  <a:lnTo>
                    <a:pt x="358" y="1405"/>
                  </a:lnTo>
                  <a:lnTo>
                    <a:pt x="2692" y="381"/>
                  </a:lnTo>
                  <a:cubicBezTo>
                    <a:pt x="2739" y="346"/>
                    <a:pt x="2793" y="328"/>
                    <a:pt x="2843" y="328"/>
                  </a:cubicBezTo>
                  <a:close/>
                  <a:moveTo>
                    <a:pt x="4335" y="2239"/>
                  </a:moveTo>
                  <a:lnTo>
                    <a:pt x="4335" y="3311"/>
                  </a:lnTo>
                  <a:lnTo>
                    <a:pt x="4097" y="3406"/>
                  </a:lnTo>
                  <a:cubicBezTo>
                    <a:pt x="3692" y="3573"/>
                    <a:pt x="3275" y="3656"/>
                    <a:pt x="2861" y="3656"/>
                  </a:cubicBezTo>
                  <a:cubicBezTo>
                    <a:pt x="2447" y="3656"/>
                    <a:pt x="2037" y="3573"/>
                    <a:pt x="1644" y="3406"/>
                  </a:cubicBezTo>
                  <a:lnTo>
                    <a:pt x="1406" y="3311"/>
                  </a:lnTo>
                  <a:lnTo>
                    <a:pt x="1406" y="2239"/>
                  </a:lnTo>
                  <a:lnTo>
                    <a:pt x="2596" y="2787"/>
                  </a:lnTo>
                  <a:cubicBezTo>
                    <a:pt x="2692" y="2811"/>
                    <a:pt x="2787" y="2834"/>
                    <a:pt x="2858" y="2834"/>
                  </a:cubicBezTo>
                  <a:cubicBezTo>
                    <a:pt x="2954" y="2834"/>
                    <a:pt x="3049" y="2811"/>
                    <a:pt x="3144" y="2787"/>
                  </a:cubicBezTo>
                  <a:lnTo>
                    <a:pt x="4335" y="2239"/>
                  </a:lnTo>
                  <a:close/>
                  <a:moveTo>
                    <a:pt x="2861" y="0"/>
                  </a:moveTo>
                  <a:cubicBezTo>
                    <a:pt x="2757" y="0"/>
                    <a:pt x="2656" y="24"/>
                    <a:pt x="2572" y="72"/>
                  </a:cubicBezTo>
                  <a:lnTo>
                    <a:pt x="215" y="1144"/>
                  </a:lnTo>
                  <a:cubicBezTo>
                    <a:pt x="215" y="1144"/>
                    <a:pt x="191" y="1144"/>
                    <a:pt x="191" y="1167"/>
                  </a:cubicBezTo>
                  <a:cubicBezTo>
                    <a:pt x="96" y="1239"/>
                    <a:pt x="72" y="1286"/>
                    <a:pt x="48" y="1382"/>
                  </a:cubicBezTo>
                  <a:cubicBezTo>
                    <a:pt x="1" y="1525"/>
                    <a:pt x="96" y="1644"/>
                    <a:pt x="215" y="1715"/>
                  </a:cubicBezTo>
                  <a:lnTo>
                    <a:pt x="1072" y="2120"/>
                  </a:lnTo>
                  <a:lnTo>
                    <a:pt x="1072" y="3406"/>
                  </a:lnTo>
                  <a:cubicBezTo>
                    <a:pt x="1072" y="3501"/>
                    <a:pt x="1144" y="3620"/>
                    <a:pt x="1239" y="3644"/>
                  </a:cubicBezTo>
                  <a:lnTo>
                    <a:pt x="1501" y="3763"/>
                  </a:lnTo>
                  <a:cubicBezTo>
                    <a:pt x="1953" y="3954"/>
                    <a:pt x="2382" y="4025"/>
                    <a:pt x="2834" y="4025"/>
                  </a:cubicBezTo>
                  <a:cubicBezTo>
                    <a:pt x="3287" y="4025"/>
                    <a:pt x="3763" y="3954"/>
                    <a:pt x="4168" y="3763"/>
                  </a:cubicBezTo>
                  <a:lnTo>
                    <a:pt x="4454" y="3644"/>
                  </a:lnTo>
                  <a:cubicBezTo>
                    <a:pt x="4525" y="3620"/>
                    <a:pt x="4597" y="3525"/>
                    <a:pt x="4597" y="3406"/>
                  </a:cubicBezTo>
                  <a:lnTo>
                    <a:pt x="4597" y="3287"/>
                  </a:lnTo>
                  <a:lnTo>
                    <a:pt x="6240" y="3287"/>
                  </a:lnTo>
                  <a:cubicBezTo>
                    <a:pt x="6430" y="3287"/>
                    <a:pt x="6597" y="3406"/>
                    <a:pt x="6645" y="3620"/>
                  </a:cubicBezTo>
                  <a:cubicBezTo>
                    <a:pt x="6716" y="3882"/>
                    <a:pt x="6502" y="4097"/>
                    <a:pt x="6264" y="4097"/>
                  </a:cubicBezTo>
                  <a:lnTo>
                    <a:pt x="4359" y="4097"/>
                  </a:lnTo>
                  <a:cubicBezTo>
                    <a:pt x="3930" y="4097"/>
                    <a:pt x="3620" y="4430"/>
                    <a:pt x="3644" y="4835"/>
                  </a:cubicBezTo>
                  <a:cubicBezTo>
                    <a:pt x="3668" y="5192"/>
                    <a:pt x="3978" y="5502"/>
                    <a:pt x="4359" y="5502"/>
                  </a:cubicBezTo>
                  <a:lnTo>
                    <a:pt x="5287" y="5502"/>
                  </a:lnTo>
                  <a:cubicBezTo>
                    <a:pt x="5359" y="5502"/>
                    <a:pt x="5454" y="5573"/>
                    <a:pt x="5454" y="5668"/>
                  </a:cubicBezTo>
                  <a:lnTo>
                    <a:pt x="5454" y="6121"/>
                  </a:lnTo>
                  <a:lnTo>
                    <a:pt x="3501" y="6121"/>
                  </a:lnTo>
                  <a:cubicBezTo>
                    <a:pt x="3382" y="6121"/>
                    <a:pt x="3287" y="6240"/>
                    <a:pt x="3335" y="6359"/>
                  </a:cubicBezTo>
                  <a:cubicBezTo>
                    <a:pt x="3382" y="6407"/>
                    <a:pt x="3430" y="6454"/>
                    <a:pt x="3501" y="6454"/>
                  </a:cubicBezTo>
                  <a:lnTo>
                    <a:pt x="10050" y="6407"/>
                  </a:lnTo>
                  <a:cubicBezTo>
                    <a:pt x="10122" y="6407"/>
                    <a:pt x="10193" y="6478"/>
                    <a:pt x="10193" y="6573"/>
                  </a:cubicBezTo>
                  <a:lnTo>
                    <a:pt x="10193" y="10765"/>
                  </a:lnTo>
                  <a:cubicBezTo>
                    <a:pt x="10193" y="10860"/>
                    <a:pt x="10122" y="10907"/>
                    <a:pt x="10050" y="10907"/>
                  </a:cubicBezTo>
                  <a:lnTo>
                    <a:pt x="7907" y="10907"/>
                  </a:lnTo>
                  <a:cubicBezTo>
                    <a:pt x="7812" y="10907"/>
                    <a:pt x="7740" y="10979"/>
                    <a:pt x="7716" y="11050"/>
                  </a:cubicBezTo>
                  <a:cubicBezTo>
                    <a:pt x="7716" y="11146"/>
                    <a:pt x="7788" y="11241"/>
                    <a:pt x="7859" y="11241"/>
                  </a:cubicBezTo>
                  <a:lnTo>
                    <a:pt x="10003" y="11241"/>
                  </a:lnTo>
                  <a:cubicBezTo>
                    <a:pt x="10288" y="11241"/>
                    <a:pt x="10479" y="11026"/>
                    <a:pt x="10479" y="10765"/>
                  </a:cubicBezTo>
                  <a:lnTo>
                    <a:pt x="10479" y="6573"/>
                  </a:lnTo>
                  <a:cubicBezTo>
                    <a:pt x="10550" y="6335"/>
                    <a:pt x="10336" y="6121"/>
                    <a:pt x="10074" y="6121"/>
                  </a:cubicBezTo>
                  <a:lnTo>
                    <a:pt x="5811" y="6145"/>
                  </a:lnTo>
                  <a:lnTo>
                    <a:pt x="5811" y="5549"/>
                  </a:lnTo>
                  <a:cubicBezTo>
                    <a:pt x="5811" y="5335"/>
                    <a:pt x="5645" y="5168"/>
                    <a:pt x="5430" y="5168"/>
                  </a:cubicBezTo>
                  <a:lnTo>
                    <a:pt x="4335" y="5168"/>
                  </a:lnTo>
                  <a:cubicBezTo>
                    <a:pt x="4240" y="5168"/>
                    <a:pt x="4144" y="5097"/>
                    <a:pt x="4097" y="5049"/>
                  </a:cubicBezTo>
                  <a:cubicBezTo>
                    <a:pt x="3882" y="4740"/>
                    <a:pt x="4097" y="4430"/>
                    <a:pt x="4382" y="4430"/>
                  </a:cubicBezTo>
                  <a:lnTo>
                    <a:pt x="6288" y="4430"/>
                  </a:lnTo>
                  <a:cubicBezTo>
                    <a:pt x="6645" y="4430"/>
                    <a:pt x="7002" y="4120"/>
                    <a:pt x="7026" y="3763"/>
                  </a:cubicBezTo>
                  <a:cubicBezTo>
                    <a:pt x="7097" y="3311"/>
                    <a:pt x="6740" y="2953"/>
                    <a:pt x="6288" y="2953"/>
                  </a:cubicBezTo>
                  <a:lnTo>
                    <a:pt x="4621" y="2953"/>
                  </a:lnTo>
                  <a:lnTo>
                    <a:pt x="4621" y="2096"/>
                  </a:lnTo>
                  <a:lnTo>
                    <a:pt x="5478" y="1691"/>
                  </a:lnTo>
                  <a:cubicBezTo>
                    <a:pt x="5597" y="1620"/>
                    <a:pt x="5668" y="1525"/>
                    <a:pt x="5668" y="1405"/>
                  </a:cubicBezTo>
                  <a:cubicBezTo>
                    <a:pt x="5668" y="1286"/>
                    <a:pt x="5597" y="1167"/>
                    <a:pt x="5525" y="1144"/>
                  </a:cubicBezTo>
                  <a:lnTo>
                    <a:pt x="3168" y="72"/>
                  </a:lnTo>
                  <a:cubicBezTo>
                    <a:pt x="3073" y="24"/>
                    <a:pt x="2965" y="0"/>
                    <a:pt x="2861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9802;p95"/>
            <p:cNvSpPr/>
            <p:nvPr/>
          </p:nvSpPr>
          <p:spPr>
            <a:xfrm>
              <a:off x="6327363" y="2690192"/>
              <a:ext cx="31936" cy="32720"/>
            </a:xfrm>
            <a:custGeom>
              <a:avLst/>
              <a:gdLst/>
              <a:ahLst/>
              <a:cxnLst/>
              <a:rect l="l" t="t" r="r" b="b"/>
              <a:pathLst>
                <a:path w="977" h="1001" extrusionOk="0">
                  <a:moveTo>
                    <a:pt x="643" y="334"/>
                  </a:moveTo>
                  <a:lnTo>
                    <a:pt x="643" y="668"/>
                  </a:lnTo>
                  <a:lnTo>
                    <a:pt x="334" y="668"/>
                  </a:lnTo>
                  <a:lnTo>
                    <a:pt x="334" y="334"/>
                  </a:lnTo>
                  <a:close/>
                  <a:moveTo>
                    <a:pt x="334" y="1"/>
                  </a:moveTo>
                  <a:cubicBezTo>
                    <a:pt x="143" y="1"/>
                    <a:pt x="0" y="167"/>
                    <a:pt x="0" y="334"/>
                  </a:cubicBezTo>
                  <a:lnTo>
                    <a:pt x="0" y="668"/>
                  </a:lnTo>
                  <a:cubicBezTo>
                    <a:pt x="0" y="834"/>
                    <a:pt x="143" y="1001"/>
                    <a:pt x="334" y="1001"/>
                  </a:cubicBezTo>
                  <a:lnTo>
                    <a:pt x="643" y="1001"/>
                  </a:lnTo>
                  <a:cubicBezTo>
                    <a:pt x="834" y="1001"/>
                    <a:pt x="977" y="834"/>
                    <a:pt x="977" y="668"/>
                  </a:cubicBezTo>
                  <a:lnTo>
                    <a:pt x="977" y="334"/>
                  </a:lnTo>
                  <a:cubicBezTo>
                    <a:pt x="977" y="167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9803;p95"/>
            <p:cNvSpPr/>
            <p:nvPr/>
          </p:nvSpPr>
          <p:spPr>
            <a:xfrm>
              <a:off x="6369399" y="2690192"/>
              <a:ext cx="31936" cy="32720"/>
            </a:xfrm>
            <a:custGeom>
              <a:avLst/>
              <a:gdLst/>
              <a:ahLst/>
              <a:cxnLst/>
              <a:rect l="l" t="t" r="r" b="b"/>
              <a:pathLst>
                <a:path w="977" h="1001" extrusionOk="0">
                  <a:moveTo>
                    <a:pt x="643" y="334"/>
                  </a:moveTo>
                  <a:lnTo>
                    <a:pt x="643" y="668"/>
                  </a:lnTo>
                  <a:lnTo>
                    <a:pt x="310" y="668"/>
                  </a:lnTo>
                  <a:lnTo>
                    <a:pt x="310" y="334"/>
                  </a:lnTo>
                  <a:close/>
                  <a:moveTo>
                    <a:pt x="310" y="1"/>
                  </a:moveTo>
                  <a:cubicBezTo>
                    <a:pt x="143" y="1"/>
                    <a:pt x="0" y="167"/>
                    <a:pt x="0" y="334"/>
                  </a:cubicBezTo>
                  <a:lnTo>
                    <a:pt x="0" y="668"/>
                  </a:lnTo>
                  <a:cubicBezTo>
                    <a:pt x="0" y="834"/>
                    <a:pt x="143" y="1001"/>
                    <a:pt x="310" y="1001"/>
                  </a:cubicBezTo>
                  <a:lnTo>
                    <a:pt x="643" y="1001"/>
                  </a:lnTo>
                  <a:cubicBezTo>
                    <a:pt x="834" y="1001"/>
                    <a:pt x="977" y="834"/>
                    <a:pt x="977" y="668"/>
                  </a:cubicBezTo>
                  <a:lnTo>
                    <a:pt x="977" y="334"/>
                  </a:lnTo>
                  <a:cubicBezTo>
                    <a:pt x="977" y="167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9804;p95"/>
            <p:cNvSpPr/>
            <p:nvPr/>
          </p:nvSpPr>
          <p:spPr>
            <a:xfrm>
              <a:off x="6413005" y="2690192"/>
              <a:ext cx="31936" cy="31968"/>
            </a:xfrm>
            <a:custGeom>
              <a:avLst/>
              <a:gdLst/>
              <a:ahLst/>
              <a:cxnLst/>
              <a:rect l="l" t="t" r="r" b="b"/>
              <a:pathLst>
                <a:path w="977" h="978" extrusionOk="0">
                  <a:moveTo>
                    <a:pt x="643" y="334"/>
                  </a:moveTo>
                  <a:lnTo>
                    <a:pt x="643" y="668"/>
                  </a:lnTo>
                  <a:lnTo>
                    <a:pt x="333" y="668"/>
                  </a:lnTo>
                  <a:lnTo>
                    <a:pt x="333" y="334"/>
                  </a:lnTo>
                  <a:close/>
                  <a:moveTo>
                    <a:pt x="333" y="1"/>
                  </a:moveTo>
                  <a:cubicBezTo>
                    <a:pt x="143" y="1"/>
                    <a:pt x="0" y="144"/>
                    <a:pt x="0" y="334"/>
                  </a:cubicBezTo>
                  <a:lnTo>
                    <a:pt x="0" y="668"/>
                  </a:lnTo>
                  <a:cubicBezTo>
                    <a:pt x="0" y="834"/>
                    <a:pt x="143" y="977"/>
                    <a:pt x="333" y="977"/>
                  </a:cubicBezTo>
                  <a:lnTo>
                    <a:pt x="643" y="977"/>
                  </a:lnTo>
                  <a:cubicBezTo>
                    <a:pt x="834" y="977"/>
                    <a:pt x="976" y="834"/>
                    <a:pt x="976" y="668"/>
                  </a:cubicBezTo>
                  <a:lnTo>
                    <a:pt x="976" y="334"/>
                  </a:lnTo>
                  <a:cubicBezTo>
                    <a:pt x="976" y="144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9805;p95"/>
            <p:cNvSpPr/>
            <p:nvPr/>
          </p:nvSpPr>
          <p:spPr>
            <a:xfrm>
              <a:off x="6455041" y="2690192"/>
              <a:ext cx="31936" cy="31968"/>
            </a:xfrm>
            <a:custGeom>
              <a:avLst/>
              <a:gdLst/>
              <a:ahLst/>
              <a:cxnLst/>
              <a:rect l="l" t="t" r="r" b="b"/>
              <a:pathLst>
                <a:path w="977" h="978" extrusionOk="0">
                  <a:moveTo>
                    <a:pt x="643" y="334"/>
                  </a:moveTo>
                  <a:lnTo>
                    <a:pt x="643" y="668"/>
                  </a:lnTo>
                  <a:lnTo>
                    <a:pt x="310" y="668"/>
                  </a:lnTo>
                  <a:lnTo>
                    <a:pt x="310" y="334"/>
                  </a:lnTo>
                  <a:close/>
                  <a:moveTo>
                    <a:pt x="310" y="1"/>
                  </a:moveTo>
                  <a:cubicBezTo>
                    <a:pt x="143" y="1"/>
                    <a:pt x="0" y="144"/>
                    <a:pt x="0" y="334"/>
                  </a:cubicBezTo>
                  <a:lnTo>
                    <a:pt x="0" y="668"/>
                  </a:lnTo>
                  <a:cubicBezTo>
                    <a:pt x="0" y="834"/>
                    <a:pt x="143" y="977"/>
                    <a:pt x="310" y="977"/>
                  </a:cubicBezTo>
                  <a:lnTo>
                    <a:pt x="643" y="977"/>
                  </a:lnTo>
                  <a:cubicBezTo>
                    <a:pt x="834" y="977"/>
                    <a:pt x="976" y="834"/>
                    <a:pt x="976" y="668"/>
                  </a:cubicBezTo>
                  <a:lnTo>
                    <a:pt x="976" y="334"/>
                  </a:lnTo>
                  <a:cubicBezTo>
                    <a:pt x="976" y="144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9806;p95"/>
            <p:cNvSpPr/>
            <p:nvPr/>
          </p:nvSpPr>
          <p:spPr>
            <a:xfrm>
              <a:off x="6497829" y="2690192"/>
              <a:ext cx="32753" cy="31968"/>
            </a:xfrm>
            <a:custGeom>
              <a:avLst/>
              <a:gdLst/>
              <a:ahLst/>
              <a:cxnLst/>
              <a:rect l="l" t="t" r="r" b="b"/>
              <a:pathLst>
                <a:path w="1002" h="978" extrusionOk="0">
                  <a:moveTo>
                    <a:pt x="668" y="334"/>
                  </a:moveTo>
                  <a:lnTo>
                    <a:pt x="668" y="668"/>
                  </a:lnTo>
                  <a:lnTo>
                    <a:pt x="358" y="668"/>
                  </a:lnTo>
                  <a:lnTo>
                    <a:pt x="358" y="334"/>
                  </a:lnTo>
                  <a:close/>
                  <a:moveTo>
                    <a:pt x="358" y="1"/>
                  </a:moveTo>
                  <a:cubicBezTo>
                    <a:pt x="168" y="1"/>
                    <a:pt x="25" y="144"/>
                    <a:pt x="25" y="334"/>
                  </a:cubicBezTo>
                  <a:lnTo>
                    <a:pt x="25" y="668"/>
                  </a:lnTo>
                  <a:cubicBezTo>
                    <a:pt x="1" y="834"/>
                    <a:pt x="144" y="977"/>
                    <a:pt x="358" y="977"/>
                  </a:cubicBezTo>
                  <a:lnTo>
                    <a:pt x="668" y="977"/>
                  </a:lnTo>
                  <a:cubicBezTo>
                    <a:pt x="858" y="977"/>
                    <a:pt x="1001" y="834"/>
                    <a:pt x="1001" y="668"/>
                  </a:cubicBezTo>
                  <a:lnTo>
                    <a:pt x="1001" y="334"/>
                  </a:lnTo>
                  <a:cubicBezTo>
                    <a:pt x="1001" y="144"/>
                    <a:pt x="858" y="1"/>
                    <a:pt x="668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9807;p95"/>
            <p:cNvSpPr/>
            <p:nvPr/>
          </p:nvSpPr>
          <p:spPr>
            <a:xfrm>
              <a:off x="6540649" y="2690192"/>
              <a:ext cx="31968" cy="31968"/>
            </a:xfrm>
            <a:custGeom>
              <a:avLst/>
              <a:gdLst/>
              <a:ahLst/>
              <a:cxnLst/>
              <a:rect l="l" t="t" r="r" b="b"/>
              <a:pathLst>
                <a:path w="978" h="978" extrusionOk="0">
                  <a:moveTo>
                    <a:pt x="644" y="334"/>
                  </a:moveTo>
                  <a:lnTo>
                    <a:pt x="644" y="668"/>
                  </a:lnTo>
                  <a:lnTo>
                    <a:pt x="310" y="668"/>
                  </a:lnTo>
                  <a:lnTo>
                    <a:pt x="310" y="334"/>
                  </a:lnTo>
                  <a:close/>
                  <a:moveTo>
                    <a:pt x="310" y="1"/>
                  </a:moveTo>
                  <a:cubicBezTo>
                    <a:pt x="144" y="1"/>
                    <a:pt x="1" y="144"/>
                    <a:pt x="1" y="334"/>
                  </a:cubicBezTo>
                  <a:lnTo>
                    <a:pt x="1" y="668"/>
                  </a:lnTo>
                  <a:cubicBezTo>
                    <a:pt x="1" y="834"/>
                    <a:pt x="144" y="977"/>
                    <a:pt x="310" y="977"/>
                  </a:cubicBezTo>
                  <a:lnTo>
                    <a:pt x="644" y="977"/>
                  </a:lnTo>
                  <a:cubicBezTo>
                    <a:pt x="834" y="977"/>
                    <a:pt x="977" y="834"/>
                    <a:pt x="977" y="668"/>
                  </a:cubicBezTo>
                  <a:lnTo>
                    <a:pt x="977" y="334"/>
                  </a:lnTo>
                  <a:cubicBezTo>
                    <a:pt x="977" y="144"/>
                    <a:pt x="834" y="1"/>
                    <a:pt x="64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9808;p95"/>
            <p:cNvSpPr/>
            <p:nvPr/>
          </p:nvSpPr>
          <p:spPr>
            <a:xfrm>
              <a:off x="6583470" y="2690192"/>
              <a:ext cx="32720" cy="31968"/>
            </a:xfrm>
            <a:custGeom>
              <a:avLst/>
              <a:gdLst/>
              <a:ahLst/>
              <a:cxnLst/>
              <a:rect l="l" t="t" r="r" b="b"/>
              <a:pathLst>
                <a:path w="1001" h="978" extrusionOk="0">
                  <a:moveTo>
                    <a:pt x="667" y="334"/>
                  </a:moveTo>
                  <a:lnTo>
                    <a:pt x="667" y="668"/>
                  </a:lnTo>
                  <a:lnTo>
                    <a:pt x="358" y="668"/>
                  </a:lnTo>
                  <a:lnTo>
                    <a:pt x="358" y="334"/>
                  </a:lnTo>
                  <a:close/>
                  <a:moveTo>
                    <a:pt x="358" y="1"/>
                  </a:moveTo>
                  <a:cubicBezTo>
                    <a:pt x="167" y="1"/>
                    <a:pt x="24" y="144"/>
                    <a:pt x="24" y="334"/>
                  </a:cubicBezTo>
                  <a:lnTo>
                    <a:pt x="24" y="668"/>
                  </a:lnTo>
                  <a:cubicBezTo>
                    <a:pt x="0" y="834"/>
                    <a:pt x="143" y="977"/>
                    <a:pt x="358" y="977"/>
                  </a:cubicBezTo>
                  <a:lnTo>
                    <a:pt x="667" y="977"/>
                  </a:lnTo>
                  <a:cubicBezTo>
                    <a:pt x="858" y="977"/>
                    <a:pt x="1001" y="834"/>
                    <a:pt x="1001" y="668"/>
                  </a:cubicBezTo>
                  <a:lnTo>
                    <a:pt x="1001" y="334"/>
                  </a:lnTo>
                  <a:cubicBezTo>
                    <a:pt x="1001" y="144"/>
                    <a:pt x="858" y="1"/>
                    <a:pt x="66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9809;p95"/>
            <p:cNvSpPr/>
            <p:nvPr/>
          </p:nvSpPr>
          <p:spPr>
            <a:xfrm>
              <a:off x="6327363" y="2732228"/>
              <a:ext cx="31936" cy="31968"/>
            </a:xfrm>
            <a:custGeom>
              <a:avLst/>
              <a:gdLst/>
              <a:ahLst/>
              <a:cxnLst/>
              <a:rect l="l" t="t" r="r" b="b"/>
              <a:pathLst>
                <a:path w="977" h="978" extrusionOk="0">
                  <a:moveTo>
                    <a:pt x="643" y="358"/>
                  </a:moveTo>
                  <a:lnTo>
                    <a:pt x="643" y="691"/>
                  </a:lnTo>
                  <a:lnTo>
                    <a:pt x="334" y="691"/>
                  </a:lnTo>
                  <a:lnTo>
                    <a:pt x="334" y="358"/>
                  </a:ln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34"/>
                  </a:cubicBezTo>
                  <a:lnTo>
                    <a:pt x="0" y="668"/>
                  </a:lnTo>
                  <a:cubicBezTo>
                    <a:pt x="0" y="834"/>
                    <a:pt x="143" y="977"/>
                    <a:pt x="334" y="977"/>
                  </a:cubicBezTo>
                  <a:lnTo>
                    <a:pt x="643" y="977"/>
                  </a:lnTo>
                  <a:cubicBezTo>
                    <a:pt x="834" y="977"/>
                    <a:pt x="977" y="834"/>
                    <a:pt x="977" y="668"/>
                  </a:cubicBezTo>
                  <a:lnTo>
                    <a:pt x="977" y="334"/>
                  </a:lnTo>
                  <a:cubicBezTo>
                    <a:pt x="977" y="144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9810;p95"/>
            <p:cNvSpPr/>
            <p:nvPr/>
          </p:nvSpPr>
          <p:spPr>
            <a:xfrm>
              <a:off x="6369399" y="2732228"/>
              <a:ext cx="31936" cy="31968"/>
            </a:xfrm>
            <a:custGeom>
              <a:avLst/>
              <a:gdLst/>
              <a:ahLst/>
              <a:cxnLst/>
              <a:rect l="l" t="t" r="r" b="b"/>
              <a:pathLst>
                <a:path w="977" h="978" extrusionOk="0">
                  <a:moveTo>
                    <a:pt x="643" y="358"/>
                  </a:moveTo>
                  <a:lnTo>
                    <a:pt x="643" y="691"/>
                  </a:lnTo>
                  <a:lnTo>
                    <a:pt x="310" y="691"/>
                  </a:lnTo>
                  <a:lnTo>
                    <a:pt x="310" y="358"/>
                  </a:lnTo>
                  <a:close/>
                  <a:moveTo>
                    <a:pt x="310" y="1"/>
                  </a:moveTo>
                  <a:cubicBezTo>
                    <a:pt x="143" y="1"/>
                    <a:pt x="0" y="144"/>
                    <a:pt x="0" y="334"/>
                  </a:cubicBezTo>
                  <a:lnTo>
                    <a:pt x="0" y="668"/>
                  </a:lnTo>
                  <a:cubicBezTo>
                    <a:pt x="0" y="834"/>
                    <a:pt x="143" y="977"/>
                    <a:pt x="310" y="977"/>
                  </a:cubicBezTo>
                  <a:lnTo>
                    <a:pt x="643" y="977"/>
                  </a:lnTo>
                  <a:cubicBezTo>
                    <a:pt x="834" y="977"/>
                    <a:pt x="977" y="834"/>
                    <a:pt x="977" y="668"/>
                  </a:cubicBezTo>
                  <a:lnTo>
                    <a:pt x="977" y="334"/>
                  </a:lnTo>
                  <a:cubicBezTo>
                    <a:pt x="977" y="144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9811;p95"/>
            <p:cNvSpPr/>
            <p:nvPr/>
          </p:nvSpPr>
          <p:spPr>
            <a:xfrm>
              <a:off x="6413005" y="2733013"/>
              <a:ext cx="31936" cy="32720"/>
            </a:xfrm>
            <a:custGeom>
              <a:avLst/>
              <a:gdLst/>
              <a:ahLst/>
              <a:cxnLst/>
              <a:rect l="l" t="t" r="r" b="b"/>
              <a:pathLst>
                <a:path w="977" h="1001" extrusionOk="0">
                  <a:moveTo>
                    <a:pt x="643" y="334"/>
                  </a:moveTo>
                  <a:lnTo>
                    <a:pt x="643" y="667"/>
                  </a:lnTo>
                  <a:lnTo>
                    <a:pt x="333" y="667"/>
                  </a:lnTo>
                  <a:lnTo>
                    <a:pt x="333" y="334"/>
                  </a:lnTo>
                  <a:close/>
                  <a:moveTo>
                    <a:pt x="333" y="1"/>
                  </a:moveTo>
                  <a:cubicBezTo>
                    <a:pt x="143" y="1"/>
                    <a:pt x="0" y="143"/>
                    <a:pt x="0" y="334"/>
                  </a:cubicBezTo>
                  <a:lnTo>
                    <a:pt x="0" y="667"/>
                  </a:lnTo>
                  <a:cubicBezTo>
                    <a:pt x="0" y="834"/>
                    <a:pt x="143" y="1001"/>
                    <a:pt x="333" y="1001"/>
                  </a:cubicBezTo>
                  <a:lnTo>
                    <a:pt x="643" y="1001"/>
                  </a:lnTo>
                  <a:cubicBezTo>
                    <a:pt x="834" y="1001"/>
                    <a:pt x="976" y="834"/>
                    <a:pt x="976" y="667"/>
                  </a:cubicBezTo>
                  <a:lnTo>
                    <a:pt x="976" y="334"/>
                  </a:lnTo>
                  <a:cubicBezTo>
                    <a:pt x="976" y="143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9812;p95"/>
            <p:cNvSpPr/>
            <p:nvPr/>
          </p:nvSpPr>
          <p:spPr>
            <a:xfrm>
              <a:off x="6455041" y="2733013"/>
              <a:ext cx="31936" cy="32720"/>
            </a:xfrm>
            <a:custGeom>
              <a:avLst/>
              <a:gdLst/>
              <a:ahLst/>
              <a:cxnLst/>
              <a:rect l="l" t="t" r="r" b="b"/>
              <a:pathLst>
                <a:path w="977" h="1001" extrusionOk="0">
                  <a:moveTo>
                    <a:pt x="643" y="334"/>
                  </a:moveTo>
                  <a:lnTo>
                    <a:pt x="643" y="667"/>
                  </a:lnTo>
                  <a:lnTo>
                    <a:pt x="310" y="667"/>
                  </a:lnTo>
                  <a:lnTo>
                    <a:pt x="310" y="334"/>
                  </a:lnTo>
                  <a:close/>
                  <a:moveTo>
                    <a:pt x="310" y="1"/>
                  </a:moveTo>
                  <a:cubicBezTo>
                    <a:pt x="143" y="1"/>
                    <a:pt x="0" y="143"/>
                    <a:pt x="0" y="334"/>
                  </a:cubicBezTo>
                  <a:lnTo>
                    <a:pt x="0" y="667"/>
                  </a:lnTo>
                  <a:cubicBezTo>
                    <a:pt x="0" y="834"/>
                    <a:pt x="143" y="1001"/>
                    <a:pt x="310" y="1001"/>
                  </a:cubicBezTo>
                  <a:lnTo>
                    <a:pt x="643" y="1001"/>
                  </a:lnTo>
                  <a:cubicBezTo>
                    <a:pt x="834" y="1001"/>
                    <a:pt x="976" y="834"/>
                    <a:pt x="976" y="667"/>
                  </a:cubicBezTo>
                  <a:lnTo>
                    <a:pt x="976" y="334"/>
                  </a:lnTo>
                  <a:cubicBezTo>
                    <a:pt x="976" y="143"/>
                    <a:pt x="834" y="1"/>
                    <a:pt x="64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9813;p95"/>
            <p:cNvSpPr/>
            <p:nvPr/>
          </p:nvSpPr>
          <p:spPr>
            <a:xfrm>
              <a:off x="6497829" y="2733013"/>
              <a:ext cx="32753" cy="32720"/>
            </a:xfrm>
            <a:custGeom>
              <a:avLst/>
              <a:gdLst/>
              <a:ahLst/>
              <a:cxnLst/>
              <a:rect l="l" t="t" r="r" b="b"/>
              <a:pathLst>
                <a:path w="1002" h="1001" extrusionOk="0">
                  <a:moveTo>
                    <a:pt x="668" y="334"/>
                  </a:moveTo>
                  <a:lnTo>
                    <a:pt x="668" y="667"/>
                  </a:lnTo>
                  <a:lnTo>
                    <a:pt x="358" y="667"/>
                  </a:lnTo>
                  <a:lnTo>
                    <a:pt x="358" y="334"/>
                  </a:lnTo>
                  <a:close/>
                  <a:moveTo>
                    <a:pt x="358" y="1"/>
                  </a:moveTo>
                  <a:cubicBezTo>
                    <a:pt x="168" y="1"/>
                    <a:pt x="25" y="143"/>
                    <a:pt x="25" y="334"/>
                  </a:cubicBezTo>
                  <a:lnTo>
                    <a:pt x="25" y="667"/>
                  </a:lnTo>
                  <a:cubicBezTo>
                    <a:pt x="1" y="834"/>
                    <a:pt x="144" y="1001"/>
                    <a:pt x="358" y="1001"/>
                  </a:cubicBezTo>
                  <a:lnTo>
                    <a:pt x="668" y="1001"/>
                  </a:lnTo>
                  <a:cubicBezTo>
                    <a:pt x="858" y="1001"/>
                    <a:pt x="1001" y="834"/>
                    <a:pt x="1001" y="667"/>
                  </a:cubicBezTo>
                  <a:lnTo>
                    <a:pt x="1001" y="334"/>
                  </a:lnTo>
                  <a:cubicBezTo>
                    <a:pt x="1001" y="143"/>
                    <a:pt x="858" y="1"/>
                    <a:pt x="668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9814;p95"/>
            <p:cNvSpPr/>
            <p:nvPr/>
          </p:nvSpPr>
          <p:spPr>
            <a:xfrm>
              <a:off x="6540649" y="2733013"/>
              <a:ext cx="31968" cy="32720"/>
            </a:xfrm>
            <a:custGeom>
              <a:avLst/>
              <a:gdLst/>
              <a:ahLst/>
              <a:cxnLst/>
              <a:rect l="l" t="t" r="r" b="b"/>
              <a:pathLst>
                <a:path w="978" h="1001" extrusionOk="0">
                  <a:moveTo>
                    <a:pt x="644" y="334"/>
                  </a:moveTo>
                  <a:lnTo>
                    <a:pt x="644" y="667"/>
                  </a:lnTo>
                  <a:lnTo>
                    <a:pt x="310" y="667"/>
                  </a:lnTo>
                  <a:lnTo>
                    <a:pt x="310" y="334"/>
                  </a:lnTo>
                  <a:close/>
                  <a:moveTo>
                    <a:pt x="310" y="1"/>
                  </a:moveTo>
                  <a:cubicBezTo>
                    <a:pt x="144" y="1"/>
                    <a:pt x="1" y="143"/>
                    <a:pt x="1" y="334"/>
                  </a:cubicBezTo>
                  <a:lnTo>
                    <a:pt x="1" y="667"/>
                  </a:lnTo>
                  <a:cubicBezTo>
                    <a:pt x="1" y="834"/>
                    <a:pt x="144" y="1001"/>
                    <a:pt x="310" y="1001"/>
                  </a:cubicBezTo>
                  <a:lnTo>
                    <a:pt x="644" y="1001"/>
                  </a:lnTo>
                  <a:cubicBezTo>
                    <a:pt x="834" y="1001"/>
                    <a:pt x="977" y="834"/>
                    <a:pt x="977" y="667"/>
                  </a:cubicBezTo>
                  <a:lnTo>
                    <a:pt x="977" y="334"/>
                  </a:lnTo>
                  <a:cubicBezTo>
                    <a:pt x="977" y="143"/>
                    <a:pt x="834" y="1"/>
                    <a:pt x="64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9815;p95"/>
            <p:cNvSpPr/>
            <p:nvPr/>
          </p:nvSpPr>
          <p:spPr>
            <a:xfrm>
              <a:off x="6583470" y="2733013"/>
              <a:ext cx="32720" cy="32720"/>
            </a:xfrm>
            <a:custGeom>
              <a:avLst/>
              <a:gdLst/>
              <a:ahLst/>
              <a:cxnLst/>
              <a:rect l="l" t="t" r="r" b="b"/>
              <a:pathLst>
                <a:path w="1001" h="1001" extrusionOk="0">
                  <a:moveTo>
                    <a:pt x="667" y="334"/>
                  </a:moveTo>
                  <a:lnTo>
                    <a:pt x="667" y="667"/>
                  </a:lnTo>
                  <a:lnTo>
                    <a:pt x="358" y="667"/>
                  </a:lnTo>
                  <a:lnTo>
                    <a:pt x="358" y="334"/>
                  </a:lnTo>
                  <a:close/>
                  <a:moveTo>
                    <a:pt x="358" y="1"/>
                  </a:moveTo>
                  <a:cubicBezTo>
                    <a:pt x="167" y="1"/>
                    <a:pt x="24" y="143"/>
                    <a:pt x="24" y="334"/>
                  </a:cubicBezTo>
                  <a:lnTo>
                    <a:pt x="24" y="667"/>
                  </a:lnTo>
                  <a:cubicBezTo>
                    <a:pt x="0" y="834"/>
                    <a:pt x="143" y="1001"/>
                    <a:pt x="358" y="1001"/>
                  </a:cubicBezTo>
                  <a:lnTo>
                    <a:pt x="667" y="1001"/>
                  </a:lnTo>
                  <a:cubicBezTo>
                    <a:pt x="858" y="1001"/>
                    <a:pt x="1001" y="834"/>
                    <a:pt x="1001" y="667"/>
                  </a:cubicBezTo>
                  <a:lnTo>
                    <a:pt x="1001" y="334"/>
                  </a:lnTo>
                  <a:cubicBezTo>
                    <a:pt x="1001" y="143"/>
                    <a:pt x="858" y="1"/>
                    <a:pt x="66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9816;p95"/>
            <p:cNvSpPr/>
            <p:nvPr/>
          </p:nvSpPr>
          <p:spPr>
            <a:xfrm>
              <a:off x="6327363" y="2775833"/>
              <a:ext cx="31936" cy="32720"/>
            </a:xfrm>
            <a:custGeom>
              <a:avLst/>
              <a:gdLst/>
              <a:ahLst/>
              <a:cxnLst/>
              <a:rect l="l" t="t" r="r" b="b"/>
              <a:pathLst>
                <a:path w="977" h="1001" extrusionOk="0">
                  <a:moveTo>
                    <a:pt x="643" y="334"/>
                  </a:moveTo>
                  <a:lnTo>
                    <a:pt x="643" y="667"/>
                  </a:lnTo>
                  <a:lnTo>
                    <a:pt x="334" y="667"/>
                  </a:lnTo>
                  <a:lnTo>
                    <a:pt x="334" y="334"/>
                  </a:lnTo>
                  <a:close/>
                  <a:moveTo>
                    <a:pt x="334" y="0"/>
                  </a:moveTo>
                  <a:cubicBezTo>
                    <a:pt x="143" y="0"/>
                    <a:pt x="0" y="143"/>
                    <a:pt x="0" y="334"/>
                  </a:cubicBezTo>
                  <a:lnTo>
                    <a:pt x="0" y="667"/>
                  </a:lnTo>
                  <a:cubicBezTo>
                    <a:pt x="0" y="834"/>
                    <a:pt x="143" y="1001"/>
                    <a:pt x="334" y="1001"/>
                  </a:cubicBezTo>
                  <a:lnTo>
                    <a:pt x="643" y="1001"/>
                  </a:lnTo>
                  <a:cubicBezTo>
                    <a:pt x="834" y="1001"/>
                    <a:pt x="977" y="834"/>
                    <a:pt x="977" y="667"/>
                  </a:cubicBezTo>
                  <a:lnTo>
                    <a:pt x="977" y="334"/>
                  </a:lnTo>
                  <a:cubicBezTo>
                    <a:pt x="977" y="143"/>
                    <a:pt x="834" y="0"/>
                    <a:pt x="64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9817;p95"/>
            <p:cNvSpPr/>
            <p:nvPr/>
          </p:nvSpPr>
          <p:spPr>
            <a:xfrm>
              <a:off x="6369399" y="2775833"/>
              <a:ext cx="31936" cy="32720"/>
            </a:xfrm>
            <a:custGeom>
              <a:avLst/>
              <a:gdLst/>
              <a:ahLst/>
              <a:cxnLst/>
              <a:rect l="l" t="t" r="r" b="b"/>
              <a:pathLst>
                <a:path w="977" h="1001" extrusionOk="0">
                  <a:moveTo>
                    <a:pt x="643" y="334"/>
                  </a:moveTo>
                  <a:lnTo>
                    <a:pt x="643" y="667"/>
                  </a:lnTo>
                  <a:lnTo>
                    <a:pt x="310" y="667"/>
                  </a:lnTo>
                  <a:lnTo>
                    <a:pt x="310" y="334"/>
                  </a:lnTo>
                  <a:close/>
                  <a:moveTo>
                    <a:pt x="310" y="0"/>
                  </a:moveTo>
                  <a:cubicBezTo>
                    <a:pt x="143" y="0"/>
                    <a:pt x="0" y="143"/>
                    <a:pt x="0" y="334"/>
                  </a:cubicBezTo>
                  <a:lnTo>
                    <a:pt x="0" y="667"/>
                  </a:lnTo>
                  <a:cubicBezTo>
                    <a:pt x="0" y="834"/>
                    <a:pt x="143" y="1001"/>
                    <a:pt x="310" y="1001"/>
                  </a:cubicBezTo>
                  <a:lnTo>
                    <a:pt x="643" y="1001"/>
                  </a:lnTo>
                  <a:cubicBezTo>
                    <a:pt x="834" y="1001"/>
                    <a:pt x="977" y="834"/>
                    <a:pt x="977" y="667"/>
                  </a:cubicBezTo>
                  <a:lnTo>
                    <a:pt x="977" y="334"/>
                  </a:lnTo>
                  <a:cubicBezTo>
                    <a:pt x="977" y="143"/>
                    <a:pt x="834" y="0"/>
                    <a:pt x="64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9818;p95"/>
            <p:cNvSpPr/>
            <p:nvPr/>
          </p:nvSpPr>
          <p:spPr>
            <a:xfrm>
              <a:off x="6412220" y="2775833"/>
              <a:ext cx="116792" cy="32720"/>
            </a:xfrm>
            <a:custGeom>
              <a:avLst/>
              <a:gdLst/>
              <a:ahLst/>
              <a:cxnLst/>
              <a:rect l="l" t="t" r="r" b="b"/>
              <a:pathLst>
                <a:path w="3573" h="1001" extrusionOk="0">
                  <a:moveTo>
                    <a:pt x="3239" y="334"/>
                  </a:moveTo>
                  <a:lnTo>
                    <a:pt x="3239" y="667"/>
                  </a:lnTo>
                  <a:lnTo>
                    <a:pt x="310" y="667"/>
                  </a:lnTo>
                  <a:lnTo>
                    <a:pt x="310" y="334"/>
                  </a:lnTo>
                  <a:close/>
                  <a:moveTo>
                    <a:pt x="310" y="0"/>
                  </a:moveTo>
                  <a:cubicBezTo>
                    <a:pt x="143" y="0"/>
                    <a:pt x="0" y="143"/>
                    <a:pt x="0" y="334"/>
                  </a:cubicBezTo>
                  <a:lnTo>
                    <a:pt x="0" y="667"/>
                  </a:lnTo>
                  <a:cubicBezTo>
                    <a:pt x="0" y="834"/>
                    <a:pt x="143" y="1001"/>
                    <a:pt x="310" y="1001"/>
                  </a:cubicBezTo>
                  <a:lnTo>
                    <a:pt x="3239" y="1001"/>
                  </a:lnTo>
                  <a:cubicBezTo>
                    <a:pt x="3406" y="1001"/>
                    <a:pt x="3572" y="834"/>
                    <a:pt x="3572" y="667"/>
                  </a:cubicBezTo>
                  <a:lnTo>
                    <a:pt x="3572" y="334"/>
                  </a:lnTo>
                  <a:cubicBezTo>
                    <a:pt x="3572" y="143"/>
                    <a:pt x="3406" y="0"/>
                    <a:pt x="323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9819;p95"/>
            <p:cNvSpPr/>
            <p:nvPr/>
          </p:nvSpPr>
          <p:spPr>
            <a:xfrm>
              <a:off x="6539865" y="2775833"/>
              <a:ext cx="32753" cy="32720"/>
            </a:xfrm>
            <a:custGeom>
              <a:avLst/>
              <a:gdLst/>
              <a:ahLst/>
              <a:cxnLst/>
              <a:rect l="l" t="t" r="r" b="b"/>
              <a:pathLst>
                <a:path w="1002" h="1001" extrusionOk="0">
                  <a:moveTo>
                    <a:pt x="668" y="334"/>
                  </a:moveTo>
                  <a:lnTo>
                    <a:pt x="668" y="667"/>
                  </a:lnTo>
                  <a:lnTo>
                    <a:pt x="334" y="667"/>
                  </a:lnTo>
                  <a:lnTo>
                    <a:pt x="334" y="334"/>
                  </a:lnTo>
                  <a:close/>
                  <a:moveTo>
                    <a:pt x="334" y="0"/>
                  </a:moveTo>
                  <a:cubicBezTo>
                    <a:pt x="168" y="0"/>
                    <a:pt x="1" y="143"/>
                    <a:pt x="1" y="334"/>
                  </a:cubicBezTo>
                  <a:lnTo>
                    <a:pt x="1" y="667"/>
                  </a:lnTo>
                  <a:cubicBezTo>
                    <a:pt x="1" y="834"/>
                    <a:pt x="168" y="1001"/>
                    <a:pt x="334" y="1001"/>
                  </a:cubicBezTo>
                  <a:lnTo>
                    <a:pt x="668" y="1001"/>
                  </a:lnTo>
                  <a:cubicBezTo>
                    <a:pt x="858" y="1001"/>
                    <a:pt x="1001" y="834"/>
                    <a:pt x="1001" y="667"/>
                  </a:cubicBezTo>
                  <a:lnTo>
                    <a:pt x="1001" y="334"/>
                  </a:lnTo>
                  <a:cubicBezTo>
                    <a:pt x="1001" y="143"/>
                    <a:pt x="858" y="0"/>
                    <a:pt x="668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9820;p95"/>
            <p:cNvSpPr/>
            <p:nvPr/>
          </p:nvSpPr>
          <p:spPr>
            <a:xfrm>
              <a:off x="6583470" y="2775833"/>
              <a:ext cx="32720" cy="32720"/>
            </a:xfrm>
            <a:custGeom>
              <a:avLst/>
              <a:gdLst/>
              <a:ahLst/>
              <a:cxnLst/>
              <a:rect l="l" t="t" r="r" b="b"/>
              <a:pathLst>
                <a:path w="1001" h="1001" extrusionOk="0">
                  <a:moveTo>
                    <a:pt x="667" y="334"/>
                  </a:moveTo>
                  <a:lnTo>
                    <a:pt x="667" y="667"/>
                  </a:lnTo>
                  <a:lnTo>
                    <a:pt x="358" y="667"/>
                  </a:lnTo>
                  <a:lnTo>
                    <a:pt x="358" y="334"/>
                  </a:lnTo>
                  <a:close/>
                  <a:moveTo>
                    <a:pt x="358" y="0"/>
                  </a:moveTo>
                  <a:cubicBezTo>
                    <a:pt x="167" y="0"/>
                    <a:pt x="24" y="143"/>
                    <a:pt x="24" y="334"/>
                  </a:cubicBezTo>
                  <a:lnTo>
                    <a:pt x="24" y="667"/>
                  </a:lnTo>
                  <a:cubicBezTo>
                    <a:pt x="0" y="834"/>
                    <a:pt x="143" y="1001"/>
                    <a:pt x="358" y="1001"/>
                  </a:cubicBezTo>
                  <a:lnTo>
                    <a:pt x="667" y="1001"/>
                  </a:lnTo>
                  <a:cubicBezTo>
                    <a:pt x="858" y="1001"/>
                    <a:pt x="1001" y="834"/>
                    <a:pt x="1001" y="667"/>
                  </a:cubicBezTo>
                  <a:lnTo>
                    <a:pt x="1001" y="334"/>
                  </a:lnTo>
                  <a:cubicBezTo>
                    <a:pt x="1001" y="143"/>
                    <a:pt x="858" y="0"/>
                    <a:pt x="66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20159;p95"/>
          <p:cNvGrpSpPr/>
          <p:nvPr/>
        </p:nvGrpSpPr>
        <p:grpSpPr>
          <a:xfrm>
            <a:off x="7563943" y="3906096"/>
            <a:ext cx="1096535" cy="1022723"/>
            <a:chOff x="6286112" y="3594753"/>
            <a:chExt cx="368225" cy="335537"/>
          </a:xfrm>
        </p:grpSpPr>
        <p:sp>
          <p:nvSpPr>
            <p:cNvPr id="103" name="Google Shape;20160;p95"/>
            <p:cNvSpPr/>
            <p:nvPr/>
          </p:nvSpPr>
          <p:spPr>
            <a:xfrm>
              <a:off x="6291571" y="3649243"/>
              <a:ext cx="358092" cy="223419"/>
            </a:xfrm>
            <a:custGeom>
              <a:avLst/>
              <a:gdLst/>
              <a:ahLst/>
              <a:cxnLst/>
              <a:rect l="l" t="t" r="r" b="b"/>
              <a:pathLst>
                <a:path w="10955" h="6835" extrusionOk="0">
                  <a:moveTo>
                    <a:pt x="429" y="0"/>
                  </a:moveTo>
                  <a:cubicBezTo>
                    <a:pt x="191" y="0"/>
                    <a:pt x="0" y="191"/>
                    <a:pt x="0" y="429"/>
                  </a:cubicBezTo>
                  <a:lnTo>
                    <a:pt x="0" y="6382"/>
                  </a:lnTo>
                  <a:cubicBezTo>
                    <a:pt x="0" y="6620"/>
                    <a:pt x="191" y="6835"/>
                    <a:pt x="429" y="6835"/>
                  </a:cubicBezTo>
                  <a:lnTo>
                    <a:pt x="10502" y="6835"/>
                  </a:lnTo>
                  <a:cubicBezTo>
                    <a:pt x="10764" y="6835"/>
                    <a:pt x="10955" y="6668"/>
                    <a:pt x="10955" y="6382"/>
                  </a:cubicBezTo>
                  <a:lnTo>
                    <a:pt x="10955" y="429"/>
                  </a:lnTo>
                  <a:cubicBezTo>
                    <a:pt x="10955" y="191"/>
                    <a:pt x="10740" y="0"/>
                    <a:pt x="10502" y="0"/>
                  </a:cubicBez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0161;p95"/>
            <p:cNvSpPr/>
            <p:nvPr/>
          </p:nvSpPr>
          <p:spPr>
            <a:xfrm>
              <a:off x="6613052" y="3649243"/>
              <a:ext cx="36610" cy="223419"/>
            </a:xfrm>
            <a:custGeom>
              <a:avLst/>
              <a:gdLst/>
              <a:ahLst/>
              <a:cxnLst/>
              <a:rect l="l" t="t" r="r" b="b"/>
              <a:pathLst>
                <a:path w="1120" h="6835" extrusionOk="0">
                  <a:moveTo>
                    <a:pt x="0" y="0"/>
                  </a:moveTo>
                  <a:cubicBezTo>
                    <a:pt x="239" y="0"/>
                    <a:pt x="453" y="191"/>
                    <a:pt x="453" y="429"/>
                  </a:cubicBezTo>
                  <a:lnTo>
                    <a:pt x="453" y="6382"/>
                  </a:lnTo>
                  <a:cubicBezTo>
                    <a:pt x="453" y="6620"/>
                    <a:pt x="239" y="6835"/>
                    <a:pt x="0" y="6835"/>
                  </a:cubicBezTo>
                  <a:lnTo>
                    <a:pt x="667" y="6835"/>
                  </a:lnTo>
                  <a:cubicBezTo>
                    <a:pt x="905" y="6835"/>
                    <a:pt x="1120" y="6620"/>
                    <a:pt x="1120" y="6382"/>
                  </a:cubicBezTo>
                  <a:lnTo>
                    <a:pt x="1120" y="429"/>
                  </a:lnTo>
                  <a:cubicBezTo>
                    <a:pt x="1120" y="191"/>
                    <a:pt x="905" y="0"/>
                    <a:pt x="667" y="0"/>
                  </a:cubicBezTo>
                  <a:close/>
                </a:path>
              </a:pathLst>
            </a:custGeom>
            <a:solidFill>
              <a:srgbClr val="D2D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0162;p95"/>
            <p:cNvSpPr/>
            <p:nvPr/>
          </p:nvSpPr>
          <p:spPr>
            <a:xfrm>
              <a:off x="6292322" y="3833731"/>
              <a:ext cx="358124" cy="38931"/>
            </a:xfrm>
            <a:custGeom>
              <a:avLst/>
              <a:gdLst/>
              <a:ahLst/>
              <a:cxnLst/>
              <a:rect l="l" t="t" r="r" b="b"/>
              <a:pathLst>
                <a:path w="10956" h="1191" extrusionOk="0">
                  <a:moveTo>
                    <a:pt x="1" y="0"/>
                  </a:moveTo>
                  <a:lnTo>
                    <a:pt x="1" y="738"/>
                  </a:lnTo>
                  <a:cubicBezTo>
                    <a:pt x="1" y="976"/>
                    <a:pt x="215" y="1191"/>
                    <a:pt x="453" y="1191"/>
                  </a:cubicBezTo>
                  <a:lnTo>
                    <a:pt x="10503" y="1191"/>
                  </a:lnTo>
                  <a:cubicBezTo>
                    <a:pt x="10741" y="1191"/>
                    <a:pt x="10955" y="976"/>
                    <a:pt x="10955" y="738"/>
                  </a:cubicBezTo>
                  <a:lnTo>
                    <a:pt x="10955" y="0"/>
                  </a:lnTo>
                  <a:close/>
                </a:path>
              </a:pathLst>
            </a:custGeom>
            <a:solidFill>
              <a:srgbClr val="AFB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0163;p95"/>
            <p:cNvSpPr/>
            <p:nvPr/>
          </p:nvSpPr>
          <p:spPr>
            <a:xfrm>
              <a:off x="6424674" y="3872630"/>
              <a:ext cx="92669" cy="52986"/>
            </a:xfrm>
            <a:custGeom>
              <a:avLst/>
              <a:gdLst/>
              <a:ahLst/>
              <a:cxnLst/>
              <a:rect l="l" t="t" r="r" b="b"/>
              <a:pathLst>
                <a:path w="2835" h="1621" extrusionOk="0">
                  <a:moveTo>
                    <a:pt x="215" y="1"/>
                  </a:moveTo>
                  <a:lnTo>
                    <a:pt x="0" y="1620"/>
                  </a:lnTo>
                  <a:lnTo>
                    <a:pt x="2834" y="1620"/>
                  </a:lnTo>
                  <a:lnTo>
                    <a:pt x="259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0164;p95"/>
            <p:cNvSpPr/>
            <p:nvPr/>
          </p:nvSpPr>
          <p:spPr>
            <a:xfrm>
              <a:off x="6487728" y="3872630"/>
              <a:ext cx="28046" cy="52986"/>
            </a:xfrm>
            <a:custGeom>
              <a:avLst/>
              <a:gdLst/>
              <a:ahLst/>
              <a:cxnLst/>
              <a:rect l="l" t="t" r="r" b="b"/>
              <a:pathLst>
                <a:path w="858" h="1621" extrusionOk="0">
                  <a:moveTo>
                    <a:pt x="0" y="1"/>
                  </a:moveTo>
                  <a:lnTo>
                    <a:pt x="215" y="1620"/>
                  </a:lnTo>
                  <a:lnTo>
                    <a:pt x="858" y="1620"/>
                  </a:lnTo>
                  <a:lnTo>
                    <a:pt x="667" y="1"/>
                  </a:lnTo>
                  <a:close/>
                </a:path>
              </a:pathLst>
            </a:custGeom>
            <a:solidFill>
              <a:srgbClr val="BDC5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0165;p95"/>
            <p:cNvSpPr/>
            <p:nvPr/>
          </p:nvSpPr>
          <p:spPr>
            <a:xfrm>
              <a:off x="6613052" y="3833731"/>
              <a:ext cx="36610" cy="38931"/>
            </a:xfrm>
            <a:custGeom>
              <a:avLst/>
              <a:gdLst/>
              <a:ahLst/>
              <a:cxnLst/>
              <a:rect l="l" t="t" r="r" b="b"/>
              <a:pathLst>
                <a:path w="1120" h="1191" extrusionOk="0">
                  <a:moveTo>
                    <a:pt x="453" y="0"/>
                  </a:moveTo>
                  <a:lnTo>
                    <a:pt x="453" y="738"/>
                  </a:lnTo>
                  <a:cubicBezTo>
                    <a:pt x="453" y="976"/>
                    <a:pt x="239" y="1191"/>
                    <a:pt x="0" y="1191"/>
                  </a:cubicBezTo>
                  <a:lnTo>
                    <a:pt x="667" y="1191"/>
                  </a:lnTo>
                  <a:cubicBezTo>
                    <a:pt x="905" y="1191"/>
                    <a:pt x="1120" y="976"/>
                    <a:pt x="1120" y="738"/>
                  </a:cubicBezTo>
                  <a:lnTo>
                    <a:pt x="1120" y="0"/>
                  </a:lnTo>
                  <a:close/>
                </a:path>
              </a:pathLst>
            </a:custGeom>
            <a:solidFill>
              <a:srgbClr val="9CA7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0166;p95"/>
            <p:cNvSpPr/>
            <p:nvPr/>
          </p:nvSpPr>
          <p:spPr>
            <a:xfrm>
              <a:off x="6471384" y="3616523"/>
              <a:ext cx="131567" cy="192333"/>
            </a:xfrm>
            <a:custGeom>
              <a:avLst/>
              <a:gdLst/>
              <a:ahLst/>
              <a:cxnLst/>
              <a:rect l="l" t="t" r="r" b="b"/>
              <a:pathLst>
                <a:path w="4025" h="5884" extrusionOk="0">
                  <a:moveTo>
                    <a:pt x="500" y="1"/>
                  </a:moveTo>
                  <a:cubicBezTo>
                    <a:pt x="238" y="1"/>
                    <a:pt x="0" y="215"/>
                    <a:pt x="0" y="525"/>
                  </a:cubicBezTo>
                  <a:lnTo>
                    <a:pt x="0" y="5883"/>
                  </a:lnTo>
                  <a:cubicBezTo>
                    <a:pt x="24" y="5645"/>
                    <a:pt x="238" y="5431"/>
                    <a:pt x="500" y="5431"/>
                  </a:cubicBezTo>
                  <a:lnTo>
                    <a:pt x="3596" y="5431"/>
                  </a:lnTo>
                  <a:cubicBezTo>
                    <a:pt x="3834" y="5431"/>
                    <a:pt x="4025" y="5240"/>
                    <a:pt x="4025" y="5002"/>
                  </a:cubicBezTo>
                  <a:lnTo>
                    <a:pt x="4025" y="430"/>
                  </a:lnTo>
                  <a:cubicBezTo>
                    <a:pt x="4025" y="191"/>
                    <a:pt x="3834" y="1"/>
                    <a:pt x="3596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0167;p95"/>
            <p:cNvSpPr/>
            <p:nvPr/>
          </p:nvSpPr>
          <p:spPr>
            <a:xfrm>
              <a:off x="6339033" y="3616523"/>
              <a:ext cx="132384" cy="193085"/>
            </a:xfrm>
            <a:custGeom>
              <a:avLst/>
              <a:gdLst/>
              <a:ahLst/>
              <a:cxnLst/>
              <a:rect l="l" t="t" r="r" b="b"/>
              <a:pathLst>
                <a:path w="4050" h="5907" extrusionOk="0">
                  <a:moveTo>
                    <a:pt x="406" y="1"/>
                  </a:moveTo>
                  <a:cubicBezTo>
                    <a:pt x="167" y="1"/>
                    <a:pt x="1" y="215"/>
                    <a:pt x="25" y="430"/>
                  </a:cubicBezTo>
                  <a:lnTo>
                    <a:pt x="25" y="5002"/>
                  </a:lnTo>
                  <a:cubicBezTo>
                    <a:pt x="25" y="5240"/>
                    <a:pt x="215" y="5431"/>
                    <a:pt x="453" y="5431"/>
                  </a:cubicBezTo>
                  <a:lnTo>
                    <a:pt x="3549" y="5431"/>
                  </a:lnTo>
                  <a:cubicBezTo>
                    <a:pt x="3811" y="5431"/>
                    <a:pt x="4025" y="5645"/>
                    <a:pt x="4049" y="5907"/>
                  </a:cubicBezTo>
                  <a:lnTo>
                    <a:pt x="4049" y="525"/>
                  </a:lnTo>
                  <a:cubicBezTo>
                    <a:pt x="4049" y="215"/>
                    <a:pt x="3811" y="1"/>
                    <a:pt x="3549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0168;p95"/>
            <p:cNvSpPr/>
            <p:nvPr/>
          </p:nvSpPr>
          <p:spPr>
            <a:xfrm>
              <a:off x="6566342" y="3616523"/>
              <a:ext cx="35074" cy="177526"/>
            </a:xfrm>
            <a:custGeom>
              <a:avLst/>
              <a:gdLst/>
              <a:ahLst/>
              <a:cxnLst/>
              <a:rect l="l" t="t" r="r" b="b"/>
              <a:pathLst>
                <a:path w="1073" h="5431" extrusionOk="0">
                  <a:moveTo>
                    <a:pt x="1" y="1"/>
                  </a:moveTo>
                  <a:cubicBezTo>
                    <a:pt x="239" y="1"/>
                    <a:pt x="429" y="191"/>
                    <a:pt x="429" y="430"/>
                  </a:cubicBezTo>
                  <a:lnTo>
                    <a:pt x="429" y="5002"/>
                  </a:lnTo>
                  <a:cubicBezTo>
                    <a:pt x="429" y="5240"/>
                    <a:pt x="239" y="5431"/>
                    <a:pt x="1" y="5431"/>
                  </a:cubicBezTo>
                  <a:lnTo>
                    <a:pt x="667" y="5431"/>
                  </a:lnTo>
                  <a:cubicBezTo>
                    <a:pt x="905" y="5431"/>
                    <a:pt x="1072" y="5240"/>
                    <a:pt x="1072" y="5002"/>
                  </a:cubicBezTo>
                  <a:lnTo>
                    <a:pt x="1072" y="430"/>
                  </a:lnTo>
                  <a:cubicBezTo>
                    <a:pt x="1072" y="191"/>
                    <a:pt x="905" y="1"/>
                    <a:pt x="667" y="1"/>
                  </a:cubicBez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0169;p95"/>
            <p:cNvSpPr/>
            <p:nvPr/>
          </p:nvSpPr>
          <p:spPr>
            <a:xfrm>
              <a:off x="6470600" y="3794016"/>
              <a:ext cx="16376" cy="14840"/>
            </a:xfrm>
            <a:custGeom>
              <a:avLst/>
              <a:gdLst/>
              <a:ahLst/>
              <a:cxnLst/>
              <a:rect l="l" t="t" r="r" b="b"/>
              <a:pathLst>
                <a:path w="501" h="454" extrusionOk="0">
                  <a:moveTo>
                    <a:pt x="0" y="1"/>
                  </a:moveTo>
                  <a:lnTo>
                    <a:pt x="0" y="453"/>
                  </a:lnTo>
                  <a:cubicBezTo>
                    <a:pt x="24" y="167"/>
                    <a:pt x="238" y="1"/>
                    <a:pt x="500" y="1"/>
                  </a:cubicBez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0170;p95"/>
            <p:cNvSpPr/>
            <p:nvPr/>
          </p:nvSpPr>
          <p:spPr>
            <a:xfrm>
              <a:off x="6433238" y="3616523"/>
              <a:ext cx="38931" cy="193085"/>
            </a:xfrm>
            <a:custGeom>
              <a:avLst/>
              <a:gdLst/>
              <a:ahLst/>
              <a:cxnLst/>
              <a:rect l="l" t="t" r="r" b="b"/>
              <a:pathLst>
                <a:path w="1191" h="5907" extrusionOk="0">
                  <a:moveTo>
                    <a:pt x="0" y="1"/>
                  </a:moveTo>
                  <a:cubicBezTo>
                    <a:pt x="262" y="1"/>
                    <a:pt x="500" y="215"/>
                    <a:pt x="500" y="525"/>
                  </a:cubicBezTo>
                  <a:lnTo>
                    <a:pt x="500" y="5431"/>
                  </a:lnTo>
                  <a:lnTo>
                    <a:pt x="691" y="5431"/>
                  </a:lnTo>
                  <a:cubicBezTo>
                    <a:pt x="953" y="5431"/>
                    <a:pt x="1167" y="5645"/>
                    <a:pt x="1191" y="5907"/>
                  </a:cubicBezTo>
                  <a:lnTo>
                    <a:pt x="1191" y="525"/>
                  </a:lnTo>
                  <a:cubicBezTo>
                    <a:pt x="1143" y="239"/>
                    <a:pt x="929" y="1"/>
                    <a:pt x="667" y="1"/>
                  </a:cubicBez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0171;p95"/>
            <p:cNvSpPr/>
            <p:nvPr/>
          </p:nvSpPr>
          <p:spPr>
            <a:xfrm>
              <a:off x="6416894" y="3600179"/>
              <a:ext cx="26477" cy="96363"/>
            </a:xfrm>
            <a:custGeom>
              <a:avLst/>
              <a:gdLst/>
              <a:ahLst/>
              <a:cxnLst/>
              <a:rect l="l" t="t" r="r" b="b"/>
              <a:pathLst>
                <a:path w="810" h="2948" extrusionOk="0">
                  <a:moveTo>
                    <a:pt x="48" y="1"/>
                  </a:moveTo>
                  <a:cubicBezTo>
                    <a:pt x="24" y="1"/>
                    <a:pt x="0" y="25"/>
                    <a:pt x="0" y="48"/>
                  </a:cubicBezTo>
                  <a:lnTo>
                    <a:pt x="0" y="2882"/>
                  </a:lnTo>
                  <a:cubicBezTo>
                    <a:pt x="0" y="2930"/>
                    <a:pt x="24" y="2930"/>
                    <a:pt x="24" y="2930"/>
                  </a:cubicBezTo>
                  <a:lnTo>
                    <a:pt x="405" y="2716"/>
                  </a:lnTo>
                  <a:lnTo>
                    <a:pt x="453" y="2716"/>
                  </a:lnTo>
                  <a:lnTo>
                    <a:pt x="715" y="2882"/>
                  </a:lnTo>
                  <a:lnTo>
                    <a:pt x="762" y="2930"/>
                  </a:lnTo>
                  <a:cubicBezTo>
                    <a:pt x="762" y="2942"/>
                    <a:pt x="774" y="2948"/>
                    <a:pt x="786" y="2948"/>
                  </a:cubicBezTo>
                  <a:cubicBezTo>
                    <a:pt x="798" y="2948"/>
                    <a:pt x="810" y="2942"/>
                    <a:pt x="810" y="2930"/>
                  </a:cubicBezTo>
                  <a:lnTo>
                    <a:pt x="810" y="48"/>
                  </a:lnTo>
                  <a:cubicBezTo>
                    <a:pt x="810" y="25"/>
                    <a:pt x="762" y="1"/>
                    <a:pt x="738" y="1"/>
                  </a:cubicBezTo>
                  <a:close/>
                </a:path>
              </a:pathLst>
            </a:custGeom>
            <a:solidFill>
              <a:srgbClr val="C4CB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0172;p95"/>
            <p:cNvSpPr/>
            <p:nvPr/>
          </p:nvSpPr>
          <p:spPr>
            <a:xfrm>
              <a:off x="6501718" y="3643000"/>
              <a:ext cx="75541" cy="50633"/>
            </a:xfrm>
            <a:custGeom>
              <a:avLst/>
              <a:gdLst/>
              <a:ahLst/>
              <a:cxnLst/>
              <a:rect l="l" t="t" r="r" b="b"/>
              <a:pathLst>
                <a:path w="2311" h="1549" extrusionOk="0">
                  <a:moveTo>
                    <a:pt x="191" y="1"/>
                  </a:moveTo>
                  <a:cubicBezTo>
                    <a:pt x="72" y="1"/>
                    <a:pt x="1" y="96"/>
                    <a:pt x="1" y="215"/>
                  </a:cubicBezTo>
                  <a:lnTo>
                    <a:pt x="1" y="1334"/>
                  </a:lnTo>
                  <a:cubicBezTo>
                    <a:pt x="1" y="1453"/>
                    <a:pt x="72" y="1549"/>
                    <a:pt x="191" y="1549"/>
                  </a:cubicBezTo>
                  <a:lnTo>
                    <a:pt x="2097" y="1549"/>
                  </a:lnTo>
                  <a:cubicBezTo>
                    <a:pt x="2192" y="1549"/>
                    <a:pt x="2311" y="1453"/>
                    <a:pt x="2311" y="1334"/>
                  </a:cubicBezTo>
                  <a:lnTo>
                    <a:pt x="2311" y="215"/>
                  </a:lnTo>
                  <a:cubicBezTo>
                    <a:pt x="2311" y="96"/>
                    <a:pt x="2216" y="1"/>
                    <a:pt x="2097" y="1"/>
                  </a:cubicBezTo>
                  <a:close/>
                </a:path>
              </a:pathLst>
            </a:custGeom>
            <a:solidFill>
              <a:srgbClr val="F6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0173;p95"/>
            <p:cNvSpPr/>
            <p:nvPr/>
          </p:nvSpPr>
          <p:spPr>
            <a:xfrm>
              <a:off x="6286112" y="3594753"/>
              <a:ext cx="368225" cy="335537"/>
            </a:xfrm>
            <a:custGeom>
              <a:avLst/>
              <a:gdLst/>
              <a:ahLst/>
              <a:cxnLst/>
              <a:rect l="l" t="t" r="r" b="b"/>
              <a:pathLst>
                <a:path w="11265" h="10265" extrusionOk="0">
                  <a:moveTo>
                    <a:pt x="4620" y="310"/>
                  </a:moveTo>
                  <a:cubicBezTo>
                    <a:pt x="4620" y="310"/>
                    <a:pt x="4644" y="310"/>
                    <a:pt x="4644" y="357"/>
                  </a:cubicBezTo>
                  <a:lnTo>
                    <a:pt x="4644" y="2786"/>
                  </a:lnTo>
                  <a:lnTo>
                    <a:pt x="4573" y="2739"/>
                  </a:lnTo>
                  <a:cubicBezTo>
                    <a:pt x="4537" y="2703"/>
                    <a:pt x="4495" y="2685"/>
                    <a:pt x="4454" y="2685"/>
                  </a:cubicBezTo>
                  <a:cubicBezTo>
                    <a:pt x="4412" y="2685"/>
                    <a:pt x="4370" y="2703"/>
                    <a:pt x="4335" y="2739"/>
                  </a:cubicBezTo>
                  <a:lnTo>
                    <a:pt x="4168" y="2810"/>
                  </a:lnTo>
                  <a:lnTo>
                    <a:pt x="4168" y="357"/>
                  </a:lnTo>
                  <a:lnTo>
                    <a:pt x="4620" y="310"/>
                  </a:lnTo>
                  <a:close/>
                  <a:moveTo>
                    <a:pt x="5168" y="881"/>
                  </a:moveTo>
                  <a:cubicBezTo>
                    <a:pt x="5335" y="881"/>
                    <a:pt x="5478" y="1024"/>
                    <a:pt x="5478" y="1215"/>
                  </a:cubicBezTo>
                  <a:lnTo>
                    <a:pt x="5478" y="6025"/>
                  </a:lnTo>
                  <a:cubicBezTo>
                    <a:pt x="5406" y="5977"/>
                    <a:pt x="5287" y="5954"/>
                    <a:pt x="5168" y="5954"/>
                  </a:cubicBezTo>
                  <a:lnTo>
                    <a:pt x="2025" y="5954"/>
                  </a:lnTo>
                  <a:cubicBezTo>
                    <a:pt x="1882" y="5954"/>
                    <a:pt x="1786" y="5835"/>
                    <a:pt x="1786" y="5716"/>
                  </a:cubicBezTo>
                  <a:lnTo>
                    <a:pt x="1786" y="1119"/>
                  </a:lnTo>
                  <a:cubicBezTo>
                    <a:pt x="1786" y="976"/>
                    <a:pt x="1905" y="881"/>
                    <a:pt x="2025" y="881"/>
                  </a:cubicBezTo>
                  <a:lnTo>
                    <a:pt x="3811" y="881"/>
                  </a:lnTo>
                  <a:lnTo>
                    <a:pt x="3811" y="3001"/>
                  </a:lnTo>
                  <a:cubicBezTo>
                    <a:pt x="3811" y="3025"/>
                    <a:pt x="3811" y="3096"/>
                    <a:pt x="3858" y="3120"/>
                  </a:cubicBezTo>
                  <a:cubicBezTo>
                    <a:pt x="3906" y="3215"/>
                    <a:pt x="3977" y="3239"/>
                    <a:pt x="4049" y="3239"/>
                  </a:cubicBezTo>
                  <a:cubicBezTo>
                    <a:pt x="4096" y="3239"/>
                    <a:pt x="4144" y="3239"/>
                    <a:pt x="4168" y="3191"/>
                  </a:cubicBezTo>
                  <a:lnTo>
                    <a:pt x="4406" y="3048"/>
                  </a:lnTo>
                  <a:lnTo>
                    <a:pt x="4620" y="3167"/>
                  </a:lnTo>
                  <a:cubicBezTo>
                    <a:pt x="4670" y="3184"/>
                    <a:pt x="4708" y="3212"/>
                    <a:pt x="4750" y="3212"/>
                  </a:cubicBezTo>
                  <a:cubicBezTo>
                    <a:pt x="4769" y="3212"/>
                    <a:pt x="4789" y="3206"/>
                    <a:pt x="4811" y="3191"/>
                  </a:cubicBezTo>
                  <a:cubicBezTo>
                    <a:pt x="4882" y="3167"/>
                    <a:pt x="4978" y="3096"/>
                    <a:pt x="4978" y="3001"/>
                  </a:cubicBezTo>
                  <a:lnTo>
                    <a:pt x="4978" y="881"/>
                  </a:lnTo>
                  <a:close/>
                  <a:moveTo>
                    <a:pt x="10693" y="1810"/>
                  </a:moveTo>
                  <a:cubicBezTo>
                    <a:pt x="10836" y="1810"/>
                    <a:pt x="10955" y="1929"/>
                    <a:pt x="10955" y="2072"/>
                  </a:cubicBezTo>
                  <a:lnTo>
                    <a:pt x="10955" y="7144"/>
                  </a:lnTo>
                  <a:lnTo>
                    <a:pt x="3001" y="7144"/>
                  </a:lnTo>
                  <a:cubicBezTo>
                    <a:pt x="2953" y="7144"/>
                    <a:pt x="2858" y="7192"/>
                    <a:pt x="2858" y="7263"/>
                  </a:cubicBezTo>
                  <a:cubicBezTo>
                    <a:pt x="2834" y="7335"/>
                    <a:pt x="2929" y="7430"/>
                    <a:pt x="3001" y="7430"/>
                  </a:cubicBezTo>
                  <a:lnTo>
                    <a:pt x="10955" y="7430"/>
                  </a:lnTo>
                  <a:lnTo>
                    <a:pt x="10955" y="8026"/>
                  </a:lnTo>
                  <a:cubicBezTo>
                    <a:pt x="10931" y="8216"/>
                    <a:pt x="10812" y="8335"/>
                    <a:pt x="10669" y="8335"/>
                  </a:cubicBezTo>
                  <a:lnTo>
                    <a:pt x="596" y="8335"/>
                  </a:lnTo>
                  <a:cubicBezTo>
                    <a:pt x="453" y="8335"/>
                    <a:pt x="334" y="8216"/>
                    <a:pt x="334" y="8049"/>
                  </a:cubicBezTo>
                  <a:lnTo>
                    <a:pt x="334" y="7502"/>
                  </a:lnTo>
                  <a:lnTo>
                    <a:pt x="2310" y="7502"/>
                  </a:lnTo>
                  <a:cubicBezTo>
                    <a:pt x="2382" y="7502"/>
                    <a:pt x="2453" y="7430"/>
                    <a:pt x="2477" y="7335"/>
                  </a:cubicBezTo>
                  <a:cubicBezTo>
                    <a:pt x="2477" y="7263"/>
                    <a:pt x="2429" y="7168"/>
                    <a:pt x="2334" y="7168"/>
                  </a:cubicBezTo>
                  <a:lnTo>
                    <a:pt x="334" y="7168"/>
                  </a:lnTo>
                  <a:lnTo>
                    <a:pt x="334" y="2096"/>
                  </a:lnTo>
                  <a:cubicBezTo>
                    <a:pt x="334" y="1953"/>
                    <a:pt x="453" y="1834"/>
                    <a:pt x="596" y="1834"/>
                  </a:cubicBezTo>
                  <a:lnTo>
                    <a:pt x="1477" y="1834"/>
                  </a:lnTo>
                  <a:lnTo>
                    <a:pt x="1477" y="5716"/>
                  </a:lnTo>
                  <a:cubicBezTo>
                    <a:pt x="1477" y="6025"/>
                    <a:pt x="1739" y="6263"/>
                    <a:pt x="2025" y="6263"/>
                  </a:cubicBezTo>
                  <a:lnTo>
                    <a:pt x="5120" y="6263"/>
                  </a:lnTo>
                  <a:cubicBezTo>
                    <a:pt x="5311" y="6263"/>
                    <a:pt x="5454" y="6382"/>
                    <a:pt x="5454" y="6573"/>
                  </a:cubicBezTo>
                  <a:cubicBezTo>
                    <a:pt x="5454" y="6668"/>
                    <a:pt x="5549" y="6716"/>
                    <a:pt x="5644" y="6716"/>
                  </a:cubicBezTo>
                  <a:cubicBezTo>
                    <a:pt x="5716" y="6716"/>
                    <a:pt x="5787" y="6668"/>
                    <a:pt x="5811" y="6573"/>
                  </a:cubicBezTo>
                  <a:cubicBezTo>
                    <a:pt x="5835" y="6382"/>
                    <a:pt x="5954" y="6263"/>
                    <a:pt x="6144" y="6263"/>
                  </a:cubicBezTo>
                  <a:lnTo>
                    <a:pt x="9240" y="6263"/>
                  </a:lnTo>
                  <a:cubicBezTo>
                    <a:pt x="9574" y="6263"/>
                    <a:pt x="9836" y="6001"/>
                    <a:pt x="9836" y="5668"/>
                  </a:cubicBezTo>
                  <a:lnTo>
                    <a:pt x="9836" y="1810"/>
                  </a:lnTo>
                  <a:close/>
                  <a:moveTo>
                    <a:pt x="6668" y="8645"/>
                  </a:moveTo>
                  <a:lnTo>
                    <a:pt x="6859" y="9931"/>
                  </a:lnTo>
                  <a:lnTo>
                    <a:pt x="4406" y="9931"/>
                  </a:lnTo>
                  <a:lnTo>
                    <a:pt x="4597" y="8645"/>
                  </a:lnTo>
                  <a:close/>
                  <a:moveTo>
                    <a:pt x="4144" y="0"/>
                  </a:moveTo>
                  <a:cubicBezTo>
                    <a:pt x="3930" y="0"/>
                    <a:pt x="3787" y="143"/>
                    <a:pt x="3787" y="357"/>
                  </a:cubicBezTo>
                  <a:lnTo>
                    <a:pt x="3787" y="524"/>
                  </a:lnTo>
                  <a:lnTo>
                    <a:pt x="2001" y="524"/>
                  </a:lnTo>
                  <a:cubicBezTo>
                    <a:pt x="1667" y="524"/>
                    <a:pt x="1429" y="786"/>
                    <a:pt x="1429" y="1096"/>
                  </a:cubicBezTo>
                  <a:lnTo>
                    <a:pt x="1429" y="1477"/>
                  </a:lnTo>
                  <a:lnTo>
                    <a:pt x="596" y="1477"/>
                  </a:lnTo>
                  <a:cubicBezTo>
                    <a:pt x="262" y="1477"/>
                    <a:pt x="0" y="1739"/>
                    <a:pt x="0" y="2072"/>
                  </a:cubicBezTo>
                  <a:lnTo>
                    <a:pt x="0" y="8049"/>
                  </a:lnTo>
                  <a:cubicBezTo>
                    <a:pt x="0" y="8383"/>
                    <a:pt x="262" y="8645"/>
                    <a:pt x="596" y="8645"/>
                  </a:cubicBezTo>
                  <a:lnTo>
                    <a:pt x="4287" y="8645"/>
                  </a:lnTo>
                  <a:lnTo>
                    <a:pt x="4120" y="9931"/>
                  </a:lnTo>
                  <a:lnTo>
                    <a:pt x="3549" y="9931"/>
                  </a:lnTo>
                  <a:cubicBezTo>
                    <a:pt x="3453" y="9931"/>
                    <a:pt x="3406" y="10002"/>
                    <a:pt x="3358" y="10074"/>
                  </a:cubicBezTo>
                  <a:cubicBezTo>
                    <a:pt x="3358" y="10169"/>
                    <a:pt x="3430" y="10264"/>
                    <a:pt x="3525" y="10264"/>
                  </a:cubicBezTo>
                  <a:lnTo>
                    <a:pt x="7692" y="10264"/>
                  </a:lnTo>
                  <a:cubicBezTo>
                    <a:pt x="7764" y="10264"/>
                    <a:pt x="7835" y="10193"/>
                    <a:pt x="7859" y="10121"/>
                  </a:cubicBezTo>
                  <a:cubicBezTo>
                    <a:pt x="7859" y="10026"/>
                    <a:pt x="7811" y="9931"/>
                    <a:pt x="7716" y="9931"/>
                  </a:cubicBezTo>
                  <a:lnTo>
                    <a:pt x="7168" y="9931"/>
                  </a:lnTo>
                  <a:lnTo>
                    <a:pt x="7002" y="8645"/>
                  </a:lnTo>
                  <a:lnTo>
                    <a:pt x="10669" y="8645"/>
                  </a:lnTo>
                  <a:cubicBezTo>
                    <a:pt x="10979" y="8645"/>
                    <a:pt x="11265" y="8383"/>
                    <a:pt x="11265" y="8049"/>
                  </a:cubicBezTo>
                  <a:lnTo>
                    <a:pt x="11265" y="2096"/>
                  </a:lnTo>
                  <a:cubicBezTo>
                    <a:pt x="11265" y="1786"/>
                    <a:pt x="11003" y="1500"/>
                    <a:pt x="10669" y="1500"/>
                  </a:cubicBezTo>
                  <a:lnTo>
                    <a:pt x="9836" y="1500"/>
                  </a:lnTo>
                  <a:lnTo>
                    <a:pt x="9836" y="715"/>
                  </a:lnTo>
                  <a:cubicBezTo>
                    <a:pt x="9836" y="619"/>
                    <a:pt x="9740" y="524"/>
                    <a:pt x="9645" y="524"/>
                  </a:cubicBezTo>
                  <a:lnTo>
                    <a:pt x="7145" y="524"/>
                  </a:lnTo>
                  <a:cubicBezTo>
                    <a:pt x="7145" y="524"/>
                    <a:pt x="7121" y="524"/>
                    <a:pt x="7121" y="548"/>
                  </a:cubicBezTo>
                  <a:cubicBezTo>
                    <a:pt x="6978" y="715"/>
                    <a:pt x="7097" y="881"/>
                    <a:pt x="7216" y="881"/>
                  </a:cubicBezTo>
                  <a:lnTo>
                    <a:pt x="9264" y="881"/>
                  </a:lnTo>
                  <a:cubicBezTo>
                    <a:pt x="9407" y="881"/>
                    <a:pt x="9502" y="1000"/>
                    <a:pt x="9502" y="1119"/>
                  </a:cubicBezTo>
                  <a:lnTo>
                    <a:pt x="9502" y="5716"/>
                  </a:lnTo>
                  <a:cubicBezTo>
                    <a:pt x="9502" y="5858"/>
                    <a:pt x="9383" y="5954"/>
                    <a:pt x="9264" y="5954"/>
                  </a:cubicBezTo>
                  <a:lnTo>
                    <a:pt x="6144" y="5954"/>
                  </a:lnTo>
                  <a:cubicBezTo>
                    <a:pt x="6025" y="5954"/>
                    <a:pt x="5906" y="5977"/>
                    <a:pt x="5811" y="6025"/>
                  </a:cubicBezTo>
                  <a:lnTo>
                    <a:pt x="5811" y="1024"/>
                  </a:lnTo>
                  <a:cubicBezTo>
                    <a:pt x="5811" y="953"/>
                    <a:pt x="5906" y="857"/>
                    <a:pt x="5978" y="857"/>
                  </a:cubicBezTo>
                  <a:lnTo>
                    <a:pt x="6573" y="857"/>
                  </a:lnTo>
                  <a:cubicBezTo>
                    <a:pt x="6621" y="857"/>
                    <a:pt x="6645" y="857"/>
                    <a:pt x="6645" y="834"/>
                  </a:cubicBezTo>
                  <a:cubicBezTo>
                    <a:pt x="6764" y="667"/>
                    <a:pt x="6668" y="524"/>
                    <a:pt x="6525" y="524"/>
                  </a:cubicBezTo>
                  <a:lnTo>
                    <a:pt x="6144" y="524"/>
                  </a:lnTo>
                  <a:cubicBezTo>
                    <a:pt x="5930" y="524"/>
                    <a:pt x="5787" y="619"/>
                    <a:pt x="5644" y="762"/>
                  </a:cubicBezTo>
                  <a:cubicBezTo>
                    <a:pt x="5525" y="619"/>
                    <a:pt x="5335" y="524"/>
                    <a:pt x="5120" y="524"/>
                  </a:cubicBezTo>
                  <a:lnTo>
                    <a:pt x="4954" y="524"/>
                  </a:lnTo>
                  <a:lnTo>
                    <a:pt x="4954" y="357"/>
                  </a:lnTo>
                  <a:cubicBezTo>
                    <a:pt x="4954" y="143"/>
                    <a:pt x="4787" y="0"/>
                    <a:pt x="459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0174;p95"/>
            <p:cNvSpPr/>
            <p:nvPr/>
          </p:nvSpPr>
          <p:spPr>
            <a:xfrm>
              <a:off x="6361620" y="3646105"/>
              <a:ext cx="36610" cy="10950"/>
            </a:xfrm>
            <a:custGeom>
              <a:avLst/>
              <a:gdLst/>
              <a:ahLst/>
              <a:cxnLst/>
              <a:rect l="l" t="t" r="r" b="b"/>
              <a:pathLst>
                <a:path w="1120" h="335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48" y="334"/>
                    <a:pt x="167" y="334"/>
                  </a:cubicBezTo>
                  <a:lnTo>
                    <a:pt x="953" y="334"/>
                  </a:lnTo>
                  <a:cubicBezTo>
                    <a:pt x="1024" y="334"/>
                    <a:pt x="1096" y="263"/>
                    <a:pt x="1120" y="168"/>
                  </a:cubicBezTo>
                  <a:cubicBezTo>
                    <a:pt x="1120" y="96"/>
                    <a:pt x="1072" y="1"/>
                    <a:pt x="97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0175;p95"/>
            <p:cNvSpPr/>
            <p:nvPr/>
          </p:nvSpPr>
          <p:spPr>
            <a:xfrm>
              <a:off x="6361620" y="3668692"/>
              <a:ext cx="36610" cy="10166"/>
            </a:xfrm>
            <a:custGeom>
              <a:avLst/>
              <a:gdLst/>
              <a:ahLst/>
              <a:cxnLst/>
              <a:rect l="l" t="t" r="r" b="b"/>
              <a:pathLst>
                <a:path w="1120" h="311" extrusionOk="0">
                  <a:moveTo>
                    <a:pt x="191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39"/>
                    <a:pt x="48" y="310"/>
                    <a:pt x="167" y="310"/>
                  </a:cubicBezTo>
                  <a:lnTo>
                    <a:pt x="953" y="310"/>
                  </a:lnTo>
                  <a:cubicBezTo>
                    <a:pt x="1024" y="310"/>
                    <a:pt x="1096" y="262"/>
                    <a:pt x="1120" y="167"/>
                  </a:cubicBezTo>
                  <a:cubicBezTo>
                    <a:pt x="1120" y="72"/>
                    <a:pt x="1072" y="0"/>
                    <a:pt x="97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0176;p95"/>
            <p:cNvSpPr/>
            <p:nvPr/>
          </p:nvSpPr>
          <p:spPr>
            <a:xfrm>
              <a:off x="6361620" y="3690495"/>
              <a:ext cx="36610" cy="10918"/>
            </a:xfrm>
            <a:custGeom>
              <a:avLst/>
              <a:gdLst/>
              <a:ahLst/>
              <a:cxnLst/>
              <a:rect l="l" t="t" r="r" b="b"/>
              <a:pathLst>
                <a:path w="1120" h="334" extrusionOk="0">
                  <a:moveTo>
                    <a:pt x="191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38"/>
                    <a:pt x="48" y="334"/>
                    <a:pt x="167" y="334"/>
                  </a:cubicBezTo>
                  <a:lnTo>
                    <a:pt x="953" y="334"/>
                  </a:lnTo>
                  <a:cubicBezTo>
                    <a:pt x="1024" y="334"/>
                    <a:pt x="1096" y="286"/>
                    <a:pt x="1120" y="191"/>
                  </a:cubicBezTo>
                  <a:cubicBezTo>
                    <a:pt x="1120" y="96"/>
                    <a:pt x="1072" y="0"/>
                    <a:pt x="977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0177;p95"/>
            <p:cNvSpPr/>
            <p:nvPr/>
          </p:nvSpPr>
          <p:spPr>
            <a:xfrm>
              <a:off x="6361620" y="3713049"/>
              <a:ext cx="91100" cy="10950"/>
            </a:xfrm>
            <a:custGeom>
              <a:avLst/>
              <a:gdLst/>
              <a:ahLst/>
              <a:cxnLst/>
              <a:rect l="l" t="t" r="r" b="b"/>
              <a:pathLst>
                <a:path w="2787" h="335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48" y="334"/>
                    <a:pt x="167" y="334"/>
                  </a:cubicBezTo>
                  <a:lnTo>
                    <a:pt x="2620" y="334"/>
                  </a:lnTo>
                  <a:cubicBezTo>
                    <a:pt x="2691" y="334"/>
                    <a:pt x="2763" y="263"/>
                    <a:pt x="2787" y="191"/>
                  </a:cubicBezTo>
                  <a:cubicBezTo>
                    <a:pt x="2787" y="96"/>
                    <a:pt x="2739" y="1"/>
                    <a:pt x="264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0178;p95"/>
            <p:cNvSpPr/>
            <p:nvPr/>
          </p:nvSpPr>
          <p:spPr>
            <a:xfrm>
              <a:off x="6361620" y="3736421"/>
              <a:ext cx="91100" cy="10918"/>
            </a:xfrm>
            <a:custGeom>
              <a:avLst/>
              <a:gdLst/>
              <a:ahLst/>
              <a:cxnLst/>
              <a:rect l="l" t="t" r="r" b="b"/>
              <a:pathLst>
                <a:path w="2787" h="334" extrusionOk="0">
                  <a:moveTo>
                    <a:pt x="191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38"/>
                    <a:pt x="48" y="334"/>
                    <a:pt x="167" y="334"/>
                  </a:cubicBezTo>
                  <a:lnTo>
                    <a:pt x="2620" y="334"/>
                  </a:lnTo>
                  <a:cubicBezTo>
                    <a:pt x="2691" y="334"/>
                    <a:pt x="2763" y="262"/>
                    <a:pt x="2787" y="191"/>
                  </a:cubicBezTo>
                  <a:cubicBezTo>
                    <a:pt x="2787" y="96"/>
                    <a:pt x="2739" y="0"/>
                    <a:pt x="2644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0179;p95"/>
            <p:cNvSpPr/>
            <p:nvPr/>
          </p:nvSpPr>
          <p:spPr>
            <a:xfrm>
              <a:off x="6361620" y="3759760"/>
              <a:ext cx="91100" cy="10950"/>
            </a:xfrm>
            <a:custGeom>
              <a:avLst/>
              <a:gdLst/>
              <a:ahLst/>
              <a:cxnLst/>
              <a:rect l="l" t="t" r="r" b="b"/>
              <a:pathLst>
                <a:path w="2787" h="335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2620" y="334"/>
                  </a:lnTo>
                  <a:cubicBezTo>
                    <a:pt x="2691" y="334"/>
                    <a:pt x="2763" y="263"/>
                    <a:pt x="2787" y="191"/>
                  </a:cubicBezTo>
                  <a:cubicBezTo>
                    <a:pt x="2787" y="96"/>
                    <a:pt x="2739" y="1"/>
                    <a:pt x="264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0180;p95"/>
            <p:cNvSpPr/>
            <p:nvPr/>
          </p:nvSpPr>
          <p:spPr>
            <a:xfrm>
              <a:off x="6493939" y="3713049"/>
              <a:ext cx="90348" cy="10950"/>
            </a:xfrm>
            <a:custGeom>
              <a:avLst/>
              <a:gdLst/>
              <a:ahLst/>
              <a:cxnLst/>
              <a:rect l="l" t="t" r="r" b="b"/>
              <a:pathLst>
                <a:path w="2764" h="335" extrusionOk="0">
                  <a:moveTo>
                    <a:pt x="167" y="1"/>
                  </a:moveTo>
                  <a:cubicBezTo>
                    <a:pt x="72" y="1"/>
                    <a:pt x="25" y="72"/>
                    <a:pt x="1" y="144"/>
                  </a:cubicBezTo>
                  <a:cubicBezTo>
                    <a:pt x="1" y="239"/>
                    <a:pt x="48" y="334"/>
                    <a:pt x="144" y="334"/>
                  </a:cubicBezTo>
                  <a:lnTo>
                    <a:pt x="2573" y="334"/>
                  </a:lnTo>
                  <a:cubicBezTo>
                    <a:pt x="2668" y="334"/>
                    <a:pt x="2739" y="263"/>
                    <a:pt x="2763" y="191"/>
                  </a:cubicBezTo>
                  <a:cubicBezTo>
                    <a:pt x="2763" y="96"/>
                    <a:pt x="2692" y="1"/>
                    <a:pt x="262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0181;p95"/>
            <p:cNvSpPr/>
            <p:nvPr/>
          </p:nvSpPr>
          <p:spPr>
            <a:xfrm>
              <a:off x="6493939" y="3736421"/>
              <a:ext cx="90348" cy="10918"/>
            </a:xfrm>
            <a:custGeom>
              <a:avLst/>
              <a:gdLst/>
              <a:ahLst/>
              <a:cxnLst/>
              <a:rect l="l" t="t" r="r" b="b"/>
              <a:pathLst>
                <a:path w="2764" h="334" extrusionOk="0">
                  <a:moveTo>
                    <a:pt x="167" y="0"/>
                  </a:moveTo>
                  <a:cubicBezTo>
                    <a:pt x="72" y="0"/>
                    <a:pt x="25" y="72"/>
                    <a:pt x="1" y="143"/>
                  </a:cubicBezTo>
                  <a:cubicBezTo>
                    <a:pt x="1" y="238"/>
                    <a:pt x="48" y="334"/>
                    <a:pt x="144" y="334"/>
                  </a:cubicBezTo>
                  <a:lnTo>
                    <a:pt x="2573" y="334"/>
                  </a:lnTo>
                  <a:cubicBezTo>
                    <a:pt x="2668" y="334"/>
                    <a:pt x="2739" y="262"/>
                    <a:pt x="2763" y="191"/>
                  </a:cubicBezTo>
                  <a:cubicBezTo>
                    <a:pt x="2763" y="96"/>
                    <a:pt x="2692" y="0"/>
                    <a:pt x="262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0182;p95"/>
            <p:cNvSpPr/>
            <p:nvPr/>
          </p:nvSpPr>
          <p:spPr>
            <a:xfrm>
              <a:off x="6493939" y="3759760"/>
              <a:ext cx="90348" cy="10950"/>
            </a:xfrm>
            <a:custGeom>
              <a:avLst/>
              <a:gdLst/>
              <a:ahLst/>
              <a:cxnLst/>
              <a:rect l="l" t="t" r="r" b="b"/>
              <a:pathLst>
                <a:path w="2764" h="335" extrusionOk="0">
                  <a:moveTo>
                    <a:pt x="167" y="1"/>
                  </a:moveTo>
                  <a:cubicBezTo>
                    <a:pt x="72" y="1"/>
                    <a:pt x="25" y="72"/>
                    <a:pt x="1" y="144"/>
                  </a:cubicBezTo>
                  <a:cubicBezTo>
                    <a:pt x="1" y="239"/>
                    <a:pt x="48" y="334"/>
                    <a:pt x="144" y="334"/>
                  </a:cubicBezTo>
                  <a:lnTo>
                    <a:pt x="2573" y="334"/>
                  </a:lnTo>
                  <a:cubicBezTo>
                    <a:pt x="2668" y="334"/>
                    <a:pt x="2739" y="263"/>
                    <a:pt x="2763" y="191"/>
                  </a:cubicBezTo>
                  <a:cubicBezTo>
                    <a:pt x="2763" y="96"/>
                    <a:pt x="2692" y="1"/>
                    <a:pt x="262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0183;p95"/>
            <p:cNvSpPr/>
            <p:nvPr/>
          </p:nvSpPr>
          <p:spPr>
            <a:xfrm>
              <a:off x="6494723" y="3639110"/>
              <a:ext cx="87210" cy="62302"/>
            </a:xfrm>
            <a:custGeom>
              <a:avLst/>
              <a:gdLst/>
              <a:ahLst/>
              <a:cxnLst/>
              <a:rect l="l" t="t" r="r" b="b"/>
              <a:pathLst>
                <a:path w="2668" h="1906" extrusionOk="0">
                  <a:moveTo>
                    <a:pt x="2287" y="334"/>
                  </a:moveTo>
                  <a:cubicBezTo>
                    <a:pt x="2311" y="334"/>
                    <a:pt x="2311" y="358"/>
                    <a:pt x="2311" y="358"/>
                  </a:cubicBezTo>
                  <a:lnTo>
                    <a:pt x="2311" y="1501"/>
                  </a:lnTo>
                  <a:cubicBezTo>
                    <a:pt x="2358" y="1525"/>
                    <a:pt x="2311" y="1525"/>
                    <a:pt x="2287" y="1525"/>
                  </a:cubicBezTo>
                  <a:lnTo>
                    <a:pt x="382" y="1525"/>
                  </a:lnTo>
                  <a:cubicBezTo>
                    <a:pt x="358" y="1525"/>
                    <a:pt x="358" y="1501"/>
                    <a:pt x="358" y="1501"/>
                  </a:cubicBezTo>
                  <a:lnTo>
                    <a:pt x="358" y="358"/>
                  </a:lnTo>
                  <a:cubicBezTo>
                    <a:pt x="358" y="334"/>
                    <a:pt x="382" y="334"/>
                    <a:pt x="382" y="334"/>
                  </a:cubicBezTo>
                  <a:close/>
                  <a:moveTo>
                    <a:pt x="382" y="1"/>
                  </a:moveTo>
                  <a:cubicBezTo>
                    <a:pt x="167" y="1"/>
                    <a:pt x="1" y="191"/>
                    <a:pt x="1" y="382"/>
                  </a:cubicBezTo>
                  <a:lnTo>
                    <a:pt x="1" y="1525"/>
                  </a:lnTo>
                  <a:cubicBezTo>
                    <a:pt x="1" y="1739"/>
                    <a:pt x="167" y="1906"/>
                    <a:pt x="382" y="1906"/>
                  </a:cubicBezTo>
                  <a:lnTo>
                    <a:pt x="2287" y="1906"/>
                  </a:lnTo>
                  <a:cubicBezTo>
                    <a:pt x="2501" y="1906"/>
                    <a:pt x="2668" y="1739"/>
                    <a:pt x="2668" y="1525"/>
                  </a:cubicBezTo>
                  <a:lnTo>
                    <a:pt x="2668" y="382"/>
                  </a:lnTo>
                  <a:cubicBezTo>
                    <a:pt x="2668" y="143"/>
                    <a:pt x="2501" y="1"/>
                    <a:pt x="228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" name="Google Shape;17486;p91"/>
          <p:cNvGrpSpPr/>
          <p:nvPr/>
        </p:nvGrpSpPr>
        <p:grpSpPr>
          <a:xfrm>
            <a:off x="6381082" y="1716886"/>
            <a:ext cx="942097" cy="673585"/>
            <a:chOff x="2761007" y="2017372"/>
            <a:chExt cx="360845" cy="302674"/>
          </a:xfrm>
        </p:grpSpPr>
        <p:sp>
          <p:nvSpPr>
            <p:cNvPr id="204" name="Google Shape;17487;p91"/>
            <p:cNvSpPr/>
            <p:nvPr/>
          </p:nvSpPr>
          <p:spPr>
            <a:xfrm>
              <a:off x="2929587" y="2089078"/>
              <a:ext cx="183546" cy="166966"/>
            </a:xfrm>
            <a:custGeom>
              <a:avLst/>
              <a:gdLst/>
              <a:ahLst/>
              <a:cxnLst/>
              <a:rect l="l" t="t" r="r" b="b"/>
              <a:pathLst>
                <a:path w="7052" h="6415" extrusionOk="0">
                  <a:moveTo>
                    <a:pt x="4437" y="0"/>
                  </a:moveTo>
                  <a:lnTo>
                    <a:pt x="3082" y="1035"/>
                  </a:lnTo>
                  <a:lnTo>
                    <a:pt x="1953" y="662"/>
                  </a:lnTo>
                  <a:lnTo>
                    <a:pt x="0" y="2252"/>
                  </a:lnTo>
                  <a:lnTo>
                    <a:pt x="3012" y="6414"/>
                  </a:lnTo>
                  <a:lnTo>
                    <a:pt x="7051" y="3550"/>
                  </a:lnTo>
                  <a:lnTo>
                    <a:pt x="4437" y="0"/>
                  </a:ln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7488;p91"/>
            <p:cNvSpPr/>
            <p:nvPr/>
          </p:nvSpPr>
          <p:spPr>
            <a:xfrm>
              <a:off x="3010246" y="2022682"/>
              <a:ext cx="103980" cy="184275"/>
            </a:xfrm>
            <a:custGeom>
              <a:avLst/>
              <a:gdLst/>
              <a:ahLst/>
              <a:cxnLst/>
              <a:rect l="l" t="t" r="r" b="b"/>
              <a:pathLst>
                <a:path w="3995" h="7080" extrusionOk="0">
                  <a:moveTo>
                    <a:pt x="3994" y="0"/>
                  </a:moveTo>
                  <a:lnTo>
                    <a:pt x="1" y="2565"/>
                  </a:lnTo>
                  <a:lnTo>
                    <a:pt x="3439" y="7079"/>
                  </a:lnTo>
                  <a:lnTo>
                    <a:pt x="3994" y="6640"/>
                  </a:lnTo>
                  <a:lnTo>
                    <a:pt x="399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7489;p91"/>
            <p:cNvSpPr/>
            <p:nvPr/>
          </p:nvSpPr>
          <p:spPr>
            <a:xfrm>
              <a:off x="3080234" y="2158858"/>
              <a:ext cx="33992" cy="48099"/>
            </a:xfrm>
            <a:custGeom>
              <a:avLst/>
              <a:gdLst/>
              <a:ahLst/>
              <a:cxnLst/>
              <a:rect l="l" t="t" r="r" b="b"/>
              <a:pathLst>
                <a:path w="1306" h="1848" extrusionOk="0">
                  <a:moveTo>
                    <a:pt x="1305" y="0"/>
                  </a:moveTo>
                  <a:lnTo>
                    <a:pt x="0" y="862"/>
                  </a:lnTo>
                  <a:lnTo>
                    <a:pt x="750" y="1847"/>
                  </a:lnTo>
                  <a:lnTo>
                    <a:pt x="1305" y="1408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A8B9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7490;p91"/>
            <p:cNvSpPr/>
            <p:nvPr/>
          </p:nvSpPr>
          <p:spPr>
            <a:xfrm>
              <a:off x="2941586" y="2144282"/>
              <a:ext cx="139664" cy="92736"/>
            </a:xfrm>
            <a:custGeom>
              <a:avLst/>
              <a:gdLst/>
              <a:ahLst/>
              <a:cxnLst/>
              <a:rect l="l" t="t" r="r" b="b"/>
              <a:pathLst>
                <a:path w="5366" h="3563" extrusionOk="0">
                  <a:moveTo>
                    <a:pt x="616" y="1"/>
                  </a:moveTo>
                  <a:lnTo>
                    <a:pt x="0" y="1127"/>
                  </a:lnTo>
                  <a:lnTo>
                    <a:pt x="4324" y="3484"/>
                  </a:lnTo>
                  <a:cubicBezTo>
                    <a:pt x="4422" y="3537"/>
                    <a:pt x="4527" y="3562"/>
                    <a:pt x="4631" y="3562"/>
                  </a:cubicBezTo>
                  <a:cubicBezTo>
                    <a:pt x="4858" y="3562"/>
                    <a:pt x="5079" y="3442"/>
                    <a:pt x="5197" y="3227"/>
                  </a:cubicBezTo>
                  <a:cubicBezTo>
                    <a:pt x="5366" y="2918"/>
                    <a:pt x="5250" y="2527"/>
                    <a:pt x="4940" y="2358"/>
                  </a:cubicBezTo>
                  <a:lnTo>
                    <a:pt x="616" y="1"/>
                  </a:ln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7491;p91"/>
            <p:cNvSpPr/>
            <p:nvPr/>
          </p:nvSpPr>
          <p:spPr>
            <a:xfrm>
              <a:off x="2996165" y="2191002"/>
              <a:ext cx="81804" cy="46043"/>
            </a:xfrm>
            <a:custGeom>
              <a:avLst/>
              <a:gdLst/>
              <a:ahLst/>
              <a:cxnLst/>
              <a:rect l="l" t="t" r="r" b="b"/>
              <a:pathLst>
                <a:path w="3143" h="1769" extrusionOk="0">
                  <a:moveTo>
                    <a:pt x="278" y="0"/>
                  </a:moveTo>
                  <a:lnTo>
                    <a:pt x="0" y="475"/>
                  </a:lnTo>
                  <a:lnTo>
                    <a:pt x="2227" y="1689"/>
                  </a:lnTo>
                  <a:cubicBezTo>
                    <a:pt x="2325" y="1743"/>
                    <a:pt x="2429" y="1768"/>
                    <a:pt x="2532" y="1768"/>
                  </a:cubicBezTo>
                  <a:cubicBezTo>
                    <a:pt x="2797" y="1768"/>
                    <a:pt x="3051" y="1601"/>
                    <a:pt x="3142" y="1327"/>
                  </a:cubicBezTo>
                  <a:lnTo>
                    <a:pt x="3142" y="1327"/>
                  </a:lnTo>
                  <a:cubicBezTo>
                    <a:pt x="3075" y="1349"/>
                    <a:pt x="3005" y="1361"/>
                    <a:pt x="2935" y="1361"/>
                  </a:cubicBezTo>
                  <a:cubicBezTo>
                    <a:pt x="2831" y="1361"/>
                    <a:pt x="2727" y="1335"/>
                    <a:pt x="2632" y="1285"/>
                  </a:cubicBezTo>
                  <a:lnTo>
                    <a:pt x="278" y="0"/>
                  </a:ln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7492;p91"/>
            <p:cNvSpPr/>
            <p:nvPr/>
          </p:nvSpPr>
          <p:spPr>
            <a:xfrm>
              <a:off x="2915740" y="2168280"/>
              <a:ext cx="139690" cy="92762"/>
            </a:xfrm>
            <a:custGeom>
              <a:avLst/>
              <a:gdLst/>
              <a:ahLst/>
              <a:cxnLst/>
              <a:rect l="l" t="t" r="r" b="b"/>
              <a:pathLst>
                <a:path w="5367" h="3564" extrusionOk="0">
                  <a:moveTo>
                    <a:pt x="617" y="1"/>
                  </a:moveTo>
                  <a:lnTo>
                    <a:pt x="1" y="1130"/>
                  </a:lnTo>
                  <a:lnTo>
                    <a:pt x="4325" y="3484"/>
                  </a:lnTo>
                  <a:cubicBezTo>
                    <a:pt x="4424" y="3538"/>
                    <a:pt x="4530" y="3564"/>
                    <a:pt x="4634" y="3564"/>
                  </a:cubicBezTo>
                  <a:cubicBezTo>
                    <a:pt x="4862" y="3564"/>
                    <a:pt x="5082" y="3442"/>
                    <a:pt x="5198" y="3227"/>
                  </a:cubicBezTo>
                  <a:cubicBezTo>
                    <a:pt x="5367" y="2918"/>
                    <a:pt x="5254" y="2527"/>
                    <a:pt x="4941" y="2358"/>
                  </a:cubicBezTo>
                  <a:lnTo>
                    <a:pt x="617" y="1"/>
                  </a:ln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7493;p91"/>
            <p:cNvSpPr/>
            <p:nvPr/>
          </p:nvSpPr>
          <p:spPr>
            <a:xfrm>
              <a:off x="2979299" y="2221115"/>
              <a:ext cx="72825" cy="39978"/>
            </a:xfrm>
            <a:custGeom>
              <a:avLst/>
              <a:gdLst/>
              <a:ahLst/>
              <a:cxnLst/>
              <a:rect l="l" t="t" r="r" b="b"/>
              <a:pathLst>
                <a:path w="2798" h="1536" extrusionOk="0">
                  <a:moveTo>
                    <a:pt x="251" y="1"/>
                  </a:moveTo>
                  <a:lnTo>
                    <a:pt x="1" y="430"/>
                  </a:lnTo>
                  <a:lnTo>
                    <a:pt x="1883" y="1457"/>
                  </a:lnTo>
                  <a:cubicBezTo>
                    <a:pt x="1980" y="1511"/>
                    <a:pt x="2085" y="1535"/>
                    <a:pt x="2187" y="1535"/>
                  </a:cubicBezTo>
                  <a:cubicBezTo>
                    <a:pt x="2453" y="1535"/>
                    <a:pt x="2707" y="1370"/>
                    <a:pt x="2798" y="1099"/>
                  </a:cubicBezTo>
                  <a:lnTo>
                    <a:pt x="2798" y="1099"/>
                  </a:lnTo>
                  <a:cubicBezTo>
                    <a:pt x="2714" y="1137"/>
                    <a:pt x="2625" y="1156"/>
                    <a:pt x="2536" y="1156"/>
                  </a:cubicBezTo>
                  <a:cubicBezTo>
                    <a:pt x="2430" y="1156"/>
                    <a:pt x="2324" y="1129"/>
                    <a:pt x="2228" y="1078"/>
                  </a:cubicBezTo>
                  <a:lnTo>
                    <a:pt x="251" y="1"/>
                  </a:ln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7494;p91"/>
            <p:cNvSpPr/>
            <p:nvPr/>
          </p:nvSpPr>
          <p:spPr>
            <a:xfrm>
              <a:off x="2889921" y="2192277"/>
              <a:ext cx="139690" cy="92788"/>
            </a:xfrm>
            <a:custGeom>
              <a:avLst/>
              <a:gdLst/>
              <a:ahLst/>
              <a:cxnLst/>
              <a:rect l="l" t="t" r="r" b="b"/>
              <a:pathLst>
                <a:path w="5367" h="3565" extrusionOk="0">
                  <a:moveTo>
                    <a:pt x="616" y="1"/>
                  </a:moveTo>
                  <a:lnTo>
                    <a:pt x="1" y="1130"/>
                  </a:lnTo>
                  <a:lnTo>
                    <a:pt x="4325" y="3487"/>
                  </a:lnTo>
                  <a:cubicBezTo>
                    <a:pt x="4423" y="3540"/>
                    <a:pt x="4528" y="3565"/>
                    <a:pt x="4631" y="3565"/>
                  </a:cubicBezTo>
                  <a:cubicBezTo>
                    <a:pt x="4860" y="3565"/>
                    <a:pt x="5081" y="3444"/>
                    <a:pt x="5197" y="3230"/>
                  </a:cubicBezTo>
                  <a:cubicBezTo>
                    <a:pt x="5366" y="2917"/>
                    <a:pt x="5250" y="2527"/>
                    <a:pt x="4941" y="2358"/>
                  </a:cubicBezTo>
                  <a:lnTo>
                    <a:pt x="616" y="1"/>
                  </a:ln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7495;p91"/>
            <p:cNvSpPr/>
            <p:nvPr/>
          </p:nvSpPr>
          <p:spPr>
            <a:xfrm>
              <a:off x="2962538" y="2250422"/>
              <a:ext cx="63507" cy="34591"/>
            </a:xfrm>
            <a:custGeom>
              <a:avLst/>
              <a:gdLst/>
              <a:ahLst/>
              <a:cxnLst/>
              <a:rect l="l" t="t" r="r" b="b"/>
              <a:pathLst>
                <a:path w="2440" h="1329" extrusionOk="0">
                  <a:moveTo>
                    <a:pt x="240" y="1"/>
                  </a:moveTo>
                  <a:lnTo>
                    <a:pt x="1" y="416"/>
                  </a:lnTo>
                  <a:lnTo>
                    <a:pt x="1535" y="1250"/>
                  </a:lnTo>
                  <a:cubicBezTo>
                    <a:pt x="1634" y="1303"/>
                    <a:pt x="1739" y="1328"/>
                    <a:pt x="1843" y="1328"/>
                  </a:cubicBezTo>
                  <a:cubicBezTo>
                    <a:pt x="2096" y="1328"/>
                    <a:pt x="2337" y="1180"/>
                    <a:pt x="2439" y="926"/>
                  </a:cubicBezTo>
                  <a:lnTo>
                    <a:pt x="2439" y="926"/>
                  </a:lnTo>
                  <a:cubicBezTo>
                    <a:pt x="2360" y="959"/>
                    <a:pt x="2277" y="975"/>
                    <a:pt x="2194" y="975"/>
                  </a:cubicBezTo>
                  <a:cubicBezTo>
                    <a:pt x="2089" y="975"/>
                    <a:pt x="1985" y="949"/>
                    <a:pt x="1890" y="898"/>
                  </a:cubicBezTo>
                  <a:lnTo>
                    <a:pt x="240" y="1"/>
                  </a:ln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7496;p91"/>
            <p:cNvSpPr/>
            <p:nvPr/>
          </p:nvSpPr>
          <p:spPr>
            <a:xfrm>
              <a:off x="2864180" y="2216274"/>
              <a:ext cx="139690" cy="92788"/>
            </a:xfrm>
            <a:custGeom>
              <a:avLst/>
              <a:gdLst/>
              <a:ahLst/>
              <a:cxnLst/>
              <a:rect l="l" t="t" r="r" b="b"/>
              <a:pathLst>
                <a:path w="5367" h="3565" extrusionOk="0">
                  <a:moveTo>
                    <a:pt x="617" y="0"/>
                  </a:moveTo>
                  <a:lnTo>
                    <a:pt x="1" y="1130"/>
                  </a:lnTo>
                  <a:lnTo>
                    <a:pt x="4325" y="3487"/>
                  </a:lnTo>
                  <a:cubicBezTo>
                    <a:pt x="4422" y="3540"/>
                    <a:pt x="4526" y="3565"/>
                    <a:pt x="4629" y="3565"/>
                  </a:cubicBezTo>
                  <a:cubicBezTo>
                    <a:pt x="4857" y="3565"/>
                    <a:pt x="5079" y="3443"/>
                    <a:pt x="5198" y="3230"/>
                  </a:cubicBezTo>
                  <a:cubicBezTo>
                    <a:pt x="5367" y="2917"/>
                    <a:pt x="5251" y="2527"/>
                    <a:pt x="4941" y="2358"/>
                  </a:cubicBezTo>
                  <a:lnTo>
                    <a:pt x="617" y="0"/>
                  </a:ln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7497;p91"/>
            <p:cNvSpPr/>
            <p:nvPr/>
          </p:nvSpPr>
          <p:spPr>
            <a:xfrm>
              <a:off x="2945698" y="2278350"/>
              <a:ext cx="54788" cy="30712"/>
            </a:xfrm>
            <a:custGeom>
              <a:avLst/>
              <a:gdLst/>
              <a:ahLst/>
              <a:cxnLst/>
              <a:rect l="l" t="t" r="r" b="b"/>
              <a:pathLst>
                <a:path w="2105" h="1180" extrusionOk="0">
                  <a:moveTo>
                    <a:pt x="264" y="1"/>
                  </a:moveTo>
                  <a:lnTo>
                    <a:pt x="0" y="455"/>
                  </a:lnTo>
                  <a:lnTo>
                    <a:pt x="1193" y="1102"/>
                  </a:lnTo>
                  <a:cubicBezTo>
                    <a:pt x="1290" y="1155"/>
                    <a:pt x="1394" y="1180"/>
                    <a:pt x="1497" y="1180"/>
                  </a:cubicBezTo>
                  <a:cubicBezTo>
                    <a:pt x="1725" y="1180"/>
                    <a:pt x="1946" y="1058"/>
                    <a:pt x="2062" y="845"/>
                  </a:cubicBezTo>
                  <a:cubicBezTo>
                    <a:pt x="2080" y="814"/>
                    <a:pt x="2094" y="786"/>
                    <a:pt x="2104" y="754"/>
                  </a:cubicBezTo>
                  <a:lnTo>
                    <a:pt x="2104" y="754"/>
                  </a:lnTo>
                  <a:cubicBezTo>
                    <a:pt x="2033" y="780"/>
                    <a:pt x="1959" y="793"/>
                    <a:pt x="1885" y="793"/>
                  </a:cubicBezTo>
                  <a:cubicBezTo>
                    <a:pt x="1780" y="793"/>
                    <a:pt x="1675" y="767"/>
                    <a:pt x="1580" y="715"/>
                  </a:cubicBezTo>
                  <a:lnTo>
                    <a:pt x="264" y="1"/>
                  </a:ln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7498;p91"/>
            <p:cNvSpPr/>
            <p:nvPr/>
          </p:nvSpPr>
          <p:spPr>
            <a:xfrm>
              <a:off x="2779851" y="2100712"/>
              <a:ext cx="177690" cy="161006"/>
            </a:xfrm>
            <a:custGeom>
              <a:avLst/>
              <a:gdLst/>
              <a:ahLst/>
              <a:cxnLst/>
              <a:rect l="l" t="t" r="r" b="b"/>
              <a:pathLst>
                <a:path w="6827" h="6186" extrusionOk="0">
                  <a:moveTo>
                    <a:pt x="2140" y="0"/>
                  </a:moveTo>
                  <a:lnTo>
                    <a:pt x="0" y="3856"/>
                  </a:lnTo>
                  <a:lnTo>
                    <a:pt x="4367" y="6186"/>
                  </a:lnTo>
                  <a:lnTo>
                    <a:pt x="6826" y="1675"/>
                  </a:lnTo>
                  <a:lnTo>
                    <a:pt x="4613" y="742"/>
                  </a:lnTo>
                  <a:lnTo>
                    <a:pt x="3614" y="859"/>
                  </a:lnTo>
                  <a:lnTo>
                    <a:pt x="2140" y="0"/>
                  </a:ln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7499;p91"/>
            <p:cNvSpPr/>
            <p:nvPr/>
          </p:nvSpPr>
          <p:spPr>
            <a:xfrm>
              <a:off x="2774619" y="2074685"/>
              <a:ext cx="98124" cy="142527"/>
            </a:xfrm>
            <a:custGeom>
              <a:avLst/>
              <a:gdLst/>
              <a:ahLst/>
              <a:cxnLst/>
              <a:rect l="l" t="t" r="r" b="b"/>
              <a:pathLst>
                <a:path w="3770" h="5476" extrusionOk="0">
                  <a:moveTo>
                    <a:pt x="2840" y="1"/>
                  </a:moveTo>
                  <a:lnTo>
                    <a:pt x="1" y="4937"/>
                  </a:lnTo>
                  <a:lnTo>
                    <a:pt x="933" y="5476"/>
                  </a:lnTo>
                  <a:lnTo>
                    <a:pt x="3769" y="536"/>
                  </a:lnTo>
                  <a:lnTo>
                    <a:pt x="2840" y="1"/>
                  </a:ln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7500;p91"/>
            <p:cNvSpPr/>
            <p:nvPr/>
          </p:nvSpPr>
          <p:spPr>
            <a:xfrm>
              <a:off x="2768685" y="2038064"/>
              <a:ext cx="84095" cy="176492"/>
            </a:xfrm>
            <a:custGeom>
              <a:avLst/>
              <a:gdLst/>
              <a:ahLst/>
              <a:cxnLst/>
              <a:rect l="l" t="t" r="r" b="b"/>
              <a:pathLst>
                <a:path w="3231" h="6781" extrusionOk="0">
                  <a:moveTo>
                    <a:pt x="0" y="0"/>
                  </a:moveTo>
                  <a:lnTo>
                    <a:pt x="0" y="6555"/>
                  </a:lnTo>
                  <a:lnTo>
                    <a:pt x="391" y="6781"/>
                  </a:lnTo>
                  <a:lnTo>
                    <a:pt x="3230" y="18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7501;p91"/>
            <p:cNvSpPr/>
            <p:nvPr/>
          </p:nvSpPr>
          <p:spPr>
            <a:xfrm>
              <a:off x="2772147" y="2179836"/>
              <a:ext cx="42060" cy="44793"/>
            </a:xfrm>
            <a:custGeom>
              <a:avLst/>
              <a:gdLst/>
              <a:ahLst/>
              <a:cxnLst/>
              <a:rect l="l" t="t" r="r" b="b"/>
              <a:pathLst>
                <a:path w="1616" h="1721" extrusionOk="0">
                  <a:moveTo>
                    <a:pt x="684" y="0"/>
                  </a:moveTo>
                  <a:lnTo>
                    <a:pt x="1" y="1186"/>
                  </a:lnTo>
                  <a:lnTo>
                    <a:pt x="926" y="1721"/>
                  </a:lnTo>
                  <a:lnTo>
                    <a:pt x="1616" y="528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7502;p91"/>
            <p:cNvSpPr/>
            <p:nvPr/>
          </p:nvSpPr>
          <p:spPr>
            <a:xfrm>
              <a:off x="2768685" y="2167733"/>
              <a:ext cx="28032" cy="46823"/>
            </a:xfrm>
            <a:custGeom>
              <a:avLst/>
              <a:gdLst/>
              <a:ahLst/>
              <a:cxnLst/>
              <a:rect l="l" t="t" r="r" b="b"/>
              <a:pathLst>
                <a:path w="1077" h="1799" extrusionOk="0">
                  <a:moveTo>
                    <a:pt x="0" y="1"/>
                  </a:moveTo>
                  <a:lnTo>
                    <a:pt x="0" y="1573"/>
                  </a:lnTo>
                  <a:lnTo>
                    <a:pt x="391" y="1799"/>
                  </a:lnTo>
                  <a:lnTo>
                    <a:pt x="1077" y="60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7503;p91"/>
            <p:cNvSpPr/>
            <p:nvPr/>
          </p:nvSpPr>
          <p:spPr>
            <a:xfrm>
              <a:off x="2816575" y="2192928"/>
              <a:ext cx="74933" cy="60150"/>
            </a:xfrm>
            <a:custGeom>
              <a:avLst/>
              <a:gdLst/>
              <a:ahLst/>
              <a:cxnLst/>
              <a:rect l="l" t="t" r="r" b="b"/>
              <a:pathLst>
                <a:path w="2879" h="2311" extrusionOk="0">
                  <a:moveTo>
                    <a:pt x="2150" y="1"/>
                  </a:moveTo>
                  <a:cubicBezTo>
                    <a:pt x="2020" y="1"/>
                    <a:pt x="1888" y="41"/>
                    <a:pt x="1774" y="123"/>
                  </a:cubicBezTo>
                  <a:lnTo>
                    <a:pt x="352" y="1151"/>
                  </a:lnTo>
                  <a:cubicBezTo>
                    <a:pt x="64" y="1358"/>
                    <a:pt x="0" y="1759"/>
                    <a:pt x="208" y="2048"/>
                  </a:cubicBezTo>
                  <a:cubicBezTo>
                    <a:pt x="333" y="2220"/>
                    <a:pt x="528" y="2311"/>
                    <a:pt x="727" y="2311"/>
                  </a:cubicBezTo>
                  <a:cubicBezTo>
                    <a:pt x="858" y="2311"/>
                    <a:pt x="991" y="2271"/>
                    <a:pt x="1105" y="2189"/>
                  </a:cubicBezTo>
                  <a:lnTo>
                    <a:pt x="2527" y="1161"/>
                  </a:lnTo>
                  <a:cubicBezTo>
                    <a:pt x="2819" y="950"/>
                    <a:pt x="2878" y="538"/>
                    <a:pt x="2657" y="250"/>
                  </a:cubicBezTo>
                  <a:cubicBezTo>
                    <a:pt x="2531" y="87"/>
                    <a:pt x="2342" y="1"/>
                    <a:pt x="2150" y="1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7504;p91"/>
            <p:cNvSpPr/>
            <p:nvPr/>
          </p:nvSpPr>
          <p:spPr>
            <a:xfrm>
              <a:off x="2819959" y="2194099"/>
              <a:ext cx="71550" cy="59004"/>
            </a:xfrm>
            <a:custGeom>
              <a:avLst/>
              <a:gdLst/>
              <a:ahLst/>
              <a:cxnLst/>
              <a:rect l="l" t="t" r="r" b="b"/>
              <a:pathLst>
                <a:path w="2749" h="2267" extrusionOk="0">
                  <a:moveTo>
                    <a:pt x="2256" y="1"/>
                  </a:moveTo>
                  <a:cubicBezTo>
                    <a:pt x="2365" y="275"/>
                    <a:pt x="2277" y="588"/>
                    <a:pt x="2038" y="761"/>
                  </a:cubicBezTo>
                  <a:lnTo>
                    <a:pt x="616" y="1788"/>
                  </a:lnTo>
                  <a:cubicBezTo>
                    <a:pt x="507" y="1867"/>
                    <a:pt x="376" y="1908"/>
                    <a:pt x="242" y="1908"/>
                  </a:cubicBezTo>
                  <a:cubicBezTo>
                    <a:pt x="161" y="1908"/>
                    <a:pt x="79" y="1893"/>
                    <a:pt x="1" y="1862"/>
                  </a:cubicBezTo>
                  <a:lnTo>
                    <a:pt x="1" y="1862"/>
                  </a:lnTo>
                  <a:cubicBezTo>
                    <a:pt x="105" y="2118"/>
                    <a:pt x="350" y="2266"/>
                    <a:pt x="601" y="2266"/>
                  </a:cubicBezTo>
                  <a:cubicBezTo>
                    <a:pt x="730" y="2266"/>
                    <a:pt x="861" y="2227"/>
                    <a:pt x="975" y="2144"/>
                  </a:cubicBezTo>
                  <a:lnTo>
                    <a:pt x="2397" y="1116"/>
                  </a:lnTo>
                  <a:cubicBezTo>
                    <a:pt x="2689" y="905"/>
                    <a:pt x="2748" y="493"/>
                    <a:pt x="2527" y="205"/>
                  </a:cubicBezTo>
                  <a:cubicBezTo>
                    <a:pt x="2456" y="113"/>
                    <a:pt x="2365" y="43"/>
                    <a:pt x="2256" y="1"/>
                  </a:cubicBezTo>
                  <a:close/>
                </a:path>
              </a:pathLst>
            </a:custGeom>
            <a:solidFill>
              <a:srgbClr val="B9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7505;p91"/>
            <p:cNvSpPr/>
            <p:nvPr/>
          </p:nvSpPr>
          <p:spPr>
            <a:xfrm>
              <a:off x="2845232" y="2219476"/>
              <a:ext cx="66604" cy="54163"/>
            </a:xfrm>
            <a:custGeom>
              <a:avLst/>
              <a:gdLst/>
              <a:ahLst/>
              <a:cxnLst/>
              <a:rect l="l" t="t" r="r" b="b"/>
              <a:pathLst>
                <a:path w="2559" h="2081" extrusionOk="0">
                  <a:moveTo>
                    <a:pt x="1829" y="0"/>
                  </a:moveTo>
                  <a:cubicBezTo>
                    <a:pt x="1699" y="0"/>
                    <a:pt x="1567" y="39"/>
                    <a:pt x="1454" y="120"/>
                  </a:cubicBezTo>
                  <a:lnTo>
                    <a:pt x="363" y="912"/>
                  </a:lnTo>
                  <a:cubicBezTo>
                    <a:pt x="68" y="1123"/>
                    <a:pt x="1" y="1531"/>
                    <a:pt x="215" y="1827"/>
                  </a:cubicBezTo>
                  <a:cubicBezTo>
                    <a:pt x="341" y="1993"/>
                    <a:pt x="532" y="2081"/>
                    <a:pt x="727" y="2081"/>
                  </a:cubicBezTo>
                  <a:cubicBezTo>
                    <a:pt x="858" y="2081"/>
                    <a:pt x="991" y="2040"/>
                    <a:pt x="1105" y="1957"/>
                  </a:cubicBezTo>
                  <a:lnTo>
                    <a:pt x="2207" y="1165"/>
                  </a:lnTo>
                  <a:cubicBezTo>
                    <a:pt x="2499" y="951"/>
                    <a:pt x="2559" y="539"/>
                    <a:pt x="2340" y="250"/>
                  </a:cubicBezTo>
                  <a:cubicBezTo>
                    <a:pt x="2214" y="86"/>
                    <a:pt x="2023" y="0"/>
                    <a:pt x="1829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7506;p91"/>
            <p:cNvSpPr/>
            <p:nvPr/>
          </p:nvSpPr>
          <p:spPr>
            <a:xfrm>
              <a:off x="2848719" y="2220673"/>
              <a:ext cx="63221" cy="52940"/>
            </a:xfrm>
            <a:custGeom>
              <a:avLst/>
              <a:gdLst/>
              <a:ahLst/>
              <a:cxnLst/>
              <a:rect l="l" t="t" r="r" b="b"/>
              <a:pathLst>
                <a:path w="2429" h="2034" extrusionOk="0">
                  <a:moveTo>
                    <a:pt x="1936" y="0"/>
                  </a:moveTo>
                  <a:cubicBezTo>
                    <a:pt x="2048" y="275"/>
                    <a:pt x="1957" y="588"/>
                    <a:pt x="1717" y="760"/>
                  </a:cubicBezTo>
                  <a:lnTo>
                    <a:pt x="616" y="1559"/>
                  </a:lnTo>
                  <a:cubicBezTo>
                    <a:pt x="504" y="1638"/>
                    <a:pt x="372" y="1678"/>
                    <a:pt x="239" y="1678"/>
                  </a:cubicBezTo>
                  <a:cubicBezTo>
                    <a:pt x="159" y="1678"/>
                    <a:pt x="77" y="1663"/>
                    <a:pt x="0" y="1633"/>
                  </a:cubicBezTo>
                  <a:lnTo>
                    <a:pt x="0" y="1633"/>
                  </a:lnTo>
                  <a:cubicBezTo>
                    <a:pt x="21" y="1686"/>
                    <a:pt x="50" y="1735"/>
                    <a:pt x="81" y="1781"/>
                  </a:cubicBezTo>
                  <a:cubicBezTo>
                    <a:pt x="207" y="1946"/>
                    <a:pt x="399" y="2033"/>
                    <a:pt x="593" y="2033"/>
                  </a:cubicBezTo>
                  <a:cubicBezTo>
                    <a:pt x="725" y="2033"/>
                    <a:pt x="858" y="1993"/>
                    <a:pt x="971" y="1911"/>
                  </a:cubicBezTo>
                  <a:lnTo>
                    <a:pt x="2073" y="1119"/>
                  </a:lnTo>
                  <a:cubicBezTo>
                    <a:pt x="2368" y="905"/>
                    <a:pt x="2428" y="493"/>
                    <a:pt x="2206" y="204"/>
                  </a:cubicBezTo>
                  <a:cubicBezTo>
                    <a:pt x="2136" y="113"/>
                    <a:pt x="2045" y="42"/>
                    <a:pt x="1936" y="0"/>
                  </a:cubicBezTo>
                  <a:close/>
                </a:path>
              </a:pathLst>
            </a:custGeom>
            <a:solidFill>
              <a:srgbClr val="B9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7507;p91"/>
            <p:cNvSpPr/>
            <p:nvPr/>
          </p:nvSpPr>
          <p:spPr>
            <a:xfrm>
              <a:off x="2873810" y="2245972"/>
              <a:ext cx="58458" cy="48229"/>
            </a:xfrm>
            <a:custGeom>
              <a:avLst/>
              <a:gdLst/>
              <a:ahLst/>
              <a:cxnLst/>
              <a:rect l="l" t="t" r="r" b="b"/>
              <a:pathLst>
                <a:path w="2246" h="1853" extrusionOk="0">
                  <a:moveTo>
                    <a:pt x="1514" y="0"/>
                  </a:moveTo>
                  <a:cubicBezTo>
                    <a:pt x="1383" y="0"/>
                    <a:pt x="1251" y="40"/>
                    <a:pt x="1137" y="123"/>
                  </a:cubicBezTo>
                  <a:lnTo>
                    <a:pt x="352" y="692"/>
                  </a:lnTo>
                  <a:cubicBezTo>
                    <a:pt x="67" y="900"/>
                    <a:pt x="0" y="1301"/>
                    <a:pt x="208" y="1590"/>
                  </a:cubicBezTo>
                  <a:cubicBezTo>
                    <a:pt x="333" y="1761"/>
                    <a:pt x="530" y="1853"/>
                    <a:pt x="729" y="1853"/>
                  </a:cubicBezTo>
                  <a:cubicBezTo>
                    <a:pt x="860" y="1853"/>
                    <a:pt x="992" y="1813"/>
                    <a:pt x="1105" y="1730"/>
                  </a:cubicBezTo>
                  <a:lnTo>
                    <a:pt x="1893" y="1164"/>
                  </a:lnTo>
                  <a:cubicBezTo>
                    <a:pt x="2185" y="949"/>
                    <a:pt x="2245" y="538"/>
                    <a:pt x="2024" y="253"/>
                  </a:cubicBezTo>
                  <a:cubicBezTo>
                    <a:pt x="1898" y="87"/>
                    <a:pt x="1707" y="0"/>
                    <a:pt x="1514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7508;p91"/>
            <p:cNvSpPr/>
            <p:nvPr/>
          </p:nvSpPr>
          <p:spPr>
            <a:xfrm>
              <a:off x="2877011" y="2246961"/>
              <a:ext cx="55256" cy="47240"/>
            </a:xfrm>
            <a:custGeom>
              <a:avLst/>
              <a:gdLst/>
              <a:ahLst/>
              <a:cxnLst/>
              <a:rect l="l" t="t" r="r" b="b"/>
              <a:pathLst>
                <a:path w="2123" h="1815" extrusionOk="0">
                  <a:moveTo>
                    <a:pt x="1605" y="0"/>
                  </a:moveTo>
                  <a:cubicBezTo>
                    <a:pt x="1700" y="267"/>
                    <a:pt x="1609" y="567"/>
                    <a:pt x="1376" y="732"/>
                  </a:cubicBezTo>
                  <a:lnTo>
                    <a:pt x="592" y="1302"/>
                  </a:lnTo>
                  <a:cubicBezTo>
                    <a:pt x="480" y="1382"/>
                    <a:pt x="349" y="1423"/>
                    <a:pt x="216" y="1423"/>
                  </a:cubicBezTo>
                  <a:cubicBezTo>
                    <a:pt x="144" y="1423"/>
                    <a:pt x="71" y="1411"/>
                    <a:pt x="1" y="1386"/>
                  </a:cubicBezTo>
                  <a:lnTo>
                    <a:pt x="1" y="1386"/>
                  </a:lnTo>
                  <a:cubicBezTo>
                    <a:pt x="22" y="1446"/>
                    <a:pt x="50" y="1499"/>
                    <a:pt x="85" y="1552"/>
                  </a:cubicBezTo>
                  <a:cubicBezTo>
                    <a:pt x="210" y="1723"/>
                    <a:pt x="405" y="1815"/>
                    <a:pt x="604" y="1815"/>
                  </a:cubicBezTo>
                  <a:cubicBezTo>
                    <a:pt x="735" y="1815"/>
                    <a:pt x="868" y="1775"/>
                    <a:pt x="982" y="1692"/>
                  </a:cubicBezTo>
                  <a:lnTo>
                    <a:pt x="1767" y="1126"/>
                  </a:lnTo>
                  <a:cubicBezTo>
                    <a:pt x="2062" y="915"/>
                    <a:pt x="2122" y="500"/>
                    <a:pt x="1901" y="215"/>
                  </a:cubicBezTo>
                  <a:cubicBezTo>
                    <a:pt x="1827" y="116"/>
                    <a:pt x="1725" y="39"/>
                    <a:pt x="1605" y="0"/>
                  </a:cubicBezTo>
                  <a:close/>
                </a:path>
              </a:pathLst>
            </a:custGeom>
            <a:solidFill>
              <a:srgbClr val="B9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7509;p91"/>
            <p:cNvSpPr/>
            <p:nvPr/>
          </p:nvSpPr>
          <p:spPr>
            <a:xfrm>
              <a:off x="2902570" y="2272520"/>
              <a:ext cx="50103" cy="42295"/>
            </a:xfrm>
            <a:custGeom>
              <a:avLst/>
              <a:gdLst/>
              <a:ahLst/>
              <a:cxnLst/>
              <a:rect l="l" t="t" r="r" b="b"/>
              <a:pathLst>
                <a:path w="1925" h="1625" extrusionOk="0">
                  <a:moveTo>
                    <a:pt x="1194" y="0"/>
                  </a:moveTo>
                  <a:cubicBezTo>
                    <a:pt x="1063" y="0"/>
                    <a:pt x="931" y="40"/>
                    <a:pt x="817" y="123"/>
                  </a:cubicBezTo>
                  <a:lnTo>
                    <a:pt x="352" y="461"/>
                  </a:lnTo>
                  <a:cubicBezTo>
                    <a:pt x="64" y="668"/>
                    <a:pt x="0" y="1069"/>
                    <a:pt x="208" y="1358"/>
                  </a:cubicBezTo>
                  <a:cubicBezTo>
                    <a:pt x="333" y="1532"/>
                    <a:pt x="529" y="1624"/>
                    <a:pt x="728" y="1624"/>
                  </a:cubicBezTo>
                  <a:cubicBezTo>
                    <a:pt x="859" y="1624"/>
                    <a:pt x="991" y="1584"/>
                    <a:pt x="1105" y="1502"/>
                  </a:cubicBezTo>
                  <a:lnTo>
                    <a:pt x="1573" y="1164"/>
                  </a:lnTo>
                  <a:cubicBezTo>
                    <a:pt x="1865" y="950"/>
                    <a:pt x="1925" y="538"/>
                    <a:pt x="1703" y="250"/>
                  </a:cubicBezTo>
                  <a:cubicBezTo>
                    <a:pt x="1578" y="86"/>
                    <a:pt x="1387" y="0"/>
                    <a:pt x="1194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7510;p91"/>
            <p:cNvSpPr/>
            <p:nvPr/>
          </p:nvSpPr>
          <p:spPr>
            <a:xfrm>
              <a:off x="2905850" y="2273691"/>
              <a:ext cx="46823" cy="41097"/>
            </a:xfrm>
            <a:custGeom>
              <a:avLst/>
              <a:gdLst/>
              <a:ahLst/>
              <a:cxnLst/>
              <a:rect l="l" t="t" r="r" b="b"/>
              <a:pathLst>
                <a:path w="1799" h="1579" extrusionOk="0">
                  <a:moveTo>
                    <a:pt x="1299" y="0"/>
                  </a:moveTo>
                  <a:lnTo>
                    <a:pt x="1299" y="0"/>
                  </a:lnTo>
                  <a:cubicBezTo>
                    <a:pt x="1405" y="271"/>
                    <a:pt x="1313" y="581"/>
                    <a:pt x="1078" y="750"/>
                  </a:cubicBezTo>
                  <a:lnTo>
                    <a:pt x="610" y="1091"/>
                  </a:lnTo>
                  <a:cubicBezTo>
                    <a:pt x="499" y="1171"/>
                    <a:pt x="366" y="1212"/>
                    <a:pt x="233" y="1212"/>
                  </a:cubicBezTo>
                  <a:cubicBezTo>
                    <a:pt x="154" y="1212"/>
                    <a:pt x="75" y="1197"/>
                    <a:pt x="1" y="1169"/>
                  </a:cubicBezTo>
                  <a:lnTo>
                    <a:pt x="1" y="1169"/>
                  </a:lnTo>
                  <a:cubicBezTo>
                    <a:pt x="101" y="1428"/>
                    <a:pt x="348" y="1579"/>
                    <a:pt x="601" y="1579"/>
                  </a:cubicBezTo>
                  <a:cubicBezTo>
                    <a:pt x="730" y="1579"/>
                    <a:pt x="861" y="1540"/>
                    <a:pt x="976" y="1457"/>
                  </a:cubicBezTo>
                  <a:lnTo>
                    <a:pt x="1443" y="1119"/>
                  </a:lnTo>
                  <a:cubicBezTo>
                    <a:pt x="1739" y="905"/>
                    <a:pt x="1799" y="493"/>
                    <a:pt x="1577" y="208"/>
                  </a:cubicBezTo>
                  <a:cubicBezTo>
                    <a:pt x="1507" y="113"/>
                    <a:pt x="1408" y="43"/>
                    <a:pt x="1299" y="0"/>
                  </a:cubicBezTo>
                  <a:close/>
                </a:path>
              </a:pathLst>
            </a:custGeom>
            <a:solidFill>
              <a:srgbClr val="B9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7511;p91"/>
            <p:cNvSpPr/>
            <p:nvPr/>
          </p:nvSpPr>
          <p:spPr>
            <a:xfrm>
              <a:off x="2907958" y="2106282"/>
              <a:ext cx="72461" cy="111476"/>
            </a:xfrm>
            <a:custGeom>
              <a:avLst/>
              <a:gdLst/>
              <a:ahLst/>
              <a:cxnLst/>
              <a:rect l="l" t="t" r="r" b="b"/>
              <a:pathLst>
                <a:path w="2784" h="4283" extrusionOk="0">
                  <a:moveTo>
                    <a:pt x="430" y="1"/>
                  </a:moveTo>
                  <a:lnTo>
                    <a:pt x="1" y="1714"/>
                  </a:lnTo>
                  <a:lnTo>
                    <a:pt x="1" y="3428"/>
                  </a:lnTo>
                  <a:cubicBezTo>
                    <a:pt x="1" y="3899"/>
                    <a:pt x="384" y="4283"/>
                    <a:pt x="859" y="4283"/>
                  </a:cubicBezTo>
                  <a:cubicBezTo>
                    <a:pt x="1331" y="4283"/>
                    <a:pt x="1714" y="3899"/>
                    <a:pt x="1714" y="3428"/>
                  </a:cubicBezTo>
                  <a:lnTo>
                    <a:pt x="1714" y="1714"/>
                  </a:lnTo>
                  <a:lnTo>
                    <a:pt x="2784" y="1"/>
                  </a:ln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7512;p91"/>
            <p:cNvSpPr/>
            <p:nvPr/>
          </p:nvSpPr>
          <p:spPr>
            <a:xfrm>
              <a:off x="2907958" y="2106282"/>
              <a:ext cx="30712" cy="111476"/>
            </a:xfrm>
            <a:custGeom>
              <a:avLst/>
              <a:gdLst/>
              <a:ahLst/>
              <a:cxnLst/>
              <a:rect l="l" t="t" r="r" b="b"/>
              <a:pathLst>
                <a:path w="1180" h="4283" extrusionOk="0">
                  <a:moveTo>
                    <a:pt x="430" y="1"/>
                  </a:moveTo>
                  <a:lnTo>
                    <a:pt x="1" y="1714"/>
                  </a:lnTo>
                  <a:lnTo>
                    <a:pt x="1" y="3428"/>
                  </a:lnTo>
                  <a:cubicBezTo>
                    <a:pt x="1" y="3899"/>
                    <a:pt x="384" y="4283"/>
                    <a:pt x="859" y="4283"/>
                  </a:cubicBezTo>
                  <a:cubicBezTo>
                    <a:pt x="968" y="4283"/>
                    <a:pt x="1077" y="4262"/>
                    <a:pt x="1180" y="4219"/>
                  </a:cubicBezTo>
                  <a:cubicBezTo>
                    <a:pt x="856" y="4089"/>
                    <a:pt x="645" y="3776"/>
                    <a:pt x="645" y="3428"/>
                  </a:cubicBezTo>
                  <a:lnTo>
                    <a:pt x="645" y="1714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rgbClr val="B9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7513;p91"/>
            <p:cNvSpPr/>
            <p:nvPr/>
          </p:nvSpPr>
          <p:spPr>
            <a:xfrm>
              <a:off x="2761007" y="2032807"/>
              <a:ext cx="360429" cy="287239"/>
            </a:xfrm>
            <a:custGeom>
              <a:avLst/>
              <a:gdLst/>
              <a:ahLst/>
              <a:cxnLst/>
              <a:rect l="l" t="t" r="r" b="b"/>
              <a:pathLst>
                <a:path w="13848" h="11036" extrusionOk="0">
                  <a:moveTo>
                    <a:pt x="8402" y="3024"/>
                  </a:moveTo>
                  <a:lnTo>
                    <a:pt x="9500" y="3387"/>
                  </a:lnTo>
                  <a:cubicBezTo>
                    <a:pt x="9521" y="3394"/>
                    <a:pt x="9543" y="3397"/>
                    <a:pt x="9564" y="3397"/>
                  </a:cubicBezTo>
                  <a:cubicBezTo>
                    <a:pt x="9608" y="3397"/>
                    <a:pt x="9651" y="3383"/>
                    <a:pt x="9686" y="3355"/>
                  </a:cubicBezTo>
                  <a:lnTo>
                    <a:pt x="10027" y="3091"/>
                  </a:lnTo>
                  <a:lnTo>
                    <a:pt x="12430" y="6247"/>
                  </a:lnTo>
                  <a:lnTo>
                    <a:pt x="12054" y="6511"/>
                  </a:lnTo>
                  <a:cubicBezTo>
                    <a:pt x="12026" y="6493"/>
                    <a:pt x="12001" y="6479"/>
                    <a:pt x="11973" y="6462"/>
                  </a:cubicBezTo>
                  <a:lnTo>
                    <a:pt x="7814" y="4196"/>
                  </a:lnTo>
                  <a:lnTo>
                    <a:pt x="7966" y="3950"/>
                  </a:lnTo>
                  <a:cubicBezTo>
                    <a:pt x="8066" y="3790"/>
                    <a:pt x="7930" y="3639"/>
                    <a:pt x="7791" y="3639"/>
                  </a:cubicBezTo>
                  <a:cubicBezTo>
                    <a:pt x="7731" y="3639"/>
                    <a:pt x="7670" y="3667"/>
                    <a:pt x="7628" y="3735"/>
                  </a:cubicBezTo>
                  <a:lnTo>
                    <a:pt x="7191" y="4432"/>
                  </a:lnTo>
                  <a:cubicBezTo>
                    <a:pt x="7170" y="4463"/>
                    <a:pt x="7160" y="4498"/>
                    <a:pt x="7160" y="4537"/>
                  </a:cubicBezTo>
                  <a:lnTo>
                    <a:pt x="7160" y="6251"/>
                  </a:lnTo>
                  <a:cubicBezTo>
                    <a:pt x="7160" y="6613"/>
                    <a:pt x="6868" y="6905"/>
                    <a:pt x="6505" y="6905"/>
                  </a:cubicBezTo>
                  <a:cubicBezTo>
                    <a:pt x="6143" y="6905"/>
                    <a:pt x="5851" y="6613"/>
                    <a:pt x="5851" y="6251"/>
                  </a:cubicBezTo>
                  <a:lnTo>
                    <a:pt x="5851" y="4562"/>
                  </a:lnTo>
                  <a:lnTo>
                    <a:pt x="6234" y="3024"/>
                  </a:lnTo>
                  <a:close/>
                  <a:moveTo>
                    <a:pt x="3599" y="2342"/>
                  </a:moveTo>
                  <a:lnTo>
                    <a:pt x="3919" y="2528"/>
                  </a:lnTo>
                  <a:lnTo>
                    <a:pt x="1284" y="7095"/>
                  </a:lnTo>
                  <a:lnTo>
                    <a:pt x="960" y="6909"/>
                  </a:lnTo>
                  <a:lnTo>
                    <a:pt x="3599" y="2342"/>
                  </a:lnTo>
                  <a:close/>
                  <a:moveTo>
                    <a:pt x="4283" y="6353"/>
                  </a:moveTo>
                  <a:cubicBezTo>
                    <a:pt x="4420" y="6353"/>
                    <a:pt x="4555" y="6417"/>
                    <a:pt x="4641" y="6536"/>
                  </a:cubicBezTo>
                  <a:cubicBezTo>
                    <a:pt x="4785" y="6733"/>
                    <a:pt x="4743" y="7011"/>
                    <a:pt x="4542" y="7151"/>
                  </a:cubicBezTo>
                  <a:lnTo>
                    <a:pt x="3124" y="8179"/>
                  </a:lnTo>
                  <a:cubicBezTo>
                    <a:pt x="3046" y="8236"/>
                    <a:pt x="2956" y="8263"/>
                    <a:pt x="2866" y="8263"/>
                  </a:cubicBezTo>
                  <a:cubicBezTo>
                    <a:pt x="2728" y="8263"/>
                    <a:pt x="2592" y="8199"/>
                    <a:pt x="2505" y="8080"/>
                  </a:cubicBezTo>
                  <a:lnTo>
                    <a:pt x="2508" y="8080"/>
                  </a:lnTo>
                  <a:cubicBezTo>
                    <a:pt x="2364" y="7883"/>
                    <a:pt x="2410" y="7609"/>
                    <a:pt x="2607" y="7465"/>
                  </a:cubicBezTo>
                  <a:lnTo>
                    <a:pt x="4025" y="6437"/>
                  </a:lnTo>
                  <a:cubicBezTo>
                    <a:pt x="4103" y="6380"/>
                    <a:pt x="4193" y="6353"/>
                    <a:pt x="4283" y="6353"/>
                  </a:cubicBezTo>
                  <a:close/>
                  <a:moveTo>
                    <a:pt x="5069" y="7372"/>
                  </a:moveTo>
                  <a:cubicBezTo>
                    <a:pt x="5203" y="7372"/>
                    <a:pt x="5333" y="7433"/>
                    <a:pt x="5418" y="7545"/>
                  </a:cubicBezTo>
                  <a:cubicBezTo>
                    <a:pt x="5566" y="7743"/>
                    <a:pt x="5524" y="8024"/>
                    <a:pt x="5327" y="8172"/>
                  </a:cubicBezTo>
                  <a:lnTo>
                    <a:pt x="4222" y="8970"/>
                  </a:lnTo>
                  <a:cubicBezTo>
                    <a:pt x="4144" y="9026"/>
                    <a:pt x="4054" y="9052"/>
                    <a:pt x="3965" y="9052"/>
                  </a:cubicBezTo>
                  <a:cubicBezTo>
                    <a:pt x="3831" y="9052"/>
                    <a:pt x="3700" y="8993"/>
                    <a:pt x="3613" y="8879"/>
                  </a:cubicBezTo>
                  <a:lnTo>
                    <a:pt x="3613" y="8875"/>
                  </a:lnTo>
                  <a:cubicBezTo>
                    <a:pt x="3462" y="8678"/>
                    <a:pt x="3522" y="8386"/>
                    <a:pt x="3719" y="8246"/>
                  </a:cubicBezTo>
                  <a:lnTo>
                    <a:pt x="4778" y="7479"/>
                  </a:lnTo>
                  <a:cubicBezTo>
                    <a:pt x="4813" y="7450"/>
                    <a:pt x="4855" y="7426"/>
                    <a:pt x="4894" y="7408"/>
                  </a:cubicBezTo>
                  <a:cubicBezTo>
                    <a:pt x="4951" y="7384"/>
                    <a:pt x="5010" y="7372"/>
                    <a:pt x="5069" y="7372"/>
                  </a:cubicBezTo>
                  <a:close/>
                  <a:moveTo>
                    <a:pt x="5849" y="8392"/>
                  </a:moveTo>
                  <a:cubicBezTo>
                    <a:pt x="5982" y="8392"/>
                    <a:pt x="6113" y="8453"/>
                    <a:pt x="6199" y="8566"/>
                  </a:cubicBezTo>
                  <a:cubicBezTo>
                    <a:pt x="6351" y="8763"/>
                    <a:pt x="6308" y="9044"/>
                    <a:pt x="6108" y="9192"/>
                  </a:cubicBezTo>
                  <a:lnTo>
                    <a:pt x="5323" y="9759"/>
                  </a:lnTo>
                  <a:cubicBezTo>
                    <a:pt x="5249" y="9814"/>
                    <a:pt x="5159" y="9843"/>
                    <a:pt x="5070" y="9843"/>
                  </a:cubicBezTo>
                  <a:cubicBezTo>
                    <a:pt x="5045" y="9843"/>
                    <a:pt x="5020" y="9841"/>
                    <a:pt x="4996" y="9836"/>
                  </a:cubicBezTo>
                  <a:cubicBezTo>
                    <a:pt x="4605" y="9776"/>
                    <a:pt x="4486" y="9277"/>
                    <a:pt x="4806" y="9044"/>
                  </a:cubicBezTo>
                  <a:lnTo>
                    <a:pt x="5562" y="8499"/>
                  </a:lnTo>
                  <a:lnTo>
                    <a:pt x="5591" y="8478"/>
                  </a:lnTo>
                  <a:cubicBezTo>
                    <a:pt x="5669" y="8420"/>
                    <a:pt x="5759" y="8392"/>
                    <a:pt x="5849" y="8392"/>
                  </a:cubicBezTo>
                  <a:close/>
                  <a:moveTo>
                    <a:pt x="3866" y="3422"/>
                  </a:moveTo>
                  <a:lnTo>
                    <a:pt x="4239" y="3636"/>
                  </a:lnTo>
                  <a:cubicBezTo>
                    <a:pt x="4269" y="3657"/>
                    <a:pt x="4306" y="3665"/>
                    <a:pt x="4342" y="3665"/>
                  </a:cubicBezTo>
                  <a:cubicBezTo>
                    <a:pt x="4349" y="3665"/>
                    <a:pt x="4356" y="3665"/>
                    <a:pt x="4363" y="3665"/>
                  </a:cubicBezTo>
                  <a:lnTo>
                    <a:pt x="5306" y="3552"/>
                  </a:lnTo>
                  <a:lnTo>
                    <a:pt x="5650" y="3696"/>
                  </a:lnTo>
                  <a:lnTo>
                    <a:pt x="5453" y="4484"/>
                  </a:lnTo>
                  <a:cubicBezTo>
                    <a:pt x="5450" y="4502"/>
                    <a:pt x="5446" y="4520"/>
                    <a:pt x="5446" y="4534"/>
                  </a:cubicBezTo>
                  <a:lnTo>
                    <a:pt x="5446" y="6247"/>
                  </a:lnTo>
                  <a:cubicBezTo>
                    <a:pt x="5446" y="6831"/>
                    <a:pt x="5921" y="7306"/>
                    <a:pt x="6505" y="7306"/>
                  </a:cubicBezTo>
                  <a:cubicBezTo>
                    <a:pt x="7086" y="7306"/>
                    <a:pt x="7561" y="6831"/>
                    <a:pt x="7561" y="6247"/>
                  </a:cubicBezTo>
                  <a:lnTo>
                    <a:pt x="7561" y="4593"/>
                  </a:lnTo>
                  <a:lnTo>
                    <a:pt x="7596" y="4537"/>
                  </a:lnTo>
                  <a:lnTo>
                    <a:pt x="11780" y="6817"/>
                  </a:lnTo>
                  <a:cubicBezTo>
                    <a:pt x="11991" y="6933"/>
                    <a:pt x="12072" y="7201"/>
                    <a:pt x="11955" y="7415"/>
                  </a:cubicBezTo>
                  <a:cubicBezTo>
                    <a:pt x="11875" y="7561"/>
                    <a:pt x="11723" y="7643"/>
                    <a:pt x="11566" y="7643"/>
                  </a:cubicBezTo>
                  <a:cubicBezTo>
                    <a:pt x="11496" y="7643"/>
                    <a:pt x="11424" y="7626"/>
                    <a:pt x="11357" y="7591"/>
                  </a:cubicBezTo>
                  <a:lnTo>
                    <a:pt x="9035" y="6325"/>
                  </a:lnTo>
                  <a:cubicBezTo>
                    <a:pt x="9002" y="6308"/>
                    <a:pt x="8971" y="6301"/>
                    <a:pt x="8941" y="6301"/>
                  </a:cubicBezTo>
                  <a:cubicBezTo>
                    <a:pt x="8762" y="6301"/>
                    <a:pt x="8652" y="6565"/>
                    <a:pt x="8845" y="6676"/>
                  </a:cubicBezTo>
                  <a:lnTo>
                    <a:pt x="10791" y="7739"/>
                  </a:lnTo>
                  <a:cubicBezTo>
                    <a:pt x="11002" y="7855"/>
                    <a:pt x="11083" y="8123"/>
                    <a:pt x="10967" y="8337"/>
                  </a:cubicBezTo>
                  <a:cubicBezTo>
                    <a:pt x="10885" y="8484"/>
                    <a:pt x="10733" y="8567"/>
                    <a:pt x="10577" y="8567"/>
                  </a:cubicBezTo>
                  <a:cubicBezTo>
                    <a:pt x="10505" y="8567"/>
                    <a:pt x="10433" y="8550"/>
                    <a:pt x="10365" y="8513"/>
                  </a:cubicBezTo>
                  <a:lnTo>
                    <a:pt x="8395" y="7436"/>
                  </a:lnTo>
                  <a:cubicBezTo>
                    <a:pt x="8362" y="7420"/>
                    <a:pt x="8329" y="7413"/>
                    <a:pt x="8299" y="7413"/>
                  </a:cubicBezTo>
                  <a:cubicBezTo>
                    <a:pt x="8118" y="7413"/>
                    <a:pt x="8008" y="7677"/>
                    <a:pt x="8201" y="7788"/>
                  </a:cubicBezTo>
                  <a:lnTo>
                    <a:pt x="9799" y="8661"/>
                  </a:lnTo>
                  <a:cubicBezTo>
                    <a:pt x="10013" y="8777"/>
                    <a:pt x="10091" y="9044"/>
                    <a:pt x="9975" y="9259"/>
                  </a:cubicBezTo>
                  <a:cubicBezTo>
                    <a:pt x="9895" y="9406"/>
                    <a:pt x="9743" y="9489"/>
                    <a:pt x="9587" y="9489"/>
                  </a:cubicBezTo>
                  <a:cubicBezTo>
                    <a:pt x="9515" y="9489"/>
                    <a:pt x="9443" y="9471"/>
                    <a:pt x="9376" y="9435"/>
                  </a:cubicBezTo>
                  <a:lnTo>
                    <a:pt x="7705" y="8524"/>
                  </a:lnTo>
                  <a:cubicBezTo>
                    <a:pt x="7672" y="8507"/>
                    <a:pt x="7640" y="8500"/>
                    <a:pt x="7610" y="8500"/>
                  </a:cubicBezTo>
                  <a:cubicBezTo>
                    <a:pt x="7428" y="8500"/>
                    <a:pt x="7319" y="8764"/>
                    <a:pt x="7512" y="8875"/>
                  </a:cubicBezTo>
                  <a:lnTo>
                    <a:pt x="8810" y="9583"/>
                  </a:lnTo>
                  <a:cubicBezTo>
                    <a:pt x="9021" y="9699"/>
                    <a:pt x="9102" y="9970"/>
                    <a:pt x="8986" y="10181"/>
                  </a:cubicBezTo>
                  <a:cubicBezTo>
                    <a:pt x="8903" y="10329"/>
                    <a:pt x="8750" y="10413"/>
                    <a:pt x="8593" y="10413"/>
                  </a:cubicBezTo>
                  <a:cubicBezTo>
                    <a:pt x="8522" y="10413"/>
                    <a:pt x="8451" y="10396"/>
                    <a:pt x="8384" y="10360"/>
                  </a:cubicBezTo>
                  <a:lnTo>
                    <a:pt x="7476" y="9864"/>
                  </a:lnTo>
                  <a:cubicBezTo>
                    <a:pt x="7480" y="9410"/>
                    <a:pt x="7128" y="9030"/>
                    <a:pt x="6674" y="9006"/>
                  </a:cubicBezTo>
                  <a:cubicBezTo>
                    <a:pt x="6678" y="8988"/>
                    <a:pt x="6681" y="8970"/>
                    <a:pt x="6685" y="8953"/>
                  </a:cubicBezTo>
                  <a:cubicBezTo>
                    <a:pt x="6755" y="8460"/>
                    <a:pt x="6389" y="8013"/>
                    <a:pt x="5893" y="7989"/>
                  </a:cubicBezTo>
                  <a:cubicBezTo>
                    <a:pt x="5897" y="7968"/>
                    <a:pt x="5900" y="7954"/>
                    <a:pt x="5900" y="7933"/>
                  </a:cubicBezTo>
                  <a:cubicBezTo>
                    <a:pt x="5974" y="7440"/>
                    <a:pt x="5605" y="6993"/>
                    <a:pt x="5108" y="6968"/>
                  </a:cubicBezTo>
                  <a:cubicBezTo>
                    <a:pt x="5112" y="6951"/>
                    <a:pt x="5116" y="6933"/>
                    <a:pt x="5119" y="6912"/>
                  </a:cubicBezTo>
                  <a:cubicBezTo>
                    <a:pt x="5154" y="6687"/>
                    <a:pt x="5094" y="6458"/>
                    <a:pt x="4954" y="6279"/>
                  </a:cubicBezTo>
                  <a:cubicBezTo>
                    <a:pt x="4788" y="6063"/>
                    <a:pt x="4537" y="5948"/>
                    <a:pt x="4283" y="5948"/>
                  </a:cubicBezTo>
                  <a:cubicBezTo>
                    <a:pt x="4111" y="5948"/>
                    <a:pt x="3938" y="6001"/>
                    <a:pt x="3789" y="6110"/>
                  </a:cubicBezTo>
                  <a:lnTo>
                    <a:pt x="2389" y="7120"/>
                  </a:lnTo>
                  <a:lnTo>
                    <a:pt x="1886" y="6852"/>
                  </a:lnTo>
                  <a:lnTo>
                    <a:pt x="3866" y="3422"/>
                  </a:lnTo>
                  <a:close/>
                  <a:moveTo>
                    <a:pt x="6637" y="9410"/>
                  </a:moveTo>
                  <a:cubicBezTo>
                    <a:pt x="6769" y="9410"/>
                    <a:pt x="6899" y="9470"/>
                    <a:pt x="6987" y="9583"/>
                  </a:cubicBezTo>
                  <a:cubicBezTo>
                    <a:pt x="7058" y="9678"/>
                    <a:pt x="7089" y="9797"/>
                    <a:pt x="7068" y="9917"/>
                  </a:cubicBezTo>
                  <a:cubicBezTo>
                    <a:pt x="7054" y="10033"/>
                    <a:pt x="6991" y="10139"/>
                    <a:pt x="6892" y="10209"/>
                  </a:cubicBezTo>
                  <a:lnTo>
                    <a:pt x="6424" y="10550"/>
                  </a:lnTo>
                  <a:cubicBezTo>
                    <a:pt x="6347" y="10606"/>
                    <a:pt x="6257" y="10633"/>
                    <a:pt x="6167" y="10633"/>
                  </a:cubicBezTo>
                  <a:cubicBezTo>
                    <a:pt x="6031" y="10633"/>
                    <a:pt x="5896" y="10570"/>
                    <a:pt x="5809" y="10448"/>
                  </a:cubicBezTo>
                  <a:cubicBezTo>
                    <a:pt x="5664" y="10251"/>
                    <a:pt x="5710" y="9977"/>
                    <a:pt x="5907" y="9832"/>
                  </a:cubicBezTo>
                  <a:lnTo>
                    <a:pt x="6347" y="9516"/>
                  </a:lnTo>
                  <a:lnTo>
                    <a:pt x="6379" y="9495"/>
                  </a:lnTo>
                  <a:cubicBezTo>
                    <a:pt x="6457" y="9438"/>
                    <a:pt x="6548" y="9410"/>
                    <a:pt x="6637" y="9410"/>
                  </a:cubicBezTo>
                  <a:close/>
                  <a:moveTo>
                    <a:pt x="290" y="0"/>
                  </a:moveTo>
                  <a:cubicBezTo>
                    <a:pt x="113" y="0"/>
                    <a:pt x="0" y="266"/>
                    <a:pt x="193" y="378"/>
                  </a:cubicBezTo>
                  <a:lnTo>
                    <a:pt x="3251" y="2141"/>
                  </a:lnTo>
                  <a:lnTo>
                    <a:pt x="612" y="6708"/>
                  </a:lnTo>
                  <a:lnTo>
                    <a:pt x="394" y="6581"/>
                  </a:lnTo>
                  <a:cubicBezTo>
                    <a:pt x="358" y="6561"/>
                    <a:pt x="323" y="6551"/>
                    <a:pt x="290" y="6551"/>
                  </a:cubicBezTo>
                  <a:cubicBezTo>
                    <a:pt x="113" y="6551"/>
                    <a:pt x="0" y="6817"/>
                    <a:pt x="193" y="6930"/>
                  </a:cubicBezTo>
                  <a:lnTo>
                    <a:pt x="1256" y="7545"/>
                  </a:lnTo>
                  <a:cubicBezTo>
                    <a:pt x="1287" y="7563"/>
                    <a:pt x="1321" y="7571"/>
                    <a:pt x="1354" y="7571"/>
                  </a:cubicBezTo>
                  <a:cubicBezTo>
                    <a:pt x="1424" y="7571"/>
                    <a:pt x="1492" y="7536"/>
                    <a:pt x="1530" y="7472"/>
                  </a:cubicBezTo>
                  <a:lnTo>
                    <a:pt x="1681" y="7208"/>
                  </a:lnTo>
                  <a:lnTo>
                    <a:pt x="2114" y="7436"/>
                  </a:lnTo>
                  <a:cubicBezTo>
                    <a:pt x="1816" y="8021"/>
                    <a:pt x="2265" y="8668"/>
                    <a:pt x="2861" y="8668"/>
                  </a:cubicBezTo>
                  <a:cubicBezTo>
                    <a:pt x="2946" y="8668"/>
                    <a:pt x="3034" y="8654"/>
                    <a:pt x="3124" y="8626"/>
                  </a:cubicBezTo>
                  <a:cubicBezTo>
                    <a:pt x="3124" y="8805"/>
                    <a:pt x="3184" y="8977"/>
                    <a:pt x="3289" y="9122"/>
                  </a:cubicBezTo>
                  <a:cubicBezTo>
                    <a:pt x="3454" y="9334"/>
                    <a:pt x="3705" y="9454"/>
                    <a:pt x="3966" y="9454"/>
                  </a:cubicBezTo>
                  <a:cubicBezTo>
                    <a:pt x="4051" y="9454"/>
                    <a:pt x="4137" y="9441"/>
                    <a:pt x="4222" y="9414"/>
                  </a:cubicBezTo>
                  <a:cubicBezTo>
                    <a:pt x="4225" y="9825"/>
                    <a:pt x="4524" y="10170"/>
                    <a:pt x="4929" y="10234"/>
                  </a:cubicBezTo>
                  <a:cubicBezTo>
                    <a:pt x="4975" y="10241"/>
                    <a:pt x="5021" y="10244"/>
                    <a:pt x="5066" y="10248"/>
                  </a:cubicBezTo>
                  <a:cubicBezTo>
                    <a:pt x="5151" y="10244"/>
                    <a:pt x="5239" y="10234"/>
                    <a:pt x="5320" y="10205"/>
                  </a:cubicBezTo>
                  <a:cubicBezTo>
                    <a:pt x="5327" y="10614"/>
                    <a:pt x="5626" y="10958"/>
                    <a:pt x="6030" y="11025"/>
                  </a:cubicBezTo>
                  <a:cubicBezTo>
                    <a:pt x="6076" y="11032"/>
                    <a:pt x="6122" y="11036"/>
                    <a:pt x="6168" y="11036"/>
                  </a:cubicBezTo>
                  <a:cubicBezTo>
                    <a:pt x="6343" y="11036"/>
                    <a:pt x="6516" y="10979"/>
                    <a:pt x="6660" y="10877"/>
                  </a:cubicBezTo>
                  <a:lnTo>
                    <a:pt x="7128" y="10536"/>
                  </a:lnTo>
                  <a:cubicBezTo>
                    <a:pt x="7227" y="10466"/>
                    <a:pt x="7308" y="10371"/>
                    <a:pt x="7367" y="10265"/>
                  </a:cubicBezTo>
                  <a:lnTo>
                    <a:pt x="8194" y="10716"/>
                  </a:lnTo>
                  <a:cubicBezTo>
                    <a:pt x="8325" y="10786"/>
                    <a:pt x="8462" y="10819"/>
                    <a:pt x="8595" y="10819"/>
                  </a:cubicBezTo>
                  <a:cubicBezTo>
                    <a:pt x="9069" y="10819"/>
                    <a:pt x="9493" y="10409"/>
                    <a:pt x="9433" y="9878"/>
                  </a:cubicBezTo>
                  <a:lnTo>
                    <a:pt x="9433" y="9878"/>
                  </a:lnTo>
                  <a:cubicBezTo>
                    <a:pt x="9485" y="9888"/>
                    <a:pt x="9536" y="9892"/>
                    <a:pt x="9587" y="9892"/>
                  </a:cubicBezTo>
                  <a:cubicBezTo>
                    <a:pt x="10077" y="9892"/>
                    <a:pt x="10482" y="9463"/>
                    <a:pt x="10425" y="8956"/>
                  </a:cubicBezTo>
                  <a:lnTo>
                    <a:pt x="10425" y="8956"/>
                  </a:lnTo>
                  <a:cubicBezTo>
                    <a:pt x="10477" y="8966"/>
                    <a:pt x="10529" y="8971"/>
                    <a:pt x="10579" y="8971"/>
                  </a:cubicBezTo>
                  <a:cubicBezTo>
                    <a:pt x="11070" y="8971"/>
                    <a:pt x="11475" y="8541"/>
                    <a:pt x="11417" y="8031"/>
                  </a:cubicBezTo>
                  <a:lnTo>
                    <a:pt x="11417" y="8031"/>
                  </a:lnTo>
                  <a:cubicBezTo>
                    <a:pt x="11466" y="8042"/>
                    <a:pt x="11516" y="8045"/>
                    <a:pt x="11568" y="8045"/>
                  </a:cubicBezTo>
                  <a:cubicBezTo>
                    <a:pt x="11649" y="8045"/>
                    <a:pt x="11730" y="8035"/>
                    <a:pt x="11808" y="8010"/>
                  </a:cubicBezTo>
                  <a:cubicBezTo>
                    <a:pt x="12255" y="7880"/>
                    <a:pt x="12508" y="7412"/>
                    <a:pt x="12378" y="6965"/>
                  </a:cubicBezTo>
                  <a:cubicBezTo>
                    <a:pt x="12364" y="6912"/>
                    <a:pt x="12342" y="6863"/>
                    <a:pt x="12318" y="6817"/>
                  </a:cubicBezTo>
                  <a:lnTo>
                    <a:pt x="12670" y="6567"/>
                  </a:lnTo>
                  <a:lnTo>
                    <a:pt x="12856" y="6810"/>
                  </a:lnTo>
                  <a:cubicBezTo>
                    <a:pt x="12897" y="6861"/>
                    <a:pt x="12957" y="6889"/>
                    <a:pt x="13018" y="6889"/>
                  </a:cubicBezTo>
                  <a:cubicBezTo>
                    <a:pt x="13061" y="6889"/>
                    <a:pt x="13104" y="6875"/>
                    <a:pt x="13141" y="6845"/>
                  </a:cubicBezTo>
                  <a:lnTo>
                    <a:pt x="13697" y="6405"/>
                  </a:lnTo>
                  <a:cubicBezTo>
                    <a:pt x="13848" y="6269"/>
                    <a:pt x="13725" y="6052"/>
                    <a:pt x="13564" y="6052"/>
                  </a:cubicBezTo>
                  <a:cubicBezTo>
                    <a:pt x="13526" y="6052"/>
                    <a:pt x="13486" y="6064"/>
                    <a:pt x="13447" y="6092"/>
                  </a:cubicBezTo>
                  <a:lnTo>
                    <a:pt x="13444" y="6092"/>
                  </a:lnTo>
                  <a:lnTo>
                    <a:pt x="13050" y="6405"/>
                  </a:lnTo>
                  <a:lnTo>
                    <a:pt x="9865" y="2226"/>
                  </a:lnTo>
                  <a:lnTo>
                    <a:pt x="11685" y="1057"/>
                  </a:lnTo>
                  <a:cubicBezTo>
                    <a:pt x="11871" y="938"/>
                    <a:pt x="11755" y="685"/>
                    <a:pt x="11582" y="685"/>
                  </a:cubicBezTo>
                  <a:cubicBezTo>
                    <a:pt x="11546" y="685"/>
                    <a:pt x="11508" y="695"/>
                    <a:pt x="11470" y="720"/>
                  </a:cubicBezTo>
                  <a:lnTo>
                    <a:pt x="9468" y="2007"/>
                  </a:lnTo>
                  <a:cubicBezTo>
                    <a:pt x="9369" y="2071"/>
                    <a:pt x="9345" y="2204"/>
                    <a:pt x="9415" y="2296"/>
                  </a:cubicBezTo>
                  <a:lnTo>
                    <a:pt x="9781" y="2774"/>
                  </a:lnTo>
                  <a:lnTo>
                    <a:pt x="9521" y="2975"/>
                  </a:lnTo>
                  <a:lnTo>
                    <a:pt x="8493" y="2634"/>
                  </a:lnTo>
                  <a:cubicBezTo>
                    <a:pt x="8472" y="2627"/>
                    <a:pt x="8451" y="2623"/>
                    <a:pt x="8430" y="2623"/>
                  </a:cubicBezTo>
                  <a:lnTo>
                    <a:pt x="6073" y="2623"/>
                  </a:lnTo>
                  <a:cubicBezTo>
                    <a:pt x="5981" y="2623"/>
                    <a:pt x="5900" y="2686"/>
                    <a:pt x="5879" y="2774"/>
                  </a:cubicBezTo>
                  <a:lnTo>
                    <a:pt x="5745" y="3306"/>
                  </a:lnTo>
                  <a:lnTo>
                    <a:pt x="5411" y="3165"/>
                  </a:lnTo>
                  <a:cubicBezTo>
                    <a:pt x="5387" y="3154"/>
                    <a:pt x="5361" y="3150"/>
                    <a:pt x="5335" y="3150"/>
                  </a:cubicBezTo>
                  <a:cubicBezTo>
                    <a:pt x="5328" y="3150"/>
                    <a:pt x="5320" y="3150"/>
                    <a:pt x="5313" y="3151"/>
                  </a:cubicBezTo>
                  <a:lnTo>
                    <a:pt x="4384" y="3260"/>
                  </a:lnTo>
                  <a:lnTo>
                    <a:pt x="4067" y="3077"/>
                  </a:lnTo>
                  <a:lnTo>
                    <a:pt x="4366" y="2556"/>
                  </a:lnTo>
                  <a:cubicBezTo>
                    <a:pt x="4422" y="2458"/>
                    <a:pt x="4387" y="2338"/>
                    <a:pt x="4292" y="2282"/>
                  </a:cubicBezTo>
                  <a:lnTo>
                    <a:pt x="394" y="30"/>
                  </a:lnTo>
                  <a:cubicBezTo>
                    <a:pt x="358" y="9"/>
                    <a:pt x="323" y="0"/>
                    <a:pt x="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7514;p91"/>
            <p:cNvSpPr/>
            <p:nvPr/>
          </p:nvSpPr>
          <p:spPr>
            <a:xfrm>
              <a:off x="3077657" y="2017372"/>
              <a:ext cx="44195" cy="29411"/>
            </a:xfrm>
            <a:custGeom>
              <a:avLst/>
              <a:gdLst/>
              <a:ahLst/>
              <a:cxnLst/>
              <a:rect l="l" t="t" r="r" b="b"/>
              <a:pathLst>
                <a:path w="1698" h="1130" extrusionOk="0">
                  <a:moveTo>
                    <a:pt x="1407" y="0"/>
                  </a:moveTo>
                  <a:cubicBezTo>
                    <a:pt x="1372" y="0"/>
                    <a:pt x="1334" y="11"/>
                    <a:pt x="1295" y="35"/>
                  </a:cubicBezTo>
                  <a:lnTo>
                    <a:pt x="169" y="757"/>
                  </a:lnTo>
                  <a:cubicBezTo>
                    <a:pt x="1" y="866"/>
                    <a:pt x="78" y="1130"/>
                    <a:pt x="279" y="1130"/>
                  </a:cubicBezTo>
                  <a:cubicBezTo>
                    <a:pt x="317" y="1130"/>
                    <a:pt x="356" y="1116"/>
                    <a:pt x="388" y="1095"/>
                  </a:cubicBezTo>
                  <a:lnTo>
                    <a:pt x="1514" y="373"/>
                  </a:lnTo>
                  <a:cubicBezTo>
                    <a:pt x="1698" y="253"/>
                    <a:pt x="1581" y="0"/>
                    <a:pt x="1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52714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Александра\Desktop\МАТЕМАТИКА 6 класс\Медиастудия\16-09-2024_05-53-59\GRIA75BKlUY.jpg"/>
          <p:cNvPicPr/>
          <p:nvPr/>
        </p:nvPicPr>
        <p:blipFill rotWithShape="1">
          <a:blip r:embed="rId3" cstate="print"/>
          <a:srcRect l="733" t="7287" r="134" b="-1812"/>
          <a:stretch/>
        </p:blipFill>
        <p:spPr>
          <a:xfrm>
            <a:off x="182880" y="3159257"/>
            <a:ext cx="2538922" cy="1946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ШКИБ 2025\МЕДИАСТУДИЯ\СТЕНД Финансовая грамотность\K33dm7cSisI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73" t="1872" r="-22346"/>
          <a:stretch/>
        </p:blipFill>
        <p:spPr bwMode="auto">
          <a:xfrm>
            <a:off x="2421398" y="3159256"/>
            <a:ext cx="1943102" cy="1907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Александра\Desktop\МАТЕМАТИКА 6 класс\Медиастудия\16-09-2024_05-53-59\SAM_8574.JPG"/>
          <p:cNvPicPr/>
          <p:nvPr/>
        </p:nvPicPr>
        <p:blipFill rotWithShape="1">
          <a:blip r:embed="rId5" cstate="print"/>
          <a:srcRect l="-190" t="5193" r="15138" b="3485"/>
          <a:stretch/>
        </p:blipFill>
        <p:spPr>
          <a:xfrm>
            <a:off x="6461760" y="3171089"/>
            <a:ext cx="2590799" cy="1895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Александра\Desktop\МАТЕМАТИКА 6 класс\Медиастудия\16-09-2024_05-53-59\p2SY7kSitUw.jpg"/>
          <p:cNvPicPr/>
          <p:nvPr/>
        </p:nvPicPr>
        <p:blipFill rotWithShape="1">
          <a:blip r:embed="rId6" cstate="print"/>
          <a:srcRect l="-1515" t="7712" r="-1"/>
          <a:stretch/>
        </p:blipFill>
        <p:spPr>
          <a:xfrm>
            <a:off x="4027458" y="3159257"/>
            <a:ext cx="2441922" cy="1914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21920" y="109999"/>
            <a:ext cx="8839199" cy="804401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фестиваль детского творчества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«КРЫМСКИЙ ВУНДЕРКИНД»</a:t>
            </a:r>
          </a:p>
        </p:txBody>
      </p:sp>
      <p:grpSp>
        <p:nvGrpSpPr>
          <p:cNvPr id="10" name="Google Shape;9504;p87"/>
          <p:cNvGrpSpPr/>
          <p:nvPr/>
        </p:nvGrpSpPr>
        <p:grpSpPr>
          <a:xfrm>
            <a:off x="5703151" y="1357179"/>
            <a:ext cx="353757" cy="346413"/>
            <a:chOff x="1754297" y="1511310"/>
            <a:chExt cx="353757" cy="346413"/>
          </a:xfrm>
        </p:grpSpPr>
        <p:sp>
          <p:nvSpPr>
            <p:cNvPr id="11" name="Google Shape;9505;p87"/>
            <p:cNvSpPr/>
            <p:nvPr/>
          </p:nvSpPr>
          <p:spPr>
            <a:xfrm>
              <a:off x="1767411" y="1516791"/>
              <a:ext cx="335607" cy="335607"/>
            </a:xfrm>
            <a:custGeom>
              <a:avLst/>
              <a:gdLst/>
              <a:ahLst/>
              <a:cxnLst/>
              <a:rect l="l" t="t" r="r" b="b"/>
              <a:pathLst>
                <a:path w="12796" h="12796" extrusionOk="0">
                  <a:moveTo>
                    <a:pt x="6396" y="1"/>
                  </a:moveTo>
                  <a:cubicBezTo>
                    <a:pt x="2864" y="1"/>
                    <a:pt x="1" y="2864"/>
                    <a:pt x="1" y="6396"/>
                  </a:cubicBezTo>
                  <a:cubicBezTo>
                    <a:pt x="1" y="9932"/>
                    <a:pt x="2864" y="12795"/>
                    <a:pt x="6396" y="12795"/>
                  </a:cubicBezTo>
                  <a:cubicBezTo>
                    <a:pt x="9927" y="12795"/>
                    <a:pt x="12795" y="9932"/>
                    <a:pt x="12795" y="6396"/>
                  </a:cubicBezTo>
                  <a:cubicBezTo>
                    <a:pt x="12795" y="2864"/>
                    <a:pt x="9927" y="1"/>
                    <a:pt x="6396" y="1"/>
                  </a:cubicBezTo>
                  <a:close/>
                </a:path>
              </a:pathLst>
            </a:custGeom>
            <a:solidFill>
              <a:srgbClr val="DCE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06;p87"/>
            <p:cNvSpPr/>
            <p:nvPr/>
          </p:nvSpPr>
          <p:spPr>
            <a:xfrm>
              <a:off x="1792537" y="1541917"/>
              <a:ext cx="285224" cy="285224"/>
            </a:xfrm>
            <a:custGeom>
              <a:avLst/>
              <a:gdLst/>
              <a:ahLst/>
              <a:cxnLst/>
              <a:rect l="l" t="t" r="r" b="b"/>
              <a:pathLst>
                <a:path w="10875" h="10875" extrusionOk="0">
                  <a:moveTo>
                    <a:pt x="5438" y="0"/>
                  </a:moveTo>
                  <a:cubicBezTo>
                    <a:pt x="2435" y="0"/>
                    <a:pt x="0" y="2435"/>
                    <a:pt x="0" y="5438"/>
                  </a:cubicBezTo>
                  <a:cubicBezTo>
                    <a:pt x="0" y="8445"/>
                    <a:pt x="2435" y="10875"/>
                    <a:pt x="5438" y="10875"/>
                  </a:cubicBezTo>
                  <a:cubicBezTo>
                    <a:pt x="8440" y="10875"/>
                    <a:pt x="10875" y="8445"/>
                    <a:pt x="10875" y="5438"/>
                  </a:cubicBezTo>
                  <a:cubicBezTo>
                    <a:pt x="10875" y="2435"/>
                    <a:pt x="8440" y="0"/>
                    <a:pt x="5438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07;p87"/>
            <p:cNvSpPr/>
            <p:nvPr/>
          </p:nvSpPr>
          <p:spPr>
            <a:xfrm>
              <a:off x="1827734" y="1577115"/>
              <a:ext cx="266681" cy="250158"/>
            </a:xfrm>
            <a:custGeom>
              <a:avLst/>
              <a:gdLst/>
              <a:ahLst/>
              <a:cxnLst/>
              <a:rect l="l" t="t" r="r" b="b"/>
              <a:pathLst>
                <a:path w="10168" h="9538" extrusionOk="0">
                  <a:moveTo>
                    <a:pt x="7671" y="1"/>
                  </a:moveTo>
                  <a:lnTo>
                    <a:pt x="7671" y="1"/>
                  </a:lnTo>
                  <a:cubicBezTo>
                    <a:pt x="9547" y="2157"/>
                    <a:pt x="9437" y="5395"/>
                    <a:pt x="7416" y="7416"/>
                  </a:cubicBezTo>
                  <a:cubicBezTo>
                    <a:pt x="6358" y="8476"/>
                    <a:pt x="4965" y="9012"/>
                    <a:pt x="3570" y="9012"/>
                  </a:cubicBezTo>
                  <a:cubicBezTo>
                    <a:pt x="2299" y="9012"/>
                    <a:pt x="1026" y="8567"/>
                    <a:pt x="1" y="7671"/>
                  </a:cubicBezTo>
                  <a:lnTo>
                    <a:pt x="1" y="7671"/>
                  </a:lnTo>
                  <a:cubicBezTo>
                    <a:pt x="1080" y="8911"/>
                    <a:pt x="2589" y="9538"/>
                    <a:pt x="4102" y="9538"/>
                  </a:cubicBezTo>
                  <a:cubicBezTo>
                    <a:pt x="5489" y="9538"/>
                    <a:pt x="6879" y="9011"/>
                    <a:pt x="7945" y="7945"/>
                  </a:cubicBezTo>
                  <a:cubicBezTo>
                    <a:pt x="10168" y="5717"/>
                    <a:pt x="10043" y="2070"/>
                    <a:pt x="7671" y="1"/>
                  </a:cubicBez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508;p87"/>
            <p:cNvSpPr/>
            <p:nvPr/>
          </p:nvSpPr>
          <p:spPr>
            <a:xfrm>
              <a:off x="1754297" y="1511310"/>
              <a:ext cx="353757" cy="346413"/>
            </a:xfrm>
            <a:custGeom>
              <a:avLst/>
              <a:gdLst/>
              <a:ahLst/>
              <a:cxnLst/>
              <a:rect l="l" t="t" r="r" b="b"/>
              <a:pathLst>
                <a:path w="13488" h="13208" extrusionOk="0">
                  <a:moveTo>
                    <a:pt x="6890" y="1"/>
                  </a:moveTo>
                  <a:cubicBezTo>
                    <a:pt x="6596" y="1"/>
                    <a:pt x="6299" y="20"/>
                    <a:pt x="6001" y="61"/>
                  </a:cubicBezTo>
                  <a:cubicBezTo>
                    <a:pt x="2502" y="532"/>
                    <a:pt x="0" y="3674"/>
                    <a:pt x="313" y="7192"/>
                  </a:cubicBezTo>
                  <a:cubicBezTo>
                    <a:pt x="622" y="10611"/>
                    <a:pt x="3487" y="13208"/>
                    <a:pt x="6887" y="13208"/>
                  </a:cubicBezTo>
                  <a:cubicBezTo>
                    <a:pt x="6984" y="13208"/>
                    <a:pt x="7082" y="13206"/>
                    <a:pt x="7179" y="13202"/>
                  </a:cubicBezTo>
                  <a:cubicBezTo>
                    <a:pt x="10702" y="13043"/>
                    <a:pt x="13483" y="10136"/>
                    <a:pt x="13488" y="6609"/>
                  </a:cubicBezTo>
                  <a:cubicBezTo>
                    <a:pt x="13488" y="6489"/>
                    <a:pt x="13483" y="6374"/>
                    <a:pt x="13478" y="6253"/>
                  </a:cubicBezTo>
                  <a:cubicBezTo>
                    <a:pt x="13473" y="6128"/>
                    <a:pt x="13380" y="6068"/>
                    <a:pt x="13286" y="6068"/>
                  </a:cubicBezTo>
                  <a:cubicBezTo>
                    <a:pt x="13184" y="6068"/>
                    <a:pt x="13083" y="6138"/>
                    <a:pt x="13093" y="6273"/>
                  </a:cubicBezTo>
                  <a:cubicBezTo>
                    <a:pt x="13098" y="6383"/>
                    <a:pt x="13103" y="6494"/>
                    <a:pt x="13103" y="6605"/>
                  </a:cubicBezTo>
                  <a:cubicBezTo>
                    <a:pt x="13098" y="9915"/>
                    <a:pt x="10490" y="12634"/>
                    <a:pt x="7184" y="12778"/>
                  </a:cubicBezTo>
                  <a:cubicBezTo>
                    <a:pt x="7093" y="12782"/>
                    <a:pt x="7001" y="12784"/>
                    <a:pt x="6910" y="12784"/>
                  </a:cubicBezTo>
                  <a:cubicBezTo>
                    <a:pt x="3728" y="12784"/>
                    <a:pt x="1041" y="10353"/>
                    <a:pt x="756" y="7148"/>
                  </a:cubicBezTo>
                  <a:cubicBezTo>
                    <a:pt x="462" y="3852"/>
                    <a:pt x="2810" y="908"/>
                    <a:pt x="6087" y="465"/>
                  </a:cubicBezTo>
                  <a:cubicBezTo>
                    <a:pt x="6367" y="427"/>
                    <a:pt x="6645" y="409"/>
                    <a:pt x="6920" y="409"/>
                  </a:cubicBezTo>
                  <a:cubicBezTo>
                    <a:pt x="9866" y="409"/>
                    <a:pt x="12460" y="2518"/>
                    <a:pt x="13002" y="5493"/>
                  </a:cubicBezTo>
                  <a:cubicBezTo>
                    <a:pt x="13012" y="5617"/>
                    <a:pt x="13100" y="5672"/>
                    <a:pt x="13189" y="5672"/>
                  </a:cubicBezTo>
                  <a:cubicBezTo>
                    <a:pt x="13304" y="5672"/>
                    <a:pt x="13422" y="5580"/>
                    <a:pt x="13382" y="5426"/>
                  </a:cubicBezTo>
                  <a:cubicBezTo>
                    <a:pt x="12805" y="2248"/>
                    <a:pt x="10035" y="1"/>
                    <a:pt x="68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509;p87"/>
            <p:cNvSpPr/>
            <p:nvPr/>
          </p:nvSpPr>
          <p:spPr>
            <a:xfrm>
              <a:off x="1768040" y="1536803"/>
              <a:ext cx="333194" cy="296528"/>
            </a:xfrm>
            <a:custGeom>
              <a:avLst/>
              <a:gdLst/>
              <a:ahLst/>
              <a:cxnLst/>
              <a:rect l="l" t="t" r="r" b="b"/>
              <a:pathLst>
                <a:path w="12704" h="11306" extrusionOk="0">
                  <a:moveTo>
                    <a:pt x="6388" y="0"/>
                  </a:moveTo>
                  <a:cubicBezTo>
                    <a:pt x="4864" y="0"/>
                    <a:pt x="3346" y="614"/>
                    <a:pt x="2233" y="1817"/>
                  </a:cubicBezTo>
                  <a:cubicBezTo>
                    <a:pt x="2103" y="1959"/>
                    <a:pt x="2232" y="2144"/>
                    <a:pt x="2380" y="2144"/>
                  </a:cubicBezTo>
                  <a:cubicBezTo>
                    <a:pt x="2428" y="2144"/>
                    <a:pt x="2478" y="2124"/>
                    <a:pt x="2522" y="2077"/>
                  </a:cubicBezTo>
                  <a:cubicBezTo>
                    <a:pt x="3551" y="965"/>
                    <a:pt x="4954" y="397"/>
                    <a:pt x="6364" y="397"/>
                  </a:cubicBezTo>
                  <a:cubicBezTo>
                    <a:pt x="7565" y="397"/>
                    <a:pt x="8771" y="810"/>
                    <a:pt x="9754" y="1649"/>
                  </a:cubicBezTo>
                  <a:cubicBezTo>
                    <a:pt x="11891" y="3467"/>
                    <a:pt x="12208" y="6648"/>
                    <a:pt x="10476" y="8857"/>
                  </a:cubicBezTo>
                  <a:cubicBezTo>
                    <a:pt x="9446" y="10170"/>
                    <a:pt x="7908" y="10863"/>
                    <a:pt x="6352" y="10863"/>
                  </a:cubicBezTo>
                  <a:cubicBezTo>
                    <a:pt x="5292" y="10863"/>
                    <a:pt x="4224" y="10541"/>
                    <a:pt x="3302" y="9877"/>
                  </a:cubicBezTo>
                  <a:cubicBezTo>
                    <a:pt x="1026" y="8236"/>
                    <a:pt x="448" y="5089"/>
                    <a:pt x="1998" y="2746"/>
                  </a:cubicBezTo>
                  <a:cubicBezTo>
                    <a:pt x="2055" y="2659"/>
                    <a:pt x="2031" y="2539"/>
                    <a:pt x="1940" y="2481"/>
                  </a:cubicBezTo>
                  <a:cubicBezTo>
                    <a:pt x="1907" y="2457"/>
                    <a:pt x="1870" y="2446"/>
                    <a:pt x="1833" y="2446"/>
                  </a:cubicBezTo>
                  <a:cubicBezTo>
                    <a:pt x="1772" y="2446"/>
                    <a:pt x="1711" y="2477"/>
                    <a:pt x="1675" y="2534"/>
                  </a:cubicBezTo>
                  <a:cubicBezTo>
                    <a:pt x="1" y="5065"/>
                    <a:pt x="622" y="8462"/>
                    <a:pt x="3080" y="10237"/>
                  </a:cubicBezTo>
                  <a:cubicBezTo>
                    <a:pt x="4078" y="10958"/>
                    <a:pt x="5234" y="11306"/>
                    <a:pt x="6380" y="11306"/>
                  </a:cubicBezTo>
                  <a:cubicBezTo>
                    <a:pt x="8060" y="11306"/>
                    <a:pt x="9720" y="10559"/>
                    <a:pt x="10832" y="9140"/>
                  </a:cubicBezTo>
                  <a:cubicBezTo>
                    <a:pt x="12704" y="6754"/>
                    <a:pt x="12362" y="3313"/>
                    <a:pt x="10053" y="1350"/>
                  </a:cubicBezTo>
                  <a:cubicBezTo>
                    <a:pt x="8990" y="445"/>
                    <a:pt x="7687" y="0"/>
                    <a:pt x="63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510;p87"/>
            <p:cNvSpPr/>
            <p:nvPr/>
          </p:nvSpPr>
          <p:spPr>
            <a:xfrm>
              <a:off x="1812207" y="1679481"/>
              <a:ext cx="19094" cy="10229"/>
            </a:xfrm>
            <a:custGeom>
              <a:avLst/>
              <a:gdLst/>
              <a:ahLst/>
              <a:cxnLst/>
              <a:rect l="l" t="t" r="r" b="b"/>
              <a:pathLst>
                <a:path w="728" h="390" extrusionOk="0">
                  <a:moveTo>
                    <a:pt x="193" y="0"/>
                  </a:moveTo>
                  <a:cubicBezTo>
                    <a:pt x="88" y="0"/>
                    <a:pt x="1" y="87"/>
                    <a:pt x="1" y="197"/>
                  </a:cubicBezTo>
                  <a:cubicBezTo>
                    <a:pt x="1" y="303"/>
                    <a:pt x="88" y="390"/>
                    <a:pt x="193" y="390"/>
                  </a:cubicBezTo>
                  <a:lnTo>
                    <a:pt x="472" y="390"/>
                  </a:lnTo>
                  <a:cubicBezTo>
                    <a:pt x="727" y="390"/>
                    <a:pt x="727" y="0"/>
                    <a:pt x="4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11;p87"/>
            <p:cNvSpPr/>
            <p:nvPr/>
          </p:nvSpPr>
          <p:spPr>
            <a:xfrm>
              <a:off x="1930100" y="1561667"/>
              <a:ext cx="129747" cy="128043"/>
            </a:xfrm>
            <a:custGeom>
              <a:avLst/>
              <a:gdLst/>
              <a:ahLst/>
              <a:cxnLst/>
              <a:rect l="l" t="t" r="r" b="b"/>
              <a:pathLst>
                <a:path w="4947" h="4882" extrusionOk="0">
                  <a:moveTo>
                    <a:pt x="193" y="0"/>
                  </a:moveTo>
                  <a:cubicBezTo>
                    <a:pt x="96" y="0"/>
                    <a:pt x="0" y="65"/>
                    <a:pt x="0" y="195"/>
                  </a:cubicBezTo>
                  <a:lnTo>
                    <a:pt x="0" y="4689"/>
                  </a:lnTo>
                  <a:cubicBezTo>
                    <a:pt x="0" y="4795"/>
                    <a:pt x="87" y="4882"/>
                    <a:pt x="193" y="4882"/>
                  </a:cubicBezTo>
                  <a:lnTo>
                    <a:pt x="4687" y="4882"/>
                  </a:lnTo>
                  <a:cubicBezTo>
                    <a:pt x="4947" y="4882"/>
                    <a:pt x="4947" y="4497"/>
                    <a:pt x="4687" y="4497"/>
                  </a:cubicBezTo>
                  <a:lnTo>
                    <a:pt x="385" y="4497"/>
                  </a:lnTo>
                  <a:lnTo>
                    <a:pt x="385" y="195"/>
                  </a:lnTo>
                  <a:cubicBezTo>
                    <a:pt x="385" y="65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12;p87"/>
            <p:cNvSpPr/>
            <p:nvPr/>
          </p:nvSpPr>
          <p:spPr>
            <a:xfrm>
              <a:off x="1930100" y="1790187"/>
              <a:ext cx="10124" cy="17363"/>
            </a:xfrm>
            <a:custGeom>
              <a:avLst/>
              <a:gdLst/>
              <a:ahLst/>
              <a:cxnLst/>
              <a:rect l="l" t="t" r="r" b="b"/>
              <a:pathLst>
                <a:path w="386" h="662" extrusionOk="0">
                  <a:moveTo>
                    <a:pt x="193" y="0"/>
                  </a:moveTo>
                  <a:cubicBezTo>
                    <a:pt x="96" y="0"/>
                    <a:pt x="0" y="64"/>
                    <a:pt x="0" y="192"/>
                  </a:cubicBezTo>
                  <a:lnTo>
                    <a:pt x="0" y="471"/>
                  </a:lnTo>
                  <a:cubicBezTo>
                    <a:pt x="0" y="598"/>
                    <a:pt x="96" y="662"/>
                    <a:pt x="193" y="662"/>
                  </a:cubicBezTo>
                  <a:cubicBezTo>
                    <a:pt x="289" y="662"/>
                    <a:pt x="385" y="598"/>
                    <a:pt x="385" y="471"/>
                  </a:cubicBezTo>
                  <a:lnTo>
                    <a:pt x="385" y="192"/>
                  </a:lnTo>
                  <a:cubicBezTo>
                    <a:pt x="385" y="64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13;p87"/>
            <p:cNvSpPr/>
            <p:nvPr/>
          </p:nvSpPr>
          <p:spPr>
            <a:xfrm>
              <a:off x="1844598" y="1595998"/>
              <a:ext cx="19671" cy="15553"/>
            </a:xfrm>
            <a:custGeom>
              <a:avLst/>
              <a:gdLst/>
              <a:ahLst/>
              <a:cxnLst/>
              <a:rect l="l" t="t" r="r" b="b"/>
              <a:pathLst>
                <a:path w="750" h="593" extrusionOk="0">
                  <a:moveTo>
                    <a:pt x="277" y="0"/>
                  </a:moveTo>
                  <a:cubicBezTo>
                    <a:pt x="128" y="0"/>
                    <a:pt x="1" y="194"/>
                    <a:pt x="137" y="335"/>
                  </a:cubicBezTo>
                  <a:lnTo>
                    <a:pt x="335" y="532"/>
                  </a:lnTo>
                  <a:cubicBezTo>
                    <a:pt x="377" y="574"/>
                    <a:pt x="424" y="592"/>
                    <a:pt x="470" y="592"/>
                  </a:cubicBezTo>
                  <a:cubicBezTo>
                    <a:pt x="620" y="592"/>
                    <a:pt x="749" y="398"/>
                    <a:pt x="609" y="258"/>
                  </a:cubicBezTo>
                  <a:lnTo>
                    <a:pt x="412" y="60"/>
                  </a:lnTo>
                  <a:cubicBezTo>
                    <a:pt x="369" y="18"/>
                    <a:pt x="322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14;p87"/>
            <p:cNvSpPr/>
            <p:nvPr/>
          </p:nvSpPr>
          <p:spPr>
            <a:xfrm>
              <a:off x="2007838" y="1757717"/>
              <a:ext cx="17966" cy="15369"/>
            </a:xfrm>
            <a:custGeom>
              <a:avLst/>
              <a:gdLst/>
              <a:ahLst/>
              <a:cxnLst/>
              <a:rect l="l" t="t" r="r" b="b"/>
              <a:pathLst>
                <a:path w="685" h="586" extrusionOk="0">
                  <a:moveTo>
                    <a:pt x="212" y="0"/>
                  </a:moveTo>
                  <a:cubicBezTo>
                    <a:pt x="163" y="0"/>
                    <a:pt x="113" y="20"/>
                    <a:pt x="77" y="58"/>
                  </a:cubicBezTo>
                  <a:cubicBezTo>
                    <a:pt x="0" y="135"/>
                    <a:pt x="0" y="255"/>
                    <a:pt x="77" y="332"/>
                  </a:cubicBezTo>
                  <a:lnTo>
                    <a:pt x="270" y="525"/>
                  </a:lnTo>
                  <a:cubicBezTo>
                    <a:pt x="312" y="568"/>
                    <a:pt x="360" y="585"/>
                    <a:pt x="405" y="585"/>
                  </a:cubicBezTo>
                  <a:cubicBezTo>
                    <a:pt x="555" y="585"/>
                    <a:pt x="684" y="392"/>
                    <a:pt x="544" y="255"/>
                  </a:cubicBezTo>
                  <a:lnTo>
                    <a:pt x="347" y="58"/>
                  </a:lnTo>
                  <a:cubicBezTo>
                    <a:pt x="310" y="20"/>
                    <a:pt x="261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15;p87"/>
            <p:cNvSpPr/>
            <p:nvPr/>
          </p:nvSpPr>
          <p:spPr>
            <a:xfrm>
              <a:off x="2006160" y="1596103"/>
              <a:ext cx="19644" cy="15448"/>
            </a:xfrm>
            <a:custGeom>
              <a:avLst/>
              <a:gdLst/>
              <a:ahLst/>
              <a:cxnLst/>
              <a:rect l="l" t="t" r="r" b="b"/>
              <a:pathLst>
                <a:path w="749" h="589" extrusionOk="0">
                  <a:moveTo>
                    <a:pt x="469" y="1"/>
                  </a:moveTo>
                  <a:cubicBezTo>
                    <a:pt x="424" y="1"/>
                    <a:pt x="376" y="19"/>
                    <a:pt x="334" y="61"/>
                  </a:cubicBezTo>
                  <a:lnTo>
                    <a:pt x="141" y="254"/>
                  </a:lnTo>
                  <a:cubicBezTo>
                    <a:pt x="1" y="394"/>
                    <a:pt x="130" y="588"/>
                    <a:pt x="278" y="588"/>
                  </a:cubicBezTo>
                  <a:cubicBezTo>
                    <a:pt x="323" y="588"/>
                    <a:pt x="369" y="570"/>
                    <a:pt x="411" y="528"/>
                  </a:cubicBezTo>
                  <a:lnTo>
                    <a:pt x="608" y="331"/>
                  </a:lnTo>
                  <a:cubicBezTo>
                    <a:pt x="748" y="194"/>
                    <a:pt x="619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16;p87"/>
            <p:cNvSpPr/>
            <p:nvPr/>
          </p:nvSpPr>
          <p:spPr>
            <a:xfrm>
              <a:off x="1846303" y="1757638"/>
              <a:ext cx="17966" cy="15396"/>
            </a:xfrm>
            <a:custGeom>
              <a:avLst/>
              <a:gdLst/>
              <a:ahLst/>
              <a:cxnLst/>
              <a:rect l="l" t="t" r="r" b="b"/>
              <a:pathLst>
                <a:path w="685" h="587" extrusionOk="0">
                  <a:moveTo>
                    <a:pt x="405" y="1"/>
                  </a:moveTo>
                  <a:cubicBezTo>
                    <a:pt x="359" y="1"/>
                    <a:pt x="312" y="19"/>
                    <a:pt x="270" y="61"/>
                  </a:cubicBezTo>
                  <a:lnTo>
                    <a:pt x="72" y="258"/>
                  </a:lnTo>
                  <a:cubicBezTo>
                    <a:pt x="0" y="331"/>
                    <a:pt x="0" y="456"/>
                    <a:pt x="72" y="533"/>
                  </a:cubicBezTo>
                  <a:cubicBezTo>
                    <a:pt x="111" y="569"/>
                    <a:pt x="160" y="587"/>
                    <a:pt x="209" y="587"/>
                  </a:cubicBezTo>
                  <a:cubicBezTo>
                    <a:pt x="259" y="587"/>
                    <a:pt x="308" y="569"/>
                    <a:pt x="347" y="533"/>
                  </a:cubicBezTo>
                  <a:lnTo>
                    <a:pt x="544" y="335"/>
                  </a:lnTo>
                  <a:cubicBezTo>
                    <a:pt x="684" y="195"/>
                    <a:pt x="555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517;p87"/>
            <p:cNvSpPr/>
            <p:nvPr/>
          </p:nvSpPr>
          <p:spPr>
            <a:xfrm>
              <a:off x="1819289" y="1633320"/>
              <a:ext cx="21585" cy="13192"/>
            </a:xfrm>
            <a:custGeom>
              <a:avLst/>
              <a:gdLst/>
              <a:ahLst/>
              <a:cxnLst/>
              <a:rect l="l" t="t" r="r" b="b"/>
              <a:pathLst>
                <a:path w="823" h="503" extrusionOk="0">
                  <a:moveTo>
                    <a:pt x="274" y="0"/>
                  </a:moveTo>
                  <a:cubicBezTo>
                    <a:pt x="90" y="0"/>
                    <a:pt x="0" y="286"/>
                    <a:pt x="207" y="374"/>
                  </a:cubicBezTo>
                  <a:lnTo>
                    <a:pt x="462" y="485"/>
                  </a:lnTo>
                  <a:cubicBezTo>
                    <a:pt x="491" y="497"/>
                    <a:pt x="519" y="503"/>
                    <a:pt x="544" y="503"/>
                  </a:cubicBezTo>
                  <a:cubicBezTo>
                    <a:pt x="730" y="503"/>
                    <a:pt x="823" y="218"/>
                    <a:pt x="611" y="129"/>
                  </a:cubicBezTo>
                  <a:lnTo>
                    <a:pt x="356" y="18"/>
                  </a:lnTo>
                  <a:cubicBezTo>
                    <a:pt x="328" y="6"/>
                    <a:pt x="300" y="0"/>
                    <a:pt x="2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518;p87"/>
            <p:cNvSpPr/>
            <p:nvPr/>
          </p:nvSpPr>
          <p:spPr>
            <a:xfrm>
              <a:off x="2029529" y="1722782"/>
              <a:ext cx="21611" cy="13088"/>
            </a:xfrm>
            <a:custGeom>
              <a:avLst/>
              <a:gdLst/>
              <a:ahLst/>
              <a:cxnLst/>
              <a:rect l="l" t="t" r="r" b="b"/>
              <a:pathLst>
                <a:path w="824" h="499" extrusionOk="0">
                  <a:moveTo>
                    <a:pt x="277" y="1"/>
                  </a:moveTo>
                  <a:cubicBezTo>
                    <a:pt x="90" y="1"/>
                    <a:pt x="1" y="282"/>
                    <a:pt x="208" y="370"/>
                  </a:cubicBezTo>
                  <a:lnTo>
                    <a:pt x="463" y="481"/>
                  </a:lnTo>
                  <a:cubicBezTo>
                    <a:pt x="491" y="493"/>
                    <a:pt x="519" y="499"/>
                    <a:pt x="545" y="499"/>
                  </a:cubicBezTo>
                  <a:cubicBezTo>
                    <a:pt x="730" y="499"/>
                    <a:pt x="824" y="213"/>
                    <a:pt x="617" y="125"/>
                  </a:cubicBezTo>
                  <a:lnTo>
                    <a:pt x="362" y="19"/>
                  </a:lnTo>
                  <a:cubicBezTo>
                    <a:pt x="332" y="6"/>
                    <a:pt x="304" y="1"/>
                    <a:pt x="2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519;p87"/>
            <p:cNvSpPr/>
            <p:nvPr/>
          </p:nvSpPr>
          <p:spPr>
            <a:xfrm>
              <a:off x="1972379" y="1570977"/>
              <a:ext cx="15343" cy="16891"/>
            </a:xfrm>
            <a:custGeom>
              <a:avLst/>
              <a:gdLst/>
              <a:ahLst/>
              <a:cxnLst/>
              <a:rect l="l" t="t" r="r" b="b"/>
              <a:pathLst>
                <a:path w="585" h="644" extrusionOk="0">
                  <a:moveTo>
                    <a:pt x="336" y="1"/>
                  </a:moveTo>
                  <a:cubicBezTo>
                    <a:pt x="268" y="1"/>
                    <a:pt x="200" y="36"/>
                    <a:pt x="164" y="119"/>
                  </a:cubicBezTo>
                  <a:lnTo>
                    <a:pt x="58" y="374"/>
                  </a:lnTo>
                  <a:cubicBezTo>
                    <a:pt x="0" y="499"/>
                    <a:pt x="95" y="642"/>
                    <a:pt x="233" y="644"/>
                  </a:cubicBezTo>
                  <a:lnTo>
                    <a:pt x="233" y="644"/>
                  </a:lnTo>
                  <a:cubicBezTo>
                    <a:pt x="309" y="643"/>
                    <a:pt x="380" y="595"/>
                    <a:pt x="414" y="524"/>
                  </a:cubicBezTo>
                  <a:lnTo>
                    <a:pt x="520" y="269"/>
                  </a:lnTo>
                  <a:cubicBezTo>
                    <a:pt x="585" y="117"/>
                    <a:pt x="460" y="1"/>
                    <a:pt x="336" y="1"/>
                  </a:cubicBezTo>
                  <a:close/>
                  <a:moveTo>
                    <a:pt x="233" y="644"/>
                  </a:moveTo>
                  <a:cubicBezTo>
                    <a:pt x="233" y="644"/>
                    <a:pt x="232" y="644"/>
                    <a:pt x="231" y="644"/>
                  </a:cubicBezTo>
                  <a:lnTo>
                    <a:pt x="236" y="644"/>
                  </a:lnTo>
                  <a:cubicBezTo>
                    <a:pt x="235" y="644"/>
                    <a:pt x="234" y="644"/>
                    <a:pt x="233" y="644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520;p87"/>
            <p:cNvSpPr/>
            <p:nvPr/>
          </p:nvSpPr>
          <p:spPr>
            <a:xfrm>
              <a:off x="1883258" y="1781296"/>
              <a:ext cx="15002" cy="16864"/>
            </a:xfrm>
            <a:custGeom>
              <a:avLst/>
              <a:gdLst/>
              <a:ahLst/>
              <a:cxnLst/>
              <a:rect l="l" t="t" r="r" b="b"/>
              <a:pathLst>
                <a:path w="572" h="643" extrusionOk="0">
                  <a:moveTo>
                    <a:pt x="322" y="1"/>
                  </a:moveTo>
                  <a:cubicBezTo>
                    <a:pt x="254" y="1"/>
                    <a:pt x="186" y="36"/>
                    <a:pt x="150" y="122"/>
                  </a:cubicBezTo>
                  <a:lnTo>
                    <a:pt x="44" y="377"/>
                  </a:lnTo>
                  <a:cubicBezTo>
                    <a:pt x="1" y="473"/>
                    <a:pt x="49" y="588"/>
                    <a:pt x="145" y="627"/>
                  </a:cubicBezTo>
                  <a:cubicBezTo>
                    <a:pt x="171" y="638"/>
                    <a:pt x="197" y="643"/>
                    <a:pt x="222" y="643"/>
                  </a:cubicBezTo>
                  <a:cubicBezTo>
                    <a:pt x="298" y="643"/>
                    <a:pt x="368" y="598"/>
                    <a:pt x="400" y="526"/>
                  </a:cubicBezTo>
                  <a:lnTo>
                    <a:pt x="506" y="271"/>
                  </a:lnTo>
                  <a:cubicBezTo>
                    <a:pt x="571" y="119"/>
                    <a:pt x="446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521;p87"/>
            <p:cNvSpPr/>
            <p:nvPr/>
          </p:nvSpPr>
          <p:spPr>
            <a:xfrm>
              <a:off x="1884674" y="1570086"/>
              <a:ext cx="15291" cy="17048"/>
            </a:xfrm>
            <a:custGeom>
              <a:avLst/>
              <a:gdLst/>
              <a:ahLst/>
              <a:cxnLst/>
              <a:rect l="l" t="t" r="r" b="b"/>
              <a:pathLst>
                <a:path w="583" h="650" extrusionOk="0">
                  <a:moveTo>
                    <a:pt x="249" y="1"/>
                  </a:moveTo>
                  <a:cubicBezTo>
                    <a:pt x="126" y="1"/>
                    <a:pt x="1" y="115"/>
                    <a:pt x="62" y="269"/>
                  </a:cubicBezTo>
                  <a:lnTo>
                    <a:pt x="168" y="529"/>
                  </a:lnTo>
                  <a:cubicBezTo>
                    <a:pt x="197" y="601"/>
                    <a:pt x="269" y="649"/>
                    <a:pt x="351" y="649"/>
                  </a:cubicBezTo>
                  <a:cubicBezTo>
                    <a:pt x="486" y="649"/>
                    <a:pt x="582" y="509"/>
                    <a:pt x="529" y="384"/>
                  </a:cubicBezTo>
                  <a:lnTo>
                    <a:pt x="423" y="125"/>
                  </a:lnTo>
                  <a:cubicBezTo>
                    <a:pt x="389" y="38"/>
                    <a:pt x="319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522;p87"/>
            <p:cNvSpPr/>
            <p:nvPr/>
          </p:nvSpPr>
          <p:spPr>
            <a:xfrm>
              <a:off x="1970858" y="1782109"/>
              <a:ext cx="14792" cy="16995"/>
            </a:xfrm>
            <a:custGeom>
              <a:avLst/>
              <a:gdLst/>
              <a:ahLst/>
              <a:cxnLst/>
              <a:rect l="l" t="t" r="r" b="b"/>
              <a:pathLst>
                <a:path w="564" h="648" extrusionOk="0">
                  <a:moveTo>
                    <a:pt x="219" y="0"/>
                  </a:moveTo>
                  <a:cubicBezTo>
                    <a:pt x="196" y="0"/>
                    <a:pt x="172" y="5"/>
                    <a:pt x="149" y="14"/>
                  </a:cubicBezTo>
                  <a:lnTo>
                    <a:pt x="145" y="14"/>
                  </a:lnTo>
                  <a:cubicBezTo>
                    <a:pt x="48" y="52"/>
                    <a:pt x="0" y="168"/>
                    <a:pt x="39" y="264"/>
                  </a:cubicBezTo>
                  <a:lnTo>
                    <a:pt x="145" y="524"/>
                  </a:lnTo>
                  <a:cubicBezTo>
                    <a:pt x="178" y="611"/>
                    <a:pt x="246" y="647"/>
                    <a:pt x="315" y="647"/>
                  </a:cubicBezTo>
                  <a:cubicBezTo>
                    <a:pt x="438" y="647"/>
                    <a:pt x="564" y="533"/>
                    <a:pt x="506" y="379"/>
                  </a:cubicBezTo>
                  <a:lnTo>
                    <a:pt x="400" y="119"/>
                  </a:lnTo>
                  <a:cubicBezTo>
                    <a:pt x="370" y="46"/>
                    <a:pt x="296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523;p87"/>
            <p:cNvSpPr/>
            <p:nvPr/>
          </p:nvSpPr>
          <p:spPr>
            <a:xfrm>
              <a:off x="2030551" y="1635261"/>
              <a:ext cx="21375" cy="13061"/>
            </a:xfrm>
            <a:custGeom>
              <a:avLst/>
              <a:gdLst/>
              <a:ahLst/>
              <a:cxnLst/>
              <a:rect l="l" t="t" r="r" b="b"/>
              <a:pathLst>
                <a:path w="815" h="498" extrusionOk="0">
                  <a:moveTo>
                    <a:pt x="540" y="0"/>
                  </a:moveTo>
                  <a:cubicBezTo>
                    <a:pt x="516" y="0"/>
                    <a:pt x="489" y="5"/>
                    <a:pt x="462" y="17"/>
                  </a:cubicBezTo>
                  <a:lnTo>
                    <a:pt x="202" y="122"/>
                  </a:lnTo>
                  <a:cubicBezTo>
                    <a:pt x="0" y="204"/>
                    <a:pt x="58" y="498"/>
                    <a:pt x="275" y="498"/>
                  </a:cubicBezTo>
                  <a:cubicBezTo>
                    <a:pt x="299" y="498"/>
                    <a:pt x="323" y="493"/>
                    <a:pt x="347" y="483"/>
                  </a:cubicBezTo>
                  <a:lnTo>
                    <a:pt x="607" y="377"/>
                  </a:lnTo>
                  <a:cubicBezTo>
                    <a:pt x="815" y="292"/>
                    <a:pt x="726" y="0"/>
                    <a:pt x="5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524;p87"/>
            <p:cNvSpPr/>
            <p:nvPr/>
          </p:nvSpPr>
          <p:spPr>
            <a:xfrm>
              <a:off x="1818371" y="1720815"/>
              <a:ext cx="21690" cy="13114"/>
            </a:xfrm>
            <a:custGeom>
              <a:avLst/>
              <a:gdLst/>
              <a:ahLst/>
              <a:cxnLst/>
              <a:rect l="l" t="t" r="r" b="b"/>
              <a:pathLst>
                <a:path w="827" h="500" extrusionOk="0">
                  <a:moveTo>
                    <a:pt x="551" y="1"/>
                  </a:moveTo>
                  <a:cubicBezTo>
                    <a:pt x="527" y="1"/>
                    <a:pt x="501" y="6"/>
                    <a:pt x="473" y="17"/>
                  </a:cubicBezTo>
                  <a:lnTo>
                    <a:pt x="213" y="123"/>
                  </a:lnTo>
                  <a:cubicBezTo>
                    <a:pt x="1" y="208"/>
                    <a:pt x="89" y="500"/>
                    <a:pt x="278" y="500"/>
                  </a:cubicBezTo>
                  <a:cubicBezTo>
                    <a:pt x="303" y="500"/>
                    <a:pt x="330" y="495"/>
                    <a:pt x="358" y="484"/>
                  </a:cubicBezTo>
                  <a:lnTo>
                    <a:pt x="618" y="378"/>
                  </a:lnTo>
                  <a:cubicBezTo>
                    <a:pt x="826" y="293"/>
                    <a:pt x="737" y="1"/>
                    <a:pt x="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240780" y="1303020"/>
            <a:ext cx="2491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- июнь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40779" y="2063788"/>
            <a:ext cx="2775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«Юный финансист»</a:t>
            </a:r>
          </a:p>
        </p:txBody>
      </p:sp>
      <p:grpSp>
        <p:nvGrpSpPr>
          <p:cNvPr id="32" name="Google Shape;8645;p86"/>
          <p:cNvGrpSpPr/>
          <p:nvPr/>
        </p:nvGrpSpPr>
        <p:grpSpPr>
          <a:xfrm>
            <a:off x="5752410" y="2152006"/>
            <a:ext cx="334927" cy="555909"/>
            <a:chOff x="920682" y="3811650"/>
            <a:chExt cx="220357" cy="378353"/>
          </a:xfrm>
        </p:grpSpPr>
        <p:sp>
          <p:nvSpPr>
            <p:cNvPr id="33" name="Google Shape;8646;p86"/>
            <p:cNvSpPr/>
            <p:nvPr/>
          </p:nvSpPr>
          <p:spPr>
            <a:xfrm>
              <a:off x="1004563" y="3984464"/>
              <a:ext cx="52596" cy="94850"/>
            </a:xfrm>
            <a:custGeom>
              <a:avLst/>
              <a:gdLst/>
              <a:ahLst/>
              <a:cxnLst/>
              <a:rect l="l" t="t" r="r" b="b"/>
              <a:pathLst>
                <a:path w="2009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2009" y="3623"/>
                  </a:lnTo>
                  <a:lnTo>
                    <a:pt x="2009" y="1"/>
                  </a:ln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647;p86"/>
            <p:cNvSpPr/>
            <p:nvPr/>
          </p:nvSpPr>
          <p:spPr>
            <a:xfrm>
              <a:off x="1030848" y="3984464"/>
              <a:ext cx="26311" cy="94850"/>
            </a:xfrm>
            <a:custGeom>
              <a:avLst/>
              <a:gdLst/>
              <a:ahLst/>
              <a:cxnLst/>
              <a:rect l="l" t="t" r="r" b="b"/>
              <a:pathLst>
                <a:path w="1005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1005" y="3623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648;p86"/>
            <p:cNvSpPr/>
            <p:nvPr/>
          </p:nvSpPr>
          <p:spPr>
            <a:xfrm>
              <a:off x="957413" y="3836443"/>
              <a:ext cx="146791" cy="177108"/>
            </a:xfrm>
            <a:custGeom>
              <a:avLst/>
              <a:gdLst/>
              <a:ahLst/>
              <a:cxnLst/>
              <a:rect l="l" t="t" r="r" b="b"/>
              <a:pathLst>
                <a:path w="5607" h="6765" extrusionOk="0">
                  <a:moveTo>
                    <a:pt x="120" y="0"/>
                  </a:moveTo>
                  <a:cubicBezTo>
                    <a:pt x="67" y="0"/>
                    <a:pt x="24" y="39"/>
                    <a:pt x="24" y="92"/>
                  </a:cubicBezTo>
                  <a:lnTo>
                    <a:pt x="24" y="3944"/>
                  </a:lnTo>
                  <a:cubicBezTo>
                    <a:pt x="0" y="5496"/>
                    <a:pt x="1254" y="6764"/>
                    <a:pt x="2806" y="6764"/>
                  </a:cubicBezTo>
                  <a:cubicBezTo>
                    <a:pt x="4357" y="6764"/>
                    <a:pt x="5606" y="5496"/>
                    <a:pt x="5587" y="3944"/>
                  </a:cubicBezTo>
                  <a:lnTo>
                    <a:pt x="5587" y="92"/>
                  </a:lnTo>
                  <a:cubicBezTo>
                    <a:pt x="5587" y="39"/>
                    <a:pt x="5544" y="0"/>
                    <a:pt x="5491" y="0"/>
                  </a:cubicBezTo>
                  <a:close/>
                </a:path>
              </a:pathLst>
            </a:custGeom>
            <a:solidFill>
              <a:srgbClr val="CAD5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649;p86"/>
            <p:cNvSpPr/>
            <p:nvPr/>
          </p:nvSpPr>
          <p:spPr>
            <a:xfrm>
              <a:off x="978540" y="3836443"/>
              <a:ext cx="125167" cy="157028"/>
            </a:xfrm>
            <a:custGeom>
              <a:avLst/>
              <a:gdLst/>
              <a:ahLst/>
              <a:cxnLst/>
              <a:rect l="l" t="t" r="r" b="b"/>
              <a:pathLst>
                <a:path w="4781" h="5998" extrusionOk="0">
                  <a:moveTo>
                    <a:pt x="0" y="0"/>
                  </a:moveTo>
                  <a:lnTo>
                    <a:pt x="0" y="3214"/>
                  </a:lnTo>
                  <a:cubicBezTo>
                    <a:pt x="0" y="4843"/>
                    <a:pt x="1337" y="5998"/>
                    <a:pt x="2785" y="5998"/>
                  </a:cubicBezTo>
                  <a:cubicBezTo>
                    <a:pt x="3275" y="5998"/>
                    <a:pt x="3779" y="5865"/>
                    <a:pt x="4247" y="5573"/>
                  </a:cubicBezTo>
                  <a:cubicBezTo>
                    <a:pt x="4593" y="5102"/>
                    <a:pt x="4780" y="4530"/>
                    <a:pt x="4780" y="3944"/>
                  </a:cubicBezTo>
                  <a:lnTo>
                    <a:pt x="4780" y="92"/>
                  </a:lnTo>
                  <a:cubicBezTo>
                    <a:pt x="4780" y="39"/>
                    <a:pt x="4737" y="0"/>
                    <a:pt x="4684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650;p86"/>
            <p:cNvSpPr/>
            <p:nvPr/>
          </p:nvSpPr>
          <p:spPr>
            <a:xfrm>
              <a:off x="926206" y="3817331"/>
              <a:ext cx="209178" cy="40003"/>
            </a:xfrm>
            <a:custGeom>
              <a:avLst/>
              <a:gdLst/>
              <a:ahLst/>
              <a:cxnLst/>
              <a:rect l="l" t="t" r="r" b="b"/>
              <a:pathLst>
                <a:path w="7990" h="1528" extrusionOk="0">
                  <a:moveTo>
                    <a:pt x="577" y="0"/>
                  </a:moveTo>
                  <a:cubicBezTo>
                    <a:pt x="260" y="0"/>
                    <a:pt x="5" y="260"/>
                    <a:pt x="1" y="577"/>
                  </a:cubicBezTo>
                  <a:lnTo>
                    <a:pt x="1" y="956"/>
                  </a:lnTo>
                  <a:cubicBezTo>
                    <a:pt x="5" y="1273"/>
                    <a:pt x="260" y="1528"/>
                    <a:pt x="577" y="1528"/>
                  </a:cubicBezTo>
                  <a:lnTo>
                    <a:pt x="7418" y="1528"/>
                  </a:lnTo>
                  <a:cubicBezTo>
                    <a:pt x="7735" y="1528"/>
                    <a:pt x="7990" y="1273"/>
                    <a:pt x="7990" y="956"/>
                  </a:cubicBezTo>
                  <a:lnTo>
                    <a:pt x="7990" y="577"/>
                  </a:lnTo>
                  <a:cubicBezTo>
                    <a:pt x="7990" y="260"/>
                    <a:pt x="7735" y="0"/>
                    <a:pt x="7418" y="0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651;p86"/>
            <p:cNvSpPr/>
            <p:nvPr/>
          </p:nvSpPr>
          <p:spPr>
            <a:xfrm>
              <a:off x="952622" y="3817331"/>
              <a:ext cx="182763" cy="40003"/>
            </a:xfrm>
            <a:custGeom>
              <a:avLst/>
              <a:gdLst/>
              <a:ahLst/>
              <a:cxnLst/>
              <a:rect l="l" t="t" r="r" b="b"/>
              <a:pathLst>
                <a:path w="6981" h="1528" extrusionOk="0">
                  <a:moveTo>
                    <a:pt x="577" y="0"/>
                  </a:moveTo>
                  <a:cubicBezTo>
                    <a:pt x="255" y="0"/>
                    <a:pt x="1" y="260"/>
                    <a:pt x="1" y="577"/>
                  </a:cubicBezTo>
                  <a:lnTo>
                    <a:pt x="1" y="956"/>
                  </a:lnTo>
                  <a:cubicBezTo>
                    <a:pt x="1" y="1273"/>
                    <a:pt x="255" y="1528"/>
                    <a:pt x="577" y="1528"/>
                  </a:cubicBezTo>
                  <a:lnTo>
                    <a:pt x="6409" y="1528"/>
                  </a:lnTo>
                  <a:cubicBezTo>
                    <a:pt x="6726" y="1528"/>
                    <a:pt x="6981" y="1273"/>
                    <a:pt x="6981" y="956"/>
                  </a:cubicBezTo>
                  <a:lnTo>
                    <a:pt x="6981" y="577"/>
                  </a:lnTo>
                  <a:cubicBezTo>
                    <a:pt x="6981" y="260"/>
                    <a:pt x="6726" y="0"/>
                    <a:pt x="6409" y="0"/>
                  </a:cubicBez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652;p86"/>
            <p:cNvSpPr/>
            <p:nvPr/>
          </p:nvSpPr>
          <p:spPr>
            <a:xfrm>
              <a:off x="981420" y="3879430"/>
              <a:ext cx="99013" cy="91316"/>
            </a:xfrm>
            <a:custGeom>
              <a:avLst/>
              <a:gdLst/>
              <a:ahLst/>
              <a:cxnLst/>
              <a:rect l="l" t="t" r="r" b="b"/>
              <a:pathLst>
                <a:path w="3782" h="3488" extrusionOk="0">
                  <a:moveTo>
                    <a:pt x="1889" y="1"/>
                  </a:moveTo>
                  <a:cubicBezTo>
                    <a:pt x="1807" y="1"/>
                    <a:pt x="1725" y="43"/>
                    <a:pt x="1682" y="126"/>
                  </a:cubicBezTo>
                  <a:lnTo>
                    <a:pt x="1303" y="900"/>
                  </a:lnTo>
                  <a:cubicBezTo>
                    <a:pt x="1264" y="967"/>
                    <a:pt x="1197" y="1015"/>
                    <a:pt x="1120" y="1029"/>
                  </a:cubicBezTo>
                  <a:lnTo>
                    <a:pt x="270" y="1149"/>
                  </a:lnTo>
                  <a:cubicBezTo>
                    <a:pt x="77" y="1178"/>
                    <a:pt x="1" y="1418"/>
                    <a:pt x="140" y="1553"/>
                  </a:cubicBezTo>
                  <a:lnTo>
                    <a:pt x="755" y="2153"/>
                  </a:lnTo>
                  <a:cubicBezTo>
                    <a:pt x="808" y="2211"/>
                    <a:pt x="832" y="2288"/>
                    <a:pt x="817" y="2365"/>
                  </a:cubicBezTo>
                  <a:lnTo>
                    <a:pt x="673" y="3210"/>
                  </a:lnTo>
                  <a:cubicBezTo>
                    <a:pt x="647" y="3363"/>
                    <a:pt x="768" y="3488"/>
                    <a:pt x="905" y="3488"/>
                  </a:cubicBezTo>
                  <a:cubicBezTo>
                    <a:pt x="941" y="3488"/>
                    <a:pt x="978" y="3479"/>
                    <a:pt x="1014" y="3460"/>
                  </a:cubicBezTo>
                  <a:lnTo>
                    <a:pt x="1778" y="3061"/>
                  </a:lnTo>
                  <a:cubicBezTo>
                    <a:pt x="1812" y="3042"/>
                    <a:pt x="1849" y="3033"/>
                    <a:pt x="1886" y="3033"/>
                  </a:cubicBezTo>
                  <a:cubicBezTo>
                    <a:pt x="1923" y="3033"/>
                    <a:pt x="1961" y="3042"/>
                    <a:pt x="1994" y="3061"/>
                  </a:cubicBezTo>
                  <a:lnTo>
                    <a:pt x="2753" y="3460"/>
                  </a:lnTo>
                  <a:cubicBezTo>
                    <a:pt x="2789" y="3479"/>
                    <a:pt x="2826" y="3488"/>
                    <a:pt x="2863" y="3488"/>
                  </a:cubicBezTo>
                  <a:cubicBezTo>
                    <a:pt x="3000" y="3488"/>
                    <a:pt x="3122" y="3363"/>
                    <a:pt x="3099" y="3210"/>
                  </a:cubicBezTo>
                  <a:lnTo>
                    <a:pt x="2960" y="2365"/>
                  </a:lnTo>
                  <a:cubicBezTo>
                    <a:pt x="2946" y="2288"/>
                    <a:pt x="2970" y="2211"/>
                    <a:pt x="3027" y="2153"/>
                  </a:cubicBezTo>
                  <a:lnTo>
                    <a:pt x="3642" y="1553"/>
                  </a:lnTo>
                  <a:cubicBezTo>
                    <a:pt x="3781" y="1418"/>
                    <a:pt x="3705" y="1178"/>
                    <a:pt x="3508" y="1154"/>
                  </a:cubicBezTo>
                  <a:lnTo>
                    <a:pt x="2662" y="1029"/>
                  </a:lnTo>
                  <a:cubicBezTo>
                    <a:pt x="2580" y="1020"/>
                    <a:pt x="2513" y="972"/>
                    <a:pt x="2480" y="900"/>
                  </a:cubicBezTo>
                  <a:lnTo>
                    <a:pt x="2100" y="131"/>
                  </a:lnTo>
                  <a:cubicBezTo>
                    <a:pt x="2056" y="44"/>
                    <a:pt x="1973" y="1"/>
                    <a:pt x="1889" y="1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653;p86"/>
            <p:cNvSpPr/>
            <p:nvPr/>
          </p:nvSpPr>
          <p:spPr>
            <a:xfrm>
              <a:off x="980661" y="4063816"/>
              <a:ext cx="100400" cy="39663"/>
            </a:xfrm>
            <a:custGeom>
              <a:avLst/>
              <a:gdLst/>
              <a:ahLst/>
              <a:cxnLst/>
              <a:rect l="l" t="t" r="r" b="b"/>
              <a:pathLst>
                <a:path w="3835" h="1515" extrusionOk="0">
                  <a:moveTo>
                    <a:pt x="231" y="1"/>
                  </a:moveTo>
                  <a:cubicBezTo>
                    <a:pt x="106" y="1"/>
                    <a:pt x="1" y="102"/>
                    <a:pt x="6" y="232"/>
                  </a:cubicBezTo>
                  <a:lnTo>
                    <a:pt x="6" y="1514"/>
                  </a:lnTo>
                  <a:lnTo>
                    <a:pt x="3834" y="1514"/>
                  </a:lnTo>
                  <a:lnTo>
                    <a:pt x="3834" y="232"/>
                  </a:lnTo>
                  <a:cubicBezTo>
                    <a:pt x="3834" y="102"/>
                    <a:pt x="3734" y="1"/>
                    <a:pt x="3609" y="1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654;p86"/>
            <p:cNvSpPr/>
            <p:nvPr/>
          </p:nvSpPr>
          <p:spPr>
            <a:xfrm>
              <a:off x="958041" y="4091750"/>
              <a:ext cx="145666" cy="41521"/>
            </a:xfrm>
            <a:custGeom>
              <a:avLst/>
              <a:gdLst/>
              <a:ahLst/>
              <a:cxnLst/>
              <a:rect l="l" t="t" r="r" b="b"/>
              <a:pathLst>
                <a:path w="5564" h="1586" extrusionOk="0">
                  <a:moveTo>
                    <a:pt x="288" y="0"/>
                  </a:moveTo>
                  <a:cubicBezTo>
                    <a:pt x="130" y="0"/>
                    <a:pt x="0" y="130"/>
                    <a:pt x="0" y="289"/>
                  </a:cubicBezTo>
                  <a:lnTo>
                    <a:pt x="0" y="1586"/>
                  </a:lnTo>
                  <a:lnTo>
                    <a:pt x="5563" y="1586"/>
                  </a:lnTo>
                  <a:lnTo>
                    <a:pt x="5563" y="289"/>
                  </a:lnTo>
                  <a:cubicBezTo>
                    <a:pt x="5563" y="130"/>
                    <a:pt x="5433" y="0"/>
                    <a:pt x="5275" y="0"/>
                  </a:cubicBez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655;p86"/>
            <p:cNvSpPr/>
            <p:nvPr/>
          </p:nvSpPr>
          <p:spPr>
            <a:xfrm>
              <a:off x="926206" y="4112511"/>
              <a:ext cx="209178" cy="72074"/>
            </a:xfrm>
            <a:custGeom>
              <a:avLst/>
              <a:gdLst/>
              <a:ahLst/>
              <a:cxnLst/>
              <a:rect l="l" t="t" r="r" b="b"/>
              <a:pathLst>
                <a:path w="7990" h="2753" extrusionOk="0">
                  <a:moveTo>
                    <a:pt x="659" y="0"/>
                  </a:moveTo>
                  <a:cubicBezTo>
                    <a:pt x="299" y="5"/>
                    <a:pt x="5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9" y="2748"/>
                    <a:pt x="659" y="2753"/>
                  </a:cubicBezTo>
                  <a:lnTo>
                    <a:pt x="7332" y="2753"/>
                  </a:lnTo>
                  <a:cubicBezTo>
                    <a:pt x="7697" y="2748"/>
                    <a:pt x="7990" y="2455"/>
                    <a:pt x="7990" y="2090"/>
                  </a:cubicBezTo>
                  <a:lnTo>
                    <a:pt x="7990" y="658"/>
                  </a:lnTo>
                  <a:cubicBezTo>
                    <a:pt x="7990" y="298"/>
                    <a:pt x="7697" y="5"/>
                    <a:pt x="7332" y="0"/>
                  </a:cubicBezTo>
                  <a:close/>
                </a:path>
              </a:pathLst>
            </a:custGeom>
            <a:solidFill>
              <a:srgbClr val="88A1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656;p86"/>
            <p:cNvSpPr/>
            <p:nvPr/>
          </p:nvSpPr>
          <p:spPr>
            <a:xfrm>
              <a:off x="952491" y="4112511"/>
              <a:ext cx="182893" cy="72074"/>
            </a:xfrm>
            <a:custGeom>
              <a:avLst/>
              <a:gdLst/>
              <a:ahLst/>
              <a:cxnLst/>
              <a:rect l="l" t="t" r="r" b="b"/>
              <a:pathLst>
                <a:path w="6986" h="2753" extrusionOk="0">
                  <a:moveTo>
                    <a:pt x="659" y="0"/>
                  </a:moveTo>
                  <a:cubicBezTo>
                    <a:pt x="299" y="5"/>
                    <a:pt x="1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4" y="2748"/>
                    <a:pt x="659" y="2753"/>
                  </a:cubicBezTo>
                  <a:lnTo>
                    <a:pt x="6328" y="2753"/>
                  </a:lnTo>
                  <a:cubicBezTo>
                    <a:pt x="6693" y="2748"/>
                    <a:pt x="6986" y="2455"/>
                    <a:pt x="6986" y="2090"/>
                  </a:cubicBezTo>
                  <a:lnTo>
                    <a:pt x="6986" y="658"/>
                  </a:lnTo>
                  <a:cubicBezTo>
                    <a:pt x="6986" y="293"/>
                    <a:pt x="6688" y="0"/>
                    <a:pt x="6328" y="0"/>
                  </a:cubicBez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657;p86"/>
            <p:cNvSpPr/>
            <p:nvPr/>
          </p:nvSpPr>
          <p:spPr>
            <a:xfrm>
              <a:off x="920682" y="3811650"/>
              <a:ext cx="220357" cy="378353"/>
            </a:xfrm>
            <a:custGeom>
              <a:avLst/>
              <a:gdLst/>
              <a:ahLst/>
              <a:cxnLst/>
              <a:rect l="l" t="t" r="r" b="b"/>
              <a:pathLst>
                <a:path w="8417" h="14452" extrusionOk="0">
                  <a:moveTo>
                    <a:pt x="5001" y="7774"/>
                  </a:moveTo>
                  <a:lnTo>
                    <a:pt x="5001" y="9422"/>
                  </a:lnTo>
                  <a:lnTo>
                    <a:pt x="3416" y="9422"/>
                  </a:lnTo>
                  <a:lnTo>
                    <a:pt x="3416" y="7774"/>
                  </a:lnTo>
                  <a:cubicBezTo>
                    <a:pt x="3675" y="7846"/>
                    <a:pt x="3942" y="7882"/>
                    <a:pt x="4209" y="7882"/>
                  </a:cubicBezTo>
                  <a:cubicBezTo>
                    <a:pt x="4475" y="7882"/>
                    <a:pt x="4742" y="7846"/>
                    <a:pt x="5001" y="7774"/>
                  </a:cubicBezTo>
                  <a:close/>
                  <a:moveTo>
                    <a:pt x="5909" y="9849"/>
                  </a:moveTo>
                  <a:lnTo>
                    <a:pt x="5909" y="10488"/>
                  </a:lnTo>
                  <a:lnTo>
                    <a:pt x="2503" y="10488"/>
                  </a:lnTo>
                  <a:lnTo>
                    <a:pt x="2503" y="9849"/>
                  </a:lnTo>
                  <a:close/>
                  <a:moveTo>
                    <a:pt x="6774" y="10916"/>
                  </a:moveTo>
                  <a:lnTo>
                    <a:pt x="6774" y="11281"/>
                  </a:lnTo>
                  <a:lnTo>
                    <a:pt x="1638" y="11281"/>
                  </a:lnTo>
                  <a:lnTo>
                    <a:pt x="1638" y="10916"/>
                  </a:lnTo>
                  <a:lnTo>
                    <a:pt x="2503" y="10916"/>
                  </a:lnTo>
                  <a:lnTo>
                    <a:pt x="2503" y="10935"/>
                  </a:lnTo>
                  <a:lnTo>
                    <a:pt x="5914" y="10935"/>
                  </a:lnTo>
                  <a:lnTo>
                    <a:pt x="5914" y="10916"/>
                  </a:lnTo>
                  <a:close/>
                  <a:moveTo>
                    <a:pt x="7543" y="11708"/>
                  </a:moveTo>
                  <a:cubicBezTo>
                    <a:pt x="7792" y="11708"/>
                    <a:pt x="7989" y="11905"/>
                    <a:pt x="7989" y="12150"/>
                  </a:cubicBezTo>
                  <a:lnTo>
                    <a:pt x="7989" y="13582"/>
                  </a:lnTo>
                  <a:cubicBezTo>
                    <a:pt x="7989" y="13827"/>
                    <a:pt x="7792" y="14029"/>
                    <a:pt x="7543" y="14029"/>
                  </a:cubicBezTo>
                  <a:lnTo>
                    <a:pt x="870" y="14029"/>
                  </a:lnTo>
                  <a:cubicBezTo>
                    <a:pt x="625" y="14029"/>
                    <a:pt x="428" y="13827"/>
                    <a:pt x="428" y="13582"/>
                  </a:cubicBezTo>
                  <a:lnTo>
                    <a:pt x="428" y="12150"/>
                  </a:lnTo>
                  <a:cubicBezTo>
                    <a:pt x="428" y="11905"/>
                    <a:pt x="625" y="11708"/>
                    <a:pt x="870" y="11708"/>
                  </a:cubicBezTo>
                  <a:close/>
                  <a:moveTo>
                    <a:pt x="788" y="1"/>
                  </a:moveTo>
                  <a:cubicBezTo>
                    <a:pt x="356" y="1"/>
                    <a:pt x="0" y="352"/>
                    <a:pt x="0" y="789"/>
                  </a:cubicBezTo>
                  <a:lnTo>
                    <a:pt x="0" y="1168"/>
                  </a:lnTo>
                  <a:cubicBezTo>
                    <a:pt x="0" y="1605"/>
                    <a:pt x="356" y="1956"/>
                    <a:pt x="788" y="1956"/>
                  </a:cubicBezTo>
                  <a:lnTo>
                    <a:pt x="1216" y="1956"/>
                  </a:lnTo>
                  <a:lnTo>
                    <a:pt x="1216" y="4887"/>
                  </a:lnTo>
                  <a:cubicBezTo>
                    <a:pt x="1216" y="6068"/>
                    <a:pt x="1907" y="7140"/>
                    <a:pt x="2988" y="7620"/>
                  </a:cubicBezTo>
                  <a:lnTo>
                    <a:pt x="2988" y="9422"/>
                  </a:lnTo>
                  <a:lnTo>
                    <a:pt x="2297" y="9422"/>
                  </a:lnTo>
                  <a:cubicBezTo>
                    <a:pt x="2177" y="9422"/>
                    <a:pt x="2080" y="9518"/>
                    <a:pt x="2080" y="9633"/>
                  </a:cubicBezTo>
                  <a:lnTo>
                    <a:pt x="2080" y="10488"/>
                  </a:lnTo>
                  <a:lnTo>
                    <a:pt x="1427" y="10488"/>
                  </a:lnTo>
                  <a:cubicBezTo>
                    <a:pt x="1312" y="10488"/>
                    <a:pt x="1216" y="10584"/>
                    <a:pt x="1216" y="10699"/>
                  </a:cubicBezTo>
                  <a:lnTo>
                    <a:pt x="1216" y="11281"/>
                  </a:lnTo>
                  <a:lnTo>
                    <a:pt x="870" y="11281"/>
                  </a:lnTo>
                  <a:cubicBezTo>
                    <a:pt x="389" y="11281"/>
                    <a:pt x="0" y="11670"/>
                    <a:pt x="0" y="12150"/>
                  </a:cubicBezTo>
                  <a:lnTo>
                    <a:pt x="0" y="13582"/>
                  </a:lnTo>
                  <a:cubicBezTo>
                    <a:pt x="0" y="14062"/>
                    <a:pt x="389" y="14451"/>
                    <a:pt x="870" y="14451"/>
                  </a:cubicBezTo>
                  <a:lnTo>
                    <a:pt x="7543" y="14451"/>
                  </a:lnTo>
                  <a:cubicBezTo>
                    <a:pt x="8023" y="14451"/>
                    <a:pt x="8412" y="14062"/>
                    <a:pt x="8417" y="13582"/>
                  </a:cubicBezTo>
                  <a:lnTo>
                    <a:pt x="8417" y="12150"/>
                  </a:lnTo>
                  <a:cubicBezTo>
                    <a:pt x="8412" y="11670"/>
                    <a:pt x="8023" y="11281"/>
                    <a:pt x="7543" y="11281"/>
                  </a:cubicBezTo>
                  <a:lnTo>
                    <a:pt x="7202" y="11281"/>
                  </a:lnTo>
                  <a:lnTo>
                    <a:pt x="7202" y="10704"/>
                  </a:lnTo>
                  <a:cubicBezTo>
                    <a:pt x="7202" y="10584"/>
                    <a:pt x="7105" y="10488"/>
                    <a:pt x="6990" y="10488"/>
                  </a:cubicBezTo>
                  <a:lnTo>
                    <a:pt x="6337" y="10488"/>
                  </a:lnTo>
                  <a:lnTo>
                    <a:pt x="6337" y="9638"/>
                  </a:lnTo>
                  <a:cubicBezTo>
                    <a:pt x="6337" y="9518"/>
                    <a:pt x="6241" y="9422"/>
                    <a:pt x="6125" y="9422"/>
                  </a:cubicBezTo>
                  <a:lnTo>
                    <a:pt x="5424" y="9422"/>
                  </a:lnTo>
                  <a:lnTo>
                    <a:pt x="5424" y="7620"/>
                  </a:lnTo>
                  <a:cubicBezTo>
                    <a:pt x="5808" y="7452"/>
                    <a:pt x="6149" y="7202"/>
                    <a:pt x="6433" y="6890"/>
                  </a:cubicBezTo>
                  <a:cubicBezTo>
                    <a:pt x="6574" y="6731"/>
                    <a:pt x="6430" y="6532"/>
                    <a:pt x="6270" y="6532"/>
                  </a:cubicBezTo>
                  <a:cubicBezTo>
                    <a:pt x="6217" y="6532"/>
                    <a:pt x="6163" y="6554"/>
                    <a:pt x="6116" y="6606"/>
                  </a:cubicBezTo>
                  <a:cubicBezTo>
                    <a:pt x="5620" y="7156"/>
                    <a:pt x="4922" y="7456"/>
                    <a:pt x="4208" y="7456"/>
                  </a:cubicBezTo>
                  <a:cubicBezTo>
                    <a:pt x="3899" y="7456"/>
                    <a:pt x="3587" y="7400"/>
                    <a:pt x="3286" y="7284"/>
                  </a:cubicBezTo>
                  <a:cubicBezTo>
                    <a:pt x="2297" y="6904"/>
                    <a:pt x="1638" y="5953"/>
                    <a:pt x="1638" y="4887"/>
                  </a:cubicBezTo>
                  <a:lnTo>
                    <a:pt x="1638" y="1956"/>
                  </a:lnTo>
                  <a:lnTo>
                    <a:pt x="6774" y="1956"/>
                  </a:lnTo>
                  <a:lnTo>
                    <a:pt x="6774" y="4887"/>
                  </a:lnTo>
                  <a:cubicBezTo>
                    <a:pt x="6774" y="5257"/>
                    <a:pt x="6697" y="5617"/>
                    <a:pt x="6543" y="5953"/>
                  </a:cubicBezTo>
                  <a:cubicBezTo>
                    <a:pt x="6495" y="6059"/>
                    <a:pt x="6543" y="6188"/>
                    <a:pt x="6649" y="6237"/>
                  </a:cubicBezTo>
                  <a:cubicBezTo>
                    <a:pt x="6678" y="6246"/>
                    <a:pt x="6707" y="6256"/>
                    <a:pt x="6740" y="6256"/>
                  </a:cubicBezTo>
                  <a:cubicBezTo>
                    <a:pt x="6822" y="6256"/>
                    <a:pt x="6899" y="6208"/>
                    <a:pt x="6933" y="6131"/>
                  </a:cubicBezTo>
                  <a:cubicBezTo>
                    <a:pt x="7110" y="5742"/>
                    <a:pt x="7202" y="5319"/>
                    <a:pt x="7202" y="4891"/>
                  </a:cubicBezTo>
                  <a:lnTo>
                    <a:pt x="7202" y="1956"/>
                  </a:lnTo>
                  <a:lnTo>
                    <a:pt x="7629" y="1956"/>
                  </a:lnTo>
                  <a:cubicBezTo>
                    <a:pt x="8061" y="1956"/>
                    <a:pt x="8412" y="1605"/>
                    <a:pt x="8417" y="1168"/>
                  </a:cubicBezTo>
                  <a:lnTo>
                    <a:pt x="8417" y="789"/>
                  </a:lnTo>
                  <a:cubicBezTo>
                    <a:pt x="8412" y="352"/>
                    <a:pt x="8061" y="1"/>
                    <a:pt x="7629" y="1"/>
                  </a:cubicBezTo>
                  <a:lnTo>
                    <a:pt x="2671" y="1"/>
                  </a:lnTo>
                  <a:cubicBezTo>
                    <a:pt x="2388" y="1"/>
                    <a:pt x="2388" y="424"/>
                    <a:pt x="2671" y="428"/>
                  </a:cubicBezTo>
                  <a:lnTo>
                    <a:pt x="7629" y="428"/>
                  </a:lnTo>
                  <a:cubicBezTo>
                    <a:pt x="7826" y="428"/>
                    <a:pt x="7989" y="587"/>
                    <a:pt x="7989" y="789"/>
                  </a:cubicBezTo>
                  <a:lnTo>
                    <a:pt x="7989" y="1168"/>
                  </a:lnTo>
                  <a:cubicBezTo>
                    <a:pt x="7989" y="1365"/>
                    <a:pt x="7826" y="1529"/>
                    <a:pt x="7629" y="1529"/>
                  </a:cubicBezTo>
                  <a:lnTo>
                    <a:pt x="788" y="1529"/>
                  </a:lnTo>
                  <a:cubicBezTo>
                    <a:pt x="591" y="1529"/>
                    <a:pt x="428" y="1365"/>
                    <a:pt x="428" y="1168"/>
                  </a:cubicBezTo>
                  <a:lnTo>
                    <a:pt x="428" y="789"/>
                  </a:lnTo>
                  <a:cubicBezTo>
                    <a:pt x="428" y="587"/>
                    <a:pt x="591" y="428"/>
                    <a:pt x="788" y="428"/>
                  </a:cubicBezTo>
                  <a:lnTo>
                    <a:pt x="1821" y="428"/>
                  </a:lnTo>
                  <a:cubicBezTo>
                    <a:pt x="2104" y="424"/>
                    <a:pt x="2104" y="1"/>
                    <a:pt x="182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658;p86"/>
            <p:cNvSpPr/>
            <p:nvPr/>
          </p:nvSpPr>
          <p:spPr>
            <a:xfrm>
              <a:off x="974011" y="3873828"/>
              <a:ext cx="113464" cy="102495"/>
            </a:xfrm>
            <a:custGeom>
              <a:avLst/>
              <a:gdLst/>
              <a:ahLst/>
              <a:cxnLst/>
              <a:rect l="l" t="t" r="r" b="b"/>
              <a:pathLst>
                <a:path w="4334" h="3915" extrusionOk="0">
                  <a:moveTo>
                    <a:pt x="2170" y="0"/>
                  </a:moveTo>
                  <a:cubicBezTo>
                    <a:pt x="2009" y="0"/>
                    <a:pt x="1850" y="83"/>
                    <a:pt x="1768" y="249"/>
                  </a:cubicBezTo>
                  <a:cubicBezTo>
                    <a:pt x="1365" y="1070"/>
                    <a:pt x="1389" y="1022"/>
                    <a:pt x="1384" y="1027"/>
                  </a:cubicBezTo>
                  <a:cubicBezTo>
                    <a:pt x="1249" y="1181"/>
                    <a:pt x="1385" y="1379"/>
                    <a:pt x="1544" y="1379"/>
                  </a:cubicBezTo>
                  <a:cubicBezTo>
                    <a:pt x="1623" y="1379"/>
                    <a:pt x="1708" y="1330"/>
                    <a:pt x="1768" y="1205"/>
                  </a:cubicBezTo>
                  <a:cubicBezTo>
                    <a:pt x="2132" y="473"/>
                    <a:pt x="2150" y="426"/>
                    <a:pt x="2164" y="426"/>
                  </a:cubicBezTo>
                  <a:cubicBezTo>
                    <a:pt x="2166" y="426"/>
                    <a:pt x="2169" y="427"/>
                    <a:pt x="2172" y="427"/>
                  </a:cubicBezTo>
                  <a:cubicBezTo>
                    <a:pt x="2174" y="427"/>
                    <a:pt x="2176" y="425"/>
                    <a:pt x="2178" y="425"/>
                  </a:cubicBezTo>
                  <a:cubicBezTo>
                    <a:pt x="2189" y="425"/>
                    <a:pt x="2210" y="475"/>
                    <a:pt x="2570" y="1205"/>
                  </a:cubicBezTo>
                  <a:cubicBezTo>
                    <a:pt x="2638" y="1339"/>
                    <a:pt x="2763" y="1431"/>
                    <a:pt x="2911" y="1450"/>
                  </a:cubicBezTo>
                  <a:lnTo>
                    <a:pt x="3757" y="1575"/>
                  </a:lnTo>
                  <a:cubicBezTo>
                    <a:pt x="3771" y="1575"/>
                    <a:pt x="3781" y="1584"/>
                    <a:pt x="3781" y="1599"/>
                  </a:cubicBezTo>
                  <a:cubicBezTo>
                    <a:pt x="3781" y="1613"/>
                    <a:pt x="3810" y="1575"/>
                    <a:pt x="3156" y="2214"/>
                  </a:cubicBezTo>
                  <a:cubicBezTo>
                    <a:pt x="3070" y="2295"/>
                    <a:pt x="3022" y="2416"/>
                    <a:pt x="3022" y="2536"/>
                  </a:cubicBezTo>
                  <a:cubicBezTo>
                    <a:pt x="3022" y="2617"/>
                    <a:pt x="3176" y="3439"/>
                    <a:pt x="3176" y="3463"/>
                  </a:cubicBezTo>
                  <a:cubicBezTo>
                    <a:pt x="3172" y="3474"/>
                    <a:pt x="3162" y="3485"/>
                    <a:pt x="3152" y="3485"/>
                  </a:cubicBezTo>
                  <a:cubicBezTo>
                    <a:pt x="3149" y="3485"/>
                    <a:pt x="3145" y="3484"/>
                    <a:pt x="3142" y="3482"/>
                  </a:cubicBezTo>
                  <a:lnTo>
                    <a:pt x="2378" y="3083"/>
                  </a:lnTo>
                  <a:cubicBezTo>
                    <a:pt x="2313" y="3050"/>
                    <a:pt x="2242" y="3033"/>
                    <a:pt x="2172" y="3033"/>
                  </a:cubicBezTo>
                  <a:cubicBezTo>
                    <a:pt x="2101" y="3033"/>
                    <a:pt x="2030" y="3050"/>
                    <a:pt x="1965" y="3083"/>
                  </a:cubicBezTo>
                  <a:cubicBezTo>
                    <a:pt x="1219" y="3474"/>
                    <a:pt x="1200" y="3487"/>
                    <a:pt x="1193" y="3487"/>
                  </a:cubicBezTo>
                  <a:cubicBezTo>
                    <a:pt x="1193" y="3487"/>
                    <a:pt x="1192" y="3487"/>
                    <a:pt x="1192" y="3487"/>
                  </a:cubicBezTo>
                  <a:cubicBezTo>
                    <a:pt x="1177" y="3487"/>
                    <a:pt x="1168" y="3472"/>
                    <a:pt x="1168" y="3458"/>
                  </a:cubicBezTo>
                  <a:cubicBezTo>
                    <a:pt x="1321" y="2564"/>
                    <a:pt x="1321" y="2603"/>
                    <a:pt x="1321" y="2536"/>
                  </a:cubicBezTo>
                  <a:cubicBezTo>
                    <a:pt x="1321" y="2416"/>
                    <a:pt x="1273" y="2300"/>
                    <a:pt x="1187" y="2214"/>
                  </a:cubicBezTo>
                  <a:lnTo>
                    <a:pt x="572" y="1613"/>
                  </a:lnTo>
                  <a:cubicBezTo>
                    <a:pt x="557" y="1599"/>
                    <a:pt x="562" y="1575"/>
                    <a:pt x="581" y="1575"/>
                  </a:cubicBezTo>
                  <a:lnTo>
                    <a:pt x="759" y="1551"/>
                  </a:lnTo>
                  <a:cubicBezTo>
                    <a:pt x="1016" y="1500"/>
                    <a:pt x="969" y="1127"/>
                    <a:pt x="720" y="1127"/>
                  </a:cubicBezTo>
                  <a:cubicBezTo>
                    <a:pt x="712" y="1127"/>
                    <a:pt x="705" y="1127"/>
                    <a:pt x="697" y="1128"/>
                  </a:cubicBezTo>
                  <a:lnTo>
                    <a:pt x="524" y="1152"/>
                  </a:lnTo>
                  <a:cubicBezTo>
                    <a:pt x="149" y="1205"/>
                    <a:pt x="0" y="1666"/>
                    <a:pt x="274" y="1926"/>
                  </a:cubicBezTo>
                  <a:cubicBezTo>
                    <a:pt x="913" y="2555"/>
                    <a:pt x="899" y="2521"/>
                    <a:pt x="894" y="2545"/>
                  </a:cubicBezTo>
                  <a:cubicBezTo>
                    <a:pt x="745" y="3434"/>
                    <a:pt x="745" y="3400"/>
                    <a:pt x="745" y="3468"/>
                  </a:cubicBezTo>
                  <a:cubicBezTo>
                    <a:pt x="745" y="3727"/>
                    <a:pt x="956" y="3915"/>
                    <a:pt x="1189" y="3915"/>
                  </a:cubicBezTo>
                  <a:cubicBezTo>
                    <a:pt x="1258" y="3915"/>
                    <a:pt x="1330" y="3898"/>
                    <a:pt x="1398" y="3862"/>
                  </a:cubicBezTo>
                  <a:cubicBezTo>
                    <a:pt x="2083" y="3507"/>
                    <a:pt x="2155" y="3460"/>
                    <a:pt x="2174" y="3460"/>
                  </a:cubicBezTo>
                  <a:cubicBezTo>
                    <a:pt x="2177" y="3460"/>
                    <a:pt x="2179" y="3461"/>
                    <a:pt x="2181" y="3463"/>
                  </a:cubicBezTo>
                  <a:cubicBezTo>
                    <a:pt x="2907" y="3828"/>
                    <a:pt x="2959" y="3914"/>
                    <a:pt x="3152" y="3914"/>
                  </a:cubicBezTo>
                  <a:cubicBezTo>
                    <a:pt x="3425" y="3914"/>
                    <a:pt x="3637" y="3665"/>
                    <a:pt x="3594" y="3391"/>
                  </a:cubicBezTo>
                  <a:cubicBezTo>
                    <a:pt x="3445" y="2502"/>
                    <a:pt x="3435" y="2536"/>
                    <a:pt x="3454" y="2521"/>
                  </a:cubicBezTo>
                  <a:lnTo>
                    <a:pt x="4069" y="1921"/>
                  </a:lnTo>
                  <a:cubicBezTo>
                    <a:pt x="4333" y="1661"/>
                    <a:pt x="4189" y="1210"/>
                    <a:pt x="3819" y="1157"/>
                  </a:cubicBezTo>
                  <a:lnTo>
                    <a:pt x="2969" y="1032"/>
                  </a:lnTo>
                  <a:cubicBezTo>
                    <a:pt x="2945" y="1027"/>
                    <a:pt x="2969" y="1051"/>
                    <a:pt x="2575" y="249"/>
                  </a:cubicBezTo>
                  <a:cubicBezTo>
                    <a:pt x="2491" y="83"/>
                    <a:pt x="2330" y="0"/>
                    <a:pt x="21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659;p86"/>
            <p:cNvSpPr/>
            <p:nvPr/>
          </p:nvSpPr>
          <p:spPr>
            <a:xfrm>
              <a:off x="985190" y="41299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4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660;p86"/>
            <p:cNvSpPr/>
            <p:nvPr/>
          </p:nvSpPr>
          <p:spPr>
            <a:xfrm>
              <a:off x="985190" y="41543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8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49030" y="1198619"/>
            <a:ext cx="270430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авторские стихотворения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поучительные сказки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рекламные ролики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видеосюжеты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книга-самоделка</a:t>
            </a:r>
          </a:p>
        </p:txBody>
      </p:sp>
      <p:grpSp>
        <p:nvGrpSpPr>
          <p:cNvPr id="59" name="Google Shape;7612;p85"/>
          <p:cNvGrpSpPr/>
          <p:nvPr/>
        </p:nvGrpSpPr>
        <p:grpSpPr>
          <a:xfrm>
            <a:off x="8122537" y="250918"/>
            <a:ext cx="609983" cy="552709"/>
            <a:chOff x="3015243" y="3208979"/>
            <a:chExt cx="391301" cy="368040"/>
          </a:xfrm>
        </p:grpSpPr>
        <p:sp>
          <p:nvSpPr>
            <p:cNvPr id="60" name="Google Shape;7613;p85"/>
            <p:cNvSpPr/>
            <p:nvPr/>
          </p:nvSpPr>
          <p:spPr>
            <a:xfrm>
              <a:off x="3022603" y="3214663"/>
              <a:ext cx="380089" cy="356671"/>
            </a:xfrm>
            <a:custGeom>
              <a:avLst/>
              <a:gdLst/>
              <a:ahLst/>
              <a:cxnLst/>
              <a:rect l="l" t="t" r="r" b="b"/>
              <a:pathLst>
                <a:path w="14510" h="13616" extrusionOk="0">
                  <a:moveTo>
                    <a:pt x="7257" y="0"/>
                  </a:moveTo>
                  <a:cubicBezTo>
                    <a:pt x="7119" y="0"/>
                    <a:pt x="6981" y="75"/>
                    <a:pt x="6916" y="224"/>
                  </a:cubicBezTo>
                  <a:lnTo>
                    <a:pt x="5079" y="4490"/>
                  </a:lnTo>
                  <a:lnTo>
                    <a:pt x="453" y="4919"/>
                  </a:lnTo>
                  <a:cubicBezTo>
                    <a:pt x="131" y="4950"/>
                    <a:pt x="0" y="5351"/>
                    <a:pt x="244" y="5566"/>
                  </a:cubicBezTo>
                  <a:lnTo>
                    <a:pt x="3732" y="8633"/>
                  </a:lnTo>
                  <a:lnTo>
                    <a:pt x="2711" y="13164"/>
                  </a:lnTo>
                  <a:cubicBezTo>
                    <a:pt x="2655" y="13409"/>
                    <a:pt x="2850" y="13615"/>
                    <a:pt x="3072" y="13615"/>
                  </a:cubicBezTo>
                  <a:cubicBezTo>
                    <a:pt x="3135" y="13615"/>
                    <a:pt x="3201" y="13598"/>
                    <a:pt x="3263" y="13561"/>
                  </a:cubicBezTo>
                  <a:lnTo>
                    <a:pt x="7255" y="11190"/>
                  </a:lnTo>
                  <a:lnTo>
                    <a:pt x="11247" y="13561"/>
                  </a:lnTo>
                  <a:cubicBezTo>
                    <a:pt x="11309" y="13598"/>
                    <a:pt x="11375" y="13615"/>
                    <a:pt x="11438" y="13615"/>
                  </a:cubicBezTo>
                  <a:cubicBezTo>
                    <a:pt x="11660" y="13615"/>
                    <a:pt x="11855" y="13409"/>
                    <a:pt x="11799" y="13164"/>
                  </a:cubicBezTo>
                  <a:lnTo>
                    <a:pt x="10778" y="8633"/>
                  </a:lnTo>
                  <a:lnTo>
                    <a:pt x="14266" y="5566"/>
                  </a:lnTo>
                  <a:cubicBezTo>
                    <a:pt x="14509" y="5354"/>
                    <a:pt x="14383" y="4953"/>
                    <a:pt x="14061" y="4919"/>
                  </a:cubicBezTo>
                  <a:lnTo>
                    <a:pt x="9434" y="4490"/>
                  </a:lnTo>
                  <a:lnTo>
                    <a:pt x="7598" y="224"/>
                  </a:lnTo>
                  <a:cubicBezTo>
                    <a:pt x="7533" y="75"/>
                    <a:pt x="7395" y="0"/>
                    <a:pt x="7257" y="0"/>
                  </a:cubicBezTo>
                  <a:close/>
                </a:path>
              </a:pathLst>
            </a:custGeom>
            <a:solidFill>
              <a:srgbClr val="B8C6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7614;p85"/>
            <p:cNvSpPr/>
            <p:nvPr/>
          </p:nvSpPr>
          <p:spPr>
            <a:xfrm>
              <a:off x="3022603" y="3214663"/>
              <a:ext cx="222815" cy="356671"/>
            </a:xfrm>
            <a:custGeom>
              <a:avLst/>
              <a:gdLst/>
              <a:ahLst/>
              <a:cxnLst/>
              <a:rect l="l" t="t" r="r" b="b"/>
              <a:pathLst>
                <a:path w="8506" h="13616" extrusionOk="0">
                  <a:moveTo>
                    <a:pt x="7257" y="0"/>
                  </a:moveTo>
                  <a:cubicBezTo>
                    <a:pt x="7119" y="0"/>
                    <a:pt x="6981" y="75"/>
                    <a:pt x="6916" y="224"/>
                  </a:cubicBezTo>
                  <a:lnTo>
                    <a:pt x="5079" y="4490"/>
                  </a:lnTo>
                  <a:lnTo>
                    <a:pt x="453" y="4919"/>
                  </a:lnTo>
                  <a:cubicBezTo>
                    <a:pt x="131" y="4950"/>
                    <a:pt x="0" y="5351"/>
                    <a:pt x="244" y="5566"/>
                  </a:cubicBezTo>
                  <a:lnTo>
                    <a:pt x="3732" y="8630"/>
                  </a:lnTo>
                  <a:lnTo>
                    <a:pt x="2711" y="13164"/>
                  </a:lnTo>
                  <a:cubicBezTo>
                    <a:pt x="2655" y="13409"/>
                    <a:pt x="2850" y="13615"/>
                    <a:pt x="3072" y="13615"/>
                  </a:cubicBezTo>
                  <a:cubicBezTo>
                    <a:pt x="3135" y="13615"/>
                    <a:pt x="3201" y="13598"/>
                    <a:pt x="3263" y="13561"/>
                  </a:cubicBezTo>
                  <a:lnTo>
                    <a:pt x="4154" y="13033"/>
                  </a:lnTo>
                  <a:cubicBezTo>
                    <a:pt x="4277" y="7955"/>
                    <a:pt x="6638" y="4381"/>
                    <a:pt x="8506" y="2335"/>
                  </a:cubicBezTo>
                  <a:lnTo>
                    <a:pt x="7598" y="224"/>
                  </a:lnTo>
                  <a:cubicBezTo>
                    <a:pt x="7533" y="75"/>
                    <a:pt x="7395" y="0"/>
                    <a:pt x="7257" y="0"/>
                  </a:cubicBezTo>
                  <a:close/>
                </a:path>
              </a:pathLst>
            </a:custGeom>
            <a:solidFill>
              <a:srgbClr val="AAB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7615;p85"/>
            <p:cNvSpPr/>
            <p:nvPr/>
          </p:nvSpPr>
          <p:spPr>
            <a:xfrm>
              <a:off x="3085917" y="3269306"/>
              <a:ext cx="320627" cy="307713"/>
            </a:xfrm>
            <a:custGeom>
              <a:avLst/>
              <a:gdLst/>
              <a:ahLst/>
              <a:cxnLst/>
              <a:rect l="l" t="t" r="r" b="b"/>
              <a:pathLst>
                <a:path w="12240" h="11747" extrusionOk="0">
                  <a:moveTo>
                    <a:pt x="6082" y="1"/>
                  </a:moveTo>
                  <a:cubicBezTo>
                    <a:pt x="5943" y="1"/>
                    <a:pt x="5803" y="133"/>
                    <a:pt x="5876" y="304"/>
                  </a:cubicBezTo>
                  <a:lnTo>
                    <a:pt x="6819" y="2490"/>
                  </a:lnTo>
                  <a:cubicBezTo>
                    <a:pt x="6850" y="2562"/>
                    <a:pt x="6918" y="2613"/>
                    <a:pt x="6997" y="2620"/>
                  </a:cubicBezTo>
                  <a:lnTo>
                    <a:pt x="11623" y="3049"/>
                  </a:lnTo>
                  <a:cubicBezTo>
                    <a:pt x="11760" y="3059"/>
                    <a:pt x="11815" y="3230"/>
                    <a:pt x="11712" y="3319"/>
                  </a:cubicBezTo>
                  <a:lnTo>
                    <a:pt x="8224" y="6383"/>
                  </a:lnTo>
                  <a:cubicBezTo>
                    <a:pt x="8162" y="6434"/>
                    <a:pt x="8138" y="6517"/>
                    <a:pt x="8155" y="6592"/>
                  </a:cubicBezTo>
                  <a:lnTo>
                    <a:pt x="9176" y="11126"/>
                  </a:lnTo>
                  <a:cubicBezTo>
                    <a:pt x="9200" y="11227"/>
                    <a:pt x="9119" y="11313"/>
                    <a:pt x="9027" y="11313"/>
                  </a:cubicBezTo>
                  <a:cubicBezTo>
                    <a:pt x="9000" y="11313"/>
                    <a:pt x="8973" y="11306"/>
                    <a:pt x="8947" y="11290"/>
                  </a:cubicBezTo>
                  <a:lnTo>
                    <a:pt x="4951" y="8919"/>
                  </a:lnTo>
                  <a:cubicBezTo>
                    <a:pt x="4917" y="8900"/>
                    <a:pt x="4879" y="8890"/>
                    <a:pt x="4841" y="8890"/>
                  </a:cubicBezTo>
                  <a:cubicBezTo>
                    <a:pt x="4804" y="8890"/>
                    <a:pt x="4766" y="8900"/>
                    <a:pt x="4732" y="8919"/>
                  </a:cubicBezTo>
                  <a:lnTo>
                    <a:pt x="740" y="11290"/>
                  </a:lnTo>
                  <a:cubicBezTo>
                    <a:pt x="713" y="11306"/>
                    <a:pt x="685" y="11313"/>
                    <a:pt x="658" y="11313"/>
                  </a:cubicBezTo>
                  <a:cubicBezTo>
                    <a:pt x="565" y="11313"/>
                    <a:pt x="485" y="11227"/>
                    <a:pt x="507" y="11126"/>
                  </a:cubicBezTo>
                  <a:lnTo>
                    <a:pt x="1034" y="8785"/>
                  </a:lnTo>
                  <a:cubicBezTo>
                    <a:pt x="1072" y="8622"/>
                    <a:pt x="945" y="8522"/>
                    <a:pt x="820" y="8522"/>
                  </a:cubicBezTo>
                  <a:cubicBezTo>
                    <a:pt x="731" y="8522"/>
                    <a:pt x="642" y="8573"/>
                    <a:pt x="616" y="8689"/>
                  </a:cubicBezTo>
                  <a:lnTo>
                    <a:pt x="88" y="11030"/>
                  </a:lnTo>
                  <a:cubicBezTo>
                    <a:pt x="0" y="11420"/>
                    <a:pt x="311" y="11746"/>
                    <a:pt x="662" y="11746"/>
                  </a:cubicBezTo>
                  <a:cubicBezTo>
                    <a:pt x="760" y="11746"/>
                    <a:pt x="862" y="11721"/>
                    <a:pt x="959" y="11664"/>
                  </a:cubicBezTo>
                  <a:lnTo>
                    <a:pt x="4841" y="9357"/>
                  </a:lnTo>
                  <a:lnTo>
                    <a:pt x="8724" y="11664"/>
                  </a:lnTo>
                  <a:cubicBezTo>
                    <a:pt x="8816" y="11718"/>
                    <a:pt x="8919" y="11745"/>
                    <a:pt x="9022" y="11745"/>
                  </a:cubicBezTo>
                  <a:cubicBezTo>
                    <a:pt x="9144" y="11745"/>
                    <a:pt x="9266" y="11707"/>
                    <a:pt x="9368" y="11633"/>
                  </a:cubicBezTo>
                  <a:cubicBezTo>
                    <a:pt x="9560" y="11496"/>
                    <a:pt x="9649" y="11256"/>
                    <a:pt x="9594" y="11030"/>
                  </a:cubicBezTo>
                  <a:lnTo>
                    <a:pt x="8604" y="6623"/>
                  </a:lnTo>
                  <a:lnTo>
                    <a:pt x="11997" y="3641"/>
                  </a:lnTo>
                  <a:cubicBezTo>
                    <a:pt x="12171" y="3487"/>
                    <a:pt x="12240" y="3244"/>
                    <a:pt x="12164" y="3021"/>
                  </a:cubicBezTo>
                  <a:cubicBezTo>
                    <a:pt x="12096" y="2799"/>
                    <a:pt x="11897" y="2637"/>
                    <a:pt x="11661" y="2620"/>
                  </a:cubicBezTo>
                  <a:lnTo>
                    <a:pt x="7165" y="2202"/>
                  </a:lnTo>
                  <a:lnTo>
                    <a:pt x="6274" y="132"/>
                  </a:lnTo>
                  <a:cubicBezTo>
                    <a:pt x="6233" y="40"/>
                    <a:pt x="6157" y="1"/>
                    <a:pt x="60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7616;p85"/>
            <p:cNvSpPr/>
            <p:nvPr/>
          </p:nvSpPr>
          <p:spPr>
            <a:xfrm>
              <a:off x="3015243" y="3208979"/>
              <a:ext cx="226639" cy="270752"/>
            </a:xfrm>
            <a:custGeom>
              <a:avLst/>
              <a:gdLst/>
              <a:ahLst/>
              <a:cxnLst/>
              <a:rect l="l" t="t" r="r" b="b"/>
              <a:pathLst>
                <a:path w="8652" h="10336" extrusionOk="0">
                  <a:moveTo>
                    <a:pt x="7541" y="1"/>
                  </a:moveTo>
                  <a:cubicBezTo>
                    <a:pt x="7323" y="1"/>
                    <a:pt x="7104" y="119"/>
                    <a:pt x="7001" y="355"/>
                  </a:cubicBezTo>
                  <a:lnTo>
                    <a:pt x="5216" y="4505"/>
                  </a:lnTo>
                  <a:lnTo>
                    <a:pt x="717" y="4920"/>
                  </a:lnTo>
                  <a:cubicBezTo>
                    <a:pt x="206" y="4968"/>
                    <a:pt x="0" y="5605"/>
                    <a:pt x="384" y="5944"/>
                  </a:cubicBezTo>
                  <a:lnTo>
                    <a:pt x="3777" y="8926"/>
                  </a:lnTo>
                  <a:lnTo>
                    <a:pt x="3520" y="10074"/>
                  </a:lnTo>
                  <a:cubicBezTo>
                    <a:pt x="3492" y="10187"/>
                    <a:pt x="3564" y="10303"/>
                    <a:pt x="3681" y="10331"/>
                  </a:cubicBezTo>
                  <a:cubicBezTo>
                    <a:pt x="3696" y="10334"/>
                    <a:pt x="3711" y="10335"/>
                    <a:pt x="3726" y="10335"/>
                  </a:cubicBezTo>
                  <a:cubicBezTo>
                    <a:pt x="3826" y="10335"/>
                    <a:pt x="3917" y="10268"/>
                    <a:pt x="3938" y="10166"/>
                  </a:cubicBezTo>
                  <a:lnTo>
                    <a:pt x="4226" y="8895"/>
                  </a:lnTo>
                  <a:cubicBezTo>
                    <a:pt x="4243" y="8820"/>
                    <a:pt x="4215" y="8737"/>
                    <a:pt x="4157" y="8686"/>
                  </a:cubicBezTo>
                  <a:lnTo>
                    <a:pt x="669" y="5622"/>
                  </a:lnTo>
                  <a:cubicBezTo>
                    <a:pt x="566" y="5530"/>
                    <a:pt x="621" y="5362"/>
                    <a:pt x="758" y="5348"/>
                  </a:cubicBezTo>
                  <a:lnTo>
                    <a:pt x="5384" y="4920"/>
                  </a:lnTo>
                  <a:cubicBezTo>
                    <a:pt x="5463" y="4913"/>
                    <a:pt x="5531" y="4865"/>
                    <a:pt x="5562" y="4793"/>
                  </a:cubicBezTo>
                  <a:lnTo>
                    <a:pt x="7399" y="527"/>
                  </a:lnTo>
                  <a:cubicBezTo>
                    <a:pt x="7425" y="465"/>
                    <a:pt x="7482" y="434"/>
                    <a:pt x="7540" y="434"/>
                  </a:cubicBezTo>
                  <a:cubicBezTo>
                    <a:pt x="7598" y="434"/>
                    <a:pt x="7656" y="465"/>
                    <a:pt x="7683" y="527"/>
                  </a:cubicBezTo>
                  <a:lnTo>
                    <a:pt x="8180" y="1685"/>
                  </a:lnTo>
                  <a:cubicBezTo>
                    <a:pt x="8221" y="1778"/>
                    <a:pt x="8297" y="1817"/>
                    <a:pt x="8372" y="1817"/>
                  </a:cubicBezTo>
                  <a:cubicBezTo>
                    <a:pt x="8511" y="1817"/>
                    <a:pt x="8651" y="1685"/>
                    <a:pt x="8578" y="1514"/>
                  </a:cubicBezTo>
                  <a:lnTo>
                    <a:pt x="8077" y="355"/>
                  </a:lnTo>
                  <a:cubicBezTo>
                    <a:pt x="7976" y="119"/>
                    <a:pt x="7759" y="1"/>
                    <a:pt x="75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7617;p85"/>
          <p:cNvGrpSpPr/>
          <p:nvPr/>
        </p:nvGrpSpPr>
        <p:grpSpPr>
          <a:xfrm>
            <a:off x="552863" y="2008327"/>
            <a:ext cx="315885" cy="220666"/>
            <a:chOff x="3569896" y="3254349"/>
            <a:chExt cx="385381" cy="277326"/>
          </a:xfrm>
        </p:grpSpPr>
        <p:sp>
          <p:nvSpPr>
            <p:cNvPr id="65" name="Google Shape;7618;p85"/>
            <p:cNvSpPr/>
            <p:nvPr/>
          </p:nvSpPr>
          <p:spPr>
            <a:xfrm>
              <a:off x="3731283" y="3273026"/>
              <a:ext cx="110805" cy="41152"/>
            </a:xfrm>
            <a:custGeom>
              <a:avLst/>
              <a:gdLst/>
              <a:ahLst/>
              <a:cxnLst/>
              <a:rect l="l" t="t" r="r" b="b"/>
              <a:pathLst>
                <a:path w="4230" h="1571" extrusionOk="0">
                  <a:moveTo>
                    <a:pt x="1228" y="1"/>
                  </a:moveTo>
                  <a:cubicBezTo>
                    <a:pt x="923" y="1"/>
                    <a:pt x="649" y="176"/>
                    <a:pt x="522" y="453"/>
                  </a:cubicBezTo>
                  <a:lnTo>
                    <a:pt x="1" y="1570"/>
                  </a:lnTo>
                  <a:lnTo>
                    <a:pt x="4230" y="1570"/>
                  </a:lnTo>
                  <a:lnTo>
                    <a:pt x="3712" y="453"/>
                  </a:lnTo>
                  <a:cubicBezTo>
                    <a:pt x="3585" y="176"/>
                    <a:pt x="3308" y="1"/>
                    <a:pt x="3006" y="1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7619;p85"/>
            <p:cNvSpPr/>
            <p:nvPr/>
          </p:nvSpPr>
          <p:spPr>
            <a:xfrm>
              <a:off x="3867471" y="3288114"/>
              <a:ext cx="58022" cy="31617"/>
            </a:xfrm>
            <a:custGeom>
              <a:avLst/>
              <a:gdLst/>
              <a:ahLst/>
              <a:cxnLst/>
              <a:rect l="l" t="t" r="r" b="b"/>
              <a:pathLst>
                <a:path w="2215" h="1207" extrusionOk="0">
                  <a:moveTo>
                    <a:pt x="350" y="0"/>
                  </a:moveTo>
                  <a:cubicBezTo>
                    <a:pt x="158" y="4"/>
                    <a:pt x="0" y="158"/>
                    <a:pt x="0" y="350"/>
                  </a:cubicBezTo>
                  <a:lnTo>
                    <a:pt x="0" y="1207"/>
                  </a:lnTo>
                  <a:lnTo>
                    <a:pt x="2214" y="1207"/>
                  </a:lnTo>
                  <a:lnTo>
                    <a:pt x="2214" y="350"/>
                  </a:lnTo>
                  <a:cubicBezTo>
                    <a:pt x="2214" y="158"/>
                    <a:pt x="2057" y="4"/>
                    <a:pt x="1865" y="0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7620;p85"/>
            <p:cNvSpPr/>
            <p:nvPr/>
          </p:nvSpPr>
          <p:spPr>
            <a:xfrm>
              <a:off x="3575554" y="3314152"/>
              <a:ext cx="373907" cy="211787"/>
            </a:xfrm>
            <a:custGeom>
              <a:avLst/>
              <a:gdLst/>
              <a:ahLst/>
              <a:cxnLst/>
              <a:rect l="l" t="t" r="r" b="b"/>
              <a:pathLst>
                <a:path w="14274" h="8085" extrusionOk="0">
                  <a:moveTo>
                    <a:pt x="871" y="0"/>
                  </a:moveTo>
                  <a:cubicBezTo>
                    <a:pt x="391" y="0"/>
                    <a:pt x="1" y="391"/>
                    <a:pt x="1" y="874"/>
                  </a:cubicBezTo>
                  <a:lnTo>
                    <a:pt x="1" y="7214"/>
                  </a:lnTo>
                  <a:cubicBezTo>
                    <a:pt x="1" y="7693"/>
                    <a:pt x="391" y="8084"/>
                    <a:pt x="871" y="8084"/>
                  </a:cubicBezTo>
                  <a:lnTo>
                    <a:pt x="13399" y="8084"/>
                  </a:lnTo>
                  <a:cubicBezTo>
                    <a:pt x="13882" y="8084"/>
                    <a:pt x="14270" y="7693"/>
                    <a:pt x="14273" y="7214"/>
                  </a:cubicBezTo>
                  <a:lnTo>
                    <a:pt x="14273" y="874"/>
                  </a:lnTo>
                  <a:cubicBezTo>
                    <a:pt x="14270" y="391"/>
                    <a:pt x="13882" y="0"/>
                    <a:pt x="13399" y="0"/>
                  </a:cubicBezTo>
                  <a:close/>
                </a:path>
              </a:pathLst>
            </a:custGeom>
            <a:solidFill>
              <a:srgbClr val="6E8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7621;p85"/>
            <p:cNvSpPr/>
            <p:nvPr/>
          </p:nvSpPr>
          <p:spPr>
            <a:xfrm>
              <a:off x="3896102" y="3349698"/>
              <a:ext cx="53254" cy="147871"/>
            </a:xfrm>
            <a:custGeom>
              <a:avLst/>
              <a:gdLst/>
              <a:ahLst/>
              <a:cxnLst/>
              <a:rect l="l" t="t" r="r" b="b"/>
              <a:pathLst>
                <a:path w="2033" h="5645" extrusionOk="0">
                  <a:moveTo>
                    <a:pt x="765" y="0"/>
                  </a:moveTo>
                  <a:cubicBezTo>
                    <a:pt x="333" y="28"/>
                    <a:pt x="1" y="384"/>
                    <a:pt x="1" y="816"/>
                  </a:cubicBezTo>
                  <a:lnTo>
                    <a:pt x="1" y="4829"/>
                  </a:lnTo>
                  <a:cubicBezTo>
                    <a:pt x="1" y="5277"/>
                    <a:pt x="364" y="5641"/>
                    <a:pt x="813" y="5644"/>
                  </a:cubicBezTo>
                  <a:lnTo>
                    <a:pt x="2033" y="5644"/>
                  </a:lnTo>
                  <a:lnTo>
                    <a:pt x="2033" y="0"/>
                  </a:ln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7622;p85"/>
            <p:cNvSpPr/>
            <p:nvPr/>
          </p:nvSpPr>
          <p:spPr>
            <a:xfrm>
              <a:off x="3691178" y="3329581"/>
              <a:ext cx="189599" cy="182186"/>
            </a:xfrm>
            <a:custGeom>
              <a:avLst/>
              <a:gdLst/>
              <a:ahLst/>
              <a:cxnLst/>
              <a:rect l="l" t="t" r="r" b="b"/>
              <a:pathLst>
                <a:path w="7238" h="6955" extrusionOk="0">
                  <a:moveTo>
                    <a:pt x="3768" y="1"/>
                  </a:moveTo>
                  <a:cubicBezTo>
                    <a:pt x="3762" y="1"/>
                    <a:pt x="3755" y="1"/>
                    <a:pt x="3749" y="1"/>
                  </a:cubicBezTo>
                  <a:cubicBezTo>
                    <a:pt x="2344" y="1"/>
                    <a:pt x="1076" y="847"/>
                    <a:pt x="538" y="2146"/>
                  </a:cubicBezTo>
                  <a:cubicBezTo>
                    <a:pt x="0" y="3445"/>
                    <a:pt x="295" y="4942"/>
                    <a:pt x="1292" y="5936"/>
                  </a:cubicBezTo>
                  <a:cubicBezTo>
                    <a:pt x="1957" y="6601"/>
                    <a:pt x="2846" y="6954"/>
                    <a:pt x="3751" y="6954"/>
                  </a:cubicBezTo>
                  <a:cubicBezTo>
                    <a:pt x="4199" y="6954"/>
                    <a:pt x="4651" y="6868"/>
                    <a:pt x="5082" y="6690"/>
                  </a:cubicBezTo>
                  <a:cubicBezTo>
                    <a:pt x="6381" y="6152"/>
                    <a:pt x="7227" y="4884"/>
                    <a:pt x="7227" y="3475"/>
                  </a:cubicBezTo>
                  <a:cubicBezTo>
                    <a:pt x="7238" y="1559"/>
                    <a:pt x="5685" y="1"/>
                    <a:pt x="3768" y="1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623;p85"/>
            <p:cNvSpPr/>
            <p:nvPr/>
          </p:nvSpPr>
          <p:spPr>
            <a:xfrm>
              <a:off x="3707969" y="3345114"/>
              <a:ext cx="157196" cy="151093"/>
            </a:xfrm>
            <a:custGeom>
              <a:avLst/>
              <a:gdLst/>
              <a:ahLst/>
              <a:cxnLst/>
              <a:rect l="l" t="t" r="r" b="b"/>
              <a:pathLst>
                <a:path w="6001" h="5768" extrusionOk="0">
                  <a:moveTo>
                    <a:pt x="3121" y="0"/>
                  </a:moveTo>
                  <a:cubicBezTo>
                    <a:pt x="3117" y="0"/>
                    <a:pt x="3112" y="0"/>
                    <a:pt x="3108" y="0"/>
                  </a:cubicBezTo>
                  <a:cubicBezTo>
                    <a:pt x="1943" y="0"/>
                    <a:pt x="891" y="703"/>
                    <a:pt x="446" y="1782"/>
                  </a:cubicBezTo>
                  <a:cubicBezTo>
                    <a:pt x="0" y="2858"/>
                    <a:pt x="247" y="4099"/>
                    <a:pt x="1069" y="4921"/>
                  </a:cubicBezTo>
                  <a:cubicBezTo>
                    <a:pt x="1622" y="5474"/>
                    <a:pt x="2360" y="5767"/>
                    <a:pt x="3111" y="5767"/>
                  </a:cubicBezTo>
                  <a:cubicBezTo>
                    <a:pt x="3482" y="5767"/>
                    <a:pt x="3856" y="5696"/>
                    <a:pt x="4212" y="5548"/>
                  </a:cubicBezTo>
                  <a:cubicBezTo>
                    <a:pt x="5291" y="5100"/>
                    <a:pt x="5993" y="4051"/>
                    <a:pt x="5990" y="2882"/>
                  </a:cubicBezTo>
                  <a:cubicBezTo>
                    <a:pt x="6000" y="1293"/>
                    <a:pt x="4712" y="0"/>
                    <a:pt x="3121" y="0"/>
                  </a:cubicBezTo>
                  <a:close/>
                </a:path>
              </a:pathLst>
            </a:custGeom>
            <a:solidFill>
              <a:srgbClr val="3951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624;p85"/>
            <p:cNvSpPr/>
            <p:nvPr/>
          </p:nvSpPr>
          <p:spPr>
            <a:xfrm>
              <a:off x="3724027" y="3364996"/>
              <a:ext cx="123640" cy="110019"/>
            </a:xfrm>
            <a:custGeom>
              <a:avLst/>
              <a:gdLst/>
              <a:ahLst/>
              <a:cxnLst/>
              <a:rect l="l" t="t" r="r" b="b"/>
              <a:pathLst>
                <a:path w="4720" h="4200" extrusionOk="0">
                  <a:moveTo>
                    <a:pt x="2482" y="0"/>
                  </a:moveTo>
                  <a:cubicBezTo>
                    <a:pt x="2261" y="0"/>
                    <a:pt x="2038" y="36"/>
                    <a:pt x="1820" y="108"/>
                  </a:cubicBezTo>
                  <a:cubicBezTo>
                    <a:pt x="1741" y="132"/>
                    <a:pt x="1666" y="163"/>
                    <a:pt x="1590" y="198"/>
                  </a:cubicBezTo>
                  <a:cubicBezTo>
                    <a:pt x="377" y="766"/>
                    <a:pt x="0" y="2308"/>
                    <a:pt x="813" y="3374"/>
                  </a:cubicBezTo>
                  <a:cubicBezTo>
                    <a:pt x="1231" y="3922"/>
                    <a:pt x="1856" y="4199"/>
                    <a:pt x="2482" y="4199"/>
                  </a:cubicBezTo>
                  <a:cubicBezTo>
                    <a:pt x="3070" y="4199"/>
                    <a:pt x="3658" y="3954"/>
                    <a:pt x="4078" y="3460"/>
                  </a:cubicBezTo>
                  <a:lnTo>
                    <a:pt x="4085" y="3453"/>
                  </a:lnTo>
                  <a:cubicBezTo>
                    <a:pt x="4126" y="3405"/>
                    <a:pt x="4161" y="3360"/>
                    <a:pt x="4195" y="3309"/>
                  </a:cubicBezTo>
                  <a:cubicBezTo>
                    <a:pt x="4719" y="2569"/>
                    <a:pt x="4705" y="1579"/>
                    <a:pt x="4167" y="849"/>
                  </a:cubicBezTo>
                  <a:cubicBezTo>
                    <a:pt x="3763" y="306"/>
                    <a:pt x="3133" y="0"/>
                    <a:pt x="2482" y="0"/>
                  </a:cubicBezTo>
                  <a:close/>
                </a:path>
              </a:pathLst>
            </a:custGeom>
            <a:solidFill>
              <a:srgbClr val="DC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625;p85"/>
            <p:cNvSpPr/>
            <p:nvPr/>
          </p:nvSpPr>
          <p:spPr>
            <a:xfrm>
              <a:off x="3751322" y="3364996"/>
              <a:ext cx="96345" cy="91892"/>
            </a:xfrm>
            <a:custGeom>
              <a:avLst/>
              <a:gdLst/>
              <a:ahLst/>
              <a:cxnLst/>
              <a:rect l="l" t="t" r="r" b="b"/>
              <a:pathLst>
                <a:path w="3678" h="3508" extrusionOk="0">
                  <a:moveTo>
                    <a:pt x="1440" y="0"/>
                  </a:moveTo>
                  <a:cubicBezTo>
                    <a:pt x="1219" y="0"/>
                    <a:pt x="996" y="36"/>
                    <a:pt x="778" y="108"/>
                  </a:cubicBezTo>
                  <a:cubicBezTo>
                    <a:pt x="699" y="132"/>
                    <a:pt x="624" y="163"/>
                    <a:pt x="548" y="198"/>
                  </a:cubicBezTo>
                  <a:cubicBezTo>
                    <a:pt x="0" y="975"/>
                    <a:pt x="41" y="2027"/>
                    <a:pt x="655" y="2757"/>
                  </a:cubicBezTo>
                  <a:cubicBezTo>
                    <a:pt x="1062" y="3245"/>
                    <a:pt x="1657" y="3508"/>
                    <a:pt x="2263" y="3508"/>
                  </a:cubicBezTo>
                  <a:cubicBezTo>
                    <a:pt x="2564" y="3508"/>
                    <a:pt x="2867" y="3443"/>
                    <a:pt x="3153" y="3309"/>
                  </a:cubicBezTo>
                  <a:cubicBezTo>
                    <a:pt x="3677" y="2569"/>
                    <a:pt x="3663" y="1579"/>
                    <a:pt x="3125" y="849"/>
                  </a:cubicBezTo>
                  <a:cubicBezTo>
                    <a:pt x="2721" y="306"/>
                    <a:pt x="2091" y="0"/>
                    <a:pt x="1440" y="0"/>
                  </a:cubicBez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626;p85"/>
            <p:cNvSpPr/>
            <p:nvPr/>
          </p:nvSpPr>
          <p:spPr>
            <a:xfrm>
              <a:off x="3781473" y="3393575"/>
              <a:ext cx="34761" cy="34787"/>
            </a:xfrm>
            <a:custGeom>
              <a:avLst/>
              <a:gdLst/>
              <a:ahLst/>
              <a:cxnLst/>
              <a:rect l="l" t="t" r="r" b="b"/>
              <a:pathLst>
                <a:path w="1327" h="1328" extrusionOk="0">
                  <a:moveTo>
                    <a:pt x="662" y="1"/>
                  </a:moveTo>
                  <a:cubicBezTo>
                    <a:pt x="295" y="1"/>
                    <a:pt x="1" y="299"/>
                    <a:pt x="1" y="662"/>
                  </a:cubicBezTo>
                  <a:cubicBezTo>
                    <a:pt x="1" y="1029"/>
                    <a:pt x="295" y="1327"/>
                    <a:pt x="662" y="1327"/>
                  </a:cubicBezTo>
                  <a:cubicBezTo>
                    <a:pt x="1029" y="1327"/>
                    <a:pt x="1327" y="1029"/>
                    <a:pt x="1327" y="662"/>
                  </a:cubicBezTo>
                  <a:cubicBezTo>
                    <a:pt x="1327" y="299"/>
                    <a:pt x="1029" y="1"/>
                    <a:pt x="662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627;p85"/>
            <p:cNvSpPr/>
            <p:nvPr/>
          </p:nvSpPr>
          <p:spPr>
            <a:xfrm>
              <a:off x="3608952" y="3264512"/>
              <a:ext cx="35835" cy="31251"/>
            </a:xfrm>
            <a:custGeom>
              <a:avLst/>
              <a:gdLst/>
              <a:ahLst/>
              <a:cxnLst/>
              <a:rect l="l" t="t" r="r" b="b"/>
              <a:pathLst>
                <a:path w="1368" h="1193" extrusionOk="0">
                  <a:moveTo>
                    <a:pt x="350" y="0"/>
                  </a:moveTo>
                  <a:cubicBezTo>
                    <a:pt x="158" y="0"/>
                    <a:pt x="0" y="154"/>
                    <a:pt x="0" y="350"/>
                  </a:cubicBezTo>
                  <a:lnTo>
                    <a:pt x="0" y="843"/>
                  </a:lnTo>
                  <a:cubicBezTo>
                    <a:pt x="0" y="1035"/>
                    <a:pt x="158" y="1189"/>
                    <a:pt x="350" y="1193"/>
                  </a:cubicBezTo>
                  <a:lnTo>
                    <a:pt x="1018" y="1193"/>
                  </a:lnTo>
                  <a:cubicBezTo>
                    <a:pt x="1210" y="1189"/>
                    <a:pt x="1368" y="1035"/>
                    <a:pt x="1368" y="843"/>
                  </a:cubicBezTo>
                  <a:lnTo>
                    <a:pt x="1368" y="350"/>
                  </a:lnTo>
                  <a:cubicBezTo>
                    <a:pt x="1368" y="154"/>
                    <a:pt x="1210" y="0"/>
                    <a:pt x="1018" y="0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628;p85"/>
            <p:cNvSpPr/>
            <p:nvPr/>
          </p:nvSpPr>
          <p:spPr>
            <a:xfrm>
              <a:off x="3575632" y="3286778"/>
              <a:ext cx="102737" cy="239160"/>
            </a:xfrm>
            <a:custGeom>
              <a:avLst/>
              <a:gdLst/>
              <a:ahLst/>
              <a:cxnLst/>
              <a:rect l="l" t="t" r="r" b="b"/>
              <a:pathLst>
                <a:path w="3922" h="9130" extrusionOk="0">
                  <a:moveTo>
                    <a:pt x="875" y="0"/>
                  </a:moveTo>
                  <a:cubicBezTo>
                    <a:pt x="392" y="0"/>
                    <a:pt x="1" y="391"/>
                    <a:pt x="1" y="874"/>
                  </a:cubicBezTo>
                  <a:lnTo>
                    <a:pt x="1" y="8259"/>
                  </a:lnTo>
                  <a:cubicBezTo>
                    <a:pt x="1" y="8738"/>
                    <a:pt x="392" y="9129"/>
                    <a:pt x="875" y="9129"/>
                  </a:cubicBezTo>
                  <a:lnTo>
                    <a:pt x="3047" y="9129"/>
                  </a:lnTo>
                  <a:cubicBezTo>
                    <a:pt x="3527" y="9129"/>
                    <a:pt x="3918" y="8738"/>
                    <a:pt x="3921" y="8259"/>
                  </a:cubicBezTo>
                  <a:lnTo>
                    <a:pt x="3921" y="874"/>
                  </a:lnTo>
                  <a:cubicBezTo>
                    <a:pt x="3918" y="401"/>
                    <a:pt x="3548" y="17"/>
                    <a:pt x="3078" y="0"/>
                  </a:cubicBezTo>
                  <a:close/>
                </a:path>
              </a:pathLst>
            </a:custGeom>
            <a:solidFill>
              <a:srgbClr val="4962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29;p85"/>
            <p:cNvSpPr/>
            <p:nvPr/>
          </p:nvSpPr>
          <p:spPr>
            <a:xfrm>
              <a:off x="3575554" y="3286778"/>
              <a:ext cx="80628" cy="212494"/>
            </a:xfrm>
            <a:custGeom>
              <a:avLst/>
              <a:gdLst/>
              <a:ahLst/>
              <a:cxnLst/>
              <a:rect l="l" t="t" r="r" b="b"/>
              <a:pathLst>
                <a:path w="3078" h="8112" extrusionOk="0">
                  <a:moveTo>
                    <a:pt x="878" y="0"/>
                  </a:moveTo>
                  <a:cubicBezTo>
                    <a:pt x="395" y="0"/>
                    <a:pt x="4" y="391"/>
                    <a:pt x="1" y="874"/>
                  </a:cubicBezTo>
                  <a:lnTo>
                    <a:pt x="1" y="8111"/>
                  </a:lnTo>
                  <a:lnTo>
                    <a:pt x="2204" y="8111"/>
                  </a:lnTo>
                  <a:cubicBezTo>
                    <a:pt x="2687" y="8111"/>
                    <a:pt x="3078" y="7721"/>
                    <a:pt x="3078" y="7237"/>
                  </a:cubicBezTo>
                  <a:lnTo>
                    <a:pt x="3078" y="0"/>
                  </a:ln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630;p85"/>
            <p:cNvSpPr/>
            <p:nvPr/>
          </p:nvSpPr>
          <p:spPr>
            <a:xfrm>
              <a:off x="3867025" y="3332986"/>
              <a:ext cx="22921" cy="22921"/>
            </a:xfrm>
            <a:custGeom>
              <a:avLst/>
              <a:gdLst/>
              <a:ahLst/>
              <a:cxnLst/>
              <a:rect l="l" t="t" r="r" b="b"/>
              <a:pathLst>
                <a:path w="875" h="875" extrusionOk="0">
                  <a:moveTo>
                    <a:pt x="439" y="1"/>
                  </a:moveTo>
                  <a:cubicBezTo>
                    <a:pt x="196" y="1"/>
                    <a:pt x="0" y="196"/>
                    <a:pt x="0" y="439"/>
                  </a:cubicBezTo>
                  <a:cubicBezTo>
                    <a:pt x="0" y="679"/>
                    <a:pt x="196" y="875"/>
                    <a:pt x="439" y="875"/>
                  </a:cubicBezTo>
                  <a:cubicBezTo>
                    <a:pt x="679" y="875"/>
                    <a:pt x="874" y="679"/>
                    <a:pt x="874" y="439"/>
                  </a:cubicBezTo>
                  <a:cubicBezTo>
                    <a:pt x="874" y="196"/>
                    <a:pt x="679" y="1"/>
                    <a:pt x="439" y="1"/>
                  </a:cubicBez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631;p85"/>
            <p:cNvSpPr/>
            <p:nvPr/>
          </p:nvSpPr>
          <p:spPr>
            <a:xfrm>
              <a:off x="3569896" y="3254349"/>
              <a:ext cx="385381" cy="277326"/>
            </a:xfrm>
            <a:custGeom>
              <a:avLst/>
              <a:gdLst/>
              <a:ahLst/>
              <a:cxnLst/>
              <a:rect l="l" t="t" r="r" b="b"/>
              <a:pathLst>
                <a:path w="14712" h="10587" extrusionOk="0">
                  <a:moveTo>
                    <a:pt x="2509" y="436"/>
                  </a:moveTo>
                  <a:cubicBezTo>
                    <a:pt x="2581" y="436"/>
                    <a:pt x="2639" y="494"/>
                    <a:pt x="2639" y="566"/>
                  </a:cubicBezTo>
                  <a:lnTo>
                    <a:pt x="2639" y="1019"/>
                  </a:lnTo>
                  <a:lnTo>
                    <a:pt x="1711" y="1019"/>
                  </a:lnTo>
                  <a:lnTo>
                    <a:pt x="1711" y="566"/>
                  </a:lnTo>
                  <a:cubicBezTo>
                    <a:pt x="1711" y="494"/>
                    <a:pt x="1769" y="436"/>
                    <a:pt x="1841" y="436"/>
                  </a:cubicBezTo>
                  <a:close/>
                  <a:moveTo>
                    <a:pt x="13225" y="1509"/>
                  </a:moveTo>
                  <a:cubicBezTo>
                    <a:pt x="13297" y="1512"/>
                    <a:pt x="13355" y="1570"/>
                    <a:pt x="13355" y="1642"/>
                  </a:cubicBezTo>
                  <a:lnTo>
                    <a:pt x="13355" y="2067"/>
                  </a:lnTo>
                  <a:lnTo>
                    <a:pt x="11580" y="2067"/>
                  </a:lnTo>
                  <a:lnTo>
                    <a:pt x="11580" y="1642"/>
                  </a:lnTo>
                  <a:cubicBezTo>
                    <a:pt x="11580" y="1570"/>
                    <a:pt x="11638" y="1512"/>
                    <a:pt x="11710" y="1509"/>
                  </a:cubicBezTo>
                  <a:close/>
                  <a:moveTo>
                    <a:pt x="1841" y="1"/>
                  </a:moveTo>
                  <a:cubicBezTo>
                    <a:pt x="1529" y="1"/>
                    <a:pt x="1272" y="255"/>
                    <a:pt x="1272" y="570"/>
                  </a:cubicBezTo>
                  <a:lnTo>
                    <a:pt x="1272" y="1019"/>
                  </a:lnTo>
                  <a:lnTo>
                    <a:pt x="1094" y="1019"/>
                  </a:lnTo>
                  <a:cubicBezTo>
                    <a:pt x="840" y="1019"/>
                    <a:pt x="597" y="1104"/>
                    <a:pt x="402" y="1265"/>
                  </a:cubicBezTo>
                  <a:cubicBezTo>
                    <a:pt x="226" y="1414"/>
                    <a:pt x="365" y="1654"/>
                    <a:pt x="543" y="1654"/>
                  </a:cubicBezTo>
                  <a:cubicBezTo>
                    <a:pt x="587" y="1654"/>
                    <a:pt x="634" y="1639"/>
                    <a:pt x="679" y="1605"/>
                  </a:cubicBezTo>
                  <a:cubicBezTo>
                    <a:pt x="837" y="1474"/>
                    <a:pt x="993" y="1454"/>
                    <a:pt x="1145" y="1454"/>
                  </a:cubicBezTo>
                  <a:cubicBezTo>
                    <a:pt x="1211" y="1454"/>
                    <a:pt x="1276" y="1457"/>
                    <a:pt x="1340" y="1457"/>
                  </a:cubicBezTo>
                  <a:cubicBezTo>
                    <a:pt x="1371" y="1457"/>
                    <a:pt x="1402" y="1457"/>
                    <a:pt x="1433" y="1454"/>
                  </a:cubicBezTo>
                  <a:lnTo>
                    <a:pt x="3266" y="1454"/>
                  </a:lnTo>
                  <a:cubicBezTo>
                    <a:pt x="3630" y="1454"/>
                    <a:pt x="3921" y="1749"/>
                    <a:pt x="3921" y="2112"/>
                  </a:cubicBezTo>
                  <a:lnTo>
                    <a:pt x="3921" y="2948"/>
                  </a:lnTo>
                  <a:cubicBezTo>
                    <a:pt x="3921" y="3068"/>
                    <a:pt x="4020" y="3164"/>
                    <a:pt x="4140" y="3164"/>
                  </a:cubicBezTo>
                  <a:cubicBezTo>
                    <a:pt x="4260" y="3164"/>
                    <a:pt x="4359" y="3068"/>
                    <a:pt x="4359" y="2948"/>
                  </a:cubicBezTo>
                  <a:lnTo>
                    <a:pt x="4359" y="2503"/>
                  </a:lnTo>
                  <a:lnTo>
                    <a:pt x="13667" y="2503"/>
                  </a:lnTo>
                  <a:cubicBezTo>
                    <a:pt x="14006" y="2527"/>
                    <a:pt x="14270" y="2811"/>
                    <a:pt x="14273" y="3154"/>
                  </a:cubicBezTo>
                  <a:lnTo>
                    <a:pt x="14273" y="3421"/>
                  </a:lnTo>
                  <a:lnTo>
                    <a:pt x="13896" y="3421"/>
                  </a:lnTo>
                  <a:cubicBezTo>
                    <a:pt x="13605" y="3421"/>
                    <a:pt x="13605" y="3856"/>
                    <a:pt x="13896" y="3856"/>
                  </a:cubicBezTo>
                  <a:lnTo>
                    <a:pt x="14270" y="3856"/>
                  </a:lnTo>
                  <a:lnTo>
                    <a:pt x="14270" y="9061"/>
                  </a:lnTo>
                  <a:lnTo>
                    <a:pt x="13269" y="9061"/>
                  </a:lnTo>
                  <a:cubicBezTo>
                    <a:pt x="12937" y="9061"/>
                    <a:pt x="12673" y="8794"/>
                    <a:pt x="12673" y="8465"/>
                  </a:cubicBezTo>
                  <a:lnTo>
                    <a:pt x="12673" y="4452"/>
                  </a:lnTo>
                  <a:cubicBezTo>
                    <a:pt x="12673" y="4192"/>
                    <a:pt x="12844" y="3962"/>
                    <a:pt x="13091" y="3884"/>
                  </a:cubicBezTo>
                  <a:cubicBezTo>
                    <a:pt x="13328" y="3795"/>
                    <a:pt x="13247" y="3458"/>
                    <a:pt x="13023" y="3458"/>
                  </a:cubicBezTo>
                  <a:cubicBezTo>
                    <a:pt x="13004" y="3458"/>
                    <a:pt x="12985" y="3460"/>
                    <a:pt x="12964" y="3465"/>
                  </a:cubicBezTo>
                  <a:cubicBezTo>
                    <a:pt x="12532" y="3603"/>
                    <a:pt x="12238" y="4000"/>
                    <a:pt x="12234" y="4452"/>
                  </a:cubicBezTo>
                  <a:lnTo>
                    <a:pt x="12234" y="8465"/>
                  </a:lnTo>
                  <a:cubicBezTo>
                    <a:pt x="12238" y="9034"/>
                    <a:pt x="12697" y="9497"/>
                    <a:pt x="13269" y="9497"/>
                  </a:cubicBezTo>
                  <a:lnTo>
                    <a:pt x="14273" y="9497"/>
                  </a:lnTo>
                  <a:cubicBezTo>
                    <a:pt x="14270" y="9856"/>
                    <a:pt x="13979" y="10144"/>
                    <a:pt x="13619" y="10148"/>
                  </a:cubicBezTo>
                  <a:lnTo>
                    <a:pt x="4137" y="10148"/>
                  </a:lnTo>
                  <a:cubicBezTo>
                    <a:pt x="4233" y="10017"/>
                    <a:pt x="4301" y="9870"/>
                    <a:pt x="4336" y="9712"/>
                  </a:cubicBezTo>
                  <a:cubicBezTo>
                    <a:pt x="4369" y="9549"/>
                    <a:pt x="4241" y="9449"/>
                    <a:pt x="4115" y="9449"/>
                  </a:cubicBezTo>
                  <a:cubicBezTo>
                    <a:pt x="4023" y="9449"/>
                    <a:pt x="3932" y="9503"/>
                    <a:pt x="3907" y="9623"/>
                  </a:cubicBezTo>
                  <a:cubicBezTo>
                    <a:pt x="3842" y="9928"/>
                    <a:pt x="3575" y="10144"/>
                    <a:pt x="3263" y="10148"/>
                  </a:cubicBezTo>
                  <a:lnTo>
                    <a:pt x="1059" y="10148"/>
                  </a:lnTo>
                  <a:lnTo>
                    <a:pt x="1025" y="10144"/>
                  </a:lnTo>
                  <a:lnTo>
                    <a:pt x="994" y="10141"/>
                  </a:lnTo>
                  <a:cubicBezTo>
                    <a:pt x="676" y="10093"/>
                    <a:pt x="439" y="9815"/>
                    <a:pt x="439" y="9493"/>
                  </a:cubicBezTo>
                  <a:lnTo>
                    <a:pt x="439" y="2208"/>
                  </a:lnTo>
                  <a:cubicBezTo>
                    <a:pt x="439" y="2062"/>
                    <a:pt x="330" y="1989"/>
                    <a:pt x="220" y="1989"/>
                  </a:cubicBezTo>
                  <a:cubicBezTo>
                    <a:pt x="110" y="1989"/>
                    <a:pt x="1" y="2062"/>
                    <a:pt x="1" y="2208"/>
                  </a:cubicBezTo>
                  <a:lnTo>
                    <a:pt x="1" y="9497"/>
                  </a:lnTo>
                  <a:cubicBezTo>
                    <a:pt x="1" y="10024"/>
                    <a:pt x="384" y="10480"/>
                    <a:pt x="905" y="10569"/>
                  </a:cubicBezTo>
                  <a:cubicBezTo>
                    <a:pt x="933" y="10576"/>
                    <a:pt x="957" y="10579"/>
                    <a:pt x="984" y="10579"/>
                  </a:cubicBezTo>
                  <a:cubicBezTo>
                    <a:pt x="1001" y="10579"/>
                    <a:pt x="1018" y="10583"/>
                    <a:pt x="1036" y="10586"/>
                  </a:cubicBezTo>
                  <a:lnTo>
                    <a:pt x="13619" y="10586"/>
                  </a:lnTo>
                  <a:cubicBezTo>
                    <a:pt x="14222" y="10583"/>
                    <a:pt x="14708" y="10096"/>
                    <a:pt x="14712" y="9493"/>
                  </a:cubicBezTo>
                  <a:lnTo>
                    <a:pt x="14712" y="3154"/>
                  </a:lnTo>
                  <a:cubicBezTo>
                    <a:pt x="14708" y="2619"/>
                    <a:pt x="14321" y="2163"/>
                    <a:pt x="13790" y="2081"/>
                  </a:cubicBezTo>
                  <a:lnTo>
                    <a:pt x="13790" y="1639"/>
                  </a:lnTo>
                  <a:cubicBezTo>
                    <a:pt x="13790" y="1327"/>
                    <a:pt x="13536" y="1074"/>
                    <a:pt x="13225" y="1074"/>
                  </a:cubicBezTo>
                  <a:lnTo>
                    <a:pt x="11710" y="1074"/>
                  </a:lnTo>
                  <a:cubicBezTo>
                    <a:pt x="11395" y="1074"/>
                    <a:pt x="11141" y="1327"/>
                    <a:pt x="11141" y="1639"/>
                  </a:cubicBezTo>
                  <a:lnTo>
                    <a:pt x="11141" y="2064"/>
                  </a:lnTo>
                  <a:lnTo>
                    <a:pt x="10531" y="2064"/>
                  </a:lnTo>
                  <a:lnTo>
                    <a:pt x="10072" y="1074"/>
                  </a:lnTo>
                  <a:cubicBezTo>
                    <a:pt x="9907" y="721"/>
                    <a:pt x="9555" y="494"/>
                    <a:pt x="9167" y="494"/>
                  </a:cubicBezTo>
                  <a:lnTo>
                    <a:pt x="7389" y="494"/>
                  </a:lnTo>
                  <a:cubicBezTo>
                    <a:pt x="7067" y="494"/>
                    <a:pt x="6762" y="652"/>
                    <a:pt x="6577" y="916"/>
                  </a:cubicBezTo>
                  <a:cubicBezTo>
                    <a:pt x="6466" y="1084"/>
                    <a:pt x="6608" y="1255"/>
                    <a:pt x="6761" y="1255"/>
                  </a:cubicBezTo>
                  <a:cubicBezTo>
                    <a:pt x="6820" y="1255"/>
                    <a:pt x="6881" y="1229"/>
                    <a:pt x="6930" y="1166"/>
                  </a:cubicBezTo>
                  <a:cubicBezTo>
                    <a:pt x="7036" y="1019"/>
                    <a:pt x="7207" y="933"/>
                    <a:pt x="7389" y="933"/>
                  </a:cubicBezTo>
                  <a:lnTo>
                    <a:pt x="9167" y="933"/>
                  </a:lnTo>
                  <a:cubicBezTo>
                    <a:pt x="9383" y="933"/>
                    <a:pt x="9582" y="1060"/>
                    <a:pt x="9674" y="1259"/>
                  </a:cubicBezTo>
                  <a:lnTo>
                    <a:pt x="10048" y="2067"/>
                  </a:lnTo>
                  <a:lnTo>
                    <a:pt x="6508" y="2067"/>
                  </a:lnTo>
                  <a:lnTo>
                    <a:pt x="6577" y="1920"/>
                  </a:lnTo>
                  <a:cubicBezTo>
                    <a:pt x="6662" y="1743"/>
                    <a:pt x="6515" y="1601"/>
                    <a:pt x="6371" y="1601"/>
                  </a:cubicBezTo>
                  <a:cubicBezTo>
                    <a:pt x="6295" y="1601"/>
                    <a:pt x="6219" y="1640"/>
                    <a:pt x="6179" y="1735"/>
                  </a:cubicBezTo>
                  <a:lnTo>
                    <a:pt x="6025" y="2064"/>
                  </a:lnTo>
                  <a:lnTo>
                    <a:pt x="4356" y="2064"/>
                  </a:lnTo>
                  <a:cubicBezTo>
                    <a:pt x="4329" y="1481"/>
                    <a:pt x="3849" y="1019"/>
                    <a:pt x="3263" y="1019"/>
                  </a:cubicBezTo>
                  <a:lnTo>
                    <a:pt x="3078" y="1019"/>
                  </a:lnTo>
                  <a:lnTo>
                    <a:pt x="3078" y="570"/>
                  </a:lnTo>
                  <a:cubicBezTo>
                    <a:pt x="3078" y="255"/>
                    <a:pt x="2824" y="1"/>
                    <a:pt x="25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632;p85"/>
            <p:cNvSpPr/>
            <p:nvPr/>
          </p:nvSpPr>
          <p:spPr>
            <a:xfrm>
              <a:off x="3672580" y="3348624"/>
              <a:ext cx="11447" cy="141925"/>
            </a:xfrm>
            <a:custGeom>
              <a:avLst/>
              <a:gdLst/>
              <a:ahLst/>
              <a:cxnLst/>
              <a:rect l="l" t="t" r="r" b="b"/>
              <a:pathLst>
                <a:path w="437" h="5418" extrusionOk="0">
                  <a:moveTo>
                    <a:pt x="218" y="1"/>
                  </a:moveTo>
                  <a:cubicBezTo>
                    <a:pt x="110" y="1"/>
                    <a:pt x="1" y="74"/>
                    <a:pt x="1" y="219"/>
                  </a:cubicBezTo>
                  <a:lnTo>
                    <a:pt x="1" y="5199"/>
                  </a:lnTo>
                  <a:cubicBezTo>
                    <a:pt x="1" y="5322"/>
                    <a:pt x="97" y="5418"/>
                    <a:pt x="217" y="5418"/>
                  </a:cubicBezTo>
                  <a:cubicBezTo>
                    <a:pt x="340" y="5418"/>
                    <a:pt x="436" y="5322"/>
                    <a:pt x="436" y="5199"/>
                  </a:cubicBezTo>
                  <a:lnTo>
                    <a:pt x="436" y="219"/>
                  </a:lnTo>
                  <a:cubicBezTo>
                    <a:pt x="436" y="74"/>
                    <a:pt x="327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7633;p85"/>
            <p:cNvSpPr/>
            <p:nvPr/>
          </p:nvSpPr>
          <p:spPr>
            <a:xfrm>
              <a:off x="3859560" y="3329423"/>
              <a:ext cx="42410" cy="32220"/>
            </a:xfrm>
            <a:custGeom>
              <a:avLst/>
              <a:gdLst/>
              <a:ahLst/>
              <a:cxnLst/>
              <a:rect l="l" t="t" r="r" b="b"/>
              <a:pathLst>
                <a:path w="1619" h="1230" extrusionOk="0">
                  <a:moveTo>
                    <a:pt x="976" y="0"/>
                  </a:moveTo>
                  <a:cubicBezTo>
                    <a:pt x="792" y="0"/>
                    <a:pt x="662" y="257"/>
                    <a:pt x="847" y="397"/>
                  </a:cubicBezTo>
                  <a:cubicBezTo>
                    <a:pt x="988" y="497"/>
                    <a:pt x="960" y="713"/>
                    <a:pt x="799" y="778"/>
                  </a:cubicBezTo>
                  <a:cubicBezTo>
                    <a:pt x="772" y="788"/>
                    <a:pt x="745" y="793"/>
                    <a:pt x="719" y="793"/>
                  </a:cubicBezTo>
                  <a:cubicBezTo>
                    <a:pt x="588" y="793"/>
                    <a:pt x="476" y="674"/>
                    <a:pt x="505" y="531"/>
                  </a:cubicBezTo>
                  <a:cubicBezTo>
                    <a:pt x="525" y="414"/>
                    <a:pt x="450" y="301"/>
                    <a:pt x="333" y="277"/>
                  </a:cubicBezTo>
                  <a:cubicBezTo>
                    <a:pt x="319" y="274"/>
                    <a:pt x="305" y="273"/>
                    <a:pt x="291" y="273"/>
                  </a:cubicBezTo>
                  <a:cubicBezTo>
                    <a:pt x="190" y="273"/>
                    <a:pt x="97" y="347"/>
                    <a:pt x="76" y="452"/>
                  </a:cubicBezTo>
                  <a:cubicBezTo>
                    <a:pt x="1" y="853"/>
                    <a:pt x="309" y="1230"/>
                    <a:pt x="721" y="1230"/>
                  </a:cubicBezTo>
                  <a:cubicBezTo>
                    <a:pt x="1354" y="1230"/>
                    <a:pt x="1618" y="411"/>
                    <a:pt x="1101" y="41"/>
                  </a:cubicBezTo>
                  <a:cubicBezTo>
                    <a:pt x="1059" y="13"/>
                    <a:pt x="1016" y="0"/>
                    <a:pt x="9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7634;p85"/>
            <p:cNvSpPr/>
            <p:nvPr/>
          </p:nvSpPr>
          <p:spPr>
            <a:xfrm>
              <a:off x="3692331" y="3323137"/>
              <a:ext cx="193660" cy="193555"/>
            </a:xfrm>
            <a:custGeom>
              <a:avLst/>
              <a:gdLst/>
              <a:ahLst/>
              <a:cxnLst/>
              <a:rect l="l" t="t" r="r" b="b"/>
              <a:pathLst>
                <a:path w="7393" h="7389" extrusionOk="0">
                  <a:moveTo>
                    <a:pt x="3672" y="0"/>
                  </a:moveTo>
                  <a:cubicBezTo>
                    <a:pt x="2896" y="0"/>
                    <a:pt x="2103" y="247"/>
                    <a:pt x="1409" y="795"/>
                  </a:cubicBezTo>
                  <a:cubicBezTo>
                    <a:pt x="1215" y="937"/>
                    <a:pt x="1357" y="1193"/>
                    <a:pt x="1539" y="1193"/>
                  </a:cubicBezTo>
                  <a:cubicBezTo>
                    <a:pt x="1585" y="1193"/>
                    <a:pt x="1634" y="1176"/>
                    <a:pt x="1680" y="1138"/>
                  </a:cubicBezTo>
                  <a:cubicBezTo>
                    <a:pt x="2292" y="654"/>
                    <a:pt x="2991" y="436"/>
                    <a:pt x="3675" y="436"/>
                  </a:cubicBezTo>
                  <a:cubicBezTo>
                    <a:pt x="5360" y="436"/>
                    <a:pt x="6957" y="1757"/>
                    <a:pt x="6957" y="3694"/>
                  </a:cubicBezTo>
                  <a:cubicBezTo>
                    <a:pt x="6954" y="5493"/>
                    <a:pt x="5497" y="6949"/>
                    <a:pt x="3698" y="6949"/>
                  </a:cubicBezTo>
                  <a:cubicBezTo>
                    <a:pt x="1899" y="6949"/>
                    <a:pt x="439" y="5493"/>
                    <a:pt x="439" y="3694"/>
                  </a:cubicBezTo>
                  <a:cubicBezTo>
                    <a:pt x="436" y="2978"/>
                    <a:pt x="672" y="2282"/>
                    <a:pt x="1108" y="1717"/>
                  </a:cubicBezTo>
                  <a:cubicBezTo>
                    <a:pt x="1180" y="1621"/>
                    <a:pt x="1162" y="1484"/>
                    <a:pt x="1066" y="1412"/>
                  </a:cubicBezTo>
                  <a:cubicBezTo>
                    <a:pt x="1027" y="1381"/>
                    <a:pt x="981" y="1366"/>
                    <a:pt x="935" y="1366"/>
                  </a:cubicBezTo>
                  <a:cubicBezTo>
                    <a:pt x="868" y="1366"/>
                    <a:pt x="802" y="1396"/>
                    <a:pt x="758" y="1453"/>
                  </a:cubicBezTo>
                  <a:cubicBezTo>
                    <a:pt x="265" y="2097"/>
                    <a:pt x="1" y="2885"/>
                    <a:pt x="1" y="3694"/>
                  </a:cubicBezTo>
                  <a:cubicBezTo>
                    <a:pt x="1" y="5736"/>
                    <a:pt x="1656" y="7388"/>
                    <a:pt x="3698" y="7388"/>
                  </a:cubicBezTo>
                  <a:cubicBezTo>
                    <a:pt x="5737" y="7388"/>
                    <a:pt x="7392" y="5736"/>
                    <a:pt x="7392" y="3694"/>
                  </a:cubicBezTo>
                  <a:cubicBezTo>
                    <a:pt x="7392" y="1496"/>
                    <a:pt x="5582" y="0"/>
                    <a:pt x="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7635;p85"/>
            <p:cNvSpPr/>
            <p:nvPr/>
          </p:nvSpPr>
          <p:spPr>
            <a:xfrm>
              <a:off x="3723136" y="3359207"/>
              <a:ext cx="146247" cy="121335"/>
            </a:xfrm>
            <a:custGeom>
              <a:avLst/>
              <a:gdLst/>
              <a:ahLst/>
              <a:cxnLst/>
              <a:rect l="l" t="t" r="r" b="b"/>
              <a:pathLst>
                <a:path w="5583" h="4632" extrusionOk="0">
                  <a:moveTo>
                    <a:pt x="2522" y="0"/>
                  </a:moveTo>
                  <a:cubicBezTo>
                    <a:pt x="1090" y="0"/>
                    <a:pt x="0" y="1286"/>
                    <a:pt x="237" y="2697"/>
                  </a:cubicBezTo>
                  <a:cubicBezTo>
                    <a:pt x="252" y="2805"/>
                    <a:pt x="345" y="2885"/>
                    <a:pt x="454" y="2885"/>
                  </a:cubicBezTo>
                  <a:cubicBezTo>
                    <a:pt x="466" y="2885"/>
                    <a:pt x="478" y="2884"/>
                    <a:pt x="490" y="2882"/>
                  </a:cubicBezTo>
                  <a:cubicBezTo>
                    <a:pt x="610" y="2862"/>
                    <a:pt x="689" y="2745"/>
                    <a:pt x="668" y="2625"/>
                  </a:cubicBezTo>
                  <a:cubicBezTo>
                    <a:pt x="463" y="1401"/>
                    <a:pt x="1444" y="437"/>
                    <a:pt x="2525" y="437"/>
                  </a:cubicBezTo>
                  <a:cubicBezTo>
                    <a:pt x="2957" y="437"/>
                    <a:pt x="3405" y="591"/>
                    <a:pt x="3800" y="943"/>
                  </a:cubicBezTo>
                  <a:cubicBezTo>
                    <a:pt x="4626" y="1710"/>
                    <a:pt x="4592" y="3026"/>
                    <a:pt x="3732" y="3753"/>
                  </a:cubicBezTo>
                  <a:cubicBezTo>
                    <a:pt x="3378" y="4052"/>
                    <a:pt x="2948" y="4196"/>
                    <a:pt x="2522" y="4196"/>
                  </a:cubicBezTo>
                  <a:cubicBezTo>
                    <a:pt x="1915" y="4196"/>
                    <a:pt x="1314" y="3903"/>
                    <a:pt x="949" y="3348"/>
                  </a:cubicBezTo>
                  <a:cubicBezTo>
                    <a:pt x="902" y="3280"/>
                    <a:pt x="839" y="3252"/>
                    <a:pt x="777" y="3252"/>
                  </a:cubicBezTo>
                  <a:cubicBezTo>
                    <a:pt x="625" y="3252"/>
                    <a:pt x="479" y="3418"/>
                    <a:pt x="586" y="3588"/>
                  </a:cubicBezTo>
                  <a:cubicBezTo>
                    <a:pt x="1038" y="4276"/>
                    <a:pt x="1778" y="4632"/>
                    <a:pt x="2522" y="4632"/>
                  </a:cubicBezTo>
                  <a:cubicBezTo>
                    <a:pt x="3139" y="4632"/>
                    <a:pt x="3759" y="4388"/>
                    <a:pt x="4222" y="3886"/>
                  </a:cubicBezTo>
                  <a:cubicBezTo>
                    <a:pt x="5582" y="2413"/>
                    <a:pt x="4534" y="0"/>
                    <a:pt x="25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7636;p85"/>
            <p:cNvSpPr/>
            <p:nvPr/>
          </p:nvSpPr>
          <p:spPr>
            <a:xfrm>
              <a:off x="3768820" y="3388205"/>
              <a:ext cx="58729" cy="45972"/>
            </a:xfrm>
            <a:custGeom>
              <a:avLst/>
              <a:gdLst/>
              <a:ahLst/>
              <a:cxnLst/>
              <a:rect l="l" t="t" r="r" b="b"/>
              <a:pathLst>
                <a:path w="2242" h="1755" extrusionOk="0">
                  <a:moveTo>
                    <a:pt x="1012" y="0"/>
                  </a:moveTo>
                  <a:cubicBezTo>
                    <a:pt x="999" y="0"/>
                    <a:pt x="986" y="1"/>
                    <a:pt x="974" y="4"/>
                  </a:cubicBezTo>
                  <a:cubicBezTo>
                    <a:pt x="148" y="168"/>
                    <a:pt x="0" y="1285"/>
                    <a:pt x="754" y="1659"/>
                  </a:cubicBezTo>
                  <a:cubicBezTo>
                    <a:pt x="887" y="1725"/>
                    <a:pt x="1020" y="1754"/>
                    <a:pt x="1149" y="1754"/>
                  </a:cubicBezTo>
                  <a:cubicBezTo>
                    <a:pt x="1751" y="1754"/>
                    <a:pt x="2242" y="1107"/>
                    <a:pt x="1940" y="483"/>
                  </a:cubicBezTo>
                  <a:cubicBezTo>
                    <a:pt x="1895" y="401"/>
                    <a:pt x="1824" y="366"/>
                    <a:pt x="1753" y="366"/>
                  </a:cubicBezTo>
                  <a:cubicBezTo>
                    <a:pt x="1611" y="366"/>
                    <a:pt x="1471" y="504"/>
                    <a:pt x="1546" y="675"/>
                  </a:cubicBezTo>
                  <a:cubicBezTo>
                    <a:pt x="1698" y="989"/>
                    <a:pt x="1451" y="1316"/>
                    <a:pt x="1146" y="1316"/>
                  </a:cubicBezTo>
                  <a:cubicBezTo>
                    <a:pt x="1081" y="1316"/>
                    <a:pt x="1013" y="1301"/>
                    <a:pt x="946" y="1268"/>
                  </a:cubicBezTo>
                  <a:cubicBezTo>
                    <a:pt x="569" y="1080"/>
                    <a:pt x="641" y="514"/>
                    <a:pt x="1056" y="432"/>
                  </a:cubicBezTo>
                  <a:lnTo>
                    <a:pt x="1059" y="432"/>
                  </a:lnTo>
                  <a:cubicBezTo>
                    <a:pt x="1176" y="408"/>
                    <a:pt x="1248" y="292"/>
                    <a:pt x="1224" y="175"/>
                  </a:cubicBezTo>
                  <a:cubicBezTo>
                    <a:pt x="1205" y="71"/>
                    <a:pt x="1114" y="0"/>
                    <a:pt x="10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7673;p85"/>
          <p:cNvGrpSpPr/>
          <p:nvPr/>
        </p:nvGrpSpPr>
        <p:grpSpPr>
          <a:xfrm>
            <a:off x="533545" y="2321736"/>
            <a:ext cx="364739" cy="266272"/>
            <a:chOff x="6217870" y="3235200"/>
            <a:chExt cx="455217" cy="308577"/>
          </a:xfrm>
        </p:grpSpPr>
        <p:sp>
          <p:nvSpPr>
            <p:cNvPr id="85" name="Google Shape;7674;p85"/>
            <p:cNvSpPr/>
            <p:nvPr/>
          </p:nvSpPr>
          <p:spPr>
            <a:xfrm>
              <a:off x="6533676" y="3411885"/>
              <a:ext cx="91656" cy="58389"/>
            </a:xfrm>
            <a:custGeom>
              <a:avLst/>
              <a:gdLst/>
              <a:ahLst/>
              <a:cxnLst/>
              <a:rect l="l" t="t" r="r" b="b"/>
              <a:pathLst>
                <a:path w="3499" h="2229" extrusionOk="0">
                  <a:moveTo>
                    <a:pt x="0" y="1"/>
                  </a:moveTo>
                  <a:lnTo>
                    <a:pt x="0" y="2228"/>
                  </a:lnTo>
                  <a:lnTo>
                    <a:pt x="3499" y="2228"/>
                  </a:lnTo>
                  <a:lnTo>
                    <a:pt x="3499" y="1"/>
                  </a:ln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7675;p85"/>
            <p:cNvSpPr/>
            <p:nvPr/>
          </p:nvSpPr>
          <p:spPr>
            <a:xfrm>
              <a:off x="6533676" y="3441067"/>
              <a:ext cx="91656" cy="29207"/>
            </a:xfrm>
            <a:custGeom>
              <a:avLst/>
              <a:gdLst/>
              <a:ahLst/>
              <a:cxnLst/>
              <a:rect l="l" t="t" r="r" b="b"/>
              <a:pathLst>
                <a:path w="3499" h="1115" extrusionOk="0">
                  <a:moveTo>
                    <a:pt x="0" y="1"/>
                  </a:moveTo>
                  <a:lnTo>
                    <a:pt x="0" y="1114"/>
                  </a:lnTo>
                  <a:lnTo>
                    <a:pt x="3499" y="1114"/>
                  </a:lnTo>
                  <a:lnTo>
                    <a:pt x="3499" y="1"/>
                  </a:ln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7676;p85"/>
            <p:cNvSpPr/>
            <p:nvPr/>
          </p:nvSpPr>
          <p:spPr>
            <a:xfrm>
              <a:off x="6602517" y="3372776"/>
              <a:ext cx="64021" cy="136686"/>
            </a:xfrm>
            <a:custGeom>
              <a:avLst/>
              <a:gdLst/>
              <a:ahLst/>
              <a:cxnLst/>
              <a:rect l="l" t="t" r="r" b="b"/>
              <a:pathLst>
                <a:path w="2444" h="5218" extrusionOk="0">
                  <a:moveTo>
                    <a:pt x="2177" y="0"/>
                  </a:moveTo>
                  <a:cubicBezTo>
                    <a:pt x="2153" y="0"/>
                    <a:pt x="2129" y="3"/>
                    <a:pt x="2104" y="10"/>
                  </a:cubicBezTo>
                  <a:lnTo>
                    <a:pt x="196" y="534"/>
                  </a:lnTo>
                  <a:cubicBezTo>
                    <a:pt x="79" y="565"/>
                    <a:pt x="0" y="672"/>
                    <a:pt x="0" y="791"/>
                  </a:cubicBezTo>
                  <a:lnTo>
                    <a:pt x="0" y="4427"/>
                  </a:lnTo>
                  <a:cubicBezTo>
                    <a:pt x="0" y="4547"/>
                    <a:pt x="79" y="4650"/>
                    <a:pt x="196" y="4684"/>
                  </a:cubicBezTo>
                  <a:lnTo>
                    <a:pt x="2104" y="5209"/>
                  </a:lnTo>
                  <a:cubicBezTo>
                    <a:pt x="2128" y="5215"/>
                    <a:pt x="2151" y="5218"/>
                    <a:pt x="2174" y="5218"/>
                  </a:cubicBezTo>
                  <a:cubicBezTo>
                    <a:pt x="2319" y="5218"/>
                    <a:pt x="2444" y="5102"/>
                    <a:pt x="2444" y="4948"/>
                  </a:cubicBezTo>
                  <a:lnTo>
                    <a:pt x="2444" y="267"/>
                  </a:lnTo>
                  <a:cubicBezTo>
                    <a:pt x="2444" y="117"/>
                    <a:pt x="2320" y="0"/>
                    <a:pt x="2177" y="0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7677;p85"/>
            <p:cNvSpPr/>
            <p:nvPr/>
          </p:nvSpPr>
          <p:spPr>
            <a:xfrm>
              <a:off x="6267509" y="3345036"/>
              <a:ext cx="294641" cy="192193"/>
            </a:xfrm>
            <a:custGeom>
              <a:avLst/>
              <a:gdLst/>
              <a:ahLst/>
              <a:cxnLst/>
              <a:rect l="l" t="t" r="r" b="b"/>
              <a:pathLst>
                <a:path w="11248" h="7337" extrusionOk="0">
                  <a:moveTo>
                    <a:pt x="378" y="0"/>
                  </a:moveTo>
                  <a:cubicBezTo>
                    <a:pt x="169" y="0"/>
                    <a:pt x="1" y="168"/>
                    <a:pt x="1" y="377"/>
                  </a:cubicBezTo>
                  <a:lnTo>
                    <a:pt x="1" y="6956"/>
                  </a:lnTo>
                  <a:cubicBezTo>
                    <a:pt x="1" y="7165"/>
                    <a:pt x="169" y="7337"/>
                    <a:pt x="378" y="7337"/>
                  </a:cubicBezTo>
                  <a:lnTo>
                    <a:pt x="10867" y="7337"/>
                  </a:lnTo>
                  <a:cubicBezTo>
                    <a:pt x="11076" y="7337"/>
                    <a:pt x="11247" y="7165"/>
                    <a:pt x="11247" y="6956"/>
                  </a:cubicBezTo>
                  <a:lnTo>
                    <a:pt x="11247" y="377"/>
                  </a:lnTo>
                  <a:cubicBezTo>
                    <a:pt x="11247" y="168"/>
                    <a:pt x="11076" y="0"/>
                    <a:pt x="10867" y="0"/>
                  </a:cubicBezTo>
                  <a:close/>
                </a:path>
              </a:pathLst>
            </a:custGeom>
            <a:solidFill>
              <a:srgbClr val="6379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7678;p85"/>
            <p:cNvSpPr/>
            <p:nvPr/>
          </p:nvSpPr>
          <p:spPr>
            <a:xfrm>
              <a:off x="6267509" y="3345036"/>
              <a:ext cx="294641" cy="192193"/>
            </a:xfrm>
            <a:custGeom>
              <a:avLst/>
              <a:gdLst/>
              <a:ahLst/>
              <a:cxnLst/>
              <a:rect l="l" t="t" r="r" b="b"/>
              <a:pathLst>
                <a:path w="11248" h="7337" extrusionOk="0">
                  <a:moveTo>
                    <a:pt x="9130" y="0"/>
                  </a:moveTo>
                  <a:cubicBezTo>
                    <a:pt x="9339" y="0"/>
                    <a:pt x="9510" y="171"/>
                    <a:pt x="9510" y="380"/>
                  </a:cubicBezTo>
                  <a:lnTo>
                    <a:pt x="9510" y="6333"/>
                  </a:lnTo>
                  <a:cubicBezTo>
                    <a:pt x="9510" y="6617"/>
                    <a:pt x="9280" y="6843"/>
                    <a:pt x="8999" y="6843"/>
                  </a:cubicBezTo>
                  <a:lnTo>
                    <a:pt x="371" y="6843"/>
                  </a:lnTo>
                  <a:cubicBezTo>
                    <a:pt x="189" y="6843"/>
                    <a:pt x="31" y="6713"/>
                    <a:pt x="1" y="6531"/>
                  </a:cubicBezTo>
                  <a:lnTo>
                    <a:pt x="1" y="6956"/>
                  </a:lnTo>
                  <a:cubicBezTo>
                    <a:pt x="1" y="7165"/>
                    <a:pt x="169" y="7337"/>
                    <a:pt x="378" y="7337"/>
                  </a:cubicBezTo>
                  <a:lnTo>
                    <a:pt x="10867" y="7337"/>
                  </a:lnTo>
                  <a:cubicBezTo>
                    <a:pt x="11076" y="7337"/>
                    <a:pt x="11247" y="7165"/>
                    <a:pt x="11247" y="6956"/>
                  </a:cubicBezTo>
                  <a:lnTo>
                    <a:pt x="11247" y="377"/>
                  </a:lnTo>
                  <a:cubicBezTo>
                    <a:pt x="11247" y="367"/>
                    <a:pt x="11247" y="353"/>
                    <a:pt x="11244" y="343"/>
                  </a:cubicBezTo>
                  <a:cubicBezTo>
                    <a:pt x="11227" y="147"/>
                    <a:pt x="11062" y="0"/>
                    <a:pt x="10867" y="0"/>
                  </a:cubicBez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7679;p85"/>
            <p:cNvSpPr/>
            <p:nvPr/>
          </p:nvSpPr>
          <p:spPr>
            <a:xfrm>
              <a:off x="6234556" y="3241434"/>
              <a:ext cx="175978" cy="175978"/>
            </a:xfrm>
            <a:custGeom>
              <a:avLst/>
              <a:gdLst/>
              <a:ahLst/>
              <a:cxnLst/>
              <a:rect l="l" t="t" r="r" b="b"/>
              <a:pathLst>
                <a:path w="6718" h="6718" extrusionOk="0">
                  <a:moveTo>
                    <a:pt x="3359" y="1"/>
                  </a:moveTo>
                  <a:cubicBezTo>
                    <a:pt x="1505" y="1"/>
                    <a:pt x="1" y="1505"/>
                    <a:pt x="1" y="3359"/>
                  </a:cubicBezTo>
                  <a:cubicBezTo>
                    <a:pt x="1" y="5213"/>
                    <a:pt x="1505" y="6717"/>
                    <a:pt x="3359" y="6717"/>
                  </a:cubicBezTo>
                  <a:cubicBezTo>
                    <a:pt x="5213" y="6717"/>
                    <a:pt x="6717" y="5213"/>
                    <a:pt x="6717" y="3359"/>
                  </a:cubicBezTo>
                  <a:cubicBezTo>
                    <a:pt x="6717" y="1505"/>
                    <a:pt x="5213" y="1"/>
                    <a:pt x="3359" y="1"/>
                  </a:cubicBezTo>
                  <a:close/>
                </a:path>
              </a:pathLst>
            </a:custGeom>
            <a:solidFill>
              <a:srgbClr val="566D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7680;p85"/>
            <p:cNvSpPr/>
            <p:nvPr/>
          </p:nvSpPr>
          <p:spPr>
            <a:xfrm>
              <a:off x="6260332" y="3267210"/>
              <a:ext cx="158113" cy="149442"/>
            </a:xfrm>
            <a:custGeom>
              <a:avLst/>
              <a:gdLst/>
              <a:ahLst/>
              <a:cxnLst/>
              <a:rect l="l" t="t" r="r" b="b"/>
              <a:pathLst>
                <a:path w="6036" h="5705" extrusionOk="0">
                  <a:moveTo>
                    <a:pt x="4750" y="0"/>
                  </a:moveTo>
                  <a:lnTo>
                    <a:pt x="0" y="4750"/>
                  </a:lnTo>
                  <a:cubicBezTo>
                    <a:pt x="653" y="5387"/>
                    <a:pt x="1499" y="5704"/>
                    <a:pt x="2345" y="5704"/>
                  </a:cubicBezTo>
                  <a:cubicBezTo>
                    <a:pt x="3205" y="5704"/>
                    <a:pt x="4066" y="5375"/>
                    <a:pt x="4723" y="4719"/>
                  </a:cubicBezTo>
                  <a:cubicBezTo>
                    <a:pt x="6021" y="3420"/>
                    <a:pt x="6035" y="1316"/>
                    <a:pt x="4750" y="0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7681;p85"/>
            <p:cNvSpPr/>
            <p:nvPr/>
          </p:nvSpPr>
          <p:spPr>
            <a:xfrm>
              <a:off x="6457816" y="3443581"/>
              <a:ext cx="64387" cy="64387"/>
            </a:xfrm>
            <a:custGeom>
              <a:avLst/>
              <a:gdLst/>
              <a:ahLst/>
              <a:cxnLst/>
              <a:rect l="l" t="t" r="r" b="b"/>
              <a:pathLst>
                <a:path w="2458" h="2458" extrusionOk="0">
                  <a:moveTo>
                    <a:pt x="113" y="1"/>
                  </a:moveTo>
                  <a:cubicBezTo>
                    <a:pt x="52" y="1"/>
                    <a:pt x="0" y="52"/>
                    <a:pt x="0" y="114"/>
                  </a:cubicBezTo>
                  <a:lnTo>
                    <a:pt x="0" y="2348"/>
                  </a:lnTo>
                  <a:cubicBezTo>
                    <a:pt x="0" y="2410"/>
                    <a:pt x="52" y="2458"/>
                    <a:pt x="113" y="2458"/>
                  </a:cubicBezTo>
                  <a:lnTo>
                    <a:pt x="2344" y="2458"/>
                  </a:lnTo>
                  <a:cubicBezTo>
                    <a:pt x="2406" y="2458"/>
                    <a:pt x="2457" y="2410"/>
                    <a:pt x="2457" y="2348"/>
                  </a:cubicBezTo>
                  <a:lnTo>
                    <a:pt x="2457" y="114"/>
                  </a:lnTo>
                  <a:cubicBezTo>
                    <a:pt x="2457" y="52"/>
                    <a:pt x="2406" y="1"/>
                    <a:pt x="2344" y="1"/>
                  </a:cubicBez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7682;p85"/>
            <p:cNvSpPr/>
            <p:nvPr/>
          </p:nvSpPr>
          <p:spPr>
            <a:xfrm>
              <a:off x="6283226" y="3299875"/>
              <a:ext cx="68867" cy="58991"/>
            </a:xfrm>
            <a:custGeom>
              <a:avLst/>
              <a:gdLst/>
              <a:ahLst/>
              <a:cxnLst/>
              <a:rect l="l" t="t" r="r" b="b"/>
              <a:pathLst>
                <a:path w="2629" h="2252" extrusionOk="0">
                  <a:moveTo>
                    <a:pt x="1494" y="1"/>
                  </a:moveTo>
                  <a:cubicBezTo>
                    <a:pt x="1217" y="1"/>
                    <a:pt x="935" y="103"/>
                    <a:pt x="706" y="333"/>
                  </a:cubicBezTo>
                  <a:cubicBezTo>
                    <a:pt x="0" y="1042"/>
                    <a:pt x="501" y="2252"/>
                    <a:pt x="1501" y="2252"/>
                  </a:cubicBezTo>
                  <a:cubicBezTo>
                    <a:pt x="2125" y="2252"/>
                    <a:pt x="2625" y="1748"/>
                    <a:pt x="2629" y="1128"/>
                  </a:cubicBezTo>
                  <a:cubicBezTo>
                    <a:pt x="2629" y="451"/>
                    <a:pt x="2073" y="1"/>
                    <a:pt x="1494" y="1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7683;p85"/>
            <p:cNvSpPr/>
            <p:nvPr/>
          </p:nvSpPr>
          <p:spPr>
            <a:xfrm>
              <a:off x="6433769" y="3261893"/>
              <a:ext cx="135114" cy="135035"/>
            </a:xfrm>
            <a:custGeom>
              <a:avLst/>
              <a:gdLst/>
              <a:ahLst/>
              <a:cxnLst/>
              <a:rect l="l" t="t" r="r" b="b"/>
              <a:pathLst>
                <a:path w="5158" h="5155" extrusionOk="0">
                  <a:moveTo>
                    <a:pt x="2580" y="1"/>
                  </a:moveTo>
                  <a:cubicBezTo>
                    <a:pt x="1155" y="1"/>
                    <a:pt x="0" y="1152"/>
                    <a:pt x="0" y="2578"/>
                  </a:cubicBezTo>
                  <a:cubicBezTo>
                    <a:pt x="0" y="4003"/>
                    <a:pt x="1155" y="5155"/>
                    <a:pt x="2580" y="5155"/>
                  </a:cubicBezTo>
                  <a:cubicBezTo>
                    <a:pt x="4003" y="5155"/>
                    <a:pt x="5157" y="4003"/>
                    <a:pt x="5157" y="2578"/>
                  </a:cubicBezTo>
                  <a:cubicBezTo>
                    <a:pt x="5157" y="1152"/>
                    <a:pt x="4003" y="1"/>
                    <a:pt x="2580" y="1"/>
                  </a:cubicBezTo>
                  <a:close/>
                </a:path>
              </a:pathLst>
            </a:custGeom>
            <a:solidFill>
              <a:srgbClr val="566D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684;p85"/>
            <p:cNvSpPr/>
            <p:nvPr/>
          </p:nvSpPr>
          <p:spPr>
            <a:xfrm>
              <a:off x="6453598" y="3281644"/>
              <a:ext cx="121833" cy="115337"/>
            </a:xfrm>
            <a:custGeom>
              <a:avLst/>
              <a:gdLst/>
              <a:ahLst/>
              <a:cxnLst/>
              <a:rect l="l" t="t" r="r" b="b"/>
              <a:pathLst>
                <a:path w="4651" h="4403" extrusionOk="0">
                  <a:moveTo>
                    <a:pt x="3646" y="1"/>
                  </a:moveTo>
                  <a:lnTo>
                    <a:pt x="0" y="3647"/>
                  </a:lnTo>
                  <a:cubicBezTo>
                    <a:pt x="502" y="4151"/>
                    <a:pt x="1162" y="4402"/>
                    <a:pt x="1822" y="4402"/>
                  </a:cubicBezTo>
                  <a:cubicBezTo>
                    <a:pt x="2482" y="4402"/>
                    <a:pt x="3143" y="4151"/>
                    <a:pt x="3646" y="3647"/>
                  </a:cubicBezTo>
                  <a:cubicBezTo>
                    <a:pt x="4651" y="2639"/>
                    <a:pt x="4651" y="1008"/>
                    <a:pt x="3646" y="1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685;p85"/>
            <p:cNvSpPr/>
            <p:nvPr/>
          </p:nvSpPr>
          <p:spPr>
            <a:xfrm>
              <a:off x="6477200" y="3311323"/>
              <a:ext cx="42226" cy="36149"/>
            </a:xfrm>
            <a:custGeom>
              <a:avLst/>
              <a:gdLst/>
              <a:ahLst/>
              <a:cxnLst/>
              <a:rect l="l" t="t" r="r" b="b"/>
              <a:pathLst>
                <a:path w="1612" h="1380" extrusionOk="0">
                  <a:moveTo>
                    <a:pt x="917" y="0"/>
                  </a:moveTo>
                  <a:cubicBezTo>
                    <a:pt x="748" y="0"/>
                    <a:pt x="575" y="63"/>
                    <a:pt x="436" y="204"/>
                  </a:cubicBezTo>
                  <a:cubicBezTo>
                    <a:pt x="1" y="639"/>
                    <a:pt x="309" y="1380"/>
                    <a:pt x="922" y="1380"/>
                  </a:cubicBezTo>
                  <a:cubicBezTo>
                    <a:pt x="1303" y="1380"/>
                    <a:pt x="1608" y="1071"/>
                    <a:pt x="1611" y="691"/>
                  </a:cubicBezTo>
                  <a:cubicBezTo>
                    <a:pt x="1611" y="276"/>
                    <a:pt x="1271" y="0"/>
                    <a:pt x="917" y="0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7686;p85"/>
            <p:cNvSpPr/>
            <p:nvPr/>
          </p:nvSpPr>
          <p:spPr>
            <a:xfrm>
              <a:off x="6490036" y="3443581"/>
              <a:ext cx="32167" cy="64387"/>
            </a:xfrm>
            <a:custGeom>
              <a:avLst/>
              <a:gdLst/>
              <a:ahLst/>
              <a:cxnLst/>
              <a:rect l="l" t="t" r="r" b="b"/>
              <a:pathLst>
                <a:path w="1228" h="2458" extrusionOk="0">
                  <a:moveTo>
                    <a:pt x="1" y="1"/>
                  </a:moveTo>
                  <a:lnTo>
                    <a:pt x="1" y="2458"/>
                  </a:lnTo>
                  <a:lnTo>
                    <a:pt x="1114" y="2458"/>
                  </a:lnTo>
                  <a:cubicBezTo>
                    <a:pt x="1176" y="2458"/>
                    <a:pt x="1227" y="2410"/>
                    <a:pt x="1227" y="2348"/>
                  </a:cubicBezTo>
                  <a:lnTo>
                    <a:pt x="1227" y="114"/>
                  </a:lnTo>
                  <a:cubicBezTo>
                    <a:pt x="1227" y="52"/>
                    <a:pt x="1176" y="1"/>
                    <a:pt x="1114" y="1"/>
                  </a:cubicBez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7687;p85"/>
            <p:cNvSpPr/>
            <p:nvPr/>
          </p:nvSpPr>
          <p:spPr>
            <a:xfrm>
              <a:off x="6602517" y="3441067"/>
              <a:ext cx="64021" cy="68343"/>
            </a:xfrm>
            <a:custGeom>
              <a:avLst/>
              <a:gdLst/>
              <a:ahLst/>
              <a:cxnLst/>
              <a:rect l="l" t="t" r="r" b="b"/>
              <a:pathLst>
                <a:path w="2444" h="2609" extrusionOk="0">
                  <a:moveTo>
                    <a:pt x="0" y="1"/>
                  </a:moveTo>
                  <a:lnTo>
                    <a:pt x="0" y="1820"/>
                  </a:lnTo>
                  <a:cubicBezTo>
                    <a:pt x="0" y="1940"/>
                    <a:pt x="79" y="2043"/>
                    <a:pt x="196" y="2077"/>
                  </a:cubicBezTo>
                  <a:lnTo>
                    <a:pt x="2104" y="2598"/>
                  </a:lnTo>
                  <a:cubicBezTo>
                    <a:pt x="2129" y="2605"/>
                    <a:pt x="2154" y="2608"/>
                    <a:pt x="2178" y="2608"/>
                  </a:cubicBezTo>
                  <a:cubicBezTo>
                    <a:pt x="2321" y="2608"/>
                    <a:pt x="2444" y="2494"/>
                    <a:pt x="2444" y="2341"/>
                  </a:cubicBezTo>
                  <a:lnTo>
                    <a:pt x="2444" y="1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7688;p85"/>
            <p:cNvSpPr/>
            <p:nvPr/>
          </p:nvSpPr>
          <p:spPr>
            <a:xfrm>
              <a:off x="6322545" y="3299954"/>
              <a:ext cx="28919" cy="58913"/>
            </a:xfrm>
            <a:custGeom>
              <a:avLst/>
              <a:gdLst/>
              <a:ahLst/>
              <a:cxnLst/>
              <a:rect l="l" t="t" r="r" b="b"/>
              <a:pathLst>
                <a:path w="1104" h="2249" extrusionOk="0">
                  <a:moveTo>
                    <a:pt x="0" y="1"/>
                  </a:moveTo>
                  <a:lnTo>
                    <a:pt x="0" y="2249"/>
                  </a:lnTo>
                  <a:cubicBezTo>
                    <a:pt x="614" y="2238"/>
                    <a:pt x="1104" y="1738"/>
                    <a:pt x="1104" y="1125"/>
                  </a:cubicBezTo>
                  <a:cubicBezTo>
                    <a:pt x="1104" y="511"/>
                    <a:pt x="614" y="11"/>
                    <a:pt x="0" y="1"/>
                  </a:cubicBez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7689;p85"/>
            <p:cNvSpPr/>
            <p:nvPr/>
          </p:nvSpPr>
          <p:spPr>
            <a:xfrm>
              <a:off x="6501352" y="3311349"/>
              <a:ext cx="17970" cy="36044"/>
            </a:xfrm>
            <a:custGeom>
              <a:avLst/>
              <a:gdLst/>
              <a:ahLst/>
              <a:cxnLst/>
              <a:rect l="l" t="t" r="r" b="b"/>
              <a:pathLst>
                <a:path w="686" h="1376" extrusionOk="0">
                  <a:moveTo>
                    <a:pt x="0" y="1"/>
                  </a:moveTo>
                  <a:lnTo>
                    <a:pt x="0" y="1375"/>
                  </a:lnTo>
                  <a:cubicBezTo>
                    <a:pt x="381" y="1375"/>
                    <a:pt x="686" y="1067"/>
                    <a:pt x="686" y="686"/>
                  </a:cubicBezTo>
                  <a:cubicBezTo>
                    <a:pt x="686" y="306"/>
                    <a:pt x="381" y="1"/>
                    <a:pt x="0" y="1"/>
                  </a:cubicBez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7690;p85"/>
            <p:cNvSpPr/>
            <p:nvPr/>
          </p:nvSpPr>
          <p:spPr>
            <a:xfrm>
              <a:off x="6348294" y="3275016"/>
              <a:ext cx="31382" cy="26509"/>
            </a:xfrm>
            <a:custGeom>
              <a:avLst/>
              <a:gdLst/>
              <a:ahLst/>
              <a:cxnLst/>
              <a:rect l="l" t="t" r="r" b="b"/>
              <a:pathLst>
                <a:path w="1198" h="1012" extrusionOk="0">
                  <a:moveTo>
                    <a:pt x="839" y="1"/>
                  </a:moveTo>
                  <a:cubicBezTo>
                    <a:pt x="781" y="1"/>
                    <a:pt x="720" y="24"/>
                    <a:pt x="666" y="79"/>
                  </a:cubicBezTo>
                  <a:lnTo>
                    <a:pt x="158" y="586"/>
                  </a:lnTo>
                  <a:cubicBezTo>
                    <a:pt x="1" y="740"/>
                    <a:pt x="114" y="1011"/>
                    <a:pt x="333" y="1011"/>
                  </a:cubicBezTo>
                  <a:cubicBezTo>
                    <a:pt x="402" y="1011"/>
                    <a:pt x="463" y="984"/>
                    <a:pt x="511" y="936"/>
                  </a:cubicBezTo>
                  <a:lnTo>
                    <a:pt x="1018" y="428"/>
                  </a:lnTo>
                  <a:cubicBezTo>
                    <a:pt x="1197" y="250"/>
                    <a:pt x="1031" y="1"/>
                    <a:pt x="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7691;p85"/>
            <p:cNvSpPr/>
            <p:nvPr/>
          </p:nvSpPr>
          <p:spPr>
            <a:xfrm>
              <a:off x="6265518" y="3357243"/>
              <a:ext cx="31932" cy="26562"/>
            </a:xfrm>
            <a:custGeom>
              <a:avLst/>
              <a:gdLst/>
              <a:ahLst/>
              <a:cxnLst/>
              <a:rect l="l" t="t" r="r" b="b"/>
              <a:pathLst>
                <a:path w="1219" h="1014" extrusionOk="0">
                  <a:moveTo>
                    <a:pt x="860" y="1"/>
                  </a:moveTo>
                  <a:cubicBezTo>
                    <a:pt x="802" y="1"/>
                    <a:pt x="741" y="24"/>
                    <a:pt x="687" y="79"/>
                  </a:cubicBezTo>
                  <a:lnTo>
                    <a:pt x="179" y="586"/>
                  </a:lnTo>
                  <a:cubicBezTo>
                    <a:pt x="1" y="765"/>
                    <a:pt x="165" y="1014"/>
                    <a:pt x="357" y="1014"/>
                  </a:cubicBezTo>
                  <a:cubicBezTo>
                    <a:pt x="416" y="1014"/>
                    <a:pt x="477" y="991"/>
                    <a:pt x="532" y="936"/>
                  </a:cubicBezTo>
                  <a:lnTo>
                    <a:pt x="1040" y="428"/>
                  </a:lnTo>
                  <a:cubicBezTo>
                    <a:pt x="1218" y="250"/>
                    <a:pt x="1052" y="1"/>
                    <a:pt x="8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7692;p85"/>
            <p:cNvSpPr/>
            <p:nvPr/>
          </p:nvSpPr>
          <p:spPr>
            <a:xfrm>
              <a:off x="6347692" y="3357243"/>
              <a:ext cx="31984" cy="26562"/>
            </a:xfrm>
            <a:custGeom>
              <a:avLst/>
              <a:gdLst/>
              <a:ahLst/>
              <a:cxnLst/>
              <a:rect l="l" t="t" r="r" b="b"/>
              <a:pathLst>
                <a:path w="1221" h="1014" extrusionOk="0">
                  <a:moveTo>
                    <a:pt x="359" y="1"/>
                  </a:moveTo>
                  <a:cubicBezTo>
                    <a:pt x="165" y="1"/>
                    <a:pt x="0" y="250"/>
                    <a:pt x="181" y="428"/>
                  </a:cubicBezTo>
                  <a:lnTo>
                    <a:pt x="689" y="936"/>
                  </a:lnTo>
                  <a:cubicBezTo>
                    <a:pt x="743" y="991"/>
                    <a:pt x="804" y="1014"/>
                    <a:pt x="862" y="1014"/>
                  </a:cubicBezTo>
                  <a:cubicBezTo>
                    <a:pt x="1054" y="1014"/>
                    <a:pt x="1220" y="765"/>
                    <a:pt x="1041" y="586"/>
                  </a:cubicBezTo>
                  <a:lnTo>
                    <a:pt x="534" y="79"/>
                  </a:lnTo>
                  <a:cubicBezTo>
                    <a:pt x="479" y="24"/>
                    <a:pt x="418" y="1"/>
                    <a:pt x="3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7693;p85"/>
            <p:cNvSpPr/>
            <p:nvPr/>
          </p:nvSpPr>
          <p:spPr>
            <a:xfrm>
              <a:off x="6265518" y="3275016"/>
              <a:ext cx="31932" cy="26562"/>
            </a:xfrm>
            <a:custGeom>
              <a:avLst/>
              <a:gdLst/>
              <a:ahLst/>
              <a:cxnLst/>
              <a:rect l="l" t="t" r="r" b="b"/>
              <a:pathLst>
                <a:path w="1219" h="1014" extrusionOk="0">
                  <a:moveTo>
                    <a:pt x="357" y="1"/>
                  </a:moveTo>
                  <a:cubicBezTo>
                    <a:pt x="165" y="1"/>
                    <a:pt x="1" y="250"/>
                    <a:pt x="179" y="428"/>
                  </a:cubicBezTo>
                  <a:lnTo>
                    <a:pt x="687" y="936"/>
                  </a:lnTo>
                  <a:cubicBezTo>
                    <a:pt x="741" y="991"/>
                    <a:pt x="802" y="1014"/>
                    <a:pt x="860" y="1014"/>
                  </a:cubicBezTo>
                  <a:cubicBezTo>
                    <a:pt x="1052" y="1014"/>
                    <a:pt x="1218" y="765"/>
                    <a:pt x="1040" y="586"/>
                  </a:cubicBezTo>
                  <a:lnTo>
                    <a:pt x="532" y="79"/>
                  </a:lnTo>
                  <a:cubicBezTo>
                    <a:pt x="477" y="24"/>
                    <a:pt x="416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7694;p85"/>
            <p:cNvSpPr/>
            <p:nvPr/>
          </p:nvSpPr>
          <p:spPr>
            <a:xfrm>
              <a:off x="6520369" y="3287800"/>
              <a:ext cx="25278" cy="20354"/>
            </a:xfrm>
            <a:custGeom>
              <a:avLst/>
              <a:gdLst/>
              <a:ahLst/>
              <a:cxnLst/>
              <a:rect l="l" t="t" r="r" b="b"/>
              <a:pathLst>
                <a:path w="965" h="777" extrusionOk="0">
                  <a:moveTo>
                    <a:pt x="606" y="1"/>
                  </a:moveTo>
                  <a:cubicBezTo>
                    <a:pt x="547" y="1"/>
                    <a:pt x="487" y="23"/>
                    <a:pt x="433" y="78"/>
                  </a:cubicBezTo>
                  <a:lnTo>
                    <a:pt x="159" y="352"/>
                  </a:lnTo>
                  <a:cubicBezTo>
                    <a:pt x="1" y="509"/>
                    <a:pt x="114" y="777"/>
                    <a:pt x="337" y="777"/>
                  </a:cubicBezTo>
                  <a:cubicBezTo>
                    <a:pt x="402" y="777"/>
                    <a:pt x="463" y="749"/>
                    <a:pt x="511" y="705"/>
                  </a:cubicBezTo>
                  <a:lnTo>
                    <a:pt x="786" y="431"/>
                  </a:lnTo>
                  <a:cubicBezTo>
                    <a:pt x="965" y="249"/>
                    <a:pt x="798" y="1"/>
                    <a:pt x="6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7695;p85"/>
            <p:cNvSpPr/>
            <p:nvPr/>
          </p:nvSpPr>
          <p:spPr>
            <a:xfrm>
              <a:off x="6457632" y="3350615"/>
              <a:ext cx="25252" cy="20275"/>
            </a:xfrm>
            <a:custGeom>
              <a:avLst/>
              <a:gdLst/>
              <a:ahLst/>
              <a:cxnLst/>
              <a:rect l="l" t="t" r="r" b="b"/>
              <a:pathLst>
                <a:path w="964" h="774" extrusionOk="0">
                  <a:moveTo>
                    <a:pt x="606" y="0"/>
                  </a:moveTo>
                  <a:cubicBezTo>
                    <a:pt x="548" y="0"/>
                    <a:pt x="487" y="23"/>
                    <a:pt x="432" y="78"/>
                  </a:cubicBezTo>
                  <a:lnTo>
                    <a:pt x="158" y="349"/>
                  </a:lnTo>
                  <a:cubicBezTo>
                    <a:pt x="1" y="507"/>
                    <a:pt x="110" y="774"/>
                    <a:pt x="333" y="774"/>
                  </a:cubicBezTo>
                  <a:cubicBezTo>
                    <a:pt x="398" y="774"/>
                    <a:pt x="463" y="750"/>
                    <a:pt x="508" y="702"/>
                  </a:cubicBezTo>
                  <a:lnTo>
                    <a:pt x="782" y="428"/>
                  </a:lnTo>
                  <a:cubicBezTo>
                    <a:pt x="963" y="249"/>
                    <a:pt x="798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7696;p85"/>
            <p:cNvSpPr/>
            <p:nvPr/>
          </p:nvSpPr>
          <p:spPr>
            <a:xfrm>
              <a:off x="6519819" y="3350615"/>
              <a:ext cx="25828" cy="20458"/>
            </a:xfrm>
            <a:custGeom>
              <a:avLst/>
              <a:gdLst/>
              <a:ahLst/>
              <a:cxnLst/>
              <a:rect l="l" t="t" r="r" b="b"/>
              <a:pathLst>
                <a:path w="986" h="781" extrusionOk="0">
                  <a:moveTo>
                    <a:pt x="357" y="0"/>
                  </a:moveTo>
                  <a:cubicBezTo>
                    <a:pt x="165" y="0"/>
                    <a:pt x="1" y="249"/>
                    <a:pt x="180" y="428"/>
                  </a:cubicBezTo>
                  <a:lnTo>
                    <a:pt x="454" y="702"/>
                  </a:lnTo>
                  <a:cubicBezTo>
                    <a:pt x="508" y="757"/>
                    <a:pt x="569" y="780"/>
                    <a:pt x="627" y="780"/>
                  </a:cubicBezTo>
                  <a:cubicBezTo>
                    <a:pt x="819" y="780"/>
                    <a:pt x="985" y="530"/>
                    <a:pt x="807" y="349"/>
                  </a:cubicBezTo>
                  <a:lnTo>
                    <a:pt x="532" y="78"/>
                  </a:lnTo>
                  <a:cubicBezTo>
                    <a:pt x="477" y="23"/>
                    <a:pt x="416" y="0"/>
                    <a:pt x="3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7697;p85"/>
            <p:cNvSpPr/>
            <p:nvPr/>
          </p:nvSpPr>
          <p:spPr>
            <a:xfrm>
              <a:off x="6457004" y="3287773"/>
              <a:ext cx="25881" cy="20511"/>
            </a:xfrm>
            <a:custGeom>
              <a:avLst/>
              <a:gdLst/>
              <a:ahLst/>
              <a:cxnLst/>
              <a:rect l="l" t="t" r="r" b="b"/>
              <a:pathLst>
                <a:path w="988" h="783" extrusionOk="0">
                  <a:moveTo>
                    <a:pt x="358" y="0"/>
                  </a:moveTo>
                  <a:cubicBezTo>
                    <a:pt x="166" y="0"/>
                    <a:pt x="1" y="250"/>
                    <a:pt x="182" y="432"/>
                  </a:cubicBezTo>
                  <a:lnTo>
                    <a:pt x="456" y="706"/>
                  </a:lnTo>
                  <a:cubicBezTo>
                    <a:pt x="510" y="759"/>
                    <a:pt x="570" y="782"/>
                    <a:pt x="628" y="782"/>
                  </a:cubicBezTo>
                  <a:cubicBezTo>
                    <a:pt x="821" y="782"/>
                    <a:pt x="988" y="532"/>
                    <a:pt x="806" y="353"/>
                  </a:cubicBezTo>
                  <a:lnTo>
                    <a:pt x="532" y="79"/>
                  </a:lnTo>
                  <a:cubicBezTo>
                    <a:pt x="477" y="23"/>
                    <a:pt x="417" y="0"/>
                    <a:pt x="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7698;p85"/>
            <p:cNvSpPr/>
            <p:nvPr/>
          </p:nvSpPr>
          <p:spPr>
            <a:xfrm>
              <a:off x="6296324" y="3437032"/>
              <a:ext cx="120759" cy="13124"/>
            </a:xfrm>
            <a:custGeom>
              <a:avLst/>
              <a:gdLst/>
              <a:ahLst/>
              <a:cxnLst/>
              <a:rect l="l" t="t" r="r" b="b"/>
              <a:pathLst>
                <a:path w="4610" h="501" extrusionOk="0">
                  <a:moveTo>
                    <a:pt x="247" y="0"/>
                  </a:moveTo>
                  <a:cubicBezTo>
                    <a:pt x="110" y="0"/>
                    <a:pt x="1" y="114"/>
                    <a:pt x="1" y="251"/>
                  </a:cubicBezTo>
                  <a:cubicBezTo>
                    <a:pt x="1" y="388"/>
                    <a:pt x="110" y="501"/>
                    <a:pt x="247" y="501"/>
                  </a:cubicBezTo>
                  <a:lnTo>
                    <a:pt x="4359" y="501"/>
                  </a:lnTo>
                  <a:cubicBezTo>
                    <a:pt x="4497" y="501"/>
                    <a:pt x="4610" y="388"/>
                    <a:pt x="4610" y="251"/>
                  </a:cubicBezTo>
                  <a:cubicBezTo>
                    <a:pt x="4610" y="114"/>
                    <a:pt x="4497" y="0"/>
                    <a:pt x="4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7699;p85"/>
            <p:cNvSpPr/>
            <p:nvPr/>
          </p:nvSpPr>
          <p:spPr>
            <a:xfrm>
              <a:off x="6296324" y="3501472"/>
              <a:ext cx="25802" cy="13045"/>
            </a:xfrm>
            <a:custGeom>
              <a:avLst/>
              <a:gdLst/>
              <a:ahLst/>
              <a:cxnLst/>
              <a:rect l="l" t="t" r="r" b="b"/>
              <a:pathLst>
                <a:path w="985" h="498" extrusionOk="0">
                  <a:moveTo>
                    <a:pt x="251" y="1"/>
                  </a:moveTo>
                  <a:cubicBezTo>
                    <a:pt x="110" y="1"/>
                    <a:pt x="1" y="111"/>
                    <a:pt x="1" y="248"/>
                  </a:cubicBezTo>
                  <a:cubicBezTo>
                    <a:pt x="1" y="385"/>
                    <a:pt x="110" y="498"/>
                    <a:pt x="251" y="498"/>
                  </a:cubicBezTo>
                  <a:lnTo>
                    <a:pt x="734" y="498"/>
                  </a:lnTo>
                  <a:cubicBezTo>
                    <a:pt x="871" y="498"/>
                    <a:pt x="984" y="385"/>
                    <a:pt x="984" y="248"/>
                  </a:cubicBezTo>
                  <a:cubicBezTo>
                    <a:pt x="984" y="111"/>
                    <a:pt x="871" y="1"/>
                    <a:pt x="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7700;p85"/>
            <p:cNvSpPr/>
            <p:nvPr/>
          </p:nvSpPr>
          <p:spPr>
            <a:xfrm>
              <a:off x="6339493" y="3501472"/>
              <a:ext cx="77590" cy="13045"/>
            </a:xfrm>
            <a:custGeom>
              <a:avLst/>
              <a:gdLst/>
              <a:ahLst/>
              <a:cxnLst/>
              <a:rect l="l" t="t" r="r" b="b"/>
              <a:pathLst>
                <a:path w="2962" h="498" extrusionOk="0">
                  <a:moveTo>
                    <a:pt x="251" y="1"/>
                  </a:moveTo>
                  <a:cubicBezTo>
                    <a:pt x="114" y="1"/>
                    <a:pt x="1" y="111"/>
                    <a:pt x="1" y="248"/>
                  </a:cubicBezTo>
                  <a:cubicBezTo>
                    <a:pt x="1" y="385"/>
                    <a:pt x="114" y="498"/>
                    <a:pt x="251" y="498"/>
                  </a:cubicBezTo>
                  <a:lnTo>
                    <a:pt x="2711" y="498"/>
                  </a:lnTo>
                  <a:cubicBezTo>
                    <a:pt x="2849" y="498"/>
                    <a:pt x="2962" y="385"/>
                    <a:pt x="2962" y="248"/>
                  </a:cubicBezTo>
                  <a:cubicBezTo>
                    <a:pt x="2962" y="111"/>
                    <a:pt x="2849" y="1"/>
                    <a:pt x="27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701;p85"/>
            <p:cNvSpPr/>
            <p:nvPr/>
          </p:nvSpPr>
          <p:spPr>
            <a:xfrm>
              <a:off x="6296324" y="3469252"/>
              <a:ext cx="120759" cy="13045"/>
            </a:xfrm>
            <a:custGeom>
              <a:avLst/>
              <a:gdLst/>
              <a:ahLst/>
              <a:cxnLst/>
              <a:rect l="l" t="t" r="r" b="b"/>
              <a:pathLst>
                <a:path w="4610" h="498" extrusionOk="0">
                  <a:moveTo>
                    <a:pt x="247" y="1"/>
                  </a:moveTo>
                  <a:cubicBezTo>
                    <a:pt x="110" y="1"/>
                    <a:pt x="1" y="114"/>
                    <a:pt x="1" y="251"/>
                  </a:cubicBezTo>
                  <a:cubicBezTo>
                    <a:pt x="1" y="388"/>
                    <a:pt x="110" y="498"/>
                    <a:pt x="247" y="498"/>
                  </a:cubicBezTo>
                  <a:lnTo>
                    <a:pt x="4359" y="498"/>
                  </a:lnTo>
                  <a:cubicBezTo>
                    <a:pt x="4497" y="498"/>
                    <a:pt x="4610" y="388"/>
                    <a:pt x="4610" y="251"/>
                  </a:cubicBezTo>
                  <a:cubicBezTo>
                    <a:pt x="4610" y="114"/>
                    <a:pt x="4497" y="1"/>
                    <a:pt x="43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702;p85"/>
            <p:cNvSpPr/>
            <p:nvPr/>
          </p:nvSpPr>
          <p:spPr>
            <a:xfrm>
              <a:off x="6217870" y="3235200"/>
              <a:ext cx="364739" cy="188709"/>
            </a:xfrm>
            <a:custGeom>
              <a:avLst/>
              <a:gdLst/>
              <a:ahLst/>
              <a:cxnLst/>
              <a:rect l="l" t="t" r="r" b="b"/>
              <a:pathLst>
                <a:path w="13924" h="7204" extrusionOk="0">
                  <a:moveTo>
                    <a:pt x="10823" y="1268"/>
                  </a:moveTo>
                  <a:cubicBezTo>
                    <a:pt x="11123" y="1268"/>
                    <a:pt x="11425" y="1326"/>
                    <a:pt x="11713" y="1445"/>
                  </a:cubicBezTo>
                  <a:cubicBezTo>
                    <a:pt x="12584" y="1805"/>
                    <a:pt x="13149" y="2654"/>
                    <a:pt x="13149" y="3597"/>
                  </a:cubicBezTo>
                  <a:cubicBezTo>
                    <a:pt x="13149" y="4539"/>
                    <a:pt x="12584" y="5389"/>
                    <a:pt x="11713" y="5749"/>
                  </a:cubicBezTo>
                  <a:cubicBezTo>
                    <a:pt x="11425" y="5868"/>
                    <a:pt x="11123" y="5926"/>
                    <a:pt x="10823" y="5926"/>
                  </a:cubicBezTo>
                  <a:cubicBezTo>
                    <a:pt x="10217" y="5926"/>
                    <a:pt x="9621" y="5690"/>
                    <a:pt x="9174" y="5245"/>
                  </a:cubicBezTo>
                  <a:cubicBezTo>
                    <a:pt x="8259" y="4337"/>
                    <a:pt x="8259" y="2857"/>
                    <a:pt x="9174" y="1948"/>
                  </a:cubicBezTo>
                  <a:cubicBezTo>
                    <a:pt x="9621" y="1504"/>
                    <a:pt x="10217" y="1268"/>
                    <a:pt x="10823" y="1268"/>
                  </a:cubicBezTo>
                  <a:close/>
                  <a:moveTo>
                    <a:pt x="3998" y="487"/>
                  </a:moveTo>
                  <a:cubicBezTo>
                    <a:pt x="4399" y="487"/>
                    <a:pt x="4804" y="565"/>
                    <a:pt x="5189" y="725"/>
                  </a:cubicBezTo>
                  <a:cubicBezTo>
                    <a:pt x="6350" y="1205"/>
                    <a:pt x="7108" y="2339"/>
                    <a:pt x="7108" y="3597"/>
                  </a:cubicBezTo>
                  <a:cubicBezTo>
                    <a:pt x="7108" y="4854"/>
                    <a:pt x="6350" y="5989"/>
                    <a:pt x="5189" y="6468"/>
                  </a:cubicBezTo>
                  <a:cubicBezTo>
                    <a:pt x="4804" y="6629"/>
                    <a:pt x="4399" y="6706"/>
                    <a:pt x="3998" y="6706"/>
                  </a:cubicBezTo>
                  <a:cubicBezTo>
                    <a:pt x="3189" y="6706"/>
                    <a:pt x="2393" y="6390"/>
                    <a:pt x="1800" y="5797"/>
                  </a:cubicBezTo>
                  <a:cubicBezTo>
                    <a:pt x="580" y="4584"/>
                    <a:pt x="580" y="2610"/>
                    <a:pt x="1800" y="1397"/>
                  </a:cubicBezTo>
                  <a:cubicBezTo>
                    <a:pt x="2393" y="803"/>
                    <a:pt x="3189" y="487"/>
                    <a:pt x="3998" y="487"/>
                  </a:cubicBezTo>
                  <a:close/>
                  <a:moveTo>
                    <a:pt x="4003" y="0"/>
                  </a:moveTo>
                  <a:cubicBezTo>
                    <a:pt x="2637" y="0"/>
                    <a:pt x="1351" y="782"/>
                    <a:pt x="744" y="2068"/>
                  </a:cubicBezTo>
                  <a:cubicBezTo>
                    <a:pt x="1" y="3652"/>
                    <a:pt x="501" y="5540"/>
                    <a:pt x="1930" y="6547"/>
                  </a:cubicBezTo>
                  <a:cubicBezTo>
                    <a:pt x="2556" y="6987"/>
                    <a:pt x="3280" y="7203"/>
                    <a:pt x="4001" y="7203"/>
                  </a:cubicBezTo>
                  <a:cubicBezTo>
                    <a:pt x="4930" y="7203"/>
                    <a:pt x="5853" y="6845"/>
                    <a:pt x="6549" y="6146"/>
                  </a:cubicBezTo>
                  <a:cubicBezTo>
                    <a:pt x="7019" y="5677"/>
                    <a:pt x="7351" y="5087"/>
                    <a:pt x="7505" y="4440"/>
                  </a:cubicBezTo>
                  <a:lnTo>
                    <a:pt x="8126" y="4440"/>
                  </a:lnTo>
                  <a:cubicBezTo>
                    <a:pt x="8501" y="5652"/>
                    <a:pt x="9620" y="6438"/>
                    <a:pt x="10834" y="6438"/>
                  </a:cubicBezTo>
                  <a:cubicBezTo>
                    <a:pt x="11071" y="6438"/>
                    <a:pt x="11312" y="6408"/>
                    <a:pt x="11552" y="6345"/>
                  </a:cubicBezTo>
                  <a:cubicBezTo>
                    <a:pt x="13019" y="5961"/>
                    <a:pt x="13924" y="4488"/>
                    <a:pt x="13608" y="3004"/>
                  </a:cubicBezTo>
                  <a:cubicBezTo>
                    <a:pt x="13323" y="1677"/>
                    <a:pt x="12151" y="761"/>
                    <a:pt x="10837" y="761"/>
                  </a:cubicBezTo>
                  <a:cubicBezTo>
                    <a:pt x="10682" y="761"/>
                    <a:pt x="10525" y="774"/>
                    <a:pt x="10367" y="801"/>
                  </a:cubicBezTo>
                  <a:cubicBezTo>
                    <a:pt x="8869" y="1051"/>
                    <a:pt x="7834" y="2435"/>
                    <a:pt x="8019" y="3943"/>
                  </a:cubicBezTo>
                  <a:lnTo>
                    <a:pt x="7588" y="3943"/>
                  </a:lnTo>
                  <a:cubicBezTo>
                    <a:pt x="7752" y="2202"/>
                    <a:pt x="6642" y="591"/>
                    <a:pt x="4956" y="129"/>
                  </a:cubicBezTo>
                  <a:cubicBezTo>
                    <a:pt x="4639" y="42"/>
                    <a:pt x="4319" y="0"/>
                    <a:pt x="40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7703;p85"/>
            <p:cNvSpPr/>
            <p:nvPr/>
          </p:nvSpPr>
          <p:spPr>
            <a:xfrm>
              <a:off x="6283750" y="3293458"/>
              <a:ext cx="74813" cy="71958"/>
            </a:xfrm>
            <a:custGeom>
              <a:avLst/>
              <a:gdLst/>
              <a:ahLst/>
              <a:cxnLst/>
              <a:rect l="l" t="t" r="r" b="b"/>
              <a:pathLst>
                <a:path w="2856" h="2747" extrusionOk="0">
                  <a:moveTo>
                    <a:pt x="1489" y="494"/>
                  </a:moveTo>
                  <a:cubicBezTo>
                    <a:pt x="1704" y="494"/>
                    <a:pt x="1923" y="574"/>
                    <a:pt x="2101" y="753"/>
                  </a:cubicBezTo>
                  <a:cubicBezTo>
                    <a:pt x="2653" y="1304"/>
                    <a:pt x="2263" y="2250"/>
                    <a:pt x="1481" y="2250"/>
                  </a:cubicBezTo>
                  <a:cubicBezTo>
                    <a:pt x="998" y="2247"/>
                    <a:pt x="607" y="1856"/>
                    <a:pt x="607" y="1373"/>
                  </a:cubicBezTo>
                  <a:cubicBezTo>
                    <a:pt x="607" y="844"/>
                    <a:pt x="1039" y="494"/>
                    <a:pt x="1489" y="494"/>
                  </a:cubicBezTo>
                  <a:close/>
                  <a:moveTo>
                    <a:pt x="1483" y="0"/>
                  </a:moveTo>
                  <a:cubicBezTo>
                    <a:pt x="1126" y="0"/>
                    <a:pt x="775" y="140"/>
                    <a:pt x="511" y="403"/>
                  </a:cubicBezTo>
                  <a:cubicBezTo>
                    <a:pt x="117" y="794"/>
                    <a:pt x="1" y="1386"/>
                    <a:pt x="213" y="1897"/>
                  </a:cubicBezTo>
                  <a:cubicBezTo>
                    <a:pt x="426" y="2411"/>
                    <a:pt x="926" y="2747"/>
                    <a:pt x="1481" y="2747"/>
                  </a:cubicBezTo>
                  <a:cubicBezTo>
                    <a:pt x="2239" y="2747"/>
                    <a:pt x="2855" y="2130"/>
                    <a:pt x="2855" y="1373"/>
                  </a:cubicBezTo>
                  <a:cubicBezTo>
                    <a:pt x="2855" y="818"/>
                    <a:pt x="2520" y="317"/>
                    <a:pt x="2009" y="105"/>
                  </a:cubicBezTo>
                  <a:cubicBezTo>
                    <a:pt x="1839" y="34"/>
                    <a:pt x="1660" y="0"/>
                    <a:pt x="14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704;p85"/>
            <p:cNvSpPr/>
            <p:nvPr/>
          </p:nvSpPr>
          <p:spPr>
            <a:xfrm>
              <a:off x="6476755" y="3304800"/>
              <a:ext cx="57393" cy="49220"/>
            </a:xfrm>
            <a:custGeom>
              <a:avLst/>
              <a:gdLst/>
              <a:ahLst/>
              <a:cxnLst/>
              <a:rect l="l" t="t" r="r" b="b"/>
              <a:pathLst>
                <a:path w="2191" h="1879" extrusionOk="0">
                  <a:moveTo>
                    <a:pt x="939" y="501"/>
                  </a:moveTo>
                  <a:cubicBezTo>
                    <a:pt x="1330" y="501"/>
                    <a:pt x="1525" y="974"/>
                    <a:pt x="1248" y="1252"/>
                  </a:cubicBezTo>
                  <a:cubicBezTo>
                    <a:pt x="1159" y="1340"/>
                    <a:pt x="1050" y="1380"/>
                    <a:pt x="942" y="1380"/>
                  </a:cubicBezTo>
                  <a:cubicBezTo>
                    <a:pt x="716" y="1380"/>
                    <a:pt x="497" y="1205"/>
                    <a:pt x="497" y="940"/>
                  </a:cubicBezTo>
                  <a:cubicBezTo>
                    <a:pt x="497" y="696"/>
                    <a:pt x="696" y="501"/>
                    <a:pt x="939" y="501"/>
                  </a:cubicBezTo>
                  <a:close/>
                  <a:moveTo>
                    <a:pt x="944" y="0"/>
                  </a:moveTo>
                  <a:cubicBezTo>
                    <a:pt x="462" y="0"/>
                    <a:pt x="0" y="375"/>
                    <a:pt x="0" y="940"/>
                  </a:cubicBezTo>
                  <a:cubicBezTo>
                    <a:pt x="0" y="1457"/>
                    <a:pt x="422" y="1875"/>
                    <a:pt x="939" y="1879"/>
                  </a:cubicBezTo>
                  <a:cubicBezTo>
                    <a:pt x="1772" y="1879"/>
                    <a:pt x="2190" y="868"/>
                    <a:pt x="1601" y="278"/>
                  </a:cubicBezTo>
                  <a:cubicBezTo>
                    <a:pt x="1410" y="86"/>
                    <a:pt x="1175" y="0"/>
                    <a:pt x="9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7705;p85"/>
            <p:cNvSpPr/>
            <p:nvPr/>
          </p:nvSpPr>
          <p:spPr>
            <a:xfrm>
              <a:off x="6451267" y="3437032"/>
              <a:ext cx="77406" cy="77485"/>
            </a:xfrm>
            <a:custGeom>
              <a:avLst/>
              <a:gdLst/>
              <a:ahLst/>
              <a:cxnLst/>
              <a:rect l="l" t="t" r="r" b="b"/>
              <a:pathLst>
                <a:path w="2955" h="2958" extrusionOk="0">
                  <a:moveTo>
                    <a:pt x="2461" y="501"/>
                  </a:moveTo>
                  <a:lnTo>
                    <a:pt x="2461" y="2457"/>
                  </a:lnTo>
                  <a:lnTo>
                    <a:pt x="501" y="2457"/>
                  </a:lnTo>
                  <a:lnTo>
                    <a:pt x="501" y="501"/>
                  </a:lnTo>
                  <a:close/>
                  <a:moveTo>
                    <a:pt x="363" y="0"/>
                  </a:moveTo>
                  <a:cubicBezTo>
                    <a:pt x="165" y="0"/>
                    <a:pt x="4" y="165"/>
                    <a:pt x="0" y="364"/>
                  </a:cubicBezTo>
                  <a:lnTo>
                    <a:pt x="0" y="2595"/>
                  </a:lnTo>
                  <a:cubicBezTo>
                    <a:pt x="4" y="2793"/>
                    <a:pt x="165" y="2958"/>
                    <a:pt x="363" y="2958"/>
                  </a:cubicBezTo>
                  <a:lnTo>
                    <a:pt x="2594" y="2958"/>
                  </a:lnTo>
                  <a:cubicBezTo>
                    <a:pt x="2793" y="2958"/>
                    <a:pt x="2954" y="2793"/>
                    <a:pt x="2954" y="2595"/>
                  </a:cubicBezTo>
                  <a:lnTo>
                    <a:pt x="2954" y="364"/>
                  </a:lnTo>
                  <a:cubicBezTo>
                    <a:pt x="2954" y="165"/>
                    <a:pt x="2793" y="4"/>
                    <a:pt x="2594" y="4"/>
                  </a:cubicBezTo>
                  <a:lnTo>
                    <a:pt x="3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7706;p85"/>
            <p:cNvSpPr/>
            <p:nvPr/>
          </p:nvSpPr>
          <p:spPr>
            <a:xfrm>
              <a:off x="6260960" y="3366280"/>
              <a:ext cx="412126" cy="177497"/>
            </a:xfrm>
            <a:custGeom>
              <a:avLst/>
              <a:gdLst/>
              <a:ahLst/>
              <a:cxnLst/>
              <a:rect l="l" t="t" r="r" b="b"/>
              <a:pathLst>
                <a:path w="15733" h="6776" extrusionOk="0">
                  <a:moveTo>
                    <a:pt x="12789" y="1992"/>
                  </a:moveTo>
                  <a:lnTo>
                    <a:pt x="12789" y="3723"/>
                  </a:lnTo>
                  <a:lnTo>
                    <a:pt x="11744" y="3723"/>
                  </a:lnTo>
                  <a:lnTo>
                    <a:pt x="11744" y="1992"/>
                  </a:lnTo>
                  <a:close/>
                  <a:moveTo>
                    <a:pt x="15213" y="497"/>
                  </a:moveTo>
                  <a:cubicBezTo>
                    <a:pt x="15222" y="497"/>
                    <a:pt x="15233" y="506"/>
                    <a:pt x="15233" y="515"/>
                  </a:cubicBezTo>
                  <a:lnTo>
                    <a:pt x="15233" y="5196"/>
                  </a:lnTo>
                  <a:cubicBezTo>
                    <a:pt x="15233" y="5208"/>
                    <a:pt x="15222" y="5217"/>
                    <a:pt x="15213" y="5217"/>
                  </a:cubicBezTo>
                  <a:cubicBezTo>
                    <a:pt x="15211" y="5217"/>
                    <a:pt x="15210" y="5217"/>
                    <a:pt x="15209" y="5217"/>
                  </a:cubicBezTo>
                  <a:lnTo>
                    <a:pt x="13300" y="4692"/>
                  </a:lnTo>
                  <a:cubicBezTo>
                    <a:pt x="13293" y="4689"/>
                    <a:pt x="13286" y="4682"/>
                    <a:pt x="13286" y="4675"/>
                  </a:cubicBezTo>
                  <a:lnTo>
                    <a:pt x="13286" y="1039"/>
                  </a:lnTo>
                  <a:cubicBezTo>
                    <a:pt x="13286" y="1029"/>
                    <a:pt x="13293" y="1022"/>
                    <a:pt x="13300" y="1022"/>
                  </a:cubicBezTo>
                  <a:lnTo>
                    <a:pt x="15209" y="498"/>
                  </a:lnTo>
                  <a:cubicBezTo>
                    <a:pt x="15210" y="498"/>
                    <a:pt x="15211" y="497"/>
                    <a:pt x="15213" y="497"/>
                  </a:cubicBezTo>
                  <a:close/>
                  <a:moveTo>
                    <a:pt x="15214" y="1"/>
                  </a:moveTo>
                  <a:cubicBezTo>
                    <a:pt x="15169" y="1"/>
                    <a:pt x="15123" y="6"/>
                    <a:pt x="15078" y="18"/>
                  </a:cubicBezTo>
                  <a:lnTo>
                    <a:pt x="13170" y="543"/>
                  </a:lnTo>
                  <a:cubicBezTo>
                    <a:pt x="12947" y="604"/>
                    <a:pt x="12789" y="810"/>
                    <a:pt x="12789" y="1039"/>
                  </a:cubicBezTo>
                  <a:lnTo>
                    <a:pt x="12789" y="1495"/>
                  </a:lnTo>
                  <a:lnTo>
                    <a:pt x="11744" y="1495"/>
                  </a:lnTo>
                  <a:lnTo>
                    <a:pt x="11744" y="1132"/>
                  </a:lnTo>
                  <a:cubicBezTo>
                    <a:pt x="11744" y="992"/>
                    <a:pt x="11631" y="882"/>
                    <a:pt x="11494" y="882"/>
                  </a:cubicBezTo>
                  <a:cubicBezTo>
                    <a:pt x="11357" y="882"/>
                    <a:pt x="11247" y="992"/>
                    <a:pt x="11247" y="1132"/>
                  </a:cubicBezTo>
                  <a:lnTo>
                    <a:pt x="11247" y="6149"/>
                  </a:lnTo>
                  <a:cubicBezTo>
                    <a:pt x="11247" y="6217"/>
                    <a:pt x="11189" y="6276"/>
                    <a:pt x="11117" y="6276"/>
                  </a:cubicBezTo>
                  <a:lnTo>
                    <a:pt x="628" y="6276"/>
                  </a:lnTo>
                  <a:cubicBezTo>
                    <a:pt x="556" y="6276"/>
                    <a:pt x="501" y="6217"/>
                    <a:pt x="501" y="6149"/>
                  </a:cubicBezTo>
                  <a:lnTo>
                    <a:pt x="501" y="2294"/>
                  </a:lnTo>
                  <a:cubicBezTo>
                    <a:pt x="501" y="2157"/>
                    <a:pt x="388" y="2044"/>
                    <a:pt x="251" y="2044"/>
                  </a:cubicBezTo>
                  <a:cubicBezTo>
                    <a:pt x="114" y="2044"/>
                    <a:pt x="0" y="2157"/>
                    <a:pt x="0" y="2294"/>
                  </a:cubicBezTo>
                  <a:lnTo>
                    <a:pt x="0" y="6149"/>
                  </a:lnTo>
                  <a:cubicBezTo>
                    <a:pt x="0" y="6495"/>
                    <a:pt x="281" y="6776"/>
                    <a:pt x="628" y="6776"/>
                  </a:cubicBezTo>
                  <a:lnTo>
                    <a:pt x="11120" y="6776"/>
                  </a:lnTo>
                  <a:cubicBezTo>
                    <a:pt x="11467" y="6776"/>
                    <a:pt x="11747" y="6495"/>
                    <a:pt x="11747" y="6149"/>
                  </a:cubicBezTo>
                  <a:lnTo>
                    <a:pt x="11747" y="4220"/>
                  </a:lnTo>
                  <a:lnTo>
                    <a:pt x="12793" y="4220"/>
                  </a:lnTo>
                  <a:lnTo>
                    <a:pt x="12793" y="4675"/>
                  </a:lnTo>
                  <a:cubicBezTo>
                    <a:pt x="12793" y="4908"/>
                    <a:pt x="12947" y="5111"/>
                    <a:pt x="13170" y="5172"/>
                  </a:cubicBezTo>
                  <a:lnTo>
                    <a:pt x="15078" y="5697"/>
                  </a:lnTo>
                  <a:cubicBezTo>
                    <a:pt x="15123" y="5707"/>
                    <a:pt x="15171" y="5714"/>
                    <a:pt x="15219" y="5714"/>
                  </a:cubicBezTo>
                  <a:cubicBezTo>
                    <a:pt x="15500" y="5714"/>
                    <a:pt x="15729" y="5481"/>
                    <a:pt x="15733" y="5200"/>
                  </a:cubicBezTo>
                  <a:lnTo>
                    <a:pt x="15733" y="515"/>
                  </a:lnTo>
                  <a:cubicBezTo>
                    <a:pt x="15733" y="354"/>
                    <a:pt x="15657" y="203"/>
                    <a:pt x="15527" y="104"/>
                  </a:cubicBezTo>
                  <a:cubicBezTo>
                    <a:pt x="15437" y="36"/>
                    <a:pt x="15326" y="1"/>
                    <a:pt x="152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7889;p85"/>
          <p:cNvGrpSpPr/>
          <p:nvPr/>
        </p:nvGrpSpPr>
        <p:grpSpPr>
          <a:xfrm>
            <a:off x="500150" y="308317"/>
            <a:ext cx="593873" cy="405553"/>
            <a:chOff x="5197967" y="3714018"/>
            <a:chExt cx="386455" cy="287569"/>
          </a:xfrm>
        </p:grpSpPr>
        <p:sp>
          <p:nvSpPr>
            <p:cNvPr id="119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8669;p86"/>
          <p:cNvGrpSpPr/>
          <p:nvPr/>
        </p:nvGrpSpPr>
        <p:grpSpPr>
          <a:xfrm>
            <a:off x="514199" y="1249794"/>
            <a:ext cx="316241" cy="298888"/>
            <a:chOff x="3508654" y="3811781"/>
            <a:chExt cx="363876" cy="364007"/>
          </a:xfrm>
        </p:grpSpPr>
        <p:sp>
          <p:nvSpPr>
            <p:cNvPr id="142" name="Google Shape;8670;p86"/>
            <p:cNvSpPr/>
            <p:nvPr/>
          </p:nvSpPr>
          <p:spPr>
            <a:xfrm>
              <a:off x="3514047" y="3817069"/>
              <a:ext cx="133727" cy="64534"/>
            </a:xfrm>
            <a:custGeom>
              <a:avLst/>
              <a:gdLst/>
              <a:ahLst/>
              <a:cxnLst/>
              <a:rect l="l" t="t" r="r" b="b"/>
              <a:pathLst>
                <a:path w="5108" h="2465" extrusionOk="0">
                  <a:moveTo>
                    <a:pt x="1437" y="0"/>
                  </a:moveTo>
                  <a:cubicBezTo>
                    <a:pt x="645" y="0"/>
                    <a:pt x="1" y="639"/>
                    <a:pt x="1" y="1437"/>
                  </a:cubicBezTo>
                  <a:cubicBezTo>
                    <a:pt x="1" y="2004"/>
                    <a:pt x="467" y="2465"/>
                    <a:pt x="1034" y="2465"/>
                  </a:cubicBezTo>
                  <a:cubicBezTo>
                    <a:pt x="1605" y="2465"/>
                    <a:pt x="4132" y="2004"/>
                    <a:pt x="4132" y="1437"/>
                  </a:cubicBezTo>
                  <a:lnTo>
                    <a:pt x="4939" y="1437"/>
                  </a:lnTo>
                  <a:cubicBezTo>
                    <a:pt x="4939" y="1038"/>
                    <a:pt x="5108" y="678"/>
                    <a:pt x="4848" y="418"/>
                  </a:cubicBezTo>
                  <a:cubicBezTo>
                    <a:pt x="4589" y="159"/>
                    <a:pt x="1836" y="0"/>
                    <a:pt x="1437" y="0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671;p86"/>
            <p:cNvSpPr/>
            <p:nvPr/>
          </p:nvSpPr>
          <p:spPr>
            <a:xfrm>
              <a:off x="3541222" y="3854664"/>
              <a:ext cx="58879" cy="27070"/>
            </a:xfrm>
            <a:custGeom>
              <a:avLst/>
              <a:gdLst/>
              <a:ahLst/>
              <a:cxnLst/>
              <a:rect l="l" t="t" r="r" b="b"/>
              <a:pathLst>
                <a:path w="2249" h="1034" extrusionOk="0">
                  <a:moveTo>
                    <a:pt x="1029" y="1"/>
                  </a:moveTo>
                  <a:cubicBezTo>
                    <a:pt x="1029" y="573"/>
                    <a:pt x="567" y="1034"/>
                    <a:pt x="1" y="1034"/>
                  </a:cubicBezTo>
                  <a:lnTo>
                    <a:pt x="2249" y="1034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672;p86"/>
            <p:cNvSpPr/>
            <p:nvPr/>
          </p:nvSpPr>
          <p:spPr>
            <a:xfrm>
              <a:off x="3551668" y="3816939"/>
              <a:ext cx="240359" cy="353430"/>
            </a:xfrm>
            <a:custGeom>
              <a:avLst/>
              <a:gdLst/>
              <a:ahLst/>
              <a:cxnLst/>
              <a:rect l="l" t="t" r="r" b="b"/>
              <a:pathLst>
                <a:path w="9181" h="13500" extrusionOk="0">
                  <a:moveTo>
                    <a:pt x="0" y="1"/>
                  </a:moveTo>
                  <a:cubicBezTo>
                    <a:pt x="380" y="1"/>
                    <a:pt x="745" y="154"/>
                    <a:pt x="1014" y="423"/>
                  </a:cubicBezTo>
                  <a:cubicBezTo>
                    <a:pt x="1067" y="476"/>
                    <a:pt x="1115" y="534"/>
                    <a:pt x="1163" y="596"/>
                  </a:cubicBezTo>
                  <a:cubicBezTo>
                    <a:pt x="1341" y="841"/>
                    <a:pt x="1437" y="1134"/>
                    <a:pt x="1437" y="1437"/>
                  </a:cubicBezTo>
                  <a:lnTo>
                    <a:pt x="1437" y="12064"/>
                  </a:lnTo>
                  <a:cubicBezTo>
                    <a:pt x="1437" y="12856"/>
                    <a:pt x="2076" y="13500"/>
                    <a:pt x="2873" y="13500"/>
                  </a:cubicBezTo>
                  <a:lnTo>
                    <a:pt x="5035" y="13500"/>
                  </a:lnTo>
                  <a:cubicBezTo>
                    <a:pt x="5294" y="13241"/>
                    <a:pt x="6505" y="13341"/>
                    <a:pt x="6505" y="12943"/>
                  </a:cubicBezTo>
                  <a:lnTo>
                    <a:pt x="9181" y="11036"/>
                  </a:lnTo>
                  <a:lnTo>
                    <a:pt x="9181" y="1442"/>
                  </a:lnTo>
                  <a:lnTo>
                    <a:pt x="9181" y="1437"/>
                  </a:lnTo>
                  <a:cubicBezTo>
                    <a:pt x="9181" y="644"/>
                    <a:pt x="8537" y="1"/>
                    <a:pt x="7744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673;p86"/>
            <p:cNvSpPr/>
            <p:nvPr/>
          </p:nvSpPr>
          <p:spPr>
            <a:xfrm>
              <a:off x="3589262" y="4089996"/>
              <a:ext cx="202764" cy="80373"/>
            </a:xfrm>
            <a:custGeom>
              <a:avLst/>
              <a:gdLst/>
              <a:ahLst/>
              <a:cxnLst/>
              <a:rect l="l" t="t" r="r" b="b"/>
              <a:pathLst>
                <a:path w="7745" h="3070" extrusionOk="0">
                  <a:moveTo>
                    <a:pt x="1" y="0"/>
                  </a:moveTo>
                  <a:lnTo>
                    <a:pt x="1" y="1634"/>
                  </a:lnTo>
                  <a:cubicBezTo>
                    <a:pt x="1" y="2426"/>
                    <a:pt x="640" y="3070"/>
                    <a:pt x="1437" y="3070"/>
                  </a:cubicBezTo>
                  <a:lnTo>
                    <a:pt x="3599" y="3070"/>
                  </a:lnTo>
                  <a:cubicBezTo>
                    <a:pt x="3858" y="2811"/>
                    <a:pt x="5069" y="2911"/>
                    <a:pt x="5069" y="2513"/>
                  </a:cubicBezTo>
                  <a:lnTo>
                    <a:pt x="7745" y="601"/>
                  </a:lnTo>
                  <a:lnTo>
                    <a:pt x="7745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674;p86"/>
            <p:cNvSpPr/>
            <p:nvPr/>
          </p:nvSpPr>
          <p:spPr>
            <a:xfrm>
              <a:off x="3551668" y="3817069"/>
              <a:ext cx="233211" cy="15499"/>
            </a:xfrm>
            <a:custGeom>
              <a:avLst/>
              <a:gdLst/>
              <a:ahLst/>
              <a:cxnLst/>
              <a:rect l="l" t="t" r="r" b="b"/>
              <a:pathLst>
                <a:path w="8908" h="592" extrusionOk="0">
                  <a:moveTo>
                    <a:pt x="0" y="0"/>
                  </a:moveTo>
                  <a:cubicBezTo>
                    <a:pt x="385" y="0"/>
                    <a:pt x="750" y="149"/>
                    <a:pt x="1019" y="418"/>
                  </a:cubicBezTo>
                  <a:cubicBezTo>
                    <a:pt x="1072" y="471"/>
                    <a:pt x="1120" y="529"/>
                    <a:pt x="1163" y="591"/>
                  </a:cubicBezTo>
                  <a:lnTo>
                    <a:pt x="8907" y="591"/>
                  </a:lnTo>
                  <a:cubicBezTo>
                    <a:pt x="8638" y="221"/>
                    <a:pt x="8206" y="0"/>
                    <a:pt x="7744" y="0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675;p86"/>
            <p:cNvSpPr/>
            <p:nvPr/>
          </p:nvSpPr>
          <p:spPr>
            <a:xfrm>
              <a:off x="3626883" y="4105835"/>
              <a:ext cx="240359" cy="64665"/>
            </a:xfrm>
            <a:custGeom>
              <a:avLst/>
              <a:gdLst/>
              <a:ahLst/>
              <a:cxnLst/>
              <a:rect l="l" t="t" r="r" b="b"/>
              <a:pathLst>
                <a:path w="9181" h="2470" extrusionOk="0">
                  <a:moveTo>
                    <a:pt x="404" y="1"/>
                  </a:moveTo>
                  <a:cubicBezTo>
                    <a:pt x="975" y="1"/>
                    <a:pt x="1437" y="462"/>
                    <a:pt x="1437" y="1033"/>
                  </a:cubicBezTo>
                  <a:cubicBezTo>
                    <a:pt x="1437" y="1350"/>
                    <a:pt x="1331" y="1658"/>
                    <a:pt x="1139" y="1913"/>
                  </a:cubicBezTo>
                  <a:cubicBezTo>
                    <a:pt x="1100" y="1961"/>
                    <a:pt x="1062" y="2004"/>
                    <a:pt x="1019" y="2047"/>
                  </a:cubicBezTo>
                  <a:cubicBezTo>
                    <a:pt x="750" y="2316"/>
                    <a:pt x="384" y="2470"/>
                    <a:pt x="0" y="2470"/>
                  </a:cubicBezTo>
                  <a:lnTo>
                    <a:pt x="7744" y="2470"/>
                  </a:lnTo>
                  <a:cubicBezTo>
                    <a:pt x="8124" y="2470"/>
                    <a:pt x="8489" y="2316"/>
                    <a:pt x="8758" y="2047"/>
                  </a:cubicBezTo>
                  <a:cubicBezTo>
                    <a:pt x="8801" y="2004"/>
                    <a:pt x="8840" y="1961"/>
                    <a:pt x="8878" y="1913"/>
                  </a:cubicBezTo>
                  <a:cubicBezTo>
                    <a:pt x="9075" y="1658"/>
                    <a:pt x="9181" y="1350"/>
                    <a:pt x="9181" y="1033"/>
                  </a:cubicBezTo>
                  <a:cubicBezTo>
                    <a:pt x="9181" y="462"/>
                    <a:pt x="8719" y="1"/>
                    <a:pt x="8148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676;p86"/>
            <p:cNvSpPr/>
            <p:nvPr/>
          </p:nvSpPr>
          <p:spPr>
            <a:xfrm>
              <a:off x="3626883" y="4155891"/>
              <a:ext cx="232452" cy="14608"/>
            </a:xfrm>
            <a:custGeom>
              <a:avLst/>
              <a:gdLst/>
              <a:ahLst/>
              <a:cxnLst/>
              <a:rect l="l" t="t" r="r" b="b"/>
              <a:pathLst>
                <a:path w="8879" h="558" extrusionOk="0">
                  <a:moveTo>
                    <a:pt x="1139" y="1"/>
                  </a:moveTo>
                  <a:cubicBezTo>
                    <a:pt x="1100" y="49"/>
                    <a:pt x="1062" y="92"/>
                    <a:pt x="1019" y="135"/>
                  </a:cubicBezTo>
                  <a:cubicBezTo>
                    <a:pt x="750" y="404"/>
                    <a:pt x="384" y="558"/>
                    <a:pt x="0" y="558"/>
                  </a:cubicBezTo>
                  <a:lnTo>
                    <a:pt x="7744" y="558"/>
                  </a:lnTo>
                  <a:cubicBezTo>
                    <a:pt x="8124" y="558"/>
                    <a:pt x="8489" y="404"/>
                    <a:pt x="8758" y="135"/>
                  </a:cubicBezTo>
                  <a:cubicBezTo>
                    <a:pt x="8801" y="92"/>
                    <a:pt x="8840" y="49"/>
                    <a:pt x="8878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677;p86"/>
            <p:cNvSpPr/>
            <p:nvPr/>
          </p:nvSpPr>
          <p:spPr>
            <a:xfrm>
              <a:off x="3610389" y="4105835"/>
              <a:ext cx="54114" cy="27070"/>
            </a:xfrm>
            <a:custGeom>
              <a:avLst/>
              <a:gdLst/>
              <a:ahLst/>
              <a:cxnLst/>
              <a:rect l="l" t="t" r="r" b="b"/>
              <a:pathLst>
                <a:path w="2067" h="1034" extrusionOk="0">
                  <a:moveTo>
                    <a:pt x="1034" y="1"/>
                  </a:moveTo>
                  <a:cubicBezTo>
                    <a:pt x="467" y="1"/>
                    <a:pt x="1" y="462"/>
                    <a:pt x="1" y="1033"/>
                  </a:cubicBezTo>
                  <a:lnTo>
                    <a:pt x="2067" y="1033"/>
                  </a:lnTo>
                  <a:cubicBezTo>
                    <a:pt x="2067" y="462"/>
                    <a:pt x="1605" y="1"/>
                    <a:pt x="1034" y="1"/>
                  </a:cubicBez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678;p86"/>
            <p:cNvSpPr/>
            <p:nvPr/>
          </p:nvSpPr>
          <p:spPr>
            <a:xfrm>
              <a:off x="3718303" y="3889379"/>
              <a:ext cx="147943" cy="148074"/>
            </a:xfrm>
            <a:custGeom>
              <a:avLst/>
              <a:gdLst/>
              <a:ahLst/>
              <a:cxnLst/>
              <a:rect l="l" t="t" r="r" b="b"/>
              <a:pathLst>
                <a:path w="5651" h="5656" extrusionOk="0">
                  <a:moveTo>
                    <a:pt x="5650" y="1"/>
                  </a:moveTo>
                  <a:cubicBezTo>
                    <a:pt x="3834" y="106"/>
                    <a:pt x="2278" y="707"/>
                    <a:pt x="1139" y="1846"/>
                  </a:cubicBezTo>
                  <a:cubicBezTo>
                    <a:pt x="1" y="2984"/>
                    <a:pt x="250" y="3690"/>
                    <a:pt x="145" y="5511"/>
                  </a:cubicBezTo>
                  <a:cubicBezTo>
                    <a:pt x="1961" y="5401"/>
                    <a:pt x="2667" y="5655"/>
                    <a:pt x="3805" y="4512"/>
                  </a:cubicBezTo>
                  <a:cubicBezTo>
                    <a:pt x="4084" y="4233"/>
                    <a:pt x="4339" y="3926"/>
                    <a:pt x="4555" y="3594"/>
                  </a:cubicBezTo>
                  <a:lnTo>
                    <a:pt x="3560" y="3421"/>
                  </a:lnTo>
                  <a:lnTo>
                    <a:pt x="3585" y="3407"/>
                  </a:lnTo>
                  <a:cubicBezTo>
                    <a:pt x="4790" y="2691"/>
                    <a:pt x="5559" y="1428"/>
                    <a:pt x="5650" y="30"/>
                  </a:cubicBezTo>
                  <a:lnTo>
                    <a:pt x="5650" y="1"/>
                  </a:lnTo>
                  <a:close/>
                </a:path>
              </a:pathLst>
            </a:custGeom>
            <a:solidFill>
              <a:srgbClr val="A6B4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679;p86"/>
            <p:cNvSpPr/>
            <p:nvPr/>
          </p:nvSpPr>
          <p:spPr>
            <a:xfrm>
              <a:off x="3689767" y="3938178"/>
              <a:ext cx="127680" cy="127680"/>
            </a:xfrm>
            <a:custGeom>
              <a:avLst/>
              <a:gdLst/>
              <a:ahLst/>
              <a:cxnLst/>
              <a:rect l="l" t="t" r="r" b="b"/>
              <a:pathLst>
                <a:path w="4877" h="4877" extrusionOk="0">
                  <a:moveTo>
                    <a:pt x="4876" y="1"/>
                  </a:moveTo>
                  <a:lnTo>
                    <a:pt x="4876" y="1"/>
                  </a:lnTo>
                  <a:cubicBezTo>
                    <a:pt x="2863" y="1183"/>
                    <a:pt x="1187" y="2864"/>
                    <a:pt x="0" y="4877"/>
                  </a:cubicBezTo>
                  <a:cubicBezTo>
                    <a:pt x="2013" y="3690"/>
                    <a:pt x="3690" y="2014"/>
                    <a:pt x="4876" y="1"/>
                  </a:cubicBezTo>
                  <a:close/>
                </a:path>
              </a:pathLst>
            </a:custGeom>
            <a:solidFill>
              <a:srgbClr val="8699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680;p86"/>
            <p:cNvSpPr/>
            <p:nvPr/>
          </p:nvSpPr>
          <p:spPr>
            <a:xfrm>
              <a:off x="3508654" y="3811781"/>
              <a:ext cx="363876" cy="364007"/>
            </a:xfrm>
            <a:custGeom>
              <a:avLst/>
              <a:gdLst/>
              <a:ahLst/>
              <a:cxnLst/>
              <a:rect l="l" t="t" r="r" b="b"/>
              <a:pathLst>
                <a:path w="13899" h="13904" extrusionOk="0">
                  <a:moveTo>
                    <a:pt x="1645" y="405"/>
                  </a:moveTo>
                  <a:cubicBezTo>
                    <a:pt x="2237" y="405"/>
                    <a:pt x="2754" y="833"/>
                    <a:pt x="2859" y="1432"/>
                  </a:cubicBezTo>
                  <a:lnTo>
                    <a:pt x="2277" y="1432"/>
                  </a:lnTo>
                  <a:cubicBezTo>
                    <a:pt x="2162" y="1432"/>
                    <a:pt x="2071" y="1524"/>
                    <a:pt x="2071" y="1639"/>
                  </a:cubicBezTo>
                  <a:cubicBezTo>
                    <a:pt x="2071" y="2090"/>
                    <a:pt x="1701" y="2460"/>
                    <a:pt x="1245" y="2460"/>
                  </a:cubicBezTo>
                  <a:cubicBezTo>
                    <a:pt x="788" y="2460"/>
                    <a:pt x="418" y="2090"/>
                    <a:pt x="418" y="1639"/>
                  </a:cubicBezTo>
                  <a:cubicBezTo>
                    <a:pt x="418" y="1000"/>
                    <a:pt x="903" y="467"/>
                    <a:pt x="1542" y="409"/>
                  </a:cubicBezTo>
                  <a:cubicBezTo>
                    <a:pt x="1577" y="406"/>
                    <a:pt x="1611" y="405"/>
                    <a:pt x="1645" y="405"/>
                  </a:cubicBezTo>
                  <a:close/>
                  <a:moveTo>
                    <a:pt x="2878" y="1845"/>
                  </a:moveTo>
                  <a:lnTo>
                    <a:pt x="2878" y="2460"/>
                  </a:lnTo>
                  <a:lnTo>
                    <a:pt x="2167" y="2460"/>
                  </a:lnTo>
                  <a:cubicBezTo>
                    <a:pt x="2321" y="2287"/>
                    <a:pt x="2426" y="2076"/>
                    <a:pt x="2465" y="1845"/>
                  </a:cubicBezTo>
                  <a:close/>
                  <a:moveTo>
                    <a:pt x="11141" y="5477"/>
                  </a:moveTo>
                  <a:cubicBezTo>
                    <a:pt x="10180" y="6880"/>
                    <a:pt x="8969" y="8091"/>
                    <a:pt x="7572" y="9051"/>
                  </a:cubicBezTo>
                  <a:cubicBezTo>
                    <a:pt x="8047" y="8350"/>
                    <a:pt x="8590" y="7697"/>
                    <a:pt x="9190" y="7101"/>
                  </a:cubicBezTo>
                  <a:cubicBezTo>
                    <a:pt x="9786" y="6501"/>
                    <a:pt x="10440" y="5958"/>
                    <a:pt x="11141" y="5477"/>
                  </a:cubicBezTo>
                  <a:close/>
                  <a:moveTo>
                    <a:pt x="4920" y="11439"/>
                  </a:moveTo>
                  <a:cubicBezTo>
                    <a:pt x="5266" y="11439"/>
                    <a:pt x="5611" y="11646"/>
                    <a:pt x="5717" y="12059"/>
                  </a:cubicBezTo>
                  <a:lnTo>
                    <a:pt x="4122" y="12059"/>
                  </a:lnTo>
                  <a:cubicBezTo>
                    <a:pt x="4228" y="11646"/>
                    <a:pt x="4574" y="11439"/>
                    <a:pt x="4920" y="11439"/>
                  </a:cubicBezTo>
                  <a:close/>
                  <a:moveTo>
                    <a:pt x="12664" y="11439"/>
                  </a:moveTo>
                  <a:cubicBezTo>
                    <a:pt x="13120" y="11439"/>
                    <a:pt x="13490" y="11809"/>
                    <a:pt x="13490" y="12265"/>
                  </a:cubicBezTo>
                  <a:cubicBezTo>
                    <a:pt x="13490" y="12943"/>
                    <a:pt x="12938" y="13490"/>
                    <a:pt x="12260" y="13495"/>
                  </a:cubicBezTo>
                  <a:lnTo>
                    <a:pt x="5607" y="13495"/>
                  </a:lnTo>
                  <a:cubicBezTo>
                    <a:pt x="5957" y="13183"/>
                    <a:pt x="6159" y="12736"/>
                    <a:pt x="6159" y="12265"/>
                  </a:cubicBezTo>
                  <a:cubicBezTo>
                    <a:pt x="6159" y="11958"/>
                    <a:pt x="6049" y="11665"/>
                    <a:pt x="5842" y="11439"/>
                  </a:cubicBezTo>
                  <a:close/>
                  <a:moveTo>
                    <a:pt x="1638" y="1"/>
                  </a:moveTo>
                  <a:cubicBezTo>
                    <a:pt x="731" y="1"/>
                    <a:pt x="0" y="736"/>
                    <a:pt x="0" y="1644"/>
                  </a:cubicBezTo>
                  <a:cubicBezTo>
                    <a:pt x="0" y="2326"/>
                    <a:pt x="553" y="2878"/>
                    <a:pt x="1235" y="2883"/>
                  </a:cubicBezTo>
                  <a:lnTo>
                    <a:pt x="2868" y="2883"/>
                  </a:lnTo>
                  <a:lnTo>
                    <a:pt x="2868" y="9200"/>
                  </a:lnTo>
                  <a:cubicBezTo>
                    <a:pt x="2868" y="9337"/>
                    <a:pt x="2972" y="9406"/>
                    <a:pt x="3075" y="9406"/>
                  </a:cubicBezTo>
                  <a:cubicBezTo>
                    <a:pt x="3178" y="9406"/>
                    <a:pt x="3281" y="9337"/>
                    <a:pt x="3281" y="9200"/>
                  </a:cubicBezTo>
                  <a:lnTo>
                    <a:pt x="3281" y="1639"/>
                  </a:lnTo>
                  <a:cubicBezTo>
                    <a:pt x="3281" y="1168"/>
                    <a:pt x="3080" y="717"/>
                    <a:pt x="2729" y="409"/>
                  </a:cubicBezTo>
                  <a:lnTo>
                    <a:pt x="9383" y="409"/>
                  </a:lnTo>
                  <a:cubicBezTo>
                    <a:pt x="10065" y="409"/>
                    <a:pt x="10612" y="957"/>
                    <a:pt x="10612" y="1639"/>
                  </a:cubicBezTo>
                  <a:lnTo>
                    <a:pt x="10612" y="3508"/>
                  </a:lnTo>
                  <a:cubicBezTo>
                    <a:pt x="10012" y="3801"/>
                    <a:pt x="9469" y="4190"/>
                    <a:pt x="8994" y="4661"/>
                  </a:cubicBezTo>
                  <a:cubicBezTo>
                    <a:pt x="8018" y="5636"/>
                    <a:pt x="8004" y="6347"/>
                    <a:pt x="7975" y="7524"/>
                  </a:cubicBezTo>
                  <a:cubicBezTo>
                    <a:pt x="7975" y="7625"/>
                    <a:pt x="7970" y="7726"/>
                    <a:pt x="7965" y="7831"/>
                  </a:cubicBezTo>
                  <a:cubicBezTo>
                    <a:pt x="7509" y="8384"/>
                    <a:pt x="7096" y="8975"/>
                    <a:pt x="6736" y="9599"/>
                  </a:cubicBezTo>
                  <a:cubicBezTo>
                    <a:pt x="6650" y="9747"/>
                    <a:pt x="6770" y="9911"/>
                    <a:pt x="6916" y="9911"/>
                  </a:cubicBezTo>
                  <a:cubicBezTo>
                    <a:pt x="6949" y="9911"/>
                    <a:pt x="6985" y="9902"/>
                    <a:pt x="7019" y="9883"/>
                  </a:cubicBezTo>
                  <a:cubicBezTo>
                    <a:pt x="7644" y="9522"/>
                    <a:pt x="8234" y="9109"/>
                    <a:pt x="8787" y="8648"/>
                  </a:cubicBezTo>
                  <a:lnTo>
                    <a:pt x="9090" y="8643"/>
                  </a:lnTo>
                  <a:cubicBezTo>
                    <a:pt x="9685" y="8629"/>
                    <a:pt x="10161" y="8614"/>
                    <a:pt x="10612" y="8480"/>
                  </a:cubicBezTo>
                  <a:lnTo>
                    <a:pt x="10612" y="11026"/>
                  </a:lnTo>
                  <a:lnTo>
                    <a:pt x="4915" y="11026"/>
                  </a:lnTo>
                  <a:cubicBezTo>
                    <a:pt x="4233" y="11026"/>
                    <a:pt x="3675" y="11578"/>
                    <a:pt x="3675" y="12261"/>
                  </a:cubicBezTo>
                  <a:cubicBezTo>
                    <a:pt x="3675" y="12376"/>
                    <a:pt x="3767" y="12467"/>
                    <a:pt x="3882" y="12467"/>
                  </a:cubicBezTo>
                  <a:lnTo>
                    <a:pt x="5722" y="12467"/>
                  </a:lnTo>
                  <a:cubicBezTo>
                    <a:pt x="5622" y="13062"/>
                    <a:pt x="5105" y="13490"/>
                    <a:pt x="4513" y="13490"/>
                  </a:cubicBezTo>
                  <a:cubicBezTo>
                    <a:pt x="4479" y="13490"/>
                    <a:pt x="4445" y="13488"/>
                    <a:pt x="4410" y="13486"/>
                  </a:cubicBezTo>
                  <a:cubicBezTo>
                    <a:pt x="3771" y="13433"/>
                    <a:pt x="3286" y="12899"/>
                    <a:pt x="3281" y="12261"/>
                  </a:cubicBezTo>
                  <a:lnTo>
                    <a:pt x="3281" y="10017"/>
                  </a:lnTo>
                  <a:cubicBezTo>
                    <a:pt x="3281" y="9880"/>
                    <a:pt x="3178" y="9812"/>
                    <a:pt x="3075" y="9812"/>
                  </a:cubicBezTo>
                  <a:cubicBezTo>
                    <a:pt x="2972" y="9812"/>
                    <a:pt x="2868" y="9880"/>
                    <a:pt x="2868" y="10017"/>
                  </a:cubicBezTo>
                  <a:lnTo>
                    <a:pt x="2868" y="12261"/>
                  </a:lnTo>
                  <a:cubicBezTo>
                    <a:pt x="2868" y="13169"/>
                    <a:pt x="3603" y="13904"/>
                    <a:pt x="4511" y="13904"/>
                  </a:cubicBezTo>
                  <a:lnTo>
                    <a:pt x="12255" y="13904"/>
                  </a:lnTo>
                  <a:cubicBezTo>
                    <a:pt x="13163" y="13904"/>
                    <a:pt x="13898" y="13169"/>
                    <a:pt x="13898" y="12261"/>
                  </a:cubicBezTo>
                  <a:cubicBezTo>
                    <a:pt x="13898" y="11578"/>
                    <a:pt x="13346" y="11026"/>
                    <a:pt x="12664" y="11026"/>
                  </a:cubicBezTo>
                  <a:lnTo>
                    <a:pt x="11030" y="11026"/>
                  </a:lnTo>
                  <a:lnTo>
                    <a:pt x="11030" y="8321"/>
                  </a:lnTo>
                  <a:cubicBezTo>
                    <a:pt x="11376" y="8139"/>
                    <a:pt x="11689" y="7903"/>
                    <a:pt x="11958" y="7625"/>
                  </a:cubicBezTo>
                  <a:cubicBezTo>
                    <a:pt x="12251" y="7332"/>
                    <a:pt x="12510" y="7015"/>
                    <a:pt x="12731" y="6673"/>
                  </a:cubicBezTo>
                  <a:cubicBezTo>
                    <a:pt x="12813" y="6549"/>
                    <a:pt x="12741" y="6380"/>
                    <a:pt x="12597" y="6356"/>
                  </a:cubicBezTo>
                  <a:lnTo>
                    <a:pt x="12111" y="6270"/>
                  </a:lnTo>
                  <a:cubicBezTo>
                    <a:pt x="13139" y="5487"/>
                    <a:pt x="13778" y="4296"/>
                    <a:pt x="13860" y="3008"/>
                  </a:cubicBezTo>
                  <a:lnTo>
                    <a:pt x="13860" y="2998"/>
                  </a:lnTo>
                  <a:lnTo>
                    <a:pt x="13860" y="2974"/>
                  </a:lnTo>
                  <a:cubicBezTo>
                    <a:pt x="13865" y="2852"/>
                    <a:pt x="13769" y="2758"/>
                    <a:pt x="13652" y="2758"/>
                  </a:cubicBezTo>
                  <a:cubicBezTo>
                    <a:pt x="13650" y="2758"/>
                    <a:pt x="13647" y="2758"/>
                    <a:pt x="13644" y="2758"/>
                  </a:cubicBezTo>
                  <a:cubicBezTo>
                    <a:pt x="13183" y="2787"/>
                    <a:pt x="12726" y="2849"/>
                    <a:pt x="12275" y="2946"/>
                  </a:cubicBezTo>
                  <a:cubicBezTo>
                    <a:pt x="12024" y="2999"/>
                    <a:pt x="12082" y="3355"/>
                    <a:pt x="12310" y="3355"/>
                  </a:cubicBezTo>
                  <a:cubicBezTo>
                    <a:pt x="12326" y="3355"/>
                    <a:pt x="12343" y="3353"/>
                    <a:pt x="12361" y="3349"/>
                  </a:cubicBezTo>
                  <a:cubicBezTo>
                    <a:pt x="12712" y="3272"/>
                    <a:pt x="13072" y="3219"/>
                    <a:pt x="13428" y="3191"/>
                  </a:cubicBezTo>
                  <a:lnTo>
                    <a:pt x="13428" y="3191"/>
                  </a:lnTo>
                  <a:cubicBezTo>
                    <a:pt x="13284" y="4440"/>
                    <a:pt x="12563" y="5549"/>
                    <a:pt x="11482" y="6193"/>
                  </a:cubicBezTo>
                  <a:lnTo>
                    <a:pt x="11463" y="6208"/>
                  </a:lnTo>
                  <a:cubicBezTo>
                    <a:pt x="11295" y="6304"/>
                    <a:pt x="11343" y="6553"/>
                    <a:pt x="11530" y="6587"/>
                  </a:cubicBezTo>
                  <a:lnTo>
                    <a:pt x="12203" y="6707"/>
                  </a:lnTo>
                  <a:cubicBezTo>
                    <a:pt x="12039" y="6928"/>
                    <a:pt x="11857" y="7135"/>
                    <a:pt x="11665" y="7332"/>
                  </a:cubicBezTo>
                  <a:cubicBezTo>
                    <a:pt x="10853" y="8139"/>
                    <a:pt x="10295" y="8201"/>
                    <a:pt x="9282" y="8230"/>
                  </a:cubicBezTo>
                  <a:cubicBezTo>
                    <a:pt x="9460" y="8067"/>
                    <a:pt x="9632" y="7899"/>
                    <a:pt x="9810" y="7726"/>
                  </a:cubicBezTo>
                  <a:cubicBezTo>
                    <a:pt x="10651" y="6894"/>
                    <a:pt x="11376" y="5958"/>
                    <a:pt x="11972" y="4934"/>
                  </a:cubicBezTo>
                  <a:cubicBezTo>
                    <a:pt x="12058" y="4786"/>
                    <a:pt x="11938" y="4622"/>
                    <a:pt x="11792" y="4622"/>
                  </a:cubicBezTo>
                  <a:cubicBezTo>
                    <a:pt x="11758" y="4622"/>
                    <a:pt x="11723" y="4631"/>
                    <a:pt x="11689" y="4651"/>
                  </a:cubicBezTo>
                  <a:cubicBezTo>
                    <a:pt x="10665" y="5247"/>
                    <a:pt x="9729" y="5972"/>
                    <a:pt x="8897" y="6813"/>
                  </a:cubicBezTo>
                  <a:cubicBezTo>
                    <a:pt x="8724" y="6986"/>
                    <a:pt x="8556" y="7164"/>
                    <a:pt x="8393" y="7341"/>
                  </a:cubicBezTo>
                  <a:cubicBezTo>
                    <a:pt x="8422" y="6323"/>
                    <a:pt x="8479" y="5766"/>
                    <a:pt x="9291" y="4958"/>
                  </a:cubicBezTo>
                  <a:cubicBezTo>
                    <a:pt x="9935" y="4320"/>
                    <a:pt x="10723" y="3844"/>
                    <a:pt x="11588" y="3560"/>
                  </a:cubicBezTo>
                  <a:cubicBezTo>
                    <a:pt x="11814" y="3478"/>
                    <a:pt x="11733" y="3160"/>
                    <a:pt x="11524" y="3160"/>
                  </a:cubicBezTo>
                  <a:cubicBezTo>
                    <a:pt x="11502" y="3160"/>
                    <a:pt x="11478" y="3164"/>
                    <a:pt x="11453" y="3171"/>
                  </a:cubicBezTo>
                  <a:cubicBezTo>
                    <a:pt x="11309" y="3219"/>
                    <a:pt x="11165" y="3272"/>
                    <a:pt x="11030" y="3330"/>
                  </a:cubicBezTo>
                  <a:lnTo>
                    <a:pt x="11030" y="1644"/>
                  </a:lnTo>
                  <a:cubicBezTo>
                    <a:pt x="11026" y="736"/>
                    <a:pt x="10291" y="1"/>
                    <a:pt x="938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681;p86"/>
            <p:cNvSpPr/>
            <p:nvPr/>
          </p:nvSpPr>
          <p:spPr>
            <a:xfrm>
              <a:off x="3612274" y="3916553"/>
              <a:ext cx="130952" cy="25185"/>
            </a:xfrm>
            <a:custGeom>
              <a:avLst/>
              <a:gdLst/>
              <a:ahLst/>
              <a:cxnLst/>
              <a:rect l="l" t="t" r="r" b="b"/>
              <a:pathLst>
                <a:path w="5002" h="962" extrusionOk="0">
                  <a:moveTo>
                    <a:pt x="279" y="0"/>
                  </a:moveTo>
                  <a:cubicBezTo>
                    <a:pt x="1" y="0"/>
                    <a:pt x="1" y="414"/>
                    <a:pt x="279" y="414"/>
                  </a:cubicBezTo>
                  <a:cubicBezTo>
                    <a:pt x="472" y="414"/>
                    <a:pt x="558" y="495"/>
                    <a:pt x="688" y="625"/>
                  </a:cubicBezTo>
                  <a:cubicBezTo>
                    <a:pt x="837" y="779"/>
                    <a:pt x="1029" y="961"/>
                    <a:pt x="1389" y="961"/>
                  </a:cubicBezTo>
                  <a:cubicBezTo>
                    <a:pt x="1754" y="961"/>
                    <a:pt x="1942" y="779"/>
                    <a:pt x="2091" y="625"/>
                  </a:cubicBezTo>
                  <a:cubicBezTo>
                    <a:pt x="2220" y="495"/>
                    <a:pt x="2312" y="414"/>
                    <a:pt x="2504" y="414"/>
                  </a:cubicBezTo>
                  <a:cubicBezTo>
                    <a:pt x="2696" y="414"/>
                    <a:pt x="2782" y="495"/>
                    <a:pt x="2912" y="625"/>
                  </a:cubicBezTo>
                  <a:cubicBezTo>
                    <a:pt x="3066" y="779"/>
                    <a:pt x="3253" y="961"/>
                    <a:pt x="3614" y="961"/>
                  </a:cubicBezTo>
                  <a:cubicBezTo>
                    <a:pt x="3979" y="961"/>
                    <a:pt x="4166" y="779"/>
                    <a:pt x="4315" y="625"/>
                  </a:cubicBezTo>
                  <a:cubicBezTo>
                    <a:pt x="4449" y="495"/>
                    <a:pt x="4536" y="414"/>
                    <a:pt x="4728" y="414"/>
                  </a:cubicBezTo>
                  <a:cubicBezTo>
                    <a:pt x="5002" y="414"/>
                    <a:pt x="5002" y="0"/>
                    <a:pt x="4728" y="0"/>
                  </a:cubicBezTo>
                  <a:cubicBezTo>
                    <a:pt x="4368" y="0"/>
                    <a:pt x="4176" y="183"/>
                    <a:pt x="4027" y="332"/>
                  </a:cubicBezTo>
                  <a:cubicBezTo>
                    <a:pt x="3897" y="462"/>
                    <a:pt x="3806" y="548"/>
                    <a:pt x="3614" y="548"/>
                  </a:cubicBezTo>
                  <a:cubicBezTo>
                    <a:pt x="3421" y="548"/>
                    <a:pt x="3335" y="462"/>
                    <a:pt x="3205" y="332"/>
                  </a:cubicBezTo>
                  <a:cubicBezTo>
                    <a:pt x="3051" y="183"/>
                    <a:pt x="2864" y="0"/>
                    <a:pt x="2504" y="0"/>
                  </a:cubicBezTo>
                  <a:cubicBezTo>
                    <a:pt x="2139" y="0"/>
                    <a:pt x="1951" y="183"/>
                    <a:pt x="1802" y="332"/>
                  </a:cubicBezTo>
                  <a:cubicBezTo>
                    <a:pt x="1668" y="462"/>
                    <a:pt x="1581" y="548"/>
                    <a:pt x="1389" y="548"/>
                  </a:cubicBezTo>
                  <a:cubicBezTo>
                    <a:pt x="1197" y="548"/>
                    <a:pt x="1111" y="462"/>
                    <a:pt x="981" y="332"/>
                  </a:cubicBezTo>
                  <a:cubicBezTo>
                    <a:pt x="827" y="183"/>
                    <a:pt x="640" y="0"/>
                    <a:pt x="27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682;p86"/>
            <p:cNvSpPr/>
            <p:nvPr/>
          </p:nvSpPr>
          <p:spPr>
            <a:xfrm>
              <a:off x="3612274" y="3958572"/>
              <a:ext cx="101919" cy="25290"/>
            </a:xfrm>
            <a:custGeom>
              <a:avLst/>
              <a:gdLst/>
              <a:ahLst/>
              <a:cxnLst/>
              <a:rect l="l" t="t" r="r" b="b"/>
              <a:pathLst>
                <a:path w="3893" h="966" extrusionOk="0">
                  <a:moveTo>
                    <a:pt x="275" y="0"/>
                  </a:moveTo>
                  <a:cubicBezTo>
                    <a:pt x="1" y="0"/>
                    <a:pt x="1" y="413"/>
                    <a:pt x="275" y="413"/>
                  </a:cubicBezTo>
                  <a:cubicBezTo>
                    <a:pt x="472" y="413"/>
                    <a:pt x="558" y="500"/>
                    <a:pt x="688" y="629"/>
                  </a:cubicBezTo>
                  <a:cubicBezTo>
                    <a:pt x="837" y="778"/>
                    <a:pt x="1029" y="966"/>
                    <a:pt x="1389" y="966"/>
                  </a:cubicBezTo>
                  <a:cubicBezTo>
                    <a:pt x="1754" y="966"/>
                    <a:pt x="1942" y="778"/>
                    <a:pt x="2091" y="629"/>
                  </a:cubicBezTo>
                  <a:cubicBezTo>
                    <a:pt x="2220" y="500"/>
                    <a:pt x="2312" y="413"/>
                    <a:pt x="2504" y="413"/>
                  </a:cubicBezTo>
                  <a:cubicBezTo>
                    <a:pt x="2696" y="413"/>
                    <a:pt x="2782" y="500"/>
                    <a:pt x="2912" y="629"/>
                  </a:cubicBezTo>
                  <a:cubicBezTo>
                    <a:pt x="3066" y="778"/>
                    <a:pt x="3253" y="966"/>
                    <a:pt x="3614" y="966"/>
                  </a:cubicBezTo>
                  <a:cubicBezTo>
                    <a:pt x="3892" y="966"/>
                    <a:pt x="3892" y="552"/>
                    <a:pt x="3614" y="552"/>
                  </a:cubicBezTo>
                  <a:cubicBezTo>
                    <a:pt x="3421" y="552"/>
                    <a:pt x="3335" y="466"/>
                    <a:pt x="3205" y="336"/>
                  </a:cubicBezTo>
                  <a:cubicBezTo>
                    <a:pt x="3056" y="187"/>
                    <a:pt x="2864" y="0"/>
                    <a:pt x="2504" y="0"/>
                  </a:cubicBezTo>
                  <a:cubicBezTo>
                    <a:pt x="2139" y="0"/>
                    <a:pt x="1951" y="187"/>
                    <a:pt x="1802" y="336"/>
                  </a:cubicBezTo>
                  <a:cubicBezTo>
                    <a:pt x="1668" y="466"/>
                    <a:pt x="1581" y="552"/>
                    <a:pt x="1389" y="552"/>
                  </a:cubicBezTo>
                  <a:cubicBezTo>
                    <a:pt x="1197" y="552"/>
                    <a:pt x="1111" y="466"/>
                    <a:pt x="981" y="336"/>
                  </a:cubicBezTo>
                  <a:cubicBezTo>
                    <a:pt x="827" y="187"/>
                    <a:pt x="640" y="0"/>
                    <a:pt x="27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683;p86"/>
            <p:cNvSpPr/>
            <p:nvPr/>
          </p:nvSpPr>
          <p:spPr>
            <a:xfrm>
              <a:off x="3612274" y="3874430"/>
              <a:ext cx="160143" cy="25290"/>
            </a:xfrm>
            <a:custGeom>
              <a:avLst/>
              <a:gdLst/>
              <a:ahLst/>
              <a:cxnLst/>
              <a:rect l="l" t="t" r="r" b="b"/>
              <a:pathLst>
                <a:path w="6117" h="966" extrusionOk="0">
                  <a:moveTo>
                    <a:pt x="279" y="0"/>
                  </a:moveTo>
                  <a:cubicBezTo>
                    <a:pt x="1" y="0"/>
                    <a:pt x="1" y="413"/>
                    <a:pt x="279" y="413"/>
                  </a:cubicBezTo>
                  <a:cubicBezTo>
                    <a:pt x="472" y="413"/>
                    <a:pt x="558" y="500"/>
                    <a:pt x="688" y="629"/>
                  </a:cubicBezTo>
                  <a:cubicBezTo>
                    <a:pt x="837" y="778"/>
                    <a:pt x="1029" y="966"/>
                    <a:pt x="1389" y="966"/>
                  </a:cubicBezTo>
                  <a:cubicBezTo>
                    <a:pt x="1754" y="966"/>
                    <a:pt x="1942" y="778"/>
                    <a:pt x="2091" y="629"/>
                  </a:cubicBezTo>
                  <a:cubicBezTo>
                    <a:pt x="2220" y="500"/>
                    <a:pt x="2312" y="413"/>
                    <a:pt x="2504" y="413"/>
                  </a:cubicBezTo>
                  <a:cubicBezTo>
                    <a:pt x="2696" y="413"/>
                    <a:pt x="2782" y="500"/>
                    <a:pt x="2912" y="629"/>
                  </a:cubicBezTo>
                  <a:cubicBezTo>
                    <a:pt x="3066" y="778"/>
                    <a:pt x="3253" y="966"/>
                    <a:pt x="3614" y="966"/>
                  </a:cubicBezTo>
                  <a:cubicBezTo>
                    <a:pt x="3979" y="966"/>
                    <a:pt x="4166" y="778"/>
                    <a:pt x="4315" y="629"/>
                  </a:cubicBezTo>
                  <a:cubicBezTo>
                    <a:pt x="4449" y="500"/>
                    <a:pt x="4536" y="413"/>
                    <a:pt x="4728" y="413"/>
                  </a:cubicBezTo>
                  <a:cubicBezTo>
                    <a:pt x="4920" y="413"/>
                    <a:pt x="5007" y="500"/>
                    <a:pt x="5141" y="629"/>
                  </a:cubicBezTo>
                  <a:cubicBezTo>
                    <a:pt x="5290" y="778"/>
                    <a:pt x="5477" y="966"/>
                    <a:pt x="5843" y="966"/>
                  </a:cubicBezTo>
                  <a:cubicBezTo>
                    <a:pt x="6116" y="966"/>
                    <a:pt x="6116" y="553"/>
                    <a:pt x="5843" y="553"/>
                  </a:cubicBezTo>
                  <a:cubicBezTo>
                    <a:pt x="5646" y="553"/>
                    <a:pt x="5559" y="466"/>
                    <a:pt x="5429" y="336"/>
                  </a:cubicBezTo>
                  <a:cubicBezTo>
                    <a:pt x="5281" y="187"/>
                    <a:pt x="5093" y="0"/>
                    <a:pt x="4728" y="0"/>
                  </a:cubicBezTo>
                  <a:cubicBezTo>
                    <a:pt x="4363" y="0"/>
                    <a:pt x="4176" y="187"/>
                    <a:pt x="4027" y="336"/>
                  </a:cubicBezTo>
                  <a:cubicBezTo>
                    <a:pt x="3897" y="466"/>
                    <a:pt x="3806" y="553"/>
                    <a:pt x="3614" y="553"/>
                  </a:cubicBezTo>
                  <a:cubicBezTo>
                    <a:pt x="3421" y="553"/>
                    <a:pt x="3335" y="466"/>
                    <a:pt x="3205" y="336"/>
                  </a:cubicBezTo>
                  <a:cubicBezTo>
                    <a:pt x="3051" y="187"/>
                    <a:pt x="2864" y="0"/>
                    <a:pt x="2504" y="0"/>
                  </a:cubicBezTo>
                  <a:cubicBezTo>
                    <a:pt x="2139" y="0"/>
                    <a:pt x="1951" y="187"/>
                    <a:pt x="1802" y="336"/>
                  </a:cubicBezTo>
                  <a:cubicBezTo>
                    <a:pt x="1668" y="466"/>
                    <a:pt x="1581" y="553"/>
                    <a:pt x="1389" y="553"/>
                  </a:cubicBezTo>
                  <a:cubicBezTo>
                    <a:pt x="1197" y="553"/>
                    <a:pt x="1111" y="466"/>
                    <a:pt x="981" y="336"/>
                  </a:cubicBezTo>
                  <a:cubicBezTo>
                    <a:pt x="827" y="187"/>
                    <a:pt x="640" y="0"/>
                    <a:pt x="27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8122;p86"/>
          <p:cNvGrpSpPr/>
          <p:nvPr/>
        </p:nvGrpSpPr>
        <p:grpSpPr>
          <a:xfrm>
            <a:off x="570224" y="1680430"/>
            <a:ext cx="236880" cy="254423"/>
            <a:chOff x="1774648" y="1976930"/>
            <a:chExt cx="298373" cy="390920"/>
          </a:xfrm>
        </p:grpSpPr>
        <p:sp>
          <p:nvSpPr>
            <p:cNvPr id="157" name="Google Shape;8123;p86"/>
            <p:cNvSpPr/>
            <p:nvPr/>
          </p:nvSpPr>
          <p:spPr>
            <a:xfrm>
              <a:off x="1781821" y="2283445"/>
              <a:ext cx="284262" cy="76864"/>
            </a:xfrm>
            <a:custGeom>
              <a:avLst/>
              <a:gdLst/>
              <a:ahLst/>
              <a:cxnLst/>
              <a:rect l="l" t="t" r="r" b="b"/>
              <a:pathLst>
                <a:path w="10858" h="2936" extrusionOk="0">
                  <a:moveTo>
                    <a:pt x="1471" y="0"/>
                  </a:moveTo>
                  <a:cubicBezTo>
                    <a:pt x="659" y="0"/>
                    <a:pt x="1" y="658"/>
                    <a:pt x="1" y="1470"/>
                  </a:cubicBezTo>
                  <a:cubicBezTo>
                    <a:pt x="1" y="2277"/>
                    <a:pt x="659" y="2936"/>
                    <a:pt x="1471" y="2936"/>
                  </a:cubicBezTo>
                  <a:lnTo>
                    <a:pt x="10858" y="2936"/>
                  </a:lnTo>
                  <a:lnTo>
                    <a:pt x="10858" y="0"/>
                  </a:ln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124;p86"/>
            <p:cNvSpPr/>
            <p:nvPr/>
          </p:nvSpPr>
          <p:spPr>
            <a:xfrm>
              <a:off x="1820306" y="1983605"/>
              <a:ext cx="245778" cy="299866"/>
            </a:xfrm>
            <a:custGeom>
              <a:avLst/>
              <a:gdLst/>
              <a:ahLst/>
              <a:cxnLst/>
              <a:rect l="l" t="t" r="r" b="b"/>
              <a:pathLst>
                <a:path w="9388" h="11454" extrusionOk="0">
                  <a:moveTo>
                    <a:pt x="1" y="1"/>
                  </a:moveTo>
                  <a:lnTo>
                    <a:pt x="1" y="11453"/>
                  </a:lnTo>
                  <a:lnTo>
                    <a:pt x="9388" y="11453"/>
                  </a:lnTo>
                  <a:lnTo>
                    <a:pt x="9388" y="1"/>
                  </a:lnTo>
                  <a:close/>
                </a:path>
              </a:pathLst>
            </a:custGeom>
            <a:solidFill>
              <a:srgbClr val="A6B4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125;p86"/>
            <p:cNvSpPr/>
            <p:nvPr/>
          </p:nvSpPr>
          <p:spPr>
            <a:xfrm>
              <a:off x="1781821" y="1983605"/>
              <a:ext cx="38511" cy="338219"/>
            </a:xfrm>
            <a:custGeom>
              <a:avLst/>
              <a:gdLst/>
              <a:ahLst/>
              <a:cxnLst/>
              <a:rect l="l" t="t" r="r" b="b"/>
              <a:pathLst>
                <a:path w="1471" h="12919" extrusionOk="0">
                  <a:moveTo>
                    <a:pt x="1471" y="1"/>
                  </a:moveTo>
                  <a:cubicBezTo>
                    <a:pt x="659" y="1"/>
                    <a:pt x="5" y="654"/>
                    <a:pt x="1" y="1466"/>
                  </a:cubicBezTo>
                  <a:lnTo>
                    <a:pt x="1" y="12919"/>
                  </a:lnTo>
                  <a:cubicBezTo>
                    <a:pt x="1" y="12111"/>
                    <a:pt x="659" y="11453"/>
                    <a:pt x="1471" y="11453"/>
                  </a:cubicBezTo>
                  <a:lnTo>
                    <a:pt x="1471" y="1"/>
                  </a:lnTo>
                  <a:close/>
                </a:path>
              </a:pathLst>
            </a:custGeom>
            <a:solidFill>
              <a:srgbClr val="9CAB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126;p86"/>
            <p:cNvSpPr/>
            <p:nvPr/>
          </p:nvSpPr>
          <p:spPr>
            <a:xfrm>
              <a:off x="1774910" y="2283445"/>
              <a:ext cx="291174" cy="51967"/>
            </a:xfrm>
            <a:custGeom>
              <a:avLst/>
              <a:gdLst/>
              <a:ahLst/>
              <a:cxnLst/>
              <a:rect l="l" t="t" r="r" b="b"/>
              <a:pathLst>
                <a:path w="11122" h="1985" extrusionOk="0">
                  <a:moveTo>
                    <a:pt x="1735" y="0"/>
                  </a:moveTo>
                  <a:cubicBezTo>
                    <a:pt x="707" y="0"/>
                    <a:pt x="0" y="1024"/>
                    <a:pt x="361" y="1984"/>
                  </a:cubicBezTo>
                  <a:cubicBezTo>
                    <a:pt x="572" y="1413"/>
                    <a:pt x="1120" y="1033"/>
                    <a:pt x="1735" y="1033"/>
                  </a:cubicBezTo>
                  <a:lnTo>
                    <a:pt x="11122" y="1033"/>
                  </a:lnTo>
                  <a:lnTo>
                    <a:pt x="11122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127;p86"/>
            <p:cNvSpPr/>
            <p:nvPr/>
          </p:nvSpPr>
          <p:spPr>
            <a:xfrm>
              <a:off x="1774648" y="1976930"/>
              <a:ext cx="298373" cy="390920"/>
            </a:xfrm>
            <a:custGeom>
              <a:avLst/>
              <a:gdLst/>
              <a:ahLst/>
              <a:cxnLst/>
              <a:rect l="l" t="t" r="r" b="b"/>
              <a:pathLst>
                <a:path w="11397" h="14932" extrusionOk="0">
                  <a:moveTo>
                    <a:pt x="1705" y="12001"/>
                  </a:moveTo>
                  <a:cubicBezTo>
                    <a:pt x="1717" y="12001"/>
                    <a:pt x="1728" y="12001"/>
                    <a:pt x="1740" y="12001"/>
                  </a:cubicBezTo>
                  <a:lnTo>
                    <a:pt x="10853" y="12001"/>
                  </a:lnTo>
                  <a:lnTo>
                    <a:pt x="10853" y="12448"/>
                  </a:lnTo>
                  <a:lnTo>
                    <a:pt x="4267" y="12448"/>
                  </a:lnTo>
                  <a:cubicBezTo>
                    <a:pt x="3935" y="12482"/>
                    <a:pt x="3935" y="12957"/>
                    <a:pt x="4267" y="12991"/>
                  </a:cubicBezTo>
                  <a:lnTo>
                    <a:pt x="10853" y="12991"/>
                  </a:lnTo>
                  <a:lnTo>
                    <a:pt x="10853" y="13394"/>
                  </a:lnTo>
                  <a:lnTo>
                    <a:pt x="8610" y="13394"/>
                  </a:lnTo>
                  <a:cubicBezTo>
                    <a:pt x="8601" y="13394"/>
                    <a:pt x="8593" y="13393"/>
                    <a:pt x="8584" y="13393"/>
                  </a:cubicBezTo>
                  <a:cubicBezTo>
                    <a:pt x="8433" y="13393"/>
                    <a:pt x="8312" y="13513"/>
                    <a:pt x="8312" y="13664"/>
                  </a:cubicBezTo>
                  <a:cubicBezTo>
                    <a:pt x="8312" y="13814"/>
                    <a:pt x="8433" y="13934"/>
                    <a:pt x="8584" y="13934"/>
                  </a:cubicBezTo>
                  <a:cubicBezTo>
                    <a:pt x="8593" y="13934"/>
                    <a:pt x="8601" y="13933"/>
                    <a:pt x="8610" y="13933"/>
                  </a:cubicBezTo>
                  <a:lnTo>
                    <a:pt x="10853" y="13933"/>
                  </a:lnTo>
                  <a:lnTo>
                    <a:pt x="10853" y="14389"/>
                  </a:lnTo>
                  <a:lnTo>
                    <a:pt x="1740" y="14389"/>
                  </a:lnTo>
                  <a:cubicBezTo>
                    <a:pt x="1731" y="14389"/>
                    <a:pt x="1722" y="14389"/>
                    <a:pt x="1713" y="14389"/>
                  </a:cubicBezTo>
                  <a:cubicBezTo>
                    <a:pt x="1053" y="14389"/>
                    <a:pt x="515" y="13856"/>
                    <a:pt x="515" y="13193"/>
                  </a:cubicBezTo>
                  <a:cubicBezTo>
                    <a:pt x="515" y="12536"/>
                    <a:pt x="1048" y="12001"/>
                    <a:pt x="1705" y="12001"/>
                  </a:cubicBezTo>
                  <a:close/>
                  <a:moveTo>
                    <a:pt x="1740" y="1"/>
                  </a:moveTo>
                  <a:cubicBezTo>
                    <a:pt x="779" y="6"/>
                    <a:pt x="1" y="779"/>
                    <a:pt x="1" y="1740"/>
                  </a:cubicBezTo>
                  <a:lnTo>
                    <a:pt x="1" y="13198"/>
                  </a:lnTo>
                  <a:cubicBezTo>
                    <a:pt x="1" y="14154"/>
                    <a:pt x="779" y="14932"/>
                    <a:pt x="1740" y="14932"/>
                  </a:cubicBezTo>
                  <a:lnTo>
                    <a:pt x="11127" y="14932"/>
                  </a:lnTo>
                  <a:cubicBezTo>
                    <a:pt x="11276" y="14932"/>
                    <a:pt x="11396" y="14812"/>
                    <a:pt x="11396" y="14663"/>
                  </a:cubicBezTo>
                  <a:lnTo>
                    <a:pt x="11396" y="2782"/>
                  </a:lnTo>
                  <a:cubicBezTo>
                    <a:pt x="11382" y="2619"/>
                    <a:pt x="11254" y="2537"/>
                    <a:pt x="11127" y="2537"/>
                  </a:cubicBezTo>
                  <a:cubicBezTo>
                    <a:pt x="11000" y="2537"/>
                    <a:pt x="10872" y="2619"/>
                    <a:pt x="10858" y="2782"/>
                  </a:cubicBezTo>
                  <a:lnTo>
                    <a:pt x="10858" y="11458"/>
                  </a:lnTo>
                  <a:lnTo>
                    <a:pt x="2009" y="11458"/>
                  </a:lnTo>
                  <a:lnTo>
                    <a:pt x="2009" y="9926"/>
                  </a:lnTo>
                  <a:cubicBezTo>
                    <a:pt x="2023" y="9767"/>
                    <a:pt x="1898" y="9633"/>
                    <a:pt x="1740" y="9633"/>
                  </a:cubicBezTo>
                  <a:cubicBezTo>
                    <a:pt x="1581" y="9633"/>
                    <a:pt x="1452" y="9767"/>
                    <a:pt x="1471" y="9926"/>
                  </a:cubicBezTo>
                  <a:lnTo>
                    <a:pt x="1471" y="11478"/>
                  </a:lnTo>
                  <a:cubicBezTo>
                    <a:pt x="1120" y="11531"/>
                    <a:pt x="798" y="11689"/>
                    <a:pt x="544" y="11934"/>
                  </a:cubicBezTo>
                  <a:lnTo>
                    <a:pt x="544" y="1740"/>
                  </a:lnTo>
                  <a:cubicBezTo>
                    <a:pt x="544" y="1183"/>
                    <a:pt x="928" y="702"/>
                    <a:pt x="1466" y="577"/>
                  </a:cubicBezTo>
                  <a:lnTo>
                    <a:pt x="1466" y="9047"/>
                  </a:lnTo>
                  <a:cubicBezTo>
                    <a:pt x="1452" y="9205"/>
                    <a:pt x="1577" y="9340"/>
                    <a:pt x="1735" y="9340"/>
                  </a:cubicBezTo>
                  <a:cubicBezTo>
                    <a:pt x="1898" y="9340"/>
                    <a:pt x="2023" y="9205"/>
                    <a:pt x="2009" y="9047"/>
                  </a:cubicBezTo>
                  <a:lnTo>
                    <a:pt x="2009" y="544"/>
                  </a:lnTo>
                  <a:lnTo>
                    <a:pt x="10853" y="544"/>
                  </a:lnTo>
                  <a:lnTo>
                    <a:pt x="10853" y="1898"/>
                  </a:lnTo>
                  <a:cubicBezTo>
                    <a:pt x="10870" y="2062"/>
                    <a:pt x="10997" y="2143"/>
                    <a:pt x="11125" y="2143"/>
                  </a:cubicBezTo>
                  <a:cubicBezTo>
                    <a:pt x="11252" y="2143"/>
                    <a:pt x="11379" y="2062"/>
                    <a:pt x="11396" y="1898"/>
                  </a:cubicBezTo>
                  <a:lnTo>
                    <a:pt x="11396" y="275"/>
                  </a:lnTo>
                  <a:cubicBezTo>
                    <a:pt x="11396" y="121"/>
                    <a:pt x="11276" y="1"/>
                    <a:pt x="1112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128;p86"/>
            <p:cNvSpPr/>
            <p:nvPr/>
          </p:nvSpPr>
          <p:spPr>
            <a:xfrm>
              <a:off x="1810488" y="2327715"/>
              <a:ext cx="177239" cy="14111"/>
            </a:xfrm>
            <a:custGeom>
              <a:avLst/>
              <a:gdLst/>
              <a:ahLst/>
              <a:cxnLst/>
              <a:rect l="l" t="t" r="r" b="b"/>
              <a:pathLst>
                <a:path w="6770" h="539" extrusionOk="0">
                  <a:moveTo>
                    <a:pt x="328" y="0"/>
                  </a:moveTo>
                  <a:cubicBezTo>
                    <a:pt x="1" y="29"/>
                    <a:pt x="1" y="510"/>
                    <a:pt x="328" y="538"/>
                  </a:cubicBezTo>
                  <a:lnTo>
                    <a:pt x="6443" y="538"/>
                  </a:lnTo>
                  <a:cubicBezTo>
                    <a:pt x="6770" y="510"/>
                    <a:pt x="6770" y="29"/>
                    <a:pt x="644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" name="Google Shape;8661;p86"/>
          <p:cNvGrpSpPr/>
          <p:nvPr/>
        </p:nvGrpSpPr>
        <p:grpSpPr>
          <a:xfrm>
            <a:off x="551053" y="2735870"/>
            <a:ext cx="333558" cy="261768"/>
            <a:chOff x="3900804" y="1547918"/>
            <a:chExt cx="411550" cy="337748"/>
          </a:xfrm>
        </p:grpSpPr>
        <p:sp>
          <p:nvSpPr>
            <p:cNvPr id="164" name="Google Shape;8662;p86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rgbClr val="B4C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63;p86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rgbClr val="C6D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64;p86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665;p86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rgbClr val="B8C6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666;p86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rgbClr val="CDD7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667;p86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668;p86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Шеврон 2"/>
          <p:cNvSpPr/>
          <p:nvPr/>
        </p:nvSpPr>
        <p:spPr>
          <a:xfrm>
            <a:off x="3717757" y="1451992"/>
            <a:ext cx="1784110" cy="1291153"/>
          </a:xfrm>
          <a:prstGeom prst="chevron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3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59" y="1865309"/>
            <a:ext cx="740945" cy="46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" name="Прямоугольник 193"/>
          <p:cNvSpPr/>
          <p:nvPr/>
        </p:nvSpPr>
        <p:spPr>
          <a:xfrm>
            <a:off x="4018568" y="1747260"/>
            <a:ext cx="979331" cy="95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95" name="Прямоугольник 194"/>
          <p:cNvSpPr/>
          <p:nvPr/>
        </p:nvSpPr>
        <p:spPr>
          <a:xfrm>
            <a:off x="4018567" y="2352260"/>
            <a:ext cx="979331" cy="98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1920" y="149754"/>
            <a:ext cx="8839199" cy="804401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КРЫМСКИЙ ФЕСТИВАЛЬ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ИНИЦИТАТИВ</a:t>
            </a:r>
          </a:p>
        </p:txBody>
      </p:sp>
      <p:grpSp>
        <p:nvGrpSpPr>
          <p:cNvPr id="10" name="Google Shape;9504;p87"/>
          <p:cNvGrpSpPr/>
          <p:nvPr/>
        </p:nvGrpSpPr>
        <p:grpSpPr>
          <a:xfrm>
            <a:off x="5703151" y="1357179"/>
            <a:ext cx="353757" cy="346413"/>
            <a:chOff x="1754297" y="1511310"/>
            <a:chExt cx="353757" cy="346413"/>
          </a:xfrm>
        </p:grpSpPr>
        <p:sp>
          <p:nvSpPr>
            <p:cNvPr id="11" name="Google Shape;9505;p87"/>
            <p:cNvSpPr/>
            <p:nvPr/>
          </p:nvSpPr>
          <p:spPr>
            <a:xfrm>
              <a:off x="1767411" y="1516791"/>
              <a:ext cx="335607" cy="335607"/>
            </a:xfrm>
            <a:custGeom>
              <a:avLst/>
              <a:gdLst/>
              <a:ahLst/>
              <a:cxnLst/>
              <a:rect l="l" t="t" r="r" b="b"/>
              <a:pathLst>
                <a:path w="12796" h="12796" extrusionOk="0">
                  <a:moveTo>
                    <a:pt x="6396" y="1"/>
                  </a:moveTo>
                  <a:cubicBezTo>
                    <a:pt x="2864" y="1"/>
                    <a:pt x="1" y="2864"/>
                    <a:pt x="1" y="6396"/>
                  </a:cubicBezTo>
                  <a:cubicBezTo>
                    <a:pt x="1" y="9932"/>
                    <a:pt x="2864" y="12795"/>
                    <a:pt x="6396" y="12795"/>
                  </a:cubicBezTo>
                  <a:cubicBezTo>
                    <a:pt x="9927" y="12795"/>
                    <a:pt x="12795" y="9932"/>
                    <a:pt x="12795" y="6396"/>
                  </a:cubicBezTo>
                  <a:cubicBezTo>
                    <a:pt x="12795" y="2864"/>
                    <a:pt x="9927" y="1"/>
                    <a:pt x="6396" y="1"/>
                  </a:cubicBezTo>
                  <a:close/>
                </a:path>
              </a:pathLst>
            </a:custGeom>
            <a:solidFill>
              <a:srgbClr val="DCE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06;p87"/>
            <p:cNvSpPr/>
            <p:nvPr/>
          </p:nvSpPr>
          <p:spPr>
            <a:xfrm>
              <a:off x="1792537" y="1541917"/>
              <a:ext cx="285224" cy="285224"/>
            </a:xfrm>
            <a:custGeom>
              <a:avLst/>
              <a:gdLst/>
              <a:ahLst/>
              <a:cxnLst/>
              <a:rect l="l" t="t" r="r" b="b"/>
              <a:pathLst>
                <a:path w="10875" h="10875" extrusionOk="0">
                  <a:moveTo>
                    <a:pt x="5438" y="0"/>
                  </a:moveTo>
                  <a:cubicBezTo>
                    <a:pt x="2435" y="0"/>
                    <a:pt x="0" y="2435"/>
                    <a:pt x="0" y="5438"/>
                  </a:cubicBezTo>
                  <a:cubicBezTo>
                    <a:pt x="0" y="8445"/>
                    <a:pt x="2435" y="10875"/>
                    <a:pt x="5438" y="10875"/>
                  </a:cubicBezTo>
                  <a:cubicBezTo>
                    <a:pt x="8440" y="10875"/>
                    <a:pt x="10875" y="8445"/>
                    <a:pt x="10875" y="5438"/>
                  </a:cubicBezTo>
                  <a:cubicBezTo>
                    <a:pt x="10875" y="2435"/>
                    <a:pt x="8440" y="0"/>
                    <a:pt x="5438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07;p87"/>
            <p:cNvSpPr/>
            <p:nvPr/>
          </p:nvSpPr>
          <p:spPr>
            <a:xfrm>
              <a:off x="1827734" y="1577115"/>
              <a:ext cx="266681" cy="250158"/>
            </a:xfrm>
            <a:custGeom>
              <a:avLst/>
              <a:gdLst/>
              <a:ahLst/>
              <a:cxnLst/>
              <a:rect l="l" t="t" r="r" b="b"/>
              <a:pathLst>
                <a:path w="10168" h="9538" extrusionOk="0">
                  <a:moveTo>
                    <a:pt x="7671" y="1"/>
                  </a:moveTo>
                  <a:lnTo>
                    <a:pt x="7671" y="1"/>
                  </a:lnTo>
                  <a:cubicBezTo>
                    <a:pt x="9547" y="2157"/>
                    <a:pt x="9437" y="5395"/>
                    <a:pt x="7416" y="7416"/>
                  </a:cubicBezTo>
                  <a:cubicBezTo>
                    <a:pt x="6358" y="8476"/>
                    <a:pt x="4965" y="9012"/>
                    <a:pt x="3570" y="9012"/>
                  </a:cubicBezTo>
                  <a:cubicBezTo>
                    <a:pt x="2299" y="9012"/>
                    <a:pt x="1026" y="8567"/>
                    <a:pt x="1" y="7671"/>
                  </a:cubicBezTo>
                  <a:lnTo>
                    <a:pt x="1" y="7671"/>
                  </a:lnTo>
                  <a:cubicBezTo>
                    <a:pt x="1080" y="8911"/>
                    <a:pt x="2589" y="9538"/>
                    <a:pt x="4102" y="9538"/>
                  </a:cubicBezTo>
                  <a:cubicBezTo>
                    <a:pt x="5489" y="9538"/>
                    <a:pt x="6879" y="9011"/>
                    <a:pt x="7945" y="7945"/>
                  </a:cubicBezTo>
                  <a:cubicBezTo>
                    <a:pt x="10168" y="5717"/>
                    <a:pt x="10043" y="2070"/>
                    <a:pt x="7671" y="1"/>
                  </a:cubicBez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508;p87"/>
            <p:cNvSpPr/>
            <p:nvPr/>
          </p:nvSpPr>
          <p:spPr>
            <a:xfrm>
              <a:off x="1754297" y="1511310"/>
              <a:ext cx="353757" cy="346413"/>
            </a:xfrm>
            <a:custGeom>
              <a:avLst/>
              <a:gdLst/>
              <a:ahLst/>
              <a:cxnLst/>
              <a:rect l="l" t="t" r="r" b="b"/>
              <a:pathLst>
                <a:path w="13488" h="13208" extrusionOk="0">
                  <a:moveTo>
                    <a:pt x="6890" y="1"/>
                  </a:moveTo>
                  <a:cubicBezTo>
                    <a:pt x="6596" y="1"/>
                    <a:pt x="6299" y="20"/>
                    <a:pt x="6001" y="61"/>
                  </a:cubicBezTo>
                  <a:cubicBezTo>
                    <a:pt x="2502" y="532"/>
                    <a:pt x="0" y="3674"/>
                    <a:pt x="313" y="7192"/>
                  </a:cubicBezTo>
                  <a:cubicBezTo>
                    <a:pt x="622" y="10611"/>
                    <a:pt x="3487" y="13208"/>
                    <a:pt x="6887" y="13208"/>
                  </a:cubicBezTo>
                  <a:cubicBezTo>
                    <a:pt x="6984" y="13208"/>
                    <a:pt x="7082" y="13206"/>
                    <a:pt x="7179" y="13202"/>
                  </a:cubicBezTo>
                  <a:cubicBezTo>
                    <a:pt x="10702" y="13043"/>
                    <a:pt x="13483" y="10136"/>
                    <a:pt x="13488" y="6609"/>
                  </a:cubicBezTo>
                  <a:cubicBezTo>
                    <a:pt x="13488" y="6489"/>
                    <a:pt x="13483" y="6374"/>
                    <a:pt x="13478" y="6253"/>
                  </a:cubicBezTo>
                  <a:cubicBezTo>
                    <a:pt x="13473" y="6128"/>
                    <a:pt x="13380" y="6068"/>
                    <a:pt x="13286" y="6068"/>
                  </a:cubicBezTo>
                  <a:cubicBezTo>
                    <a:pt x="13184" y="6068"/>
                    <a:pt x="13083" y="6138"/>
                    <a:pt x="13093" y="6273"/>
                  </a:cubicBezTo>
                  <a:cubicBezTo>
                    <a:pt x="13098" y="6383"/>
                    <a:pt x="13103" y="6494"/>
                    <a:pt x="13103" y="6605"/>
                  </a:cubicBezTo>
                  <a:cubicBezTo>
                    <a:pt x="13098" y="9915"/>
                    <a:pt x="10490" y="12634"/>
                    <a:pt x="7184" y="12778"/>
                  </a:cubicBezTo>
                  <a:cubicBezTo>
                    <a:pt x="7093" y="12782"/>
                    <a:pt x="7001" y="12784"/>
                    <a:pt x="6910" y="12784"/>
                  </a:cubicBezTo>
                  <a:cubicBezTo>
                    <a:pt x="3728" y="12784"/>
                    <a:pt x="1041" y="10353"/>
                    <a:pt x="756" y="7148"/>
                  </a:cubicBezTo>
                  <a:cubicBezTo>
                    <a:pt x="462" y="3852"/>
                    <a:pt x="2810" y="908"/>
                    <a:pt x="6087" y="465"/>
                  </a:cubicBezTo>
                  <a:cubicBezTo>
                    <a:pt x="6367" y="427"/>
                    <a:pt x="6645" y="409"/>
                    <a:pt x="6920" y="409"/>
                  </a:cubicBezTo>
                  <a:cubicBezTo>
                    <a:pt x="9866" y="409"/>
                    <a:pt x="12460" y="2518"/>
                    <a:pt x="13002" y="5493"/>
                  </a:cubicBezTo>
                  <a:cubicBezTo>
                    <a:pt x="13012" y="5617"/>
                    <a:pt x="13100" y="5672"/>
                    <a:pt x="13189" y="5672"/>
                  </a:cubicBezTo>
                  <a:cubicBezTo>
                    <a:pt x="13304" y="5672"/>
                    <a:pt x="13422" y="5580"/>
                    <a:pt x="13382" y="5426"/>
                  </a:cubicBezTo>
                  <a:cubicBezTo>
                    <a:pt x="12805" y="2248"/>
                    <a:pt x="10035" y="1"/>
                    <a:pt x="68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509;p87"/>
            <p:cNvSpPr/>
            <p:nvPr/>
          </p:nvSpPr>
          <p:spPr>
            <a:xfrm>
              <a:off x="1768040" y="1536803"/>
              <a:ext cx="333194" cy="296528"/>
            </a:xfrm>
            <a:custGeom>
              <a:avLst/>
              <a:gdLst/>
              <a:ahLst/>
              <a:cxnLst/>
              <a:rect l="l" t="t" r="r" b="b"/>
              <a:pathLst>
                <a:path w="12704" h="11306" extrusionOk="0">
                  <a:moveTo>
                    <a:pt x="6388" y="0"/>
                  </a:moveTo>
                  <a:cubicBezTo>
                    <a:pt x="4864" y="0"/>
                    <a:pt x="3346" y="614"/>
                    <a:pt x="2233" y="1817"/>
                  </a:cubicBezTo>
                  <a:cubicBezTo>
                    <a:pt x="2103" y="1959"/>
                    <a:pt x="2232" y="2144"/>
                    <a:pt x="2380" y="2144"/>
                  </a:cubicBezTo>
                  <a:cubicBezTo>
                    <a:pt x="2428" y="2144"/>
                    <a:pt x="2478" y="2124"/>
                    <a:pt x="2522" y="2077"/>
                  </a:cubicBezTo>
                  <a:cubicBezTo>
                    <a:pt x="3551" y="965"/>
                    <a:pt x="4954" y="397"/>
                    <a:pt x="6364" y="397"/>
                  </a:cubicBezTo>
                  <a:cubicBezTo>
                    <a:pt x="7565" y="397"/>
                    <a:pt x="8771" y="810"/>
                    <a:pt x="9754" y="1649"/>
                  </a:cubicBezTo>
                  <a:cubicBezTo>
                    <a:pt x="11891" y="3467"/>
                    <a:pt x="12208" y="6648"/>
                    <a:pt x="10476" y="8857"/>
                  </a:cubicBezTo>
                  <a:cubicBezTo>
                    <a:pt x="9446" y="10170"/>
                    <a:pt x="7908" y="10863"/>
                    <a:pt x="6352" y="10863"/>
                  </a:cubicBezTo>
                  <a:cubicBezTo>
                    <a:pt x="5292" y="10863"/>
                    <a:pt x="4224" y="10541"/>
                    <a:pt x="3302" y="9877"/>
                  </a:cubicBezTo>
                  <a:cubicBezTo>
                    <a:pt x="1026" y="8236"/>
                    <a:pt x="448" y="5089"/>
                    <a:pt x="1998" y="2746"/>
                  </a:cubicBezTo>
                  <a:cubicBezTo>
                    <a:pt x="2055" y="2659"/>
                    <a:pt x="2031" y="2539"/>
                    <a:pt x="1940" y="2481"/>
                  </a:cubicBezTo>
                  <a:cubicBezTo>
                    <a:pt x="1907" y="2457"/>
                    <a:pt x="1870" y="2446"/>
                    <a:pt x="1833" y="2446"/>
                  </a:cubicBezTo>
                  <a:cubicBezTo>
                    <a:pt x="1772" y="2446"/>
                    <a:pt x="1711" y="2477"/>
                    <a:pt x="1675" y="2534"/>
                  </a:cubicBezTo>
                  <a:cubicBezTo>
                    <a:pt x="1" y="5065"/>
                    <a:pt x="622" y="8462"/>
                    <a:pt x="3080" y="10237"/>
                  </a:cubicBezTo>
                  <a:cubicBezTo>
                    <a:pt x="4078" y="10958"/>
                    <a:pt x="5234" y="11306"/>
                    <a:pt x="6380" y="11306"/>
                  </a:cubicBezTo>
                  <a:cubicBezTo>
                    <a:pt x="8060" y="11306"/>
                    <a:pt x="9720" y="10559"/>
                    <a:pt x="10832" y="9140"/>
                  </a:cubicBezTo>
                  <a:cubicBezTo>
                    <a:pt x="12704" y="6754"/>
                    <a:pt x="12362" y="3313"/>
                    <a:pt x="10053" y="1350"/>
                  </a:cubicBezTo>
                  <a:cubicBezTo>
                    <a:pt x="8990" y="445"/>
                    <a:pt x="7687" y="0"/>
                    <a:pt x="63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510;p87"/>
            <p:cNvSpPr/>
            <p:nvPr/>
          </p:nvSpPr>
          <p:spPr>
            <a:xfrm>
              <a:off x="1812207" y="1679481"/>
              <a:ext cx="19094" cy="10229"/>
            </a:xfrm>
            <a:custGeom>
              <a:avLst/>
              <a:gdLst/>
              <a:ahLst/>
              <a:cxnLst/>
              <a:rect l="l" t="t" r="r" b="b"/>
              <a:pathLst>
                <a:path w="728" h="390" extrusionOk="0">
                  <a:moveTo>
                    <a:pt x="193" y="0"/>
                  </a:moveTo>
                  <a:cubicBezTo>
                    <a:pt x="88" y="0"/>
                    <a:pt x="1" y="87"/>
                    <a:pt x="1" y="197"/>
                  </a:cubicBezTo>
                  <a:cubicBezTo>
                    <a:pt x="1" y="303"/>
                    <a:pt x="88" y="390"/>
                    <a:pt x="193" y="390"/>
                  </a:cubicBezTo>
                  <a:lnTo>
                    <a:pt x="472" y="390"/>
                  </a:lnTo>
                  <a:cubicBezTo>
                    <a:pt x="727" y="390"/>
                    <a:pt x="727" y="0"/>
                    <a:pt x="4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11;p87"/>
            <p:cNvSpPr/>
            <p:nvPr/>
          </p:nvSpPr>
          <p:spPr>
            <a:xfrm>
              <a:off x="1930100" y="1561667"/>
              <a:ext cx="129747" cy="128043"/>
            </a:xfrm>
            <a:custGeom>
              <a:avLst/>
              <a:gdLst/>
              <a:ahLst/>
              <a:cxnLst/>
              <a:rect l="l" t="t" r="r" b="b"/>
              <a:pathLst>
                <a:path w="4947" h="4882" extrusionOk="0">
                  <a:moveTo>
                    <a:pt x="193" y="0"/>
                  </a:moveTo>
                  <a:cubicBezTo>
                    <a:pt x="96" y="0"/>
                    <a:pt x="0" y="65"/>
                    <a:pt x="0" y="195"/>
                  </a:cubicBezTo>
                  <a:lnTo>
                    <a:pt x="0" y="4689"/>
                  </a:lnTo>
                  <a:cubicBezTo>
                    <a:pt x="0" y="4795"/>
                    <a:pt x="87" y="4882"/>
                    <a:pt x="193" y="4882"/>
                  </a:cubicBezTo>
                  <a:lnTo>
                    <a:pt x="4687" y="4882"/>
                  </a:lnTo>
                  <a:cubicBezTo>
                    <a:pt x="4947" y="4882"/>
                    <a:pt x="4947" y="4497"/>
                    <a:pt x="4687" y="4497"/>
                  </a:cubicBezTo>
                  <a:lnTo>
                    <a:pt x="385" y="4497"/>
                  </a:lnTo>
                  <a:lnTo>
                    <a:pt x="385" y="195"/>
                  </a:lnTo>
                  <a:cubicBezTo>
                    <a:pt x="385" y="65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12;p87"/>
            <p:cNvSpPr/>
            <p:nvPr/>
          </p:nvSpPr>
          <p:spPr>
            <a:xfrm>
              <a:off x="1930100" y="1790187"/>
              <a:ext cx="10124" cy="17363"/>
            </a:xfrm>
            <a:custGeom>
              <a:avLst/>
              <a:gdLst/>
              <a:ahLst/>
              <a:cxnLst/>
              <a:rect l="l" t="t" r="r" b="b"/>
              <a:pathLst>
                <a:path w="386" h="662" extrusionOk="0">
                  <a:moveTo>
                    <a:pt x="193" y="0"/>
                  </a:moveTo>
                  <a:cubicBezTo>
                    <a:pt x="96" y="0"/>
                    <a:pt x="0" y="64"/>
                    <a:pt x="0" y="192"/>
                  </a:cubicBezTo>
                  <a:lnTo>
                    <a:pt x="0" y="471"/>
                  </a:lnTo>
                  <a:cubicBezTo>
                    <a:pt x="0" y="598"/>
                    <a:pt x="96" y="662"/>
                    <a:pt x="193" y="662"/>
                  </a:cubicBezTo>
                  <a:cubicBezTo>
                    <a:pt x="289" y="662"/>
                    <a:pt x="385" y="598"/>
                    <a:pt x="385" y="471"/>
                  </a:cubicBezTo>
                  <a:lnTo>
                    <a:pt x="385" y="192"/>
                  </a:lnTo>
                  <a:cubicBezTo>
                    <a:pt x="385" y="64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13;p87"/>
            <p:cNvSpPr/>
            <p:nvPr/>
          </p:nvSpPr>
          <p:spPr>
            <a:xfrm>
              <a:off x="1844598" y="1595998"/>
              <a:ext cx="19671" cy="15553"/>
            </a:xfrm>
            <a:custGeom>
              <a:avLst/>
              <a:gdLst/>
              <a:ahLst/>
              <a:cxnLst/>
              <a:rect l="l" t="t" r="r" b="b"/>
              <a:pathLst>
                <a:path w="750" h="593" extrusionOk="0">
                  <a:moveTo>
                    <a:pt x="277" y="0"/>
                  </a:moveTo>
                  <a:cubicBezTo>
                    <a:pt x="128" y="0"/>
                    <a:pt x="1" y="194"/>
                    <a:pt x="137" y="335"/>
                  </a:cubicBezTo>
                  <a:lnTo>
                    <a:pt x="335" y="532"/>
                  </a:lnTo>
                  <a:cubicBezTo>
                    <a:pt x="377" y="574"/>
                    <a:pt x="424" y="592"/>
                    <a:pt x="470" y="592"/>
                  </a:cubicBezTo>
                  <a:cubicBezTo>
                    <a:pt x="620" y="592"/>
                    <a:pt x="749" y="398"/>
                    <a:pt x="609" y="258"/>
                  </a:cubicBezTo>
                  <a:lnTo>
                    <a:pt x="412" y="60"/>
                  </a:lnTo>
                  <a:cubicBezTo>
                    <a:pt x="369" y="18"/>
                    <a:pt x="322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14;p87"/>
            <p:cNvSpPr/>
            <p:nvPr/>
          </p:nvSpPr>
          <p:spPr>
            <a:xfrm>
              <a:off x="2007838" y="1757717"/>
              <a:ext cx="17966" cy="15369"/>
            </a:xfrm>
            <a:custGeom>
              <a:avLst/>
              <a:gdLst/>
              <a:ahLst/>
              <a:cxnLst/>
              <a:rect l="l" t="t" r="r" b="b"/>
              <a:pathLst>
                <a:path w="685" h="586" extrusionOk="0">
                  <a:moveTo>
                    <a:pt x="212" y="0"/>
                  </a:moveTo>
                  <a:cubicBezTo>
                    <a:pt x="163" y="0"/>
                    <a:pt x="113" y="20"/>
                    <a:pt x="77" y="58"/>
                  </a:cubicBezTo>
                  <a:cubicBezTo>
                    <a:pt x="0" y="135"/>
                    <a:pt x="0" y="255"/>
                    <a:pt x="77" y="332"/>
                  </a:cubicBezTo>
                  <a:lnTo>
                    <a:pt x="270" y="525"/>
                  </a:lnTo>
                  <a:cubicBezTo>
                    <a:pt x="312" y="568"/>
                    <a:pt x="360" y="585"/>
                    <a:pt x="405" y="585"/>
                  </a:cubicBezTo>
                  <a:cubicBezTo>
                    <a:pt x="555" y="585"/>
                    <a:pt x="684" y="392"/>
                    <a:pt x="544" y="255"/>
                  </a:cubicBezTo>
                  <a:lnTo>
                    <a:pt x="347" y="58"/>
                  </a:lnTo>
                  <a:cubicBezTo>
                    <a:pt x="310" y="20"/>
                    <a:pt x="261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15;p87"/>
            <p:cNvSpPr/>
            <p:nvPr/>
          </p:nvSpPr>
          <p:spPr>
            <a:xfrm>
              <a:off x="2006160" y="1596103"/>
              <a:ext cx="19644" cy="15448"/>
            </a:xfrm>
            <a:custGeom>
              <a:avLst/>
              <a:gdLst/>
              <a:ahLst/>
              <a:cxnLst/>
              <a:rect l="l" t="t" r="r" b="b"/>
              <a:pathLst>
                <a:path w="749" h="589" extrusionOk="0">
                  <a:moveTo>
                    <a:pt x="469" y="1"/>
                  </a:moveTo>
                  <a:cubicBezTo>
                    <a:pt x="424" y="1"/>
                    <a:pt x="376" y="19"/>
                    <a:pt x="334" y="61"/>
                  </a:cubicBezTo>
                  <a:lnTo>
                    <a:pt x="141" y="254"/>
                  </a:lnTo>
                  <a:cubicBezTo>
                    <a:pt x="1" y="394"/>
                    <a:pt x="130" y="588"/>
                    <a:pt x="278" y="588"/>
                  </a:cubicBezTo>
                  <a:cubicBezTo>
                    <a:pt x="323" y="588"/>
                    <a:pt x="369" y="570"/>
                    <a:pt x="411" y="528"/>
                  </a:cubicBezTo>
                  <a:lnTo>
                    <a:pt x="608" y="331"/>
                  </a:lnTo>
                  <a:cubicBezTo>
                    <a:pt x="748" y="194"/>
                    <a:pt x="619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16;p87"/>
            <p:cNvSpPr/>
            <p:nvPr/>
          </p:nvSpPr>
          <p:spPr>
            <a:xfrm>
              <a:off x="1846303" y="1757638"/>
              <a:ext cx="17966" cy="15396"/>
            </a:xfrm>
            <a:custGeom>
              <a:avLst/>
              <a:gdLst/>
              <a:ahLst/>
              <a:cxnLst/>
              <a:rect l="l" t="t" r="r" b="b"/>
              <a:pathLst>
                <a:path w="685" h="587" extrusionOk="0">
                  <a:moveTo>
                    <a:pt x="405" y="1"/>
                  </a:moveTo>
                  <a:cubicBezTo>
                    <a:pt x="359" y="1"/>
                    <a:pt x="312" y="19"/>
                    <a:pt x="270" y="61"/>
                  </a:cubicBezTo>
                  <a:lnTo>
                    <a:pt x="72" y="258"/>
                  </a:lnTo>
                  <a:cubicBezTo>
                    <a:pt x="0" y="331"/>
                    <a:pt x="0" y="456"/>
                    <a:pt x="72" y="533"/>
                  </a:cubicBezTo>
                  <a:cubicBezTo>
                    <a:pt x="111" y="569"/>
                    <a:pt x="160" y="587"/>
                    <a:pt x="209" y="587"/>
                  </a:cubicBezTo>
                  <a:cubicBezTo>
                    <a:pt x="259" y="587"/>
                    <a:pt x="308" y="569"/>
                    <a:pt x="347" y="533"/>
                  </a:cubicBezTo>
                  <a:lnTo>
                    <a:pt x="544" y="335"/>
                  </a:lnTo>
                  <a:cubicBezTo>
                    <a:pt x="684" y="195"/>
                    <a:pt x="555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517;p87"/>
            <p:cNvSpPr/>
            <p:nvPr/>
          </p:nvSpPr>
          <p:spPr>
            <a:xfrm>
              <a:off x="1819289" y="1633320"/>
              <a:ext cx="21585" cy="13192"/>
            </a:xfrm>
            <a:custGeom>
              <a:avLst/>
              <a:gdLst/>
              <a:ahLst/>
              <a:cxnLst/>
              <a:rect l="l" t="t" r="r" b="b"/>
              <a:pathLst>
                <a:path w="823" h="503" extrusionOk="0">
                  <a:moveTo>
                    <a:pt x="274" y="0"/>
                  </a:moveTo>
                  <a:cubicBezTo>
                    <a:pt x="90" y="0"/>
                    <a:pt x="0" y="286"/>
                    <a:pt x="207" y="374"/>
                  </a:cubicBezTo>
                  <a:lnTo>
                    <a:pt x="462" y="485"/>
                  </a:lnTo>
                  <a:cubicBezTo>
                    <a:pt x="491" y="497"/>
                    <a:pt x="519" y="503"/>
                    <a:pt x="544" y="503"/>
                  </a:cubicBezTo>
                  <a:cubicBezTo>
                    <a:pt x="730" y="503"/>
                    <a:pt x="823" y="218"/>
                    <a:pt x="611" y="129"/>
                  </a:cubicBezTo>
                  <a:lnTo>
                    <a:pt x="356" y="18"/>
                  </a:lnTo>
                  <a:cubicBezTo>
                    <a:pt x="328" y="6"/>
                    <a:pt x="300" y="0"/>
                    <a:pt x="2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518;p87"/>
            <p:cNvSpPr/>
            <p:nvPr/>
          </p:nvSpPr>
          <p:spPr>
            <a:xfrm>
              <a:off x="2029529" y="1722782"/>
              <a:ext cx="21611" cy="13088"/>
            </a:xfrm>
            <a:custGeom>
              <a:avLst/>
              <a:gdLst/>
              <a:ahLst/>
              <a:cxnLst/>
              <a:rect l="l" t="t" r="r" b="b"/>
              <a:pathLst>
                <a:path w="824" h="499" extrusionOk="0">
                  <a:moveTo>
                    <a:pt x="277" y="1"/>
                  </a:moveTo>
                  <a:cubicBezTo>
                    <a:pt x="90" y="1"/>
                    <a:pt x="1" y="282"/>
                    <a:pt x="208" y="370"/>
                  </a:cubicBezTo>
                  <a:lnTo>
                    <a:pt x="463" y="481"/>
                  </a:lnTo>
                  <a:cubicBezTo>
                    <a:pt x="491" y="493"/>
                    <a:pt x="519" y="499"/>
                    <a:pt x="545" y="499"/>
                  </a:cubicBezTo>
                  <a:cubicBezTo>
                    <a:pt x="730" y="499"/>
                    <a:pt x="824" y="213"/>
                    <a:pt x="617" y="125"/>
                  </a:cubicBezTo>
                  <a:lnTo>
                    <a:pt x="362" y="19"/>
                  </a:lnTo>
                  <a:cubicBezTo>
                    <a:pt x="332" y="6"/>
                    <a:pt x="304" y="1"/>
                    <a:pt x="2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519;p87"/>
            <p:cNvSpPr/>
            <p:nvPr/>
          </p:nvSpPr>
          <p:spPr>
            <a:xfrm>
              <a:off x="1972379" y="1570977"/>
              <a:ext cx="15343" cy="16891"/>
            </a:xfrm>
            <a:custGeom>
              <a:avLst/>
              <a:gdLst/>
              <a:ahLst/>
              <a:cxnLst/>
              <a:rect l="l" t="t" r="r" b="b"/>
              <a:pathLst>
                <a:path w="585" h="644" extrusionOk="0">
                  <a:moveTo>
                    <a:pt x="336" y="1"/>
                  </a:moveTo>
                  <a:cubicBezTo>
                    <a:pt x="268" y="1"/>
                    <a:pt x="200" y="36"/>
                    <a:pt x="164" y="119"/>
                  </a:cubicBezTo>
                  <a:lnTo>
                    <a:pt x="58" y="374"/>
                  </a:lnTo>
                  <a:cubicBezTo>
                    <a:pt x="0" y="499"/>
                    <a:pt x="95" y="642"/>
                    <a:pt x="233" y="644"/>
                  </a:cubicBezTo>
                  <a:lnTo>
                    <a:pt x="233" y="644"/>
                  </a:lnTo>
                  <a:cubicBezTo>
                    <a:pt x="309" y="643"/>
                    <a:pt x="380" y="595"/>
                    <a:pt x="414" y="524"/>
                  </a:cubicBezTo>
                  <a:lnTo>
                    <a:pt x="520" y="269"/>
                  </a:lnTo>
                  <a:cubicBezTo>
                    <a:pt x="585" y="117"/>
                    <a:pt x="460" y="1"/>
                    <a:pt x="336" y="1"/>
                  </a:cubicBezTo>
                  <a:close/>
                  <a:moveTo>
                    <a:pt x="233" y="644"/>
                  </a:moveTo>
                  <a:cubicBezTo>
                    <a:pt x="233" y="644"/>
                    <a:pt x="232" y="644"/>
                    <a:pt x="231" y="644"/>
                  </a:cubicBezTo>
                  <a:lnTo>
                    <a:pt x="236" y="644"/>
                  </a:lnTo>
                  <a:cubicBezTo>
                    <a:pt x="235" y="644"/>
                    <a:pt x="234" y="644"/>
                    <a:pt x="233" y="644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520;p87"/>
            <p:cNvSpPr/>
            <p:nvPr/>
          </p:nvSpPr>
          <p:spPr>
            <a:xfrm>
              <a:off x="1883258" y="1781296"/>
              <a:ext cx="15002" cy="16864"/>
            </a:xfrm>
            <a:custGeom>
              <a:avLst/>
              <a:gdLst/>
              <a:ahLst/>
              <a:cxnLst/>
              <a:rect l="l" t="t" r="r" b="b"/>
              <a:pathLst>
                <a:path w="572" h="643" extrusionOk="0">
                  <a:moveTo>
                    <a:pt x="322" y="1"/>
                  </a:moveTo>
                  <a:cubicBezTo>
                    <a:pt x="254" y="1"/>
                    <a:pt x="186" y="36"/>
                    <a:pt x="150" y="122"/>
                  </a:cubicBezTo>
                  <a:lnTo>
                    <a:pt x="44" y="377"/>
                  </a:lnTo>
                  <a:cubicBezTo>
                    <a:pt x="1" y="473"/>
                    <a:pt x="49" y="588"/>
                    <a:pt x="145" y="627"/>
                  </a:cubicBezTo>
                  <a:cubicBezTo>
                    <a:pt x="171" y="638"/>
                    <a:pt x="197" y="643"/>
                    <a:pt x="222" y="643"/>
                  </a:cubicBezTo>
                  <a:cubicBezTo>
                    <a:pt x="298" y="643"/>
                    <a:pt x="368" y="598"/>
                    <a:pt x="400" y="526"/>
                  </a:cubicBezTo>
                  <a:lnTo>
                    <a:pt x="506" y="271"/>
                  </a:lnTo>
                  <a:cubicBezTo>
                    <a:pt x="571" y="119"/>
                    <a:pt x="446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521;p87"/>
            <p:cNvSpPr/>
            <p:nvPr/>
          </p:nvSpPr>
          <p:spPr>
            <a:xfrm>
              <a:off x="1884674" y="1570086"/>
              <a:ext cx="15291" cy="17048"/>
            </a:xfrm>
            <a:custGeom>
              <a:avLst/>
              <a:gdLst/>
              <a:ahLst/>
              <a:cxnLst/>
              <a:rect l="l" t="t" r="r" b="b"/>
              <a:pathLst>
                <a:path w="583" h="650" extrusionOk="0">
                  <a:moveTo>
                    <a:pt x="249" y="1"/>
                  </a:moveTo>
                  <a:cubicBezTo>
                    <a:pt x="126" y="1"/>
                    <a:pt x="1" y="115"/>
                    <a:pt x="62" y="269"/>
                  </a:cubicBezTo>
                  <a:lnTo>
                    <a:pt x="168" y="529"/>
                  </a:lnTo>
                  <a:cubicBezTo>
                    <a:pt x="197" y="601"/>
                    <a:pt x="269" y="649"/>
                    <a:pt x="351" y="649"/>
                  </a:cubicBezTo>
                  <a:cubicBezTo>
                    <a:pt x="486" y="649"/>
                    <a:pt x="582" y="509"/>
                    <a:pt x="529" y="384"/>
                  </a:cubicBezTo>
                  <a:lnTo>
                    <a:pt x="423" y="125"/>
                  </a:lnTo>
                  <a:cubicBezTo>
                    <a:pt x="389" y="38"/>
                    <a:pt x="319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522;p87"/>
            <p:cNvSpPr/>
            <p:nvPr/>
          </p:nvSpPr>
          <p:spPr>
            <a:xfrm>
              <a:off x="1970858" y="1782109"/>
              <a:ext cx="14792" cy="16995"/>
            </a:xfrm>
            <a:custGeom>
              <a:avLst/>
              <a:gdLst/>
              <a:ahLst/>
              <a:cxnLst/>
              <a:rect l="l" t="t" r="r" b="b"/>
              <a:pathLst>
                <a:path w="564" h="648" extrusionOk="0">
                  <a:moveTo>
                    <a:pt x="219" y="0"/>
                  </a:moveTo>
                  <a:cubicBezTo>
                    <a:pt x="196" y="0"/>
                    <a:pt x="172" y="5"/>
                    <a:pt x="149" y="14"/>
                  </a:cubicBezTo>
                  <a:lnTo>
                    <a:pt x="145" y="14"/>
                  </a:lnTo>
                  <a:cubicBezTo>
                    <a:pt x="48" y="52"/>
                    <a:pt x="0" y="168"/>
                    <a:pt x="39" y="264"/>
                  </a:cubicBezTo>
                  <a:lnTo>
                    <a:pt x="145" y="524"/>
                  </a:lnTo>
                  <a:cubicBezTo>
                    <a:pt x="178" y="611"/>
                    <a:pt x="246" y="647"/>
                    <a:pt x="315" y="647"/>
                  </a:cubicBezTo>
                  <a:cubicBezTo>
                    <a:pt x="438" y="647"/>
                    <a:pt x="564" y="533"/>
                    <a:pt x="506" y="379"/>
                  </a:cubicBezTo>
                  <a:lnTo>
                    <a:pt x="400" y="119"/>
                  </a:lnTo>
                  <a:cubicBezTo>
                    <a:pt x="370" y="46"/>
                    <a:pt x="296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523;p87"/>
            <p:cNvSpPr/>
            <p:nvPr/>
          </p:nvSpPr>
          <p:spPr>
            <a:xfrm>
              <a:off x="2030551" y="1635261"/>
              <a:ext cx="21375" cy="13061"/>
            </a:xfrm>
            <a:custGeom>
              <a:avLst/>
              <a:gdLst/>
              <a:ahLst/>
              <a:cxnLst/>
              <a:rect l="l" t="t" r="r" b="b"/>
              <a:pathLst>
                <a:path w="815" h="498" extrusionOk="0">
                  <a:moveTo>
                    <a:pt x="540" y="0"/>
                  </a:moveTo>
                  <a:cubicBezTo>
                    <a:pt x="516" y="0"/>
                    <a:pt x="489" y="5"/>
                    <a:pt x="462" y="17"/>
                  </a:cubicBezTo>
                  <a:lnTo>
                    <a:pt x="202" y="122"/>
                  </a:lnTo>
                  <a:cubicBezTo>
                    <a:pt x="0" y="204"/>
                    <a:pt x="58" y="498"/>
                    <a:pt x="275" y="498"/>
                  </a:cubicBezTo>
                  <a:cubicBezTo>
                    <a:pt x="299" y="498"/>
                    <a:pt x="323" y="493"/>
                    <a:pt x="347" y="483"/>
                  </a:cubicBezTo>
                  <a:lnTo>
                    <a:pt x="607" y="377"/>
                  </a:lnTo>
                  <a:cubicBezTo>
                    <a:pt x="815" y="292"/>
                    <a:pt x="726" y="0"/>
                    <a:pt x="5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524;p87"/>
            <p:cNvSpPr/>
            <p:nvPr/>
          </p:nvSpPr>
          <p:spPr>
            <a:xfrm>
              <a:off x="1818371" y="1720815"/>
              <a:ext cx="21690" cy="13114"/>
            </a:xfrm>
            <a:custGeom>
              <a:avLst/>
              <a:gdLst/>
              <a:ahLst/>
              <a:cxnLst/>
              <a:rect l="l" t="t" r="r" b="b"/>
              <a:pathLst>
                <a:path w="827" h="500" extrusionOk="0">
                  <a:moveTo>
                    <a:pt x="551" y="1"/>
                  </a:moveTo>
                  <a:cubicBezTo>
                    <a:pt x="527" y="1"/>
                    <a:pt x="501" y="6"/>
                    <a:pt x="473" y="17"/>
                  </a:cubicBezTo>
                  <a:lnTo>
                    <a:pt x="213" y="123"/>
                  </a:lnTo>
                  <a:cubicBezTo>
                    <a:pt x="1" y="208"/>
                    <a:pt x="89" y="500"/>
                    <a:pt x="278" y="500"/>
                  </a:cubicBezTo>
                  <a:cubicBezTo>
                    <a:pt x="303" y="500"/>
                    <a:pt x="330" y="495"/>
                    <a:pt x="358" y="484"/>
                  </a:cubicBezTo>
                  <a:lnTo>
                    <a:pt x="618" y="378"/>
                  </a:lnTo>
                  <a:cubicBezTo>
                    <a:pt x="826" y="293"/>
                    <a:pt x="737" y="1"/>
                    <a:pt x="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240780" y="1303020"/>
            <a:ext cx="2491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- ноябрь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59078" y="2359973"/>
            <a:ext cx="2775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«Дружи с финансами»</a:t>
            </a:r>
          </a:p>
        </p:txBody>
      </p:sp>
      <p:grpSp>
        <p:nvGrpSpPr>
          <p:cNvPr id="32" name="Google Shape;8645;p86"/>
          <p:cNvGrpSpPr/>
          <p:nvPr/>
        </p:nvGrpSpPr>
        <p:grpSpPr>
          <a:xfrm>
            <a:off x="5798881" y="2456757"/>
            <a:ext cx="334927" cy="555909"/>
            <a:chOff x="920682" y="3811650"/>
            <a:chExt cx="220357" cy="378353"/>
          </a:xfrm>
        </p:grpSpPr>
        <p:sp>
          <p:nvSpPr>
            <p:cNvPr id="33" name="Google Shape;8646;p86"/>
            <p:cNvSpPr/>
            <p:nvPr/>
          </p:nvSpPr>
          <p:spPr>
            <a:xfrm>
              <a:off x="1004563" y="3984464"/>
              <a:ext cx="52596" cy="94850"/>
            </a:xfrm>
            <a:custGeom>
              <a:avLst/>
              <a:gdLst/>
              <a:ahLst/>
              <a:cxnLst/>
              <a:rect l="l" t="t" r="r" b="b"/>
              <a:pathLst>
                <a:path w="2009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2009" y="3623"/>
                  </a:lnTo>
                  <a:lnTo>
                    <a:pt x="2009" y="1"/>
                  </a:ln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647;p86"/>
            <p:cNvSpPr/>
            <p:nvPr/>
          </p:nvSpPr>
          <p:spPr>
            <a:xfrm>
              <a:off x="1030848" y="3984464"/>
              <a:ext cx="26311" cy="94850"/>
            </a:xfrm>
            <a:custGeom>
              <a:avLst/>
              <a:gdLst/>
              <a:ahLst/>
              <a:cxnLst/>
              <a:rect l="l" t="t" r="r" b="b"/>
              <a:pathLst>
                <a:path w="1005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1005" y="3623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648;p86"/>
            <p:cNvSpPr/>
            <p:nvPr/>
          </p:nvSpPr>
          <p:spPr>
            <a:xfrm>
              <a:off x="957413" y="3836443"/>
              <a:ext cx="146791" cy="177108"/>
            </a:xfrm>
            <a:custGeom>
              <a:avLst/>
              <a:gdLst/>
              <a:ahLst/>
              <a:cxnLst/>
              <a:rect l="l" t="t" r="r" b="b"/>
              <a:pathLst>
                <a:path w="5607" h="6765" extrusionOk="0">
                  <a:moveTo>
                    <a:pt x="120" y="0"/>
                  </a:moveTo>
                  <a:cubicBezTo>
                    <a:pt x="67" y="0"/>
                    <a:pt x="24" y="39"/>
                    <a:pt x="24" y="92"/>
                  </a:cubicBezTo>
                  <a:lnTo>
                    <a:pt x="24" y="3944"/>
                  </a:lnTo>
                  <a:cubicBezTo>
                    <a:pt x="0" y="5496"/>
                    <a:pt x="1254" y="6764"/>
                    <a:pt x="2806" y="6764"/>
                  </a:cubicBezTo>
                  <a:cubicBezTo>
                    <a:pt x="4357" y="6764"/>
                    <a:pt x="5606" y="5496"/>
                    <a:pt x="5587" y="3944"/>
                  </a:cubicBezTo>
                  <a:lnTo>
                    <a:pt x="5587" y="92"/>
                  </a:lnTo>
                  <a:cubicBezTo>
                    <a:pt x="5587" y="39"/>
                    <a:pt x="5544" y="0"/>
                    <a:pt x="5491" y="0"/>
                  </a:cubicBezTo>
                  <a:close/>
                </a:path>
              </a:pathLst>
            </a:custGeom>
            <a:solidFill>
              <a:srgbClr val="CAD5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649;p86"/>
            <p:cNvSpPr/>
            <p:nvPr/>
          </p:nvSpPr>
          <p:spPr>
            <a:xfrm>
              <a:off x="978540" y="3836443"/>
              <a:ext cx="125167" cy="157028"/>
            </a:xfrm>
            <a:custGeom>
              <a:avLst/>
              <a:gdLst/>
              <a:ahLst/>
              <a:cxnLst/>
              <a:rect l="l" t="t" r="r" b="b"/>
              <a:pathLst>
                <a:path w="4781" h="5998" extrusionOk="0">
                  <a:moveTo>
                    <a:pt x="0" y="0"/>
                  </a:moveTo>
                  <a:lnTo>
                    <a:pt x="0" y="3214"/>
                  </a:lnTo>
                  <a:cubicBezTo>
                    <a:pt x="0" y="4843"/>
                    <a:pt x="1337" y="5998"/>
                    <a:pt x="2785" y="5998"/>
                  </a:cubicBezTo>
                  <a:cubicBezTo>
                    <a:pt x="3275" y="5998"/>
                    <a:pt x="3779" y="5865"/>
                    <a:pt x="4247" y="5573"/>
                  </a:cubicBezTo>
                  <a:cubicBezTo>
                    <a:pt x="4593" y="5102"/>
                    <a:pt x="4780" y="4530"/>
                    <a:pt x="4780" y="3944"/>
                  </a:cubicBezTo>
                  <a:lnTo>
                    <a:pt x="4780" y="92"/>
                  </a:lnTo>
                  <a:cubicBezTo>
                    <a:pt x="4780" y="39"/>
                    <a:pt x="4737" y="0"/>
                    <a:pt x="4684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650;p86"/>
            <p:cNvSpPr/>
            <p:nvPr/>
          </p:nvSpPr>
          <p:spPr>
            <a:xfrm>
              <a:off x="926206" y="3817331"/>
              <a:ext cx="209178" cy="40003"/>
            </a:xfrm>
            <a:custGeom>
              <a:avLst/>
              <a:gdLst/>
              <a:ahLst/>
              <a:cxnLst/>
              <a:rect l="l" t="t" r="r" b="b"/>
              <a:pathLst>
                <a:path w="7990" h="1528" extrusionOk="0">
                  <a:moveTo>
                    <a:pt x="577" y="0"/>
                  </a:moveTo>
                  <a:cubicBezTo>
                    <a:pt x="260" y="0"/>
                    <a:pt x="5" y="260"/>
                    <a:pt x="1" y="577"/>
                  </a:cubicBezTo>
                  <a:lnTo>
                    <a:pt x="1" y="956"/>
                  </a:lnTo>
                  <a:cubicBezTo>
                    <a:pt x="5" y="1273"/>
                    <a:pt x="260" y="1528"/>
                    <a:pt x="577" y="1528"/>
                  </a:cubicBezTo>
                  <a:lnTo>
                    <a:pt x="7418" y="1528"/>
                  </a:lnTo>
                  <a:cubicBezTo>
                    <a:pt x="7735" y="1528"/>
                    <a:pt x="7990" y="1273"/>
                    <a:pt x="7990" y="956"/>
                  </a:cubicBezTo>
                  <a:lnTo>
                    <a:pt x="7990" y="577"/>
                  </a:lnTo>
                  <a:cubicBezTo>
                    <a:pt x="7990" y="260"/>
                    <a:pt x="7735" y="0"/>
                    <a:pt x="7418" y="0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651;p86"/>
            <p:cNvSpPr/>
            <p:nvPr/>
          </p:nvSpPr>
          <p:spPr>
            <a:xfrm>
              <a:off x="952622" y="3817331"/>
              <a:ext cx="182763" cy="40003"/>
            </a:xfrm>
            <a:custGeom>
              <a:avLst/>
              <a:gdLst/>
              <a:ahLst/>
              <a:cxnLst/>
              <a:rect l="l" t="t" r="r" b="b"/>
              <a:pathLst>
                <a:path w="6981" h="1528" extrusionOk="0">
                  <a:moveTo>
                    <a:pt x="577" y="0"/>
                  </a:moveTo>
                  <a:cubicBezTo>
                    <a:pt x="255" y="0"/>
                    <a:pt x="1" y="260"/>
                    <a:pt x="1" y="577"/>
                  </a:cubicBezTo>
                  <a:lnTo>
                    <a:pt x="1" y="956"/>
                  </a:lnTo>
                  <a:cubicBezTo>
                    <a:pt x="1" y="1273"/>
                    <a:pt x="255" y="1528"/>
                    <a:pt x="577" y="1528"/>
                  </a:cubicBezTo>
                  <a:lnTo>
                    <a:pt x="6409" y="1528"/>
                  </a:lnTo>
                  <a:cubicBezTo>
                    <a:pt x="6726" y="1528"/>
                    <a:pt x="6981" y="1273"/>
                    <a:pt x="6981" y="956"/>
                  </a:cubicBezTo>
                  <a:lnTo>
                    <a:pt x="6981" y="577"/>
                  </a:lnTo>
                  <a:cubicBezTo>
                    <a:pt x="6981" y="260"/>
                    <a:pt x="6726" y="0"/>
                    <a:pt x="6409" y="0"/>
                  </a:cubicBez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652;p86"/>
            <p:cNvSpPr/>
            <p:nvPr/>
          </p:nvSpPr>
          <p:spPr>
            <a:xfrm>
              <a:off x="981420" y="3879430"/>
              <a:ext cx="99013" cy="91316"/>
            </a:xfrm>
            <a:custGeom>
              <a:avLst/>
              <a:gdLst/>
              <a:ahLst/>
              <a:cxnLst/>
              <a:rect l="l" t="t" r="r" b="b"/>
              <a:pathLst>
                <a:path w="3782" h="3488" extrusionOk="0">
                  <a:moveTo>
                    <a:pt x="1889" y="1"/>
                  </a:moveTo>
                  <a:cubicBezTo>
                    <a:pt x="1807" y="1"/>
                    <a:pt x="1725" y="43"/>
                    <a:pt x="1682" y="126"/>
                  </a:cubicBezTo>
                  <a:lnTo>
                    <a:pt x="1303" y="900"/>
                  </a:lnTo>
                  <a:cubicBezTo>
                    <a:pt x="1264" y="967"/>
                    <a:pt x="1197" y="1015"/>
                    <a:pt x="1120" y="1029"/>
                  </a:cubicBezTo>
                  <a:lnTo>
                    <a:pt x="270" y="1149"/>
                  </a:lnTo>
                  <a:cubicBezTo>
                    <a:pt x="77" y="1178"/>
                    <a:pt x="1" y="1418"/>
                    <a:pt x="140" y="1553"/>
                  </a:cubicBezTo>
                  <a:lnTo>
                    <a:pt x="755" y="2153"/>
                  </a:lnTo>
                  <a:cubicBezTo>
                    <a:pt x="808" y="2211"/>
                    <a:pt x="832" y="2288"/>
                    <a:pt x="817" y="2365"/>
                  </a:cubicBezTo>
                  <a:lnTo>
                    <a:pt x="673" y="3210"/>
                  </a:lnTo>
                  <a:cubicBezTo>
                    <a:pt x="647" y="3363"/>
                    <a:pt x="768" y="3488"/>
                    <a:pt x="905" y="3488"/>
                  </a:cubicBezTo>
                  <a:cubicBezTo>
                    <a:pt x="941" y="3488"/>
                    <a:pt x="978" y="3479"/>
                    <a:pt x="1014" y="3460"/>
                  </a:cubicBezTo>
                  <a:lnTo>
                    <a:pt x="1778" y="3061"/>
                  </a:lnTo>
                  <a:cubicBezTo>
                    <a:pt x="1812" y="3042"/>
                    <a:pt x="1849" y="3033"/>
                    <a:pt x="1886" y="3033"/>
                  </a:cubicBezTo>
                  <a:cubicBezTo>
                    <a:pt x="1923" y="3033"/>
                    <a:pt x="1961" y="3042"/>
                    <a:pt x="1994" y="3061"/>
                  </a:cubicBezTo>
                  <a:lnTo>
                    <a:pt x="2753" y="3460"/>
                  </a:lnTo>
                  <a:cubicBezTo>
                    <a:pt x="2789" y="3479"/>
                    <a:pt x="2826" y="3488"/>
                    <a:pt x="2863" y="3488"/>
                  </a:cubicBezTo>
                  <a:cubicBezTo>
                    <a:pt x="3000" y="3488"/>
                    <a:pt x="3122" y="3363"/>
                    <a:pt x="3099" y="3210"/>
                  </a:cubicBezTo>
                  <a:lnTo>
                    <a:pt x="2960" y="2365"/>
                  </a:lnTo>
                  <a:cubicBezTo>
                    <a:pt x="2946" y="2288"/>
                    <a:pt x="2970" y="2211"/>
                    <a:pt x="3027" y="2153"/>
                  </a:cubicBezTo>
                  <a:lnTo>
                    <a:pt x="3642" y="1553"/>
                  </a:lnTo>
                  <a:cubicBezTo>
                    <a:pt x="3781" y="1418"/>
                    <a:pt x="3705" y="1178"/>
                    <a:pt x="3508" y="1154"/>
                  </a:cubicBezTo>
                  <a:lnTo>
                    <a:pt x="2662" y="1029"/>
                  </a:lnTo>
                  <a:cubicBezTo>
                    <a:pt x="2580" y="1020"/>
                    <a:pt x="2513" y="972"/>
                    <a:pt x="2480" y="900"/>
                  </a:cubicBezTo>
                  <a:lnTo>
                    <a:pt x="2100" y="131"/>
                  </a:lnTo>
                  <a:cubicBezTo>
                    <a:pt x="2056" y="44"/>
                    <a:pt x="1973" y="1"/>
                    <a:pt x="1889" y="1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653;p86"/>
            <p:cNvSpPr/>
            <p:nvPr/>
          </p:nvSpPr>
          <p:spPr>
            <a:xfrm>
              <a:off x="980661" y="4063816"/>
              <a:ext cx="100400" cy="39663"/>
            </a:xfrm>
            <a:custGeom>
              <a:avLst/>
              <a:gdLst/>
              <a:ahLst/>
              <a:cxnLst/>
              <a:rect l="l" t="t" r="r" b="b"/>
              <a:pathLst>
                <a:path w="3835" h="1515" extrusionOk="0">
                  <a:moveTo>
                    <a:pt x="231" y="1"/>
                  </a:moveTo>
                  <a:cubicBezTo>
                    <a:pt x="106" y="1"/>
                    <a:pt x="1" y="102"/>
                    <a:pt x="6" y="232"/>
                  </a:cubicBezTo>
                  <a:lnTo>
                    <a:pt x="6" y="1514"/>
                  </a:lnTo>
                  <a:lnTo>
                    <a:pt x="3834" y="1514"/>
                  </a:lnTo>
                  <a:lnTo>
                    <a:pt x="3834" y="232"/>
                  </a:lnTo>
                  <a:cubicBezTo>
                    <a:pt x="3834" y="102"/>
                    <a:pt x="3734" y="1"/>
                    <a:pt x="3609" y="1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654;p86"/>
            <p:cNvSpPr/>
            <p:nvPr/>
          </p:nvSpPr>
          <p:spPr>
            <a:xfrm>
              <a:off x="958041" y="4091750"/>
              <a:ext cx="145666" cy="41521"/>
            </a:xfrm>
            <a:custGeom>
              <a:avLst/>
              <a:gdLst/>
              <a:ahLst/>
              <a:cxnLst/>
              <a:rect l="l" t="t" r="r" b="b"/>
              <a:pathLst>
                <a:path w="5564" h="1586" extrusionOk="0">
                  <a:moveTo>
                    <a:pt x="288" y="0"/>
                  </a:moveTo>
                  <a:cubicBezTo>
                    <a:pt x="130" y="0"/>
                    <a:pt x="0" y="130"/>
                    <a:pt x="0" y="289"/>
                  </a:cubicBezTo>
                  <a:lnTo>
                    <a:pt x="0" y="1586"/>
                  </a:lnTo>
                  <a:lnTo>
                    <a:pt x="5563" y="1586"/>
                  </a:lnTo>
                  <a:lnTo>
                    <a:pt x="5563" y="289"/>
                  </a:lnTo>
                  <a:cubicBezTo>
                    <a:pt x="5563" y="130"/>
                    <a:pt x="5433" y="0"/>
                    <a:pt x="5275" y="0"/>
                  </a:cubicBez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655;p86"/>
            <p:cNvSpPr/>
            <p:nvPr/>
          </p:nvSpPr>
          <p:spPr>
            <a:xfrm>
              <a:off x="926206" y="4112511"/>
              <a:ext cx="209178" cy="72074"/>
            </a:xfrm>
            <a:custGeom>
              <a:avLst/>
              <a:gdLst/>
              <a:ahLst/>
              <a:cxnLst/>
              <a:rect l="l" t="t" r="r" b="b"/>
              <a:pathLst>
                <a:path w="7990" h="2753" extrusionOk="0">
                  <a:moveTo>
                    <a:pt x="659" y="0"/>
                  </a:moveTo>
                  <a:cubicBezTo>
                    <a:pt x="299" y="5"/>
                    <a:pt x="5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9" y="2748"/>
                    <a:pt x="659" y="2753"/>
                  </a:cubicBezTo>
                  <a:lnTo>
                    <a:pt x="7332" y="2753"/>
                  </a:lnTo>
                  <a:cubicBezTo>
                    <a:pt x="7697" y="2748"/>
                    <a:pt x="7990" y="2455"/>
                    <a:pt x="7990" y="2090"/>
                  </a:cubicBezTo>
                  <a:lnTo>
                    <a:pt x="7990" y="658"/>
                  </a:lnTo>
                  <a:cubicBezTo>
                    <a:pt x="7990" y="298"/>
                    <a:pt x="7697" y="5"/>
                    <a:pt x="7332" y="0"/>
                  </a:cubicBezTo>
                  <a:close/>
                </a:path>
              </a:pathLst>
            </a:custGeom>
            <a:solidFill>
              <a:srgbClr val="88A1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656;p86"/>
            <p:cNvSpPr/>
            <p:nvPr/>
          </p:nvSpPr>
          <p:spPr>
            <a:xfrm>
              <a:off x="952491" y="4112511"/>
              <a:ext cx="182893" cy="72074"/>
            </a:xfrm>
            <a:custGeom>
              <a:avLst/>
              <a:gdLst/>
              <a:ahLst/>
              <a:cxnLst/>
              <a:rect l="l" t="t" r="r" b="b"/>
              <a:pathLst>
                <a:path w="6986" h="2753" extrusionOk="0">
                  <a:moveTo>
                    <a:pt x="659" y="0"/>
                  </a:moveTo>
                  <a:cubicBezTo>
                    <a:pt x="299" y="5"/>
                    <a:pt x="1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4" y="2748"/>
                    <a:pt x="659" y="2753"/>
                  </a:cubicBezTo>
                  <a:lnTo>
                    <a:pt x="6328" y="2753"/>
                  </a:lnTo>
                  <a:cubicBezTo>
                    <a:pt x="6693" y="2748"/>
                    <a:pt x="6986" y="2455"/>
                    <a:pt x="6986" y="2090"/>
                  </a:cubicBezTo>
                  <a:lnTo>
                    <a:pt x="6986" y="658"/>
                  </a:lnTo>
                  <a:cubicBezTo>
                    <a:pt x="6986" y="293"/>
                    <a:pt x="6688" y="0"/>
                    <a:pt x="6328" y="0"/>
                  </a:cubicBez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657;p86"/>
            <p:cNvSpPr/>
            <p:nvPr/>
          </p:nvSpPr>
          <p:spPr>
            <a:xfrm>
              <a:off x="920682" y="3811650"/>
              <a:ext cx="220357" cy="378353"/>
            </a:xfrm>
            <a:custGeom>
              <a:avLst/>
              <a:gdLst/>
              <a:ahLst/>
              <a:cxnLst/>
              <a:rect l="l" t="t" r="r" b="b"/>
              <a:pathLst>
                <a:path w="8417" h="14452" extrusionOk="0">
                  <a:moveTo>
                    <a:pt x="5001" y="7774"/>
                  </a:moveTo>
                  <a:lnTo>
                    <a:pt x="5001" y="9422"/>
                  </a:lnTo>
                  <a:lnTo>
                    <a:pt x="3416" y="9422"/>
                  </a:lnTo>
                  <a:lnTo>
                    <a:pt x="3416" y="7774"/>
                  </a:lnTo>
                  <a:cubicBezTo>
                    <a:pt x="3675" y="7846"/>
                    <a:pt x="3942" y="7882"/>
                    <a:pt x="4209" y="7882"/>
                  </a:cubicBezTo>
                  <a:cubicBezTo>
                    <a:pt x="4475" y="7882"/>
                    <a:pt x="4742" y="7846"/>
                    <a:pt x="5001" y="7774"/>
                  </a:cubicBezTo>
                  <a:close/>
                  <a:moveTo>
                    <a:pt x="5909" y="9849"/>
                  </a:moveTo>
                  <a:lnTo>
                    <a:pt x="5909" y="10488"/>
                  </a:lnTo>
                  <a:lnTo>
                    <a:pt x="2503" y="10488"/>
                  </a:lnTo>
                  <a:lnTo>
                    <a:pt x="2503" y="9849"/>
                  </a:lnTo>
                  <a:close/>
                  <a:moveTo>
                    <a:pt x="6774" y="10916"/>
                  </a:moveTo>
                  <a:lnTo>
                    <a:pt x="6774" y="11281"/>
                  </a:lnTo>
                  <a:lnTo>
                    <a:pt x="1638" y="11281"/>
                  </a:lnTo>
                  <a:lnTo>
                    <a:pt x="1638" y="10916"/>
                  </a:lnTo>
                  <a:lnTo>
                    <a:pt x="2503" y="10916"/>
                  </a:lnTo>
                  <a:lnTo>
                    <a:pt x="2503" y="10935"/>
                  </a:lnTo>
                  <a:lnTo>
                    <a:pt x="5914" y="10935"/>
                  </a:lnTo>
                  <a:lnTo>
                    <a:pt x="5914" y="10916"/>
                  </a:lnTo>
                  <a:close/>
                  <a:moveTo>
                    <a:pt x="7543" y="11708"/>
                  </a:moveTo>
                  <a:cubicBezTo>
                    <a:pt x="7792" y="11708"/>
                    <a:pt x="7989" y="11905"/>
                    <a:pt x="7989" y="12150"/>
                  </a:cubicBezTo>
                  <a:lnTo>
                    <a:pt x="7989" y="13582"/>
                  </a:lnTo>
                  <a:cubicBezTo>
                    <a:pt x="7989" y="13827"/>
                    <a:pt x="7792" y="14029"/>
                    <a:pt x="7543" y="14029"/>
                  </a:cubicBezTo>
                  <a:lnTo>
                    <a:pt x="870" y="14029"/>
                  </a:lnTo>
                  <a:cubicBezTo>
                    <a:pt x="625" y="14029"/>
                    <a:pt x="428" y="13827"/>
                    <a:pt x="428" y="13582"/>
                  </a:cubicBezTo>
                  <a:lnTo>
                    <a:pt x="428" y="12150"/>
                  </a:lnTo>
                  <a:cubicBezTo>
                    <a:pt x="428" y="11905"/>
                    <a:pt x="625" y="11708"/>
                    <a:pt x="870" y="11708"/>
                  </a:cubicBezTo>
                  <a:close/>
                  <a:moveTo>
                    <a:pt x="788" y="1"/>
                  </a:moveTo>
                  <a:cubicBezTo>
                    <a:pt x="356" y="1"/>
                    <a:pt x="0" y="352"/>
                    <a:pt x="0" y="789"/>
                  </a:cubicBezTo>
                  <a:lnTo>
                    <a:pt x="0" y="1168"/>
                  </a:lnTo>
                  <a:cubicBezTo>
                    <a:pt x="0" y="1605"/>
                    <a:pt x="356" y="1956"/>
                    <a:pt x="788" y="1956"/>
                  </a:cubicBezTo>
                  <a:lnTo>
                    <a:pt x="1216" y="1956"/>
                  </a:lnTo>
                  <a:lnTo>
                    <a:pt x="1216" y="4887"/>
                  </a:lnTo>
                  <a:cubicBezTo>
                    <a:pt x="1216" y="6068"/>
                    <a:pt x="1907" y="7140"/>
                    <a:pt x="2988" y="7620"/>
                  </a:cubicBezTo>
                  <a:lnTo>
                    <a:pt x="2988" y="9422"/>
                  </a:lnTo>
                  <a:lnTo>
                    <a:pt x="2297" y="9422"/>
                  </a:lnTo>
                  <a:cubicBezTo>
                    <a:pt x="2177" y="9422"/>
                    <a:pt x="2080" y="9518"/>
                    <a:pt x="2080" y="9633"/>
                  </a:cubicBezTo>
                  <a:lnTo>
                    <a:pt x="2080" y="10488"/>
                  </a:lnTo>
                  <a:lnTo>
                    <a:pt x="1427" y="10488"/>
                  </a:lnTo>
                  <a:cubicBezTo>
                    <a:pt x="1312" y="10488"/>
                    <a:pt x="1216" y="10584"/>
                    <a:pt x="1216" y="10699"/>
                  </a:cubicBezTo>
                  <a:lnTo>
                    <a:pt x="1216" y="11281"/>
                  </a:lnTo>
                  <a:lnTo>
                    <a:pt x="870" y="11281"/>
                  </a:lnTo>
                  <a:cubicBezTo>
                    <a:pt x="389" y="11281"/>
                    <a:pt x="0" y="11670"/>
                    <a:pt x="0" y="12150"/>
                  </a:cubicBezTo>
                  <a:lnTo>
                    <a:pt x="0" y="13582"/>
                  </a:lnTo>
                  <a:cubicBezTo>
                    <a:pt x="0" y="14062"/>
                    <a:pt x="389" y="14451"/>
                    <a:pt x="870" y="14451"/>
                  </a:cubicBezTo>
                  <a:lnTo>
                    <a:pt x="7543" y="14451"/>
                  </a:lnTo>
                  <a:cubicBezTo>
                    <a:pt x="8023" y="14451"/>
                    <a:pt x="8412" y="14062"/>
                    <a:pt x="8417" y="13582"/>
                  </a:cubicBezTo>
                  <a:lnTo>
                    <a:pt x="8417" y="12150"/>
                  </a:lnTo>
                  <a:cubicBezTo>
                    <a:pt x="8412" y="11670"/>
                    <a:pt x="8023" y="11281"/>
                    <a:pt x="7543" y="11281"/>
                  </a:cubicBezTo>
                  <a:lnTo>
                    <a:pt x="7202" y="11281"/>
                  </a:lnTo>
                  <a:lnTo>
                    <a:pt x="7202" y="10704"/>
                  </a:lnTo>
                  <a:cubicBezTo>
                    <a:pt x="7202" y="10584"/>
                    <a:pt x="7105" y="10488"/>
                    <a:pt x="6990" y="10488"/>
                  </a:cubicBezTo>
                  <a:lnTo>
                    <a:pt x="6337" y="10488"/>
                  </a:lnTo>
                  <a:lnTo>
                    <a:pt x="6337" y="9638"/>
                  </a:lnTo>
                  <a:cubicBezTo>
                    <a:pt x="6337" y="9518"/>
                    <a:pt x="6241" y="9422"/>
                    <a:pt x="6125" y="9422"/>
                  </a:cubicBezTo>
                  <a:lnTo>
                    <a:pt x="5424" y="9422"/>
                  </a:lnTo>
                  <a:lnTo>
                    <a:pt x="5424" y="7620"/>
                  </a:lnTo>
                  <a:cubicBezTo>
                    <a:pt x="5808" y="7452"/>
                    <a:pt x="6149" y="7202"/>
                    <a:pt x="6433" y="6890"/>
                  </a:cubicBezTo>
                  <a:cubicBezTo>
                    <a:pt x="6574" y="6731"/>
                    <a:pt x="6430" y="6532"/>
                    <a:pt x="6270" y="6532"/>
                  </a:cubicBezTo>
                  <a:cubicBezTo>
                    <a:pt x="6217" y="6532"/>
                    <a:pt x="6163" y="6554"/>
                    <a:pt x="6116" y="6606"/>
                  </a:cubicBezTo>
                  <a:cubicBezTo>
                    <a:pt x="5620" y="7156"/>
                    <a:pt x="4922" y="7456"/>
                    <a:pt x="4208" y="7456"/>
                  </a:cubicBezTo>
                  <a:cubicBezTo>
                    <a:pt x="3899" y="7456"/>
                    <a:pt x="3587" y="7400"/>
                    <a:pt x="3286" y="7284"/>
                  </a:cubicBezTo>
                  <a:cubicBezTo>
                    <a:pt x="2297" y="6904"/>
                    <a:pt x="1638" y="5953"/>
                    <a:pt x="1638" y="4887"/>
                  </a:cubicBezTo>
                  <a:lnTo>
                    <a:pt x="1638" y="1956"/>
                  </a:lnTo>
                  <a:lnTo>
                    <a:pt x="6774" y="1956"/>
                  </a:lnTo>
                  <a:lnTo>
                    <a:pt x="6774" y="4887"/>
                  </a:lnTo>
                  <a:cubicBezTo>
                    <a:pt x="6774" y="5257"/>
                    <a:pt x="6697" y="5617"/>
                    <a:pt x="6543" y="5953"/>
                  </a:cubicBezTo>
                  <a:cubicBezTo>
                    <a:pt x="6495" y="6059"/>
                    <a:pt x="6543" y="6188"/>
                    <a:pt x="6649" y="6237"/>
                  </a:cubicBezTo>
                  <a:cubicBezTo>
                    <a:pt x="6678" y="6246"/>
                    <a:pt x="6707" y="6256"/>
                    <a:pt x="6740" y="6256"/>
                  </a:cubicBezTo>
                  <a:cubicBezTo>
                    <a:pt x="6822" y="6256"/>
                    <a:pt x="6899" y="6208"/>
                    <a:pt x="6933" y="6131"/>
                  </a:cubicBezTo>
                  <a:cubicBezTo>
                    <a:pt x="7110" y="5742"/>
                    <a:pt x="7202" y="5319"/>
                    <a:pt x="7202" y="4891"/>
                  </a:cubicBezTo>
                  <a:lnTo>
                    <a:pt x="7202" y="1956"/>
                  </a:lnTo>
                  <a:lnTo>
                    <a:pt x="7629" y="1956"/>
                  </a:lnTo>
                  <a:cubicBezTo>
                    <a:pt x="8061" y="1956"/>
                    <a:pt x="8412" y="1605"/>
                    <a:pt x="8417" y="1168"/>
                  </a:cubicBezTo>
                  <a:lnTo>
                    <a:pt x="8417" y="789"/>
                  </a:lnTo>
                  <a:cubicBezTo>
                    <a:pt x="8412" y="352"/>
                    <a:pt x="8061" y="1"/>
                    <a:pt x="7629" y="1"/>
                  </a:cubicBezTo>
                  <a:lnTo>
                    <a:pt x="2671" y="1"/>
                  </a:lnTo>
                  <a:cubicBezTo>
                    <a:pt x="2388" y="1"/>
                    <a:pt x="2388" y="424"/>
                    <a:pt x="2671" y="428"/>
                  </a:cubicBezTo>
                  <a:lnTo>
                    <a:pt x="7629" y="428"/>
                  </a:lnTo>
                  <a:cubicBezTo>
                    <a:pt x="7826" y="428"/>
                    <a:pt x="7989" y="587"/>
                    <a:pt x="7989" y="789"/>
                  </a:cubicBezTo>
                  <a:lnTo>
                    <a:pt x="7989" y="1168"/>
                  </a:lnTo>
                  <a:cubicBezTo>
                    <a:pt x="7989" y="1365"/>
                    <a:pt x="7826" y="1529"/>
                    <a:pt x="7629" y="1529"/>
                  </a:cubicBezTo>
                  <a:lnTo>
                    <a:pt x="788" y="1529"/>
                  </a:lnTo>
                  <a:cubicBezTo>
                    <a:pt x="591" y="1529"/>
                    <a:pt x="428" y="1365"/>
                    <a:pt x="428" y="1168"/>
                  </a:cubicBezTo>
                  <a:lnTo>
                    <a:pt x="428" y="789"/>
                  </a:lnTo>
                  <a:cubicBezTo>
                    <a:pt x="428" y="587"/>
                    <a:pt x="591" y="428"/>
                    <a:pt x="788" y="428"/>
                  </a:cubicBezTo>
                  <a:lnTo>
                    <a:pt x="1821" y="428"/>
                  </a:lnTo>
                  <a:cubicBezTo>
                    <a:pt x="2104" y="424"/>
                    <a:pt x="2104" y="1"/>
                    <a:pt x="182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658;p86"/>
            <p:cNvSpPr/>
            <p:nvPr/>
          </p:nvSpPr>
          <p:spPr>
            <a:xfrm>
              <a:off x="974011" y="3873828"/>
              <a:ext cx="113464" cy="102495"/>
            </a:xfrm>
            <a:custGeom>
              <a:avLst/>
              <a:gdLst/>
              <a:ahLst/>
              <a:cxnLst/>
              <a:rect l="l" t="t" r="r" b="b"/>
              <a:pathLst>
                <a:path w="4334" h="3915" extrusionOk="0">
                  <a:moveTo>
                    <a:pt x="2170" y="0"/>
                  </a:moveTo>
                  <a:cubicBezTo>
                    <a:pt x="2009" y="0"/>
                    <a:pt x="1850" y="83"/>
                    <a:pt x="1768" y="249"/>
                  </a:cubicBezTo>
                  <a:cubicBezTo>
                    <a:pt x="1365" y="1070"/>
                    <a:pt x="1389" y="1022"/>
                    <a:pt x="1384" y="1027"/>
                  </a:cubicBezTo>
                  <a:cubicBezTo>
                    <a:pt x="1249" y="1181"/>
                    <a:pt x="1385" y="1379"/>
                    <a:pt x="1544" y="1379"/>
                  </a:cubicBezTo>
                  <a:cubicBezTo>
                    <a:pt x="1623" y="1379"/>
                    <a:pt x="1708" y="1330"/>
                    <a:pt x="1768" y="1205"/>
                  </a:cubicBezTo>
                  <a:cubicBezTo>
                    <a:pt x="2132" y="473"/>
                    <a:pt x="2150" y="426"/>
                    <a:pt x="2164" y="426"/>
                  </a:cubicBezTo>
                  <a:cubicBezTo>
                    <a:pt x="2166" y="426"/>
                    <a:pt x="2169" y="427"/>
                    <a:pt x="2172" y="427"/>
                  </a:cubicBezTo>
                  <a:cubicBezTo>
                    <a:pt x="2174" y="427"/>
                    <a:pt x="2176" y="425"/>
                    <a:pt x="2178" y="425"/>
                  </a:cubicBezTo>
                  <a:cubicBezTo>
                    <a:pt x="2189" y="425"/>
                    <a:pt x="2210" y="475"/>
                    <a:pt x="2570" y="1205"/>
                  </a:cubicBezTo>
                  <a:cubicBezTo>
                    <a:pt x="2638" y="1339"/>
                    <a:pt x="2763" y="1431"/>
                    <a:pt x="2911" y="1450"/>
                  </a:cubicBezTo>
                  <a:lnTo>
                    <a:pt x="3757" y="1575"/>
                  </a:lnTo>
                  <a:cubicBezTo>
                    <a:pt x="3771" y="1575"/>
                    <a:pt x="3781" y="1584"/>
                    <a:pt x="3781" y="1599"/>
                  </a:cubicBezTo>
                  <a:cubicBezTo>
                    <a:pt x="3781" y="1613"/>
                    <a:pt x="3810" y="1575"/>
                    <a:pt x="3156" y="2214"/>
                  </a:cubicBezTo>
                  <a:cubicBezTo>
                    <a:pt x="3070" y="2295"/>
                    <a:pt x="3022" y="2416"/>
                    <a:pt x="3022" y="2536"/>
                  </a:cubicBezTo>
                  <a:cubicBezTo>
                    <a:pt x="3022" y="2617"/>
                    <a:pt x="3176" y="3439"/>
                    <a:pt x="3176" y="3463"/>
                  </a:cubicBezTo>
                  <a:cubicBezTo>
                    <a:pt x="3172" y="3474"/>
                    <a:pt x="3162" y="3485"/>
                    <a:pt x="3152" y="3485"/>
                  </a:cubicBezTo>
                  <a:cubicBezTo>
                    <a:pt x="3149" y="3485"/>
                    <a:pt x="3145" y="3484"/>
                    <a:pt x="3142" y="3482"/>
                  </a:cubicBezTo>
                  <a:lnTo>
                    <a:pt x="2378" y="3083"/>
                  </a:lnTo>
                  <a:cubicBezTo>
                    <a:pt x="2313" y="3050"/>
                    <a:pt x="2242" y="3033"/>
                    <a:pt x="2172" y="3033"/>
                  </a:cubicBezTo>
                  <a:cubicBezTo>
                    <a:pt x="2101" y="3033"/>
                    <a:pt x="2030" y="3050"/>
                    <a:pt x="1965" y="3083"/>
                  </a:cubicBezTo>
                  <a:cubicBezTo>
                    <a:pt x="1219" y="3474"/>
                    <a:pt x="1200" y="3487"/>
                    <a:pt x="1193" y="3487"/>
                  </a:cubicBezTo>
                  <a:cubicBezTo>
                    <a:pt x="1193" y="3487"/>
                    <a:pt x="1192" y="3487"/>
                    <a:pt x="1192" y="3487"/>
                  </a:cubicBezTo>
                  <a:cubicBezTo>
                    <a:pt x="1177" y="3487"/>
                    <a:pt x="1168" y="3472"/>
                    <a:pt x="1168" y="3458"/>
                  </a:cubicBezTo>
                  <a:cubicBezTo>
                    <a:pt x="1321" y="2564"/>
                    <a:pt x="1321" y="2603"/>
                    <a:pt x="1321" y="2536"/>
                  </a:cubicBezTo>
                  <a:cubicBezTo>
                    <a:pt x="1321" y="2416"/>
                    <a:pt x="1273" y="2300"/>
                    <a:pt x="1187" y="2214"/>
                  </a:cubicBezTo>
                  <a:lnTo>
                    <a:pt x="572" y="1613"/>
                  </a:lnTo>
                  <a:cubicBezTo>
                    <a:pt x="557" y="1599"/>
                    <a:pt x="562" y="1575"/>
                    <a:pt x="581" y="1575"/>
                  </a:cubicBezTo>
                  <a:lnTo>
                    <a:pt x="759" y="1551"/>
                  </a:lnTo>
                  <a:cubicBezTo>
                    <a:pt x="1016" y="1500"/>
                    <a:pt x="969" y="1127"/>
                    <a:pt x="720" y="1127"/>
                  </a:cubicBezTo>
                  <a:cubicBezTo>
                    <a:pt x="712" y="1127"/>
                    <a:pt x="705" y="1127"/>
                    <a:pt x="697" y="1128"/>
                  </a:cubicBezTo>
                  <a:lnTo>
                    <a:pt x="524" y="1152"/>
                  </a:lnTo>
                  <a:cubicBezTo>
                    <a:pt x="149" y="1205"/>
                    <a:pt x="0" y="1666"/>
                    <a:pt x="274" y="1926"/>
                  </a:cubicBezTo>
                  <a:cubicBezTo>
                    <a:pt x="913" y="2555"/>
                    <a:pt x="899" y="2521"/>
                    <a:pt x="894" y="2545"/>
                  </a:cubicBezTo>
                  <a:cubicBezTo>
                    <a:pt x="745" y="3434"/>
                    <a:pt x="745" y="3400"/>
                    <a:pt x="745" y="3468"/>
                  </a:cubicBezTo>
                  <a:cubicBezTo>
                    <a:pt x="745" y="3727"/>
                    <a:pt x="956" y="3915"/>
                    <a:pt x="1189" y="3915"/>
                  </a:cubicBezTo>
                  <a:cubicBezTo>
                    <a:pt x="1258" y="3915"/>
                    <a:pt x="1330" y="3898"/>
                    <a:pt x="1398" y="3862"/>
                  </a:cubicBezTo>
                  <a:cubicBezTo>
                    <a:pt x="2083" y="3507"/>
                    <a:pt x="2155" y="3460"/>
                    <a:pt x="2174" y="3460"/>
                  </a:cubicBezTo>
                  <a:cubicBezTo>
                    <a:pt x="2177" y="3460"/>
                    <a:pt x="2179" y="3461"/>
                    <a:pt x="2181" y="3463"/>
                  </a:cubicBezTo>
                  <a:cubicBezTo>
                    <a:pt x="2907" y="3828"/>
                    <a:pt x="2959" y="3914"/>
                    <a:pt x="3152" y="3914"/>
                  </a:cubicBezTo>
                  <a:cubicBezTo>
                    <a:pt x="3425" y="3914"/>
                    <a:pt x="3637" y="3665"/>
                    <a:pt x="3594" y="3391"/>
                  </a:cubicBezTo>
                  <a:cubicBezTo>
                    <a:pt x="3445" y="2502"/>
                    <a:pt x="3435" y="2536"/>
                    <a:pt x="3454" y="2521"/>
                  </a:cubicBezTo>
                  <a:lnTo>
                    <a:pt x="4069" y="1921"/>
                  </a:lnTo>
                  <a:cubicBezTo>
                    <a:pt x="4333" y="1661"/>
                    <a:pt x="4189" y="1210"/>
                    <a:pt x="3819" y="1157"/>
                  </a:cubicBezTo>
                  <a:lnTo>
                    <a:pt x="2969" y="1032"/>
                  </a:lnTo>
                  <a:cubicBezTo>
                    <a:pt x="2945" y="1027"/>
                    <a:pt x="2969" y="1051"/>
                    <a:pt x="2575" y="249"/>
                  </a:cubicBezTo>
                  <a:cubicBezTo>
                    <a:pt x="2491" y="83"/>
                    <a:pt x="2330" y="0"/>
                    <a:pt x="21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659;p86"/>
            <p:cNvSpPr/>
            <p:nvPr/>
          </p:nvSpPr>
          <p:spPr>
            <a:xfrm>
              <a:off x="985190" y="41299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4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660;p86"/>
            <p:cNvSpPr/>
            <p:nvPr/>
          </p:nvSpPr>
          <p:spPr>
            <a:xfrm>
              <a:off x="985190" y="41543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8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49030" y="1198619"/>
            <a:ext cx="340337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инициатива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инновация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>
              <a:lnSpc>
                <a:spcPct val="13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видеосопровождение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4" name="Google Shape;7673;p85"/>
          <p:cNvGrpSpPr/>
          <p:nvPr/>
        </p:nvGrpSpPr>
        <p:grpSpPr>
          <a:xfrm>
            <a:off x="563516" y="2685973"/>
            <a:ext cx="364739" cy="266272"/>
            <a:chOff x="6217870" y="3235200"/>
            <a:chExt cx="455217" cy="308577"/>
          </a:xfrm>
        </p:grpSpPr>
        <p:sp>
          <p:nvSpPr>
            <p:cNvPr id="85" name="Google Shape;7674;p85"/>
            <p:cNvSpPr/>
            <p:nvPr/>
          </p:nvSpPr>
          <p:spPr>
            <a:xfrm>
              <a:off x="6533676" y="3411885"/>
              <a:ext cx="91656" cy="58389"/>
            </a:xfrm>
            <a:custGeom>
              <a:avLst/>
              <a:gdLst/>
              <a:ahLst/>
              <a:cxnLst/>
              <a:rect l="l" t="t" r="r" b="b"/>
              <a:pathLst>
                <a:path w="3499" h="2229" extrusionOk="0">
                  <a:moveTo>
                    <a:pt x="0" y="1"/>
                  </a:moveTo>
                  <a:lnTo>
                    <a:pt x="0" y="2228"/>
                  </a:lnTo>
                  <a:lnTo>
                    <a:pt x="3499" y="2228"/>
                  </a:lnTo>
                  <a:lnTo>
                    <a:pt x="3499" y="1"/>
                  </a:ln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7675;p85"/>
            <p:cNvSpPr/>
            <p:nvPr/>
          </p:nvSpPr>
          <p:spPr>
            <a:xfrm>
              <a:off x="6533676" y="3441067"/>
              <a:ext cx="91656" cy="29207"/>
            </a:xfrm>
            <a:custGeom>
              <a:avLst/>
              <a:gdLst/>
              <a:ahLst/>
              <a:cxnLst/>
              <a:rect l="l" t="t" r="r" b="b"/>
              <a:pathLst>
                <a:path w="3499" h="1115" extrusionOk="0">
                  <a:moveTo>
                    <a:pt x="0" y="1"/>
                  </a:moveTo>
                  <a:lnTo>
                    <a:pt x="0" y="1114"/>
                  </a:lnTo>
                  <a:lnTo>
                    <a:pt x="3499" y="1114"/>
                  </a:lnTo>
                  <a:lnTo>
                    <a:pt x="3499" y="1"/>
                  </a:ln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7676;p85"/>
            <p:cNvSpPr/>
            <p:nvPr/>
          </p:nvSpPr>
          <p:spPr>
            <a:xfrm>
              <a:off x="6602517" y="3372776"/>
              <a:ext cx="64021" cy="136686"/>
            </a:xfrm>
            <a:custGeom>
              <a:avLst/>
              <a:gdLst/>
              <a:ahLst/>
              <a:cxnLst/>
              <a:rect l="l" t="t" r="r" b="b"/>
              <a:pathLst>
                <a:path w="2444" h="5218" extrusionOk="0">
                  <a:moveTo>
                    <a:pt x="2177" y="0"/>
                  </a:moveTo>
                  <a:cubicBezTo>
                    <a:pt x="2153" y="0"/>
                    <a:pt x="2129" y="3"/>
                    <a:pt x="2104" y="10"/>
                  </a:cubicBezTo>
                  <a:lnTo>
                    <a:pt x="196" y="534"/>
                  </a:lnTo>
                  <a:cubicBezTo>
                    <a:pt x="79" y="565"/>
                    <a:pt x="0" y="672"/>
                    <a:pt x="0" y="791"/>
                  </a:cubicBezTo>
                  <a:lnTo>
                    <a:pt x="0" y="4427"/>
                  </a:lnTo>
                  <a:cubicBezTo>
                    <a:pt x="0" y="4547"/>
                    <a:pt x="79" y="4650"/>
                    <a:pt x="196" y="4684"/>
                  </a:cubicBezTo>
                  <a:lnTo>
                    <a:pt x="2104" y="5209"/>
                  </a:lnTo>
                  <a:cubicBezTo>
                    <a:pt x="2128" y="5215"/>
                    <a:pt x="2151" y="5218"/>
                    <a:pt x="2174" y="5218"/>
                  </a:cubicBezTo>
                  <a:cubicBezTo>
                    <a:pt x="2319" y="5218"/>
                    <a:pt x="2444" y="5102"/>
                    <a:pt x="2444" y="4948"/>
                  </a:cubicBezTo>
                  <a:lnTo>
                    <a:pt x="2444" y="267"/>
                  </a:lnTo>
                  <a:cubicBezTo>
                    <a:pt x="2444" y="117"/>
                    <a:pt x="2320" y="0"/>
                    <a:pt x="2177" y="0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7677;p85"/>
            <p:cNvSpPr/>
            <p:nvPr/>
          </p:nvSpPr>
          <p:spPr>
            <a:xfrm>
              <a:off x="6267509" y="3345036"/>
              <a:ext cx="294641" cy="192193"/>
            </a:xfrm>
            <a:custGeom>
              <a:avLst/>
              <a:gdLst/>
              <a:ahLst/>
              <a:cxnLst/>
              <a:rect l="l" t="t" r="r" b="b"/>
              <a:pathLst>
                <a:path w="11248" h="7337" extrusionOk="0">
                  <a:moveTo>
                    <a:pt x="378" y="0"/>
                  </a:moveTo>
                  <a:cubicBezTo>
                    <a:pt x="169" y="0"/>
                    <a:pt x="1" y="168"/>
                    <a:pt x="1" y="377"/>
                  </a:cubicBezTo>
                  <a:lnTo>
                    <a:pt x="1" y="6956"/>
                  </a:lnTo>
                  <a:cubicBezTo>
                    <a:pt x="1" y="7165"/>
                    <a:pt x="169" y="7337"/>
                    <a:pt x="378" y="7337"/>
                  </a:cubicBezTo>
                  <a:lnTo>
                    <a:pt x="10867" y="7337"/>
                  </a:lnTo>
                  <a:cubicBezTo>
                    <a:pt x="11076" y="7337"/>
                    <a:pt x="11247" y="7165"/>
                    <a:pt x="11247" y="6956"/>
                  </a:cubicBezTo>
                  <a:lnTo>
                    <a:pt x="11247" y="377"/>
                  </a:lnTo>
                  <a:cubicBezTo>
                    <a:pt x="11247" y="168"/>
                    <a:pt x="11076" y="0"/>
                    <a:pt x="10867" y="0"/>
                  </a:cubicBezTo>
                  <a:close/>
                </a:path>
              </a:pathLst>
            </a:custGeom>
            <a:solidFill>
              <a:srgbClr val="6379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7678;p85"/>
            <p:cNvSpPr/>
            <p:nvPr/>
          </p:nvSpPr>
          <p:spPr>
            <a:xfrm>
              <a:off x="6267509" y="3345036"/>
              <a:ext cx="294641" cy="192193"/>
            </a:xfrm>
            <a:custGeom>
              <a:avLst/>
              <a:gdLst/>
              <a:ahLst/>
              <a:cxnLst/>
              <a:rect l="l" t="t" r="r" b="b"/>
              <a:pathLst>
                <a:path w="11248" h="7337" extrusionOk="0">
                  <a:moveTo>
                    <a:pt x="9130" y="0"/>
                  </a:moveTo>
                  <a:cubicBezTo>
                    <a:pt x="9339" y="0"/>
                    <a:pt x="9510" y="171"/>
                    <a:pt x="9510" y="380"/>
                  </a:cubicBezTo>
                  <a:lnTo>
                    <a:pt x="9510" y="6333"/>
                  </a:lnTo>
                  <a:cubicBezTo>
                    <a:pt x="9510" y="6617"/>
                    <a:pt x="9280" y="6843"/>
                    <a:pt x="8999" y="6843"/>
                  </a:cubicBezTo>
                  <a:lnTo>
                    <a:pt x="371" y="6843"/>
                  </a:lnTo>
                  <a:cubicBezTo>
                    <a:pt x="189" y="6843"/>
                    <a:pt x="31" y="6713"/>
                    <a:pt x="1" y="6531"/>
                  </a:cubicBezTo>
                  <a:lnTo>
                    <a:pt x="1" y="6956"/>
                  </a:lnTo>
                  <a:cubicBezTo>
                    <a:pt x="1" y="7165"/>
                    <a:pt x="169" y="7337"/>
                    <a:pt x="378" y="7337"/>
                  </a:cubicBezTo>
                  <a:lnTo>
                    <a:pt x="10867" y="7337"/>
                  </a:lnTo>
                  <a:cubicBezTo>
                    <a:pt x="11076" y="7337"/>
                    <a:pt x="11247" y="7165"/>
                    <a:pt x="11247" y="6956"/>
                  </a:cubicBezTo>
                  <a:lnTo>
                    <a:pt x="11247" y="377"/>
                  </a:lnTo>
                  <a:cubicBezTo>
                    <a:pt x="11247" y="367"/>
                    <a:pt x="11247" y="353"/>
                    <a:pt x="11244" y="343"/>
                  </a:cubicBezTo>
                  <a:cubicBezTo>
                    <a:pt x="11227" y="147"/>
                    <a:pt x="11062" y="0"/>
                    <a:pt x="10867" y="0"/>
                  </a:cubicBezTo>
                  <a:close/>
                </a:path>
              </a:pathLst>
            </a:custGeom>
            <a:solidFill>
              <a:srgbClr val="586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7679;p85"/>
            <p:cNvSpPr/>
            <p:nvPr/>
          </p:nvSpPr>
          <p:spPr>
            <a:xfrm>
              <a:off x="6234556" y="3241434"/>
              <a:ext cx="175978" cy="175978"/>
            </a:xfrm>
            <a:custGeom>
              <a:avLst/>
              <a:gdLst/>
              <a:ahLst/>
              <a:cxnLst/>
              <a:rect l="l" t="t" r="r" b="b"/>
              <a:pathLst>
                <a:path w="6718" h="6718" extrusionOk="0">
                  <a:moveTo>
                    <a:pt x="3359" y="1"/>
                  </a:moveTo>
                  <a:cubicBezTo>
                    <a:pt x="1505" y="1"/>
                    <a:pt x="1" y="1505"/>
                    <a:pt x="1" y="3359"/>
                  </a:cubicBezTo>
                  <a:cubicBezTo>
                    <a:pt x="1" y="5213"/>
                    <a:pt x="1505" y="6717"/>
                    <a:pt x="3359" y="6717"/>
                  </a:cubicBezTo>
                  <a:cubicBezTo>
                    <a:pt x="5213" y="6717"/>
                    <a:pt x="6717" y="5213"/>
                    <a:pt x="6717" y="3359"/>
                  </a:cubicBezTo>
                  <a:cubicBezTo>
                    <a:pt x="6717" y="1505"/>
                    <a:pt x="5213" y="1"/>
                    <a:pt x="3359" y="1"/>
                  </a:cubicBezTo>
                  <a:close/>
                </a:path>
              </a:pathLst>
            </a:custGeom>
            <a:solidFill>
              <a:srgbClr val="566D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7680;p85"/>
            <p:cNvSpPr/>
            <p:nvPr/>
          </p:nvSpPr>
          <p:spPr>
            <a:xfrm>
              <a:off x="6260332" y="3267210"/>
              <a:ext cx="158113" cy="149442"/>
            </a:xfrm>
            <a:custGeom>
              <a:avLst/>
              <a:gdLst/>
              <a:ahLst/>
              <a:cxnLst/>
              <a:rect l="l" t="t" r="r" b="b"/>
              <a:pathLst>
                <a:path w="6036" h="5705" extrusionOk="0">
                  <a:moveTo>
                    <a:pt x="4750" y="0"/>
                  </a:moveTo>
                  <a:lnTo>
                    <a:pt x="0" y="4750"/>
                  </a:lnTo>
                  <a:cubicBezTo>
                    <a:pt x="653" y="5387"/>
                    <a:pt x="1499" y="5704"/>
                    <a:pt x="2345" y="5704"/>
                  </a:cubicBezTo>
                  <a:cubicBezTo>
                    <a:pt x="3205" y="5704"/>
                    <a:pt x="4066" y="5375"/>
                    <a:pt x="4723" y="4719"/>
                  </a:cubicBezTo>
                  <a:cubicBezTo>
                    <a:pt x="6021" y="3420"/>
                    <a:pt x="6035" y="1316"/>
                    <a:pt x="4750" y="0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7681;p85"/>
            <p:cNvSpPr/>
            <p:nvPr/>
          </p:nvSpPr>
          <p:spPr>
            <a:xfrm>
              <a:off x="6457816" y="3443581"/>
              <a:ext cx="64387" cy="64387"/>
            </a:xfrm>
            <a:custGeom>
              <a:avLst/>
              <a:gdLst/>
              <a:ahLst/>
              <a:cxnLst/>
              <a:rect l="l" t="t" r="r" b="b"/>
              <a:pathLst>
                <a:path w="2458" h="2458" extrusionOk="0">
                  <a:moveTo>
                    <a:pt x="113" y="1"/>
                  </a:moveTo>
                  <a:cubicBezTo>
                    <a:pt x="52" y="1"/>
                    <a:pt x="0" y="52"/>
                    <a:pt x="0" y="114"/>
                  </a:cubicBezTo>
                  <a:lnTo>
                    <a:pt x="0" y="2348"/>
                  </a:lnTo>
                  <a:cubicBezTo>
                    <a:pt x="0" y="2410"/>
                    <a:pt x="52" y="2458"/>
                    <a:pt x="113" y="2458"/>
                  </a:cubicBezTo>
                  <a:lnTo>
                    <a:pt x="2344" y="2458"/>
                  </a:lnTo>
                  <a:cubicBezTo>
                    <a:pt x="2406" y="2458"/>
                    <a:pt x="2457" y="2410"/>
                    <a:pt x="2457" y="2348"/>
                  </a:cubicBezTo>
                  <a:lnTo>
                    <a:pt x="2457" y="114"/>
                  </a:lnTo>
                  <a:cubicBezTo>
                    <a:pt x="2457" y="52"/>
                    <a:pt x="2406" y="1"/>
                    <a:pt x="2344" y="1"/>
                  </a:cubicBez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7682;p85"/>
            <p:cNvSpPr/>
            <p:nvPr/>
          </p:nvSpPr>
          <p:spPr>
            <a:xfrm>
              <a:off x="6283226" y="3299875"/>
              <a:ext cx="68867" cy="58991"/>
            </a:xfrm>
            <a:custGeom>
              <a:avLst/>
              <a:gdLst/>
              <a:ahLst/>
              <a:cxnLst/>
              <a:rect l="l" t="t" r="r" b="b"/>
              <a:pathLst>
                <a:path w="2629" h="2252" extrusionOk="0">
                  <a:moveTo>
                    <a:pt x="1494" y="1"/>
                  </a:moveTo>
                  <a:cubicBezTo>
                    <a:pt x="1217" y="1"/>
                    <a:pt x="935" y="103"/>
                    <a:pt x="706" y="333"/>
                  </a:cubicBezTo>
                  <a:cubicBezTo>
                    <a:pt x="0" y="1042"/>
                    <a:pt x="501" y="2252"/>
                    <a:pt x="1501" y="2252"/>
                  </a:cubicBezTo>
                  <a:cubicBezTo>
                    <a:pt x="2125" y="2252"/>
                    <a:pt x="2625" y="1748"/>
                    <a:pt x="2629" y="1128"/>
                  </a:cubicBezTo>
                  <a:cubicBezTo>
                    <a:pt x="2629" y="451"/>
                    <a:pt x="2073" y="1"/>
                    <a:pt x="1494" y="1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7683;p85"/>
            <p:cNvSpPr/>
            <p:nvPr/>
          </p:nvSpPr>
          <p:spPr>
            <a:xfrm>
              <a:off x="6433769" y="3261893"/>
              <a:ext cx="135114" cy="135035"/>
            </a:xfrm>
            <a:custGeom>
              <a:avLst/>
              <a:gdLst/>
              <a:ahLst/>
              <a:cxnLst/>
              <a:rect l="l" t="t" r="r" b="b"/>
              <a:pathLst>
                <a:path w="5158" h="5155" extrusionOk="0">
                  <a:moveTo>
                    <a:pt x="2580" y="1"/>
                  </a:moveTo>
                  <a:cubicBezTo>
                    <a:pt x="1155" y="1"/>
                    <a:pt x="0" y="1152"/>
                    <a:pt x="0" y="2578"/>
                  </a:cubicBezTo>
                  <a:cubicBezTo>
                    <a:pt x="0" y="4003"/>
                    <a:pt x="1155" y="5155"/>
                    <a:pt x="2580" y="5155"/>
                  </a:cubicBezTo>
                  <a:cubicBezTo>
                    <a:pt x="4003" y="5155"/>
                    <a:pt x="5157" y="4003"/>
                    <a:pt x="5157" y="2578"/>
                  </a:cubicBezTo>
                  <a:cubicBezTo>
                    <a:pt x="5157" y="1152"/>
                    <a:pt x="4003" y="1"/>
                    <a:pt x="2580" y="1"/>
                  </a:cubicBezTo>
                  <a:close/>
                </a:path>
              </a:pathLst>
            </a:custGeom>
            <a:solidFill>
              <a:srgbClr val="566D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684;p85"/>
            <p:cNvSpPr/>
            <p:nvPr/>
          </p:nvSpPr>
          <p:spPr>
            <a:xfrm>
              <a:off x="6453598" y="3281644"/>
              <a:ext cx="121833" cy="115337"/>
            </a:xfrm>
            <a:custGeom>
              <a:avLst/>
              <a:gdLst/>
              <a:ahLst/>
              <a:cxnLst/>
              <a:rect l="l" t="t" r="r" b="b"/>
              <a:pathLst>
                <a:path w="4651" h="4403" extrusionOk="0">
                  <a:moveTo>
                    <a:pt x="3646" y="1"/>
                  </a:moveTo>
                  <a:lnTo>
                    <a:pt x="0" y="3647"/>
                  </a:lnTo>
                  <a:cubicBezTo>
                    <a:pt x="502" y="4151"/>
                    <a:pt x="1162" y="4402"/>
                    <a:pt x="1822" y="4402"/>
                  </a:cubicBezTo>
                  <a:cubicBezTo>
                    <a:pt x="2482" y="4402"/>
                    <a:pt x="3143" y="4151"/>
                    <a:pt x="3646" y="3647"/>
                  </a:cubicBezTo>
                  <a:cubicBezTo>
                    <a:pt x="4651" y="2639"/>
                    <a:pt x="4651" y="1008"/>
                    <a:pt x="3646" y="1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685;p85"/>
            <p:cNvSpPr/>
            <p:nvPr/>
          </p:nvSpPr>
          <p:spPr>
            <a:xfrm>
              <a:off x="6477200" y="3311323"/>
              <a:ext cx="42226" cy="36149"/>
            </a:xfrm>
            <a:custGeom>
              <a:avLst/>
              <a:gdLst/>
              <a:ahLst/>
              <a:cxnLst/>
              <a:rect l="l" t="t" r="r" b="b"/>
              <a:pathLst>
                <a:path w="1612" h="1380" extrusionOk="0">
                  <a:moveTo>
                    <a:pt x="917" y="0"/>
                  </a:moveTo>
                  <a:cubicBezTo>
                    <a:pt x="748" y="0"/>
                    <a:pt x="575" y="63"/>
                    <a:pt x="436" y="204"/>
                  </a:cubicBezTo>
                  <a:cubicBezTo>
                    <a:pt x="1" y="639"/>
                    <a:pt x="309" y="1380"/>
                    <a:pt x="922" y="1380"/>
                  </a:cubicBezTo>
                  <a:cubicBezTo>
                    <a:pt x="1303" y="1380"/>
                    <a:pt x="1608" y="1071"/>
                    <a:pt x="1611" y="691"/>
                  </a:cubicBezTo>
                  <a:cubicBezTo>
                    <a:pt x="1611" y="276"/>
                    <a:pt x="1271" y="0"/>
                    <a:pt x="917" y="0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7686;p85"/>
            <p:cNvSpPr/>
            <p:nvPr/>
          </p:nvSpPr>
          <p:spPr>
            <a:xfrm>
              <a:off x="6490036" y="3443581"/>
              <a:ext cx="32167" cy="64387"/>
            </a:xfrm>
            <a:custGeom>
              <a:avLst/>
              <a:gdLst/>
              <a:ahLst/>
              <a:cxnLst/>
              <a:rect l="l" t="t" r="r" b="b"/>
              <a:pathLst>
                <a:path w="1228" h="2458" extrusionOk="0">
                  <a:moveTo>
                    <a:pt x="1" y="1"/>
                  </a:moveTo>
                  <a:lnTo>
                    <a:pt x="1" y="2458"/>
                  </a:lnTo>
                  <a:lnTo>
                    <a:pt x="1114" y="2458"/>
                  </a:lnTo>
                  <a:cubicBezTo>
                    <a:pt x="1176" y="2458"/>
                    <a:pt x="1227" y="2410"/>
                    <a:pt x="1227" y="2348"/>
                  </a:cubicBezTo>
                  <a:lnTo>
                    <a:pt x="1227" y="114"/>
                  </a:lnTo>
                  <a:cubicBezTo>
                    <a:pt x="1227" y="52"/>
                    <a:pt x="1176" y="1"/>
                    <a:pt x="1114" y="1"/>
                  </a:cubicBez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7687;p85"/>
            <p:cNvSpPr/>
            <p:nvPr/>
          </p:nvSpPr>
          <p:spPr>
            <a:xfrm>
              <a:off x="6602517" y="3441067"/>
              <a:ext cx="64021" cy="68343"/>
            </a:xfrm>
            <a:custGeom>
              <a:avLst/>
              <a:gdLst/>
              <a:ahLst/>
              <a:cxnLst/>
              <a:rect l="l" t="t" r="r" b="b"/>
              <a:pathLst>
                <a:path w="2444" h="2609" extrusionOk="0">
                  <a:moveTo>
                    <a:pt x="0" y="1"/>
                  </a:moveTo>
                  <a:lnTo>
                    <a:pt x="0" y="1820"/>
                  </a:lnTo>
                  <a:cubicBezTo>
                    <a:pt x="0" y="1940"/>
                    <a:pt x="79" y="2043"/>
                    <a:pt x="196" y="2077"/>
                  </a:cubicBezTo>
                  <a:lnTo>
                    <a:pt x="2104" y="2598"/>
                  </a:lnTo>
                  <a:cubicBezTo>
                    <a:pt x="2129" y="2605"/>
                    <a:pt x="2154" y="2608"/>
                    <a:pt x="2178" y="2608"/>
                  </a:cubicBezTo>
                  <a:cubicBezTo>
                    <a:pt x="2321" y="2608"/>
                    <a:pt x="2444" y="2494"/>
                    <a:pt x="2444" y="2341"/>
                  </a:cubicBezTo>
                  <a:lnTo>
                    <a:pt x="2444" y="1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7688;p85"/>
            <p:cNvSpPr/>
            <p:nvPr/>
          </p:nvSpPr>
          <p:spPr>
            <a:xfrm>
              <a:off x="6322545" y="3299954"/>
              <a:ext cx="28919" cy="58913"/>
            </a:xfrm>
            <a:custGeom>
              <a:avLst/>
              <a:gdLst/>
              <a:ahLst/>
              <a:cxnLst/>
              <a:rect l="l" t="t" r="r" b="b"/>
              <a:pathLst>
                <a:path w="1104" h="2249" extrusionOk="0">
                  <a:moveTo>
                    <a:pt x="0" y="1"/>
                  </a:moveTo>
                  <a:lnTo>
                    <a:pt x="0" y="2249"/>
                  </a:lnTo>
                  <a:cubicBezTo>
                    <a:pt x="614" y="2238"/>
                    <a:pt x="1104" y="1738"/>
                    <a:pt x="1104" y="1125"/>
                  </a:cubicBezTo>
                  <a:cubicBezTo>
                    <a:pt x="1104" y="511"/>
                    <a:pt x="614" y="11"/>
                    <a:pt x="0" y="1"/>
                  </a:cubicBez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7689;p85"/>
            <p:cNvSpPr/>
            <p:nvPr/>
          </p:nvSpPr>
          <p:spPr>
            <a:xfrm>
              <a:off x="6501352" y="3311349"/>
              <a:ext cx="17970" cy="36044"/>
            </a:xfrm>
            <a:custGeom>
              <a:avLst/>
              <a:gdLst/>
              <a:ahLst/>
              <a:cxnLst/>
              <a:rect l="l" t="t" r="r" b="b"/>
              <a:pathLst>
                <a:path w="686" h="1376" extrusionOk="0">
                  <a:moveTo>
                    <a:pt x="0" y="1"/>
                  </a:moveTo>
                  <a:lnTo>
                    <a:pt x="0" y="1375"/>
                  </a:lnTo>
                  <a:cubicBezTo>
                    <a:pt x="381" y="1375"/>
                    <a:pt x="686" y="1067"/>
                    <a:pt x="686" y="686"/>
                  </a:cubicBezTo>
                  <a:cubicBezTo>
                    <a:pt x="686" y="306"/>
                    <a:pt x="381" y="1"/>
                    <a:pt x="0" y="1"/>
                  </a:cubicBez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7690;p85"/>
            <p:cNvSpPr/>
            <p:nvPr/>
          </p:nvSpPr>
          <p:spPr>
            <a:xfrm>
              <a:off x="6348294" y="3275016"/>
              <a:ext cx="31382" cy="26509"/>
            </a:xfrm>
            <a:custGeom>
              <a:avLst/>
              <a:gdLst/>
              <a:ahLst/>
              <a:cxnLst/>
              <a:rect l="l" t="t" r="r" b="b"/>
              <a:pathLst>
                <a:path w="1198" h="1012" extrusionOk="0">
                  <a:moveTo>
                    <a:pt x="839" y="1"/>
                  </a:moveTo>
                  <a:cubicBezTo>
                    <a:pt x="781" y="1"/>
                    <a:pt x="720" y="24"/>
                    <a:pt x="666" y="79"/>
                  </a:cubicBezTo>
                  <a:lnTo>
                    <a:pt x="158" y="586"/>
                  </a:lnTo>
                  <a:cubicBezTo>
                    <a:pt x="1" y="740"/>
                    <a:pt x="114" y="1011"/>
                    <a:pt x="333" y="1011"/>
                  </a:cubicBezTo>
                  <a:cubicBezTo>
                    <a:pt x="402" y="1011"/>
                    <a:pt x="463" y="984"/>
                    <a:pt x="511" y="936"/>
                  </a:cubicBezTo>
                  <a:lnTo>
                    <a:pt x="1018" y="428"/>
                  </a:lnTo>
                  <a:cubicBezTo>
                    <a:pt x="1197" y="250"/>
                    <a:pt x="1031" y="1"/>
                    <a:pt x="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7691;p85"/>
            <p:cNvSpPr/>
            <p:nvPr/>
          </p:nvSpPr>
          <p:spPr>
            <a:xfrm>
              <a:off x="6265518" y="3357243"/>
              <a:ext cx="31932" cy="26562"/>
            </a:xfrm>
            <a:custGeom>
              <a:avLst/>
              <a:gdLst/>
              <a:ahLst/>
              <a:cxnLst/>
              <a:rect l="l" t="t" r="r" b="b"/>
              <a:pathLst>
                <a:path w="1219" h="1014" extrusionOk="0">
                  <a:moveTo>
                    <a:pt x="860" y="1"/>
                  </a:moveTo>
                  <a:cubicBezTo>
                    <a:pt x="802" y="1"/>
                    <a:pt x="741" y="24"/>
                    <a:pt x="687" y="79"/>
                  </a:cubicBezTo>
                  <a:lnTo>
                    <a:pt x="179" y="586"/>
                  </a:lnTo>
                  <a:cubicBezTo>
                    <a:pt x="1" y="765"/>
                    <a:pt x="165" y="1014"/>
                    <a:pt x="357" y="1014"/>
                  </a:cubicBezTo>
                  <a:cubicBezTo>
                    <a:pt x="416" y="1014"/>
                    <a:pt x="477" y="991"/>
                    <a:pt x="532" y="936"/>
                  </a:cubicBezTo>
                  <a:lnTo>
                    <a:pt x="1040" y="428"/>
                  </a:lnTo>
                  <a:cubicBezTo>
                    <a:pt x="1218" y="250"/>
                    <a:pt x="1052" y="1"/>
                    <a:pt x="8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7692;p85"/>
            <p:cNvSpPr/>
            <p:nvPr/>
          </p:nvSpPr>
          <p:spPr>
            <a:xfrm>
              <a:off x="6347692" y="3357243"/>
              <a:ext cx="31984" cy="26562"/>
            </a:xfrm>
            <a:custGeom>
              <a:avLst/>
              <a:gdLst/>
              <a:ahLst/>
              <a:cxnLst/>
              <a:rect l="l" t="t" r="r" b="b"/>
              <a:pathLst>
                <a:path w="1221" h="1014" extrusionOk="0">
                  <a:moveTo>
                    <a:pt x="359" y="1"/>
                  </a:moveTo>
                  <a:cubicBezTo>
                    <a:pt x="165" y="1"/>
                    <a:pt x="0" y="250"/>
                    <a:pt x="181" y="428"/>
                  </a:cubicBezTo>
                  <a:lnTo>
                    <a:pt x="689" y="936"/>
                  </a:lnTo>
                  <a:cubicBezTo>
                    <a:pt x="743" y="991"/>
                    <a:pt x="804" y="1014"/>
                    <a:pt x="862" y="1014"/>
                  </a:cubicBezTo>
                  <a:cubicBezTo>
                    <a:pt x="1054" y="1014"/>
                    <a:pt x="1220" y="765"/>
                    <a:pt x="1041" y="586"/>
                  </a:cubicBezTo>
                  <a:lnTo>
                    <a:pt x="534" y="79"/>
                  </a:lnTo>
                  <a:cubicBezTo>
                    <a:pt x="479" y="24"/>
                    <a:pt x="418" y="1"/>
                    <a:pt x="3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7693;p85"/>
            <p:cNvSpPr/>
            <p:nvPr/>
          </p:nvSpPr>
          <p:spPr>
            <a:xfrm>
              <a:off x="6265518" y="3275016"/>
              <a:ext cx="31932" cy="26562"/>
            </a:xfrm>
            <a:custGeom>
              <a:avLst/>
              <a:gdLst/>
              <a:ahLst/>
              <a:cxnLst/>
              <a:rect l="l" t="t" r="r" b="b"/>
              <a:pathLst>
                <a:path w="1219" h="1014" extrusionOk="0">
                  <a:moveTo>
                    <a:pt x="357" y="1"/>
                  </a:moveTo>
                  <a:cubicBezTo>
                    <a:pt x="165" y="1"/>
                    <a:pt x="1" y="250"/>
                    <a:pt x="179" y="428"/>
                  </a:cubicBezTo>
                  <a:lnTo>
                    <a:pt x="687" y="936"/>
                  </a:lnTo>
                  <a:cubicBezTo>
                    <a:pt x="741" y="991"/>
                    <a:pt x="802" y="1014"/>
                    <a:pt x="860" y="1014"/>
                  </a:cubicBezTo>
                  <a:cubicBezTo>
                    <a:pt x="1052" y="1014"/>
                    <a:pt x="1218" y="765"/>
                    <a:pt x="1040" y="586"/>
                  </a:cubicBezTo>
                  <a:lnTo>
                    <a:pt x="532" y="79"/>
                  </a:lnTo>
                  <a:cubicBezTo>
                    <a:pt x="477" y="24"/>
                    <a:pt x="416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7694;p85"/>
            <p:cNvSpPr/>
            <p:nvPr/>
          </p:nvSpPr>
          <p:spPr>
            <a:xfrm>
              <a:off x="6520369" y="3287800"/>
              <a:ext cx="25278" cy="20354"/>
            </a:xfrm>
            <a:custGeom>
              <a:avLst/>
              <a:gdLst/>
              <a:ahLst/>
              <a:cxnLst/>
              <a:rect l="l" t="t" r="r" b="b"/>
              <a:pathLst>
                <a:path w="965" h="777" extrusionOk="0">
                  <a:moveTo>
                    <a:pt x="606" y="1"/>
                  </a:moveTo>
                  <a:cubicBezTo>
                    <a:pt x="547" y="1"/>
                    <a:pt x="487" y="23"/>
                    <a:pt x="433" y="78"/>
                  </a:cubicBezTo>
                  <a:lnTo>
                    <a:pt x="159" y="352"/>
                  </a:lnTo>
                  <a:cubicBezTo>
                    <a:pt x="1" y="509"/>
                    <a:pt x="114" y="777"/>
                    <a:pt x="337" y="777"/>
                  </a:cubicBezTo>
                  <a:cubicBezTo>
                    <a:pt x="402" y="777"/>
                    <a:pt x="463" y="749"/>
                    <a:pt x="511" y="705"/>
                  </a:cubicBezTo>
                  <a:lnTo>
                    <a:pt x="786" y="431"/>
                  </a:lnTo>
                  <a:cubicBezTo>
                    <a:pt x="965" y="249"/>
                    <a:pt x="798" y="1"/>
                    <a:pt x="6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7695;p85"/>
            <p:cNvSpPr/>
            <p:nvPr/>
          </p:nvSpPr>
          <p:spPr>
            <a:xfrm>
              <a:off x="6457632" y="3350615"/>
              <a:ext cx="25252" cy="20275"/>
            </a:xfrm>
            <a:custGeom>
              <a:avLst/>
              <a:gdLst/>
              <a:ahLst/>
              <a:cxnLst/>
              <a:rect l="l" t="t" r="r" b="b"/>
              <a:pathLst>
                <a:path w="964" h="774" extrusionOk="0">
                  <a:moveTo>
                    <a:pt x="606" y="0"/>
                  </a:moveTo>
                  <a:cubicBezTo>
                    <a:pt x="548" y="0"/>
                    <a:pt x="487" y="23"/>
                    <a:pt x="432" y="78"/>
                  </a:cubicBezTo>
                  <a:lnTo>
                    <a:pt x="158" y="349"/>
                  </a:lnTo>
                  <a:cubicBezTo>
                    <a:pt x="1" y="507"/>
                    <a:pt x="110" y="774"/>
                    <a:pt x="333" y="774"/>
                  </a:cubicBezTo>
                  <a:cubicBezTo>
                    <a:pt x="398" y="774"/>
                    <a:pt x="463" y="750"/>
                    <a:pt x="508" y="702"/>
                  </a:cubicBezTo>
                  <a:lnTo>
                    <a:pt x="782" y="428"/>
                  </a:lnTo>
                  <a:cubicBezTo>
                    <a:pt x="963" y="249"/>
                    <a:pt x="798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7696;p85"/>
            <p:cNvSpPr/>
            <p:nvPr/>
          </p:nvSpPr>
          <p:spPr>
            <a:xfrm>
              <a:off x="6519819" y="3350615"/>
              <a:ext cx="25828" cy="20458"/>
            </a:xfrm>
            <a:custGeom>
              <a:avLst/>
              <a:gdLst/>
              <a:ahLst/>
              <a:cxnLst/>
              <a:rect l="l" t="t" r="r" b="b"/>
              <a:pathLst>
                <a:path w="986" h="781" extrusionOk="0">
                  <a:moveTo>
                    <a:pt x="357" y="0"/>
                  </a:moveTo>
                  <a:cubicBezTo>
                    <a:pt x="165" y="0"/>
                    <a:pt x="1" y="249"/>
                    <a:pt x="180" y="428"/>
                  </a:cubicBezTo>
                  <a:lnTo>
                    <a:pt x="454" y="702"/>
                  </a:lnTo>
                  <a:cubicBezTo>
                    <a:pt x="508" y="757"/>
                    <a:pt x="569" y="780"/>
                    <a:pt x="627" y="780"/>
                  </a:cubicBezTo>
                  <a:cubicBezTo>
                    <a:pt x="819" y="780"/>
                    <a:pt x="985" y="530"/>
                    <a:pt x="807" y="349"/>
                  </a:cubicBezTo>
                  <a:lnTo>
                    <a:pt x="532" y="78"/>
                  </a:lnTo>
                  <a:cubicBezTo>
                    <a:pt x="477" y="23"/>
                    <a:pt x="416" y="0"/>
                    <a:pt x="3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7697;p85"/>
            <p:cNvSpPr/>
            <p:nvPr/>
          </p:nvSpPr>
          <p:spPr>
            <a:xfrm>
              <a:off x="6457004" y="3287773"/>
              <a:ext cx="25881" cy="20511"/>
            </a:xfrm>
            <a:custGeom>
              <a:avLst/>
              <a:gdLst/>
              <a:ahLst/>
              <a:cxnLst/>
              <a:rect l="l" t="t" r="r" b="b"/>
              <a:pathLst>
                <a:path w="988" h="783" extrusionOk="0">
                  <a:moveTo>
                    <a:pt x="358" y="0"/>
                  </a:moveTo>
                  <a:cubicBezTo>
                    <a:pt x="166" y="0"/>
                    <a:pt x="1" y="250"/>
                    <a:pt x="182" y="432"/>
                  </a:cubicBezTo>
                  <a:lnTo>
                    <a:pt x="456" y="706"/>
                  </a:lnTo>
                  <a:cubicBezTo>
                    <a:pt x="510" y="759"/>
                    <a:pt x="570" y="782"/>
                    <a:pt x="628" y="782"/>
                  </a:cubicBezTo>
                  <a:cubicBezTo>
                    <a:pt x="821" y="782"/>
                    <a:pt x="988" y="532"/>
                    <a:pt x="806" y="353"/>
                  </a:cubicBezTo>
                  <a:lnTo>
                    <a:pt x="532" y="79"/>
                  </a:lnTo>
                  <a:cubicBezTo>
                    <a:pt x="477" y="23"/>
                    <a:pt x="417" y="0"/>
                    <a:pt x="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7698;p85"/>
            <p:cNvSpPr/>
            <p:nvPr/>
          </p:nvSpPr>
          <p:spPr>
            <a:xfrm>
              <a:off x="6296324" y="3437032"/>
              <a:ext cx="120759" cy="13124"/>
            </a:xfrm>
            <a:custGeom>
              <a:avLst/>
              <a:gdLst/>
              <a:ahLst/>
              <a:cxnLst/>
              <a:rect l="l" t="t" r="r" b="b"/>
              <a:pathLst>
                <a:path w="4610" h="501" extrusionOk="0">
                  <a:moveTo>
                    <a:pt x="247" y="0"/>
                  </a:moveTo>
                  <a:cubicBezTo>
                    <a:pt x="110" y="0"/>
                    <a:pt x="1" y="114"/>
                    <a:pt x="1" y="251"/>
                  </a:cubicBezTo>
                  <a:cubicBezTo>
                    <a:pt x="1" y="388"/>
                    <a:pt x="110" y="501"/>
                    <a:pt x="247" y="501"/>
                  </a:cubicBezTo>
                  <a:lnTo>
                    <a:pt x="4359" y="501"/>
                  </a:lnTo>
                  <a:cubicBezTo>
                    <a:pt x="4497" y="501"/>
                    <a:pt x="4610" y="388"/>
                    <a:pt x="4610" y="251"/>
                  </a:cubicBezTo>
                  <a:cubicBezTo>
                    <a:pt x="4610" y="114"/>
                    <a:pt x="4497" y="0"/>
                    <a:pt x="4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7699;p85"/>
            <p:cNvSpPr/>
            <p:nvPr/>
          </p:nvSpPr>
          <p:spPr>
            <a:xfrm>
              <a:off x="6296324" y="3501472"/>
              <a:ext cx="25802" cy="13045"/>
            </a:xfrm>
            <a:custGeom>
              <a:avLst/>
              <a:gdLst/>
              <a:ahLst/>
              <a:cxnLst/>
              <a:rect l="l" t="t" r="r" b="b"/>
              <a:pathLst>
                <a:path w="985" h="498" extrusionOk="0">
                  <a:moveTo>
                    <a:pt x="251" y="1"/>
                  </a:moveTo>
                  <a:cubicBezTo>
                    <a:pt x="110" y="1"/>
                    <a:pt x="1" y="111"/>
                    <a:pt x="1" y="248"/>
                  </a:cubicBezTo>
                  <a:cubicBezTo>
                    <a:pt x="1" y="385"/>
                    <a:pt x="110" y="498"/>
                    <a:pt x="251" y="498"/>
                  </a:cubicBezTo>
                  <a:lnTo>
                    <a:pt x="734" y="498"/>
                  </a:lnTo>
                  <a:cubicBezTo>
                    <a:pt x="871" y="498"/>
                    <a:pt x="984" y="385"/>
                    <a:pt x="984" y="248"/>
                  </a:cubicBezTo>
                  <a:cubicBezTo>
                    <a:pt x="984" y="111"/>
                    <a:pt x="871" y="1"/>
                    <a:pt x="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7700;p85"/>
            <p:cNvSpPr/>
            <p:nvPr/>
          </p:nvSpPr>
          <p:spPr>
            <a:xfrm>
              <a:off x="6339493" y="3501472"/>
              <a:ext cx="77590" cy="13045"/>
            </a:xfrm>
            <a:custGeom>
              <a:avLst/>
              <a:gdLst/>
              <a:ahLst/>
              <a:cxnLst/>
              <a:rect l="l" t="t" r="r" b="b"/>
              <a:pathLst>
                <a:path w="2962" h="498" extrusionOk="0">
                  <a:moveTo>
                    <a:pt x="251" y="1"/>
                  </a:moveTo>
                  <a:cubicBezTo>
                    <a:pt x="114" y="1"/>
                    <a:pt x="1" y="111"/>
                    <a:pt x="1" y="248"/>
                  </a:cubicBezTo>
                  <a:cubicBezTo>
                    <a:pt x="1" y="385"/>
                    <a:pt x="114" y="498"/>
                    <a:pt x="251" y="498"/>
                  </a:cubicBezTo>
                  <a:lnTo>
                    <a:pt x="2711" y="498"/>
                  </a:lnTo>
                  <a:cubicBezTo>
                    <a:pt x="2849" y="498"/>
                    <a:pt x="2962" y="385"/>
                    <a:pt x="2962" y="248"/>
                  </a:cubicBezTo>
                  <a:cubicBezTo>
                    <a:pt x="2962" y="111"/>
                    <a:pt x="2849" y="1"/>
                    <a:pt x="27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701;p85"/>
            <p:cNvSpPr/>
            <p:nvPr/>
          </p:nvSpPr>
          <p:spPr>
            <a:xfrm>
              <a:off x="6296324" y="3469252"/>
              <a:ext cx="120759" cy="13045"/>
            </a:xfrm>
            <a:custGeom>
              <a:avLst/>
              <a:gdLst/>
              <a:ahLst/>
              <a:cxnLst/>
              <a:rect l="l" t="t" r="r" b="b"/>
              <a:pathLst>
                <a:path w="4610" h="498" extrusionOk="0">
                  <a:moveTo>
                    <a:pt x="247" y="1"/>
                  </a:moveTo>
                  <a:cubicBezTo>
                    <a:pt x="110" y="1"/>
                    <a:pt x="1" y="114"/>
                    <a:pt x="1" y="251"/>
                  </a:cubicBezTo>
                  <a:cubicBezTo>
                    <a:pt x="1" y="388"/>
                    <a:pt x="110" y="498"/>
                    <a:pt x="247" y="498"/>
                  </a:cubicBezTo>
                  <a:lnTo>
                    <a:pt x="4359" y="498"/>
                  </a:lnTo>
                  <a:cubicBezTo>
                    <a:pt x="4497" y="498"/>
                    <a:pt x="4610" y="388"/>
                    <a:pt x="4610" y="251"/>
                  </a:cubicBezTo>
                  <a:cubicBezTo>
                    <a:pt x="4610" y="114"/>
                    <a:pt x="4497" y="1"/>
                    <a:pt x="43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702;p85"/>
            <p:cNvSpPr/>
            <p:nvPr/>
          </p:nvSpPr>
          <p:spPr>
            <a:xfrm>
              <a:off x="6217870" y="3235200"/>
              <a:ext cx="364739" cy="188709"/>
            </a:xfrm>
            <a:custGeom>
              <a:avLst/>
              <a:gdLst/>
              <a:ahLst/>
              <a:cxnLst/>
              <a:rect l="l" t="t" r="r" b="b"/>
              <a:pathLst>
                <a:path w="13924" h="7204" extrusionOk="0">
                  <a:moveTo>
                    <a:pt x="10823" y="1268"/>
                  </a:moveTo>
                  <a:cubicBezTo>
                    <a:pt x="11123" y="1268"/>
                    <a:pt x="11425" y="1326"/>
                    <a:pt x="11713" y="1445"/>
                  </a:cubicBezTo>
                  <a:cubicBezTo>
                    <a:pt x="12584" y="1805"/>
                    <a:pt x="13149" y="2654"/>
                    <a:pt x="13149" y="3597"/>
                  </a:cubicBezTo>
                  <a:cubicBezTo>
                    <a:pt x="13149" y="4539"/>
                    <a:pt x="12584" y="5389"/>
                    <a:pt x="11713" y="5749"/>
                  </a:cubicBezTo>
                  <a:cubicBezTo>
                    <a:pt x="11425" y="5868"/>
                    <a:pt x="11123" y="5926"/>
                    <a:pt x="10823" y="5926"/>
                  </a:cubicBezTo>
                  <a:cubicBezTo>
                    <a:pt x="10217" y="5926"/>
                    <a:pt x="9621" y="5690"/>
                    <a:pt x="9174" y="5245"/>
                  </a:cubicBezTo>
                  <a:cubicBezTo>
                    <a:pt x="8259" y="4337"/>
                    <a:pt x="8259" y="2857"/>
                    <a:pt x="9174" y="1948"/>
                  </a:cubicBezTo>
                  <a:cubicBezTo>
                    <a:pt x="9621" y="1504"/>
                    <a:pt x="10217" y="1268"/>
                    <a:pt x="10823" y="1268"/>
                  </a:cubicBezTo>
                  <a:close/>
                  <a:moveTo>
                    <a:pt x="3998" y="487"/>
                  </a:moveTo>
                  <a:cubicBezTo>
                    <a:pt x="4399" y="487"/>
                    <a:pt x="4804" y="565"/>
                    <a:pt x="5189" y="725"/>
                  </a:cubicBezTo>
                  <a:cubicBezTo>
                    <a:pt x="6350" y="1205"/>
                    <a:pt x="7108" y="2339"/>
                    <a:pt x="7108" y="3597"/>
                  </a:cubicBezTo>
                  <a:cubicBezTo>
                    <a:pt x="7108" y="4854"/>
                    <a:pt x="6350" y="5989"/>
                    <a:pt x="5189" y="6468"/>
                  </a:cubicBezTo>
                  <a:cubicBezTo>
                    <a:pt x="4804" y="6629"/>
                    <a:pt x="4399" y="6706"/>
                    <a:pt x="3998" y="6706"/>
                  </a:cubicBezTo>
                  <a:cubicBezTo>
                    <a:pt x="3189" y="6706"/>
                    <a:pt x="2393" y="6390"/>
                    <a:pt x="1800" y="5797"/>
                  </a:cubicBezTo>
                  <a:cubicBezTo>
                    <a:pt x="580" y="4584"/>
                    <a:pt x="580" y="2610"/>
                    <a:pt x="1800" y="1397"/>
                  </a:cubicBezTo>
                  <a:cubicBezTo>
                    <a:pt x="2393" y="803"/>
                    <a:pt x="3189" y="487"/>
                    <a:pt x="3998" y="487"/>
                  </a:cubicBezTo>
                  <a:close/>
                  <a:moveTo>
                    <a:pt x="4003" y="0"/>
                  </a:moveTo>
                  <a:cubicBezTo>
                    <a:pt x="2637" y="0"/>
                    <a:pt x="1351" y="782"/>
                    <a:pt x="744" y="2068"/>
                  </a:cubicBezTo>
                  <a:cubicBezTo>
                    <a:pt x="1" y="3652"/>
                    <a:pt x="501" y="5540"/>
                    <a:pt x="1930" y="6547"/>
                  </a:cubicBezTo>
                  <a:cubicBezTo>
                    <a:pt x="2556" y="6987"/>
                    <a:pt x="3280" y="7203"/>
                    <a:pt x="4001" y="7203"/>
                  </a:cubicBezTo>
                  <a:cubicBezTo>
                    <a:pt x="4930" y="7203"/>
                    <a:pt x="5853" y="6845"/>
                    <a:pt x="6549" y="6146"/>
                  </a:cubicBezTo>
                  <a:cubicBezTo>
                    <a:pt x="7019" y="5677"/>
                    <a:pt x="7351" y="5087"/>
                    <a:pt x="7505" y="4440"/>
                  </a:cubicBezTo>
                  <a:lnTo>
                    <a:pt x="8126" y="4440"/>
                  </a:lnTo>
                  <a:cubicBezTo>
                    <a:pt x="8501" y="5652"/>
                    <a:pt x="9620" y="6438"/>
                    <a:pt x="10834" y="6438"/>
                  </a:cubicBezTo>
                  <a:cubicBezTo>
                    <a:pt x="11071" y="6438"/>
                    <a:pt x="11312" y="6408"/>
                    <a:pt x="11552" y="6345"/>
                  </a:cubicBezTo>
                  <a:cubicBezTo>
                    <a:pt x="13019" y="5961"/>
                    <a:pt x="13924" y="4488"/>
                    <a:pt x="13608" y="3004"/>
                  </a:cubicBezTo>
                  <a:cubicBezTo>
                    <a:pt x="13323" y="1677"/>
                    <a:pt x="12151" y="761"/>
                    <a:pt x="10837" y="761"/>
                  </a:cubicBezTo>
                  <a:cubicBezTo>
                    <a:pt x="10682" y="761"/>
                    <a:pt x="10525" y="774"/>
                    <a:pt x="10367" y="801"/>
                  </a:cubicBezTo>
                  <a:cubicBezTo>
                    <a:pt x="8869" y="1051"/>
                    <a:pt x="7834" y="2435"/>
                    <a:pt x="8019" y="3943"/>
                  </a:cubicBezTo>
                  <a:lnTo>
                    <a:pt x="7588" y="3943"/>
                  </a:lnTo>
                  <a:cubicBezTo>
                    <a:pt x="7752" y="2202"/>
                    <a:pt x="6642" y="591"/>
                    <a:pt x="4956" y="129"/>
                  </a:cubicBezTo>
                  <a:cubicBezTo>
                    <a:pt x="4639" y="42"/>
                    <a:pt x="4319" y="0"/>
                    <a:pt x="40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7703;p85"/>
            <p:cNvSpPr/>
            <p:nvPr/>
          </p:nvSpPr>
          <p:spPr>
            <a:xfrm>
              <a:off x="6283750" y="3293458"/>
              <a:ext cx="74813" cy="71958"/>
            </a:xfrm>
            <a:custGeom>
              <a:avLst/>
              <a:gdLst/>
              <a:ahLst/>
              <a:cxnLst/>
              <a:rect l="l" t="t" r="r" b="b"/>
              <a:pathLst>
                <a:path w="2856" h="2747" extrusionOk="0">
                  <a:moveTo>
                    <a:pt x="1489" y="494"/>
                  </a:moveTo>
                  <a:cubicBezTo>
                    <a:pt x="1704" y="494"/>
                    <a:pt x="1923" y="574"/>
                    <a:pt x="2101" y="753"/>
                  </a:cubicBezTo>
                  <a:cubicBezTo>
                    <a:pt x="2653" y="1304"/>
                    <a:pt x="2263" y="2250"/>
                    <a:pt x="1481" y="2250"/>
                  </a:cubicBezTo>
                  <a:cubicBezTo>
                    <a:pt x="998" y="2247"/>
                    <a:pt x="607" y="1856"/>
                    <a:pt x="607" y="1373"/>
                  </a:cubicBezTo>
                  <a:cubicBezTo>
                    <a:pt x="607" y="844"/>
                    <a:pt x="1039" y="494"/>
                    <a:pt x="1489" y="494"/>
                  </a:cubicBezTo>
                  <a:close/>
                  <a:moveTo>
                    <a:pt x="1483" y="0"/>
                  </a:moveTo>
                  <a:cubicBezTo>
                    <a:pt x="1126" y="0"/>
                    <a:pt x="775" y="140"/>
                    <a:pt x="511" y="403"/>
                  </a:cubicBezTo>
                  <a:cubicBezTo>
                    <a:pt x="117" y="794"/>
                    <a:pt x="1" y="1386"/>
                    <a:pt x="213" y="1897"/>
                  </a:cubicBezTo>
                  <a:cubicBezTo>
                    <a:pt x="426" y="2411"/>
                    <a:pt x="926" y="2747"/>
                    <a:pt x="1481" y="2747"/>
                  </a:cubicBezTo>
                  <a:cubicBezTo>
                    <a:pt x="2239" y="2747"/>
                    <a:pt x="2855" y="2130"/>
                    <a:pt x="2855" y="1373"/>
                  </a:cubicBezTo>
                  <a:cubicBezTo>
                    <a:pt x="2855" y="818"/>
                    <a:pt x="2520" y="317"/>
                    <a:pt x="2009" y="105"/>
                  </a:cubicBezTo>
                  <a:cubicBezTo>
                    <a:pt x="1839" y="34"/>
                    <a:pt x="1660" y="0"/>
                    <a:pt x="14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704;p85"/>
            <p:cNvSpPr/>
            <p:nvPr/>
          </p:nvSpPr>
          <p:spPr>
            <a:xfrm>
              <a:off x="6476755" y="3304800"/>
              <a:ext cx="57393" cy="49220"/>
            </a:xfrm>
            <a:custGeom>
              <a:avLst/>
              <a:gdLst/>
              <a:ahLst/>
              <a:cxnLst/>
              <a:rect l="l" t="t" r="r" b="b"/>
              <a:pathLst>
                <a:path w="2191" h="1879" extrusionOk="0">
                  <a:moveTo>
                    <a:pt x="939" y="501"/>
                  </a:moveTo>
                  <a:cubicBezTo>
                    <a:pt x="1330" y="501"/>
                    <a:pt x="1525" y="974"/>
                    <a:pt x="1248" y="1252"/>
                  </a:cubicBezTo>
                  <a:cubicBezTo>
                    <a:pt x="1159" y="1340"/>
                    <a:pt x="1050" y="1380"/>
                    <a:pt x="942" y="1380"/>
                  </a:cubicBezTo>
                  <a:cubicBezTo>
                    <a:pt x="716" y="1380"/>
                    <a:pt x="497" y="1205"/>
                    <a:pt x="497" y="940"/>
                  </a:cubicBezTo>
                  <a:cubicBezTo>
                    <a:pt x="497" y="696"/>
                    <a:pt x="696" y="501"/>
                    <a:pt x="939" y="501"/>
                  </a:cubicBezTo>
                  <a:close/>
                  <a:moveTo>
                    <a:pt x="944" y="0"/>
                  </a:moveTo>
                  <a:cubicBezTo>
                    <a:pt x="462" y="0"/>
                    <a:pt x="0" y="375"/>
                    <a:pt x="0" y="940"/>
                  </a:cubicBezTo>
                  <a:cubicBezTo>
                    <a:pt x="0" y="1457"/>
                    <a:pt x="422" y="1875"/>
                    <a:pt x="939" y="1879"/>
                  </a:cubicBezTo>
                  <a:cubicBezTo>
                    <a:pt x="1772" y="1879"/>
                    <a:pt x="2190" y="868"/>
                    <a:pt x="1601" y="278"/>
                  </a:cubicBezTo>
                  <a:cubicBezTo>
                    <a:pt x="1410" y="86"/>
                    <a:pt x="1175" y="0"/>
                    <a:pt x="9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7705;p85"/>
            <p:cNvSpPr/>
            <p:nvPr/>
          </p:nvSpPr>
          <p:spPr>
            <a:xfrm>
              <a:off x="6451267" y="3437032"/>
              <a:ext cx="77406" cy="77485"/>
            </a:xfrm>
            <a:custGeom>
              <a:avLst/>
              <a:gdLst/>
              <a:ahLst/>
              <a:cxnLst/>
              <a:rect l="l" t="t" r="r" b="b"/>
              <a:pathLst>
                <a:path w="2955" h="2958" extrusionOk="0">
                  <a:moveTo>
                    <a:pt x="2461" y="501"/>
                  </a:moveTo>
                  <a:lnTo>
                    <a:pt x="2461" y="2457"/>
                  </a:lnTo>
                  <a:lnTo>
                    <a:pt x="501" y="2457"/>
                  </a:lnTo>
                  <a:lnTo>
                    <a:pt x="501" y="501"/>
                  </a:lnTo>
                  <a:close/>
                  <a:moveTo>
                    <a:pt x="363" y="0"/>
                  </a:moveTo>
                  <a:cubicBezTo>
                    <a:pt x="165" y="0"/>
                    <a:pt x="4" y="165"/>
                    <a:pt x="0" y="364"/>
                  </a:cubicBezTo>
                  <a:lnTo>
                    <a:pt x="0" y="2595"/>
                  </a:lnTo>
                  <a:cubicBezTo>
                    <a:pt x="4" y="2793"/>
                    <a:pt x="165" y="2958"/>
                    <a:pt x="363" y="2958"/>
                  </a:cubicBezTo>
                  <a:lnTo>
                    <a:pt x="2594" y="2958"/>
                  </a:lnTo>
                  <a:cubicBezTo>
                    <a:pt x="2793" y="2958"/>
                    <a:pt x="2954" y="2793"/>
                    <a:pt x="2954" y="2595"/>
                  </a:cubicBezTo>
                  <a:lnTo>
                    <a:pt x="2954" y="364"/>
                  </a:lnTo>
                  <a:cubicBezTo>
                    <a:pt x="2954" y="165"/>
                    <a:pt x="2793" y="4"/>
                    <a:pt x="2594" y="4"/>
                  </a:cubicBezTo>
                  <a:lnTo>
                    <a:pt x="3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7706;p85"/>
            <p:cNvSpPr/>
            <p:nvPr/>
          </p:nvSpPr>
          <p:spPr>
            <a:xfrm>
              <a:off x="6260960" y="3366280"/>
              <a:ext cx="412126" cy="177497"/>
            </a:xfrm>
            <a:custGeom>
              <a:avLst/>
              <a:gdLst/>
              <a:ahLst/>
              <a:cxnLst/>
              <a:rect l="l" t="t" r="r" b="b"/>
              <a:pathLst>
                <a:path w="15733" h="6776" extrusionOk="0">
                  <a:moveTo>
                    <a:pt x="12789" y="1992"/>
                  </a:moveTo>
                  <a:lnTo>
                    <a:pt x="12789" y="3723"/>
                  </a:lnTo>
                  <a:lnTo>
                    <a:pt x="11744" y="3723"/>
                  </a:lnTo>
                  <a:lnTo>
                    <a:pt x="11744" y="1992"/>
                  </a:lnTo>
                  <a:close/>
                  <a:moveTo>
                    <a:pt x="15213" y="497"/>
                  </a:moveTo>
                  <a:cubicBezTo>
                    <a:pt x="15222" y="497"/>
                    <a:pt x="15233" y="506"/>
                    <a:pt x="15233" y="515"/>
                  </a:cubicBezTo>
                  <a:lnTo>
                    <a:pt x="15233" y="5196"/>
                  </a:lnTo>
                  <a:cubicBezTo>
                    <a:pt x="15233" y="5208"/>
                    <a:pt x="15222" y="5217"/>
                    <a:pt x="15213" y="5217"/>
                  </a:cubicBezTo>
                  <a:cubicBezTo>
                    <a:pt x="15211" y="5217"/>
                    <a:pt x="15210" y="5217"/>
                    <a:pt x="15209" y="5217"/>
                  </a:cubicBezTo>
                  <a:lnTo>
                    <a:pt x="13300" y="4692"/>
                  </a:lnTo>
                  <a:cubicBezTo>
                    <a:pt x="13293" y="4689"/>
                    <a:pt x="13286" y="4682"/>
                    <a:pt x="13286" y="4675"/>
                  </a:cubicBezTo>
                  <a:lnTo>
                    <a:pt x="13286" y="1039"/>
                  </a:lnTo>
                  <a:cubicBezTo>
                    <a:pt x="13286" y="1029"/>
                    <a:pt x="13293" y="1022"/>
                    <a:pt x="13300" y="1022"/>
                  </a:cubicBezTo>
                  <a:lnTo>
                    <a:pt x="15209" y="498"/>
                  </a:lnTo>
                  <a:cubicBezTo>
                    <a:pt x="15210" y="498"/>
                    <a:pt x="15211" y="497"/>
                    <a:pt x="15213" y="497"/>
                  </a:cubicBezTo>
                  <a:close/>
                  <a:moveTo>
                    <a:pt x="15214" y="1"/>
                  </a:moveTo>
                  <a:cubicBezTo>
                    <a:pt x="15169" y="1"/>
                    <a:pt x="15123" y="6"/>
                    <a:pt x="15078" y="18"/>
                  </a:cubicBezTo>
                  <a:lnTo>
                    <a:pt x="13170" y="543"/>
                  </a:lnTo>
                  <a:cubicBezTo>
                    <a:pt x="12947" y="604"/>
                    <a:pt x="12789" y="810"/>
                    <a:pt x="12789" y="1039"/>
                  </a:cubicBezTo>
                  <a:lnTo>
                    <a:pt x="12789" y="1495"/>
                  </a:lnTo>
                  <a:lnTo>
                    <a:pt x="11744" y="1495"/>
                  </a:lnTo>
                  <a:lnTo>
                    <a:pt x="11744" y="1132"/>
                  </a:lnTo>
                  <a:cubicBezTo>
                    <a:pt x="11744" y="992"/>
                    <a:pt x="11631" y="882"/>
                    <a:pt x="11494" y="882"/>
                  </a:cubicBezTo>
                  <a:cubicBezTo>
                    <a:pt x="11357" y="882"/>
                    <a:pt x="11247" y="992"/>
                    <a:pt x="11247" y="1132"/>
                  </a:cubicBezTo>
                  <a:lnTo>
                    <a:pt x="11247" y="6149"/>
                  </a:lnTo>
                  <a:cubicBezTo>
                    <a:pt x="11247" y="6217"/>
                    <a:pt x="11189" y="6276"/>
                    <a:pt x="11117" y="6276"/>
                  </a:cubicBezTo>
                  <a:lnTo>
                    <a:pt x="628" y="6276"/>
                  </a:lnTo>
                  <a:cubicBezTo>
                    <a:pt x="556" y="6276"/>
                    <a:pt x="501" y="6217"/>
                    <a:pt x="501" y="6149"/>
                  </a:cubicBezTo>
                  <a:lnTo>
                    <a:pt x="501" y="2294"/>
                  </a:lnTo>
                  <a:cubicBezTo>
                    <a:pt x="501" y="2157"/>
                    <a:pt x="388" y="2044"/>
                    <a:pt x="251" y="2044"/>
                  </a:cubicBezTo>
                  <a:cubicBezTo>
                    <a:pt x="114" y="2044"/>
                    <a:pt x="0" y="2157"/>
                    <a:pt x="0" y="2294"/>
                  </a:cubicBezTo>
                  <a:lnTo>
                    <a:pt x="0" y="6149"/>
                  </a:lnTo>
                  <a:cubicBezTo>
                    <a:pt x="0" y="6495"/>
                    <a:pt x="281" y="6776"/>
                    <a:pt x="628" y="6776"/>
                  </a:cubicBezTo>
                  <a:lnTo>
                    <a:pt x="11120" y="6776"/>
                  </a:lnTo>
                  <a:cubicBezTo>
                    <a:pt x="11467" y="6776"/>
                    <a:pt x="11747" y="6495"/>
                    <a:pt x="11747" y="6149"/>
                  </a:cubicBezTo>
                  <a:lnTo>
                    <a:pt x="11747" y="4220"/>
                  </a:lnTo>
                  <a:lnTo>
                    <a:pt x="12793" y="4220"/>
                  </a:lnTo>
                  <a:lnTo>
                    <a:pt x="12793" y="4675"/>
                  </a:lnTo>
                  <a:cubicBezTo>
                    <a:pt x="12793" y="4908"/>
                    <a:pt x="12947" y="5111"/>
                    <a:pt x="13170" y="5172"/>
                  </a:cubicBezTo>
                  <a:lnTo>
                    <a:pt x="15078" y="5697"/>
                  </a:lnTo>
                  <a:cubicBezTo>
                    <a:pt x="15123" y="5707"/>
                    <a:pt x="15171" y="5714"/>
                    <a:pt x="15219" y="5714"/>
                  </a:cubicBezTo>
                  <a:cubicBezTo>
                    <a:pt x="15500" y="5714"/>
                    <a:pt x="15729" y="5481"/>
                    <a:pt x="15733" y="5200"/>
                  </a:cubicBezTo>
                  <a:lnTo>
                    <a:pt x="15733" y="515"/>
                  </a:lnTo>
                  <a:cubicBezTo>
                    <a:pt x="15733" y="354"/>
                    <a:pt x="15657" y="203"/>
                    <a:pt x="15527" y="104"/>
                  </a:cubicBezTo>
                  <a:cubicBezTo>
                    <a:pt x="15437" y="36"/>
                    <a:pt x="15326" y="1"/>
                    <a:pt x="152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7889;p85"/>
          <p:cNvGrpSpPr/>
          <p:nvPr/>
        </p:nvGrpSpPr>
        <p:grpSpPr>
          <a:xfrm>
            <a:off x="460533" y="357967"/>
            <a:ext cx="593873" cy="405553"/>
            <a:chOff x="5197967" y="3714018"/>
            <a:chExt cx="386455" cy="287569"/>
          </a:xfrm>
        </p:grpSpPr>
        <p:sp>
          <p:nvSpPr>
            <p:cNvPr id="119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8669;p86"/>
          <p:cNvGrpSpPr/>
          <p:nvPr/>
        </p:nvGrpSpPr>
        <p:grpSpPr>
          <a:xfrm>
            <a:off x="544584" y="1999595"/>
            <a:ext cx="316241" cy="298888"/>
            <a:chOff x="3508654" y="3811781"/>
            <a:chExt cx="363876" cy="364007"/>
          </a:xfrm>
        </p:grpSpPr>
        <p:sp>
          <p:nvSpPr>
            <p:cNvPr id="142" name="Google Shape;8670;p86"/>
            <p:cNvSpPr/>
            <p:nvPr/>
          </p:nvSpPr>
          <p:spPr>
            <a:xfrm>
              <a:off x="3514047" y="3817069"/>
              <a:ext cx="133727" cy="64534"/>
            </a:xfrm>
            <a:custGeom>
              <a:avLst/>
              <a:gdLst/>
              <a:ahLst/>
              <a:cxnLst/>
              <a:rect l="l" t="t" r="r" b="b"/>
              <a:pathLst>
                <a:path w="5108" h="2465" extrusionOk="0">
                  <a:moveTo>
                    <a:pt x="1437" y="0"/>
                  </a:moveTo>
                  <a:cubicBezTo>
                    <a:pt x="645" y="0"/>
                    <a:pt x="1" y="639"/>
                    <a:pt x="1" y="1437"/>
                  </a:cubicBezTo>
                  <a:cubicBezTo>
                    <a:pt x="1" y="2004"/>
                    <a:pt x="467" y="2465"/>
                    <a:pt x="1034" y="2465"/>
                  </a:cubicBezTo>
                  <a:cubicBezTo>
                    <a:pt x="1605" y="2465"/>
                    <a:pt x="4132" y="2004"/>
                    <a:pt x="4132" y="1437"/>
                  </a:cubicBezTo>
                  <a:lnTo>
                    <a:pt x="4939" y="1437"/>
                  </a:lnTo>
                  <a:cubicBezTo>
                    <a:pt x="4939" y="1038"/>
                    <a:pt x="5108" y="678"/>
                    <a:pt x="4848" y="418"/>
                  </a:cubicBezTo>
                  <a:cubicBezTo>
                    <a:pt x="4589" y="159"/>
                    <a:pt x="1836" y="0"/>
                    <a:pt x="1437" y="0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671;p86"/>
            <p:cNvSpPr/>
            <p:nvPr/>
          </p:nvSpPr>
          <p:spPr>
            <a:xfrm>
              <a:off x="3541222" y="3854664"/>
              <a:ext cx="58879" cy="27070"/>
            </a:xfrm>
            <a:custGeom>
              <a:avLst/>
              <a:gdLst/>
              <a:ahLst/>
              <a:cxnLst/>
              <a:rect l="l" t="t" r="r" b="b"/>
              <a:pathLst>
                <a:path w="2249" h="1034" extrusionOk="0">
                  <a:moveTo>
                    <a:pt x="1029" y="1"/>
                  </a:moveTo>
                  <a:cubicBezTo>
                    <a:pt x="1029" y="573"/>
                    <a:pt x="567" y="1034"/>
                    <a:pt x="1" y="1034"/>
                  </a:cubicBezTo>
                  <a:lnTo>
                    <a:pt x="2249" y="1034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672;p86"/>
            <p:cNvSpPr/>
            <p:nvPr/>
          </p:nvSpPr>
          <p:spPr>
            <a:xfrm>
              <a:off x="3551668" y="3816939"/>
              <a:ext cx="240359" cy="353430"/>
            </a:xfrm>
            <a:custGeom>
              <a:avLst/>
              <a:gdLst/>
              <a:ahLst/>
              <a:cxnLst/>
              <a:rect l="l" t="t" r="r" b="b"/>
              <a:pathLst>
                <a:path w="9181" h="13500" extrusionOk="0">
                  <a:moveTo>
                    <a:pt x="0" y="1"/>
                  </a:moveTo>
                  <a:cubicBezTo>
                    <a:pt x="380" y="1"/>
                    <a:pt x="745" y="154"/>
                    <a:pt x="1014" y="423"/>
                  </a:cubicBezTo>
                  <a:cubicBezTo>
                    <a:pt x="1067" y="476"/>
                    <a:pt x="1115" y="534"/>
                    <a:pt x="1163" y="596"/>
                  </a:cubicBezTo>
                  <a:cubicBezTo>
                    <a:pt x="1341" y="841"/>
                    <a:pt x="1437" y="1134"/>
                    <a:pt x="1437" y="1437"/>
                  </a:cubicBezTo>
                  <a:lnTo>
                    <a:pt x="1437" y="12064"/>
                  </a:lnTo>
                  <a:cubicBezTo>
                    <a:pt x="1437" y="12856"/>
                    <a:pt x="2076" y="13500"/>
                    <a:pt x="2873" y="13500"/>
                  </a:cubicBezTo>
                  <a:lnTo>
                    <a:pt x="5035" y="13500"/>
                  </a:lnTo>
                  <a:cubicBezTo>
                    <a:pt x="5294" y="13241"/>
                    <a:pt x="6505" y="13341"/>
                    <a:pt x="6505" y="12943"/>
                  </a:cubicBezTo>
                  <a:lnTo>
                    <a:pt x="9181" y="11036"/>
                  </a:lnTo>
                  <a:lnTo>
                    <a:pt x="9181" y="1442"/>
                  </a:lnTo>
                  <a:lnTo>
                    <a:pt x="9181" y="1437"/>
                  </a:lnTo>
                  <a:cubicBezTo>
                    <a:pt x="9181" y="644"/>
                    <a:pt x="8537" y="1"/>
                    <a:pt x="7744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673;p86"/>
            <p:cNvSpPr/>
            <p:nvPr/>
          </p:nvSpPr>
          <p:spPr>
            <a:xfrm>
              <a:off x="3589262" y="4089996"/>
              <a:ext cx="202764" cy="80373"/>
            </a:xfrm>
            <a:custGeom>
              <a:avLst/>
              <a:gdLst/>
              <a:ahLst/>
              <a:cxnLst/>
              <a:rect l="l" t="t" r="r" b="b"/>
              <a:pathLst>
                <a:path w="7745" h="3070" extrusionOk="0">
                  <a:moveTo>
                    <a:pt x="1" y="0"/>
                  </a:moveTo>
                  <a:lnTo>
                    <a:pt x="1" y="1634"/>
                  </a:lnTo>
                  <a:cubicBezTo>
                    <a:pt x="1" y="2426"/>
                    <a:pt x="640" y="3070"/>
                    <a:pt x="1437" y="3070"/>
                  </a:cubicBezTo>
                  <a:lnTo>
                    <a:pt x="3599" y="3070"/>
                  </a:lnTo>
                  <a:cubicBezTo>
                    <a:pt x="3858" y="2811"/>
                    <a:pt x="5069" y="2911"/>
                    <a:pt x="5069" y="2513"/>
                  </a:cubicBezTo>
                  <a:lnTo>
                    <a:pt x="7745" y="601"/>
                  </a:lnTo>
                  <a:lnTo>
                    <a:pt x="7745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674;p86"/>
            <p:cNvSpPr/>
            <p:nvPr/>
          </p:nvSpPr>
          <p:spPr>
            <a:xfrm>
              <a:off x="3551668" y="3817069"/>
              <a:ext cx="233211" cy="15499"/>
            </a:xfrm>
            <a:custGeom>
              <a:avLst/>
              <a:gdLst/>
              <a:ahLst/>
              <a:cxnLst/>
              <a:rect l="l" t="t" r="r" b="b"/>
              <a:pathLst>
                <a:path w="8908" h="592" extrusionOk="0">
                  <a:moveTo>
                    <a:pt x="0" y="0"/>
                  </a:moveTo>
                  <a:cubicBezTo>
                    <a:pt x="385" y="0"/>
                    <a:pt x="750" y="149"/>
                    <a:pt x="1019" y="418"/>
                  </a:cubicBezTo>
                  <a:cubicBezTo>
                    <a:pt x="1072" y="471"/>
                    <a:pt x="1120" y="529"/>
                    <a:pt x="1163" y="591"/>
                  </a:cubicBezTo>
                  <a:lnTo>
                    <a:pt x="8907" y="591"/>
                  </a:lnTo>
                  <a:cubicBezTo>
                    <a:pt x="8638" y="221"/>
                    <a:pt x="8206" y="0"/>
                    <a:pt x="7744" y="0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675;p86"/>
            <p:cNvSpPr/>
            <p:nvPr/>
          </p:nvSpPr>
          <p:spPr>
            <a:xfrm>
              <a:off x="3626883" y="4105835"/>
              <a:ext cx="240359" cy="64665"/>
            </a:xfrm>
            <a:custGeom>
              <a:avLst/>
              <a:gdLst/>
              <a:ahLst/>
              <a:cxnLst/>
              <a:rect l="l" t="t" r="r" b="b"/>
              <a:pathLst>
                <a:path w="9181" h="2470" extrusionOk="0">
                  <a:moveTo>
                    <a:pt x="404" y="1"/>
                  </a:moveTo>
                  <a:cubicBezTo>
                    <a:pt x="975" y="1"/>
                    <a:pt x="1437" y="462"/>
                    <a:pt x="1437" y="1033"/>
                  </a:cubicBezTo>
                  <a:cubicBezTo>
                    <a:pt x="1437" y="1350"/>
                    <a:pt x="1331" y="1658"/>
                    <a:pt x="1139" y="1913"/>
                  </a:cubicBezTo>
                  <a:cubicBezTo>
                    <a:pt x="1100" y="1961"/>
                    <a:pt x="1062" y="2004"/>
                    <a:pt x="1019" y="2047"/>
                  </a:cubicBezTo>
                  <a:cubicBezTo>
                    <a:pt x="750" y="2316"/>
                    <a:pt x="384" y="2470"/>
                    <a:pt x="0" y="2470"/>
                  </a:cubicBezTo>
                  <a:lnTo>
                    <a:pt x="7744" y="2470"/>
                  </a:lnTo>
                  <a:cubicBezTo>
                    <a:pt x="8124" y="2470"/>
                    <a:pt x="8489" y="2316"/>
                    <a:pt x="8758" y="2047"/>
                  </a:cubicBezTo>
                  <a:cubicBezTo>
                    <a:pt x="8801" y="2004"/>
                    <a:pt x="8840" y="1961"/>
                    <a:pt x="8878" y="1913"/>
                  </a:cubicBezTo>
                  <a:cubicBezTo>
                    <a:pt x="9075" y="1658"/>
                    <a:pt x="9181" y="1350"/>
                    <a:pt x="9181" y="1033"/>
                  </a:cubicBezTo>
                  <a:cubicBezTo>
                    <a:pt x="9181" y="462"/>
                    <a:pt x="8719" y="1"/>
                    <a:pt x="8148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676;p86"/>
            <p:cNvSpPr/>
            <p:nvPr/>
          </p:nvSpPr>
          <p:spPr>
            <a:xfrm>
              <a:off x="3626883" y="4155891"/>
              <a:ext cx="232452" cy="14608"/>
            </a:xfrm>
            <a:custGeom>
              <a:avLst/>
              <a:gdLst/>
              <a:ahLst/>
              <a:cxnLst/>
              <a:rect l="l" t="t" r="r" b="b"/>
              <a:pathLst>
                <a:path w="8879" h="558" extrusionOk="0">
                  <a:moveTo>
                    <a:pt x="1139" y="1"/>
                  </a:moveTo>
                  <a:cubicBezTo>
                    <a:pt x="1100" y="49"/>
                    <a:pt x="1062" y="92"/>
                    <a:pt x="1019" y="135"/>
                  </a:cubicBezTo>
                  <a:cubicBezTo>
                    <a:pt x="750" y="404"/>
                    <a:pt x="384" y="558"/>
                    <a:pt x="0" y="558"/>
                  </a:cubicBezTo>
                  <a:lnTo>
                    <a:pt x="7744" y="558"/>
                  </a:lnTo>
                  <a:cubicBezTo>
                    <a:pt x="8124" y="558"/>
                    <a:pt x="8489" y="404"/>
                    <a:pt x="8758" y="135"/>
                  </a:cubicBezTo>
                  <a:cubicBezTo>
                    <a:pt x="8801" y="92"/>
                    <a:pt x="8840" y="49"/>
                    <a:pt x="8878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677;p86"/>
            <p:cNvSpPr/>
            <p:nvPr/>
          </p:nvSpPr>
          <p:spPr>
            <a:xfrm>
              <a:off x="3610389" y="4105835"/>
              <a:ext cx="54114" cy="27070"/>
            </a:xfrm>
            <a:custGeom>
              <a:avLst/>
              <a:gdLst/>
              <a:ahLst/>
              <a:cxnLst/>
              <a:rect l="l" t="t" r="r" b="b"/>
              <a:pathLst>
                <a:path w="2067" h="1034" extrusionOk="0">
                  <a:moveTo>
                    <a:pt x="1034" y="1"/>
                  </a:moveTo>
                  <a:cubicBezTo>
                    <a:pt x="467" y="1"/>
                    <a:pt x="1" y="462"/>
                    <a:pt x="1" y="1033"/>
                  </a:cubicBezTo>
                  <a:lnTo>
                    <a:pt x="2067" y="1033"/>
                  </a:lnTo>
                  <a:cubicBezTo>
                    <a:pt x="2067" y="462"/>
                    <a:pt x="1605" y="1"/>
                    <a:pt x="1034" y="1"/>
                  </a:cubicBez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678;p86"/>
            <p:cNvSpPr/>
            <p:nvPr/>
          </p:nvSpPr>
          <p:spPr>
            <a:xfrm>
              <a:off x="3718303" y="3889379"/>
              <a:ext cx="147943" cy="148074"/>
            </a:xfrm>
            <a:custGeom>
              <a:avLst/>
              <a:gdLst/>
              <a:ahLst/>
              <a:cxnLst/>
              <a:rect l="l" t="t" r="r" b="b"/>
              <a:pathLst>
                <a:path w="5651" h="5656" extrusionOk="0">
                  <a:moveTo>
                    <a:pt x="5650" y="1"/>
                  </a:moveTo>
                  <a:cubicBezTo>
                    <a:pt x="3834" y="106"/>
                    <a:pt x="2278" y="707"/>
                    <a:pt x="1139" y="1846"/>
                  </a:cubicBezTo>
                  <a:cubicBezTo>
                    <a:pt x="1" y="2984"/>
                    <a:pt x="250" y="3690"/>
                    <a:pt x="145" y="5511"/>
                  </a:cubicBezTo>
                  <a:cubicBezTo>
                    <a:pt x="1961" y="5401"/>
                    <a:pt x="2667" y="5655"/>
                    <a:pt x="3805" y="4512"/>
                  </a:cubicBezTo>
                  <a:cubicBezTo>
                    <a:pt x="4084" y="4233"/>
                    <a:pt x="4339" y="3926"/>
                    <a:pt x="4555" y="3594"/>
                  </a:cubicBezTo>
                  <a:lnTo>
                    <a:pt x="3560" y="3421"/>
                  </a:lnTo>
                  <a:lnTo>
                    <a:pt x="3585" y="3407"/>
                  </a:lnTo>
                  <a:cubicBezTo>
                    <a:pt x="4790" y="2691"/>
                    <a:pt x="5559" y="1428"/>
                    <a:pt x="5650" y="30"/>
                  </a:cubicBezTo>
                  <a:lnTo>
                    <a:pt x="5650" y="1"/>
                  </a:lnTo>
                  <a:close/>
                </a:path>
              </a:pathLst>
            </a:custGeom>
            <a:solidFill>
              <a:srgbClr val="A6B4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679;p86"/>
            <p:cNvSpPr/>
            <p:nvPr/>
          </p:nvSpPr>
          <p:spPr>
            <a:xfrm>
              <a:off x="3689767" y="3938178"/>
              <a:ext cx="127680" cy="127680"/>
            </a:xfrm>
            <a:custGeom>
              <a:avLst/>
              <a:gdLst/>
              <a:ahLst/>
              <a:cxnLst/>
              <a:rect l="l" t="t" r="r" b="b"/>
              <a:pathLst>
                <a:path w="4877" h="4877" extrusionOk="0">
                  <a:moveTo>
                    <a:pt x="4876" y="1"/>
                  </a:moveTo>
                  <a:lnTo>
                    <a:pt x="4876" y="1"/>
                  </a:lnTo>
                  <a:cubicBezTo>
                    <a:pt x="2863" y="1183"/>
                    <a:pt x="1187" y="2864"/>
                    <a:pt x="0" y="4877"/>
                  </a:cubicBezTo>
                  <a:cubicBezTo>
                    <a:pt x="2013" y="3690"/>
                    <a:pt x="3690" y="2014"/>
                    <a:pt x="4876" y="1"/>
                  </a:cubicBezTo>
                  <a:close/>
                </a:path>
              </a:pathLst>
            </a:custGeom>
            <a:solidFill>
              <a:srgbClr val="8699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680;p86"/>
            <p:cNvSpPr/>
            <p:nvPr/>
          </p:nvSpPr>
          <p:spPr>
            <a:xfrm>
              <a:off x="3508654" y="3811781"/>
              <a:ext cx="363876" cy="364007"/>
            </a:xfrm>
            <a:custGeom>
              <a:avLst/>
              <a:gdLst/>
              <a:ahLst/>
              <a:cxnLst/>
              <a:rect l="l" t="t" r="r" b="b"/>
              <a:pathLst>
                <a:path w="13899" h="13904" extrusionOk="0">
                  <a:moveTo>
                    <a:pt x="1645" y="405"/>
                  </a:moveTo>
                  <a:cubicBezTo>
                    <a:pt x="2237" y="405"/>
                    <a:pt x="2754" y="833"/>
                    <a:pt x="2859" y="1432"/>
                  </a:cubicBezTo>
                  <a:lnTo>
                    <a:pt x="2277" y="1432"/>
                  </a:lnTo>
                  <a:cubicBezTo>
                    <a:pt x="2162" y="1432"/>
                    <a:pt x="2071" y="1524"/>
                    <a:pt x="2071" y="1639"/>
                  </a:cubicBezTo>
                  <a:cubicBezTo>
                    <a:pt x="2071" y="2090"/>
                    <a:pt x="1701" y="2460"/>
                    <a:pt x="1245" y="2460"/>
                  </a:cubicBezTo>
                  <a:cubicBezTo>
                    <a:pt x="788" y="2460"/>
                    <a:pt x="418" y="2090"/>
                    <a:pt x="418" y="1639"/>
                  </a:cubicBezTo>
                  <a:cubicBezTo>
                    <a:pt x="418" y="1000"/>
                    <a:pt x="903" y="467"/>
                    <a:pt x="1542" y="409"/>
                  </a:cubicBezTo>
                  <a:cubicBezTo>
                    <a:pt x="1577" y="406"/>
                    <a:pt x="1611" y="405"/>
                    <a:pt x="1645" y="405"/>
                  </a:cubicBezTo>
                  <a:close/>
                  <a:moveTo>
                    <a:pt x="2878" y="1845"/>
                  </a:moveTo>
                  <a:lnTo>
                    <a:pt x="2878" y="2460"/>
                  </a:lnTo>
                  <a:lnTo>
                    <a:pt x="2167" y="2460"/>
                  </a:lnTo>
                  <a:cubicBezTo>
                    <a:pt x="2321" y="2287"/>
                    <a:pt x="2426" y="2076"/>
                    <a:pt x="2465" y="1845"/>
                  </a:cubicBezTo>
                  <a:close/>
                  <a:moveTo>
                    <a:pt x="11141" y="5477"/>
                  </a:moveTo>
                  <a:cubicBezTo>
                    <a:pt x="10180" y="6880"/>
                    <a:pt x="8969" y="8091"/>
                    <a:pt x="7572" y="9051"/>
                  </a:cubicBezTo>
                  <a:cubicBezTo>
                    <a:pt x="8047" y="8350"/>
                    <a:pt x="8590" y="7697"/>
                    <a:pt x="9190" y="7101"/>
                  </a:cubicBezTo>
                  <a:cubicBezTo>
                    <a:pt x="9786" y="6501"/>
                    <a:pt x="10440" y="5958"/>
                    <a:pt x="11141" y="5477"/>
                  </a:cubicBezTo>
                  <a:close/>
                  <a:moveTo>
                    <a:pt x="4920" y="11439"/>
                  </a:moveTo>
                  <a:cubicBezTo>
                    <a:pt x="5266" y="11439"/>
                    <a:pt x="5611" y="11646"/>
                    <a:pt x="5717" y="12059"/>
                  </a:cubicBezTo>
                  <a:lnTo>
                    <a:pt x="4122" y="12059"/>
                  </a:lnTo>
                  <a:cubicBezTo>
                    <a:pt x="4228" y="11646"/>
                    <a:pt x="4574" y="11439"/>
                    <a:pt x="4920" y="11439"/>
                  </a:cubicBezTo>
                  <a:close/>
                  <a:moveTo>
                    <a:pt x="12664" y="11439"/>
                  </a:moveTo>
                  <a:cubicBezTo>
                    <a:pt x="13120" y="11439"/>
                    <a:pt x="13490" y="11809"/>
                    <a:pt x="13490" y="12265"/>
                  </a:cubicBezTo>
                  <a:cubicBezTo>
                    <a:pt x="13490" y="12943"/>
                    <a:pt x="12938" y="13490"/>
                    <a:pt x="12260" y="13495"/>
                  </a:cubicBezTo>
                  <a:lnTo>
                    <a:pt x="5607" y="13495"/>
                  </a:lnTo>
                  <a:cubicBezTo>
                    <a:pt x="5957" y="13183"/>
                    <a:pt x="6159" y="12736"/>
                    <a:pt x="6159" y="12265"/>
                  </a:cubicBezTo>
                  <a:cubicBezTo>
                    <a:pt x="6159" y="11958"/>
                    <a:pt x="6049" y="11665"/>
                    <a:pt x="5842" y="11439"/>
                  </a:cubicBezTo>
                  <a:close/>
                  <a:moveTo>
                    <a:pt x="1638" y="1"/>
                  </a:moveTo>
                  <a:cubicBezTo>
                    <a:pt x="731" y="1"/>
                    <a:pt x="0" y="736"/>
                    <a:pt x="0" y="1644"/>
                  </a:cubicBezTo>
                  <a:cubicBezTo>
                    <a:pt x="0" y="2326"/>
                    <a:pt x="553" y="2878"/>
                    <a:pt x="1235" y="2883"/>
                  </a:cubicBezTo>
                  <a:lnTo>
                    <a:pt x="2868" y="2883"/>
                  </a:lnTo>
                  <a:lnTo>
                    <a:pt x="2868" y="9200"/>
                  </a:lnTo>
                  <a:cubicBezTo>
                    <a:pt x="2868" y="9337"/>
                    <a:pt x="2972" y="9406"/>
                    <a:pt x="3075" y="9406"/>
                  </a:cubicBezTo>
                  <a:cubicBezTo>
                    <a:pt x="3178" y="9406"/>
                    <a:pt x="3281" y="9337"/>
                    <a:pt x="3281" y="9200"/>
                  </a:cubicBezTo>
                  <a:lnTo>
                    <a:pt x="3281" y="1639"/>
                  </a:lnTo>
                  <a:cubicBezTo>
                    <a:pt x="3281" y="1168"/>
                    <a:pt x="3080" y="717"/>
                    <a:pt x="2729" y="409"/>
                  </a:cubicBezTo>
                  <a:lnTo>
                    <a:pt x="9383" y="409"/>
                  </a:lnTo>
                  <a:cubicBezTo>
                    <a:pt x="10065" y="409"/>
                    <a:pt x="10612" y="957"/>
                    <a:pt x="10612" y="1639"/>
                  </a:cubicBezTo>
                  <a:lnTo>
                    <a:pt x="10612" y="3508"/>
                  </a:lnTo>
                  <a:cubicBezTo>
                    <a:pt x="10012" y="3801"/>
                    <a:pt x="9469" y="4190"/>
                    <a:pt x="8994" y="4661"/>
                  </a:cubicBezTo>
                  <a:cubicBezTo>
                    <a:pt x="8018" y="5636"/>
                    <a:pt x="8004" y="6347"/>
                    <a:pt x="7975" y="7524"/>
                  </a:cubicBezTo>
                  <a:cubicBezTo>
                    <a:pt x="7975" y="7625"/>
                    <a:pt x="7970" y="7726"/>
                    <a:pt x="7965" y="7831"/>
                  </a:cubicBezTo>
                  <a:cubicBezTo>
                    <a:pt x="7509" y="8384"/>
                    <a:pt x="7096" y="8975"/>
                    <a:pt x="6736" y="9599"/>
                  </a:cubicBezTo>
                  <a:cubicBezTo>
                    <a:pt x="6650" y="9747"/>
                    <a:pt x="6770" y="9911"/>
                    <a:pt x="6916" y="9911"/>
                  </a:cubicBezTo>
                  <a:cubicBezTo>
                    <a:pt x="6949" y="9911"/>
                    <a:pt x="6985" y="9902"/>
                    <a:pt x="7019" y="9883"/>
                  </a:cubicBezTo>
                  <a:cubicBezTo>
                    <a:pt x="7644" y="9522"/>
                    <a:pt x="8234" y="9109"/>
                    <a:pt x="8787" y="8648"/>
                  </a:cubicBezTo>
                  <a:lnTo>
                    <a:pt x="9090" y="8643"/>
                  </a:lnTo>
                  <a:cubicBezTo>
                    <a:pt x="9685" y="8629"/>
                    <a:pt x="10161" y="8614"/>
                    <a:pt x="10612" y="8480"/>
                  </a:cubicBezTo>
                  <a:lnTo>
                    <a:pt x="10612" y="11026"/>
                  </a:lnTo>
                  <a:lnTo>
                    <a:pt x="4915" y="11026"/>
                  </a:lnTo>
                  <a:cubicBezTo>
                    <a:pt x="4233" y="11026"/>
                    <a:pt x="3675" y="11578"/>
                    <a:pt x="3675" y="12261"/>
                  </a:cubicBezTo>
                  <a:cubicBezTo>
                    <a:pt x="3675" y="12376"/>
                    <a:pt x="3767" y="12467"/>
                    <a:pt x="3882" y="12467"/>
                  </a:cubicBezTo>
                  <a:lnTo>
                    <a:pt x="5722" y="12467"/>
                  </a:lnTo>
                  <a:cubicBezTo>
                    <a:pt x="5622" y="13062"/>
                    <a:pt x="5105" y="13490"/>
                    <a:pt x="4513" y="13490"/>
                  </a:cubicBezTo>
                  <a:cubicBezTo>
                    <a:pt x="4479" y="13490"/>
                    <a:pt x="4445" y="13488"/>
                    <a:pt x="4410" y="13486"/>
                  </a:cubicBezTo>
                  <a:cubicBezTo>
                    <a:pt x="3771" y="13433"/>
                    <a:pt x="3286" y="12899"/>
                    <a:pt x="3281" y="12261"/>
                  </a:cubicBezTo>
                  <a:lnTo>
                    <a:pt x="3281" y="10017"/>
                  </a:lnTo>
                  <a:cubicBezTo>
                    <a:pt x="3281" y="9880"/>
                    <a:pt x="3178" y="9812"/>
                    <a:pt x="3075" y="9812"/>
                  </a:cubicBezTo>
                  <a:cubicBezTo>
                    <a:pt x="2972" y="9812"/>
                    <a:pt x="2868" y="9880"/>
                    <a:pt x="2868" y="10017"/>
                  </a:cubicBezTo>
                  <a:lnTo>
                    <a:pt x="2868" y="12261"/>
                  </a:lnTo>
                  <a:cubicBezTo>
                    <a:pt x="2868" y="13169"/>
                    <a:pt x="3603" y="13904"/>
                    <a:pt x="4511" y="13904"/>
                  </a:cubicBezTo>
                  <a:lnTo>
                    <a:pt x="12255" y="13904"/>
                  </a:lnTo>
                  <a:cubicBezTo>
                    <a:pt x="13163" y="13904"/>
                    <a:pt x="13898" y="13169"/>
                    <a:pt x="13898" y="12261"/>
                  </a:cubicBezTo>
                  <a:cubicBezTo>
                    <a:pt x="13898" y="11578"/>
                    <a:pt x="13346" y="11026"/>
                    <a:pt x="12664" y="11026"/>
                  </a:cubicBezTo>
                  <a:lnTo>
                    <a:pt x="11030" y="11026"/>
                  </a:lnTo>
                  <a:lnTo>
                    <a:pt x="11030" y="8321"/>
                  </a:lnTo>
                  <a:cubicBezTo>
                    <a:pt x="11376" y="8139"/>
                    <a:pt x="11689" y="7903"/>
                    <a:pt x="11958" y="7625"/>
                  </a:cubicBezTo>
                  <a:cubicBezTo>
                    <a:pt x="12251" y="7332"/>
                    <a:pt x="12510" y="7015"/>
                    <a:pt x="12731" y="6673"/>
                  </a:cubicBezTo>
                  <a:cubicBezTo>
                    <a:pt x="12813" y="6549"/>
                    <a:pt x="12741" y="6380"/>
                    <a:pt x="12597" y="6356"/>
                  </a:cubicBezTo>
                  <a:lnTo>
                    <a:pt x="12111" y="6270"/>
                  </a:lnTo>
                  <a:cubicBezTo>
                    <a:pt x="13139" y="5487"/>
                    <a:pt x="13778" y="4296"/>
                    <a:pt x="13860" y="3008"/>
                  </a:cubicBezTo>
                  <a:lnTo>
                    <a:pt x="13860" y="2998"/>
                  </a:lnTo>
                  <a:lnTo>
                    <a:pt x="13860" y="2974"/>
                  </a:lnTo>
                  <a:cubicBezTo>
                    <a:pt x="13865" y="2852"/>
                    <a:pt x="13769" y="2758"/>
                    <a:pt x="13652" y="2758"/>
                  </a:cubicBezTo>
                  <a:cubicBezTo>
                    <a:pt x="13650" y="2758"/>
                    <a:pt x="13647" y="2758"/>
                    <a:pt x="13644" y="2758"/>
                  </a:cubicBezTo>
                  <a:cubicBezTo>
                    <a:pt x="13183" y="2787"/>
                    <a:pt x="12726" y="2849"/>
                    <a:pt x="12275" y="2946"/>
                  </a:cubicBezTo>
                  <a:cubicBezTo>
                    <a:pt x="12024" y="2999"/>
                    <a:pt x="12082" y="3355"/>
                    <a:pt x="12310" y="3355"/>
                  </a:cubicBezTo>
                  <a:cubicBezTo>
                    <a:pt x="12326" y="3355"/>
                    <a:pt x="12343" y="3353"/>
                    <a:pt x="12361" y="3349"/>
                  </a:cubicBezTo>
                  <a:cubicBezTo>
                    <a:pt x="12712" y="3272"/>
                    <a:pt x="13072" y="3219"/>
                    <a:pt x="13428" y="3191"/>
                  </a:cubicBezTo>
                  <a:lnTo>
                    <a:pt x="13428" y="3191"/>
                  </a:lnTo>
                  <a:cubicBezTo>
                    <a:pt x="13284" y="4440"/>
                    <a:pt x="12563" y="5549"/>
                    <a:pt x="11482" y="6193"/>
                  </a:cubicBezTo>
                  <a:lnTo>
                    <a:pt x="11463" y="6208"/>
                  </a:lnTo>
                  <a:cubicBezTo>
                    <a:pt x="11295" y="6304"/>
                    <a:pt x="11343" y="6553"/>
                    <a:pt x="11530" y="6587"/>
                  </a:cubicBezTo>
                  <a:lnTo>
                    <a:pt x="12203" y="6707"/>
                  </a:lnTo>
                  <a:cubicBezTo>
                    <a:pt x="12039" y="6928"/>
                    <a:pt x="11857" y="7135"/>
                    <a:pt x="11665" y="7332"/>
                  </a:cubicBezTo>
                  <a:cubicBezTo>
                    <a:pt x="10853" y="8139"/>
                    <a:pt x="10295" y="8201"/>
                    <a:pt x="9282" y="8230"/>
                  </a:cubicBezTo>
                  <a:cubicBezTo>
                    <a:pt x="9460" y="8067"/>
                    <a:pt x="9632" y="7899"/>
                    <a:pt x="9810" y="7726"/>
                  </a:cubicBezTo>
                  <a:cubicBezTo>
                    <a:pt x="10651" y="6894"/>
                    <a:pt x="11376" y="5958"/>
                    <a:pt x="11972" y="4934"/>
                  </a:cubicBezTo>
                  <a:cubicBezTo>
                    <a:pt x="12058" y="4786"/>
                    <a:pt x="11938" y="4622"/>
                    <a:pt x="11792" y="4622"/>
                  </a:cubicBezTo>
                  <a:cubicBezTo>
                    <a:pt x="11758" y="4622"/>
                    <a:pt x="11723" y="4631"/>
                    <a:pt x="11689" y="4651"/>
                  </a:cubicBezTo>
                  <a:cubicBezTo>
                    <a:pt x="10665" y="5247"/>
                    <a:pt x="9729" y="5972"/>
                    <a:pt x="8897" y="6813"/>
                  </a:cubicBezTo>
                  <a:cubicBezTo>
                    <a:pt x="8724" y="6986"/>
                    <a:pt x="8556" y="7164"/>
                    <a:pt x="8393" y="7341"/>
                  </a:cubicBezTo>
                  <a:cubicBezTo>
                    <a:pt x="8422" y="6323"/>
                    <a:pt x="8479" y="5766"/>
                    <a:pt x="9291" y="4958"/>
                  </a:cubicBezTo>
                  <a:cubicBezTo>
                    <a:pt x="9935" y="4320"/>
                    <a:pt x="10723" y="3844"/>
                    <a:pt x="11588" y="3560"/>
                  </a:cubicBezTo>
                  <a:cubicBezTo>
                    <a:pt x="11814" y="3478"/>
                    <a:pt x="11733" y="3160"/>
                    <a:pt x="11524" y="3160"/>
                  </a:cubicBezTo>
                  <a:cubicBezTo>
                    <a:pt x="11502" y="3160"/>
                    <a:pt x="11478" y="3164"/>
                    <a:pt x="11453" y="3171"/>
                  </a:cubicBezTo>
                  <a:cubicBezTo>
                    <a:pt x="11309" y="3219"/>
                    <a:pt x="11165" y="3272"/>
                    <a:pt x="11030" y="3330"/>
                  </a:cubicBezTo>
                  <a:lnTo>
                    <a:pt x="11030" y="1644"/>
                  </a:lnTo>
                  <a:cubicBezTo>
                    <a:pt x="11026" y="736"/>
                    <a:pt x="10291" y="1"/>
                    <a:pt x="938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681;p86"/>
            <p:cNvSpPr/>
            <p:nvPr/>
          </p:nvSpPr>
          <p:spPr>
            <a:xfrm>
              <a:off x="3612274" y="3916553"/>
              <a:ext cx="130952" cy="25185"/>
            </a:xfrm>
            <a:custGeom>
              <a:avLst/>
              <a:gdLst/>
              <a:ahLst/>
              <a:cxnLst/>
              <a:rect l="l" t="t" r="r" b="b"/>
              <a:pathLst>
                <a:path w="5002" h="962" extrusionOk="0">
                  <a:moveTo>
                    <a:pt x="279" y="0"/>
                  </a:moveTo>
                  <a:cubicBezTo>
                    <a:pt x="1" y="0"/>
                    <a:pt x="1" y="414"/>
                    <a:pt x="279" y="414"/>
                  </a:cubicBezTo>
                  <a:cubicBezTo>
                    <a:pt x="472" y="414"/>
                    <a:pt x="558" y="495"/>
                    <a:pt x="688" y="625"/>
                  </a:cubicBezTo>
                  <a:cubicBezTo>
                    <a:pt x="837" y="779"/>
                    <a:pt x="1029" y="961"/>
                    <a:pt x="1389" y="961"/>
                  </a:cubicBezTo>
                  <a:cubicBezTo>
                    <a:pt x="1754" y="961"/>
                    <a:pt x="1942" y="779"/>
                    <a:pt x="2091" y="625"/>
                  </a:cubicBezTo>
                  <a:cubicBezTo>
                    <a:pt x="2220" y="495"/>
                    <a:pt x="2312" y="414"/>
                    <a:pt x="2504" y="414"/>
                  </a:cubicBezTo>
                  <a:cubicBezTo>
                    <a:pt x="2696" y="414"/>
                    <a:pt x="2782" y="495"/>
                    <a:pt x="2912" y="625"/>
                  </a:cubicBezTo>
                  <a:cubicBezTo>
                    <a:pt x="3066" y="779"/>
                    <a:pt x="3253" y="961"/>
                    <a:pt x="3614" y="961"/>
                  </a:cubicBezTo>
                  <a:cubicBezTo>
                    <a:pt x="3979" y="961"/>
                    <a:pt x="4166" y="779"/>
                    <a:pt x="4315" y="625"/>
                  </a:cubicBezTo>
                  <a:cubicBezTo>
                    <a:pt x="4449" y="495"/>
                    <a:pt x="4536" y="414"/>
                    <a:pt x="4728" y="414"/>
                  </a:cubicBezTo>
                  <a:cubicBezTo>
                    <a:pt x="5002" y="414"/>
                    <a:pt x="5002" y="0"/>
                    <a:pt x="4728" y="0"/>
                  </a:cubicBezTo>
                  <a:cubicBezTo>
                    <a:pt x="4368" y="0"/>
                    <a:pt x="4176" y="183"/>
                    <a:pt x="4027" y="332"/>
                  </a:cubicBezTo>
                  <a:cubicBezTo>
                    <a:pt x="3897" y="462"/>
                    <a:pt x="3806" y="548"/>
                    <a:pt x="3614" y="548"/>
                  </a:cubicBezTo>
                  <a:cubicBezTo>
                    <a:pt x="3421" y="548"/>
                    <a:pt x="3335" y="462"/>
                    <a:pt x="3205" y="332"/>
                  </a:cubicBezTo>
                  <a:cubicBezTo>
                    <a:pt x="3051" y="183"/>
                    <a:pt x="2864" y="0"/>
                    <a:pt x="2504" y="0"/>
                  </a:cubicBezTo>
                  <a:cubicBezTo>
                    <a:pt x="2139" y="0"/>
                    <a:pt x="1951" y="183"/>
                    <a:pt x="1802" y="332"/>
                  </a:cubicBezTo>
                  <a:cubicBezTo>
                    <a:pt x="1668" y="462"/>
                    <a:pt x="1581" y="548"/>
                    <a:pt x="1389" y="548"/>
                  </a:cubicBezTo>
                  <a:cubicBezTo>
                    <a:pt x="1197" y="548"/>
                    <a:pt x="1111" y="462"/>
                    <a:pt x="981" y="332"/>
                  </a:cubicBezTo>
                  <a:cubicBezTo>
                    <a:pt x="827" y="183"/>
                    <a:pt x="640" y="0"/>
                    <a:pt x="27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682;p86"/>
            <p:cNvSpPr/>
            <p:nvPr/>
          </p:nvSpPr>
          <p:spPr>
            <a:xfrm>
              <a:off x="3612274" y="3958572"/>
              <a:ext cx="101919" cy="25290"/>
            </a:xfrm>
            <a:custGeom>
              <a:avLst/>
              <a:gdLst/>
              <a:ahLst/>
              <a:cxnLst/>
              <a:rect l="l" t="t" r="r" b="b"/>
              <a:pathLst>
                <a:path w="3893" h="966" extrusionOk="0">
                  <a:moveTo>
                    <a:pt x="275" y="0"/>
                  </a:moveTo>
                  <a:cubicBezTo>
                    <a:pt x="1" y="0"/>
                    <a:pt x="1" y="413"/>
                    <a:pt x="275" y="413"/>
                  </a:cubicBezTo>
                  <a:cubicBezTo>
                    <a:pt x="472" y="413"/>
                    <a:pt x="558" y="500"/>
                    <a:pt x="688" y="629"/>
                  </a:cubicBezTo>
                  <a:cubicBezTo>
                    <a:pt x="837" y="778"/>
                    <a:pt x="1029" y="966"/>
                    <a:pt x="1389" y="966"/>
                  </a:cubicBezTo>
                  <a:cubicBezTo>
                    <a:pt x="1754" y="966"/>
                    <a:pt x="1942" y="778"/>
                    <a:pt x="2091" y="629"/>
                  </a:cubicBezTo>
                  <a:cubicBezTo>
                    <a:pt x="2220" y="500"/>
                    <a:pt x="2312" y="413"/>
                    <a:pt x="2504" y="413"/>
                  </a:cubicBezTo>
                  <a:cubicBezTo>
                    <a:pt x="2696" y="413"/>
                    <a:pt x="2782" y="500"/>
                    <a:pt x="2912" y="629"/>
                  </a:cubicBezTo>
                  <a:cubicBezTo>
                    <a:pt x="3066" y="778"/>
                    <a:pt x="3253" y="966"/>
                    <a:pt x="3614" y="966"/>
                  </a:cubicBezTo>
                  <a:cubicBezTo>
                    <a:pt x="3892" y="966"/>
                    <a:pt x="3892" y="552"/>
                    <a:pt x="3614" y="552"/>
                  </a:cubicBezTo>
                  <a:cubicBezTo>
                    <a:pt x="3421" y="552"/>
                    <a:pt x="3335" y="466"/>
                    <a:pt x="3205" y="336"/>
                  </a:cubicBezTo>
                  <a:cubicBezTo>
                    <a:pt x="3056" y="187"/>
                    <a:pt x="2864" y="0"/>
                    <a:pt x="2504" y="0"/>
                  </a:cubicBezTo>
                  <a:cubicBezTo>
                    <a:pt x="2139" y="0"/>
                    <a:pt x="1951" y="187"/>
                    <a:pt x="1802" y="336"/>
                  </a:cubicBezTo>
                  <a:cubicBezTo>
                    <a:pt x="1668" y="466"/>
                    <a:pt x="1581" y="552"/>
                    <a:pt x="1389" y="552"/>
                  </a:cubicBezTo>
                  <a:cubicBezTo>
                    <a:pt x="1197" y="552"/>
                    <a:pt x="1111" y="466"/>
                    <a:pt x="981" y="336"/>
                  </a:cubicBezTo>
                  <a:cubicBezTo>
                    <a:pt x="827" y="187"/>
                    <a:pt x="640" y="0"/>
                    <a:pt x="27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683;p86"/>
            <p:cNvSpPr/>
            <p:nvPr/>
          </p:nvSpPr>
          <p:spPr>
            <a:xfrm>
              <a:off x="3612274" y="3874430"/>
              <a:ext cx="160143" cy="25290"/>
            </a:xfrm>
            <a:custGeom>
              <a:avLst/>
              <a:gdLst/>
              <a:ahLst/>
              <a:cxnLst/>
              <a:rect l="l" t="t" r="r" b="b"/>
              <a:pathLst>
                <a:path w="6117" h="966" extrusionOk="0">
                  <a:moveTo>
                    <a:pt x="279" y="0"/>
                  </a:moveTo>
                  <a:cubicBezTo>
                    <a:pt x="1" y="0"/>
                    <a:pt x="1" y="413"/>
                    <a:pt x="279" y="413"/>
                  </a:cubicBezTo>
                  <a:cubicBezTo>
                    <a:pt x="472" y="413"/>
                    <a:pt x="558" y="500"/>
                    <a:pt x="688" y="629"/>
                  </a:cubicBezTo>
                  <a:cubicBezTo>
                    <a:pt x="837" y="778"/>
                    <a:pt x="1029" y="966"/>
                    <a:pt x="1389" y="966"/>
                  </a:cubicBezTo>
                  <a:cubicBezTo>
                    <a:pt x="1754" y="966"/>
                    <a:pt x="1942" y="778"/>
                    <a:pt x="2091" y="629"/>
                  </a:cubicBezTo>
                  <a:cubicBezTo>
                    <a:pt x="2220" y="500"/>
                    <a:pt x="2312" y="413"/>
                    <a:pt x="2504" y="413"/>
                  </a:cubicBezTo>
                  <a:cubicBezTo>
                    <a:pt x="2696" y="413"/>
                    <a:pt x="2782" y="500"/>
                    <a:pt x="2912" y="629"/>
                  </a:cubicBezTo>
                  <a:cubicBezTo>
                    <a:pt x="3066" y="778"/>
                    <a:pt x="3253" y="966"/>
                    <a:pt x="3614" y="966"/>
                  </a:cubicBezTo>
                  <a:cubicBezTo>
                    <a:pt x="3979" y="966"/>
                    <a:pt x="4166" y="778"/>
                    <a:pt x="4315" y="629"/>
                  </a:cubicBezTo>
                  <a:cubicBezTo>
                    <a:pt x="4449" y="500"/>
                    <a:pt x="4536" y="413"/>
                    <a:pt x="4728" y="413"/>
                  </a:cubicBezTo>
                  <a:cubicBezTo>
                    <a:pt x="4920" y="413"/>
                    <a:pt x="5007" y="500"/>
                    <a:pt x="5141" y="629"/>
                  </a:cubicBezTo>
                  <a:cubicBezTo>
                    <a:pt x="5290" y="778"/>
                    <a:pt x="5477" y="966"/>
                    <a:pt x="5843" y="966"/>
                  </a:cubicBezTo>
                  <a:cubicBezTo>
                    <a:pt x="6116" y="966"/>
                    <a:pt x="6116" y="553"/>
                    <a:pt x="5843" y="553"/>
                  </a:cubicBezTo>
                  <a:cubicBezTo>
                    <a:pt x="5646" y="553"/>
                    <a:pt x="5559" y="466"/>
                    <a:pt x="5429" y="336"/>
                  </a:cubicBezTo>
                  <a:cubicBezTo>
                    <a:pt x="5281" y="187"/>
                    <a:pt x="5093" y="0"/>
                    <a:pt x="4728" y="0"/>
                  </a:cubicBezTo>
                  <a:cubicBezTo>
                    <a:pt x="4363" y="0"/>
                    <a:pt x="4176" y="187"/>
                    <a:pt x="4027" y="336"/>
                  </a:cubicBezTo>
                  <a:cubicBezTo>
                    <a:pt x="3897" y="466"/>
                    <a:pt x="3806" y="553"/>
                    <a:pt x="3614" y="553"/>
                  </a:cubicBezTo>
                  <a:cubicBezTo>
                    <a:pt x="3421" y="553"/>
                    <a:pt x="3335" y="466"/>
                    <a:pt x="3205" y="336"/>
                  </a:cubicBezTo>
                  <a:cubicBezTo>
                    <a:pt x="3051" y="187"/>
                    <a:pt x="2864" y="0"/>
                    <a:pt x="2504" y="0"/>
                  </a:cubicBezTo>
                  <a:cubicBezTo>
                    <a:pt x="2139" y="0"/>
                    <a:pt x="1951" y="187"/>
                    <a:pt x="1802" y="336"/>
                  </a:cubicBezTo>
                  <a:cubicBezTo>
                    <a:pt x="1668" y="466"/>
                    <a:pt x="1581" y="553"/>
                    <a:pt x="1389" y="553"/>
                  </a:cubicBezTo>
                  <a:cubicBezTo>
                    <a:pt x="1197" y="553"/>
                    <a:pt x="1111" y="466"/>
                    <a:pt x="981" y="336"/>
                  </a:cubicBezTo>
                  <a:cubicBezTo>
                    <a:pt x="827" y="187"/>
                    <a:pt x="640" y="0"/>
                    <a:pt x="27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" name="Google Shape;8661;p86"/>
          <p:cNvGrpSpPr/>
          <p:nvPr/>
        </p:nvGrpSpPr>
        <p:grpSpPr>
          <a:xfrm>
            <a:off x="569724" y="1341401"/>
            <a:ext cx="333558" cy="261768"/>
            <a:chOff x="3900804" y="1547918"/>
            <a:chExt cx="411550" cy="337748"/>
          </a:xfrm>
        </p:grpSpPr>
        <p:sp>
          <p:nvSpPr>
            <p:cNvPr id="164" name="Google Shape;8662;p86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rgbClr val="B4C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63;p86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rgbClr val="C6D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64;p86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665;p86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rgbClr val="B8C6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666;p86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rgbClr val="CDD7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667;p86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668;p86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Шеврон 2"/>
          <p:cNvSpPr/>
          <p:nvPr/>
        </p:nvSpPr>
        <p:spPr>
          <a:xfrm>
            <a:off x="4066486" y="1494662"/>
            <a:ext cx="1664480" cy="1429955"/>
          </a:xfrm>
          <a:prstGeom prst="chevron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1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379" y="1863977"/>
            <a:ext cx="740945" cy="46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" name="Прямоугольник 171"/>
          <p:cNvSpPr/>
          <p:nvPr/>
        </p:nvSpPr>
        <p:spPr>
          <a:xfrm>
            <a:off x="4318264" y="1714264"/>
            <a:ext cx="979331" cy="95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73" name="Прямоугольник 172"/>
          <p:cNvSpPr/>
          <p:nvPr/>
        </p:nvSpPr>
        <p:spPr>
          <a:xfrm>
            <a:off x="4389284" y="2372529"/>
            <a:ext cx="979331" cy="98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  <p:grpSp>
        <p:nvGrpSpPr>
          <p:cNvPr id="174" name="Google Shape;16787;p91"/>
          <p:cNvGrpSpPr/>
          <p:nvPr/>
        </p:nvGrpSpPr>
        <p:grpSpPr>
          <a:xfrm>
            <a:off x="5848819" y="1899731"/>
            <a:ext cx="440886" cy="360270"/>
            <a:chOff x="1807567" y="3398339"/>
            <a:chExt cx="363604" cy="278156"/>
          </a:xfrm>
        </p:grpSpPr>
        <p:sp>
          <p:nvSpPr>
            <p:cNvPr id="175" name="Google Shape;16788;p91"/>
            <p:cNvSpPr/>
            <p:nvPr/>
          </p:nvSpPr>
          <p:spPr>
            <a:xfrm>
              <a:off x="1826984" y="3508878"/>
              <a:ext cx="22826" cy="57078"/>
            </a:xfrm>
            <a:custGeom>
              <a:avLst/>
              <a:gdLst/>
              <a:ahLst/>
              <a:cxnLst/>
              <a:rect l="l" t="t" r="r" b="b"/>
              <a:pathLst>
                <a:path w="877" h="2193" extrusionOk="0">
                  <a:moveTo>
                    <a:pt x="120" y="0"/>
                  </a:moveTo>
                  <a:cubicBezTo>
                    <a:pt x="43" y="109"/>
                    <a:pt x="1" y="240"/>
                    <a:pt x="1" y="373"/>
                  </a:cubicBezTo>
                  <a:lnTo>
                    <a:pt x="1" y="2192"/>
                  </a:lnTo>
                  <a:lnTo>
                    <a:pt x="877" y="2192"/>
                  </a:lnTo>
                  <a:lnTo>
                    <a:pt x="877" y="1024"/>
                  </a:lnTo>
                  <a:cubicBezTo>
                    <a:pt x="877" y="852"/>
                    <a:pt x="806" y="683"/>
                    <a:pt x="683" y="563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6789;p91"/>
            <p:cNvSpPr/>
            <p:nvPr/>
          </p:nvSpPr>
          <p:spPr>
            <a:xfrm>
              <a:off x="2091840" y="3477645"/>
              <a:ext cx="45522" cy="39874"/>
            </a:xfrm>
            <a:custGeom>
              <a:avLst/>
              <a:gdLst/>
              <a:ahLst/>
              <a:cxnLst/>
              <a:rect l="l" t="t" r="r" b="b"/>
              <a:pathLst>
                <a:path w="1749" h="1532" extrusionOk="0">
                  <a:moveTo>
                    <a:pt x="873" y="1"/>
                  </a:moveTo>
                  <a:cubicBezTo>
                    <a:pt x="391" y="1"/>
                    <a:pt x="0" y="342"/>
                    <a:pt x="0" y="764"/>
                  </a:cubicBezTo>
                  <a:cubicBezTo>
                    <a:pt x="0" y="1186"/>
                    <a:pt x="391" y="1531"/>
                    <a:pt x="873" y="1531"/>
                  </a:cubicBezTo>
                  <a:cubicBezTo>
                    <a:pt x="1355" y="1531"/>
                    <a:pt x="1749" y="1186"/>
                    <a:pt x="1749" y="764"/>
                  </a:cubicBezTo>
                  <a:cubicBezTo>
                    <a:pt x="1749" y="342"/>
                    <a:pt x="1355" y="1"/>
                    <a:pt x="873" y="1"/>
                  </a:cubicBezTo>
                  <a:close/>
                </a:path>
              </a:pathLst>
            </a:custGeom>
            <a:solidFill>
              <a:srgbClr val="546C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6790;p91"/>
            <p:cNvSpPr/>
            <p:nvPr/>
          </p:nvSpPr>
          <p:spPr>
            <a:xfrm>
              <a:off x="2091736" y="3477645"/>
              <a:ext cx="31337" cy="39874"/>
            </a:xfrm>
            <a:custGeom>
              <a:avLst/>
              <a:gdLst/>
              <a:ahLst/>
              <a:cxnLst/>
              <a:rect l="l" t="t" r="r" b="b"/>
              <a:pathLst>
                <a:path w="1204" h="1532" extrusionOk="0">
                  <a:moveTo>
                    <a:pt x="877" y="1"/>
                  </a:moveTo>
                  <a:cubicBezTo>
                    <a:pt x="391" y="1"/>
                    <a:pt x="1" y="342"/>
                    <a:pt x="1" y="764"/>
                  </a:cubicBezTo>
                  <a:cubicBezTo>
                    <a:pt x="1" y="1186"/>
                    <a:pt x="395" y="1531"/>
                    <a:pt x="877" y="1531"/>
                  </a:cubicBezTo>
                  <a:cubicBezTo>
                    <a:pt x="989" y="1531"/>
                    <a:pt x="1098" y="1510"/>
                    <a:pt x="1204" y="1475"/>
                  </a:cubicBezTo>
                  <a:cubicBezTo>
                    <a:pt x="884" y="1359"/>
                    <a:pt x="659" y="1084"/>
                    <a:pt x="659" y="764"/>
                  </a:cubicBezTo>
                  <a:cubicBezTo>
                    <a:pt x="659" y="444"/>
                    <a:pt x="884" y="169"/>
                    <a:pt x="1204" y="57"/>
                  </a:cubicBezTo>
                  <a:cubicBezTo>
                    <a:pt x="1098" y="18"/>
                    <a:pt x="989" y="1"/>
                    <a:pt x="877" y="1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6791;p91"/>
            <p:cNvSpPr/>
            <p:nvPr/>
          </p:nvSpPr>
          <p:spPr>
            <a:xfrm>
              <a:off x="2063262" y="3580115"/>
              <a:ext cx="102496" cy="91070"/>
            </a:xfrm>
            <a:custGeom>
              <a:avLst/>
              <a:gdLst/>
              <a:ahLst/>
              <a:cxnLst/>
              <a:rect l="l" t="t" r="r" b="b"/>
              <a:pathLst>
                <a:path w="3938" h="3499" extrusionOk="0">
                  <a:moveTo>
                    <a:pt x="1313" y="1"/>
                  </a:moveTo>
                  <a:lnTo>
                    <a:pt x="1313" y="655"/>
                  </a:lnTo>
                  <a:cubicBezTo>
                    <a:pt x="1313" y="821"/>
                    <a:pt x="1221" y="972"/>
                    <a:pt x="1073" y="1049"/>
                  </a:cubicBezTo>
                  <a:lnTo>
                    <a:pt x="366" y="1401"/>
                  </a:lnTo>
                  <a:cubicBezTo>
                    <a:pt x="141" y="1510"/>
                    <a:pt x="0" y="1739"/>
                    <a:pt x="4" y="1985"/>
                  </a:cubicBezTo>
                  <a:lnTo>
                    <a:pt x="4" y="3498"/>
                  </a:lnTo>
                  <a:lnTo>
                    <a:pt x="3938" y="3498"/>
                  </a:lnTo>
                  <a:lnTo>
                    <a:pt x="3938" y="1985"/>
                  </a:lnTo>
                  <a:cubicBezTo>
                    <a:pt x="3938" y="1739"/>
                    <a:pt x="3797" y="1510"/>
                    <a:pt x="3575" y="1401"/>
                  </a:cubicBezTo>
                  <a:lnTo>
                    <a:pt x="2868" y="1049"/>
                  </a:lnTo>
                  <a:cubicBezTo>
                    <a:pt x="2720" y="972"/>
                    <a:pt x="2625" y="821"/>
                    <a:pt x="2625" y="655"/>
                  </a:cubicBezTo>
                  <a:lnTo>
                    <a:pt x="2625" y="1"/>
                  </a:ln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6792;p91"/>
            <p:cNvSpPr/>
            <p:nvPr/>
          </p:nvSpPr>
          <p:spPr>
            <a:xfrm>
              <a:off x="2063340" y="3605310"/>
              <a:ext cx="102418" cy="65771"/>
            </a:xfrm>
            <a:custGeom>
              <a:avLst/>
              <a:gdLst/>
              <a:ahLst/>
              <a:cxnLst/>
              <a:rect l="l" t="t" r="r" b="b"/>
              <a:pathLst>
                <a:path w="3935" h="2527" extrusionOk="0">
                  <a:moveTo>
                    <a:pt x="1176" y="0"/>
                  </a:moveTo>
                  <a:cubicBezTo>
                    <a:pt x="1144" y="32"/>
                    <a:pt x="1109" y="60"/>
                    <a:pt x="1070" y="78"/>
                  </a:cubicBezTo>
                  <a:lnTo>
                    <a:pt x="363" y="430"/>
                  </a:lnTo>
                  <a:cubicBezTo>
                    <a:pt x="138" y="542"/>
                    <a:pt x="1" y="771"/>
                    <a:pt x="1" y="1017"/>
                  </a:cubicBezTo>
                  <a:lnTo>
                    <a:pt x="1" y="2527"/>
                  </a:lnTo>
                  <a:lnTo>
                    <a:pt x="3935" y="2527"/>
                  </a:lnTo>
                  <a:lnTo>
                    <a:pt x="3935" y="1017"/>
                  </a:lnTo>
                  <a:cubicBezTo>
                    <a:pt x="3935" y="771"/>
                    <a:pt x="3794" y="542"/>
                    <a:pt x="3572" y="430"/>
                  </a:cubicBezTo>
                  <a:lnTo>
                    <a:pt x="2865" y="78"/>
                  </a:lnTo>
                  <a:cubicBezTo>
                    <a:pt x="2826" y="60"/>
                    <a:pt x="2788" y="32"/>
                    <a:pt x="2756" y="0"/>
                  </a:cubicBezTo>
                  <a:lnTo>
                    <a:pt x="2506" y="282"/>
                  </a:lnTo>
                  <a:cubicBezTo>
                    <a:pt x="2355" y="449"/>
                    <a:pt x="2160" y="533"/>
                    <a:pt x="1966" y="533"/>
                  </a:cubicBezTo>
                  <a:cubicBezTo>
                    <a:pt x="1772" y="533"/>
                    <a:pt x="1579" y="449"/>
                    <a:pt x="1429" y="282"/>
                  </a:cubicBezTo>
                  <a:lnTo>
                    <a:pt x="1176" y="0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6793;p91"/>
            <p:cNvSpPr/>
            <p:nvPr/>
          </p:nvSpPr>
          <p:spPr>
            <a:xfrm>
              <a:off x="2074714" y="3500367"/>
              <a:ext cx="79696" cy="79696"/>
            </a:xfrm>
            <a:custGeom>
              <a:avLst/>
              <a:gdLst/>
              <a:ahLst/>
              <a:cxnLst/>
              <a:rect l="l" t="t" r="r" b="b"/>
              <a:pathLst>
                <a:path w="3062" h="3062" extrusionOk="0">
                  <a:moveTo>
                    <a:pt x="1531" y="0"/>
                  </a:moveTo>
                  <a:cubicBezTo>
                    <a:pt x="686" y="0"/>
                    <a:pt x="0" y="686"/>
                    <a:pt x="0" y="1531"/>
                  </a:cubicBezTo>
                  <a:cubicBezTo>
                    <a:pt x="0" y="2375"/>
                    <a:pt x="686" y="3061"/>
                    <a:pt x="1531" y="3061"/>
                  </a:cubicBezTo>
                  <a:cubicBezTo>
                    <a:pt x="2375" y="3061"/>
                    <a:pt x="3061" y="2375"/>
                    <a:pt x="3061" y="1531"/>
                  </a:cubicBezTo>
                  <a:cubicBezTo>
                    <a:pt x="3061" y="686"/>
                    <a:pt x="2375" y="0"/>
                    <a:pt x="1531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6794;p91"/>
            <p:cNvSpPr/>
            <p:nvPr/>
          </p:nvSpPr>
          <p:spPr>
            <a:xfrm>
              <a:off x="2089393" y="3500367"/>
              <a:ext cx="66656" cy="71732"/>
            </a:xfrm>
            <a:custGeom>
              <a:avLst/>
              <a:gdLst/>
              <a:ahLst/>
              <a:cxnLst/>
              <a:rect l="l" t="t" r="r" b="b"/>
              <a:pathLst>
                <a:path w="2561" h="2756" extrusionOk="0">
                  <a:moveTo>
                    <a:pt x="973" y="0"/>
                  </a:moveTo>
                  <a:cubicBezTo>
                    <a:pt x="241" y="0"/>
                    <a:pt x="0" y="1011"/>
                    <a:pt x="657" y="1330"/>
                  </a:cubicBezTo>
                  <a:cubicBezTo>
                    <a:pt x="675" y="1341"/>
                    <a:pt x="696" y="1348"/>
                    <a:pt x="713" y="1355"/>
                  </a:cubicBezTo>
                  <a:lnTo>
                    <a:pt x="1477" y="2734"/>
                  </a:lnTo>
                  <a:cubicBezTo>
                    <a:pt x="1477" y="2734"/>
                    <a:pt x="1681" y="2748"/>
                    <a:pt x="1885" y="2755"/>
                  </a:cubicBezTo>
                  <a:cubicBezTo>
                    <a:pt x="2332" y="2421"/>
                    <a:pt x="2561" y="1872"/>
                    <a:pt x="2483" y="1320"/>
                  </a:cubicBezTo>
                  <a:cubicBezTo>
                    <a:pt x="2395" y="690"/>
                    <a:pt x="1927" y="180"/>
                    <a:pt x="1304" y="39"/>
                  </a:cubicBezTo>
                  <a:cubicBezTo>
                    <a:pt x="1199" y="14"/>
                    <a:pt x="1086" y="0"/>
                    <a:pt x="977" y="0"/>
                  </a:cubicBezTo>
                  <a:cubicBezTo>
                    <a:pt x="976" y="0"/>
                    <a:pt x="975" y="0"/>
                    <a:pt x="973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6795;p91"/>
            <p:cNvSpPr/>
            <p:nvPr/>
          </p:nvSpPr>
          <p:spPr>
            <a:xfrm>
              <a:off x="2080648" y="3535452"/>
              <a:ext cx="68088" cy="56063"/>
            </a:xfrm>
            <a:custGeom>
              <a:avLst/>
              <a:gdLst/>
              <a:ahLst/>
              <a:cxnLst/>
              <a:rect l="l" t="t" r="r" b="b"/>
              <a:pathLst>
                <a:path w="2616" h="2154" extrusionOk="0">
                  <a:moveTo>
                    <a:pt x="998" y="0"/>
                  </a:moveTo>
                  <a:cubicBezTo>
                    <a:pt x="917" y="0"/>
                    <a:pt x="841" y="48"/>
                    <a:pt x="803" y="126"/>
                  </a:cubicBezTo>
                  <a:cubicBezTo>
                    <a:pt x="733" y="274"/>
                    <a:pt x="631" y="411"/>
                    <a:pt x="504" y="520"/>
                  </a:cubicBezTo>
                  <a:cubicBezTo>
                    <a:pt x="455" y="563"/>
                    <a:pt x="405" y="605"/>
                    <a:pt x="353" y="640"/>
                  </a:cubicBezTo>
                  <a:cubicBezTo>
                    <a:pt x="89" y="823"/>
                    <a:pt x="1" y="1171"/>
                    <a:pt x="145" y="1456"/>
                  </a:cubicBezTo>
                  <a:cubicBezTo>
                    <a:pt x="374" y="1886"/>
                    <a:pt x="817" y="2153"/>
                    <a:pt x="1303" y="2153"/>
                  </a:cubicBezTo>
                  <a:cubicBezTo>
                    <a:pt x="1989" y="2150"/>
                    <a:pt x="2555" y="1625"/>
                    <a:pt x="2612" y="939"/>
                  </a:cubicBezTo>
                  <a:cubicBezTo>
                    <a:pt x="2615" y="876"/>
                    <a:pt x="2587" y="809"/>
                    <a:pt x="2538" y="767"/>
                  </a:cubicBezTo>
                  <a:cubicBezTo>
                    <a:pt x="2105" y="404"/>
                    <a:pt x="1595" y="144"/>
                    <a:pt x="1049" y="7"/>
                  </a:cubicBezTo>
                  <a:cubicBezTo>
                    <a:pt x="1032" y="3"/>
                    <a:pt x="1015" y="0"/>
                    <a:pt x="998" y="0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6796;p91"/>
            <p:cNvSpPr/>
            <p:nvPr/>
          </p:nvSpPr>
          <p:spPr>
            <a:xfrm>
              <a:off x="2080752" y="3535452"/>
              <a:ext cx="67984" cy="55491"/>
            </a:xfrm>
            <a:custGeom>
              <a:avLst/>
              <a:gdLst/>
              <a:ahLst/>
              <a:cxnLst/>
              <a:rect l="l" t="t" r="r" b="b"/>
              <a:pathLst>
                <a:path w="2612" h="2132" extrusionOk="0">
                  <a:moveTo>
                    <a:pt x="996" y="1"/>
                  </a:moveTo>
                  <a:cubicBezTo>
                    <a:pt x="915" y="1"/>
                    <a:pt x="837" y="50"/>
                    <a:pt x="799" y="126"/>
                  </a:cubicBezTo>
                  <a:cubicBezTo>
                    <a:pt x="746" y="232"/>
                    <a:pt x="679" y="330"/>
                    <a:pt x="602" y="418"/>
                  </a:cubicBezTo>
                  <a:cubicBezTo>
                    <a:pt x="570" y="454"/>
                    <a:pt x="535" y="489"/>
                    <a:pt x="500" y="520"/>
                  </a:cubicBezTo>
                  <a:cubicBezTo>
                    <a:pt x="454" y="563"/>
                    <a:pt x="405" y="601"/>
                    <a:pt x="356" y="637"/>
                  </a:cubicBezTo>
                  <a:cubicBezTo>
                    <a:pt x="46" y="848"/>
                    <a:pt x="0" y="1242"/>
                    <a:pt x="190" y="1537"/>
                  </a:cubicBezTo>
                  <a:cubicBezTo>
                    <a:pt x="394" y="1857"/>
                    <a:pt x="725" y="2076"/>
                    <a:pt x="1098" y="2132"/>
                  </a:cubicBezTo>
                  <a:cubicBezTo>
                    <a:pt x="834" y="1956"/>
                    <a:pt x="644" y="1713"/>
                    <a:pt x="644" y="1277"/>
                  </a:cubicBezTo>
                  <a:lnTo>
                    <a:pt x="644" y="1108"/>
                  </a:lnTo>
                  <a:cubicBezTo>
                    <a:pt x="694" y="1069"/>
                    <a:pt x="743" y="1034"/>
                    <a:pt x="792" y="988"/>
                  </a:cubicBezTo>
                  <a:cubicBezTo>
                    <a:pt x="912" y="879"/>
                    <a:pt x="1017" y="756"/>
                    <a:pt x="1105" y="619"/>
                  </a:cubicBezTo>
                  <a:cubicBezTo>
                    <a:pt x="1524" y="749"/>
                    <a:pt x="1911" y="960"/>
                    <a:pt x="2245" y="1242"/>
                  </a:cubicBezTo>
                  <a:cubicBezTo>
                    <a:pt x="2287" y="1277"/>
                    <a:pt x="2344" y="1330"/>
                    <a:pt x="2463" y="1442"/>
                  </a:cubicBezTo>
                  <a:cubicBezTo>
                    <a:pt x="2541" y="1319"/>
                    <a:pt x="2597" y="1083"/>
                    <a:pt x="2608" y="939"/>
                  </a:cubicBezTo>
                  <a:cubicBezTo>
                    <a:pt x="2611" y="876"/>
                    <a:pt x="2583" y="813"/>
                    <a:pt x="2534" y="770"/>
                  </a:cubicBezTo>
                  <a:cubicBezTo>
                    <a:pt x="2101" y="408"/>
                    <a:pt x="1591" y="148"/>
                    <a:pt x="1045" y="7"/>
                  </a:cubicBezTo>
                  <a:cubicBezTo>
                    <a:pt x="1029" y="3"/>
                    <a:pt x="1013" y="1"/>
                    <a:pt x="996" y="1"/>
                  </a:cubicBez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6797;p91"/>
            <p:cNvSpPr/>
            <p:nvPr/>
          </p:nvSpPr>
          <p:spPr>
            <a:xfrm>
              <a:off x="2142932" y="3621525"/>
              <a:ext cx="22826" cy="49660"/>
            </a:xfrm>
            <a:custGeom>
              <a:avLst/>
              <a:gdLst/>
              <a:ahLst/>
              <a:cxnLst/>
              <a:rect l="l" t="t" r="r" b="b"/>
              <a:pathLst>
                <a:path w="877" h="1908" extrusionOk="0">
                  <a:moveTo>
                    <a:pt x="743" y="0"/>
                  </a:moveTo>
                  <a:lnTo>
                    <a:pt x="166" y="465"/>
                  </a:lnTo>
                  <a:cubicBezTo>
                    <a:pt x="60" y="549"/>
                    <a:pt x="0" y="676"/>
                    <a:pt x="0" y="806"/>
                  </a:cubicBezTo>
                  <a:lnTo>
                    <a:pt x="0" y="1907"/>
                  </a:lnTo>
                  <a:lnTo>
                    <a:pt x="877" y="1907"/>
                  </a:lnTo>
                  <a:lnTo>
                    <a:pt x="877" y="398"/>
                  </a:lnTo>
                  <a:cubicBezTo>
                    <a:pt x="877" y="253"/>
                    <a:pt x="831" y="116"/>
                    <a:pt x="743" y="0"/>
                  </a:cubicBez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6798;p91"/>
            <p:cNvSpPr/>
            <p:nvPr/>
          </p:nvSpPr>
          <p:spPr>
            <a:xfrm>
              <a:off x="1830003" y="3506119"/>
              <a:ext cx="28422" cy="62570"/>
            </a:xfrm>
            <a:custGeom>
              <a:avLst/>
              <a:gdLst/>
              <a:ahLst/>
              <a:cxnLst/>
              <a:rect l="l" t="t" r="r" b="b"/>
              <a:pathLst>
                <a:path w="1092" h="2404" extrusionOk="0">
                  <a:moveTo>
                    <a:pt x="652" y="1"/>
                  </a:moveTo>
                  <a:cubicBezTo>
                    <a:pt x="289" y="1"/>
                    <a:pt x="1" y="295"/>
                    <a:pt x="1" y="655"/>
                  </a:cubicBezTo>
                  <a:lnTo>
                    <a:pt x="1" y="810"/>
                  </a:lnTo>
                  <a:cubicBezTo>
                    <a:pt x="1" y="997"/>
                    <a:pt x="29" y="1183"/>
                    <a:pt x="89" y="1362"/>
                  </a:cubicBezTo>
                  <a:lnTo>
                    <a:pt x="437" y="2404"/>
                  </a:lnTo>
                  <a:lnTo>
                    <a:pt x="1092" y="2404"/>
                  </a:lnTo>
                  <a:lnTo>
                    <a:pt x="1092" y="1"/>
                  </a:lnTo>
                  <a:lnTo>
                    <a:pt x="659" y="1"/>
                  </a:lnTo>
                  <a:cubicBezTo>
                    <a:pt x="657" y="1"/>
                    <a:pt x="654" y="1"/>
                    <a:pt x="652" y="1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6799;p91"/>
            <p:cNvSpPr/>
            <p:nvPr/>
          </p:nvSpPr>
          <p:spPr>
            <a:xfrm>
              <a:off x="1841455" y="3500367"/>
              <a:ext cx="68244" cy="68322"/>
            </a:xfrm>
            <a:custGeom>
              <a:avLst/>
              <a:gdLst/>
              <a:ahLst/>
              <a:cxnLst/>
              <a:rect l="l" t="t" r="r" b="b"/>
              <a:pathLst>
                <a:path w="2622" h="2625" extrusionOk="0">
                  <a:moveTo>
                    <a:pt x="655" y="0"/>
                  </a:moveTo>
                  <a:cubicBezTo>
                    <a:pt x="293" y="0"/>
                    <a:pt x="1" y="296"/>
                    <a:pt x="1" y="658"/>
                  </a:cubicBezTo>
                  <a:cubicBezTo>
                    <a:pt x="1" y="897"/>
                    <a:pt x="194" y="1094"/>
                    <a:pt x="437" y="1094"/>
                  </a:cubicBezTo>
                  <a:lnTo>
                    <a:pt x="2186" y="2625"/>
                  </a:lnTo>
                  <a:lnTo>
                    <a:pt x="2573" y="1270"/>
                  </a:lnTo>
                  <a:cubicBezTo>
                    <a:pt x="2604" y="1154"/>
                    <a:pt x="2622" y="1031"/>
                    <a:pt x="2622" y="911"/>
                  </a:cubicBezTo>
                  <a:lnTo>
                    <a:pt x="2622" y="0"/>
                  </a:ln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6800;p91"/>
            <p:cNvSpPr/>
            <p:nvPr/>
          </p:nvSpPr>
          <p:spPr>
            <a:xfrm>
              <a:off x="1852725" y="3585711"/>
              <a:ext cx="34174" cy="34174"/>
            </a:xfrm>
            <a:custGeom>
              <a:avLst/>
              <a:gdLst/>
              <a:ahLst/>
              <a:cxnLst/>
              <a:rect l="l" t="t" r="r" b="b"/>
              <a:pathLst>
                <a:path w="1313" h="1313" extrusionOk="0">
                  <a:moveTo>
                    <a:pt x="0" y="0"/>
                  </a:moveTo>
                  <a:lnTo>
                    <a:pt x="0" y="1313"/>
                  </a:lnTo>
                  <a:lnTo>
                    <a:pt x="1313" y="1313"/>
                  </a:lnTo>
                  <a:lnTo>
                    <a:pt x="1313" y="0"/>
                  </a:ln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6801;p91"/>
            <p:cNvSpPr/>
            <p:nvPr/>
          </p:nvSpPr>
          <p:spPr>
            <a:xfrm>
              <a:off x="1812981" y="3599532"/>
              <a:ext cx="113844" cy="71550"/>
            </a:xfrm>
            <a:custGeom>
              <a:avLst/>
              <a:gdLst/>
              <a:ahLst/>
              <a:cxnLst/>
              <a:rect l="l" t="t" r="r" b="b"/>
              <a:pathLst>
                <a:path w="4374" h="2749" extrusionOk="0">
                  <a:moveTo>
                    <a:pt x="1531" y="1"/>
                  </a:moveTo>
                  <a:lnTo>
                    <a:pt x="475" y="303"/>
                  </a:lnTo>
                  <a:cubicBezTo>
                    <a:pt x="194" y="381"/>
                    <a:pt x="0" y="638"/>
                    <a:pt x="0" y="933"/>
                  </a:cubicBezTo>
                  <a:lnTo>
                    <a:pt x="0" y="2749"/>
                  </a:lnTo>
                  <a:lnTo>
                    <a:pt x="4374" y="2749"/>
                  </a:lnTo>
                  <a:lnTo>
                    <a:pt x="4374" y="933"/>
                  </a:lnTo>
                  <a:cubicBezTo>
                    <a:pt x="4374" y="638"/>
                    <a:pt x="4177" y="381"/>
                    <a:pt x="3895" y="303"/>
                  </a:cubicBezTo>
                  <a:lnTo>
                    <a:pt x="2840" y="1"/>
                  </a:lnTo>
                  <a:lnTo>
                    <a:pt x="2185" y="782"/>
                  </a:lnTo>
                  <a:lnTo>
                    <a:pt x="1531" y="1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6802;p91"/>
            <p:cNvSpPr/>
            <p:nvPr/>
          </p:nvSpPr>
          <p:spPr>
            <a:xfrm>
              <a:off x="1835599" y="3528841"/>
              <a:ext cx="68348" cy="62674"/>
            </a:xfrm>
            <a:custGeom>
              <a:avLst/>
              <a:gdLst/>
              <a:ahLst/>
              <a:cxnLst/>
              <a:rect l="l" t="t" r="r" b="b"/>
              <a:pathLst>
                <a:path w="2626" h="2408" extrusionOk="0">
                  <a:moveTo>
                    <a:pt x="845" y="0"/>
                  </a:moveTo>
                  <a:cubicBezTo>
                    <a:pt x="725" y="0"/>
                    <a:pt x="609" y="46"/>
                    <a:pt x="525" y="131"/>
                  </a:cubicBezTo>
                  <a:lnTo>
                    <a:pt x="310" y="345"/>
                  </a:lnTo>
                  <a:cubicBezTo>
                    <a:pt x="113" y="546"/>
                    <a:pt x="0" y="813"/>
                    <a:pt x="4" y="1095"/>
                  </a:cubicBezTo>
                  <a:cubicBezTo>
                    <a:pt x="0" y="1819"/>
                    <a:pt x="592" y="2407"/>
                    <a:pt x="1316" y="2407"/>
                  </a:cubicBezTo>
                  <a:cubicBezTo>
                    <a:pt x="2041" y="2404"/>
                    <a:pt x="2625" y="1816"/>
                    <a:pt x="2625" y="1091"/>
                  </a:cubicBezTo>
                  <a:lnTo>
                    <a:pt x="2625" y="813"/>
                  </a:lnTo>
                  <a:cubicBezTo>
                    <a:pt x="2625" y="697"/>
                    <a:pt x="2579" y="584"/>
                    <a:pt x="2499" y="504"/>
                  </a:cubicBezTo>
                  <a:cubicBezTo>
                    <a:pt x="2164" y="173"/>
                    <a:pt x="1541" y="25"/>
                    <a:pt x="845" y="0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6803;p91"/>
            <p:cNvSpPr/>
            <p:nvPr/>
          </p:nvSpPr>
          <p:spPr>
            <a:xfrm>
              <a:off x="1835781" y="3528919"/>
              <a:ext cx="68062" cy="61217"/>
            </a:xfrm>
            <a:custGeom>
              <a:avLst/>
              <a:gdLst/>
              <a:ahLst/>
              <a:cxnLst/>
              <a:rect l="l" t="t" r="r" b="b"/>
              <a:pathLst>
                <a:path w="2615" h="2352" extrusionOk="0">
                  <a:moveTo>
                    <a:pt x="829" y="1"/>
                  </a:moveTo>
                  <a:cubicBezTo>
                    <a:pt x="713" y="1"/>
                    <a:pt x="603" y="46"/>
                    <a:pt x="521" y="128"/>
                  </a:cubicBezTo>
                  <a:lnTo>
                    <a:pt x="307" y="342"/>
                  </a:lnTo>
                  <a:cubicBezTo>
                    <a:pt x="110" y="543"/>
                    <a:pt x="0" y="810"/>
                    <a:pt x="0" y="1092"/>
                  </a:cubicBezTo>
                  <a:cubicBezTo>
                    <a:pt x="0" y="1676"/>
                    <a:pt x="387" y="2189"/>
                    <a:pt x="947" y="2351"/>
                  </a:cubicBezTo>
                  <a:cubicBezTo>
                    <a:pt x="757" y="2119"/>
                    <a:pt x="655" y="1827"/>
                    <a:pt x="655" y="1528"/>
                  </a:cubicBezTo>
                  <a:lnTo>
                    <a:pt x="655" y="1092"/>
                  </a:lnTo>
                  <a:cubicBezTo>
                    <a:pt x="655" y="849"/>
                    <a:pt x="849" y="654"/>
                    <a:pt x="1088" y="654"/>
                  </a:cubicBezTo>
                  <a:cubicBezTo>
                    <a:pt x="1099" y="654"/>
                    <a:pt x="1109" y="655"/>
                    <a:pt x="1119" y="655"/>
                  </a:cubicBezTo>
                  <a:cubicBezTo>
                    <a:pt x="1559" y="684"/>
                    <a:pt x="2214" y="757"/>
                    <a:pt x="2615" y="947"/>
                  </a:cubicBezTo>
                  <a:cubicBezTo>
                    <a:pt x="2604" y="856"/>
                    <a:pt x="2562" y="567"/>
                    <a:pt x="2495" y="501"/>
                  </a:cubicBezTo>
                  <a:cubicBezTo>
                    <a:pt x="2157" y="173"/>
                    <a:pt x="1538" y="22"/>
                    <a:pt x="841" y="1"/>
                  </a:cubicBezTo>
                  <a:cubicBezTo>
                    <a:pt x="837" y="1"/>
                    <a:pt x="833" y="1"/>
                    <a:pt x="829" y="1"/>
                  </a:cubicBez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6804;p91"/>
            <p:cNvSpPr/>
            <p:nvPr/>
          </p:nvSpPr>
          <p:spPr>
            <a:xfrm>
              <a:off x="1904286" y="3403571"/>
              <a:ext cx="170168" cy="199293"/>
            </a:xfrm>
            <a:custGeom>
              <a:avLst/>
              <a:gdLst/>
              <a:ahLst/>
              <a:cxnLst/>
              <a:rect l="l" t="t" r="r" b="b"/>
              <a:pathLst>
                <a:path w="6538" h="7657" extrusionOk="0">
                  <a:moveTo>
                    <a:pt x="3269" y="0"/>
                  </a:moveTo>
                  <a:cubicBezTo>
                    <a:pt x="1700" y="0"/>
                    <a:pt x="556" y="1084"/>
                    <a:pt x="426" y="2843"/>
                  </a:cubicBezTo>
                  <a:cubicBezTo>
                    <a:pt x="268" y="5003"/>
                    <a:pt x="85" y="6217"/>
                    <a:pt x="18" y="6625"/>
                  </a:cubicBezTo>
                  <a:cubicBezTo>
                    <a:pt x="0" y="6720"/>
                    <a:pt x="50" y="6812"/>
                    <a:pt x="134" y="6858"/>
                  </a:cubicBezTo>
                  <a:cubicBezTo>
                    <a:pt x="553" y="7072"/>
                    <a:pt x="1837" y="7656"/>
                    <a:pt x="3269" y="7656"/>
                  </a:cubicBezTo>
                  <a:cubicBezTo>
                    <a:pt x="4697" y="7656"/>
                    <a:pt x="5982" y="7069"/>
                    <a:pt x="6404" y="6858"/>
                  </a:cubicBezTo>
                  <a:cubicBezTo>
                    <a:pt x="6488" y="6812"/>
                    <a:pt x="6538" y="6720"/>
                    <a:pt x="6520" y="6625"/>
                  </a:cubicBezTo>
                  <a:cubicBezTo>
                    <a:pt x="6453" y="6221"/>
                    <a:pt x="6270" y="5007"/>
                    <a:pt x="6112" y="2843"/>
                  </a:cubicBezTo>
                  <a:cubicBezTo>
                    <a:pt x="5978" y="1084"/>
                    <a:pt x="4838" y="0"/>
                    <a:pt x="3269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6805;p91"/>
            <p:cNvSpPr/>
            <p:nvPr/>
          </p:nvSpPr>
          <p:spPr>
            <a:xfrm>
              <a:off x="1944290" y="3403571"/>
              <a:ext cx="130164" cy="199319"/>
            </a:xfrm>
            <a:custGeom>
              <a:avLst/>
              <a:gdLst/>
              <a:ahLst/>
              <a:cxnLst/>
              <a:rect l="l" t="t" r="r" b="b"/>
              <a:pathLst>
                <a:path w="5001" h="7658" extrusionOk="0">
                  <a:moveTo>
                    <a:pt x="1732" y="0"/>
                  </a:moveTo>
                  <a:cubicBezTo>
                    <a:pt x="1623" y="0"/>
                    <a:pt x="1514" y="7"/>
                    <a:pt x="1408" y="18"/>
                  </a:cubicBezTo>
                  <a:cubicBezTo>
                    <a:pt x="187" y="141"/>
                    <a:pt x="1" y="1865"/>
                    <a:pt x="1176" y="2224"/>
                  </a:cubicBezTo>
                  <a:lnTo>
                    <a:pt x="1208" y="2231"/>
                  </a:lnTo>
                  <a:lnTo>
                    <a:pt x="1644" y="7656"/>
                  </a:lnTo>
                  <a:cubicBezTo>
                    <a:pt x="1673" y="7657"/>
                    <a:pt x="1702" y="7657"/>
                    <a:pt x="1731" y="7657"/>
                  </a:cubicBezTo>
                  <a:cubicBezTo>
                    <a:pt x="3164" y="7657"/>
                    <a:pt x="4446" y="7071"/>
                    <a:pt x="4867" y="6858"/>
                  </a:cubicBezTo>
                  <a:cubicBezTo>
                    <a:pt x="4951" y="6815"/>
                    <a:pt x="5001" y="6720"/>
                    <a:pt x="4983" y="6625"/>
                  </a:cubicBezTo>
                  <a:cubicBezTo>
                    <a:pt x="4916" y="6221"/>
                    <a:pt x="4733" y="5007"/>
                    <a:pt x="4575" y="2843"/>
                  </a:cubicBezTo>
                  <a:cubicBezTo>
                    <a:pt x="4441" y="1084"/>
                    <a:pt x="3301" y="0"/>
                    <a:pt x="1732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6806;p91"/>
            <p:cNvSpPr/>
            <p:nvPr/>
          </p:nvSpPr>
          <p:spPr>
            <a:xfrm>
              <a:off x="1892547" y="3557315"/>
              <a:ext cx="193540" cy="113870"/>
            </a:xfrm>
            <a:custGeom>
              <a:avLst/>
              <a:gdLst/>
              <a:ahLst/>
              <a:cxnLst/>
              <a:rect l="l" t="t" r="r" b="b"/>
              <a:pathLst>
                <a:path w="7436" h="4375" extrusionOk="0">
                  <a:moveTo>
                    <a:pt x="2626" y="1"/>
                  </a:moveTo>
                  <a:lnTo>
                    <a:pt x="2626" y="961"/>
                  </a:lnTo>
                  <a:cubicBezTo>
                    <a:pt x="2626" y="1134"/>
                    <a:pt x="2524" y="1292"/>
                    <a:pt x="2365" y="1362"/>
                  </a:cubicBezTo>
                  <a:lnTo>
                    <a:pt x="525" y="2175"/>
                  </a:lnTo>
                  <a:cubicBezTo>
                    <a:pt x="205" y="2316"/>
                    <a:pt x="1" y="2629"/>
                    <a:pt x="1" y="2974"/>
                  </a:cubicBezTo>
                  <a:lnTo>
                    <a:pt x="1" y="4374"/>
                  </a:lnTo>
                  <a:lnTo>
                    <a:pt x="7435" y="4374"/>
                  </a:lnTo>
                  <a:lnTo>
                    <a:pt x="7435" y="2974"/>
                  </a:lnTo>
                  <a:cubicBezTo>
                    <a:pt x="7435" y="2629"/>
                    <a:pt x="7231" y="2316"/>
                    <a:pt x="6915" y="2175"/>
                  </a:cubicBezTo>
                  <a:lnTo>
                    <a:pt x="5075" y="1362"/>
                  </a:lnTo>
                  <a:cubicBezTo>
                    <a:pt x="4916" y="1292"/>
                    <a:pt x="4811" y="1134"/>
                    <a:pt x="4814" y="961"/>
                  </a:cubicBezTo>
                  <a:lnTo>
                    <a:pt x="4814" y="1"/>
                  </a:ln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6807;p91"/>
            <p:cNvSpPr/>
            <p:nvPr/>
          </p:nvSpPr>
          <p:spPr>
            <a:xfrm>
              <a:off x="1960869" y="3557315"/>
              <a:ext cx="57000" cy="28448"/>
            </a:xfrm>
            <a:custGeom>
              <a:avLst/>
              <a:gdLst/>
              <a:ahLst/>
              <a:cxnLst/>
              <a:rect l="l" t="t" r="r" b="b"/>
              <a:pathLst>
                <a:path w="2190" h="1093" extrusionOk="0">
                  <a:moveTo>
                    <a:pt x="1" y="1"/>
                  </a:moveTo>
                  <a:lnTo>
                    <a:pt x="1" y="873"/>
                  </a:lnTo>
                  <a:cubicBezTo>
                    <a:pt x="351" y="1019"/>
                    <a:pt x="723" y="1092"/>
                    <a:pt x="1095" y="1092"/>
                  </a:cubicBezTo>
                  <a:cubicBezTo>
                    <a:pt x="1467" y="1092"/>
                    <a:pt x="1839" y="1019"/>
                    <a:pt x="2189" y="873"/>
                  </a:cubicBezTo>
                  <a:lnTo>
                    <a:pt x="2189" y="1"/>
                  </a:lnTo>
                  <a:close/>
                </a:path>
              </a:pathLst>
            </a:custGeom>
            <a:solidFill>
              <a:srgbClr val="B2C1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6808;p91"/>
            <p:cNvSpPr/>
            <p:nvPr/>
          </p:nvSpPr>
          <p:spPr>
            <a:xfrm>
              <a:off x="1892547" y="3598257"/>
              <a:ext cx="193540" cy="72929"/>
            </a:xfrm>
            <a:custGeom>
              <a:avLst/>
              <a:gdLst/>
              <a:ahLst/>
              <a:cxnLst/>
              <a:rect l="l" t="t" r="r" b="b"/>
              <a:pathLst>
                <a:path w="7436" h="2802" extrusionOk="0">
                  <a:moveTo>
                    <a:pt x="1880" y="0"/>
                  </a:moveTo>
                  <a:lnTo>
                    <a:pt x="525" y="602"/>
                  </a:lnTo>
                  <a:cubicBezTo>
                    <a:pt x="205" y="743"/>
                    <a:pt x="1" y="1056"/>
                    <a:pt x="1" y="1401"/>
                  </a:cubicBezTo>
                  <a:lnTo>
                    <a:pt x="1" y="2801"/>
                  </a:lnTo>
                  <a:lnTo>
                    <a:pt x="7435" y="2801"/>
                  </a:lnTo>
                  <a:lnTo>
                    <a:pt x="7435" y="1401"/>
                  </a:lnTo>
                  <a:cubicBezTo>
                    <a:pt x="7435" y="1056"/>
                    <a:pt x="7231" y="743"/>
                    <a:pt x="6915" y="602"/>
                  </a:cubicBezTo>
                  <a:lnTo>
                    <a:pt x="5557" y="0"/>
                  </a:lnTo>
                  <a:cubicBezTo>
                    <a:pt x="5265" y="764"/>
                    <a:pt x="4533" y="1267"/>
                    <a:pt x="3716" y="1267"/>
                  </a:cubicBezTo>
                  <a:cubicBezTo>
                    <a:pt x="2900" y="1267"/>
                    <a:pt x="2172" y="764"/>
                    <a:pt x="1880" y="0"/>
                  </a:cubicBez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6809;p91"/>
            <p:cNvSpPr/>
            <p:nvPr/>
          </p:nvSpPr>
          <p:spPr>
            <a:xfrm>
              <a:off x="1932395" y="3461560"/>
              <a:ext cx="113948" cy="107077"/>
            </a:xfrm>
            <a:custGeom>
              <a:avLst/>
              <a:gdLst/>
              <a:ahLst/>
              <a:cxnLst/>
              <a:rect l="l" t="t" r="r" b="b"/>
              <a:pathLst>
                <a:path w="4378" h="4114" extrusionOk="0">
                  <a:moveTo>
                    <a:pt x="1593" y="0"/>
                  </a:moveTo>
                  <a:cubicBezTo>
                    <a:pt x="1432" y="0"/>
                    <a:pt x="1280" y="91"/>
                    <a:pt x="1204" y="239"/>
                  </a:cubicBezTo>
                  <a:cubicBezTo>
                    <a:pt x="1067" y="524"/>
                    <a:pt x="771" y="974"/>
                    <a:pt x="187" y="1375"/>
                  </a:cubicBezTo>
                  <a:cubicBezTo>
                    <a:pt x="71" y="1456"/>
                    <a:pt x="0" y="1590"/>
                    <a:pt x="4" y="1730"/>
                  </a:cubicBezTo>
                  <a:lnTo>
                    <a:pt x="4" y="1854"/>
                  </a:lnTo>
                  <a:cubicBezTo>
                    <a:pt x="4" y="3018"/>
                    <a:pt x="884" y="4035"/>
                    <a:pt x="2045" y="4109"/>
                  </a:cubicBezTo>
                  <a:cubicBezTo>
                    <a:pt x="2094" y="4112"/>
                    <a:pt x="2144" y="4114"/>
                    <a:pt x="2193" y="4114"/>
                  </a:cubicBezTo>
                  <a:cubicBezTo>
                    <a:pt x="3387" y="4114"/>
                    <a:pt x="4374" y="3144"/>
                    <a:pt x="4374" y="1927"/>
                  </a:cubicBezTo>
                  <a:lnTo>
                    <a:pt x="4374" y="1544"/>
                  </a:lnTo>
                  <a:cubicBezTo>
                    <a:pt x="4377" y="1357"/>
                    <a:pt x="4297" y="1178"/>
                    <a:pt x="4156" y="1055"/>
                  </a:cubicBezTo>
                  <a:cubicBezTo>
                    <a:pt x="3804" y="749"/>
                    <a:pt x="3016" y="210"/>
                    <a:pt x="1665" y="6"/>
                  </a:cubicBezTo>
                  <a:cubicBezTo>
                    <a:pt x="1641" y="2"/>
                    <a:pt x="1617" y="0"/>
                    <a:pt x="1593" y="0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6810;p91"/>
            <p:cNvSpPr/>
            <p:nvPr/>
          </p:nvSpPr>
          <p:spPr>
            <a:xfrm>
              <a:off x="1932473" y="3461560"/>
              <a:ext cx="113870" cy="106687"/>
            </a:xfrm>
            <a:custGeom>
              <a:avLst/>
              <a:gdLst/>
              <a:ahLst/>
              <a:cxnLst/>
              <a:rect l="l" t="t" r="r" b="b"/>
              <a:pathLst>
                <a:path w="4375" h="4099" extrusionOk="0">
                  <a:moveTo>
                    <a:pt x="1590" y="0"/>
                  </a:moveTo>
                  <a:cubicBezTo>
                    <a:pt x="1429" y="0"/>
                    <a:pt x="1277" y="91"/>
                    <a:pt x="1201" y="239"/>
                  </a:cubicBezTo>
                  <a:cubicBezTo>
                    <a:pt x="1162" y="320"/>
                    <a:pt x="1120" y="397"/>
                    <a:pt x="1071" y="471"/>
                  </a:cubicBezTo>
                  <a:cubicBezTo>
                    <a:pt x="842" y="830"/>
                    <a:pt x="539" y="1136"/>
                    <a:pt x="187" y="1372"/>
                  </a:cubicBezTo>
                  <a:cubicBezTo>
                    <a:pt x="68" y="1452"/>
                    <a:pt x="1" y="1586"/>
                    <a:pt x="1" y="1730"/>
                  </a:cubicBezTo>
                  <a:lnTo>
                    <a:pt x="1" y="1854"/>
                  </a:lnTo>
                  <a:cubicBezTo>
                    <a:pt x="1" y="2979"/>
                    <a:pt x="821" y="3961"/>
                    <a:pt x="1922" y="4098"/>
                  </a:cubicBezTo>
                  <a:cubicBezTo>
                    <a:pt x="1531" y="3690"/>
                    <a:pt x="1313" y="3148"/>
                    <a:pt x="1313" y="2585"/>
                  </a:cubicBezTo>
                  <a:lnTo>
                    <a:pt x="1313" y="1210"/>
                  </a:lnTo>
                  <a:cubicBezTo>
                    <a:pt x="1310" y="988"/>
                    <a:pt x="1482" y="798"/>
                    <a:pt x="1704" y="777"/>
                  </a:cubicBezTo>
                  <a:cubicBezTo>
                    <a:pt x="1743" y="773"/>
                    <a:pt x="1787" y="771"/>
                    <a:pt x="1836" y="771"/>
                  </a:cubicBezTo>
                  <a:cubicBezTo>
                    <a:pt x="2444" y="771"/>
                    <a:pt x="3765" y="1087"/>
                    <a:pt x="4374" y="1491"/>
                  </a:cubicBezTo>
                  <a:cubicBezTo>
                    <a:pt x="4339" y="1438"/>
                    <a:pt x="4202" y="1097"/>
                    <a:pt x="4153" y="1055"/>
                  </a:cubicBezTo>
                  <a:cubicBezTo>
                    <a:pt x="3801" y="749"/>
                    <a:pt x="3013" y="210"/>
                    <a:pt x="1662" y="6"/>
                  </a:cubicBezTo>
                  <a:cubicBezTo>
                    <a:pt x="1638" y="2"/>
                    <a:pt x="1614" y="0"/>
                    <a:pt x="1590" y="0"/>
                  </a:cubicBez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6811;p91"/>
            <p:cNvSpPr/>
            <p:nvPr/>
          </p:nvSpPr>
          <p:spPr>
            <a:xfrm>
              <a:off x="1892547" y="3617022"/>
              <a:ext cx="39874" cy="54163"/>
            </a:xfrm>
            <a:custGeom>
              <a:avLst/>
              <a:gdLst/>
              <a:ahLst/>
              <a:cxnLst/>
              <a:rect l="l" t="t" r="r" b="b"/>
              <a:pathLst>
                <a:path w="1532" h="2081" extrusionOk="0">
                  <a:moveTo>
                    <a:pt x="328" y="1"/>
                  </a:moveTo>
                  <a:cubicBezTo>
                    <a:pt x="124" y="166"/>
                    <a:pt x="4" y="416"/>
                    <a:pt x="1" y="680"/>
                  </a:cubicBezTo>
                  <a:lnTo>
                    <a:pt x="1" y="2080"/>
                  </a:lnTo>
                  <a:lnTo>
                    <a:pt x="1531" y="2080"/>
                  </a:lnTo>
                  <a:lnTo>
                    <a:pt x="1531" y="1478"/>
                  </a:lnTo>
                  <a:cubicBezTo>
                    <a:pt x="1531" y="1303"/>
                    <a:pt x="1465" y="1137"/>
                    <a:pt x="1341" y="1014"/>
                  </a:cubicBezTo>
                  <a:lnTo>
                    <a:pt x="328" y="1"/>
                  </a:lnTo>
                  <a:close/>
                </a:path>
              </a:pathLst>
            </a:custGeom>
            <a:solidFill>
              <a:srgbClr val="7487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6812;p91"/>
            <p:cNvSpPr/>
            <p:nvPr/>
          </p:nvSpPr>
          <p:spPr>
            <a:xfrm>
              <a:off x="2046214" y="3617022"/>
              <a:ext cx="39874" cy="54163"/>
            </a:xfrm>
            <a:custGeom>
              <a:avLst/>
              <a:gdLst/>
              <a:ahLst/>
              <a:cxnLst/>
              <a:rect l="l" t="t" r="r" b="b"/>
              <a:pathLst>
                <a:path w="1532" h="2081" extrusionOk="0">
                  <a:moveTo>
                    <a:pt x="1204" y="1"/>
                  </a:moveTo>
                  <a:lnTo>
                    <a:pt x="194" y="1014"/>
                  </a:lnTo>
                  <a:cubicBezTo>
                    <a:pt x="71" y="1137"/>
                    <a:pt x="1" y="1303"/>
                    <a:pt x="4" y="1478"/>
                  </a:cubicBezTo>
                  <a:lnTo>
                    <a:pt x="4" y="2080"/>
                  </a:lnTo>
                  <a:lnTo>
                    <a:pt x="1531" y="2080"/>
                  </a:lnTo>
                  <a:lnTo>
                    <a:pt x="1531" y="680"/>
                  </a:lnTo>
                  <a:cubicBezTo>
                    <a:pt x="1531" y="416"/>
                    <a:pt x="1412" y="166"/>
                    <a:pt x="1204" y="1"/>
                  </a:cubicBezTo>
                  <a:close/>
                </a:path>
              </a:pathLst>
            </a:custGeom>
            <a:solidFill>
              <a:srgbClr val="7487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6813;p91"/>
            <p:cNvSpPr/>
            <p:nvPr/>
          </p:nvSpPr>
          <p:spPr>
            <a:xfrm>
              <a:off x="1927086" y="3643024"/>
              <a:ext cx="10749" cy="33367"/>
            </a:xfrm>
            <a:custGeom>
              <a:avLst/>
              <a:gdLst/>
              <a:ahLst/>
              <a:cxnLst/>
              <a:rect l="l" t="t" r="r" b="b"/>
              <a:pathLst>
                <a:path w="413" h="1282" extrusionOk="0">
                  <a:moveTo>
                    <a:pt x="204" y="1"/>
                  </a:moveTo>
                  <a:cubicBezTo>
                    <a:pt x="92" y="1"/>
                    <a:pt x="0" y="92"/>
                    <a:pt x="0" y="205"/>
                  </a:cubicBezTo>
                  <a:lnTo>
                    <a:pt x="0" y="1078"/>
                  </a:lnTo>
                  <a:cubicBezTo>
                    <a:pt x="0" y="1190"/>
                    <a:pt x="92" y="1282"/>
                    <a:pt x="204" y="1282"/>
                  </a:cubicBezTo>
                  <a:cubicBezTo>
                    <a:pt x="317" y="1282"/>
                    <a:pt x="409" y="1190"/>
                    <a:pt x="412" y="1078"/>
                  </a:cubicBezTo>
                  <a:lnTo>
                    <a:pt x="412" y="205"/>
                  </a:lnTo>
                  <a:cubicBezTo>
                    <a:pt x="412" y="92"/>
                    <a:pt x="317" y="1"/>
                    <a:pt x="2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6814;p91"/>
            <p:cNvSpPr/>
            <p:nvPr/>
          </p:nvSpPr>
          <p:spPr>
            <a:xfrm>
              <a:off x="2040904" y="3643024"/>
              <a:ext cx="10749" cy="33367"/>
            </a:xfrm>
            <a:custGeom>
              <a:avLst/>
              <a:gdLst/>
              <a:ahLst/>
              <a:cxnLst/>
              <a:rect l="l" t="t" r="r" b="b"/>
              <a:pathLst>
                <a:path w="413" h="1282" extrusionOk="0">
                  <a:moveTo>
                    <a:pt x="208" y="1"/>
                  </a:moveTo>
                  <a:cubicBezTo>
                    <a:pt x="92" y="1"/>
                    <a:pt x="1" y="92"/>
                    <a:pt x="1" y="205"/>
                  </a:cubicBezTo>
                  <a:lnTo>
                    <a:pt x="1" y="1078"/>
                  </a:lnTo>
                  <a:cubicBezTo>
                    <a:pt x="1" y="1190"/>
                    <a:pt x="92" y="1282"/>
                    <a:pt x="208" y="1282"/>
                  </a:cubicBezTo>
                  <a:cubicBezTo>
                    <a:pt x="321" y="1282"/>
                    <a:pt x="412" y="1190"/>
                    <a:pt x="412" y="1078"/>
                  </a:cubicBezTo>
                  <a:lnTo>
                    <a:pt x="412" y="205"/>
                  </a:lnTo>
                  <a:cubicBezTo>
                    <a:pt x="412" y="92"/>
                    <a:pt x="321" y="1"/>
                    <a:pt x="2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6815;p91"/>
            <p:cNvSpPr/>
            <p:nvPr/>
          </p:nvSpPr>
          <p:spPr>
            <a:xfrm>
              <a:off x="1845672" y="3523532"/>
              <a:ext cx="49114" cy="16423"/>
            </a:xfrm>
            <a:custGeom>
              <a:avLst/>
              <a:gdLst/>
              <a:ahLst/>
              <a:cxnLst/>
              <a:rect l="l" t="t" r="r" b="b"/>
              <a:pathLst>
                <a:path w="1887" h="631" extrusionOk="0">
                  <a:moveTo>
                    <a:pt x="271" y="0"/>
                  </a:moveTo>
                  <a:cubicBezTo>
                    <a:pt x="0" y="0"/>
                    <a:pt x="0" y="408"/>
                    <a:pt x="271" y="408"/>
                  </a:cubicBezTo>
                  <a:cubicBezTo>
                    <a:pt x="504" y="408"/>
                    <a:pt x="1172" y="444"/>
                    <a:pt x="1492" y="606"/>
                  </a:cubicBezTo>
                  <a:cubicBezTo>
                    <a:pt x="1527" y="623"/>
                    <a:pt x="1560" y="631"/>
                    <a:pt x="1591" y="631"/>
                  </a:cubicBezTo>
                  <a:cubicBezTo>
                    <a:pt x="1782" y="631"/>
                    <a:pt x="1887" y="345"/>
                    <a:pt x="1675" y="240"/>
                  </a:cubicBezTo>
                  <a:cubicBezTo>
                    <a:pt x="1200" y="4"/>
                    <a:pt x="310" y="0"/>
                    <a:pt x="2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6816;p91"/>
            <p:cNvSpPr/>
            <p:nvPr/>
          </p:nvSpPr>
          <p:spPr>
            <a:xfrm>
              <a:off x="1830289" y="3631676"/>
              <a:ext cx="10723" cy="44819"/>
            </a:xfrm>
            <a:custGeom>
              <a:avLst/>
              <a:gdLst/>
              <a:ahLst/>
              <a:cxnLst/>
              <a:rect l="l" t="t" r="r" b="b"/>
              <a:pathLst>
                <a:path w="412" h="1722" extrusionOk="0">
                  <a:moveTo>
                    <a:pt x="208" y="1"/>
                  </a:moveTo>
                  <a:cubicBezTo>
                    <a:pt x="92" y="1"/>
                    <a:pt x="0" y="92"/>
                    <a:pt x="0" y="205"/>
                  </a:cubicBezTo>
                  <a:lnTo>
                    <a:pt x="0" y="1517"/>
                  </a:lnTo>
                  <a:cubicBezTo>
                    <a:pt x="0" y="1630"/>
                    <a:pt x="92" y="1721"/>
                    <a:pt x="208" y="1721"/>
                  </a:cubicBezTo>
                  <a:cubicBezTo>
                    <a:pt x="321" y="1721"/>
                    <a:pt x="412" y="1630"/>
                    <a:pt x="412" y="1517"/>
                  </a:cubicBezTo>
                  <a:lnTo>
                    <a:pt x="412" y="205"/>
                  </a:lnTo>
                  <a:cubicBezTo>
                    <a:pt x="412" y="92"/>
                    <a:pt x="321" y="1"/>
                    <a:pt x="2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6817;p91"/>
            <p:cNvSpPr/>
            <p:nvPr/>
          </p:nvSpPr>
          <p:spPr>
            <a:xfrm>
              <a:off x="1807567" y="3398339"/>
              <a:ext cx="363604" cy="278156"/>
            </a:xfrm>
            <a:custGeom>
              <a:avLst/>
              <a:gdLst/>
              <a:ahLst/>
              <a:cxnLst/>
              <a:rect l="l" t="t" r="r" b="b"/>
              <a:pathLst>
                <a:path w="13970" h="10687" extrusionOk="0">
                  <a:moveTo>
                    <a:pt x="11795" y="3252"/>
                  </a:moveTo>
                  <a:cubicBezTo>
                    <a:pt x="12164" y="3252"/>
                    <a:pt x="12463" y="3501"/>
                    <a:pt x="12463" y="3811"/>
                  </a:cubicBezTo>
                  <a:lnTo>
                    <a:pt x="12463" y="3850"/>
                  </a:lnTo>
                  <a:cubicBezTo>
                    <a:pt x="12250" y="3762"/>
                    <a:pt x="12023" y="3718"/>
                    <a:pt x="11796" y="3718"/>
                  </a:cubicBezTo>
                  <a:cubicBezTo>
                    <a:pt x="11570" y="3718"/>
                    <a:pt x="11343" y="3762"/>
                    <a:pt x="11130" y="3850"/>
                  </a:cubicBezTo>
                  <a:cubicBezTo>
                    <a:pt x="11126" y="3839"/>
                    <a:pt x="11126" y="3825"/>
                    <a:pt x="11126" y="3811"/>
                  </a:cubicBezTo>
                  <a:cubicBezTo>
                    <a:pt x="11126" y="3505"/>
                    <a:pt x="11425" y="3252"/>
                    <a:pt x="11795" y="3252"/>
                  </a:cubicBezTo>
                  <a:close/>
                  <a:moveTo>
                    <a:pt x="3720" y="4124"/>
                  </a:moveTo>
                  <a:lnTo>
                    <a:pt x="3720" y="4976"/>
                  </a:lnTo>
                  <a:cubicBezTo>
                    <a:pt x="3716" y="5113"/>
                    <a:pt x="3685" y="5247"/>
                    <a:pt x="3625" y="5370"/>
                  </a:cubicBezTo>
                  <a:lnTo>
                    <a:pt x="3523" y="5577"/>
                  </a:lnTo>
                  <a:cubicBezTo>
                    <a:pt x="3505" y="5606"/>
                    <a:pt x="3498" y="5637"/>
                    <a:pt x="3498" y="5669"/>
                  </a:cubicBezTo>
                  <a:lnTo>
                    <a:pt x="3498" y="6105"/>
                  </a:lnTo>
                  <a:cubicBezTo>
                    <a:pt x="3498" y="6721"/>
                    <a:pt x="2998" y="7214"/>
                    <a:pt x="2387" y="7214"/>
                  </a:cubicBezTo>
                  <a:cubicBezTo>
                    <a:pt x="2376" y="7214"/>
                    <a:pt x="2365" y="7214"/>
                    <a:pt x="2355" y="7213"/>
                  </a:cubicBezTo>
                  <a:cubicBezTo>
                    <a:pt x="1767" y="7196"/>
                    <a:pt x="1285" y="6675"/>
                    <a:pt x="1285" y="6052"/>
                  </a:cubicBezTo>
                  <a:lnTo>
                    <a:pt x="1285" y="5669"/>
                  </a:lnTo>
                  <a:cubicBezTo>
                    <a:pt x="1285" y="5637"/>
                    <a:pt x="1278" y="5606"/>
                    <a:pt x="1264" y="5577"/>
                  </a:cubicBezTo>
                  <a:lnTo>
                    <a:pt x="1137" y="5328"/>
                  </a:lnTo>
                  <a:cubicBezTo>
                    <a:pt x="1091" y="5233"/>
                    <a:pt x="1067" y="5131"/>
                    <a:pt x="1067" y="5028"/>
                  </a:cubicBezTo>
                  <a:lnTo>
                    <a:pt x="1067" y="5014"/>
                  </a:lnTo>
                  <a:cubicBezTo>
                    <a:pt x="1067" y="4525"/>
                    <a:pt x="1464" y="4128"/>
                    <a:pt x="1957" y="4124"/>
                  </a:cubicBezTo>
                  <a:close/>
                  <a:moveTo>
                    <a:pt x="11790" y="4128"/>
                  </a:moveTo>
                  <a:cubicBezTo>
                    <a:pt x="11791" y="4128"/>
                    <a:pt x="11793" y="4128"/>
                    <a:pt x="11795" y="4128"/>
                  </a:cubicBezTo>
                  <a:cubicBezTo>
                    <a:pt x="12527" y="4128"/>
                    <a:pt x="13121" y="4719"/>
                    <a:pt x="13121" y="5451"/>
                  </a:cubicBezTo>
                  <a:cubicBezTo>
                    <a:pt x="13121" y="5591"/>
                    <a:pt x="13097" y="5732"/>
                    <a:pt x="13054" y="5866"/>
                  </a:cubicBezTo>
                  <a:cubicBezTo>
                    <a:pt x="12474" y="5275"/>
                    <a:pt x="11450" y="5046"/>
                    <a:pt x="11401" y="5036"/>
                  </a:cubicBezTo>
                  <a:cubicBezTo>
                    <a:pt x="11386" y="5032"/>
                    <a:pt x="11370" y="5031"/>
                    <a:pt x="11356" y="5031"/>
                  </a:cubicBezTo>
                  <a:cubicBezTo>
                    <a:pt x="11247" y="5031"/>
                    <a:pt x="11154" y="5118"/>
                    <a:pt x="11154" y="5233"/>
                  </a:cubicBezTo>
                  <a:cubicBezTo>
                    <a:pt x="11154" y="5233"/>
                    <a:pt x="11144" y="5377"/>
                    <a:pt x="10992" y="5525"/>
                  </a:cubicBezTo>
                  <a:cubicBezTo>
                    <a:pt x="10846" y="5674"/>
                    <a:pt x="10983" y="5879"/>
                    <a:pt x="11143" y="5879"/>
                  </a:cubicBezTo>
                  <a:cubicBezTo>
                    <a:pt x="11190" y="5879"/>
                    <a:pt x="11240" y="5860"/>
                    <a:pt x="11285" y="5817"/>
                  </a:cubicBezTo>
                  <a:cubicBezTo>
                    <a:pt x="11380" y="5722"/>
                    <a:pt x="11453" y="5609"/>
                    <a:pt x="11506" y="5486"/>
                  </a:cubicBezTo>
                  <a:cubicBezTo>
                    <a:pt x="11851" y="5588"/>
                    <a:pt x="12565" y="5845"/>
                    <a:pt x="12885" y="6299"/>
                  </a:cubicBezTo>
                  <a:cubicBezTo>
                    <a:pt x="12792" y="6829"/>
                    <a:pt x="12329" y="7214"/>
                    <a:pt x="11795" y="7214"/>
                  </a:cubicBezTo>
                  <a:cubicBezTo>
                    <a:pt x="11783" y="7214"/>
                    <a:pt x="11771" y="7214"/>
                    <a:pt x="11760" y="7213"/>
                  </a:cubicBezTo>
                  <a:cubicBezTo>
                    <a:pt x="11207" y="7196"/>
                    <a:pt x="10753" y="6777"/>
                    <a:pt x="10693" y="6228"/>
                  </a:cubicBezTo>
                  <a:cubicBezTo>
                    <a:pt x="10690" y="6200"/>
                    <a:pt x="10679" y="6168"/>
                    <a:pt x="10665" y="6144"/>
                  </a:cubicBezTo>
                  <a:cubicBezTo>
                    <a:pt x="10121" y="5262"/>
                    <a:pt x="10755" y="4128"/>
                    <a:pt x="11790" y="4128"/>
                  </a:cubicBezTo>
                  <a:close/>
                  <a:moveTo>
                    <a:pt x="6985" y="409"/>
                  </a:moveTo>
                  <a:cubicBezTo>
                    <a:pt x="7706" y="409"/>
                    <a:pt x="8336" y="652"/>
                    <a:pt x="8804" y="1112"/>
                  </a:cubicBezTo>
                  <a:cubicBezTo>
                    <a:pt x="9279" y="1584"/>
                    <a:pt x="9564" y="2256"/>
                    <a:pt x="9624" y="3062"/>
                  </a:cubicBezTo>
                  <a:cubicBezTo>
                    <a:pt x="9786" y="5243"/>
                    <a:pt x="9969" y="6461"/>
                    <a:pt x="10039" y="6883"/>
                  </a:cubicBezTo>
                  <a:cubicBezTo>
                    <a:pt x="10039" y="6886"/>
                    <a:pt x="10039" y="6890"/>
                    <a:pt x="10035" y="6893"/>
                  </a:cubicBezTo>
                  <a:cubicBezTo>
                    <a:pt x="9838" y="7020"/>
                    <a:pt x="9420" y="7256"/>
                    <a:pt x="8758" y="7432"/>
                  </a:cubicBezTo>
                  <a:lnTo>
                    <a:pt x="8420" y="7280"/>
                  </a:lnTo>
                  <a:cubicBezTo>
                    <a:pt x="8336" y="7245"/>
                    <a:pt x="8283" y="7161"/>
                    <a:pt x="8283" y="7069"/>
                  </a:cubicBezTo>
                  <a:lnTo>
                    <a:pt x="8283" y="6366"/>
                  </a:lnTo>
                  <a:cubicBezTo>
                    <a:pt x="8962" y="5926"/>
                    <a:pt x="9374" y="5169"/>
                    <a:pt x="9377" y="4356"/>
                  </a:cubicBezTo>
                  <a:lnTo>
                    <a:pt x="9377" y="3973"/>
                  </a:lnTo>
                  <a:cubicBezTo>
                    <a:pt x="9377" y="3727"/>
                    <a:pt x="9272" y="3491"/>
                    <a:pt x="9085" y="3329"/>
                  </a:cubicBezTo>
                  <a:cubicBezTo>
                    <a:pt x="8674" y="2970"/>
                    <a:pt x="7745" y="2347"/>
                    <a:pt x="6130" y="2186"/>
                  </a:cubicBezTo>
                  <a:cubicBezTo>
                    <a:pt x="6121" y="2185"/>
                    <a:pt x="6112" y="2184"/>
                    <a:pt x="6104" y="2184"/>
                  </a:cubicBezTo>
                  <a:cubicBezTo>
                    <a:pt x="5857" y="2184"/>
                    <a:pt x="5826" y="2567"/>
                    <a:pt x="6091" y="2594"/>
                  </a:cubicBezTo>
                  <a:cubicBezTo>
                    <a:pt x="7590" y="2742"/>
                    <a:pt x="8442" y="3311"/>
                    <a:pt x="8818" y="3635"/>
                  </a:cubicBezTo>
                  <a:cubicBezTo>
                    <a:pt x="8913" y="3723"/>
                    <a:pt x="8969" y="3846"/>
                    <a:pt x="8966" y="3973"/>
                  </a:cubicBezTo>
                  <a:lnTo>
                    <a:pt x="8966" y="4356"/>
                  </a:lnTo>
                  <a:cubicBezTo>
                    <a:pt x="8966" y="5451"/>
                    <a:pt x="8079" y="6337"/>
                    <a:pt x="6985" y="6337"/>
                  </a:cubicBezTo>
                  <a:cubicBezTo>
                    <a:pt x="5891" y="6337"/>
                    <a:pt x="5004" y="5451"/>
                    <a:pt x="5004" y="4356"/>
                  </a:cubicBezTo>
                  <a:lnTo>
                    <a:pt x="5004" y="4184"/>
                  </a:lnTo>
                  <a:cubicBezTo>
                    <a:pt x="5004" y="4107"/>
                    <a:pt x="5050" y="4033"/>
                    <a:pt x="5120" y="3994"/>
                  </a:cubicBezTo>
                  <a:cubicBezTo>
                    <a:pt x="5377" y="3846"/>
                    <a:pt x="5711" y="3572"/>
                    <a:pt x="5866" y="3111"/>
                  </a:cubicBezTo>
                  <a:cubicBezTo>
                    <a:pt x="5920" y="2950"/>
                    <a:pt x="5792" y="2839"/>
                    <a:pt x="5666" y="2839"/>
                  </a:cubicBezTo>
                  <a:cubicBezTo>
                    <a:pt x="5588" y="2839"/>
                    <a:pt x="5511" y="2881"/>
                    <a:pt x="5479" y="2981"/>
                  </a:cubicBezTo>
                  <a:cubicBezTo>
                    <a:pt x="5366" y="3322"/>
                    <a:pt x="5110" y="3526"/>
                    <a:pt x="4916" y="3639"/>
                  </a:cubicBezTo>
                  <a:cubicBezTo>
                    <a:pt x="4719" y="3751"/>
                    <a:pt x="4596" y="3959"/>
                    <a:pt x="4596" y="4188"/>
                  </a:cubicBezTo>
                  <a:lnTo>
                    <a:pt x="4596" y="4356"/>
                  </a:lnTo>
                  <a:cubicBezTo>
                    <a:pt x="4596" y="5169"/>
                    <a:pt x="5008" y="5926"/>
                    <a:pt x="5687" y="6366"/>
                  </a:cubicBezTo>
                  <a:lnTo>
                    <a:pt x="5687" y="7069"/>
                  </a:lnTo>
                  <a:cubicBezTo>
                    <a:pt x="5687" y="7161"/>
                    <a:pt x="5634" y="7245"/>
                    <a:pt x="5549" y="7280"/>
                  </a:cubicBezTo>
                  <a:lnTo>
                    <a:pt x="5212" y="7432"/>
                  </a:lnTo>
                  <a:cubicBezTo>
                    <a:pt x="4554" y="7256"/>
                    <a:pt x="4131" y="7020"/>
                    <a:pt x="3938" y="6893"/>
                  </a:cubicBezTo>
                  <a:cubicBezTo>
                    <a:pt x="3931" y="6893"/>
                    <a:pt x="3931" y="6886"/>
                    <a:pt x="3931" y="6883"/>
                  </a:cubicBezTo>
                  <a:cubicBezTo>
                    <a:pt x="4001" y="6461"/>
                    <a:pt x="4188" y="5243"/>
                    <a:pt x="4346" y="3062"/>
                  </a:cubicBezTo>
                  <a:cubicBezTo>
                    <a:pt x="4406" y="2256"/>
                    <a:pt x="4691" y="1584"/>
                    <a:pt x="5166" y="1112"/>
                  </a:cubicBezTo>
                  <a:cubicBezTo>
                    <a:pt x="5634" y="652"/>
                    <a:pt x="6264" y="409"/>
                    <a:pt x="6985" y="409"/>
                  </a:cubicBezTo>
                  <a:close/>
                  <a:moveTo>
                    <a:pt x="3565" y="7069"/>
                  </a:moveTo>
                  <a:cubicBezTo>
                    <a:pt x="3597" y="7136"/>
                    <a:pt x="3649" y="7196"/>
                    <a:pt x="3713" y="7238"/>
                  </a:cubicBezTo>
                  <a:cubicBezTo>
                    <a:pt x="4005" y="7421"/>
                    <a:pt x="4314" y="7569"/>
                    <a:pt x="4642" y="7681"/>
                  </a:cubicBezTo>
                  <a:lnTo>
                    <a:pt x="4072" y="7935"/>
                  </a:lnTo>
                  <a:lnTo>
                    <a:pt x="3424" y="7752"/>
                  </a:lnTo>
                  <a:cubicBezTo>
                    <a:pt x="3252" y="7703"/>
                    <a:pt x="3252" y="7685"/>
                    <a:pt x="3252" y="7639"/>
                  </a:cubicBezTo>
                  <a:lnTo>
                    <a:pt x="3252" y="7358"/>
                  </a:lnTo>
                  <a:cubicBezTo>
                    <a:pt x="3371" y="7277"/>
                    <a:pt x="3473" y="7178"/>
                    <a:pt x="3565" y="7069"/>
                  </a:cubicBezTo>
                  <a:close/>
                  <a:moveTo>
                    <a:pt x="10437" y="6784"/>
                  </a:moveTo>
                  <a:lnTo>
                    <a:pt x="10437" y="6784"/>
                  </a:lnTo>
                  <a:cubicBezTo>
                    <a:pt x="10553" y="7013"/>
                    <a:pt x="10722" y="7210"/>
                    <a:pt x="10933" y="7358"/>
                  </a:cubicBezTo>
                  <a:lnTo>
                    <a:pt x="10933" y="7773"/>
                  </a:lnTo>
                  <a:cubicBezTo>
                    <a:pt x="10933" y="7780"/>
                    <a:pt x="10929" y="7783"/>
                    <a:pt x="10926" y="7787"/>
                  </a:cubicBezTo>
                  <a:lnTo>
                    <a:pt x="10285" y="8107"/>
                  </a:lnTo>
                  <a:lnTo>
                    <a:pt x="10264" y="8097"/>
                  </a:lnTo>
                  <a:lnTo>
                    <a:pt x="9328" y="7681"/>
                  </a:lnTo>
                  <a:cubicBezTo>
                    <a:pt x="9652" y="7569"/>
                    <a:pt x="9965" y="7421"/>
                    <a:pt x="10257" y="7238"/>
                  </a:cubicBezTo>
                  <a:cubicBezTo>
                    <a:pt x="10398" y="7147"/>
                    <a:pt x="10468" y="6978"/>
                    <a:pt x="10440" y="6812"/>
                  </a:cubicBezTo>
                  <a:lnTo>
                    <a:pt x="10437" y="6784"/>
                  </a:lnTo>
                  <a:close/>
                  <a:moveTo>
                    <a:pt x="1943" y="7548"/>
                  </a:moveTo>
                  <a:cubicBezTo>
                    <a:pt x="2073" y="7593"/>
                    <a:pt x="2207" y="7618"/>
                    <a:pt x="2348" y="7625"/>
                  </a:cubicBezTo>
                  <a:lnTo>
                    <a:pt x="2348" y="7622"/>
                  </a:lnTo>
                  <a:lnTo>
                    <a:pt x="2393" y="7622"/>
                  </a:lnTo>
                  <a:cubicBezTo>
                    <a:pt x="2545" y="7622"/>
                    <a:pt x="2699" y="7600"/>
                    <a:pt x="2844" y="7555"/>
                  </a:cubicBezTo>
                  <a:lnTo>
                    <a:pt x="2844" y="7636"/>
                  </a:lnTo>
                  <a:cubicBezTo>
                    <a:pt x="2844" y="7678"/>
                    <a:pt x="2847" y="7717"/>
                    <a:pt x="2858" y="7759"/>
                  </a:cubicBezTo>
                  <a:lnTo>
                    <a:pt x="2393" y="8220"/>
                  </a:lnTo>
                  <a:lnTo>
                    <a:pt x="1925" y="7755"/>
                  </a:lnTo>
                  <a:cubicBezTo>
                    <a:pt x="1936" y="7717"/>
                    <a:pt x="1943" y="7674"/>
                    <a:pt x="1943" y="7636"/>
                  </a:cubicBezTo>
                  <a:lnTo>
                    <a:pt x="1943" y="7548"/>
                  </a:lnTo>
                  <a:close/>
                  <a:moveTo>
                    <a:pt x="12245" y="7555"/>
                  </a:moveTo>
                  <a:lnTo>
                    <a:pt x="12245" y="7773"/>
                  </a:lnTo>
                  <a:cubicBezTo>
                    <a:pt x="12245" y="7843"/>
                    <a:pt x="12263" y="7910"/>
                    <a:pt x="12294" y="7973"/>
                  </a:cubicBezTo>
                  <a:lnTo>
                    <a:pt x="12104" y="8153"/>
                  </a:lnTo>
                  <a:cubicBezTo>
                    <a:pt x="12016" y="8236"/>
                    <a:pt x="11905" y="8277"/>
                    <a:pt x="11793" y="8277"/>
                  </a:cubicBezTo>
                  <a:cubicBezTo>
                    <a:pt x="11682" y="8277"/>
                    <a:pt x="11571" y="8236"/>
                    <a:pt x="11485" y="8153"/>
                  </a:cubicBezTo>
                  <a:lnTo>
                    <a:pt x="11482" y="8153"/>
                  </a:lnTo>
                  <a:lnTo>
                    <a:pt x="11292" y="7973"/>
                  </a:lnTo>
                  <a:cubicBezTo>
                    <a:pt x="11323" y="7910"/>
                    <a:pt x="11341" y="7843"/>
                    <a:pt x="11341" y="7773"/>
                  </a:cubicBezTo>
                  <a:lnTo>
                    <a:pt x="11341" y="7555"/>
                  </a:lnTo>
                  <a:cubicBezTo>
                    <a:pt x="11489" y="7600"/>
                    <a:pt x="11641" y="7623"/>
                    <a:pt x="11793" y="7623"/>
                  </a:cubicBezTo>
                  <a:cubicBezTo>
                    <a:pt x="11945" y="7623"/>
                    <a:pt x="12097" y="7600"/>
                    <a:pt x="12245" y="7555"/>
                  </a:cubicBezTo>
                  <a:close/>
                  <a:moveTo>
                    <a:pt x="7872" y="6580"/>
                  </a:moveTo>
                  <a:lnTo>
                    <a:pt x="7872" y="7073"/>
                  </a:lnTo>
                  <a:cubicBezTo>
                    <a:pt x="7872" y="7326"/>
                    <a:pt x="8023" y="7555"/>
                    <a:pt x="8255" y="7657"/>
                  </a:cubicBezTo>
                  <a:lnTo>
                    <a:pt x="8554" y="7790"/>
                  </a:lnTo>
                  <a:cubicBezTo>
                    <a:pt x="8253" y="8375"/>
                    <a:pt x="7652" y="8744"/>
                    <a:pt x="6994" y="8744"/>
                  </a:cubicBezTo>
                  <a:cubicBezTo>
                    <a:pt x="6991" y="8744"/>
                    <a:pt x="6988" y="8744"/>
                    <a:pt x="6985" y="8744"/>
                  </a:cubicBezTo>
                  <a:cubicBezTo>
                    <a:pt x="6982" y="8744"/>
                    <a:pt x="6979" y="8744"/>
                    <a:pt x="6976" y="8744"/>
                  </a:cubicBezTo>
                  <a:cubicBezTo>
                    <a:pt x="6318" y="8744"/>
                    <a:pt x="5717" y="8372"/>
                    <a:pt x="5416" y="7787"/>
                  </a:cubicBezTo>
                  <a:lnTo>
                    <a:pt x="5715" y="7657"/>
                  </a:lnTo>
                  <a:cubicBezTo>
                    <a:pt x="5947" y="7551"/>
                    <a:pt x="6095" y="7323"/>
                    <a:pt x="6095" y="7069"/>
                  </a:cubicBezTo>
                  <a:lnTo>
                    <a:pt x="6095" y="6580"/>
                  </a:lnTo>
                  <a:cubicBezTo>
                    <a:pt x="6380" y="6694"/>
                    <a:pt x="6681" y="6752"/>
                    <a:pt x="6983" y="6752"/>
                  </a:cubicBezTo>
                  <a:cubicBezTo>
                    <a:pt x="7285" y="6752"/>
                    <a:pt x="7587" y="6694"/>
                    <a:pt x="7872" y="6580"/>
                  </a:cubicBezTo>
                  <a:close/>
                  <a:moveTo>
                    <a:pt x="6981" y="1"/>
                  </a:moveTo>
                  <a:cubicBezTo>
                    <a:pt x="6151" y="1"/>
                    <a:pt x="5423" y="282"/>
                    <a:pt x="4877" y="820"/>
                  </a:cubicBezTo>
                  <a:cubicBezTo>
                    <a:pt x="4332" y="1355"/>
                    <a:pt x="4005" y="2126"/>
                    <a:pt x="3938" y="3030"/>
                  </a:cubicBezTo>
                  <a:cubicBezTo>
                    <a:pt x="3920" y="3273"/>
                    <a:pt x="3899" y="3498"/>
                    <a:pt x="3882" y="3716"/>
                  </a:cubicBezTo>
                  <a:lnTo>
                    <a:pt x="1957" y="3716"/>
                  </a:lnTo>
                  <a:cubicBezTo>
                    <a:pt x="1239" y="3716"/>
                    <a:pt x="659" y="4297"/>
                    <a:pt x="659" y="5014"/>
                  </a:cubicBezTo>
                  <a:lnTo>
                    <a:pt x="659" y="5025"/>
                  </a:lnTo>
                  <a:cubicBezTo>
                    <a:pt x="659" y="5194"/>
                    <a:pt x="697" y="5359"/>
                    <a:pt x="771" y="5511"/>
                  </a:cubicBezTo>
                  <a:lnTo>
                    <a:pt x="877" y="5718"/>
                  </a:lnTo>
                  <a:lnTo>
                    <a:pt x="877" y="6052"/>
                  </a:lnTo>
                  <a:cubicBezTo>
                    <a:pt x="877" y="6563"/>
                    <a:pt x="1120" y="7041"/>
                    <a:pt x="1531" y="7344"/>
                  </a:cubicBezTo>
                  <a:lnTo>
                    <a:pt x="1531" y="7639"/>
                  </a:lnTo>
                  <a:cubicBezTo>
                    <a:pt x="1531" y="7674"/>
                    <a:pt x="1507" y="7710"/>
                    <a:pt x="1471" y="7720"/>
                  </a:cubicBezTo>
                  <a:lnTo>
                    <a:pt x="627" y="7963"/>
                  </a:lnTo>
                  <a:cubicBezTo>
                    <a:pt x="258" y="8068"/>
                    <a:pt x="4" y="8406"/>
                    <a:pt x="1" y="8790"/>
                  </a:cubicBezTo>
                  <a:lnTo>
                    <a:pt x="1" y="10479"/>
                  </a:lnTo>
                  <a:cubicBezTo>
                    <a:pt x="1" y="10591"/>
                    <a:pt x="92" y="10683"/>
                    <a:pt x="205" y="10683"/>
                  </a:cubicBezTo>
                  <a:cubicBezTo>
                    <a:pt x="317" y="10683"/>
                    <a:pt x="412" y="10591"/>
                    <a:pt x="409" y="10479"/>
                  </a:cubicBezTo>
                  <a:lnTo>
                    <a:pt x="409" y="8790"/>
                  </a:lnTo>
                  <a:cubicBezTo>
                    <a:pt x="412" y="8586"/>
                    <a:pt x="546" y="8410"/>
                    <a:pt x="736" y="8353"/>
                  </a:cubicBezTo>
                  <a:lnTo>
                    <a:pt x="1584" y="8114"/>
                  </a:lnTo>
                  <a:cubicBezTo>
                    <a:pt x="1612" y="8104"/>
                    <a:pt x="1644" y="8093"/>
                    <a:pt x="1672" y="8079"/>
                  </a:cubicBezTo>
                  <a:lnTo>
                    <a:pt x="2189" y="8596"/>
                  </a:lnTo>
                  <a:lnTo>
                    <a:pt x="2189" y="10479"/>
                  </a:lnTo>
                  <a:cubicBezTo>
                    <a:pt x="2189" y="10591"/>
                    <a:pt x="2281" y="10683"/>
                    <a:pt x="2393" y="10683"/>
                  </a:cubicBezTo>
                  <a:cubicBezTo>
                    <a:pt x="2506" y="10683"/>
                    <a:pt x="2597" y="10591"/>
                    <a:pt x="2597" y="10479"/>
                  </a:cubicBezTo>
                  <a:lnTo>
                    <a:pt x="2597" y="8596"/>
                  </a:lnTo>
                  <a:lnTo>
                    <a:pt x="3118" y="8075"/>
                  </a:lnTo>
                  <a:cubicBezTo>
                    <a:pt x="3181" y="8104"/>
                    <a:pt x="3245" y="8128"/>
                    <a:pt x="3312" y="8146"/>
                  </a:cubicBezTo>
                  <a:lnTo>
                    <a:pt x="3519" y="8202"/>
                  </a:lnTo>
                  <a:cubicBezTo>
                    <a:pt x="3234" y="8406"/>
                    <a:pt x="3062" y="8733"/>
                    <a:pt x="3062" y="9082"/>
                  </a:cubicBezTo>
                  <a:lnTo>
                    <a:pt x="3062" y="10482"/>
                  </a:lnTo>
                  <a:cubicBezTo>
                    <a:pt x="3062" y="10595"/>
                    <a:pt x="3153" y="10686"/>
                    <a:pt x="3269" y="10686"/>
                  </a:cubicBezTo>
                  <a:cubicBezTo>
                    <a:pt x="3382" y="10686"/>
                    <a:pt x="3473" y="10595"/>
                    <a:pt x="3473" y="10482"/>
                  </a:cubicBezTo>
                  <a:lnTo>
                    <a:pt x="3473" y="9082"/>
                  </a:lnTo>
                  <a:cubicBezTo>
                    <a:pt x="3473" y="8818"/>
                    <a:pt x="3628" y="8579"/>
                    <a:pt x="3871" y="8470"/>
                  </a:cubicBezTo>
                  <a:lnTo>
                    <a:pt x="5043" y="7952"/>
                  </a:lnTo>
                  <a:cubicBezTo>
                    <a:pt x="5409" y="8691"/>
                    <a:pt x="6162" y="9156"/>
                    <a:pt x="6985" y="9156"/>
                  </a:cubicBezTo>
                  <a:cubicBezTo>
                    <a:pt x="7808" y="9156"/>
                    <a:pt x="8561" y="8691"/>
                    <a:pt x="8927" y="7952"/>
                  </a:cubicBezTo>
                  <a:lnTo>
                    <a:pt x="10095" y="8473"/>
                  </a:lnTo>
                  <a:cubicBezTo>
                    <a:pt x="10338" y="8579"/>
                    <a:pt x="10493" y="8818"/>
                    <a:pt x="10496" y="9085"/>
                  </a:cubicBezTo>
                  <a:lnTo>
                    <a:pt x="10496" y="10482"/>
                  </a:lnTo>
                  <a:cubicBezTo>
                    <a:pt x="10496" y="10595"/>
                    <a:pt x="10588" y="10686"/>
                    <a:pt x="10700" y="10686"/>
                  </a:cubicBezTo>
                  <a:cubicBezTo>
                    <a:pt x="10813" y="10686"/>
                    <a:pt x="10905" y="10595"/>
                    <a:pt x="10905" y="10482"/>
                  </a:cubicBezTo>
                  <a:lnTo>
                    <a:pt x="10905" y="9085"/>
                  </a:lnTo>
                  <a:cubicBezTo>
                    <a:pt x="10905" y="8828"/>
                    <a:pt x="10813" y="8579"/>
                    <a:pt x="10644" y="8385"/>
                  </a:cubicBezTo>
                  <a:lnTo>
                    <a:pt x="10961" y="8227"/>
                  </a:lnTo>
                  <a:lnTo>
                    <a:pt x="11200" y="8452"/>
                  </a:lnTo>
                  <a:cubicBezTo>
                    <a:pt x="11365" y="8610"/>
                    <a:pt x="11579" y="8689"/>
                    <a:pt x="11793" y="8689"/>
                  </a:cubicBezTo>
                  <a:cubicBezTo>
                    <a:pt x="12007" y="8689"/>
                    <a:pt x="12220" y="8610"/>
                    <a:pt x="12386" y="8452"/>
                  </a:cubicBezTo>
                  <a:lnTo>
                    <a:pt x="12625" y="8227"/>
                  </a:lnTo>
                  <a:lnTo>
                    <a:pt x="13308" y="8568"/>
                  </a:lnTo>
                  <a:cubicBezTo>
                    <a:pt x="13462" y="8642"/>
                    <a:pt x="13557" y="8800"/>
                    <a:pt x="13557" y="8973"/>
                  </a:cubicBezTo>
                  <a:lnTo>
                    <a:pt x="13557" y="10482"/>
                  </a:lnTo>
                  <a:cubicBezTo>
                    <a:pt x="13557" y="10595"/>
                    <a:pt x="13649" y="10686"/>
                    <a:pt x="13762" y="10686"/>
                  </a:cubicBezTo>
                  <a:cubicBezTo>
                    <a:pt x="13874" y="10686"/>
                    <a:pt x="13966" y="10595"/>
                    <a:pt x="13966" y="10482"/>
                  </a:cubicBezTo>
                  <a:lnTo>
                    <a:pt x="13966" y="8973"/>
                  </a:lnTo>
                  <a:cubicBezTo>
                    <a:pt x="13969" y="8645"/>
                    <a:pt x="13783" y="8346"/>
                    <a:pt x="13491" y="8199"/>
                  </a:cubicBezTo>
                  <a:lnTo>
                    <a:pt x="12664" y="7787"/>
                  </a:lnTo>
                  <a:cubicBezTo>
                    <a:pt x="12657" y="7783"/>
                    <a:pt x="12653" y="7780"/>
                    <a:pt x="12653" y="7773"/>
                  </a:cubicBezTo>
                  <a:lnTo>
                    <a:pt x="12653" y="7358"/>
                  </a:lnTo>
                  <a:cubicBezTo>
                    <a:pt x="13005" y="7115"/>
                    <a:pt x="13237" y="6738"/>
                    <a:pt x="13297" y="6316"/>
                  </a:cubicBezTo>
                  <a:cubicBezTo>
                    <a:pt x="13737" y="5560"/>
                    <a:pt x="13540" y="4589"/>
                    <a:pt x="12836" y="4064"/>
                  </a:cubicBezTo>
                  <a:cubicBezTo>
                    <a:pt x="12861" y="3984"/>
                    <a:pt x="12871" y="3896"/>
                    <a:pt x="12871" y="3811"/>
                  </a:cubicBezTo>
                  <a:cubicBezTo>
                    <a:pt x="12871" y="3276"/>
                    <a:pt x="12389" y="2840"/>
                    <a:pt x="11795" y="2840"/>
                  </a:cubicBezTo>
                  <a:cubicBezTo>
                    <a:pt x="11200" y="2840"/>
                    <a:pt x="10715" y="3276"/>
                    <a:pt x="10715" y="3811"/>
                  </a:cubicBezTo>
                  <a:cubicBezTo>
                    <a:pt x="10715" y="3896"/>
                    <a:pt x="10729" y="3984"/>
                    <a:pt x="10753" y="4064"/>
                  </a:cubicBezTo>
                  <a:cubicBezTo>
                    <a:pt x="10500" y="4254"/>
                    <a:pt x="10303" y="4511"/>
                    <a:pt x="10183" y="4803"/>
                  </a:cubicBezTo>
                  <a:cubicBezTo>
                    <a:pt x="10134" y="4307"/>
                    <a:pt x="10081" y="3716"/>
                    <a:pt x="10028" y="3030"/>
                  </a:cubicBezTo>
                  <a:cubicBezTo>
                    <a:pt x="9962" y="2126"/>
                    <a:pt x="9638" y="1359"/>
                    <a:pt x="9089" y="820"/>
                  </a:cubicBezTo>
                  <a:cubicBezTo>
                    <a:pt x="8540" y="279"/>
                    <a:pt x="7815" y="1"/>
                    <a:pt x="6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6818;p91"/>
            <p:cNvSpPr/>
            <p:nvPr/>
          </p:nvSpPr>
          <p:spPr>
            <a:xfrm>
              <a:off x="2137622" y="3638651"/>
              <a:ext cx="10749" cy="37740"/>
            </a:xfrm>
            <a:custGeom>
              <a:avLst/>
              <a:gdLst/>
              <a:ahLst/>
              <a:cxnLst/>
              <a:rect l="l" t="t" r="r" b="b"/>
              <a:pathLst>
                <a:path w="413" h="1450" extrusionOk="0">
                  <a:moveTo>
                    <a:pt x="208" y="0"/>
                  </a:moveTo>
                  <a:cubicBezTo>
                    <a:pt x="95" y="0"/>
                    <a:pt x="0" y="92"/>
                    <a:pt x="0" y="204"/>
                  </a:cubicBezTo>
                  <a:lnTo>
                    <a:pt x="0" y="1246"/>
                  </a:lnTo>
                  <a:cubicBezTo>
                    <a:pt x="0" y="1358"/>
                    <a:pt x="95" y="1450"/>
                    <a:pt x="208" y="1450"/>
                  </a:cubicBezTo>
                  <a:cubicBezTo>
                    <a:pt x="321" y="1450"/>
                    <a:pt x="412" y="1358"/>
                    <a:pt x="412" y="1246"/>
                  </a:cubicBezTo>
                  <a:lnTo>
                    <a:pt x="412" y="208"/>
                  </a:lnTo>
                  <a:cubicBezTo>
                    <a:pt x="412" y="92"/>
                    <a:pt x="321" y="0"/>
                    <a:pt x="2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6" name="TextBox 205"/>
          <p:cNvSpPr txBox="1"/>
          <p:nvPr/>
        </p:nvSpPr>
        <p:spPr>
          <a:xfrm>
            <a:off x="6398707" y="1889226"/>
            <a:ext cx="2726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(3-6 человек)</a:t>
            </a:r>
          </a:p>
        </p:txBody>
      </p:sp>
      <p:grpSp>
        <p:nvGrpSpPr>
          <p:cNvPr id="207" name="Google Shape;18739;p94"/>
          <p:cNvGrpSpPr/>
          <p:nvPr/>
        </p:nvGrpSpPr>
        <p:grpSpPr>
          <a:xfrm>
            <a:off x="556889" y="2391765"/>
            <a:ext cx="334671" cy="260233"/>
            <a:chOff x="2523048" y="1927765"/>
            <a:chExt cx="359291" cy="343174"/>
          </a:xfrm>
        </p:grpSpPr>
        <p:sp>
          <p:nvSpPr>
            <p:cNvPr id="208" name="Google Shape;18740;p94"/>
            <p:cNvSpPr/>
            <p:nvPr/>
          </p:nvSpPr>
          <p:spPr>
            <a:xfrm>
              <a:off x="2664269" y="2187998"/>
              <a:ext cx="58378" cy="53768"/>
            </a:xfrm>
            <a:custGeom>
              <a:avLst/>
              <a:gdLst/>
              <a:ahLst/>
              <a:cxnLst/>
              <a:rect l="l" t="t" r="r" b="b"/>
              <a:pathLst>
                <a:path w="1811" h="1668" extrusionOk="0">
                  <a:moveTo>
                    <a:pt x="1" y="0"/>
                  </a:moveTo>
                  <a:lnTo>
                    <a:pt x="1" y="1667"/>
                  </a:lnTo>
                  <a:lnTo>
                    <a:pt x="1811" y="1667"/>
                  </a:lnTo>
                  <a:lnTo>
                    <a:pt x="1811" y="0"/>
                  </a:lnTo>
                  <a:close/>
                </a:path>
              </a:pathLst>
            </a:custGeom>
            <a:solidFill>
              <a:srgbClr val="E4E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8741;p94"/>
            <p:cNvSpPr/>
            <p:nvPr/>
          </p:nvSpPr>
          <p:spPr>
            <a:xfrm>
              <a:off x="2618238" y="2241734"/>
              <a:ext cx="152020" cy="25369"/>
            </a:xfrm>
            <a:custGeom>
              <a:avLst/>
              <a:gdLst/>
              <a:ahLst/>
              <a:cxnLst/>
              <a:rect l="l" t="t" r="r" b="b"/>
              <a:pathLst>
                <a:path w="4716" h="787" extrusionOk="0">
                  <a:moveTo>
                    <a:pt x="429" y="0"/>
                  </a:moveTo>
                  <a:cubicBezTo>
                    <a:pt x="214" y="0"/>
                    <a:pt x="71" y="191"/>
                    <a:pt x="24" y="358"/>
                  </a:cubicBezTo>
                  <a:cubicBezTo>
                    <a:pt x="0" y="596"/>
                    <a:pt x="191" y="786"/>
                    <a:pt x="429" y="786"/>
                  </a:cubicBezTo>
                  <a:lnTo>
                    <a:pt x="4287" y="786"/>
                  </a:lnTo>
                  <a:cubicBezTo>
                    <a:pt x="4501" y="786"/>
                    <a:pt x="4644" y="619"/>
                    <a:pt x="4668" y="429"/>
                  </a:cubicBezTo>
                  <a:cubicBezTo>
                    <a:pt x="4715" y="191"/>
                    <a:pt x="4525" y="0"/>
                    <a:pt x="4287" y="0"/>
                  </a:cubicBezTo>
                  <a:close/>
                </a:path>
              </a:pathLst>
            </a:custGeom>
            <a:solidFill>
              <a:srgbClr val="C6CD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8742;p94"/>
            <p:cNvSpPr/>
            <p:nvPr/>
          </p:nvSpPr>
          <p:spPr>
            <a:xfrm>
              <a:off x="2728771" y="2241734"/>
              <a:ext cx="41486" cy="25369"/>
            </a:xfrm>
            <a:custGeom>
              <a:avLst/>
              <a:gdLst/>
              <a:ahLst/>
              <a:cxnLst/>
              <a:rect l="l" t="t" r="r" b="b"/>
              <a:pathLst>
                <a:path w="1287" h="787" extrusionOk="0">
                  <a:moveTo>
                    <a:pt x="0" y="0"/>
                  </a:moveTo>
                  <a:cubicBezTo>
                    <a:pt x="215" y="0"/>
                    <a:pt x="381" y="191"/>
                    <a:pt x="381" y="381"/>
                  </a:cubicBezTo>
                  <a:cubicBezTo>
                    <a:pt x="381" y="596"/>
                    <a:pt x="215" y="786"/>
                    <a:pt x="0" y="786"/>
                  </a:cubicBezTo>
                  <a:lnTo>
                    <a:pt x="881" y="786"/>
                  </a:lnTo>
                  <a:cubicBezTo>
                    <a:pt x="1072" y="786"/>
                    <a:pt x="1239" y="619"/>
                    <a:pt x="1239" y="429"/>
                  </a:cubicBezTo>
                  <a:cubicBezTo>
                    <a:pt x="1286" y="191"/>
                    <a:pt x="1096" y="0"/>
                    <a:pt x="858" y="0"/>
                  </a:cubicBezTo>
                  <a:close/>
                </a:path>
              </a:pathLst>
            </a:custGeom>
            <a:solidFill>
              <a:srgbClr val="B0B9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8743;p94"/>
            <p:cNvSpPr/>
            <p:nvPr/>
          </p:nvSpPr>
          <p:spPr>
            <a:xfrm>
              <a:off x="2528399" y="1944656"/>
              <a:ext cx="330892" cy="247984"/>
            </a:xfrm>
            <a:custGeom>
              <a:avLst/>
              <a:gdLst/>
              <a:ahLst/>
              <a:cxnLst/>
              <a:rect l="l" t="t" r="r" b="b"/>
              <a:pathLst>
                <a:path w="10265" h="7693" extrusionOk="0">
                  <a:moveTo>
                    <a:pt x="739" y="0"/>
                  </a:moveTo>
                  <a:cubicBezTo>
                    <a:pt x="310" y="0"/>
                    <a:pt x="1" y="310"/>
                    <a:pt x="1" y="738"/>
                  </a:cubicBezTo>
                  <a:lnTo>
                    <a:pt x="1" y="6954"/>
                  </a:lnTo>
                  <a:cubicBezTo>
                    <a:pt x="1" y="7383"/>
                    <a:pt x="310" y="7692"/>
                    <a:pt x="739" y="7692"/>
                  </a:cubicBezTo>
                  <a:lnTo>
                    <a:pt x="9527" y="7692"/>
                  </a:lnTo>
                  <a:cubicBezTo>
                    <a:pt x="9931" y="7692"/>
                    <a:pt x="10265" y="7383"/>
                    <a:pt x="10265" y="6954"/>
                  </a:cubicBezTo>
                  <a:lnTo>
                    <a:pt x="10265" y="5906"/>
                  </a:lnTo>
                  <a:lnTo>
                    <a:pt x="10265" y="5406"/>
                  </a:lnTo>
                  <a:lnTo>
                    <a:pt x="10265" y="738"/>
                  </a:lnTo>
                  <a:cubicBezTo>
                    <a:pt x="10265" y="310"/>
                    <a:pt x="9931" y="0"/>
                    <a:pt x="9527" y="0"/>
                  </a:cubicBezTo>
                  <a:close/>
                </a:path>
              </a:pathLst>
            </a:custGeom>
            <a:solidFill>
              <a:srgbClr val="9BAB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8744;p94"/>
            <p:cNvSpPr/>
            <p:nvPr/>
          </p:nvSpPr>
          <p:spPr>
            <a:xfrm>
              <a:off x="2807070" y="1944656"/>
              <a:ext cx="52221" cy="247984"/>
            </a:xfrm>
            <a:custGeom>
              <a:avLst/>
              <a:gdLst/>
              <a:ahLst/>
              <a:cxnLst/>
              <a:rect l="l" t="t" r="r" b="b"/>
              <a:pathLst>
                <a:path w="1620" h="7693" extrusionOk="0">
                  <a:moveTo>
                    <a:pt x="0" y="0"/>
                  </a:moveTo>
                  <a:cubicBezTo>
                    <a:pt x="405" y="0"/>
                    <a:pt x="715" y="310"/>
                    <a:pt x="715" y="738"/>
                  </a:cubicBezTo>
                  <a:lnTo>
                    <a:pt x="715" y="5406"/>
                  </a:lnTo>
                  <a:lnTo>
                    <a:pt x="715" y="5906"/>
                  </a:lnTo>
                  <a:lnTo>
                    <a:pt x="715" y="6954"/>
                  </a:lnTo>
                  <a:cubicBezTo>
                    <a:pt x="715" y="7359"/>
                    <a:pt x="381" y="7692"/>
                    <a:pt x="0" y="7692"/>
                  </a:cubicBezTo>
                  <a:lnTo>
                    <a:pt x="882" y="7692"/>
                  </a:lnTo>
                  <a:cubicBezTo>
                    <a:pt x="1286" y="7692"/>
                    <a:pt x="1620" y="7359"/>
                    <a:pt x="1620" y="6954"/>
                  </a:cubicBezTo>
                  <a:lnTo>
                    <a:pt x="1620" y="5906"/>
                  </a:lnTo>
                  <a:lnTo>
                    <a:pt x="1620" y="5406"/>
                  </a:lnTo>
                  <a:lnTo>
                    <a:pt x="1620" y="738"/>
                  </a:lnTo>
                  <a:cubicBezTo>
                    <a:pt x="1620" y="310"/>
                    <a:pt x="1286" y="0"/>
                    <a:pt x="882" y="0"/>
                  </a:cubicBezTo>
                  <a:close/>
                </a:path>
              </a:pathLst>
            </a:custGeom>
            <a:solidFill>
              <a:srgbClr val="FC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8745;p94"/>
            <p:cNvSpPr/>
            <p:nvPr/>
          </p:nvSpPr>
          <p:spPr>
            <a:xfrm>
              <a:off x="2717263" y="2012189"/>
              <a:ext cx="108245" cy="86777"/>
            </a:xfrm>
            <a:custGeom>
              <a:avLst/>
              <a:gdLst/>
              <a:ahLst/>
              <a:cxnLst/>
              <a:rect l="l" t="t" r="r" b="b"/>
              <a:pathLst>
                <a:path w="3358" h="2692" extrusionOk="0">
                  <a:moveTo>
                    <a:pt x="0" y="1"/>
                  </a:moveTo>
                  <a:lnTo>
                    <a:pt x="0" y="2692"/>
                  </a:lnTo>
                  <a:lnTo>
                    <a:pt x="3358" y="2692"/>
                  </a:lnTo>
                  <a:lnTo>
                    <a:pt x="3358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8746;p94"/>
            <p:cNvSpPr/>
            <p:nvPr/>
          </p:nvSpPr>
          <p:spPr>
            <a:xfrm>
              <a:off x="2529172" y="2135036"/>
              <a:ext cx="330119" cy="57604"/>
            </a:xfrm>
            <a:custGeom>
              <a:avLst/>
              <a:gdLst/>
              <a:ahLst/>
              <a:cxnLst/>
              <a:rect l="l" t="t" r="r" b="b"/>
              <a:pathLst>
                <a:path w="10241" h="1787" extrusionOk="0">
                  <a:moveTo>
                    <a:pt x="1" y="0"/>
                  </a:moveTo>
                  <a:lnTo>
                    <a:pt x="1" y="1048"/>
                  </a:lnTo>
                  <a:cubicBezTo>
                    <a:pt x="1" y="1477"/>
                    <a:pt x="334" y="1786"/>
                    <a:pt x="739" y="1786"/>
                  </a:cubicBezTo>
                  <a:lnTo>
                    <a:pt x="9503" y="1786"/>
                  </a:lnTo>
                  <a:cubicBezTo>
                    <a:pt x="9907" y="1786"/>
                    <a:pt x="10241" y="1477"/>
                    <a:pt x="10241" y="1048"/>
                  </a:cubicBezTo>
                  <a:lnTo>
                    <a:pt x="10241" y="0"/>
                  </a:lnTo>
                  <a:close/>
                </a:path>
              </a:pathLst>
            </a:custGeom>
            <a:solidFill>
              <a:srgbClr val="C6CD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8747;p94"/>
            <p:cNvSpPr/>
            <p:nvPr/>
          </p:nvSpPr>
          <p:spPr>
            <a:xfrm>
              <a:off x="2807070" y="2135036"/>
              <a:ext cx="52221" cy="57604"/>
            </a:xfrm>
            <a:custGeom>
              <a:avLst/>
              <a:gdLst/>
              <a:ahLst/>
              <a:cxnLst/>
              <a:rect l="l" t="t" r="r" b="b"/>
              <a:pathLst>
                <a:path w="1620" h="1787" extrusionOk="0">
                  <a:moveTo>
                    <a:pt x="715" y="0"/>
                  </a:moveTo>
                  <a:lnTo>
                    <a:pt x="715" y="1048"/>
                  </a:lnTo>
                  <a:cubicBezTo>
                    <a:pt x="715" y="1477"/>
                    <a:pt x="381" y="1786"/>
                    <a:pt x="0" y="1786"/>
                  </a:cubicBezTo>
                  <a:lnTo>
                    <a:pt x="882" y="1786"/>
                  </a:lnTo>
                  <a:cubicBezTo>
                    <a:pt x="1286" y="1786"/>
                    <a:pt x="1620" y="1477"/>
                    <a:pt x="1620" y="1048"/>
                  </a:cubicBezTo>
                  <a:lnTo>
                    <a:pt x="1620" y="0"/>
                  </a:lnTo>
                  <a:close/>
                </a:path>
              </a:pathLst>
            </a:custGeom>
            <a:solidFill>
              <a:srgbClr val="B0B9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8748;p94"/>
            <p:cNvSpPr/>
            <p:nvPr/>
          </p:nvSpPr>
          <p:spPr>
            <a:xfrm>
              <a:off x="2524563" y="192776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B0B9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8749;p94"/>
            <p:cNvSpPr/>
            <p:nvPr/>
          </p:nvSpPr>
          <p:spPr>
            <a:xfrm>
              <a:off x="2816289" y="2088650"/>
              <a:ext cx="58378" cy="69466"/>
            </a:xfrm>
            <a:custGeom>
              <a:avLst/>
              <a:gdLst/>
              <a:ahLst/>
              <a:cxnLst/>
              <a:rect l="l" t="t" r="r" b="b"/>
              <a:pathLst>
                <a:path w="1811" h="2155" extrusionOk="0">
                  <a:moveTo>
                    <a:pt x="91" y="1"/>
                  </a:moveTo>
                  <a:cubicBezTo>
                    <a:pt x="48" y="1"/>
                    <a:pt x="18" y="23"/>
                    <a:pt x="0" y="58"/>
                  </a:cubicBezTo>
                  <a:lnTo>
                    <a:pt x="0" y="2082"/>
                  </a:lnTo>
                  <a:cubicBezTo>
                    <a:pt x="0" y="2128"/>
                    <a:pt x="40" y="2154"/>
                    <a:pt x="81" y="2154"/>
                  </a:cubicBezTo>
                  <a:cubicBezTo>
                    <a:pt x="103" y="2154"/>
                    <a:pt x="126" y="2147"/>
                    <a:pt x="143" y="2130"/>
                  </a:cubicBezTo>
                  <a:lnTo>
                    <a:pt x="667" y="1391"/>
                  </a:lnTo>
                  <a:cubicBezTo>
                    <a:pt x="667" y="1391"/>
                    <a:pt x="691" y="1368"/>
                    <a:pt x="738" y="1368"/>
                  </a:cubicBezTo>
                  <a:lnTo>
                    <a:pt x="1691" y="1368"/>
                  </a:lnTo>
                  <a:cubicBezTo>
                    <a:pt x="1786" y="1368"/>
                    <a:pt x="1810" y="1249"/>
                    <a:pt x="1739" y="1201"/>
                  </a:cubicBezTo>
                  <a:lnTo>
                    <a:pt x="143" y="10"/>
                  </a:lnTo>
                  <a:cubicBezTo>
                    <a:pt x="124" y="4"/>
                    <a:pt x="106" y="1"/>
                    <a:pt x="91" y="1"/>
                  </a:cubicBezTo>
                  <a:close/>
                </a:path>
              </a:pathLst>
            </a:custGeom>
            <a:solidFill>
              <a:srgbClr val="919E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8750;p94"/>
            <p:cNvSpPr/>
            <p:nvPr/>
          </p:nvSpPr>
          <p:spPr>
            <a:xfrm>
              <a:off x="2728739" y="2036752"/>
              <a:ext cx="37683" cy="38585"/>
            </a:xfrm>
            <a:custGeom>
              <a:avLst/>
              <a:gdLst/>
              <a:ahLst/>
              <a:cxnLst/>
              <a:rect l="l" t="t" r="r" b="b"/>
              <a:pathLst>
                <a:path w="1169" h="1197" extrusionOk="0">
                  <a:moveTo>
                    <a:pt x="621" y="525"/>
                  </a:moveTo>
                  <a:lnTo>
                    <a:pt x="716" y="739"/>
                  </a:lnTo>
                  <a:lnTo>
                    <a:pt x="525" y="739"/>
                  </a:lnTo>
                  <a:lnTo>
                    <a:pt x="621" y="525"/>
                  </a:lnTo>
                  <a:close/>
                  <a:moveTo>
                    <a:pt x="621" y="1"/>
                  </a:moveTo>
                  <a:cubicBezTo>
                    <a:pt x="573" y="1"/>
                    <a:pt x="501" y="25"/>
                    <a:pt x="478" y="72"/>
                  </a:cubicBezTo>
                  <a:lnTo>
                    <a:pt x="49" y="953"/>
                  </a:lnTo>
                  <a:cubicBezTo>
                    <a:pt x="0" y="1068"/>
                    <a:pt x="119" y="1171"/>
                    <a:pt x="229" y="1171"/>
                  </a:cubicBezTo>
                  <a:cubicBezTo>
                    <a:pt x="280" y="1171"/>
                    <a:pt x="329" y="1149"/>
                    <a:pt x="359" y="1096"/>
                  </a:cubicBezTo>
                  <a:lnTo>
                    <a:pt x="359" y="1073"/>
                  </a:lnTo>
                  <a:lnTo>
                    <a:pt x="835" y="1073"/>
                  </a:lnTo>
                  <a:lnTo>
                    <a:pt x="835" y="1096"/>
                  </a:lnTo>
                  <a:cubicBezTo>
                    <a:pt x="855" y="1137"/>
                    <a:pt x="929" y="1196"/>
                    <a:pt x="980" y="1196"/>
                  </a:cubicBezTo>
                  <a:cubicBezTo>
                    <a:pt x="988" y="1196"/>
                    <a:pt x="995" y="1195"/>
                    <a:pt x="1002" y="1192"/>
                  </a:cubicBezTo>
                  <a:cubicBezTo>
                    <a:pt x="1121" y="1144"/>
                    <a:pt x="1168" y="1025"/>
                    <a:pt x="1121" y="953"/>
                  </a:cubicBezTo>
                  <a:lnTo>
                    <a:pt x="763" y="72"/>
                  </a:lnTo>
                  <a:cubicBezTo>
                    <a:pt x="740" y="25"/>
                    <a:pt x="692" y="1"/>
                    <a:pt x="62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8751;p94"/>
            <p:cNvSpPr/>
            <p:nvPr/>
          </p:nvSpPr>
          <p:spPr>
            <a:xfrm>
              <a:off x="2776350" y="2036752"/>
              <a:ext cx="34588" cy="38424"/>
            </a:xfrm>
            <a:custGeom>
              <a:avLst/>
              <a:gdLst/>
              <a:ahLst/>
              <a:cxnLst/>
              <a:rect l="l" t="t" r="r" b="b"/>
              <a:pathLst>
                <a:path w="1073" h="1192" extrusionOk="0">
                  <a:moveTo>
                    <a:pt x="477" y="287"/>
                  </a:moveTo>
                  <a:cubicBezTo>
                    <a:pt x="644" y="287"/>
                    <a:pt x="787" y="406"/>
                    <a:pt x="739" y="596"/>
                  </a:cubicBezTo>
                  <a:cubicBezTo>
                    <a:pt x="715" y="763"/>
                    <a:pt x="596" y="858"/>
                    <a:pt x="453" y="858"/>
                  </a:cubicBezTo>
                  <a:lnTo>
                    <a:pt x="334" y="858"/>
                  </a:lnTo>
                  <a:lnTo>
                    <a:pt x="334" y="287"/>
                  </a:lnTo>
                  <a:close/>
                  <a:moveTo>
                    <a:pt x="144" y="1"/>
                  </a:moveTo>
                  <a:cubicBezTo>
                    <a:pt x="72" y="1"/>
                    <a:pt x="1" y="48"/>
                    <a:pt x="1" y="144"/>
                  </a:cubicBezTo>
                  <a:lnTo>
                    <a:pt x="1" y="1025"/>
                  </a:lnTo>
                  <a:cubicBezTo>
                    <a:pt x="1" y="1120"/>
                    <a:pt x="72" y="1192"/>
                    <a:pt x="144" y="1192"/>
                  </a:cubicBezTo>
                  <a:lnTo>
                    <a:pt x="453" y="1192"/>
                  </a:lnTo>
                  <a:cubicBezTo>
                    <a:pt x="787" y="1192"/>
                    <a:pt x="1049" y="906"/>
                    <a:pt x="1072" y="596"/>
                  </a:cubicBezTo>
                  <a:cubicBezTo>
                    <a:pt x="1072" y="263"/>
                    <a:pt x="787" y="1"/>
                    <a:pt x="45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8752;p94"/>
            <p:cNvSpPr/>
            <p:nvPr/>
          </p:nvSpPr>
          <p:spPr>
            <a:xfrm>
              <a:off x="2552962" y="1979180"/>
              <a:ext cx="277157" cy="10025"/>
            </a:xfrm>
            <a:custGeom>
              <a:avLst/>
              <a:gdLst/>
              <a:ahLst/>
              <a:cxnLst/>
              <a:rect l="l" t="t" r="r" b="b"/>
              <a:pathLst>
                <a:path w="8598" h="311" extrusionOk="0">
                  <a:moveTo>
                    <a:pt x="215" y="1"/>
                  </a:moveTo>
                  <a:cubicBezTo>
                    <a:pt x="1" y="1"/>
                    <a:pt x="1" y="310"/>
                    <a:pt x="215" y="310"/>
                  </a:cubicBezTo>
                  <a:lnTo>
                    <a:pt x="8431" y="310"/>
                  </a:lnTo>
                  <a:cubicBezTo>
                    <a:pt x="8550" y="310"/>
                    <a:pt x="8598" y="239"/>
                    <a:pt x="8598" y="144"/>
                  </a:cubicBezTo>
                  <a:cubicBezTo>
                    <a:pt x="8598" y="48"/>
                    <a:pt x="8526" y="1"/>
                    <a:pt x="84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8753;p94"/>
            <p:cNvSpPr/>
            <p:nvPr/>
          </p:nvSpPr>
          <p:spPr>
            <a:xfrm>
              <a:off x="2552962" y="2006838"/>
              <a:ext cx="142833" cy="10766"/>
            </a:xfrm>
            <a:custGeom>
              <a:avLst/>
              <a:gdLst/>
              <a:ahLst/>
              <a:cxnLst/>
              <a:rect l="l" t="t" r="r" b="b"/>
              <a:pathLst>
                <a:path w="4431" h="334" extrusionOk="0">
                  <a:moveTo>
                    <a:pt x="215" y="0"/>
                  </a:moveTo>
                  <a:cubicBezTo>
                    <a:pt x="1" y="0"/>
                    <a:pt x="1" y="334"/>
                    <a:pt x="215" y="334"/>
                  </a:cubicBezTo>
                  <a:lnTo>
                    <a:pt x="4240" y="334"/>
                  </a:lnTo>
                  <a:cubicBezTo>
                    <a:pt x="4430" y="334"/>
                    <a:pt x="4430" y="0"/>
                    <a:pt x="424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8754;p94"/>
            <p:cNvSpPr/>
            <p:nvPr/>
          </p:nvSpPr>
          <p:spPr>
            <a:xfrm>
              <a:off x="2552962" y="2036752"/>
              <a:ext cx="142833" cy="10025"/>
            </a:xfrm>
            <a:custGeom>
              <a:avLst/>
              <a:gdLst/>
              <a:ahLst/>
              <a:cxnLst/>
              <a:rect l="l" t="t" r="r" b="b"/>
              <a:pathLst>
                <a:path w="4431" h="311" extrusionOk="0">
                  <a:moveTo>
                    <a:pt x="215" y="1"/>
                  </a:moveTo>
                  <a:cubicBezTo>
                    <a:pt x="1" y="1"/>
                    <a:pt x="1" y="310"/>
                    <a:pt x="215" y="310"/>
                  </a:cubicBezTo>
                  <a:lnTo>
                    <a:pt x="4240" y="310"/>
                  </a:lnTo>
                  <a:cubicBezTo>
                    <a:pt x="4430" y="310"/>
                    <a:pt x="4430" y="1"/>
                    <a:pt x="424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8755;p94"/>
            <p:cNvSpPr/>
            <p:nvPr/>
          </p:nvSpPr>
          <p:spPr>
            <a:xfrm>
              <a:off x="2552962" y="2064410"/>
              <a:ext cx="142833" cy="10766"/>
            </a:xfrm>
            <a:custGeom>
              <a:avLst/>
              <a:gdLst/>
              <a:ahLst/>
              <a:cxnLst/>
              <a:rect l="l" t="t" r="r" b="b"/>
              <a:pathLst>
                <a:path w="4431" h="334" extrusionOk="0">
                  <a:moveTo>
                    <a:pt x="215" y="0"/>
                  </a:moveTo>
                  <a:cubicBezTo>
                    <a:pt x="1" y="0"/>
                    <a:pt x="1" y="334"/>
                    <a:pt x="215" y="334"/>
                  </a:cubicBezTo>
                  <a:lnTo>
                    <a:pt x="4240" y="334"/>
                  </a:lnTo>
                  <a:cubicBezTo>
                    <a:pt x="4430" y="334"/>
                    <a:pt x="4430" y="0"/>
                    <a:pt x="424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8756;p94"/>
            <p:cNvSpPr/>
            <p:nvPr/>
          </p:nvSpPr>
          <p:spPr>
            <a:xfrm>
              <a:off x="2552962" y="2094324"/>
              <a:ext cx="142833" cy="10025"/>
            </a:xfrm>
            <a:custGeom>
              <a:avLst/>
              <a:gdLst/>
              <a:ahLst/>
              <a:cxnLst/>
              <a:rect l="l" t="t" r="r" b="b"/>
              <a:pathLst>
                <a:path w="4431" h="311" extrusionOk="0">
                  <a:moveTo>
                    <a:pt x="215" y="1"/>
                  </a:moveTo>
                  <a:cubicBezTo>
                    <a:pt x="1" y="1"/>
                    <a:pt x="1" y="311"/>
                    <a:pt x="215" y="311"/>
                  </a:cubicBezTo>
                  <a:lnTo>
                    <a:pt x="4240" y="311"/>
                  </a:lnTo>
                  <a:cubicBezTo>
                    <a:pt x="4430" y="311"/>
                    <a:pt x="4430" y="1"/>
                    <a:pt x="424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8757;p94"/>
            <p:cNvSpPr/>
            <p:nvPr/>
          </p:nvSpPr>
          <p:spPr>
            <a:xfrm>
              <a:off x="2523048" y="1938500"/>
              <a:ext cx="359291" cy="332440"/>
            </a:xfrm>
            <a:custGeom>
              <a:avLst/>
              <a:gdLst/>
              <a:ahLst/>
              <a:cxnLst/>
              <a:rect l="l" t="t" r="r" b="b"/>
              <a:pathLst>
                <a:path w="11146" h="10313" extrusionOk="0">
                  <a:moveTo>
                    <a:pt x="9240" y="2454"/>
                  </a:moveTo>
                  <a:lnTo>
                    <a:pt x="9240" y="4525"/>
                  </a:lnTo>
                  <a:cubicBezTo>
                    <a:pt x="9169" y="4525"/>
                    <a:pt x="9121" y="4525"/>
                    <a:pt x="9050" y="4549"/>
                  </a:cubicBezTo>
                  <a:cubicBezTo>
                    <a:pt x="9002" y="4621"/>
                    <a:pt x="8930" y="4668"/>
                    <a:pt x="8930" y="4763"/>
                  </a:cubicBezTo>
                  <a:lnTo>
                    <a:pt x="8930" y="4787"/>
                  </a:lnTo>
                  <a:lnTo>
                    <a:pt x="6168" y="4787"/>
                  </a:lnTo>
                  <a:lnTo>
                    <a:pt x="6168" y="2454"/>
                  </a:lnTo>
                  <a:close/>
                  <a:moveTo>
                    <a:pt x="9264" y="4954"/>
                  </a:moveTo>
                  <a:lnTo>
                    <a:pt x="10550" y="5907"/>
                  </a:lnTo>
                  <a:lnTo>
                    <a:pt x="9859" y="5907"/>
                  </a:lnTo>
                  <a:cubicBezTo>
                    <a:pt x="9764" y="5907"/>
                    <a:pt x="9716" y="5954"/>
                    <a:pt x="9693" y="6026"/>
                  </a:cubicBezTo>
                  <a:lnTo>
                    <a:pt x="9264" y="6550"/>
                  </a:lnTo>
                  <a:lnTo>
                    <a:pt x="9264" y="4954"/>
                  </a:lnTo>
                  <a:close/>
                  <a:moveTo>
                    <a:pt x="10288" y="6264"/>
                  </a:moveTo>
                  <a:lnTo>
                    <a:pt x="10288" y="7169"/>
                  </a:lnTo>
                  <a:cubicBezTo>
                    <a:pt x="10288" y="7478"/>
                    <a:pt x="10050" y="7740"/>
                    <a:pt x="9716" y="7740"/>
                  </a:cubicBezTo>
                  <a:lnTo>
                    <a:pt x="929" y="7740"/>
                  </a:lnTo>
                  <a:cubicBezTo>
                    <a:pt x="595" y="7740"/>
                    <a:pt x="357" y="7478"/>
                    <a:pt x="357" y="7169"/>
                  </a:cubicBezTo>
                  <a:lnTo>
                    <a:pt x="357" y="6288"/>
                  </a:lnTo>
                  <a:lnTo>
                    <a:pt x="8978" y="6288"/>
                  </a:lnTo>
                  <a:lnTo>
                    <a:pt x="8978" y="6812"/>
                  </a:lnTo>
                  <a:cubicBezTo>
                    <a:pt x="8978" y="6967"/>
                    <a:pt x="9101" y="7062"/>
                    <a:pt x="9225" y="7062"/>
                  </a:cubicBezTo>
                  <a:cubicBezTo>
                    <a:pt x="9291" y="7062"/>
                    <a:pt x="9357" y="7036"/>
                    <a:pt x="9407" y="6978"/>
                  </a:cubicBezTo>
                  <a:lnTo>
                    <a:pt x="9931" y="6264"/>
                  </a:lnTo>
                  <a:close/>
                  <a:moveTo>
                    <a:pt x="6073" y="8074"/>
                  </a:moveTo>
                  <a:lnTo>
                    <a:pt x="6073" y="9264"/>
                  </a:lnTo>
                  <a:lnTo>
                    <a:pt x="4549" y="9264"/>
                  </a:lnTo>
                  <a:lnTo>
                    <a:pt x="4549" y="8074"/>
                  </a:lnTo>
                  <a:close/>
                  <a:moveTo>
                    <a:pt x="2429" y="1"/>
                  </a:moveTo>
                  <a:cubicBezTo>
                    <a:pt x="2215" y="1"/>
                    <a:pt x="2215" y="334"/>
                    <a:pt x="2429" y="334"/>
                  </a:cubicBezTo>
                  <a:lnTo>
                    <a:pt x="9693" y="334"/>
                  </a:lnTo>
                  <a:cubicBezTo>
                    <a:pt x="10002" y="334"/>
                    <a:pt x="10240" y="596"/>
                    <a:pt x="10240" y="906"/>
                  </a:cubicBezTo>
                  <a:lnTo>
                    <a:pt x="10240" y="5240"/>
                  </a:lnTo>
                  <a:lnTo>
                    <a:pt x="9502" y="4716"/>
                  </a:lnTo>
                  <a:lnTo>
                    <a:pt x="9502" y="4668"/>
                  </a:lnTo>
                  <a:lnTo>
                    <a:pt x="9502" y="2287"/>
                  </a:lnTo>
                  <a:cubicBezTo>
                    <a:pt x="9502" y="2192"/>
                    <a:pt x="9454" y="2144"/>
                    <a:pt x="9359" y="2144"/>
                  </a:cubicBezTo>
                  <a:lnTo>
                    <a:pt x="5977" y="2144"/>
                  </a:lnTo>
                  <a:cubicBezTo>
                    <a:pt x="5906" y="2144"/>
                    <a:pt x="5835" y="2192"/>
                    <a:pt x="5835" y="2287"/>
                  </a:cubicBezTo>
                  <a:lnTo>
                    <a:pt x="5835" y="4978"/>
                  </a:lnTo>
                  <a:cubicBezTo>
                    <a:pt x="5835" y="5073"/>
                    <a:pt x="5906" y="5121"/>
                    <a:pt x="5977" y="5121"/>
                  </a:cubicBezTo>
                  <a:lnTo>
                    <a:pt x="8930" y="5121"/>
                  </a:lnTo>
                  <a:lnTo>
                    <a:pt x="8930" y="5954"/>
                  </a:lnTo>
                  <a:lnTo>
                    <a:pt x="333" y="5954"/>
                  </a:lnTo>
                  <a:lnTo>
                    <a:pt x="333" y="929"/>
                  </a:lnTo>
                  <a:cubicBezTo>
                    <a:pt x="333" y="596"/>
                    <a:pt x="595" y="358"/>
                    <a:pt x="905" y="358"/>
                  </a:cubicBezTo>
                  <a:lnTo>
                    <a:pt x="1429" y="358"/>
                  </a:lnTo>
                  <a:cubicBezTo>
                    <a:pt x="1643" y="358"/>
                    <a:pt x="1643" y="24"/>
                    <a:pt x="1429" y="24"/>
                  </a:cubicBezTo>
                  <a:lnTo>
                    <a:pt x="905" y="24"/>
                  </a:lnTo>
                  <a:cubicBezTo>
                    <a:pt x="381" y="24"/>
                    <a:pt x="0" y="453"/>
                    <a:pt x="0" y="929"/>
                  </a:cubicBezTo>
                  <a:lnTo>
                    <a:pt x="0" y="7145"/>
                  </a:lnTo>
                  <a:cubicBezTo>
                    <a:pt x="0" y="7645"/>
                    <a:pt x="381" y="8050"/>
                    <a:pt x="905" y="8050"/>
                  </a:cubicBezTo>
                  <a:lnTo>
                    <a:pt x="4239" y="8050"/>
                  </a:lnTo>
                  <a:lnTo>
                    <a:pt x="4239" y="9241"/>
                  </a:lnTo>
                  <a:lnTo>
                    <a:pt x="3334" y="9241"/>
                  </a:lnTo>
                  <a:cubicBezTo>
                    <a:pt x="2643" y="9241"/>
                    <a:pt x="2643" y="10312"/>
                    <a:pt x="3334" y="10312"/>
                  </a:cubicBezTo>
                  <a:lnTo>
                    <a:pt x="6192" y="10312"/>
                  </a:lnTo>
                  <a:cubicBezTo>
                    <a:pt x="6406" y="10312"/>
                    <a:pt x="6406" y="9979"/>
                    <a:pt x="6192" y="9979"/>
                  </a:cubicBezTo>
                  <a:lnTo>
                    <a:pt x="3358" y="9979"/>
                  </a:lnTo>
                  <a:cubicBezTo>
                    <a:pt x="3096" y="9979"/>
                    <a:pt x="3096" y="9550"/>
                    <a:pt x="3358" y="9550"/>
                  </a:cubicBezTo>
                  <a:lnTo>
                    <a:pt x="7240" y="9550"/>
                  </a:lnTo>
                  <a:cubicBezTo>
                    <a:pt x="7502" y="9550"/>
                    <a:pt x="7502" y="9979"/>
                    <a:pt x="7240" y="9979"/>
                  </a:cubicBezTo>
                  <a:lnTo>
                    <a:pt x="7144" y="9979"/>
                  </a:lnTo>
                  <a:cubicBezTo>
                    <a:pt x="6930" y="9979"/>
                    <a:pt x="6930" y="10312"/>
                    <a:pt x="7144" y="10312"/>
                  </a:cubicBezTo>
                  <a:lnTo>
                    <a:pt x="7263" y="10312"/>
                  </a:lnTo>
                  <a:cubicBezTo>
                    <a:pt x="7954" y="10312"/>
                    <a:pt x="7954" y="9241"/>
                    <a:pt x="7263" y="9241"/>
                  </a:cubicBezTo>
                  <a:lnTo>
                    <a:pt x="6406" y="9241"/>
                  </a:lnTo>
                  <a:lnTo>
                    <a:pt x="6406" y="8050"/>
                  </a:lnTo>
                  <a:lnTo>
                    <a:pt x="9693" y="8050"/>
                  </a:lnTo>
                  <a:cubicBezTo>
                    <a:pt x="10193" y="8050"/>
                    <a:pt x="10574" y="7645"/>
                    <a:pt x="10574" y="7145"/>
                  </a:cubicBezTo>
                  <a:lnTo>
                    <a:pt x="10574" y="6192"/>
                  </a:lnTo>
                  <a:lnTo>
                    <a:pt x="10788" y="6192"/>
                  </a:lnTo>
                  <a:cubicBezTo>
                    <a:pt x="11050" y="6192"/>
                    <a:pt x="11145" y="5907"/>
                    <a:pt x="10955" y="5740"/>
                  </a:cubicBezTo>
                  <a:lnTo>
                    <a:pt x="10597" y="5478"/>
                  </a:lnTo>
                  <a:lnTo>
                    <a:pt x="10597" y="906"/>
                  </a:lnTo>
                  <a:cubicBezTo>
                    <a:pt x="10597" y="382"/>
                    <a:pt x="10216" y="1"/>
                    <a:pt x="971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26" name="Рисунок 225" descr="https://shkola-gimnasia.crm.eduru.ru/media/2020/12/03/1244691200/image00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t="11965" r="17383" b="2365"/>
          <a:stretch/>
        </p:blipFill>
        <p:spPr bwMode="auto">
          <a:xfrm>
            <a:off x="869751" y="3224492"/>
            <a:ext cx="2369823" cy="1753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7" name="Рисунок 226" descr="https://shkola-gimnasia.crm.eduru.ru/media/2021/10/25/1306213049/IMG-849b7eca896aca50604aae062768c241-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4" t="18028" r="18990" b="26821"/>
          <a:stretch/>
        </p:blipFill>
        <p:spPr>
          <a:xfrm>
            <a:off x="5308687" y="3213260"/>
            <a:ext cx="3079942" cy="1757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35005" t="15191" r="14407" b="8420"/>
          <a:stretch/>
        </p:blipFill>
        <p:spPr>
          <a:xfrm>
            <a:off x="3237164" y="3211386"/>
            <a:ext cx="2071523" cy="175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582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Шеврон 184"/>
          <p:cNvSpPr/>
          <p:nvPr/>
        </p:nvSpPr>
        <p:spPr>
          <a:xfrm>
            <a:off x="4091047" y="2685198"/>
            <a:ext cx="1125252" cy="1350590"/>
          </a:xfrm>
          <a:prstGeom prst="chevron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0744" y="145242"/>
            <a:ext cx="8839199" cy="804401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355600"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 ОЛИМПИАДА ПО ФИНАНСОВОЙ ГРАМОТНОСТИ, финансовому рынку и защите прав потребителей финансовых услуг</a:t>
            </a:r>
          </a:p>
        </p:txBody>
      </p:sp>
      <p:grpSp>
        <p:nvGrpSpPr>
          <p:cNvPr id="10" name="Google Shape;9504;p87"/>
          <p:cNvGrpSpPr/>
          <p:nvPr/>
        </p:nvGrpSpPr>
        <p:grpSpPr>
          <a:xfrm>
            <a:off x="5675542" y="1158378"/>
            <a:ext cx="502091" cy="475720"/>
            <a:chOff x="1754297" y="1511310"/>
            <a:chExt cx="353757" cy="346413"/>
          </a:xfrm>
        </p:grpSpPr>
        <p:sp>
          <p:nvSpPr>
            <p:cNvPr id="11" name="Google Shape;9505;p87"/>
            <p:cNvSpPr/>
            <p:nvPr/>
          </p:nvSpPr>
          <p:spPr>
            <a:xfrm>
              <a:off x="1767411" y="1516791"/>
              <a:ext cx="335607" cy="335607"/>
            </a:xfrm>
            <a:custGeom>
              <a:avLst/>
              <a:gdLst/>
              <a:ahLst/>
              <a:cxnLst/>
              <a:rect l="l" t="t" r="r" b="b"/>
              <a:pathLst>
                <a:path w="12796" h="12796" extrusionOk="0">
                  <a:moveTo>
                    <a:pt x="6396" y="1"/>
                  </a:moveTo>
                  <a:cubicBezTo>
                    <a:pt x="2864" y="1"/>
                    <a:pt x="1" y="2864"/>
                    <a:pt x="1" y="6396"/>
                  </a:cubicBezTo>
                  <a:cubicBezTo>
                    <a:pt x="1" y="9932"/>
                    <a:pt x="2864" y="12795"/>
                    <a:pt x="6396" y="12795"/>
                  </a:cubicBezTo>
                  <a:cubicBezTo>
                    <a:pt x="9927" y="12795"/>
                    <a:pt x="12795" y="9932"/>
                    <a:pt x="12795" y="6396"/>
                  </a:cubicBezTo>
                  <a:cubicBezTo>
                    <a:pt x="12795" y="2864"/>
                    <a:pt x="9927" y="1"/>
                    <a:pt x="6396" y="1"/>
                  </a:cubicBezTo>
                  <a:close/>
                </a:path>
              </a:pathLst>
            </a:custGeom>
            <a:solidFill>
              <a:srgbClr val="DCE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06;p87"/>
            <p:cNvSpPr/>
            <p:nvPr/>
          </p:nvSpPr>
          <p:spPr>
            <a:xfrm>
              <a:off x="1792537" y="1541917"/>
              <a:ext cx="285224" cy="285224"/>
            </a:xfrm>
            <a:custGeom>
              <a:avLst/>
              <a:gdLst/>
              <a:ahLst/>
              <a:cxnLst/>
              <a:rect l="l" t="t" r="r" b="b"/>
              <a:pathLst>
                <a:path w="10875" h="10875" extrusionOk="0">
                  <a:moveTo>
                    <a:pt x="5438" y="0"/>
                  </a:moveTo>
                  <a:cubicBezTo>
                    <a:pt x="2435" y="0"/>
                    <a:pt x="0" y="2435"/>
                    <a:pt x="0" y="5438"/>
                  </a:cubicBezTo>
                  <a:cubicBezTo>
                    <a:pt x="0" y="8445"/>
                    <a:pt x="2435" y="10875"/>
                    <a:pt x="5438" y="10875"/>
                  </a:cubicBezTo>
                  <a:cubicBezTo>
                    <a:pt x="8440" y="10875"/>
                    <a:pt x="10875" y="8445"/>
                    <a:pt x="10875" y="5438"/>
                  </a:cubicBezTo>
                  <a:cubicBezTo>
                    <a:pt x="10875" y="2435"/>
                    <a:pt x="8440" y="0"/>
                    <a:pt x="5438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07;p87"/>
            <p:cNvSpPr/>
            <p:nvPr/>
          </p:nvSpPr>
          <p:spPr>
            <a:xfrm>
              <a:off x="1827734" y="1577115"/>
              <a:ext cx="266681" cy="250158"/>
            </a:xfrm>
            <a:custGeom>
              <a:avLst/>
              <a:gdLst/>
              <a:ahLst/>
              <a:cxnLst/>
              <a:rect l="l" t="t" r="r" b="b"/>
              <a:pathLst>
                <a:path w="10168" h="9538" extrusionOk="0">
                  <a:moveTo>
                    <a:pt x="7671" y="1"/>
                  </a:moveTo>
                  <a:lnTo>
                    <a:pt x="7671" y="1"/>
                  </a:lnTo>
                  <a:cubicBezTo>
                    <a:pt x="9547" y="2157"/>
                    <a:pt x="9437" y="5395"/>
                    <a:pt x="7416" y="7416"/>
                  </a:cubicBezTo>
                  <a:cubicBezTo>
                    <a:pt x="6358" y="8476"/>
                    <a:pt x="4965" y="9012"/>
                    <a:pt x="3570" y="9012"/>
                  </a:cubicBezTo>
                  <a:cubicBezTo>
                    <a:pt x="2299" y="9012"/>
                    <a:pt x="1026" y="8567"/>
                    <a:pt x="1" y="7671"/>
                  </a:cubicBezTo>
                  <a:lnTo>
                    <a:pt x="1" y="7671"/>
                  </a:lnTo>
                  <a:cubicBezTo>
                    <a:pt x="1080" y="8911"/>
                    <a:pt x="2589" y="9538"/>
                    <a:pt x="4102" y="9538"/>
                  </a:cubicBezTo>
                  <a:cubicBezTo>
                    <a:pt x="5489" y="9538"/>
                    <a:pt x="6879" y="9011"/>
                    <a:pt x="7945" y="7945"/>
                  </a:cubicBezTo>
                  <a:cubicBezTo>
                    <a:pt x="10168" y="5717"/>
                    <a:pt x="10043" y="2070"/>
                    <a:pt x="7671" y="1"/>
                  </a:cubicBez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508;p87"/>
            <p:cNvSpPr/>
            <p:nvPr/>
          </p:nvSpPr>
          <p:spPr>
            <a:xfrm>
              <a:off x="1754297" y="1511310"/>
              <a:ext cx="353757" cy="346413"/>
            </a:xfrm>
            <a:custGeom>
              <a:avLst/>
              <a:gdLst/>
              <a:ahLst/>
              <a:cxnLst/>
              <a:rect l="l" t="t" r="r" b="b"/>
              <a:pathLst>
                <a:path w="13488" h="13208" extrusionOk="0">
                  <a:moveTo>
                    <a:pt x="6890" y="1"/>
                  </a:moveTo>
                  <a:cubicBezTo>
                    <a:pt x="6596" y="1"/>
                    <a:pt x="6299" y="20"/>
                    <a:pt x="6001" y="61"/>
                  </a:cubicBezTo>
                  <a:cubicBezTo>
                    <a:pt x="2502" y="532"/>
                    <a:pt x="0" y="3674"/>
                    <a:pt x="313" y="7192"/>
                  </a:cubicBezTo>
                  <a:cubicBezTo>
                    <a:pt x="622" y="10611"/>
                    <a:pt x="3487" y="13208"/>
                    <a:pt x="6887" y="13208"/>
                  </a:cubicBezTo>
                  <a:cubicBezTo>
                    <a:pt x="6984" y="13208"/>
                    <a:pt x="7082" y="13206"/>
                    <a:pt x="7179" y="13202"/>
                  </a:cubicBezTo>
                  <a:cubicBezTo>
                    <a:pt x="10702" y="13043"/>
                    <a:pt x="13483" y="10136"/>
                    <a:pt x="13488" y="6609"/>
                  </a:cubicBezTo>
                  <a:cubicBezTo>
                    <a:pt x="13488" y="6489"/>
                    <a:pt x="13483" y="6374"/>
                    <a:pt x="13478" y="6253"/>
                  </a:cubicBezTo>
                  <a:cubicBezTo>
                    <a:pt x="13473" y="6128"/>
                    <a:pt x="13380" y="6068"/>
                    <a:pt x="13286" y="6068"/>
                  </a:cubicBezTo>
                  <a:cubicBezTo>
                    <a:pt x="13184" y="6068"/>
                    <a:pt x="13083" y="6138"/>
                    <a:pt x="13093" y="6273"/>
                  </a:cubicBezTo>
                  <a:cubicBezTo>
                    <a:pt x="13098" y="6383"/>
                    <a:pt x="13103" y="6494"/>
                    <a:pt x="13103" y="6605"/>
                  </a:cubicBezTo>
                  <a:cubicBezTo>
                    <a:pt x="13098" y="9915"/>
                    <a:pt x="10490" y="12634"/>
                    <a:pt x="7184" y="12778"/>
                  </a:cubicBezTo>
                  <a:cubicBezTo>
                    <a:pt x="7093" y="12782"/>
                    <a:pt x="7001" y="12784"/>
                    <a:pt x="6910" y="12784"/>
                  </a:cubicBezTo>
                  <a:cubicBezTo>
                    <a:pt x="3728" y="12784"/>
                    <a:pt x="1041" y="10353"/>
                    <a:pt x="756" y="7148"/>
                  </a:cubicBezTo>
                  <a:cubicBezTo>
                    <a:pt x="462" y="3852"/>
                    <a:pt x="2810" y="908"/>
                    <a:pt x="6087" y="465"/>
                  </a:cubicBezTo>
                  <a:cubicBezTo>
                    <a:pt x="6367" y="427"/>
                    <a:pt x="6645" y="409"/>
                    <a:pt x="6920" y="409"/>
                  </a:cubicBezTo>
                  <a:cubicBezTo>
                    <a:pt x="9866" y="409"/>
                    <a:pt x="12460" y="2518"/>
                    <a:pt x="13002" y="5493"/>
                  </a:cubicBezTo>
                  <a:cubicBezTo>
                    <a:pt x="13012" y="5617"/>
                    <a:pt x="13100" y="5672"/>
                    <a:pt x="13189" y="5672"/>
                  </a:cubicBezTo>
                  <a:cubicBezTo>
                    <a:pt x="13304" y="5672"/>
                    <a:pt x="13422" y="5580"/>
                    <a:pt x="13382" y="5426"/>
                  </a:cubicBezTo>
                  <a:cubicBezTo>
                    <a:pt x="12805" y="2248"/>
                    <a:pt x="10035" y="1"/>
                    <a:pt x="68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509;p87"/>
            <p:cNvSpPr/>
            <p:nvPr/>
          </p:nvSpPr>
          <p:spPr>
            <a:xfrm>
              <a:off x="1768040" y="1536803"/>
              <a:ext cx="333194" cy="296528"/>
            </a:xfrm>
            <a:custGeom>
              <a:avLst/>
              <a:gdLst/>
              <a:ahLst/>
              <a:cxnLst/>
              <a:rect l="l" t="t" r="r" b="b"/>
              <a:pathLst>
                <a:path w="12704" h="11306" extrusionOk="0">
                  <a:moveTo>
                    <a:pt x="6388" y="0"/>
                  </a:moveTo>
                  <a:cubicBezTo>
                    <a:pt x="4864" y="0"/>
                    <a:pt x="3346" y="614"/>
                    <a:pt x="2233" y="1817"/>
                  </a:cubicBezTo>
                  <a:cubicBezTo>
                    <a:pt x="2103" y="1959"/>
                    <a:pt x="2232" y="2144"/>
                    <a:pt x="2380" y="2144"/>
                  </a:cubicBezTo>
                  <a:cubicBezTo>
                    <a:pt x="2428" y="2144"/>
                    <a:pt x="2478" y="2124"/>
                    <a:pt x="2522" y="2077"/>
                  </a:cubicBezTo>
                  <a:cubicBezTo>
                    <a:pt x="3551" y="965"/>
                    <a:pt x="4954" y="397"/>
                    <a:pt x="6364" y="397"/>
                  </a:cubicBezTo>
                  <a:cubicBezTo>
                    <a:pt x="7565" y="397"/>
                    <a:pt x="8771" y="810"/>
                    <a:pt x="9754" y="1649"/>
                  </a:cubicBezTo>
                  <a:cubicBezTo>
                    <a:pt x="11891" y="3467"/>
                    <a:pt x="12208" y="6648"/>
                    <a:pt x="10476" y="8857"/>
                  </a:cubicBezTo>
                  <a:cubicBezTo>
                    <a:pt x="9446" y="10170"/>
                    <a:pt x="7908" y="10863"/>
                    <a:pt x="6352" y="10863"/>
                  </a:cubicBezTo>
                  <a:cubicBezTo>
                    <a:pt x="5292" y="10863"/>
                    <a:pt x="4224" y="10541"/>
                    <a:pt x="3302" y="9877"/>
                  </a:cubicBezTo>
                  <a:cubicBezTo>
                    <a:pt x="1026" y="8236"/>
                    <a:pt x="448" y="5089"/>
                    <a:pt x="1998" y="2746"/>
                  </a:cubicBezTo>
                  <a:cubicBezTo>
                    <a:pt x="2055" y="2659"/>
                    <a:pt x="2031" y="2539"/>
                    <a:pt x="1940" y="2481"/>
                  </a:cubicBezTo>
                  <a:cubicBezTo>
                    <a:pt x="1907" y="2457"/>
                    <a:pt x="1870" y="2446"/>
                    <a:pt x="1833" y="2446"/>
                  </a:cubicBezTo>
                  <a:cubicBezTo>
                    <a:pt x="1772" y="2446"/>
                    <a:pt x="1711" y="2477"/>
                    <a:pt x="1675" y="2534"/>
                  </a:cubicBezTo>
                  <a:cubicBezTo>
                    <a:pt x="1" y="5065"/>
                    <a:pt x="622" y="8462"/>
                    <a:pt x="3080" y="10237"/>
                  </a:cubicBezTo>
                  <a:cubicBezTo>
                    <a:pt x="4078" y="10958"/>
                    <a:pt x="5234" y="11306"/>
                    <a:pt x="6380" y="11306"/>
                  </a:cubicBezTo>
                  <a:cubicBezTo>
                    <a:pt x="8060" y="11306"/>
                    <a:pt x="9720" y="10559"/>
                    <a:pt x="10832" y="9140"/>
                  </a:cubicBezTo>
                  <a:cubicBezTo>
                    <a:pt x="12704" y="6754"/>
                    <a:pt x="12362" y="3313"/>
                    <a:pt x="10053" y="1350"/>
                  </a:cubicBezTo>
                  <a:cubicBezTo>
                    <a:pt x="8990" y="445"/>
                    <a:pt x="7687" y="0"/>
                    <a:pt x="63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510;p87"/>
            <p:cNvSpPr/>
            <p:nvPr/>
          </p:nvSpPr>
          <p:spPr>
            <a:xfrm>
              <a:off x="1812207" y="1679481"/>
              <a:ext cx="19094" cy="10229"/>
            </a:xfrm>
            <a:custGeom>
              <a:avLst/>
              <a:gdLst/>
              <a:ahLst/>
              <a:cxnLst/>
              <a:rect l="l" t="t" r="r" b="b"/>
              <a:pathLst>
                <a:path w="728" h="390" extrusionOk="0">
                  <a:moveTo>
                    <a:pt x="193" y="0"/>
                  </a:moveTo>
                  <a:cubicBezTo>
                    <a:pt x="88" y="0"/>
                    <a:pt x="1" y="87"/>
                    <a:pt x="1" y="197"/>
                  </a:cubicBezTo>
                  <a:cubicBezTo>
                    <a:pt x="1" y="303"/>
                    <a:pt x="88" y="390"/>
                    <a:pt x="193" y="390"/>
                  </a:cubicBezTo>
                  <a:lnTo>
                    <a:pt x="472" y="390"/>
                  </a:lnTo>
                  <a:cubicBezTo>
                    <a:pt x="727" y="390"/>
                    <a:pt x="727" y="0"/>
                    <a:pt x="4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11;p87"/>
            <p:cNvSpPr/>
            <p:nvPr/>
          </p:nvSpPr>
          <p:spPr>
            <a:xfrm>
              <a:off x="1930100" y="1561667"/>
              <a:ext cx="129747" cy="128043"/>
            </a:xfrm>
            <a:custGeom>
              <a:avLst/>
              <a:gdLst/>
              <a:ahLst/>
              <a:cxnLst/>
              <a:rect l="l" t="t" r="r" b="b"/>
              <a:pathLst>
                <a:path w="4947" h="4882" extrusionOk="0">
                  <a:moveTo>
                    <a:pt x="193" y="0"/>
                  </a:moveTo>
                  <a:cubicBezTo>
                    <a:pt x="96" y="0"/>
                    <a:pt x="0" y="65"/>
                    <a:pt x="0" y="195"/>
                  </a:cubicBezTo>
                  <a:lnTo>
                    <a:pt x="0" y="4689"/>
                  </a:lnTo>
                  <a:cubicBezTo>
                    <a:pt x="0" y="4795"/>
                    <a:pt x="87" y="4882"/>
                    <a:pt x="193" y="4882"/>
                  </a:cubicBezTo>
                  <a:lnTo>
                    <a:pt x="4687" y="4882"/>
                  </a:lnTo>
                  <a:cubicBezTo>
                    <a:pt x="4947" y="4882"/>
                    <a:pt x="4947" y="4497"/>
                    <a:pt x="4687" y="4497"/>
                  </a:cubicBezTo>
                  <a:lnTo>
                    <a:pt x="385" y="4497"/>
                  </a:lnTo>
                  <a:lnTo>
                    <a:pt x="385" y="195"/>
                  </a:lnTo>
                  <a:cubicBezTo>
                    <a:pt x="385" y="65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12;p87"/>
            <p:cNvSpPr/>
            <p:nvPr/>
          </p:nvSpPr>
          <p:spPr>
            <a:xfrm>
              <a:off x="1930100" y="1790187"/>
              <a:ext cx="10124" cy="17363"/>
            </a:xfrm>
            <a:custGeom>
              <a:avLst/>
              <a:gdLst/>
              <a:ahLst/>
              <a:cxnLst/>
              <a:rect l="l" t="t" r="r" b="b"/>
              <a:pathLst>
                <a:path w="386" h="662" extrusionOk="0">
                  <a:moveTo>
                    <a:pt x="193" y="0"/>
                  </a:moveTo>
                  <a:cubicBezTo>
                    <a:pt x="96" y="0"/>
                    <a:pt x="0" y="64"/>
                    <a:pt x="0" y="192"/>
                  </a:cubicBezTo>
                  <a:lnTo>
                    <a:pt x="0" y="471"/>
                  </a:lnTo>
                  <a:cubicBezTo>
                    <a:pt x="0" y="598"/>
                    <a:pt x="96" y="662"/>
                    <a:pt x="193" y="662"/>
                  </a:cubicBezTo>
                  <a:cubicBezTo>
                    <a:pt x="289" y="662"/>
                    <a:pt x="385" y="598"/>
                    <a:pt x="385" y="471"/>
                  </a:cubicBezTo>
                  <a:lnTo>
                    <a:pt x="385" y="192"/>
                  </a:lnTo>
                  <a:cubicBezTo>
                    <a:pt x="385" y="64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13;p87"/>
            <p:cNvSpPr/>
            <p:nvPr/>
          </p:nvSpPr>
          <p:spPr>
            <a:xfrm>
              <a:off x="1844598" y="1595998"/>
              <a:ext cx="19671" cy="15553"/>
            </a:xfrm>
            <a:custGeom>
              <a:avLst/>
              <a:gdLst/>
              <a:ahLst/>
              <a:cxnLst/>
              <a:rect l="l" t="t" r="r" b="b"/>
              <a:pathLst>
                <a:path w="750" h="593" extrusionOk="0">
                  <a:moveTo>
                    <a:pt x="277" y="0"/>
                  </a:moveTo>
                  <a:cubicBezTo>
                    <a:pt x="128" y="0"/>
                    <a:pt x="1" y="194"/>
                    <a:pt x="137" y="335"/>
                  </a:cubicBezTo>
                  <a:lnTo>
                    <a:pt x="335" y="532"/>
                  </a:lnTo>
                  <a:cubicBezTo>
                    <a:pt x="377" y="574"/>
                    <a:pt x="424" y="592"/>
                    <a:pt x="470" y="592"/>
                  </a:cubicBezTo>
                  <a:cubicBezTo>
                    <a:pt x="620" y="592"/>
                    <a:pt x="749" y="398"/>
                    <a:pt x="609" y="258"/>
                  </a:cubicBezTo>
                  <a:lnTo>
                    <a:pt x="412" y="60"/>
                  </a:lnTo>
                  <a:cubicBezTo>
                    <a:pt x="369" y="18"/>
                    <a:pt x="322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14;p87"/>
            <p:cNvSpPr/>
            <p:nvPr/>
          </p:nvSpPr>
          <p:spPr>
            <a:xfrm>
              <a:off x="2007838" y="1757717"/>
              <a:ext cx="17966" cy="15369"/>
            </a:xfrm>
            <a:custGeom>
              <a:avLst/>
              <a:gdLst/>
              <a:ahLst/>
              <a:cxnLst/>
              <a:rect l="l" t="t" r="r" b="b"/>
              <a:pathLst>
                <a:path w="685" h="586" extrusionOk="0">
                  <a:moveTo>
                    <a:pt x="212" y="0"/>
                  </a:moveTo>
                  <a:cubicBezTo>
                    <a:pt x="163" y="0"/>
                    <a:pt x="113" y="20"/>
                    <a:pt x="77" y="58"/>
                  </a:cubicBezTo>
                  <a:cubicBezTo>
                    <a:pt x="0" y="135"/>
                    <a:pt x="0" y="255"/>
                    <a:pt x="77" y="332"/>
                  </a:cubicBezTo>
                  <a:lnTo>
                    <a:pt x="270" y="525"/>
                  </a:lnTo>
                  <a:cubicBezTo>
                    <a:pt x="312" y="568"/>
                    <a:pt x="360" y="585"/>
                    <a:pt x="405" y="585"/>
                  </a:cubicBezTo>
                  <a:cubicBezTo>
                    <a:pt x="555" y="585"/>
                    <a:pt x="684" y="392"/>
                    <a:pt x="544" y="255"/>
                  </a:cubicBezTo>
                  <a:lnTo>
                    <a:pt x="347" y="58"/>
                  </a:lnTo>
                  <a:cubicBezTo>
                    <a:pt x="310" y="20"/>
                    <a:pt x="261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15;p87"/>
            <p:cNvSpPr/>
            <p:nvPr/>
          </p:nvSpPr>
          <p:spPr>
            <a:xfrm>
              <a:off x="2006160" y="1596103"/>
              <a:ext cx="19644" cy="15448"/>
            </a:xfrm>
            <a:custGeom>
              <a:avLst/>
              <a:gdLst/>
              <a:ahLst/>
              <a:cxnLst/>
              <a:rect l="l" t="t" r="r" b="b"/>
              <a:pathLst>
                <a:path w="749" h="589" extrusionOk="0">
                  <a:moveTo>
                    <a:pt x="469" y="1"/>
                  </a:moveTo>
                  <a:cubicBezTo>
                    <a:pt x="424" y="1"/>
                    <a:pt x="376" y="19"/>
                    <a:pt x="334" y="61"/>
                  </a:cubicBezTo>
                  <a:lnTo>
                    <a:pt x="141" y="254"/>
                  </a:lnTo>
                  <a:cubicBezTo>
                    <a:pt x="1" y="394"/>
                    <a:pt x="130" y="588"/>
                    <a:pt x="278" y="588"/>
                  </a:cubicBezTo>
                  <a:cubicBezTo>
                    <a:pt x="323" y="588"/>
                    <a:pt x="369" y="570"/>
                    <a:pt x="411" y="528"/>
                  </a:cubicBezTo>
                  <a:lnTo>
                    <a:pt x="608" y="331"/>
                  </a:lnTo>
                  <a:cubicBezTo>
                    <a:pt x="748" y="194"/>
                    <a:pt x="619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16;p87"/>
            <p:cNvSpPr/>
            <p:nvPr/>
          </p:nvSpPr>
          <p:spPr>
            <a:xfrm>
              <a:off x="1846303" y="1757638"/>
              <a:ext cx="17966" cy="15396"/>
            </a:xfrm>
            <a:custGeom>
              <a:avLst/>
              <a:gdLst/>
              <a:ahLst/>
              <a:cxnLst/>
              <a:rect l="l" t="t" r="r" b="b"/>
              <a:pathLst>
                <a:path w="685" h="587" extrusionOk="0">
                  <a:moveTo>
                    <a:pt x="405" y="1"/>
                  </a:moveTo>
                  <a:cubicBezTo>
                    <a:pt x="359" y="1"/>
                    <a:pt x="312" y="19"/>
                    <a:pt x="270" y="61"/>
                  </a:cubicBezTo>
                  <a:lnTo>
                    <a:pt x="72" y="258"/>
                  </a:lnTo>
                  <a:cubicBezTo>
                    <a:pt x="0" y="331"/>
                    <a:pt x="0" y="456"/>
                    <a:pt x="72" y="533"/>
                  </a:cubicBezTo>
                  <a:cubicBezTo>
                    <a:pt x="111" y="569"/>
                    <a:pt x="160" y="587"/>
                    <a:pt x="209" y="587"/>
                  </a:cubicBezTo>
                  <a:cubicBezTo>
                    <a:pt x="259" y="587"/>
                    <a:pt x="308" y="569"/>
                    <a:pt x="347" y="533"/>
                  </a:cubicBezTo>
                  <a:lnTo>
                    <a:pt x="544" y="335"/>
                  </a:lnTo>
                  <a:cubicBezTo>
                    <a:pt x="684" y="195"/>
                    <a:pt x="555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517;p87"/>
            <p:cNvSpPr/>
            <p:nvPr/>
          </p:nvSpPr>
          <p:spPr>
            <a:xfrm>
              <a:off x="1819289" y="1633320"/>
              <a:ext cx="21585" cy="13192"/>
            </a:xfrm>
            <a:custGeom>
              <a:avLst/>
              <a:gdLst/>
              <a:ahLst/>
              <a:cxnLst/>
              <a:rect l="l" t="t" r="r" b="b"/>
              <a:pathLst>
                <a:path w="823" h="503" extrusionOk="0">
                  <a:moveTo>
                    <a:pt x="274" y="0"/>
                  </a:moveTo>
                  <a:cubicBezTo>
                    <a:pt x="90" y="0"/>
                    <a:pt x="0" y="286"/>
                    <a:pt x="207" y="374"/>
                  </a:cubicBezTo>
                  <a:lnTo>
                    <a:pt x="462" y="485"/>
                  </a:lnTo>
                  <a:cubicBezTo>
                    <a:pt x="491" y="497"/>
                    <a:pt x="519" y="503"/>
                    <a:pt x="544" y="503"/>
                  </a:cubicBezTo>
                  <a:cubicBezTo>
                    <a:pt x="730" y="503"/>
                    <a:pt x="823" y="218"/>
                    <a:pt x="611" y="129"/>
                  </a:cubicBezTo>
                  <a:lnTo>
                    <a:pt x="356" y="18"/>
                  </a:lnTo>
                  <a:cubicBezTo>
                    <a:pt x="328" y="6"/>
                    <a:pt x="300" y="0"/>
                    <a:pt x="2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518;p87"/>
            <p:cNvSpPr/>
            <p:nvPr/>
          </p:nvSpPr>
          <p:spPr>
            <a:xfrm>
              <a:off x="2029529" y="1722782"/>
              <a:ext cx="21611" cy="13088"/>
            </a:xfrm>
            <a:custGeom>
              <a:avLst/>
              <a:gdLst/>
              <a:ahLst/>
              <a:cxnLst/>
              <a:rect l="l" t="t" r="r" b="b"/>
              <a:pathLst>
                <a:path w="824" h="499" extrusionOk="0">
                  <a:moveTo>
                    <a:pt x="277" y="1"/>
                  </a:moveTo>
                  <a:cubicBezTo>
                    <a:pt x="90" y="1"/>
                    <a:pt x="1" y="282"/>
                    <a:pt x="208" y="370"/>
                  </a:cubicBezTo>
                  <a:lnTo>
                    <a:pt x="463" y="481"/>
                  </a:lnTo>
                  <a:cubicBezTo>
                    <a:pt x="491" y="493"/>
                    <a:pt x="519" y="499"/>
                    <a:pt x="545" y="499"/>
                  </a:cubicBezTo>
                  <a:cubicBezTo>
                    <a:pt x="730" y="499"/>
                    <a:pt x="824" y="213"/>
                    <a:pt x="617" y="125"/>
                  </a:cubicBezTo>
                  <a:lnTo>
                    <a:pt x="362" y="19"/>
                  </a:lnTo>
                  <a:cubicBezTo>
                    <a:pt x="332" y="6"/>
                    <a:pt x="304" y="1"/>
                    <a:pt x="2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519;p87"/>
            <p:cNvSpPr/>
            <p:nvPr/>
          </p:nvSpPr>
          <p:spPr>
            <a:xfrm>
              <a:off x="1972379" y="1570977"/>
              <a:ext cx="15343" cy="16891"/>
            </a:xfrm>
            <a:custGeom>
              <a:avLst/>
              <a:gdLst/>
              <a:ahLst/>
              <a:cxnLst/>
              <a:rect l="l" t="t" r="r" b="b"/>
              <a:pathLst>
                <a:path w="585" h="644" extrusionOk="0">
                  <a:moveTo>
                    <a:pt x="336" y="1"/>
                  </a:moveTo>
                  <a:cubicBezTo>
                    <a:pt x="268" y="1"/>
                    <a:pt x="200" y="36"/>
                    <a:pt x="164" y="119"/>
                  </a:cubicBezTo>
                  <a:lnTo>
                    <a:pt x="58" y="374"/>
                  </a:lnTo>
                  <a:cubicBezTo>
                    <a:pt x="0" y="499"/>
                    <a:pt x="95" y="642"/>
                    <a:pt x="233" y="644"/>
                  </a:cubicBezTo>
                  <a:lnTo>
                    <a:pt x="233" y="644"/>
                  </a:lnTo>
                  <a:cubicBezTo>
                    <a:pt x="309" y="643"/>
                    <a:pt x="380" y="595"/>
                    <a:pt x="414" y="524"/>
                  </a:cubicBezTo>
                  <a:lnTo>
                    <a:pt x="520" y="269"/>
                  </a:lnTo>
                  <a:cubicBezTo>
                    <a:pt x="585" y="117"/>
                    <a:pt x="460" y="1"/>
                    <a:pt x="336" y="1"/>
                  </a:cubicBezTo>
                  <a:close/>
                  <a:moveTo>
                    <a:pt x="233" y="644"/>
                  </a:moveTo>
                  <a:cubicBezTo>
                    <a:pt x="233" y="644"/>
                    <a:pt x="232" y="644"/>
                    <a:pt x="231" y="644"/>
                  </a:cubicBezTo>
                  <a:lnTo>
                    <a:pt x="236" y="644"/>
                  </a:lnTo>
                  <a:cubicBezTo>
                    <a:pt x="235" y="644"/>
                    <a:pt x="234" y="644"/>
                    <a:pt x="233" y="644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520;p87"/>
            <p:cNvSpPr/>
            <p:nvPr/>
          </p:nvSpPr>
          <p:spPr>
            <a:xfrm>
              <a:off x="1883258" y="1781296"/>
              <a:ext cx="15002" cy="16864"/>
            </a:xfrm>
            <a:custGeom>
              <a:avLst/>
              <a:gdLst/>
              <a:ahLst/>
              <a:cxnLst/>
              <a:rect l="l" t="t" r="r" b="b"/>
              <a:pathLst>
                <a:path w="572" h="643" extrusionOk="0">
                  <a:moveTo>
                    <a:pt x="322" y="1"/>
                  </a:moveTo>
                  <a:cubicBezTo>
                    <a:pt x="254" y="1"/>
                    <a:pt x="186" y="36"/>
                    <a:pt x="150" y="122"/>
                  </a:cubicBezTo>
                  <a:lnTo>
                    <a:pt x="44" y="377"/>
                  </a:lnTo>
                  <a:cubicBezTo>
                    <a:pt x="1" y="473"/>
                    <a:pt x="49" y="588"/>
                    <a:pt x="145" y="627"/>
                  </a:cubicBezTo>
                  <a:cubicBezTo>
                    <a:pt x="171" y="638"/>
                    <a:pt x="197" y="643"/>
                    <a:pt x="222" y="643"/>
                  </a:cubicBezTo>
                  <a:cubicBezTo>
                    <a:pt x="298" y="643"/>
                    <a:pt x="368" y="598"/>
                    <a:pt x="400" y="526"/>
                  </a:cubicBezTo>
                  <a:lnTo>
                    <a:pt x="506" y="271"/>
                  </a:lnTo>
                  <a:cubicBezTo>
                    <a:pt x="571" y="119"/>
                    <a:pt x="446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521;p87"/>
            <p:cNvSpPr/>
            <p:nvPr/>
          </p:nvSpPr>
          <p:spPr>
            <a:xfrm>
              <a:off x="1884674" y="1570086"/>
              <a:ext cx="15291" cy="17048"/>
            </a:xfrm>
            <a:custGeom>
              <a:avLst/>
              <a:gdLst/>
              <a:ahLst/>
              <a:cxnLst/>
              <a:rect l="l" t="t" r="r" b="b"/>
              <a:pathLst>
                <a:path w="583" h="650" extrusionOk="0">
                  <a:moveTo>
                    <a:pt x="249" y="1"/>
                  </a:moveTo>
                  <a:cubicBezTo>
                    <a:pt x="126" y="1"/>
                    <a:pt x="1" y="115"/>
                    <a:pt x="62" y="269"/>
                  </a:cubicBezTo>
                  <a:lnTo>
                    <a:pt x="168" y="529"/>
                  </a:lnTo>
                  <a:cubicBezTo>
                    <a:pt x="197" y="601"/>
                    <a:pt x="269" y="649"/>
                    <a:pt x="351" y="649"/>
                  </a:cubicBezTo>
                  <a:cubicBezTo>
                    <a:pt x="486" y="649"/>
                    <a:pt x="582" y="509"/>
                    <a:pt x="529" y="384"/>
                  </a:cubicBezTo>
                  <a:lnTo>
                    <a:pt x="423" y="125"/>
                  </a:lnTo>
                  <a:cubicBezTo>
                    <a:pt x="389" y="38"/>
                    <a:pt x="319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522;p87"/>
            <p:cNvSpPr/>
            <p:nvPr/>
          </p:nvSpPr>
          <p:spPr>
            <a:xfrm>
              <a:off x="1970858" y="1782109"/>
              <a:ext cx="14792" cy="16995"/>
            </a:xfrm>
            <a:custGeom>
              <a:avLst/>
              <a:gdLst/>
              <a:ahLst/>
              <a:cxnLst/>
              <a:rect l="l" t="t" r="r" b="b"/>
              <a:pathLst>
                <a:path w="564" h="648" extrusionOk="0">
                  <a:moveTo>
                    <a:pt x="219" y="0"/>
                  </a:moveTo>
                  <a:cubicBezTo>
                    <a:pt x="196" y="0"/>
                    <a:pt x="172" y="5"/>
                    <a:pt x="149" y="14"/>
                  </a:cubicBezTo>
                  <a:lnTo>
                    <a:pt x="145" y="14"/>
                  </a:lnTo>
                  <a:cubicBezTo>
                    <a:pt x="48" y="52"/>
                    <a:pt x="0" y="168"/>
                    <a:pt x="39" y="264"/>
                  </a:cubicBezTo>
                  <a:lnTo>
                    <a:pt x="145" y="524"/>
                  </a:lnTo>
                  <a:cubicBezTo>
                    <a:pt x="178" y="611"/>
                    <a:pt x="246" y="647"/>
                    <a:pt x="315" y="647"/>
                  </a:cubicBezTo>
                  <a:cubicBezTo>
                    <a:pt x="438" y="647"/>
                    <a:pt x="564" y="533"/>
                    <a:pt x="506" y="379"/>
                  </a:cubicBezTo>
                  <a:lnTo>
                    <a:pt x="400" y="119"/>
                  </a:lnTo>
                  <a:cubicBezTo>
                    <a:pt x="370" y="46"/>
                    <a:pt x="296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523;p87"/>
            <p:cNvSpPr/>
            <p:nvPr/>
          </p:nvSpPr>
          <p:spPr>
            <a:xfrm>
              <a:off x="2030551" y="1635261"/>
              <a:ext cx="21375" cy="13061"/>
            </a:xfrm>
            <a:custGeom>
              <a:avLst/>
              <a:gdLst/>
              <a:ahLst/>
              <a:cxnLst/>
              <a:rect l="l" t="t" r="r" b="b"/>
              <a:pathLst>
                <a:path w="815" h="498" extrusionOk="0">
                  <a:moveTo>
                    <a:pt x="540" y="0"/>
                  </a:moveTo>
                  <a:cubicBezTo>
                    <a:pt x="516" y="0"/>
                    <a:pt x="489" y="5"/>
                    <a:pt x="462" y="17"/>
                  </a:cubicBezTo>
                  <a:lnTo>
                    <a:pt x="202" y="122"/>
                  </a:lnTo>
                  <a:cubicBezTo>
                    <a:pt x="0" y="204"/>
                    <a:pt x="58" y="498"/>
                    <a:pt x="275" y="498"/>
                  </a:cubicBezTo>
                  <a:cubicBezTo>
                    <a:pt x="299" y="498"/>
                    <a:pt x="323" y="493"/>
                    <a:pt x="347" y="483"/>
                  </a:cubicBezTo>
                  <a:lnTo>
                    <a:pt x="607" y="377"/>
                  </a:lnTo>
                  <a:cubicBezTo>
                    <a:pt x="815" y="292"/>
                    <a:pt x="726" y="0"/>
                    <a:pt x="5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524;p87"/>
            <p:cNvSpPr/>
            <p:nvPr/>
          </p:nvSpPr>
          <p:spPr>
            <a:xfrm>
              <a:off x="1818371" y="1720815"/>
              <a:ext cx="21690" cy="13114"/>
            </a:xfrm>
            <a:custGeom>
              <a:avLst/>
              <a:gdLst/>
              <a:ahLst/>
              <a:cxnLst/>
              <a:rect l="l" t="t" r="r" b="b"/>
              <a:pathLst>
                <a:path w="827" h="500" extrusionOk="0">
                  <a:moveTo>
                    <a:pt x="551" y="1"/>
                  </a:moveTo>
                  <a:cubicBezTo>
                    <a:pt x="527" y="1"/>
                    <a:pt x="501" y="6"/>
                    <a:pt x="473" y="17"/>
                  </a:cubicBezTo>
                  <a:lnTo>
                    <a:pt x="213" y="123"/>
                  </a:lnTo>
                  <a:cubicBezTo>
                    <a:pt x="1" y="208"/>
                    <a:pt x="89" y="500"/>
                    <a:pt x="278" y="500"/>
                  </a:cubicBezTo>
                  <a:cubicBezTo>
                    <a:pt x="303" y="500"/>
                    <a:pt x="330" y="495"/>
                    <a:pt x="358" y="484"/>
                  </a:cubicBezTo>
                  <a:lnTo>
                    <a:pt x="618" y="378"/>
                  </a:lnTo>
                  <a:cubicBezTo>
                    <a:pt x="826" y="293"/>
                    <a:pt x="737" y="1"/>
                    <a:pt x="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36651" y="1165905"/>
            <a:ext cx="1658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апрель-май</a:t>
            </a:r>
          </a:p>
          <a:p>
            <a:pPr algn="ctr"/>
            <a:endPara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8" name="Google Shape;7889;p85"/>
          <p:cNvGrpSpPr/>
          <p:nvPr/>
        </p:nvGrpSpPr>
        <p:grpSpPr>
          <a:xfrm>
            <a:off x="281426" y="307414"/>
            <a:ext cx="338546" cy="228018"/>
            <a:chOff x="5197967" y="3714018"/>
            <a:chExt cx="386455" cy="287569"/>
          </a:xfrm>
        </p:grpSpPr>
        <p:sp>
          <p:nvSpPr>
            <p:cNvPr id="119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6" name="TextBox 205"/>
          <p:cNvSpPr txBox="1"/>
          <p:nvPr/>
        </p:nvSpPr>
        <p:spPr>
          <a:xfrm>
            <a:off x="836211" y="1150064"/>
            <a:ext cx="2726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</a:t>
            </a:r>
          </a:p>
        </p:txBody>
      </p:sp>
      <p:grpSp>
        <p:nvGrpSpPr>
          <p:cNvPr id="105" name="Google Shape;7707;p85"/>
          <p:cNvGrpSpPr/>
          <p:nvPr/>
        </p:nvGrpSpPr>
        <p:grpSpPr>
          <a:xfrm>
            <a:off x="307392" y="1096189"/>
            <a:ext cx="454332" cy="507859"/>
            <a:chOff x="6883746" y="3212699"/>
            <a:chExt cx="331445" cy="356593"/>
          </a:xfrm>
        </p:grpSpPr>
        <p:sp>
          <p:nvSpPr>
            <p:cNvPr id="106" name="Google Shape;7708;p85"/>
            <p:cNvSpPr/>
            <p:nvPr/>
          </p:nvSpPr>
          <p:spPr>
            <a:xfrm>
              <a:off x="6888959" y="3364760"/>
              <a:ext cx="321020" cy="47518"/>
            </a:xfrm>
            <a:custGeom>
              <a:avLst/>
              <a:gdLst/>
              <a:ahLst/>
              <a:cxnLst/>
              <a:rect l="l" t="t" r="r" b="b"/>
              <a:pathLst>
                <a:path w="12255" h="1814" extrusionOk="0">
                  <a:moveTo>
                    <a:pt x="0" y="1"/>
                  </a:moveTo>
                  <a:lnTo>
                    <a:pt x="0" y="1814"/>
                  </a:lnTo>
                  <a:lnTo>
                    <a:pt x="12255" y="1814"/>
                  </a:lnTo>
                  <a:lnTo>
                    <a:pt x="12255" y="1"/>
                  </a:ln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7709;p85"/>
            <p:cNvSpPr/>
            <p:nvPr/>
          </p:nvSpPr>
          <p:spPr>
            <a:xfrm>
              <a:off x="6989234" y="3217911"/>
              <a:ext cx="127308" cy="63680"/>
            </a:xfrm>
            <a:custGeom>
              <a:avLst/>
              <a:gdLst/>
              <a:ahLst/>
              <a:cxnLst/>
              <a:rect l="l" t="t" r="r" b="b"/>
              <a:pathLst>
                <a:path w="4860" h="2431" extrusionOk="0">
                  <a:moveTo>
                    <a:pt x="2430" y="1"/>
                  </a:moveTo>
                  <a:lnTo>
                    <a:pt x="990" y="1440"/>
                  </a:lnTo>
                  <a:lnTo>
                    <a:pt x="0" y="2430"/>
                  </a:lnTo>
                  <a:lnTo>
                    <a:pt x="4859" y="2430"/>
                  </a:lnTo>
                  <a:lnTo>
                    <a:pt x="2430" y="1"/>
                  </a:lnTo>
                  <a:close/>
                </a:path>
              </a:pathLst>
            </a:custGeom>
            <a:solidFill>
              <a:srgbClr val="BCCA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7710;p85"/>
            <p:cNvSpPr/>
            <p:nvPr/>
          </p:nvSpPr>
          <p:spPr>
            <a:xfrm>
              <a:off x="6989234" y="3255606"/>
              <a:ext cx="127308" cy="25985"/>
            </a:xfrm>
            <a:custGeom>
              <a:avLst/>
              <a:gdLst/>
              <a:ahLst/>
              <a:cxnLst/>
              <a:rect l="l" t="t" r="r" b="b"/>
              <a:pathLst>
                <a:path w="4860" h="992" extrusionOk="0">
                  <a:moveTo>
                    <a:pt x="990" y="1"/>
                  </a:moveTo>
                  <a:lnTo>
                    <a:pt x="0" y="991"/>
                  </a:lnTo>
                  <a:lnTo>
                    <a:pt x="4859" y="991"/>
                  </a:lnTo>
                  <a:lnTo>
                    <a:pt x="3869" y="1"/>
                  </a:ln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7711;p85"/>
            <p:cNvSpPr/>
            <p:nvPr/>
          </p:nvSpPr>
          <p:spPr>
            <a:xfrm>
              <a:off x="6911932" y="3272580"/>
              <a:ext cx="275152" cy="257575"/>
            </a:xfrm>
            <a:custGeom>
              <a:avLst/>
              <a:gdLst/>
              <a:ahLst/>
              <a:cxnLst/>
              <a:rect l="l" t="t" r="r" b="b"/>
              <a:pathLst>
                <a:path w="10504" h="9833" extrusionOk="0">
                  <a:moveTo>
                    <a:pt x="1" y="1"/>
                  </a:moveTo>
                  <a:lnTo>
                    <a:pt x="1" y="9832"/>
                  </a:lnTo>
                  <a:lnTo>
                    <a:pt x="10504" y="9832"/>
                  </a:lnTo>
                  <a:lnTo>
                    <a:pt x="10504" y="1"/>
                  </a:ln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7712;p85"/>
            <p:cNvSpPr/>
            <p:nvPr/>
          </p:nvSpPr>
          <p:spPr>
            <a:xfrm>
              <a:off x="7167857" y="3272580"/>
              <a:ext cx="19227" cy="257575"/>
            </a:xfrm>
            <a:custGeom>
              <a:avLst/>
              <a:gdLst/>
              <a:ahLst/>
              <a:cxnLst/>
              <a:rect l="l" t="t" r="r" b="b"/>
              <a:pathLst>
                <a:path w="734" h="9833" extrusionOk="0">
                  <a:moveTo>
                    <a:pt x="0" y="1"/>
                  </a:moveTo>
                  <a:lnTo>
                    <a:pt x="0" y="9832"/>
                  </a:lnTo>
                  <a:lnTo>
                    <a:pt x="734" y="9832"/>
                  </a:lnTo>
                  <a:lnTo>
                    <a:pt x="734" y="1"/>
                  </a:lnTo>
                  <a:close/>
                </a:path>
              </a:pathLst>
            </a:custGeom>
            <a:solidFill>
              <a:srgbClr val="BCCA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7713;p85"/>
            <p:cNvSpPr/>
            <p:nvPr/>
          </p:nvSpPr>
          <p:spPr>
            <a:xfrm>
              <a:off x="6911932" y="3359024"/>
              <a:ext cx="275152" cy="171132"/>
            </a:xfrm>
            <a:custGeom>
              <a:avLst/>
              <a:gdLst/>
              <a:ahLst/>
              <a:cxnLst/>
              <a:rect l="l" t="t" r="r" b="b"/>
              <a:pathLst>
                <a:path w="10504" h="6533" extrusionOk="0">
                  <a:moveTo>
                    <a:pt x="1" y="1"/>
                  </a:moveTo>
                  <a:lnTo>
                    <a:pt x="1" y="6532"/>
                  </a:lnTo>
                  <a:lnTo>
                    <a:pt x="10504" y="6532"/>
                  </a:lnTo>
                  <a:lnTo>
                    <a:pt x="10504" y="1"/>
                  </a:lnTo>
                  <a:lnTo>
                    <a:pt x="5250" y="376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CCA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714;p85"/>
            <p:cNvSpPr/>
            <p:nvPr/>
          </p:nvSpPr>
          <p:spPr>
            <a:xfrm>
              <a:off x="6888959" y="3364760"/>
              <a:ext cx="321020" cy="199213"/>
            </a:xfrm>
            <a:custGeom>
              <a:avLst/>
              <a:gdLst/>
              <a:ahLst/>
              <a:cxnLst/>
              <a:rect l="l" t="t" r="r" b="b"/>
              <a:pathLst>
                <a:path w="12255" h="7605" extrusionOk="0">
                  <a:moveTo>
                    <a:pt x="0" y="1"/>
                  </a:moveTo>
                  <a:lnTo>
                    <a:pt x="0" y="7605"/>
                  </a:lnTo>
                  <a:lnTo>
                    <a:pt x="12255" y="7605"/>
                  </a:lnTo>
                  <a:lnTo>
                    <a:pt x="12255" y="1"/>
                  </a:lnTo>
                  <a:lnTo>
                    <a:pt x="11603" y="470"/>
                  </a:lnTo>
                  <a:lnTo>
                    <a:pt x="6127" y="43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715;p85"/>
            <p:cNvSpPr/>
            <p:nvPr/>
          </p:nvSpPr>
          <p:spPr>
            <a:xfrm>
              <a:off x="7192900" y="3364760"/>
              <a:ext cx="17079" cy="199213"/>
            </a:xfrm>
            <a:custGeom>
              <a:avLst/>
              <a:gdLst/>
              <a:ahLst/>
              <a:cxnLst/>
              <a:rect l="l" t="t" r="r" b="b"/>
              <a:pathLst>
                <a:path w="652" h="7605" extrusionOk="0">
                  <a:moveTo>
                    <a:pt x="652" y="1"/>
                  </a:moveTo>
                  <a:lnTo>
                    <a:pt x="0" y="470"/>
                  </a:lnTo>
                  <a:lnTo>
                    <a:pt x="0" y="7605"/>
                  </a:lnTo>
                  <a:lnTo>
                    <a:pt x="652" y="7605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7716;p85"/>
            <p:cNvSpPr/>
            <p:nvPr/>
          </p:nvSpPr>
          <p:spPr>
            <a:xfrm>
              <a:off x="6948736" y="3310563"/>
              <a:ext cx="32351" cy="32246"/>
            </a:xfrm>
            <a:custGeom>
              <a:avLst/>
              <a:gdLst/>
              <a:ahLst/>
              <a:cxnLst/>
              <a:rect l="l" t="t" r="r" b="b"/>
              <a:pathLst>
                <a:path w="1235" h="1231" extrusionOk="0">
                  <a:moveTo>
                    <a:pt x="1" y="0"/>
                  </a:moveTo>
                  <a:lnTo>
                    <a:pt x="1" y="1230"/>
                  </a:lnTo>
                  <a:lnTo>
                    <a:pt x="1234" y="1230"/>
                  </a:lnTo>
                  <a:lnTo>
                    <a:pt x="1234" y="0"/>
                  </a:lnTo>
                  <a:close/>
                </a:path>
              </a:pathLst>
            </a:custGeom>
            <a:solidFill>
              <a:srgbClr val="8394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717;p85"/>
            <p:cNvSpPr/>
            <p:nvPr/>
          </p:nvSpPr>
          <p:spPr>
            <a:xfrm>
              <a:off x="6883746" y="3212699"/>
              <a:ext cx="308551" cy="356488"/>
            </a:xfrm>
            <a:custGeom>
              <a:avLst/>
              <a:gdLst/>
              <a:ahLst/>
              <a:cxnLst/>
              <a:rect l="l" t="t" r="r" b="b"/>
              <a:pathLst>
                <a:path w="11779" h="13609" extrusionOk="0">
                  <a:moveTo>
                    <a:pt x="6457" y="481"/>
                  </a:moveTo>
                  <a:lnTo>
                    <a:pt x="8060" y="2088"/>
                  </a:lnTo>
                  <a:lnTo>
                    <a:pt x="4849" y="2088"/>
                  </a:lnTo>
                  <a:lnTo>
                    <a:pt x="6457" y="481"/>
                  </a:lnTo>
                  <a:close/>
                  <a:moveTo>
                    <a:pt x="6458" y="0"/>
                  </a:moveTo>
                  <a:cubicBezTo>
                    <a:pt x="6407" y="0"/>
                    <a:pt x="6356" y="20"/>
                    <a:pt x="6316" y="59"/>
                  </a:cubicBezTo>
                  <a:lnTo>
                    <a:pt x="4287" y="2088"/>
                  </a:lnTo>
                  <a:lnTo>
                    <a:pt x="1077" y="2088"/>
                  </a:lnTo>
                  <a:cubicBezTo>
                    <a:pt x="967" y="2088"/>
                    <a:pt x="878" y="2177"/>
                    <a:pt x="878" y="2287"/>
                  </a:cubicBezTo>
                  <a:lnTo>
                    <a:pt x="878" y="5607"/>
                  </a:lnTo>
                  <a:lnTo>
                    <a:pt x="203" y="5607"/>
                  </a:lnTo>
                  <a:cubicBezTo>
                    <a:pt x="93" y="5607"/>
                    <a:pt x="4" y="5696"/>
                    <a:pt x="1" y="5806"/>
                  </a:cubicBezTo>
                  <a:lnTo>
                    <a:pt x="1" y="13410"/>
                  </a:lnTo>
                  <a:cubicBezTo>
                    <a:pt x="1" y="13520"/>
                    <a:pt x="90" y="13609"/>
                    <a:pt x="199" y="13609"/>
                  </a:cubicBezTo>
                  <a:lnTo>
                    <a:pt x="2286" y="13609"/>
                  </a:lnTo>
                  <a:cubicBezTo>
                    <a:pt x="2396" y="13609"/>
                    <a:pt x="2485" y="13520"/>
                    <a:pt x="2485" y="13410"/>
                  </a:cubicBezTo>
                  <a:cubicBezTo>
                    <a:pt x="2485" y="13300"/>
                    <a:pt x="2396" y="13211"/>
                    <a:pt x="2286" y="13211"/>
                  </a:cubicBezTo>
                  <a:lnTo>
                    <a:pt x="401" y="13211"/>
                  </a:lnTo>
                  <a:lnTo>
                    <a:pt x="401" y="6197"/>
                  </a:lnTo>
                  <a:lnTo>
                    <a:pt x="1351" y="6875"/>
                  </a:lnTo>
                  <a:cubicBezTo>
                    <a:pt x="1391" y="6904"/>
                    <a:pt x="1431" y="6916"/>
                    <a:pt x="1469" y="6916"/>
                  </a:cubicBezTo>
                  <a:cubicBezTo>
                    <a:pt x="1637" y="6916"/>
                    <a:pt x="1760" y="6679"/>
                    <a:pt x="1584" y="6553"/>
                  </a:cubicBezTo>
                  <a:lnTo>
                    <a:pt x="1275" y="6334"/>
                  </a:lnTo>
                  <a:lnTo>
                    <a:pt x="1275" y="5830"/>
                  </a:lnTo>
                  <a:cubicBezTo>
                    <a:pt x="1279" y="5816"/>
                    <a:pt x="1279" y="5802"/>
                    <a:pt x="1275" y="5785"/>
                  </a:cubicBezTo>
                  <a:lnTo>
                    <a:pt x="1275" y="2489"/>
                  </a:lnTo>
                  <a:lnTo>
                    <a:pt x="11381" y="2489"/>
                  </a:lnTo>
                  <a:lnTo>
                    <a:pt x="11381" y="3253"/>
                  </a:lnTo>
                  <a:cubicBezTo>
                    <a:pt x="11381" y="3363"/>
                    <a:pt x="11470" y="3452"/>
                    <a:pt x="11580" y="3452"/>
                  </a:cubicBezTo>
                  <a:cubicBezTo>
                    <a:pt x="11689" y="3452"/>
                    <a:pt x="11778" y="3363"/>
                    <a:pt x="11778" y="3253"/>
                  </a:cubicBezTo>
                  <a:lnTo>
                    <a:pt x="11778" y="2287"/>
                  </a:lnTo>
                  <a:cubicBezTo>
                    <a:pt x="11778" y="2177"/>
                    <a:pt x="11689" y="2088"/>
                    <a:pt x="11580" y="2088"/>
                  </a:cubicBezTo>
                  <a:lnTo>
                    <a:pt x="8629" y="2088"/>
                  </a:lnTo>
                  <a:lnTo>
                    <a:pt x="6601" y="59"/>
                  </a:lnTo>
                  <a:cubicBezTo>
                    <a:pt x="6561" y="20"/>
                    <a:pt x="6510" y="0"/>
                    <a:pt x="64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7718;p85"/>
            <p:cNvSpPr/>
            <p:nvPr/>
          </p:nvSpPr>
          <p:spPr>
            <a:xfrm>
              <a:off x="6943523" y="3305245"/>
              <a:ext cx="42750" cy="42776"/>
            </a:xfrm>
            <a:custGeom>
              <a:avLst/>
              <a:gdLst/>
              <a:ahLst/>
              <a:cxnLst/>
              <a:rect l="l" t="t" r="r" b="b"/>
              <a:pathLst>
                <a:path w="1632" h="1633" extrusionOk="0">
                  <a:moveTo>
                    <a:pt x="1231" y="402"/>
                  </a:moveTo>
                  <a:lnTo>
                    <a:pt x="1231" y="1235"/>
                  </a:lnTo>
                  <a:lnTo>
                    <a:pt x="398" y="1235"/>
                  </a:lnTo>
                  <a:lnTo>
                    <a:pt x="398" y="402"/>
                  </a:lnTo>
                  <a:close/>
                  <a:moveTo>
                    <a:pt x="200" y="1"/>
                  </a:moveTo>
                  <a:cubicBezTo>
                    <a:pt x="90" y="1"/>
                    <a:pt x="1" y="90"/>
                    <a:pt x="1" y="203"/>
                  </a:cubicBezTo>
                  <a:lnTo>
                    <a:pt x="1" y="1433"/>
                  </a:lnTo>
                  <a:cubicBezTo>
                    <a:pt x="1" y="1543"/>
                    <a:pt x="90" y="1632"/>
                    <a:pt x="200" y="1632"/>
                  </a:cubicBezTo>
                  <a:lnTo>
                    <a:pt x="1433" y="1632"/>
                  </a:lnTo>
                  <a:cubicBezTo>
                    <a:pt x="1543" y="1632"/>
                    <a:pt x="1632" y="1543"/>
                    <a:pt x="1632" y="1433"/>
                  </a:cubicBezTo>
                  <a:lnTo>
                    <a:pt x="1632" y="203"/>
                  </a:lnTo>
                  <a:cubicBezTo>
                    <a:pt x="1632" y="90"/>
                    <a:pt x="1543" y="1"/>
                    <a:pt x="14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7719;p85"/>
            <p:cNvSpPr/>
            <p:nvPr/>
          </p:nvSpPr>
          <p:spPr>
            <a:xfrm>
              <a:off x="7001781" y="3305245"/>
              <a:ext cx="34420" cy="10530"/>
            </a:xfrm>
            <a:custGeom>
              <a:avLst/>
              <a:gdLst/>
              <a:ahLst/>
              <a:cxnLst/>
              <a:rect l="l" t="t" r="r" b="b"/>
              <a:pathLst>
                <a:path w="1314" h="402" extrusionOk="0">
                  <a:moveTo>
                    <a:pt x="268" y="1"/>
                  </a:moveTo>
                  <a:cubicBezTo>
                    <a:pt x="1" y="1"/>
                    <a:pt x="1" y="402"/>
                    <a:pt x="268" y="402"/>
                  </a:cubicBezTo>
                  <a:lnTo>
                    <a:pt x="1114" y="402"/>
                  </a:lnTo>
                  <a:cubicBezTo>
                    <a:pt x="1224" y="402"/>
                    <a:pt x="1313" y="313"/>
                    <a:pt x="1313" y="203"/>
                  </a:cubicBezTo>
                  <a:cubicBezTo>
                    <a:pt x="1313" y="90"/>
                    <a:pt x="1224" y="1"/>
                    <a:pt x="11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7720;p85"/>
            <p:cNvSpPr/>
            <p:nvPr/>
          </p:nvSpPr>
          <p:spPr>
            <a:xfrm>
              <a:off x="7001781" y="3332986"/>
              <a:ext cx="110255" cy="10452"/>
            </a:xfrm>
            <a:custGeom>
              <a:avLst/>
              <a:gdLst/>
              <a:ahLst/>
              <a:cxnLst/>
              <a:rect l="l" t="t" r="r" b="b"/>
              <a:pathLst>
                <a:path w="4209" h="399" extrusionOk="0">
                  <a:moveTo>
                    <a:pt x="268" y="1"/>
                  </a:moveTo>
                  <a:cubicBezTo>
                    <a:pt x="1" y="1"/>
                    <a:pt x="1" y="398"/>
                    <a:pt x="268" y="398"/>
                  </a:cubicBezTo>
                  <a:lnTo>
                    <a:pt x="4010" y="398"/>
                  </a:lnTo>
                  <a:cubicBezTo>
                    <a:pt x="4120" y="398"/>
                    <a:pt x="4209" y="309"/>
                    <a:pt x="4209" y="200"/>
                  </a:cubicBezTo>
                  <a:cubicBezTo>
                    <a:pt x="4209" y="90"/>
                    <a:pt x="4120" y="1"/>
                    <a:pt x="40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7721;p85"/>
            <p:cNvSpPr/>
            <p:nvPr/>
          </p:nvSpPr>
          <p:spPr>
            <a:xfrm>
              <a:off x="6954316" y="3376522"/>
              <a:ext cx="67243" cy="10452"/>
            </a:xfrm>
            <a:custGeom>
              <a:avLst/>
              <a:gdLst/>
              <a:ahLst/>
              <a:cxnLst/>
              <a:rect l="l" t="t" r="r" b="b"/>
              <a:pathLst>
                <a:path w="2567" h="399" extrusionOk="0">
                  <a:moveTo>
                    <a:pt x="267" y="1"/>
                  </a:moveTo>
                  <a:cubicBezTo>
                    <a:pt x="0" y="1"/>
                    <a:pt x="0" y="398"/>
                    <a:pt x="267" y="398"/>
                  </a:cubicBezTo>
                  <a:lnTo>
                    <a:pt x="2368" y="398"/>
                  </a:lnTo>
                  <a:cubicBezTo>
                    <a:pt x="2478" y="398"/>
                    <a:pt x="2567" y="309"/>
                    <a:pt x="2567" y="200"/>
                  </a:cubicBezTo>
                  <a:cubicBezTo>
                    <a:pt x="2567" y="90"/>
                    <a:pt x="2478" y="1"/>
                    <a:pt x="23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7722;p85"/>
            <p:cNvSpPr/>
            <p:nvPr/>
          </p:nvSpPr>
          <p:spPr>
            <a:xfrm>
              <a:off x="6917040" y="3528584"/>
              <a:ext cx="53097" cy="10452"/>
            </a:xfrm>
            <a:custGeom>
              <a:avLst/>
              <a:gdLst/>
              <a:ahLst/>
              <a:cxnLst/>
              <a:rect l="l" t="t" r="r" b="b"/>
              <a:pathLst>
                <a:path w="2027" h="399" extrusionOk="0">
                  <a:moveTo>
                    <a:pt x="197" y="1"/>
                  </a:moveTo>
                  <a:cubicBezTo>
                    <a:pt x="87" y="1"/>
                    <a:pt x="1" y="92"/>
                    <a:pt x="4" y="200"/>
                  </a:cubicBezTo>
                  <a:cubicBezTo>
                    <a:pt x="4" y="309"/>
                    <a:pt x="93" y="398"/>
                    <a:pt x="203" y="398"/>
                  </a:cubicBezTo>
                  <a:lnTo>
                    <a:pt x="1827" y="398"/>
                  </a:lnTo>
                  <a:cubicBezTo>
                    <a:pt x="1937" y="398"/>
                    <a:pt x="2026" y="309"/>
                    <a:pt x="2026" y="200"/>
                  </a:cubicBezTo>
                  <a:cubicBezTo>
                    <a:pt x="2026" y="90"/>
                    <a:pt x="1937" y="1"/>
                    <a:pt x="1827" y="1"/>
                  </a:cubicBezTo>
                  <a:lnTo>
                    <a:pt x="203" y="1"/>
                  </a:lnTo>
                  <a:cubicBezTo>
                    <a:pt x="201" y="1"/>
                    <a:pt x="199" y="1"/>
                    <a:pt x="1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7723;p85"/>
            <p:cNvSpPr/>
            <p:nvPr/>
          </p:nvSpPr>
          <p:spPr>
            <a:xfrm>
              <a:off x="6932312" y="3313811"/>
              <a:ext cx="282880" cy="255480"/>
            </a:xfrm>
            <a:custGeom>
              <a:avLst/>
              <a:gdLst/>
              <a:ahLst/>
              <a:cxnLst/>
              <a:rect l="l" t="t" r="r" b="b"/>
              <a:pathLst>
                <a:path w="10799" h="9753" extrusionOk="0">
                  <a:moveTo>
                    <a:pt x="7306" y="4060"/>
                  </a:moveTo>
                  <a:lnTo>
                    <a:pt x="6676" y="4513"/>
                  </a:lnTo>
                  <a:lnTo>
                    <a:pt x="2272" y="4513"/>
                  </a:lnTo>
                  <a:lnTo>
                    <a:pt x="1638" y="4060"/>
                  </a:lnTo>
                  <a:close/>
                  <a:moveTo>
                    <a:pt x="6121" y="4910"/>
                  </a:moveTo>
                  <a:lnTo>
                    <a:pt x="5494" y="5359"/>
                  </a:lnTo>
                  <a:lnTo>
                    <a:pt x="3451" y="5359"/>
                  </a:lnTo>
                  <a:lnTo>
                    <a:pt x="2828" y="4910"/>
                  </a:lnTo>
                  <a:close/>
                  <a:moveTo>
                    <a:pt x="4938" y="5760"/>
                  </a:moveTo>
                  <a:lnTo>
                    <a:pt x="4472" y="6092"/>
                  </a:lnTo>
                  <a:lnTo>
                    <a:pt x="4010" y="5760"/>
                  </a:lnTo>
                  <a:close/>
                  <a:moveTo>
                    <a:pt x="9724" y="0"/>
                  </a:moveTo>
                  <a:cubicBezTo>
                    <a:pt x="9624" y="0"/>
                    <a:pt x="9523" y="66"/>
                    <a:pt x="9523" y="198"/>
                  </a:cubicBezTo>
                  <a:lnTo>
                    <a:pt x="9523" y="2474"/>
                  </a:lnTo>
                  <a:lnTo>
                    <a:pt x="7865" y="3663"/>
                  </a:lnTo>
                  <a:lnTo>
                    <a:pt x="1083" y="3663"/>
                  </a:lnTo>
                  <a:lnTo>
                    <a:pt x="408" y="3183"/>
                  </a:lnTo>
                  <a:cubicBezTo>
                    <a:pt x="368" y="3154"/>
                    <a:pt x="327" y="3141"/>
                    <a:pt x="289" y="3141"/>
                  </a:cubicBezTo>
                  <a:cubicBezTo>
                    <a:pt x="121" y="3141"/>
                    <a:pt x="0" y="3380"/>
                    <a:pt x="179" y="3505"/>
                  </a:cubicBezTo>
                  <a:lnTo>
                    <a:pt x="4356" y="6500"/>
                  </a:lnTo>
                  <a:cubicBezTo>
                    <a:pt x="4390" y="6526"/>
                    <a:pt x="4431" y="6539"/>
                    <a:pt x="4472" y="6539"/>
                  </a:cubicBezTo>
                  <a:cubicBezTo>
                    <a:pt x="4514" y="6539"/>
                    <a:pt x="4555" y="6526"/>
                    <a:pt x="4589" y="6500"/>
                  </a:cubicBezTo>
                  <a:lnTo>
                    <a:pt x="10404" y="2337"/>
                  </a:lnTo>
                  <a:lnTo>
                    <a:pt x="10404" y="9351"/>
                  </a:lnTo>
                  <a:lnTo>
                    <a:pt x="1244" y="9351"/>
                  </a:lnTo>
                  <a:cubicBezTo>
                    <a:pt x="977" y="9351"/>
                    <a:pt x="977" y="9752"/>
                    <a:pt x="1244" y="9752"/>
                  </a:cubicBezTo>
                  <a:lnTo>
                    <a:pt x="10600" y="9752"/>
                  </a:lnTo>
                  <a:cubicBezTo>
                    <a:pt x="10709" y="9752"/>
                    <a:pt x="10798" y="9663"/>
                    <a:pt x="10798" y="9550"/>
                  </a:cubicBezTo>
                  <a:lnTo>
                    <a:pt x="10798" y="1946"/>
                  </a:lnTo>
                  <a:cubicBezTo>
                    <a:pt x="10798" y="1939"/>
                    <a:pt x="10798" y="1929"/>
                    <a:pt x="10798" y="1922"/>
                  </a:cubicBezTo>
                  <a:cubicBezTo>
                    <a:pt x="10785" y="1823"/>
                    <a:pt x="10699" y="1747"/>
                    <a:pt x="10600" y="1747"/>
                  </a:cubicBezTo>
                  <a:lnTo>
                    <a:pt x="9924" y="1747"/>
                  </a:lnTo>
                  <a:lnTo>
                    <a:pt x="9924" y="198"/>
                  </a:lnTo>
                  <a:cubicBezTo>
                    <a:pt x="9924" y="66"/>
                    <a:pt x="9824" y="0"/>
                    <a:pt x="97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392632" y="1789935"/>
            <a:ext cx="3644836" cy="30777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5-11 классов</a:t>
            </a:r>
          </a:p>
          <a:p>
            <a:pPr algn="ctr"/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этап: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прохождение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очном формате с использованием дистанционных образовательных технологий, на базе ОО);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этап: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практико-ориентированных заданий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очном формате с использованием дистанционных образовательных технологий, на базе ОО).</a:t>
            </a:r>
          </a:p>
          <a:p>
            <a:endParaRPr lang="ru-RU" sz="1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060" y="1784080"/>
            <a:ext cx="3624252" cy="3139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101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4 классов </a:t>
            </a:r>
          </a:p>
          <a:p>
            <a:pPr algn="ctr"/>
            <a:endParaRPr lang="ru-RU" b="1" u="sng" dirty="0">
              <a:solidFill>
                <a:srgbClr val="10101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этап: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этап: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заявки на участие в Олимпиаде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работ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электронном виде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«Азбука юного финансиста»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2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047" y="3128507"/>
            <a:ext cx="740945" cy="46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3" name="Прямоугольник 182"/>
          <p:cNvSpPr/>
          <p:nvPr/>
        </p:nvSpPr>
        <p:spPr>
          <a:xfrm>
            <a:off x="4002708" y="2977111"/>
            <a:ext cx="979331" cy="95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3989952" y="3637059"/>
            <a:ext cx="979331" cy="98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  <p:grpSp>
        <p:nvGrpSpPr>
          <p:cNvPr id="186" name="Google Shape;7193;p85"/>
          <p:cNvGrpSpPr/>
          <p:nvPr/>
        </p:nvGrpSpPr>
        <p:grpSpPr>
          <a:xfrm>
            <a:off x="1297135" y="3786990"/>
            <a:ext cx="1123780" cy="1104900"/>
            <a:chOff x="4680930" y="2286941"/>
            <a:chExt cx="385381" cy="377601"/>
          </a:xfrm>
        </p:grpSpPr>
        <p:sp>
          <p:nvSpPr>
            <p:cNvPr id="187" name="Google Shape;7195;p85"/>
            <p:cNvSpPr/>
            <p:nvPr/>
          </p:nvSpPr>
          <p:spPr>
            <a:xfrm>
              <a:off x="4728946" y="2489219"/>
              <a:ext cx="331603" cy="169639"/>
            </a:xfrm>
            <a:custGeom>
              <a:avLst/>
              <a:gdLst/>
              <a:ahLst/>
              <a:cxnLst/>
              <a:rect l="l" t="t" r="r" b="b"/>
              <a:pathLst>
                <a:path w="12659" h="6476" extrusionOk="0">
                  <a:moveTo>
                    <a:pt x="11802" y="0"/>
                  </a:moveTo>
                  <a:lnTo>
                    <a:pt x="11802" y="528"/>
                  </a:lnTo>
                  <a:cubicBezTo>
                    <a:pt x="11802" y="1179"/>
                    <a:pt x="11388" y="1758"/>
                    <a:pt x="10767" y="1970"/>
                  </a:cubicBezTo>
                  <a:cubicBezTo>
                    <a:pt x="10490" y="2060"/>
                    <a:pt x="10243" y="2234"/>
                    <a:pt x="10068" y="2471"/>
                  </a:cubicBezTo>
                  <a:cubicBezTo>
                    <a:pt x="9846" y="2762"/>
                    <a:pt x="9585" y="3022"/>
                    <a:pt x="9297" y="3249"/>
                  </a:cubicBezTo>
                  <a:cubicBezTo>
                    <a:pt x="8951" y="3516"/>
                    <a:pt x="8722" y="3907"/>
                    <a:pt x="8653" y="4338"/>
                  </a:cubicBezTo>
                  <a:cubicBezTo>
                    <a:pt x="8605" y="4647"/>
                    <a:pt x="8567" y="5065"/>
                    <a:pt x="8547" y="5298"/>
                  </a:cubicBezTo>
                  <a:cubicBezTo>
                    <a:pt x="8526" y="5476"/>
                    <a:pt x="8375" y="5613"/>
                    <a:pt x="8197" y="5613"/>
                  </a:cubicBezTo>
                  <a:lnTo>
                    <a:pt x="7697" y="5613"/>
                  </a:lnTo>
                  <a:cubicBezTo>
                    <a:pt x="7546" y="5613"/>
                    <a:pt x="7419" y="5507"/>
                    <a:pt x="7392" y="5360"/>
                  </a:cubicBezTo>
                  <a:lnTo>
                    <a:pt x="7221" y="4366"/>
                  </a:lnTo>
                  <a:cubicBezTo>
                    <a:pt x="7208" y="4307"/>
                    <a:pt x="7157" y="4265"/>
                    <a:pt x="7099" y="4265"/>
                  </a:cubicBezTo>
                  <a:cubicBezTo>
                    <a:pt x="7093" y="4265"/>
                    <a:pt x="7086" y="4265"/>
                    <a:pt x="7080" y="4266"/>
                  </a:cubicBezTo>
                  <a:cubicBezTo>
                    <a:pt x="6631" y="4335"/>
                    <a:pt x="5946" y="4369"/>
                    <a:pt x="5487" y="4369"/>
                  </a:cubicBezTo>
                  <a:cubicBezTo>
                    <a:pt x="5144" y="4369"/>
                    <a:pt x="4520" y="4349"/>
                    <a:pt x="4195" y="4311"/>
                  </a:cubicBezTo>
                  <a:cubicBezTo>
                    <a:pt x="4190" y="4310"/>
                    <a:pt x="4186" y="4310"/>
                    <a:pt x="4182" y="4310"/>
                  </a:cubicBezTo>
                  <a:cubicBezTo>
                    <a:pt x="4122" y="4310"/>
                    <a:pt x="4070" y="4353"/>
                    <a:pt x="4058" y="4410"/>
                  </a:cubicBezTo>
                  <a:lnTo>
                    <a:pt x="3897" y="5332"/>
                  </a:lnTo>
                  <a:cubicBezTo>
                    <a:pt x="3866" y="5479"/>
                    <a:pt x="3739" y="5586"/>
                    <a:pt x="3592" y="5586"/>
                  </a:cubicBezTo>
                  <a:lnTo>
                    <a:pt x="3091" y="5586"/>
                  </a:lnTo>
                  <a:cubicBezTo>
                    <a:pt x="2944" y="5586"/>
                    <a:pt x="2814" y="5479"/>
                    <a:pt x="2786" y="5332"/>
                  </a:cubicBezTo>
                  <a:lnTo>
                    <a:pt x="2546" y="3893"/>
                  </a:lnTo>
                  <a:cubicBezTo>
                    <a:pt x="2540" y="3855"/>
                    <a:pt x="2516" y="3824"/>
                    <a:pt x="2481" y="3807"/>
                  </a:cubicBezTo>
                  <a:cubicBezTo>
                    <a:pt x="1268" y="3160"/>
                    <a:pt x="158" y="1909"/>
                    <a:pt x="18" y="394"/>
                  </a:cubicBezTo>
                  <a:cubicBezTo>
                    <a:pt x="14" y="428"/>
                    <a:pt x="11" y="466"/>
                    <a:pt x="7" y="504"/>
                  </a:cubicBezTo>
                  <a:lnTo>
                    <a:pt x="7" y="507"/>
                  </a:lnTo>
                  <a:lnTo>
                    <a:pt x="7" y="517"/>
                  </a:lnTo>
                  <a:cubicBezTo>
                    <a:pt x="4" y="552"/>
                    <a:pt x="4" y="586"/>
                    <a:pt x="0" y="620"/>
                  </a:cubicBezTo>
                  <a:lnTo>
                    <a:pt x="0" y="665"/>
                  </a:lnTo>
                  <a:cubicBezTo>
                    <a:pt x="0" y="689"/>
                    <a:pt x="0" y="716"/>
                    <a:pt x="0" y="744"/>
                  </a:cubicBezTo>
                  <a:lnTo>
                    <a:pt x="0" y="870"/>
                  </a:lnTo>
                  <a:cubicBezTo>
                    <a:pt x="0" y="1083"/>
                    <a:pt x="11" y="1295"/>
                    <a:pt x="38" y="1508"/>
                  </a:cubicBezTo>
                  <a:cubicBezTo>
                    <a:pt x="69" y="1748"/>
                    <a:pt x="120" y="1988"/>
                    <a:pt x="192" y="2221"/>
                  </a:cubicBezTo>
                  <a:lnTo>
                    <a:pt x="203" y="2258"/>
                  </a:lnTo>
                  <a:cubicBezTo>
                    <a:pt x="213" y="2286"/>
                    <a:pt x="223" y="2317"/>
                    <a:pt x="233" y="2347"/>
                  </a:cubicBezTo>
                  <a:lnTo>
                    <a:pt x="247" y="2382"/>
                  </a:lnTo>
                  <a:cubicBezTo>
                    <a:pt x="275" y="2464"/>
                    <a:pt x="305" y="2543"/>
                    <a:pt x="336" y="2618"/>
                  </a:cubicBezTo>
                  <a:lnTo>
                    <a:pt x="350" y="2642"/>
                  </a:lnTo>
                  <a:cubicBezTo>
                    <a:pt x="364" y="2680"/>
                    <a:pt x="381" y="2717"/>
                    <a:pt x="398" y="2755"/>
                  </a:cubicBezTo>
                  <a:lnTo>
                    <a:pt x="408" y="2772"/>
                  </a:lnTo>
                  <a:cubicBezTo>
                    <a:pt x="422" y="2807"/>
                    <a:pt x="439" y="2837"/>
                    <a:pt x="456" y="2872"/>
                  </a:cubicBezTo>
                  <a:lnTo>
                    <a:pt x="466" y="2889"/>
                  </a:lnTo>
                  <a:cubicBezTo>
                    <a:pt x="484" y="2923"/>
                    <a:pt x="504" y="2957"/>
                    <a:pt x="521" y="2995"/>
                  </a:cubicBezTo>
                  <a:lnTo>
                    <a:pt x="535" y="3016"/>
                  </a:lnTo>
                  <a:cubicBezTo>
                    <a:pt x="600" y="3125"/>
                    <a:pt x="669" y="3231"/>
                    <a:pt x="741" y="3334"/>
                  </a:cubicBezTo>
                  <a:lnTo>
                    <a:pt x="765" y="3365"/>
                  </a:lnTo>
                  <a:cubicBezTo>
                    <a:pt x="782" y="3389"/>
                    <a:pt x="799" y="3413"/>
                    <a:pt x="816" y="3437"/>
                  </a:cubicBezTo>
                  <a:lnTo>
                    <a:pt x="840" y="3464"/>
                  </a:lnTo>
                  <a:cubicBezTo>
                    <a:pt x="864" y="3499"/>
                    <a:pt x="888" y="3530"/>
                    <a:pt x="915" y="3560"/>
                  </a:cubicBezTo>
                  <a:cubicBezTo>
                    <a:pt x="943" y="3591"/>
                    <a:pt x="967" y="3622"/>
                    <a:pt x="994" y="3653"/>
                  </a:cubicBezTo>
                  <a:lnTo>
                    <a:pt x="1022" y="3680"/>
                  </a:lnTo>
                  <a:cubicBezTo>
                    <a:pt x="1039" y="3701"/>
                    <a:pt x="1059" y="3721"/>
                    <a:pt x="1080" y="3745"/>
                  </a:cubicBezTo>
                  <a:lnTo>
                    <a:pt x="1107" y="3769"/>
                  </a:lnTo>
                  <a:cubicBezTo>
                    <a:pt x="1135" y="3800"/>
                    <a:pt x="1162" y="3828"/>
                    <a:pt x="1193" y="3855"/>
                  </a:cubicBezTo>
                  <a:cubicBezTo>
                    <a:pt x="1224" y="3886"/>
                    <a:pt x="1258" y="3917"/>
                    <a:pt x="1292" y="3948"/>
                  </a:cubicBezTo>
                  <a:cubicBezTo>
                    <a:pt x="1357" y="4009"/>
                    <a:pt x="1429" y="4068"/>
                    <a:pt x="1498" y="4126"/>
                  </a:cubicBezTo>
                  <a:cubicBezTo>
                    <a:pt x="1570" y="4181"/>
                    <a:pt x="1645" y="4236"/>
                    <a:pt x="1721" y="4290"/>
                  </a:cubicBezTo>
                  <a:cubicBezTo>
                    <a:pt x="1758" y="4318"/>
                    <a:pt x="1796" y="4342"/>
                    <a:pt x="1837" y="4366"/>
                  </a:cubicBezTo>
                  <a:cubicBezTo>
                    <a:pt x="1875" y="4393"/>
                    <a:pt x="1909" y="4414"/>
                    <a:pt x="1943" y="4434"/>
                  </a:cubicBezTo>
                  <a:lnTo>
                    <a:pt x="1974" y="4455"/>
                  </a:lnTo>
                  <a:lnTo>
                    <a:pt x="2053" y="4503"/>
                  </a:lnTo>
                  <a:lnTo>
                    <a:pt x="2087" y="4520"/>
                  </a:lnTo>
                  <a:cubicBezTo>
                    <a:pt x="2125" y="4540"/>
                    <a:pt x="2159" y="4561"/>
                    <a:pt x="2197" y="4582"/>
                  </a:cubicBezTo>
                  <a:cubicBezTo>
                    <a:pt x="2207" y="4588"/>
                    <a:pt x="2214" y="4592"/>
                    <a:pt x="2221" y="4599"/>
                  </a:cubicBezTo>
                  <a:cubicBezTo>
                    <a:pt x="2228" y="4602"/>
                    <a:pt x="2231" y="4609"/>
                    <a:pt x="2238" y="4616"/>
                  </a:cubicBezTo>
                  <a:lnTo>
                    <a:pt x="2241" y="4623"/>
                  </a:lnTo>
                  <a:cubicBezTo>
                    <a:pt x="2245" y="4626"/>
                    <a:pt x="2248" y="4633"/>
                    <a:pt x="2252" y="4636"/>
                  </a:cubicBezTo>
                  <a:lnTo>
                    <a:pt x="2255" y="4643"/>
                  </a:lnTo>
                  <a:cubicBezTo>
                    <a:pt x="2259" y="4650"/>
                    <a:pt x="2259" y="4660"/>
                    <a:pt x="2262" y="4667"/>
                  </a:cubicBezTo>
                  <a:lnTo>
                    <a:pt x="2560" y="6223"/>
                  </a:lnTo>
                  <a:cubicBezTo>
                    <a:pt x="2564" y="6240"/>
                    <a:pt x="2570" y="6257"/>
                    <a:pt x="2577" y="6274"/>
                  </a:cubicBezTo>
                  <a:cubicBezTo>
                    <a:pt x="2581" y="6285"/>
                    <a:pt x="2584" y="6292"/>
                    <a:pt x="2588" y="6302"/>
                  </a:cubicBezTo>
                  <a:cubicBezTo>
                    <a:pt x="2591" y="6309"/>
                    <a:pt x="2594" y="6316"/>
                    <a:pt x="2601" y="6322"/>
                  </a:cubicBezTo>
                  <a:cubicBezTo>
                    <a:pt x="2605" y="6333"/>
                    <a:pt x="2608" y="6340"/>
                    <a:pt x="2615" y="6346"/>
                  </a:cubicBezTo>
                  <a:cubicBezTo>
                    <a:pt x="2618" y="6353"/>
                    <a:pt x="2625" y="6360"/>
                    <a:pt x="2632" y="6367"/>
                  </a:cubicBezTo>
                  <a:cubicBezTo>
                    <a:pt x="2636" y="6374"/>
                    <a:pt x="2646" y="6381"/>
                    <a:pt x="2653" y="6388"/>
                  </a:cubicBezTo>
                  <a:lnTo>
                    <a:pt x="2660" y="6394"/>
                  </a:lnTo>
                  <a:lnTo>
                    <a:pt x="2673" y="6408"/>
                  </a:lnTo>
                  <a:lnTo>
                    <a:pt x="2684" y="6415"/>
                  </a:lnTo>
                  <a:lnTo>
                    <a:pt x="2701" y="6429"/>
                  </a:lnTo>
                  <a:lnTo>
                    <a:pt x="2708" y="6432"/>
                  </a:lnTo>
                  <a:cubicBezTo>
                    <a:pt x="2718" y="6439"/>
                    <a:pt x="2725" y="6442"/>
                    <a:pt x="2735" y="6446"/>
                  </a:cubicBezTo>
                  <a:cubicBezTo>
                    <a:pt x="2745" y="6449"/>
                    <a:pt x="2752" y="6456"/>
                    <a:pt x="2762" y="6456"/>
                  </a:cubicBezTo>
                  <a:lnTo>
                    <a:pt x="2773" y="6460"/>
                  </a:lnTo>
                  <a:lnTo>
                    <a:pt x="2793" y="6466"/>
                  </a:lnTo>
                  <a:lnTo>
                    <a:pt x="2803" y="6470"/>
                  </a:lnTo>
                  <a:lnTo>
                    <a:pt x="2824" y="6473"/>
                  </a:lnTo>
                  <a:lnTo>
                    <a:pt x="3880" y="6473"/>
                  </a:lnTo>
                  <a:cubicBezTo>
                    <a:pt x="3924" y="6473"/>
                    <a:pt x="3969" y="6463"/>
                    <a:pt x="4010" y="6442"/>
                  </a:cubicBezTo>
                  <a:cubicBezTo>
                    <a:pt x="4099" y="6401"/>
                    <a:pt x="4164" y="6319"/>
                    <a:pt x="4181" y="6220"/>
                  </a:cubicBezTo>
                  <a:lnTo>
                    <a:pt x="4346" y="5356"/>
                  </a:lnTo>
                  <a:cubicBezTo>
                    <a:pt x="4349" y="5349"/>
                    <a:pt x="4349" y="5342"/>
                    <a:pt x="4352" y="5336"/>
                  </a:cubicBezTo>
                  <a:lnTo>
                    <a:pt x="4356" y="5329"/>
                  </a:lnTo>
                  <a:cubicBezTo>
                    <a:pt x="4356" y="5325"/>
                    <a:pt x="4359" y="5322"/>
                    <a:pt x="4363" y="5315"/>
                  </a:cubicBezTo>
                  <a:lnTo>
                    <a:pt x="4366" y="5312"/>
                  </a:lnTo>
                  <a:cubicBezTo>
                    <a:pt x="4380" y="5291"/>
                    <a:pt x="4400" y="5274"/>
                    <a:pt x="4424" y="5264"/>
                  </a:cubicBezTo>
                  <a:lnTo>
                    <a:pt x="4428" y="5264"/>
                  </a:lnTo>
                  <a:lnTo>
                    <a:pt x="4441" y="5260"/>
                  </a:lnTo>
                  <a:lnTo>
                    <a:pt x="4483" y="5260"/>
                  </a:lnTo>
                  <a:cubicBezTo>
                    <a:pt x="4537" y="5267"/>
                    <a:pt x="4592" y="5274"/>
                    <a:pt x="4647" y="5277"/>
                  </a:cubicBezTo>
                  <a:lnTo>
                    <a:pt x="4688" y="5281"/>
                  </a:lnTo>
                  <a:cubicBezTo>
                    <a:pt x="4743" y="5288"/>
                    <a:pt x="4798" y="5291"/>
                    <a:pt x="4853" y="5294"/>
                  </a:cubicBezTo>
                  <a:cubicBezTo>
                    <a:pt x="4911" y="5298"/>
                    <a:pt x="4966" y="5301"/>
                    <a:pt x="5021" y="5305"/>
                  </a:cubicBezTo>
                  <a:lnTo>
                    <a:pt x="5065" y="5305"/>
                  </a:lnTo>
                  <a:cubicBezTo>
                    <a:pt x="5120" y="5308"/>
                    <a:pt x="5175" y="5312"/>
                    <a:pt x="5233" y="5312"/>
                  </a:cubicBezTo>
                  <a:cubicBezTo>
                    <a:pt x="5319" y="5315"/>
                    <a:pt x="5404" y="5315"/>
                    <a:pt x="5490" y="5315"/>
                  </a:cubicBezTo>
                  <a:cubicBezTo>
                    <a:pt x="5603" y="5315"/>
                    <a:pt x="5720" y="5312"/>
                    <a:pt x="5833" y="5308"/>
                  </a:cubicBezTo>
                  <a:cubicBezTo>
                    <a:pt x="5891" y="5308"/>
                    <a:pt x="5949" y="5305"/>
                    <a:pt x="6008" y="5301"/>
                  </a:cubicBezTo>
                  <a:lnTo>
                    <a:pt x="6025" y="5301"/>
                  </a:lnTo>
                  <a:cubicBezTo>
                    <a:pt x="6080" y="5298"/>
                    <a:pt x="6131" y="5294"/>
                    <a:pt x="6186" y="5291"/>
                  </a:cubicBezTo>
                  <a:lnTo>
                    <a:pt x="6189" y="5291"/>
                  </a:lnTo>
                  <a:cubicBezTo>
                    <a:pt x="6306" y="5281"/>
                    <a:pt x="6422" y="5270"/>
                    <a:pt x="6535" y="5257"/>
                  </a:cubicBezTo>
                  <a:cubicBezTo>
                    <a:pt x="6590" y="5250"/>
                    <a:pt x="6641" y="5243"/>
                    <a:pt x="6696" y="5236"/>
                  </a:cubicBezTo>
                  <a:lnTo>
                    <a:pt x="6772" y="5226"/>
                  </a:lnTo>
                  <a:lnTo>
                    <a:pt x="6857" y="5216"/>
                  </a:lnTo>
                  <a:cubicBezTo>
                    <a:pt x="6864" y="5214"/>
                    <a:pt x="6872" y="5214"/>
                    <a:pt x="6879" y="5214"/>
                  </a:cubicBezTo>
                  <a:cubicBezTo>
                    <a:pt x="6926" y="5214"/>
                    <a:pt x="6970" y="5243"/>
                    <a:pt x="6988" y="5288"/>
                  </a:cubicBezTo>
                  <a:cubicBezTo>
                    <a:pt x="6991" y="5298"/>
                    <a:pt x="6991" y="5305"/>
                    <a:pt x="6994" y="5312"/>
                  </a:cubicBezTo>
                  <a:lnTo>
                    <a:pt x="7080" y="5767"/>
                  </a:lnTo>
                  <a:lnTo>
                    <a:pt x="7166" y="6223"/>
                  </a:lnTo>
                  <a:cubicBezTo>
                    <a:pt x="7193" y="6368"/>
                    <a:pt x="7316" y="6473"/>
                    <a:pt x="7464" y="6473"/>
                  </a:cubicBezTo>
                  <a:cubicBezTo>
                    <a:pt x="7466" y="6473"/>
                    <a:pt x="7468" y="6473"/>
                    <a:pt x="7471" y="6473"/>
                  </a:cubicBezTo>
                  <a:lnTo>
                    <a:pt x="8482" y="6473"/>
                  </a:lnTo>
                  <a:cubicBezTo>
                    <a:pt x="8487" y="6475"/>
                    <a:pt x="8492" y="6476"/>
                    <a:pt x="8497" y="6476"/>
                  </a:cubicBezTo>
                  <a:cubicBezTo>
                    <a:pt x="8502" y="6476"/>
                    <a:pt x="8507" y="6475"/>
                    <a:pt x="8513" y="6473"/>
                  </a:cubicBezTo>
                  <a:lnTo>
                    <a:pt x="8523" y="6473"/>
                  </a:lnTo>
                  <a:lnTo>
                    <a:pt x="8543" y="6470"/>
                  </a:lnTo>
                  <a:lnTo>
                    <a:pt x="8554" y="6470"/>
                  </a:lnTo>
                  <a:lnTo>
                    <a:pt x="8574" y="6463"/>
                  </a:lnTo>
                  <a:lnTo>
                    <a:pt x="8584" y="6460"/>
                  </a:lnTo>
                  <a:cubicBezTo>
                    <a:pt x="8595" y="6456"/>
                    <a:pt x="8602" y="6453"/>
                    <a:pt x="8612" y="6449"/>
                  </a:cubicBezTo>
                  <a:cubicBezTo>
                    <a:pt x="8622" y="6446"/>
                    <a:pt x="8629" y="6439"/>
                    <a:pt x="8639" y="6436"/>
                  </a:cubicBezTo>
                  <a:lnTo>
                    <a:pt x="8646" y="6429"/>
                  </a:lnTo>
                  <a:lnTo>
                    <a:pt x="8663" y="6418"/>
                  </a:lnTo>
                  <a:lnTo>
                    <a:pt x="8674" y="6412"/>
                  </a:lnTo>
                  <a:lnTo>
                    <a:pt x="8691" y="6398"/>
                  </a:lnTo>
                  <a:lnTo>
                    <a:pt x="8694" y="6391"/>
                  </a:lnTo>
                  <a:cubicBezTo>
                    <a:pt x="8704" y="6384"/>
                    <a:pt x="8711" y="6377"/>
                    <a:pt x="8715" y="6370"/>
                  </a:cubicBezTo>
                  <a:lnTo>
                    <a:pt x="8725" y="6360"/>
                  </a:lnTo>
                  <a:cubicBezTo>
                    <a:pt x="8732" y="6350"/>
                    <a:pt x="8739" y="6340"/>
                    <a:pt x="8749" y="6326"/>
                  </a:cubicBezTo>
                  <a:cubicBezTo>
                    <a:pt x="8766" y="6295"/>
                    <a:pt x="8780" y="6261"/>
                    <a:pt x="8787" y="6226"/>
                  </a:cubicBezTo>
                  <a:lnTo>
                    <a:pt x="8855" y="5863"/>
                  </a:lnTo>
                  <a:lnTo>
                    <a:pt x="8924" y="5490"/>
                  </a:lnTo>
                  <a:lnTo>
                    <a:pt x="8968" y="5253"/>
                  </a:lnTo>
                  <a:lnTo>
                    <a:pt x="9095" y="4578"/>
                  </a:lnTo>
                  <a:lnTo>
                    <a:pt x="9109" y="4520"/>
                  </a:lnTo>
                  <a:lnTo>
                    <a:pt x="9157" y="4493"/>
                  </a:lnTo>
                  <a:cubicBezTo>
                    <a:pt x="9184" y="4482"/>
                    <a:pt x="9205" y="4469"/>
                    <a:pt x="9229" y="4455"/>
                  </a:cubicBezTo>
                  <a:cubicBezTo>
                    <a:pt x="9253" y="4441"/>
                    <a:pt x="9280" y="4427"/>
                    <a:pt x="9304" y="4414"/>
                  </a:cubicBezTo>
                  <a:lnTo>
                    <a:pt x="9369" y="4376"/>
                  </a:lnTo>
                  <a:cubicBezTo>
                    <a:pt x="9397" y="4362"/>
                    <a:pt x="9424" y="4349"/>
                    <a:pt x="9448" y="4331"/>
                  </a:cubicBezTo>
                  <a:cubicBezTo>
                    <a:pt x="9475" y="4314"/>
                    <a:pt x="9493" y="4304"/>
                    <a:pt x="9513" y="4290"/>
                  </a:cubicBezTo>
                  <a:cubicBezTo>
                    <a:pt x="9534" y="4277"/>
                    <a:pt x="9565" y="4260"/>
                    <a:pt x="9589" y="4246"/>
                  </a:cubicBezTo>
                  <a:cubicBezTo>
                    <a:pt x="9613" y="4229"/>
                    <a:pt x="9633" y="4215"/>
                    <a:pt x="9657" y="4201"/>
                  </a:cubicBezTo>
                  <a:cubicBezTo>
                    <a:pt x="9681" y="4188"/>
                    <a:pt x="9702" y="4170"/>
                    <a:pt x="9726" y="4157"/>
                  </a:cubicBezTo>
                  <a:cubicBezTo>
                    <a:pt x="9750" y="4140"/>
                    <a:pt x="9770" y="4126"/>
                    <a:pt x="9791" y="4109"/>
                  </a:cubicBezTo>
                  <a:cubicBezTo>
                    <a:pt x="9811" y="4095"/>
                    <a:pt x="9835" y="4078"/>
                    <a:pt x="9859" y="4061"/>
                  </a:cubicBezTo>
                  <a:cubicBezTo>
                    <a:pt x="9880" y="4047"/>
                    <a:pt x="9900" y="4030"/>
                    <a:pt x="9921" y="4016"/>
                  </a:cubicBezTo>
                  <a:cubicBezTo>
                    <a:pt x="9938" y="3999"/>
                    <a:pt x="9965" y="3982"/>
                    <a:pt x="9989" y="3965"/>
                  </a:cubicBezTo>
                  <a:cubicBezTo>
                    <a:pt x="10010" y="3948"/>
                    <a:pt x="10027" y="3934"/>
                    <a:pt x="10048" y="3917"/>
                  </a:cubicBezTo>
                  <a:cubicBezTo>
                    <a:pt x="10068" y="3900"/>
                    <a:pt x="10089" y="3883"/>
                    <a:pt x="10113" y="3862"/>
                  </a:cubicBezTo>
                  <a:cubicBezTo>
                    <a:pt x="10137" y="3845"/>
                    <a:pt x="10151" y="3828"/>
                    <a:pt x="10171" y="3814"/>
                  </a:cubicBezTo>
                  <a:cubicBezTo>
                    <a:pt x="10192" y="3797"/>
                    <a:pt x="10216" y="3776"/>
                    <a:pt x="10233" y="3759"/>
                  </a:cubicBezTo>
                  <a:cubicBezTo>
                    <a:pt x="10253" y="3739"/>
                    <a:pt x="10270" y="3725"/>
                    <a:pt x="10291" y="3708"/>
                  </a:cubicBezTo>
                  <a:cubicBezTo>
                    <a:pt x="10308" y="3691"/>
                    <a:pt x="10329" y="3670"/>
                    <a:pt x="10349" y="3650"/>
                  </a:cubicBezTo>
                  <a:cubicBezTo>
                    <a:pt x="10370" y="3632"/>
                    <a:pt x="10387" y="3615"/>
                    <a:pt x="10404" y="3598"/>
                  </a:cubicBezTo>
                  <a:cubicBezTo>
                    <a:pt x="10421" y="3581"/>
                    <a:pt x="10442" y="3557"/>
                    <a:pt x="10462" y="3540"/>
                  </a:cubicBezTo>
                  <a:cubicBezTo>
                    <a:pt x="10480" y="3519"/>
                    <a:pt x="10497" y="3502"/>
                    <a:pt x="10514" y="3482"/>
                  </a:cubicBezTo>
                  <a:cubicBezTo>
                    <a:pt x="10531" y="3464"/>
                    <a:pt x="10551" y="3444"/>
                    <a:pt x="10569" y="3423"/>
                  </a:cubicBezTo>
                  <a:cubicBezTo>
                    <a:pt x="10586" y="3403"/>
                    <a:pt x="10599" y="3386"/>
                    <a:pt x="10617" y="3365"/>
                  </a:cubicBezTo>
                  <a:cubicBezTo>
                    <a:pt x="10634" y="3348"/>
                    <a:pt x="10654" y="3324"/>
                    <a:pt x="10671" y="3303"/>
                  </a:cubicBezTo>
                  <a:cubicBezTo>
                    <a:pt x="10689" y="3283"/>
                    <a:pt x="10702" y="3266"/>
                    <a:pt x="10716" y="3245"/>
                  </a:cubicBezTo>
                  <a:cubicBezTo>
                    <a:pt x="10733" y="3225"/>
                    <a:pt x="10750" y="3201"/>
                    <a:pt x="10767" y="3180"/>
                  </a:cubicBezTo>
                  <a:cubicBezTo>
                    <a:pt x="10784" y="3160"/>
                    <a:pt x="10798" y="3139"/>
                    <a:pt x="10812" y="3118"/>
                  </a:cubicBezTo>
                  <a:cubicBezTo>
                    <a:pt x="10826" y="3098"/>
                    <a:pt x="10843" y="3077"/>
                    <a:pt x="10860" y="3053"/>
                  </a:cubicBezTo>
                  <a:cubicBezTo>
                    <a:pt x="10874" y="3033"/>
                    <a:pt x="10887" y="3012"/>
                    <a:pt x="10901" y="2992"/>
                  </a:cubicBezTo>
                  <a:cubicBezTo>
                    <a:pt x="10915" y="2971"/>
                    <a:pt x="10932" y="2947"/>
                    <a:pt x="10946" y="2923"/>
                  </a:cubicBezTo>
                  <a:cubicBezTo>
                    <a:pt x="10956" y="2899"/>
                    <a:pt x="10980" y="2865"/>
                    <a:pt x="10997" y="2837"/>
                  </a:cubicBezTo>
                  <a:cubicBezTo>
                    <a:pt x="11007" y="2820"/>
                    <a:pt x="11018" y="2803"/>
                    <a:pt x="11028" y="2786"/>
                  </a:cubicBezTo>
                  <a:cubicBezTo>
                    <a:pt x="11079" y="2693"/>
                    <a:pt x="11168" y="2621"/>
                    <a:pt x="11271" y="2587"/>
                  </a:cubicBezTo>
                  <a:lnTo>
                    <a:pt x="11275" y="2587"/>
                  </a:lnTo>
                  <a:lnTo>
                    <a:pt x="11768" y="2430"/>
                  </a:lnTo>
                  <a:lnTo>
                    <a:pt x="12244" y="2279"/>
                  </a:lnTo>
                  <a:cubicBezTo>
                    <a:pt x="12491" y="2200"/>
                    <a:pt x="12659" y="1970"/>
                    <a:pt x="12659" y="1710"/>
                  </a:cubicBezTo>
                  <a:lnTo>
                    <a:pt x="12659" y="709"/>
                  </a:lnTo>
                  <a:cubicBezTo>
                    <a:pt x="12659" y="624"/>
                    <a:pt x="12638" y="538"/>
                    <a:pt x="12601" y="463"/>
                  </a:cubicBezTo>
                  <a:cubicBezTo>
                    <a:pt x="12601" y="449"/>
                    <a:pt x="12594" y="435"/>
                    <a:pt x="12587" y="421"/>
                  </a:cubicBezTo>
                  <a:cubicBezTo>
                    <a:pt x="12560" y="374"/>
                    <a:pt x="12529" y="329"/>
                    <a:pt x="12491" y="291"/>
                  </a:cubicBezTo>
                  <a:lnTo>
                    <a:pt x="12488" y="291"/>
                  </a:lnTo>
                  <a:cubicBezTo>
                    <a:pt x="12422" y="223"/>
                    <a:pt x="12340" y="171"/>
                    <a:pt x="12248" y="144"/>
                  </a:cubicBezTo>
                  <a:lnTo>
                    <a:pt x="11802" y="0"/>
                  </a:ln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7196;p85"/>
            <p:cNvSpPr/>
            <p:nvPr/>
          </p:nvSpPr>
          <p:spPr>
            <a:xfrm>
              <a:off x="4925303" y="2383705"/>
              <a:ext cx="84636" cy="83143"/>
            </a:xfrm>
            <a:custGeom>
              <a:avLst/>
              <a:gdLst/>
              <a:ahLst/>
              <a:cxnLst/>
              <a:rect l="l" t="t" r="r" b="b"/>
              <a:pathLst>
                <a:path w="3231" h="3174" extrusionOk="0">
                  <a:moveTo>
                    <a:pt x="2618" y="1"/>
                  </a:moveTo>
                  <a:cubicBezTo>
                    <a:pt x="2122" y="1"/>
                    <a:pt x="1064" y="462"/>
                    <a:pt x="612" y="670"/>
                  </a:cubicBezTo>
                  <a:cubicBezTo>
                    <a:pt x="475" y="728"/>
                    <a:pt x="376" y="851"/>
                    <a:pt x="345" y="999"/>
                  </a:cubicBezTo>
                  <a:cubicBezTo>
                    <a:pt x="1" y="2628"/>
                    <a:pt x="1011" y="3173"/>
                    <a:pt x="1778" y="3173"/>
                  </a:cubicBezTo>
                  <a:cubicBezTo>
                    <a:pt x="2005" y="3173"/>
                    <a:pt x="2210" y="3126"/>
                    <a:pt x="2353" y="3045"/>
                  </a:cubicBezTo>
                  <a:cubicBezTo>
                    <a:pt x="3004" y="2674"/>
                    <a:pt x="3230" y="259"/>
                    <a:pt x="2802" y="36"/>
                  </a:cubicBezTo>
                  <a:cubicBezTo>
                    <a:pt x="2756" y="12"/>
                    <a:pt x="2694" y="1"/>
                    <a:pt x="2618" y="1"/>
                  </a:cubicBez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7197;p85"/>
            <p:cNvSpPr/>
            <p:nvPr/>
          </p:nvSpPr>
          <p:spPr>
            <a:xfrm>
              <a:off x="4783615" y="2292521"/>
              <a:ext cx="141846" cy="141872"/>
            </a:xfrm>
            <a:custGeom>
              <a:avLst/>
              <a:gdLst/>
              <a:ahLst/>
              <a:cxnLst/>
              <a:rect l="l" t="t" r="r" b="b"/>
              <a:pathLst>
                <a:path w="5415" h="5416" extrusionOk="0">
                  <a:moveTo>
                    <a:pt x="2707" y="1"/>
                  </a:moveTo>
                  <a:cubicBezTo>
                    <a:pt x="1213" y="1"/>
                    <a:pt x="0" y="1214"/>
                    <a:pt x="0" y="2708"/>
                  </a:cubicBezTo>
                  <a:cubicBezTo>
                    <a:pt x="0" y="4206"/>
                    <a:pt x="1213" y="5415"/>
                    <a:pt x="2707" y="5415"/>
                  </a:cubicBezTo>
                  <a:cubicBezTo>
                    <a:pt x="4202" y="5415"/>
                    <a:pt x="5415" y="4206"/>
                    <a:pt x="5415" y="2708"/>
                  </a:cubicBezTo>
                  <a:cubicBezTo>
                    <a:pt x="5415" y="1214"/>
                    <a:pt x="4202" y="1"/>
                    <a:pt x="2707" y="1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7198;p85"/>
            <p:cNvSpPr/>
            <p:nvPr/>
          </p:nvSpPr>
          <p:spPr>
            <a:xfrm>
              <a:off x="4939082" y="2391904"/>
              <a:ext cx="59987" cy="59148"/>
            </a:xfrm>
            <a:custGeom>
              <a:avLst/>
              <a:gdLst/>
              <a:ahLst/>
              <a:cxnLst/>
              <a:rect l="l" t="t" r="r" b="b"/>
              <a:pathLst>
                <a:path w="2290" h="2258" extrusionOk="0">
                  <a:moveTo>
                    <a:pt x="2094" y="0"/>
                  </a:moveTo>
                  <a:cubicBezTo>
                    <a:pt x="1796" y="0"/>
                    <a:pt x="1077" y="247"/>
                    <a:pt x="216" y="641"/>
                  </a:cubicBezTo>
                  <a:cubicBezTo>
                    <a:pt x="172" y="662"/>
                    <a:pt x="138" y="699"/>
                    <a:pt x="127" y="751"/>
                  </a:cubicBezTo>
                  <a:cubicBezTo>
                    <a:pt x="0" y="1344"/>
                    <a:pt x="69" y="1823"/>
                    <a:pt x="319" y="2135"/>
                  </a:cubicBezTo>
                  <a:cubicBezTo>
                    <a:pt x="350" y="2173"/>
                    <a:pt x="381" y="2207"/>
                    <a:pt x="419" y="2238"/>
                  </a:cubicBezTo>
                  <a:cubicBezTo>
                    <a:pt x="432" y="2251"/>
                    <a:pt x="449" y="2257"/>
                    <a:pt x="465" y="2257"/>
                  </a:cubicBezTo>
                  <a:cubicBezTo>
                    <a:pt x="497" y="2257"/>
                    <a:pt x="528" y="2236"/>
                    <a:pt x="535" y="2200"/>
                  </a:cubicBezTo>
                  <a:cubicBezTo>
                    <a:pt x="837" y="1015"/>
                    <a:pt x="2290" y="0"/>
                    <a:pt x="2094" y="0"/>
                  </a:cubicBez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7199;p85"/>
            <p:cNvSpPr/>
            <p:nvPr/>
          </p:nvSpPr>
          <p:spPr>
            <a:xfrm>
              <a:off x="4805252" y="2314158"/>
              <a:ext cx="126941" cy="119999"/>
            </a:xfrm>
            <a:custGeom>
              <a:avLst/>
              <a:gdLst/>
              <a:ahLst/>
              <a:cxnLst/>
              <a:rect l="l" t="t" r="r" b="b"/>
              <a:pathLst>
                <a:path w="4846" h="4581" extrusionOk="0">
                  <a:moveTo>
                    <a:pt x="3831" y="1"/>
                  </a:moveTo>
                  <a:lnTo>
                    <a:pt x="0" y="3832"/>
                  </a:lnTo>
                  <a:cubicBezTo>
                    <a:pt x="525" y="4331"/>
                    <a:pt x="1199" y="4581"/>
                    <a:pt x="1872" y="4581"/>
                  </a:cubicBezTo>
                  <a:cubicBezTo>
                    <a:pt x="2565" y="4581"/>
                    <a:pt x="3258" y="4316"/>
                    <a:pt x="3787" y="3787"/>
                  </a:cubicBezTo>
                  <a:cubicBezTo>
                    <a:pt x="4828" y="2746"/>
                    <a:pt x="4846" y="1066"/>
                    <a:pt x="3831" y="1"/>
                  </a:cubicBezTo>
                  <a:close/>
                </a:path>
              </a:pathLst>
            </a:custGeom>
            <a:solidFill>
              <a:srgbClr val="D6DF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7201;p85"/>
            <p:cNvSpPr/>
            <p:nvPr/>
          </p:nvSpPr>
          <p:spPr>
            <a:xfrm>
              <a:off x="4967818" y="2486756"/>
              <a:ext cx="36725" cy="23916"/>
            </a:xfrm>
            <a:custGeom>
              <a:avLst/>
              <a:gdLst/>
              <a:ahLst/>
              <a:cxnLst/>
              <a:rect l="l" t="t" r="r" b="b"/>
              <a:pathLst>
                <a:path w="1402" h="913" extrusionOk="0">
                  <a:moveTo>
                    <a:pt x="214" y="1"/>
                  </a:moveTo>
                  <a:cubicBezTo>
                    <a:pt x="107" y="1"/>
                    <a:pt x="0" y="72"/>
                    <a:pt x="0" y="214"/>
                  </a:cubicBezTo>
                  <a:cubicBezTo>
                    <a:pt x="0" y="601"/>
                    <a:pt x="312" y="913"/>
                    <a:pt x="699" y="913"/>
                  </a:cubicBezTo>
                  <a:cubicBezTo>
                    <a:pt x="1086" y="913"/>
                    <a:pt x="1402" y="601"/>
                    <a:pt x="1402" y="214"/>
                  </a:cubicBezTo>
                  <a:cubicBezTo>
                    <a:pt x="1402" y="72"/>
                    <a:pt x="1295" y="1"/>
                    <a:pt x="1187" y="1"/>
                  </a:cubicBezTo>
                  <a:cubicBezTo>
                    <a:pt x="1080" y="1"/>
                    <a:pt x="973" y="72"/>
                    <a:pt x="973" y="214"/>
                  </a:cubicBezTo>
                  <a:cubicBezTo>
                    <a:pt x="966" y="358"/>
                    <a:pt x="846" y="474"/>
                    <a:pt x="699" y="474"/>
                  </a:cubicBezTo>
                  <a:cubicBezTo>
                    <a:pt x="555" y="474"/>
                    <a:pt x="435" y="358"/>
                    <a:pt x="428" y="214"/>
                  </a:cubicBezTo>
                  <a:cubicBezTo>
                    <a:pt x="428" y="72"/>
                    <a:pt x="321" y="1"/>
                    <a:pt x="2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7202;p85"/>
            <p:cNvSpPr/>
            <p:nvPr/>
          </p:nvSpPr>
          <p:spPr>
            <a:xfrm>
              <a:off x="4680930" y="2286941"/>
              <a:ext cx="385381" cy="377601"/>
            </a:xfrm>
            <a:custGeom>
              <a:avLst/>
              <a:gdLst/>
              <a:ahLst/>
              <a:cxnLst/>
              <a:rect l="l" t="t" r="r" b="b"/>
              <a:pathLst>
                <a:path w="14712" h="14415" extrusionOk="0">
                  <a:moveTo>
                    <a:pt x="11953" y="3905"/>
                  </a:moveTo>
                  <a:cubicBezTo>
                    <a:pt x="11977" y="3905"/>
                    <a:pt x="12004" y="3908"/>
                    <a:pt x="12028" y="3915"/>
                  </a:cubicBezTo>
                  <a:cubicBezTo>
                    <a:pt x="12097" y="3990"/>
                    <a:pt x="12186" y="4408"/>
                    <a:pt x="12103" y="5118"/>
                  </a:cubicBezTo>
                  <a:cubicBezTo>
                    <a:pt x="12021" y="5824"/>
                    <a:pt x="11802" y="6427"/>
                    <a:pt x="11579" y="6553"/>
                  </a:cubicBezTo>
                  <a:cubicBezTo>
                    <a:pt x="11469" y="6614"/>
                    <a:pt x="11298" y="6655"/>
                    <a:pt x="11104" y="6655"/>
                  </a:cubicBezTo>
                  <a:cubicBezTo>
                    <a:pt x="10849" y="6655"/>
                    <a:pt x="10555" y="6585"/>
                    <a:pt x="10308" y="6403"/>
                  </a:cubicBezTo>
                  <a:cubicBezTo>
                    <a:pt x="9869" y="6081"/>
                    <a:pt x="9722" y="5505"/>
                    <a:pt x="9886" y="4737"/>
                  </a:cubicBezTo>
                  <a:cubicBezTo>
                    <a:pt x="9903" y="4655"/>
                    <a:pt x="9958" y="4590"/>
                    <a:pt x="10030" y="4556"/>
                  </a:cubicBezTo>
                  <a:cubicBezTo>
                    <a:pt x="11103" y="4066"/>
                    <a:pt x="11723" y="3905"/>
                    <a:pt x="11953" y="3905"/>
                  </a:cubicBezTo>
                  <a:close/>
                  <a:moveTo>
                    <a:pt x="813" y="7236"/>
                  </a:moveTo>
                  <a:cubicBezTo>
                    <a:pt x="816" y="7236"/>
                    <a:pt x="821" y="7237"/>
                    <a:pt x="826" y="7239"/>
                  </a:cubicBezTo>
                  <a:cubicBezTo>
                    <a:pt x="922" y="7249"/>
                    <a:pt x="1062" y="7359"/>
                    <a:pt x="1134" y="7540"/>
                  </a:cubicBezTo>
                  <a:cubicBezTo>
                    <a:pt x="1158" y="7605"/>
                    <a:pt x="1172" y="7674"/>
                    <a:pt x="1175" y="7743"/>
                  </a:cubicBezTo>
                  <a:cubicBezTo>
                    <a:pt x="881" y="7688"/>
                    <a:pt x="651" y="7599"/>
                    <a:pt x="603" y="7496"/>
                  </a:cubicBezTo>
                  <a:cubicBezTo>
                    <a:pt x="579" y="7448"/>
                    <a:pt x="631" y="7369"/>
                    <a:pt x="665" y="7324"/>
                  </a:cubicBezTo>
                  <a:cubicBezTo>
                    <a:pt x="720" y="7253"/>
                    <a:pt x="768" y="7239"/>
                    <a:pt x="802" y="7239"/>
                  </a:cubicBezTo>
                  <a:cubicBezTo>
                    <a:pt x="805" y="7237"/>
                    <a:pt x="809" y="7236"/>
                    <a:pt x="813" y="7236"/>
                  </a:cubicBezTo>
                  <a:close/>
                  <a:moveTo>
                    <a:pt x="6624" y="0"/>
                  </a:moveTo>
                  <a:cubicBezTo>
                    <a:pt x="5931" y="0"/>
                    <a:pt x="5231" y="245"/>
                    <a:pt x="4664" y="762"/>
                  </a:cubicBezTo>
                  <a:cubicBezTo>
                    <a:pt x="3232" y="2064"/>
                    <a:pt x="3441" y="4371"/>
                    <a:pt x="5079" y="5399"/>
                  </a:cubicBezTo>
                  <a:cubicBezTo>
                    <a:pt x="4945" y="5433"/>
                    <a:pt x="4815" y="5471"/>
                    <a:pt x="4681" y="5515"/>
                  </a:cubicBezTo>
                  <a:cubicBezTo>
                    <a:pt x="4444" y="5602"/>
                    <a:pt x="4530" y="5933"/>
                    <a:pt x="4749" y="5933"/>
                  </a:cubicBezTo>
                  <a:cubicBezTo>
                    <a:pt x="4771" y="5933"/>
                    <a:pt x="4794" y="5930"/>
                    <a:pt x="4818" y="5923"/>
                  </a:cubicBezTo>
                  <a:cubicBezTo>
                    <a:pt x="5406" y="5728"/>
                    <a:pt x="6017" y="5630"/>
                    <a:pt x="6629" y="5630"/>
                  </a:cubicBezTo>
                  <a:cubicBezTo>
                    <a:pt x="7241" y="5630"/>
                    <a:pt x="7853" y="5728"/>
                    <a:pt x="8440" y="5923"/>
                  </a:cubicBezTo>
                  <a:cubicBezTo>
                    <a:pt x="8464" y="5930"/>
                    <a:pt x="8487" y="5933"/>
                    <a:pt x="8508" y="5933"/>
                  </a:cubicBezTo>
                  <a:cubicBezTo>
                    <a:pt x="8724" y="5933"/>
                    <a:pt x="8811" y="5602"/>
                    <a:pt x="8574" y="5515"/>
                  </a:cubicBezTo>
                  <a:cubicBezTo>
                    <a:pt x="8444" y="5471"/>
                    <a:pt x="8313" y="5433"/>
                    <a:pt x="8180" y="5399"/>
                  </a:cubicBezTo>
                  <a:cubicBezTo>
                    <a:pt x="8533" y="5176"/>
                    <a:pt x="8838" y="4881"/>
                    <a:pt x="9067" y="4528"/>
                  </a:cubicBezTo>
                  <a:cubicBezTo>
                    <a:pt x="9126" y="4542"/>
                    <a:pt x="9184" y="4552"/>
                    <a:pt x="9242" y="4566"/>
                  </a:cubicBezTo>
                  <a:cubicBezTo>
                    <a:pt x="9321" y="4583"/>
                    <a:pt x="9396" y="4600"/>
                    <a:pt x="9472" y="4621"/>
                  </a:cubicBezTo>
                  <a:cubicBezTo>
                    <a:pt x="9468" y="4628"/>
                    <a:pt x="9468" y="4638"/>
                    <a:pt x="9465" y="4648"/>
                  </a:cubicBezTo>
                  <a:cubicBezTo>
                    <a:pt x="9362" y="5142"/>
                    <a:pt x="9365" y="5580"/>
                    <a:pt x="9485" y="5950"/>
                  </a:cubicBezTo>
                  <a:cubicBezTo>
                    <a:pt x="9581" y="6269"/>
                    <a:pt x="9784" y="6550"/>
                    <a:pt x="10051" y="6749"/>
                  </a:cubicBezTo>
                  <a:cubicBezTo>
                    <a:pt x="10355" y="6965"/>
                    <a:pt x="10719" y="7081"/>
                    <a:pt x="11090" y="7081"/>
                  </a:cubicBezTo>
                  <a:cubicBezTo>
                    <a:pt x="11095" y="7081"/>
                    <a:pt x="11101" y="7081"/>
                    <a:pt x="11106" y="7081"/>
                  </a:cubicBezTo>
                  <a:cubicBezTo>
                    <a:pt x="11119" y="7082"/>
                    <a:pt x="11133" y="7082"/>
                    <a:pt x="11146" y="7082"/>
                  </a:cubicBezTo>
                  <a:cubicBezTo>
                    <a:pt x="11369" y="7082"/>
                    <a:pt x="11591" y="7027"/>
                    <a:pt x="11788" y="6924"/>
                  </a:cubicBezTo>
                  <a:cubicBezTo>
                    <a:pt x="11990" y="6810"/>
                    <a:pt x="12158" y="6571"/>
                    <a:pt x="12292" y="6211"/>
                  </a:cubicBezTo>
                  <a:cubicBezTo>
                    <a:pt x="12354" y="6283"/>
                    <a:pt x="12412" y="6355"/>
                    <a:pt x="12467" y="6430"/>
                  </a:cubicBezTo>
                  <a:cubicBezTo>
                    <a:pt x="12689" y="6735"/>
                    <a:pt x="12861" y="7074"/>
                    <a:pt x="12974" y="7434"/>
                  </a:cubicBezTo>
                  <a:cubicBezTo>
                    <a:pt x="13039" y="7643"/>
                    <a:pt x="13203" y="7811"/>
                    <a:pt x="13416" y="7876"/>
                  </a:cubicBezTo>
                  <a:lnTo>
                    <a:pt x="14019" y="8072"/>
                  </a:lnTo>
                  <a:cubicBezTo>
                    <a:pt x="14173" y="8120"/>
                    <a:pt x="14283" y="8267"/>
                    <a:pt x="14283" y="8431"/>
                  </a:cubicBezTo>
                  <a:lnTo>
                    <a:pt x="14283" y="9432"/>
                  </a:lnTo>
                  <a:cubicBezTo>
                    <a:pt x="14283" y="9596"/>
                    <a:pt x="14173" y="9744"/>
                    <a:pt x="14019" y="9792"/>
                  </a:cubicBezTo>
                  <a:lnTo>
                    <a:pt x="13046" y="10104"/>
                  </a:lnTo>
                  <a:cubicBezTo>
                    <a:pt x="12892" y="10155"/>
                    <a:pt x="12758" y="10261"/>
                    <a:pt x="12676" y="10405"/>
                  </a:cubicBezTo>
                  <a:cubicBezTo>
                    <a:pt x="12295" y="11063"/>
                    <a:pt x="11696" y="11608"/>
                    <a:pt x="10894" y="12026"/>
                  </a:cubicBezTo>
                  <a:cubicBezTo>
                    <a:pt x="10801" y="12074"/>
                    <a:pt x="10736" y="12160"/>
                    <a:pt x="10719" y="12262"/>
                  </a:cubicBezTo>
                  <a:lnTo>
                    <a:pt x="10407" y="13907"/>
                  </a:lnTo>
                  <a:cubicBezTo>
                    <a:pt x="10397" y="13952"/>
                    <a:pt x="10359" y="13986"/>
                    <a:pt x="10311" y="13986"/>
                  </a:cubicBezTo>
                  <a:lnTo>
                    <a:pt x="9300" y="13986"/>
                  </a:lnTo>
                  <a:cubicBezTo>
                    <a:pt x="9256" y="13986"/>
                    <a:pt x="9215" y="13952"/>
                    <a:pt x="9208" y="13907"/>
                  </a:cubicBezTo>
                  <a:lnTo>
                    <a:pt x="9036" y="12999"/>
                  </a:lnTo>
                  <a:cubicBezTo>
                    <a:pt x="9006" y="12837"/>
                    <a:pt x="8868" y="12724"/>
                    <a:pt x="8710" y="12724"/>
                  </a:cubicBezTo>
                  <a:cubicBezTo>
                    <a:pt x="8691" y="12724"/>
                    <a:pt x="8672" y="12725"/>
                    <a:pt x="8653" y="12729"/>
                  </a:cubicBezTo>
                  <a:cubicBezTo>
                    <a:pt x="8211" y="12794"/>
                    <a:pt x="7765" y="12828"/>
                    <a:pt x="7320" y="12828"/>
                  </a:cubicBezTo>
                  <a:cubicBezTo>
                    <a:pt x="6991" y="12828"/>
                    <a:pt x="6665" y="12807"/>
                    <a:pt x="6340" y="12770"/>
                  </a:cubicBezTo>
                  <a:cubicBezTo>
                    <a:pt x="6328" y="12769"/>
                    <a:pt x="6316" y="12768"/>
                    <a:pt x="6305" y="12768"/>
                  </a:cubicBezTo>
                  <a:cubicBezTo>
                    <a:pt x="6141" y="12768"/>
                    <a:pt x="5998" y="12880"/>
                    <a:pt x="5970" y="13044"/>
                  </a:cubicBezTo>
                  <a:lnTo>
                    <a:pt x="5805" y="13907"/>
                  </a:lnTo>
                  <a:cubicBezTo>
                    <a:pt x="5795" y="13952"/>
                    <a:pt x="5757" y="13986"/>
                    <a:pt x="5709" y="13986"/>
                  </a:cubicBezTo>
                  <a:lnTo>
                    <a:pt x="4698" y="13986"/>
                  </a:lnTo>
                  <a:cubicBezTo>
                    <a:pt x="4654" y="13986"/>
                    <a:pt x="4613" y="13952"/>
                    <a:pt x="4606" y="13907"/>
                  </a:cubicBezTo>
                  <a:lnTo>
                    <a:pt x="4304" y="12352"/>
                  </a:lnTo>
                  <a:cubicBezTo>
                    <a:pt x="4287" y="12252"/>
                    <a:pt x="4222" y="12167"/>
                    <a:pt x="4133" y="12119"/>
                  </a:cubicBezTo>
                  <a:cubicBezTo>
                    <a:pt x="2765" y="11389"/>
                    <a:pt x="2046" y="10172"/>
                    <a:pt x="2046" y="8596"/>
                  </a:cubicBezTo>
                  <a:cubicBezTo>
                    <a:pt x="2046" y="7801"/>
                    <a:pt x="2221" y="7095"/>
                    <a:pt x="2563" y="6502"/>
                  </a:cubicBezTo>
                  <a:cubicBezTo>
                    <a:pt x="2882" y="5950"/>
                    <a:pt x="3351" y="5495"/>
                    <a:pt x="3955" y="5145"/>
                  </a:cubicBezTo>
                  <a:cubicBezTo>
                    <a:pt x="4150" y="5020"/>
                    <a:pt x="4033" y="4748"/>
                    <a:pt x="3843" y="4748"/>
                  </a:cubicBezTo>
                  <a:cubicBezTo>
                    <a:pt x="3810" y="4748"/>
                    <a:pt x="3775" y="4756"/>
                    <a:pt x="3739" y="4775"/>
                  </a:cubicBezTo>
                  <a:cubicBezTo>
                    <a:pt x="2570" y="5450"/>
                    <a:pt x="1868" y="6495"/>
                    <a:pt x="1672" y="7818"/>
                  </a:cubicBezTo>
                  <a:lnTo>
                    <a:pt x="1611" y="7811"/>
                  </a:lnTo>
                  <a:cubicBezTo>
                    <a:pt x="1614" y="7667"/>
                    <a:pt x="1587" y="7520"/>
                    <a:pt x="1532" y="7383"/>
                  </a:cubicBezTo>
                  <a:cubicBezTo>
                    <a:pt x="1408" y="7074"/>
                    <a:pt x="1151" y="6852"/>
                    <a:pt x="881" y="6817"/>
                  </a:cubicBezTo>
                  <a:cubicBezTo>
                    <a:pt x="854" y="6813"/>
                    <a:pt x="827" y="6811"/>
                    <a:pt x="800" y="6811"/>
                  </a:cubicBezTo>
                  <a:cubicBezTo>
                    <a:pt x="618" y="6811"/>
                    <a:pt x="448" y="6903"/>
                    <a:pt x="326" y="7064"/>
                  </a:cubicBezTo>
                  <a:cubicBezTo>
                    <a:pt x="120" y="7335"/>
                    <a:pt x="154" y="7547"/>
                    <a:pt x="219" y="7681"/>
                  </a:cubicBezTo>
                  <a:cubicBezTo>
                    <a:pt x="326" y="7904"/>
                    <a:pt x="603" y="8058"/>
                    <a:pt x="1062" y="8157"/>
                  </a:cubicBezTo>
                  <a:cubicBezTo>
                    <a:pt x="1049" y="8178"/>
                    <a:pt x="1035" y="8195"/>
                    <a:pt x="1021" y="8215"/>
                  </a:cubicBezTo>
                  <a:cubicBezTo>
                    <a:pt x="747" y="8558"/>
                    <a:pt x="428" y="8630"/>
                    <a:pt x="219" y="8637"/>
                  </a:cubicBezTo>
                  <a:cubicBezTo>
                    <a:pt x="99" y="8640"/>
                    <a:pt x="0" y="8740"/>
                    <a:pt x="0" y="8863"/>
                  </a:cubicBezTo>
                  <a:cubicBezTo>
                    <a:pt x="0" y="8983"/>
                    <a:pt x="96" y="9079"/>
                    <a:pt x="216" y="9086"/>
                  </a:cubicBezTo>
                  <a:lnTo>
                    <a:pt x="264" y="9086"/>
                  </a:lnTo>
                  <a:cubicBezTo>
                    <a:pt x="524" y="9086"/>
                    <a:pt x="949" y="8990"/>
                    <a:pt x="1354" y="8479"/>
                  </a:cubicBezTo>
                  <a:cubicBezTo>
                    <a:pt x="1415" y="8404"/>
                    <a:pt x="1467" y="8318"/>
                    <a:pt x="1511" y="8226"/>
                  </a:cubicBezTo>
                  <a:cubicBezTo>
                    <a:pt x="1549" y="8233"/>
                    <a:pt x="1590" y="8236"/>
                    <a:pt x="1628" y="8239"/>
                  </a:cubicBezTo>
                  <a:cubicBezTo>
                    <a:pt x="1617" y="8356"/>
                    <a:pt x="1614" y="8472"/>
                    <a:pt x="1614" y="8592"/>
                  </a:cubicBezTo>
                  <a:cubicBezTo>
                    <a:pt x="1614" y="9483"/>
                    <a:pt x="1830" y="10278"/>
                    <a:pt x="2248" y="10953"/>
                  </a:cubicBezTo>
                  <a:cubicBezTo>
                    <a:pt x="2632" y="11577"/>
                    <a:pt x="3187" y="12088"/>
                    <a:pt x="3893" y="12472"/>
                  </a:cubicBezTo>
                  <a:lnTo>
                    <a:pt x="4181" y="13986"/>
                  </a:lnTo>
                  <a:cubicBezTo>
                    <a:pt x="4229" y="14233"/>
                    <a:pt x="4445" y="14411"/>
                    <a:pt x="4695" y="14415"/>
                  </a:cubicBezTo>
                  <a:lnTo>
                    <a:pt x="5713" y="14415"/>
                  </a:lnTo>
                  <a:cubicBezTo>
                    <a:pt x="5963" y="14411"/>
                    <a:pt x="6179" y="14233"/>
                    <a:pt x="6227" y="13986"/>
                  </a:cubicBezTo>
                  <a:lnTo>
                    <a:pt x="6374" y="13201"/>
                  </a:lnTo>
                  <a:cubicBezTo>
                    <a:pt x="6686" y="13236"/>
                    <a:pt x="7004" y="13253"/>
                    <a:pt x="7320" y="13253"/>
                  </a:cubicBezTo>
                  <a:cubicBezTo>
                    <a:pt x="7758" y="13253"/>
                    <a:pt x="8197" y="13222"/>
                    <a:pt x="8632" y="13160"/>
                  </a:cubicBezTo>
                  <a:lnTo>
                    <a:pt x="8786" y="13986"/>
                  </a:lnTo>
                  <a:cubicBezTo>
                    <a:pt x="8834" y="14233"/>
                    <a:pt x="9050" y="14411"/>
                    <a:pt x="9300" y="14415"/>
                  </a:cubicBezTo>
                  <a:lnTo>
                    <a:pt x="10311" y="14415"/>
                  </a:lnTo>
                  <a:cubicBezTo>
                    <a:pt x="10565" y="14411"/>
                    <a:pt x="10781" y="14233"/>
                    <a:pt x="10825" y="13986"/>
                  </a:cubicBezTo>
                  <a:lnTo>
                    <a:pt x="11130" y="12382"/>
                  </a:lnTo>
                  <a:cubicBezTo>
                    <a:pt x="11987" y="11930"/>
                    <a:pt x="12628" y="11334"/>
                    <a:pt x="13046" y="10614"/>
                  </a:cubicBezTo>
                  <a:cubicBezTo>
                    <a:pt x="13073" y="10566"/>
                    <a:pt x="13118" y="10529"/>
                    <a:pt x="13173" y="10508"/>
                  </a:cubicBezTo>
                  <a:lnTo>
                    <a:pt x="14149" y="10203"/>
                  </a:lnTo>
                  <a:cubicBezTo>
                    <a:pt x="14485" y="10093"/>
                    <a:pt x="14711" y="9782"/>
                    <a:pt x="14711" y="9432"/>
                  </a:cubicBezTo>
                  <a:lnTo>
                    <a:pt x="14711" y="8431"/>
                  </a:lnTo>
                  <a:cubicBezTo>
                    <a:pt x="14711" y="8082"/>
                    <a:pt x="14485" y="7770"/>
                    <a:pt x="14149" y="7664"/>
                  </a:cubicBezTo>
                  <a:lnTo>
                    <a:pt x="13546" y="7468"/>
                  </a:lnTo>
                  <a:cubicBezTo>
                    <a:pt x="13467" y="7444"/>
                    <a:pt x="13409" y="7383"/>
                    <a:pt x="13385" y="7304"/>
                  </a:cubicBezTo>
                  <a:cubicBezTo>
                    <a:pt x="13258" y="6900"/>
                    <a:pt x="13063" y="6519"/>
                    <a:pt x="12813" y="6177"/>
                  </a:cubicBezTo>
                  <a:cubicBezTo>
                    <a:pt x="12700" y="6019"/>
                    <a:pt x="12570" y="5868"/>
                    <a:pt x="12432" y="5728"/>
                  </a:cubicBezTo>
                  <a:cubicBezTo>
                    <a:pt x="12525" y="5330"/>
                    <a:pt x="12570" y="4926"/>
                    <a:pt x="12566" y="4518"/>
                  </a:cubicBezTo>
                  <a:cubicBezTo>
                    <a:pt x="12556" y="3970"/>
                    <a:pt x="12446" y="3651"/>
                    <a:pt x="12230" y="3538"/>
                  </a:cubicBezTo>
                  <a:cubicBezTo>
                    <a:pt x="12189" y="3516"/>
                    <a:pt x="12119" y="3479"/>
                    <a:pt x="11962" y="3479"/>
                  </a:cubicBezTo>
                  <a:cubicBezTo>
                    <a:pt x="11673" y="3479"/>
                    <a:pt x="11090" y="3603"/>
                    <a:pt x="9852" y="4168"/>
                  </a:cubicBezTo>
                  <a:cubicBezTo>
                    <a:pt x="9808" y="4189"/>
                    <a:pt x="9766" y="4213"/>
                    <a:pt x="9725" y="4244"/>
                  </a:cubicBezTo>
                  <a:cubicBezTo>
                    <a:pt x="9595" y="4210"/>
                    <a:pt x="9465" y="4175"/>
                    <a:pt x="9331" y="4148"/>
                  </a:cubicBezTo>
                  <a:lnTo>
                    <a:pt x="9283" y="4138"/>
                  </a:lnTo>
                  <a:cubicBezTo>
                    <a:pt x="9441" y="3795"/>
                    <a:pt x="9530" y="3428"/>
                    <a:pt x="9547" y="3055"/>
                  </a:cubicBezTo>
                  <a:cubicBezTo>
                    <a:pt x="9552" y="2906"/>
                    <a:pt x="9441" y="2830"/>
                    <a:pt x="9330" y="2830"/>
                  </a:cubicBezTo>
                  <a:cubicBezTo>
                    <a:pt x="9226" y="2830"/>
                    <a:pt x="9124" y="2897"/>
                    <a:pt x="9119" y="3034"/>
                  </a:cubicBezTo>
                  <a:cubicBezTo>
                    <a:pt x="9074" y="4035"/>
                    <a:pt x="8430" y="4915"/>
                    <a:pt x="7491" y="5262"/>
                  </a:cubicBezTo>
                  <a:cubicBezTo>
                    <a:pt x="7205" y="5222"/>
                    <a:pt x="6917" y="5202"/>
                    <a:pt x="6629" y="5202"/>
                  </a:cubicBezTo>
                  <a:cubicBezTo>
                    <a:pt x="6341" y="5202"/>
                    <a:pt x="6053" y="5222"/>
                    <a:pt x="5767" y="5262"/>
                  </a:cubicBezTo>
                  <a:cubicBezTo>
                    <a:pt x="4119" y="4652"/>
                    <a:pt x="3602" y="2575"/>
                    <a:pt x="4774" y="1262"/>
                  </a:cubicBezTo>
                  <a:cubicBezTo>
                    <a:pt x="5276" y="700"/>
                    <a:pt x="5954" y="431"/>
                    <a:pt x="6627" y="431"/>
                  </a:cubicBezTo>
                  <a:cubicBezTo>
                    <a:pt x="7521" y="431"/>
                    <a:pt x="8405" y="905"/>
                    <a:pt x="8855" y="1801"/>
                  </a:cubicBezTo>
                  <a:cubicBezTo>
                    <a:pt x="8899" y="1881"/>
                    <a:pt x="8969" y="1914"/>
                    <a:pt x="9038" y="1914"/>
                  </a:cubicBezTo>
                  <a:cubicBezTo>
                    <a:pt x="9178" y="1914"/>
                    <a:pt x="9317" y="1776"/>
                    <a:pt x="9239" y="1609"/>
                  </a:cubicBezTo>
                  <a:cubicBezTo>
                    <a:pt x="8714" y="567"/>
                    <a:pt x="7678" y="0"/>
                    <a:pt x="66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37418" y="4115647"/>
            <a:ext cx="570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 rot="1263076">
            <a:off x="2557349" y="4256729"/>
            <a:ext cx="1849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195" name="TextBox 194"/>
          <p:cNvSpPr txBox="1"/>
          <p:nvPr/>
        </p:nvSpPr>
        <p:spPr>
          <a:xfrm rot="20884918">
            <a:off x="301784" y="4016275"/>
            <a:ext cx="1849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41466610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Шеврон 180"/>
          <p:cNvSpPr/>
          <p:nvPr/>
        </p:nvSpPr>
        <p:spPr>
          <a:xfrm>
            <a:off x="4495362" y="1625339"/>
            <a:ext cx="1784110" cy="1073341"/>
          </a:xfrm>
          <a:prstGeom prst="chevron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920" y="109999"/>
            <a:ext cx="8839199" cy="804401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МАРАФОН ПО НАЛОГОВОЙ ГРАМОТНОСТИ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«Наши налоги – достойное будущее страны!»</a:t>
            </a:r>
          </a:p>
        </p:txBody>
      </p:sp>
      <p:grpSp>
        <p:nvGrpSpPr>
          <p:cNvPr id="10" name="Google Shape;9504;p87"/>
          <p:cNvGrpSpPr/>
          <p:nvPr/>
        </p:nvGrpSpPr>
        <p:grpSpPr>
          <a:xfrm>
            <a:off x="6163318" y="1207481"/>
            <a:ext cx="502091" cy="475720"/>
            <a:chOff x="1754297" y="1511310"/>
            <a:chExt cx="353757" cy="346413"/>
          </a:xfrm>
        </p:grpSpPr>
        <p:sp>
          <p:nvSpPr>
            <p:cNvPr id="11" name="Google Shape;9505;p87"/>
            <p:cNvSpPr/>
            <p:nvPr/>
          </p:nvSpPr>
          <p:spPr>
            <a:xfrm>
              <a:off x="1767411" y="1516791"/>
              <a:ext cx="335607" cy="335607"/>
            </a:xfrm>
            <a:custGeom>
              <a:avLst/>
              <a:gdLst/>
              <a:ahLst/>
              <a:cxnLst/>
              <a:rect l="l" t="t" r="r" b="b"/>
              <a:pathLst>
                <a:path w="12796" h="12796" extrusionOk="0">
                  <a:moveTo>
                    <a:pt x="6396" y="1"/>
                  </a:moveTo>
                  <a:cubicBezTo>
                    <a:pt x="2864" y="1"/>
                    <a:pt x="1" y="2864"/>
                    <a:pt x="1" y="6396"/>
                  </a:cubicBezTo>
                  <a:cubicBezTo>
                    <a:pt x="1" y="9932"/>
                    <a:pt x="2864" y="12795"/>
                    <a:pt x="6396" y="12795"/>
                  </a:cubicBezTo>
                  <a:cubicBezTo>
                    <a:pt x="9927" y="12795"/>
                    <a:pt x="12795" y="9932"/>
                    <a:pt x="12795" y="6396"/>
                  </a:cubicBezTo>
                  <a:cubicBezTo>
                    <a:pt x="12795" y="2864"/>
                    <a:pt x="9927" y="1"/>
                    <a:pt x="6396" y="1"/>
                  </a:cubicBezTo>
                  <a:close/>
                </a:path>
              </a:pathLst>
            </a:custGeom>
            <a:solidFill>
              <a:srgbClr val="DCE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06;p87"/>
            <p:cNvSpPr/>
            <p:nvPr/>
          </p:nvSpPr>
          <p:spPr>
            <a:xfrm>
              <a:off x="1792537" y="1541917"/>
              <a:ext cx="285224" cy="285224"/>
            </a:xfrm>
            <a:custGeom>
              <a:avLst/>
              <a:gdLst/>
              <a:ahLst/>
              <a:cxnLst/>
              <a:rect l="l" t="t" r="r" b="b"/>
              <a:pathLst>
                <a:path w="10875" h="10875" extrusionOk="0">
                  <a:moveTo>
                    <a:pt x="5438" y="0"/>
                  </a:moveTo>
                  <a:cubicBezTo>
                    <a:pt x="2435" y="0"/>
                    <a:pt x="0" y="2435"/>
                    <a:pt x="0" y="5438"/>
                  </a:cubicBezTo>
                  <a:cubicBezTo>
                    <a:pt x="0" y="8445"/>
                    <a:pt x="2435" y="10875"/>
                    <a:pt x="5438" y="10875"/>
                  </a:cubicBezTo>
                  <a:cubicBezTo>
                    <a:pt x="8440" y="10875"/>
                    <a:pt x="10875" y="8445"/>
                    <a:pt x="10875" y="5438"/>
                  </a:cubicBezTo>
                  <a:cubicBezTo>
                    <a:pt x="10875" y="2435"/>
                    <a:pt x="8440" y="0"/>
                    <a:pt x="5438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07;p87"/>
            <p:cNvSpPr/>
            <p:nvPr/>
          </p:nvSpPr>
          <p:spPr>
            <a:xfrm>
              <a:off x="1827734" y="1577115"/>
              <a:ext cx="266681" cy="250158"/>
            </a:xfrm>
            <a:custGeom>
              <a:avLst/>
              <a:gdLst/>
              <a:ahLst/>
              <a:cxnLst/>
              <a:rect l="l" t="t" r="r" b="b"/>
              <a:pathLst>
                <a:path w="10168" h="9538" extrusionOk="0">
                  <a:moveTo>
                    <a:pt x="7671" y="1"/>
                  </a:moveTo>
                  <a:lnTo>
                    <a:pt x="7671" y="1"/>
                  </a:lnTo>
                  <a:cubicBezTo>
                    <a:pt x="9547" y="2157"/>
                    <a:pt x="9437" y="5395"/>
                    <a:pt x="7416" y="7416"/>
                  </a:cubicBezTo>
                  <a:cubicBezTo>
                    <a:pt x="6358" y="8476"/>
                    <a:pt x="4965" y="9012"/>
                    <a:pt x="3570" y="9012"/>
                  </a:cubicBezTo>
                  <a:cubicBezTo>
                    <a:pt x="2299" y="9012"/>
                    <a:pt x="1026" y="8567"/>
                    <a:pt x="1" y="7671"/>
                  </a:cubicBezTo>
                  <a:lnTo>
                    <a:pt x="1" y="7671"/>
                  </a:lnTo>
                  <a:cubicBezTo>
                    <a:pt x="1080" y="8911"/>
                    <a:pt x="2589" y="9538"/>
                    <a:pt x="4102" y="9538"/>
                  </a:cubicBezTo>
                  <a:cubicBezTo>
                    <a:pt x="5489" y="9538"/>
                    <a:pt x="6879" y="9011"/>
                    <a:pt x="7945" y="7945"/>
                  </a:cubicBezTo>
                  <a:cubicBezTo>
                    <a:pt x="10168" y="5717"/>
                    <a:pt x="10043" y="2070"/>
                    <a:pt x="7671" y="1"/>
                  </a:cubicBez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508;p87"/>
            <p:cNvSpPr/>
            <p:nvPr/>
          </p:nvSpPr>
          <p:spPr>
            <a:xfrm>
              <a:off x="1754297" y="1511310"/>
              <a:ext cx="353757" cy="346413"/>
            </a:xfrm>
            <a:custGeom>
              <a:avLst/>
              <a:gdLst/>
              <a:ahLst/>
              <a:cxnLst/>
              <a:rect l="l" t="t" r="r" b="b"/>
              <a:pathLst>
                <a:path w="13488" h="13208" extrusionOk="0">
                  <a:moveTo>
                    <a:pt x="6890" y="1"/>
                  </a:moveTo>
                  <a:cubicBezTo>
                    <a:pt x="6596" y="1"/>
                    <a:pt x="6299" y="20"/>
                    <a:pt x="6001" y="61"/>
                  </a:cubicBezTo>
                  <a:cubicBezTo>
                    <a:pt x="2502" y="532"/>
                    <a:pt x="0" y="3674"/>
                    <a:pt x="313" y="7192"/>
                  </a:cubicBezTo>
                  <a:cubicBezTo>
                    <a:pt x="622" y="10611"/>
                    <a:pt x="3487" y="13208"/>
                    <a:pt x="6887" y="13208"/>
                  </a:cubicBezTo>
                  <a:cubicBezTo>
                    <a:pt x="6984" y="13208"/>
                    <a:pt x="7082" y="13206"/>
                    <a:pt x="7179" y="13202"/>
                  </a:cubicBezTo>
                  <a:cubicBezTo>
                    <a:pt x="10702" y="13043"/>
                    <a:pt x="13483" y="10136"/>
                    <a:pt x="13488" y="6609"/>
                  </a:cubicBezTo>
                  <a:cubicBezTo>
                    <a:pt x="13488" y="6489"/>
                    <a:pt x="13483" y="6374"/>
                    <a:pt x="13478" y="6253"/>
                  </a:cubicBezTo>
                  <a:cubicBezTo>
                    <a:pt x="13473" y="6128"/>
                    <a:pt x="13380" y="6068"/>
                    <a:pt x="13286" y="6068"/>
                  </a:cubicBezTo>
                  <a:cubicBezTo>
                    <a:pt x="13184" y="6068"/>
                    <a:pt x="13083" y="6138"/>
                    <a:pt x="13093" y="6273"/>
                  </a:cubicBezTo>
                  <a:cubicBezTo>
                    <a:pt x="13098" y="6383"/>
                    <a:pt x="13103" y="6494"/>
                    <a:pt x="13103" y="6605"/>
                  </a:cubicBezTo>
                  <a:cubicBezTo>
                    <a:pt x="13098" y="9915"/>
                    <a:pt x="10490" y="12634"/>
                    <a:pt x="7184" y="12778"/>
                  </a:cubicBezTo>
                  <a:cubicBezTo>
                    <a:pt x="7093" y="12782"/>
                    <a:pt x="7001" y="12784"/>
                    <a:pt x="6910" y="12784"/>
                  </a:cubicBezTo>
                  <a:cubicBezTo>
                    <a:pt x="3728" y="12784"/>
                    <a:pt x="1041" y="10353"/>
                    <a:pt x="756" y="7148"/>
                  </a:cubicBezTo>
                  <a:cubicBezTo>
                    <a:pt x="462" y="3852"/>
                    <a:pt x="2810" y="908"/>
                    <a:pt x="6087" y="465"/>
                  </a:cubicBezTo>
                  <a:cubicBezTo>
                    <a:pt x="6367" y="427"/>
                    <a:pt x="6645" y="409"/>
                    <a:pt x="6920" y="409"/>
                  </a:cubicBezTo>
                  <a:cubicBezTo>
                    <a:pt x="9866" y="409"/>
                    <a:pt x="12460" y="2518"/>
                    <a:pt x="13002" y="5493"/>
                  </a:cubicBezTo>
                  <a:cubicBezTo>
                    <a:pt x="13012" y="5617"/>
                    <a:pt x="13100" y="5672"/>
                    <a:pt x="13189" y="5672"/>
                  </a:cubicBezTo>
                  <a:cubicBezTo>
                    <a:pt x="13304" y="5672"/>
                    <a:pt x="13422" y="5580"/>
                    <a:pt x="13382" y="5426"/>
                  </a:cubicBezTo>
                  <a:cubicBezTo>
                    <a:pt x="12805" y="2248"/>
                    <a:pt x="10035" y="1"/>
                    <a:pt x="68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509;p87"/>
            <p:cNvSpPr/>
            <p:nvPr/>
          </p:nvSpPr>
          <p:spPr>
            <a:xfrm>
              <a:off x="1768040" y="1536803"/>
              <a:ext cx="333194" cy="296528"/>
            </a:xfrm>
            <a:custGeom>
              <a:avLst/>
              <a:gdLst/>
              <a:ahLst/>
              <a:cxnLst/>
              <a:rect l="l" t="t" r="r" b="b"/>
              <a:pathLst>
                <a:path w="12704" h="11306" extrusionOk="0">
                  <a:moveTo>
                    <a:pt x="6388" y="0"/>
                  </a:moveTo>
                  <a:cubicBezTo>
                    <a:pt x="4864" y="0"/>
                    <a:pt x="3346" y="614"/>
                    <a:pt x="2233" y="1817"/>
                  </a:cubicBezTo>
                  <a:cubicBezTo>
                    <a:pt x="2103" y="1959"/>
                    <a:pt x="2232" y="2144"/>
                    <a:pt x="2380" y="2144"/>
                  </a:cubicBezTo>
                  <a:cubicBezTo>
                    <a:pt x="2428" y="2144"/>
                    <a:pt x="2478" y="2124"/>
                    <a:pt x="2522" y="2077"/>
                  </a:cubicBezTo>
                  <a:cubicBezTo>
                    <a:pt x="3551" y="965"/>
                    <a:pt x="4954" y="397"/>
                    <a:pt x="6364" y="397"/>
                  </a:cubicBezTo>
                  <a:cubicBezTo>
                    <a:pt x="7565" y="397"/>
                    <a:pt x="8771" y="810"/>
                    <a:pt x="9754" y="1649"/>
                  </a:cubicBezTo>
                  <a:cubicBezTo>
                    <a:pt x="11891" y="3467"/>
                    <a:pt x="12208" y="6648"/>
                    <a:pt x="10476" y="8857"/>
                  </a:cubicBezTo>
                  <a:cubicBezTo>
                    <a:pt x="9446" y="10170"/>
                    <a:pt x="7908" y="10863"/>
                    <a:pt x="6352" y="10863"/>
                  </a:cubicBezTo>
                  <a:cubicBezTo>
                    <a:pt x="5292" y="10863"/>
                    <a:pt x="4224" y="10541"/>
                    <a:pt x="3302" y="9877"/>
                  </a:cubicBezTo>
                  <a:cubicBezTo>
                    <a:pt x="1026" y="8236"/>
                    <a:pt x="448" y="5089"/>
                    <a:pt x="1998" y="2746"/>
                  </a:cubicBezTo>
                  <a:cubicBezTo>
                    <a:pt x="2055" y="2659"/>
                    <a:pt x="2031" y="2539"/>
                    <a:pt x="1940" y="2481"/>
                  </a:cubicBezTo>
                  <a:cubicBezTo>
                    <a:pt x="1907" y="2457"/>
                    <a:pt x="1870" y="2446"/>
                    <a:pt x="1833" y="2446"/>
                  </a:cubicBezTo>
                  <a:cubicBezTo>
                    <a:pt x="1772" y="2446"/>
                    <a:pt x="1711" y="2477"/>
                    <a:pt x="1675" y="2534"/>
                  </a:cubicBezTo>
                  <a:cubicBezTo>
                    <a:pt x="1" y="5065"/>
                    <a:pt x="622" y="8462"/>
                    <a:pt x="3080" y="10237"/>
                  </a:cubicBezTo>
                  <a:cubicBezTo>
                    <a:pt x="4078" y="10958"/>
                    <a:pt x="5234" y="11306"/>
                    <a:pt x="6380" y="11306"/>
                  </a:cubicBezTo>
                  <a:cubicBezTo>
                    <a:pt x="8060" y="11306"/>
                    <a:pt x="9720" y="10559"/>
                    <a:pt x="10832" y="9140"/>
                  </a:cubicBezTo>
                  <a:cubicBezTo>
                    <a:pt x="12704" y="6754"/>
                    <a:pt x="12362" y="3313"/>
                    <a:pt x="10053" y="1350"/>
                  </a:cubicBezTo>
                  <a:cubicBezTo>
                    <a:pt x="8990" y="445"/>
                    <a:pt x="7687" y="0"/>
                    <a:pt x="63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510;p87"/>
            <p:cNvSpPr/>
            <p:nvPr/>
          </p:nvSpPr>
          <p:spPr>
            <a:xfrm>
              <a:off x="1812207" y="1679481"/>
              <a:ext cx="19094" cy="10229"/>
            </a:xfrm>
            <a:custGeom>
              <a:avLst/>
              <a:gdLst/>
              <a:ahLst/>
              <a:cxnLst/>
              <a:rect l="l" t="t" r="r" b="b"/>
              <a:pathLst>
                <a:path w="728" h="390" extrusionOk="0">
                  <a:moveTo>
                    <a:pt x="193" y="0"/>
                  </a:moveTo>
                  <a:cubicBezTo>
                    <a:pt x="88" y="0"/>
                    <a:pt x="1" y="87"/>
                    <a:pt x="1" y="197"/>
                  </a:cubicBezTo>
                  <a:cubicBezTo>
                    <a:pt x="1" y="303"/>
                    <a:pt x="88" y="390"/>
                    <a:pt x="193" y="390"/>
                  </a:cubicBezTo>
                  <a:lnTo>
                    <a:pt x="472" y="390"/>
                  </a:lnTo>
                  <a:cubicBezTo>
                    <a:pt x="727" y="390"/>
                    <a:pt x="727" y="0"/>
                    <a:pt x="4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11;p87"/>
            <p:cNvSpPr/>
            <p:nvPr/>
          </p:nvSpPr>
          <p:spPr>
            <a:xfrm>
              <a:off x="1930100" y="1561667"/>
              <a:ext cx="129747" cy="128043"/>
            </a:xfrm>
            <a:custGeom>
              <a:avLst/>
              <a:gdLst/>
              <a:ahLst/>
              <a:cxnLst/>
              <a:rect l="l" t="t" r="r" b="b"/>
              <a:pathLst>
                <a:path w="4947" h="4882" extrusionOk="0">
                  <a:moveTo>
                    <a:pt x="193" y="0"/>
                  </a:moveTo>
                  <a:cubicBezTo>
                    <a:pt x="96" y="0"/>
                    <a:pt x="0" y="65"/>
                    <a:pt x="0" y="195"/>
                  </a:cubicBezTo>
                  <a:lnTo>
                    <a:pt x="0" y="4689"/>
                  </a:lnTo>
                  <a:cubicBezTo>
                    <a:pt x="0" y="4795"/>
                    <a:pt x="87" y="4882"/>
                    <a:pt x="193" y="4882"/>
                  </a:cubicBezTo>
                  <a:lnTo>
                    <a:pt x="4687" y="4882"/>
                  </a:lnTo>
                  <a:cubicBezTo>
                    <a:pt x="4947" y="4882"/>
                    <a:pt x="4947" y="4497"/>
                    <a:pt x="4687" y="4497"/>
                  </a:cubicBezTo>
                  <a:lnTo>
                    <a:pt x="385" y="4497"/>
                  </a:lnTo>
                  <a:lnTo>
                    <a:pt x="385" y="195"/>
                  </a:lnTo>
                  <a:cubicBezTo>
                    <a:pt x="385" y="65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12;p87"/>
            <p:cNvSpPr/>
            <p:nvPr/>
          </p:nvSpPr>
          <p:spPr>
            <a:xfrm>
              <a:off x="1930100" y="1790187"/>
              <a:ext cx="10124" cy="17363"/>
            </a:xfrm>
            <a:custGeom>
              <a:avLst/>
              <a:gdLst/>
              <a:ahLst/>
              <a:cxnLst/>
              <a:rect l="l" t="t" r="r" b="b"/>
              <a:pathLst>
                <a:path w="386" h="662" extrusionOk="0">
                  <a:moveTo>
                    <a:pt x="193" y="0"/>
                  </a:moveTo>
                  <a:cubicBezTo>
                    <a:pt x="96" y="0"/>
                    <a:pt x="0" y="64"/>
                    <a:pt x="0" y="192"/>
                  </a:cubicBezTo>
                  <a:lnTo>
                    <a:pt x="0" y="471"/>
                  </a:lnTo>
                  <a:cubicBezTo>
                    <a:pt x="0" y="598"/>
                    <a:pt x="96" y="662"/>
                    <a:pt x="193" y="662"/>
                  </a:cubicBezTo>
                  <a:cubicBezTo>
                    <a:pt x="289" y="662"/>
                    <a:pt x="385" y="598"/>
                    <a:pt x="385" y="471"/>
                  </a:cubicBezTo>
                  <a:lnTo>
                    <a:pt x="385" y="192"/>
                  </a:lnTo>
                  <a:cubicBezTo>
                    <a:pt x="385" y="64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13;p87"/>
            <p:cNvSpPr/>
            <p:nvPr/>
          </p:nvSpPr>
          <p:spPr>
            <a:xfrm>
              <a:off x="1844598" y="1595998"/>
              <a:ext cx="19671" cy="15553"/>
            </a:xfrm>
            <a:custGeom>
              <a:avLst/>
              <a:gdLst/>
              <a:ahLst/>
              <a:cxnLst/>
              <a:rect l="l" t="t" r="r" b="b"/>
              <a:pathLst>
                <a:path w="750" h="593" extrusionOk="0">
                  <a:moveTo>
                    <a:pt x="277" y="0"/>
                  </a:moveTo>
                  <a:cubicBezTo>
                    <a:pt x="128" y="0"/>
                    <a:pt x="1" y="194"/>
                    <a:pt x="137" y="335"/>
                  </a:cubicBezTo>
                  <a:lnTo>
                    <a:pt x="335" y="532"/>
                  </a:lnTo>
                  <a:cubicBezTo>
                    <a:pt x="377" y="574"/>
                    <a:pt x="424" y="592"/>
                    <a:pt x="470" y="592"/>
                  </a:cubicBezTo>
                  <a:cubicBezTo>
                    <a:pt x="620" y="592"/>
                    <a:pt x="749" y="398"/>
                    <a:pt x="609" y="258"/>
                  </a:cubicBezTo>
                  <a:lnTo>
                    <a:pt x="412" y="60"/>
                  </a:lnTo>
                  <a:cubicBezTo>
                    <a:pt x="369" y="18"/>
                    <a:pt x="322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14;p87"/>
            <p:cNvSpPr/>
            <p:nvPr/>
          </p:nvSpPr>
          <p:spPr>
            <a:xfrm>
              <a:off x="2007838" y="1757717"/>
              <a:ext cx="17966" cy="15369"/>
            </a:xfrm>
            <a:custGeom>
              <a:avLst/>
              <a:gdLst/>
              <a:ahLst/>
              <a:cxnLst/>
              <a:rect l="l" t="t" r="r" b="b"/>
              <a:pathLst>
                <a:path w="685" h="586" extrusionOk="0">
                  <a:moveTo>
                    <a:pt x="212" y="0"/>
                  </a:moveTo>
                  <a:cubicBezTo>
                    <a:pt x="163" y="0"/>
                    <a:pt x="113" y="20"/>
                    <a:pt x="77" y="58"/>
                  </a:cubicBezTo>
                  <a:cubicBezTo>
                    <a:pt x="0" y="135"/>
                    <a:pt x="0" y="255"/>
                    <a:pt x="77" y="332"/>
                  </a:cubicBezTo>
                  <a:lnTo>
                    <a:pt x="270" y="525"/>
                  </a:lnTo>
                  <a:cubicBezTo>
                    <a:pt x="312" y="568"/>
                    <a:pt x="360" y="585"/>
                    <a:pt x="405" y="585"/>
                  </a:cubicBezTo>
                  <a:cubicBezTo>
                    <a:pt x="555" y="585"/>
                    <a:pt x="684" y="392"/>
                    <a:pt x="544" y="255"/>
                  </a:cubicBezTo>
                  <a:lnTo>
                    <a:pt x="347" y="58"/>
                  </a:lnTo>
                  <a:cubicBezTo>
                    <a:pt x="310" y="20"/>
                    <a:pt x="261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15;p87"/>
            <p:cNvSpPr/>
            <p:nvPr/>
          </p:nvSpPr>
          <p:spPr>
            <a:xfrm>
              <a:off x="2006160" y="1596103"/>
              <a:ext cx="19644" cy="15448"/>
            </a:xfrm>
            <a:custGeom>
              <a:avLst/>
              <a:gdLst/>
              <a:ahLst/>
              <a:cxnLst/>
              <a:rect l="l" t="t" r="r" b="b"/>
              <a:pathLst>
                <a:path w="749" h="589" extrusionOk="0">
                  <a:moveTo>
                    <a:pt x="469" y="1"/>
                  </a:moveTo>
                  <a:cubicBezTo>
                    <a:pt x="424" y="1"/>
                    <a:pt x="376" y="19"/>
                    <a:pt x="334" y="61"/>
                  </a:cubicBezTo>
                  <a:lnTo>
                    <a:pt x="141" y="254"/>
                  </a:lnTo>
                  <a:cubicBezTo>
                    <a:pt x="1" y="394"/>
                    <a:pt x="130" y="588"/>
                    <a:pt x="278" y="588"/>
                  </a:cubicBezTo>
                  <a:cubicBezTo>
                    <a:pt x="323" y="588"/>
                    <a:pt x="369" y="570"/>
                    <a:pt x="411" y="528"/>
                  </a:cubicBezTo>
                  <a:lnTo>
                    <a:pt x="608" y="331"/>
                  </a:lnTo>
                  <a:cubicBezTo>
                    <a:pt x="748" y="194"/>
                    <a:pt x="619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16;p87"/>
            <p:cNvSpPr/>
            <p:nvPr/>
          </p:nvSpPr>
          <p:spPr>
            <a:xfrm>
              <a:off x="1846303" y="1757638"/>
              <a:ext cx="17966" cy="15396"/>
            </a:xfrm>
            <a:custGeom>
              <a:avLst/>
              <a:gdLst/>
              <a:ahLst/>
              <a:cxnLst/>
              <a:rect l="l" t="t" r="r" b="b"/>
              <a:pathLst>
                <a:path w="685" h="587" extrusionOk="0">
                  <a:moveTo>
                    <a:pt x="405" y="1"/>
                  </a:moveTo>
                  <a:cubicBezTo>
                    <a:pt x="359" y="1"/>
                    <a:pt x="312" y="19"/>
                    <a:pt x="270" y="61"/>
                  </a:cubicBezTo>
                  <a:lnTo>
                    <a:pt x="72" y="258"/>
                  </a:lnTo>
                  <a:cubicBezTo>
                    <a:pt x="0" y="331"/>
                    <a:pt x="0" y="456"/>
                    <a:pt x="72" y="533"/>
                  </a:cubicBezTo>
                  <a:cubicBezTo>
                    <a:pt x="111" y="569"/>
                    <a:pt x="160" y="587"/>
                    <a:pt x="209" y="587"/>
                  </a:cubicBezTo>
                  <a:cubicBezTo>
                    <a:pt x="259" y="587"/>
                    <a:pt x="308" y="569"/>
                    <a:pt x="347" y="533"/>
                  </a:cubicBezTo>
                  <a:lnTo>
                    <a:pt x="544" y="335"/>
                  </a:lnTo>
                  <a:cubicBezTo>
                    <a:pt x="684" y="195"/>
                    <a:pt x="555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517;p87"/>
            <p:cNvSpPr/>
            <p:nvPr/>
          </p:nvSpPr>
          <p:spPr>
            <a:xfrm>
              <a:off x="1819289" y="1633320"/>
              <a:ext cx="21585" cy="13192"/>
            </a:xfrm>
            <a:custGeom>
              <a:avLst/>
              <a:gdLst/>
              <a:ahLst/>
              <a:cxnLst/>
              <a:rect l="l" t="t" r="r" b="b"/>
              <a:pathLst>
                <a:path w="823" h="503" extrusionOk="0">
                  <a:moveTo>
                    <a:pt x="274" y="0"/>
                  </a:moveTo>
                  <a:cubicBezTo>
                    <a:pt x="90" y="0"/>
                    <a:pt x="0" y="286"/>
                    <a:pt x="207" y="374"/>
                  </a:cubicBezTo>
                  <a:lnTo>
                    <a:pt x="462" y="485"/>
                  </a:lnTo>
                  <a:cubicBezTo>
                    <a:pt x="491" y="497"/>
                    <a:pt x="519" y="503"/>
                    <a:pt x="544" y="503"/>
                  </a:cubicBezTo>
                  <a:cubicBezTo>
                    <a:pt x="730" y="503"/>
                    <a:pt x="823" y="218"/>
                    <a:pt x="611" y="129"/>
                  </a:cubicBezTo>
                  <a:lnTo>
                    <a:pt x="356" y="18"/>
                  </a:lnTo>
                  <a:cubicBezTo>
                    <a:pt x="328" y="6"/>
                    <a:pt x="300" y="0"/>
                    <a:pt x="2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518;p87"/>
            <p:cNvSpPr/>
            <p:nvPr/>
          </p:nvSpPr>
          <p:spPr>
            <a:xfrm>
              <a:off x="2029529" y="1722782"/>
              <a:ext cx="21611" cy="13088"/>
            </a:xfrm>
            <a:custGeom>
              <a:avLst/>
              <a:gdLst/>
              <a:ahLst/>
              <a:cxnLst/>
              <a:rect l="l" t="t" r="r" b="b"/>
              <a:pathLst>
                <a:path w="824" h="499" extrusionOk="0">
                  <a:moveTo>
                    <a:pt x="277" y="1"/>
                  </a:moveTo>
                  <a:cubicBezTo>
                    <a:pt x="90" y="1"/>
                    <a:pt x="1" y="282"/>
                    <a:pt x="208" y="370"/>
                  </a:cubicBezTo>
                  <a:lnTo>
                    <a:pt x="463" y="481"/>
                  </a:lnTo>
                  <a:cubicBezTo>
                    <a:pt x="491" y="493"/>
                    <a:pt x="519" y="499"/>
                    <a:pt x="545" y="499"/>
                  </a:cubicBezTo>
                  <a:cubicBezTo>
                    <a:pt x="730" y="499"/>
                    <a:pt x="824" y="213"/>
                    <a:pt x="617" y="125"/>
                  </a:cubicBezTo>
                  <a:lnTo>
                    <a:pt x="362" y="19"/>
                  </a:lnTo>
                  <a:cubicBezTo>
                    <a:pt x="332" y="6"/>
                    <a:pt x="304" y="1"/>
                    <a:pt x="2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519;p87"/>
            <p:cNvSpPr/>
            <p:nvPr/>
          </p:nvSpPr>
          <p:spPr>
            <a:xfrm>
              <a:off x="1972379" y="1570977"/>
              <a:ext cx="15343" cy="16891"/>
            </a:xfrm>
            <a:custGeom>
              <a:avLst/>
              <a:gdLst/>
              <a:ahLst/>
              <a:cxnLst/>
              <a:rect l="l" t="t" r="r" b="b"/>
              <a:pathLst>
                <a:path w="585" h="644" extrusionOk="0">
                  <a:moveTo>
                    <a:pt x="336" y="1"/>
                  </a:moveTo>
                  <a:cubicBezTo>
                    <a:pt x="268" y="1"/>
                    <a:pt x="200" y="36"/>
                    <a:pt x="164" y="119"/>
                  </a:cubicBezTo>
                  <a:lnTo>
                    <a:pt x="58" y="374"/>
                  </a:lnTo>
                  <a:cubicBezTo>
                    <a:pt x="0" y="499"/>
                    <a:pt x="95" y="642"/>
                    <a:pt x="233" y="644"/>
                  </a:cubicBezTo>
                  <a:lnTo>
                    <a:pt x="233" y="644"/>
                  </a:lnTo>
                  <a:cubicBezTo>
                    <a:pt x="309" y="643"/>
                    <a:pt x="380" y="595"/>
                    <a:pt x="414" y="524"/>
                  </a:cubicBezTo>
                  <a:lnTo>
                    <a:pt x="520" y="269"/>
                  </a:lnTo>
                  <a:cubicBezTo>
                    <a:pt x="585" y="117"/>
                    <a:pt x="460" y="1"/>
                    <a:pt x="336" y="1"/>
                  </a:cubicBezTo>
                  <a:close/>
                  <a:moveTo>
                    <a:pt x="233" y="644"/>
                  </a:moveTo>
                  <a:cubicBezTo>
                    <a:pt x="233" y="644"/>
                    <a:pt x="232" y="644"/>
                    <a:pt x="231" y="644"/>
                  </a:cubicBezTo>
                  <a:lnTo>
                    <a:pt x="236" y="644"/>
                  </a:lnTo>
                  <a:cubicBezTo>
                    <a:pt x="235" y="644"/>
                    <a:pt x="234" y="644"/>
                    <a:pt x="233" y="644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520;p87"/>
            <p:cNvSpPr/>
            <p:nvPr/>
          </p:nvSpPr>
          <p:spPr>
            <a:xfrm>
              <a:off x="1883258" y="1781296"/>
              <a:ext cx="15002" cy="16864"/>
            </a:xfrm>
            <a:custGeom>
              <a:avLst/>
              <a:gdLst/>
              <a:ahLst/>
              <a:cxnLst/>
              <a:rect l="l" t="t" r="r" b="b"/>
              <a:pathLst>
                <a:path w="572" h="643" extrusionOk="0">
                  <a:moveTo>
                    <a:pt x="322" y="1"/>
                  </a:moveTo>
                  <a:cubicBezTo>
                    <a:pt x="254" y="1"/>
                    <a:pt x="186" y="36"/>
                    <a:pt x="150" y="122"/>
                  </a:cubicBezTo>
                  <a:lnTo>
                    <a:pt x="44" y="377"/>
                  </a:lnTo>
                  <a:cubicBezTo>
                    <a:pt x="1" y="473"/>
                    <a:pt x="49" y="588"/>
                    <a:pt x="145" y="627"/>
                  </a:cubicBezTo>
                  <a:cubicBezTo>
                    <a:pt x="171" y="638"/>
                    <a:pt x="197" y="643"/>
                    <a:pt x="222" y="643"/>
                  </a:cubicBezTo>
                  <a:cubicBezTo>
                    <a:pt x="298" y="643"/>
                    <a:pt x="368" y="598"/>
                    <a:pt x="400" y="526"/>
                  </a:cubicBezTo>
                  <a:lnTo>
                    <a:pt x="506" y="271"/>
                  </a:lnTo>
                  <a:cubicBezTo>
                    <a:pt x="571" y="119"/>
                    <a:pt x="446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521;p87"/>
            <p:cNvSpPr/>
            <p:nvPr/>
          </p:nvSpPr>
          <p:spPr>
            <a:xfrm>
              <a:off x="1884674" y="1570086"/>
              <a:ext cx="15291" cy="17048"/>
            </a:xfrm>
            <a:custGeom>
              <a:avLst/>
              <a:gdLst/>
              <a:ahLst/>
              <a:cxnLst/>
              <a:rect l="l" t="t" r="r" b="b"/>
              <a:pathLst>
                <a:path w="583" h="650" extrusionOk="0">
                  <a:moveTo>
                    <a:pt x="249" y="1"/>
                  </a:moveTo>
                  <a:cubicBezTo>
                    <a:pt x="126" y="1"/>
                    <a:pt x="1" y="115"/>
                    <a:pt x="62" y="269"/>
                  </a:cubicBezTo>
                  <a:lnTo>
                    <a:pt x="168" y="529"/>
                  </a:lnTo>
                  <a:cubicBezTo>
                    <a:pt x="197" y="601"/>
                    <a:pt x="269" y="649"/>
                    <a:pt x="351" y="649"/>
                  </a:cubicBezTo>
                  <a:cubicBezTo>
                    <a:pt x="486" y="649"/>
                    <a:pt x="582" y="509"/>
                    <a:pt x="529" y="384"/>
                  </a:cubicBezTo>
                  <a:lnTo>
                    <a:pt x="423" y="125"/>
                  </a:lnTo>
                  <a:cubicBezTo>
                    <a:pt x="389" y="38"/>
                    <a:pt x="319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522;p87"/>
            <p:cNvSpPr/>
            <p:nvPr/>
          </p:nvSpPr>
          <p:spPr>
            <a:xfrm>
              <a:off x="1970858" y="1782109"/>
              <a:ext cx="14792" cy="16995"/>
            </a:xfrm>
            <a:custGeom>
              <a:avLst/>
              <a:gdLst/>
              <a:ahLst/>
              <a:cxnLst/>
              <a:rect l="l" t="t" r="r" b="b"/>
              <a:pathLst>
                <a:path w="564" h="648" extrusionOk="0">
                  <a:moveTo>
                    <a:pt x="219" y="0"/>
                  </a:moveTo>
                  <a:cubicBezTo>
                    <a:pt x="196" y="0"/>
                    <a:pt x="172" y="5"/>
                    <a:pt x="149" y="14"/>
                  </a:cubicBezTo>
                  <a:lnTo>
                    <a:pt x="145" y="14"/>
                  </a:lnTo>
                  <a:cubicBezTo>
                    <a:pt x="48" y="52"/>
                    <a:pt x="0" y="168"/>
                    <a:pt x="39" y="264"/>
                  </a:cubicBezTo>
                  <a:lnTo>
                    <a:pt x="145" y="524"/>
                  </a:lnTo>
                  <a:cubicBezTo>
                    <a:pt x="178" y="611"/>
                    <a:pt x="246" y="647"/>
                    <a:pt x="315" y="647"/>
                  </a:cubicBezTo>
                  <a:cubicBezTo>
                    <a:pt x="438" y="647"/>
                    <a:pt x="564" y="533"/>
                    <a:pt x="506" y="379"/>
                  </a:cubicBezTo>
                  <a:lnTo>
                    <a:pt x="400" y="119"/>
                  </a:lnTo>
                  <a:cubicBezTo>
                    <a:pt x="370" y="46"/>
                    <a:pt x="296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523;p87"/>
            <p:cNvSpPr/>
            <p:nvPr/>
          </p:nvSpPr>
          <p:spPr>
            <a:xfrm>
              <a:off x="2030551" y="1635261"/>
              <a:ext cx="21375" cy="13061"/>
            </a:xfrm>
            <a:custGeom>
              <a:avLst/>
              <a:gdLst/>
              <a:ahLst/>
              <a:cxnLst/>
              <a:rect l="l" t="t" r="r" b="b"/>
              <a:pathLst>
                <a:path w="815" h="498" extrusionOk="0">
                  <a:moveTo>
                    <a:pt x="540" y="0"/>
                  </a:moveTo>
                  <a:cubicBezTo>
                    <a:pt x="516" y="0"/>
                    <a:pt x="489" y="5"/>
                    <a:pt x="462" y="17"/>
                  </a:cubicBezTo>
                  <a:lnTo>
                    <a:pt x="202" y="122"/>
                  </a:lnTo>
                  <a:cubicBezTo>
                    <a:pt x="0" y="204"/>
                    <a:pt x="58" y="498"/>
                    <a:pt x="275" y="498"/>
                  </a:cubicBezTo>
                  <a:cubicBezTo>
                    <a:pt x="299" y="498"/>
                    <a:pt x="323" y="493"/>
                    <a:pt x="347" y="483"/>
                  </a:cubicBezTo>
                  <a:lnTo>
                    <a:pt x="607" y="377"/>
                  </a:lnTo>
                  <a:cubicBezTo>
                    <a:pt x="815" y="292"/>
                    <a:pt x="726" y="0"/>
                    <a:pt x="5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524;p87"/>
            <p:cNvSpPr/>
            <p:nvPr/>
          </p:nvSpPr>
          <p:spPr>
            <a:xfrm>
              <a:off x="1818371" y="1720815"/>
              <a:ext cx="21690" cy="13114"/>
            </a:xfrm>
            <a:custGeom>
              <a:avLst/>
              <a:gdLst/>
              <a:ahLst/>
              <a:cxnLst/>
              <a:rect l="l" t="t" r="r" b="b"/>
              <a:pathLst>
                <a:path w="827" h="500" extrusionOk="0">
                  <a:moveTo>
                    <a:pt x="551" y="1"/>
                  </a:moveTo>
                  <a:cubicBezTo>
                    <a:pt x="527" y="1"/>
                    <a:pt x="501" y="6"/>
                    <a:pt x="473" y="17"/>
                  </a:cubicBezTo>
                  <a:lnTo>
                    <a:pt x="213" y="123"/>
                  </a:lnTo>
                  <a:cubicBezTo>
                    <a:pt x="1" y="208"/>
                    <a:pt x="89" y="500"/>
                    <a:pt x="278" y="500"/>
                  </a:cubicBezTo>
                  <a:cubicBezTo>
                    <a:pt x="303" y="500"/>
                    <a:pt x="330" y="495"/>
                    <a:pt x="358" y="484"/>
                  </a:cubicBezTo>
                  <a:lnTo>
                    <a:pt x="618" y="378"/>
                  </a:lnTo>
                  <a:cubicBezTo>
                    <a:pt x="826" y="293"/>
                    <a:pt x="737" y="1"/>
                    <a:pt x="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21286" y="1008562"/>
            <a:ext cx="24917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март-апрель</a:t>
            </a:r>
          </a:p>
          <a:p>
            <a:pPr algn="ctr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этап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</a:p>
          <a:p>
            <a:pPr algn="ctr"/>
            <a:endPara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– октябрь </a:t>
            </a:r>
          </a:p>
          <a:p>
            <a:pPr algn="ctr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714" y="1076729"/>
            <a:ext cx="2775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Номинации:</a:t>
            </a:r>
          </a:p>
        </p:txBody>
      </p:sp>
      <p:grpSp>
        <p:nvGrpSpPr>
          <p:cNvPr id="32" name="Google Shape;8645;p86"/>
          <p:cNvGrpSpPr/>
          <p:nvPr/>
        </p:nvGrpSpPr>
        <p:grpSpPr>
          <a:xfrm>
            <a:off x="158886" y="1198675"/>
            <a:ext cx="407992" cy="634582"/>
            <a:chOff x="920682" y="3811650"/>
            <a:chExt cx="220357" cy="378353"/>
          </a:xfrm>
        </p:grpSpPr>
        <p:sp>
          <p:nvSpPr>
            <p:cNvPr id="33" name="Google Shape;8646;p86"/>
            <p:cNvSpPr/>
            <p:nvPr/>
          </p:nvSpPr>
          <p:spPr>
            <a:xfrm>
              <a:off x="1004563" y="3984464"/>
              <a:ext cx="52596" cy="94850"/>
            </a:xfrm>
            <a:custGeom>
              <a:avLst/>
              <a:gdLst/>
              <a:ahLst/>
              <a:cxnLst/>
              <a:rect l="l" t="t" r="r" b="b"/>
              <a:pathLst>
                <a:path w="2009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2009" y="3623"/>
                  </a:lnTo>
                  <a:lnTo>
                    <a:pt x="2009" y="1"/>
                  </a:ln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647;p86"/>
            <p:cNvSpPr/>
            <p:nvPr/>
          </p:nvSpPr>
          <p:spPr>
            <a:xfrm>
              <a:off x="1030848" y="3984464"/>
              <a:ext cx="26311" cy="94850"/>
            </a:xfrm>
            <a:custGeom>
              <a:avLst/>
              <a:gdLst/>
              <a:ahLst/>
              <a:cxnLst/>
              <a:rect l="l" t="t" r="r" b="b"/>
              <a:pathLst>
                <a:path w="1005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1005" y="3623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648;p86"/>
            <p:cNvSpPr/>
            <p:nvPr/>
          </p:nvSpPr>
          <p:spPr>
            <a:xfrm>
              <a:off x="957413" y="3836443"/>
              <a:ext cx="146791" cy="177108"/>
            </a:xfrm>
            <a:custGeom>
              <a:avLst/>
              <a:gdLst/>
              <a:ahLst/>
              <a:cxnLst/>
              <a:rect l="l" t="t" r="r" b="b"/>
              <a:pathLst>
                <a:path w="5607" h="6765" extrusionOk="0">
                  <a:moveTo>
                    <a:pt x="120" y="0"/>
                  </a:moveTo>
                  <a:cubicBezTo>
                    <a:pt x="67" y="0"/>
                    <a:pt x="24" y="39"/>
                    <a:pt x="24" y="92"/>
                  </a:cubicBezTo>
                  <a:lnTo>
                    <a:pt x="24" y="3944"/>
                  </a:lnTo>
                  <a:cubicBezTo>
                    <a:pt x="0" y="5496"/>
                    <a:pt x="1254" y="6764"/>
                    <a:pt x="2806" y="6764"/>
                  </a:cubicBezTo>
                  <a:cubicBezTo>
                    <a:pt x="4357" y="6764"/>
                    <a:pt x="5606" y="5496"/>
                    <a:pt x="5587" y="3944"/>
                  </a:cubicBezTo>
                  <a:lnTo>
                    <a:pt x="5587" y="92"/>
                  </a:lnTo>
                  <a:cubicBezTo>
                    <a:pt x="5587" y="39"/>
                    <a:pt x="5544" y="0"/>
                    <a:pt x="5491" y="0"/>
                  </a:cubicBezTo>
                  <a:close/>
                </a:path>
              </a:pathLst>
            </a:custGeom>
            <a:solidFill>
              <a:srgbClr val="CAD5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649;p86"/>
            <p:cNvSpPr/>
            <p:nvPr/>
          </p:nvSpPr>
          <p:spPr>
            <a:xfrm>
              <a:off x="978540" y="3836443"/>
              <a:ext cx="125167" cy="157028"/>
            </a:xfrm>
            <a:custGeom>
              <a:avLst/>
              <a:gdLst/>
              <a:ahLst/>
              <a:cxnLst/>
              <a:rect l="l" t="t" r="r" b="b"/>
              <a:pathLst>
                <a:path w="4781" h="5998" extrusionOk="0">
                  <a:moveTo>
                    <a:pt x="0" y="0"/>
                  </a:moveTo>
                  <a:lnTo>
                    <a:pt x="0" y="3214"/>
                  </a:lnTo>
                  <a:cubicBezTo>
                    <a:pt x="0" y="4843"/>
                    <a:pt x="1337" y="5998"/>
                    <a:pt x="2785" y="5998"/>
                  </a:cubicBezTo>
                  <a:cubicBezTo>
                    <a:pt x="3275" y="5998"/>
                    <a:pt x="3779" y="5865"/>
                    <a:pt x="4247" y="5573"/>
                  </a:cubicBezTo>
                  <a:cubicBezTo>
                    <a:pt x="4593" y="5102"/>
                    <a:pt x="4780" y="4530"/>
                    <a:pt x="4780" y="3944"/>
                  </a:cubicBezTo>
                  <a:lnTo>
                    <a:pt x="4780" y="92"/>
                  </a:lnTo>
                  <a:cubicBezTo>
                    <a:pt x="4780" y="39"/>
                    <a:pt x="4737" y="0"/>
                    <a:pt x="4684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650;p86"/>
            <p:cNvSpPr/>
            <p:nvPr/>
          </p:nvSpPr>
          <p:spPr>
            <a:xfrm>
              <a:off x="926206" y="3817331"/>
              <a:ext cx="209178" cy="40003"/>
            </a:xfrm>
            <a:custGeom>
              <a:avLst/>
              <a:gdLst/>
              <a:ahLst/>
              <a:cxnLst/>
              <a:rect l="l" t="t" r="r" b="b"/>
              <a:pathLst>
                <a:path w="7990" h="1528" extrusionOk="0">
                  <a:moveTo>
                    <a:pt x="577" y="0"/>
                  </a:moveTo>
                  <a:cubicBezTo>
                    <a:pt x="260" y="0"/>
                    <a:pt x="5" y="260"/>
                    <a:pt x="1" y="577"/>
                  </a:cubicBezTo>
                  <a:lnTo>
                    <a:pt x="1" y="956"/>
                  </a:lnTo>
                  <a:cubicBezTo>
                    <a:pt x="5" y="1273"/>
                    <a:pt x="260" y="1528"/>
                    <a:pt x="577" y="1528"/>
                  </a:cubicBezTo>
                  <a:lnTo>
                    <a:pt x="7418" y="1528"/>
                  </a:lnTo>
                  <a:cubicBezTo>
                    <a:pt x="7735" y="1528"/>
                    <a:pt x="7990" y="1273"/>
                    <a:pt x="7990" y="956"/>
                  </a:cubicBezTo>
                  <a:lnTo>
                    <a:pt x="7990" y="577"/>
                  </a:lnTo>
                  <a:cubicBezTo>
                    <a:pt x="7990" y="260"/>
                    <a:pt x="7735" y="0"/>
                    <a:pt x="7418" y="0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651;p86"/>
            <p:cNvSpPr/>
            <p:nvPr/>
          </p:nvSpPr>
          <p:spPr>
            <a:xfrm>
              <a:off x="952622" y="3817331"/>
              <a:ext cx="182763" cy="40003"/>
            </a:xfrm>
            <a:custGeom>
              <a:avLst/>
              <a:gdLst/>
              <a:ahLst/>
              <a:cxnLst/>
              <a:rect l="l" t="t" r="r" b="b"/>
              <a:pathLst>
                <a:path w="6981" h="1528" extrusionOk="0">
                  <a:moveTo>
                    <a:pt x="577" y="0"/>
                  </a:moveTo>
                  <a:cubicBezTo>
                    <a:pt x="255" y="0"/>
                    <a:pt x="1" y="260"/>
                    <a:pt x="1" y="577"/>
                  </a:cubicBezTo>
                  <a:lnTo>
                    <a:pt x="1" y="956"/>
                  </a:lnTo>
                  <a:cubicBezTo>
                    <a:pt x="1" y="1273"/>
                    <a:pt x="255" y="1528"/>
                    <a:pt x="577" y="1528"/>
                  </a:cubicBezTo>
                  <a:lnTo>
                    <a:pt x="6409" y="1528"/>
                  </a:lnTo>
                  <a:cubicBezTo>
                    <a:pt x="6726" y="1528"/>
                    <a:pt x="6981" y="1273"/>
                    <a:pt x="6981" y="956"/>
                  </a:cubicBezTo>
                  <a:lnTo>
                    <a:pt x="6981" y="577"/>
                  </a:lnTo>
                  <a:cubicBezTo>
                    <a:pt x="6981" y="260"/>
                    <a:pt x="6726" y="0"/>
                    <a:pt x="6409" y="0"/>
                  </a:cubicBez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652;p86"/>
            <p:cNvSpPr/>
            <p:nvPr/>
          </p:nvSpPr>
          <p:spPr>
            <a:xfrm>
              <a:off x="981420" y="3879430"/>
              <a:ext cx="99013" cy="91316"/>
            </a:xfrm>
            <a:custGeom>
              <a:avLst/>
              <a:gdLst/>
              <a:ahLst/>
              <a:cxnLst/>
              <a:rect l="l" t="t" r="r" b="b"/>
              <a:pathLst>
                <a:path w="3782" h="3488" extrusionOk="0">
                  <a:moveTo>
                    <a:pt x="1889" y="1"/>
                  </a:moveTo>
                  <a:cubicBezTo>
                    <a:pt x="1807" y="1"/>
                    <a:pt x="1725" y="43"/>
                    <a:pt x="1682" y="126"/>
                  </a:cubicBezTo>
                  <a:lnTo>
                    <a:pt x="1303" y="900"/>
                  </a:lnTo>
                  <a:cubicBezTo>
                    <a:pt x="1264" y="967"/>
                    <a:pt x="1197" y="1015"/>
                    <a:pt x="1120" y="1029"/>
                  </a:cubicBezTo>
                  <a:lnTo>
                    <a:pt x="270" y="1149"/>
                  </a:lnTo>
                  <a:cubicBezTo>
                    <a:pt x="77" y="1178"/>
                    <a:pt x="1" y="1418"/>
                    <a:pt x="140" y="1553"/>
                  </a:cubicBezTo>
                  <a:lnTo>
                    <a:pt x="755" y="2153"/>
                  </a:lnTo>
                  <a:cubicBezTo>
                    <a:pt x="808" y="2211"/>
                    <a:pt x="832" y="2288"/>
                    <a:pt x="817" y="2365"/>
                  </a:cubicBezTo>
                  <a:lnTo>
                    <a:pt x="673" y="3210"/>
                  </a:lnTo>
                  <a:cubicBezTo>
                    <a:pt x="647" y="3363"/>
                    <a:pt x="768" y="3488"/>
                    <a:pt x="905" y="3488"/>
                  </a:cubicBezTo>
                  <a:cubicBezTo>
                    <a:pt x="941" y="3488"/>
                    <a:pt x="978" y="3479"/>
                    <a:pt x="1014" y="3460"/>
                  </a:cubicBezTo>
                  <a:lnTo>
                    <a:pt x="1778" y="3061"/>
                  </a:lnTo>
                  <a:cubicBezTo>
                    <a:pt x="1812" y="3042"/>
                    <a:pt x="1849" y="3033"/>
                    <a:pt x="1886" y="3033"/>
                  </a:cubicBezTo>
                  <a:cubicBezTo>
                    <a:pt x="1923" y="3033"/>
                    <a:pt x="1961" y="3042"/>
                    <a:pt x="1994" y="3061"/>
                  </a:cubicBezTo>
                  <a:lnTo>
                    <a:pt x="2753" y="3460"/>
                  </a:lnTo>
                  <a:cubicBezTo>
                    <a:pt x="2789" y="3479"/>
                    <a:pt x="2826" y="3488"/>
                    <a:pt x="2863" y="3488"/>
                  </a:cubicBezTo>
                  <a:cubicBezTo>
                    <a:pt x="3000" y="3488"/>
                    <a:pt x="3122" y="3363"/>
                    <a:pt x="3099" y="3210"/>
                  </a:cubicBezTo>
                  <a:lnTo>
                    <a:pt x="2960" y="2365"/>
                  </a:lnTo>
                  <a:cubicBezTo>
                    <a:pt x="2946" y="2288"/>
                    <a:pt x="2970" y="2211"/>
                    <a:pt x="3027" y="2153"/>
                  </a:cubicBezTo>
                  <a:lnTo>
                    <a:pt x="3642" y="1553"/>
                  </a:lnTo>
                  <a:cubicBezTo>
                    <a:pt x="3781" y="1418"/>
                    <a:pt x="3705" y="1178"/>
                    <a:pt x="3508" y="1154"/>
                  </a:cubicBezTo>
                  <a:lnTo>
                    <a:pt x="2662" y="1029"/>
                  </a:lnTo>
                  <a:cubicBezTo>
                    <a:pt x="2580" y="1020"/>
                    <a:pt x="2513" y="972"/>
                    <a:pt x="2480" y="900"/>
                  </a:cubicBezTo>
                  <a:lnTo>
                    <a:pt x="2100" y="131"/>
                  </a:lnTo>
                  <a:cubicBezTo>
                    <a:pt x="2056" y="44"/>
                    <a:pt x="1973" y="1"/>
                    <a:pt x="1889" y="1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653;p86"/>
            <p:cNvSpPr/>
            <p:nvPr/>
          </p:nvSpPr>
          <p:spPr>
            <a:xfrm>
              <a:off x="980661" y="4063816"/>
              <a:ext cx="100400" cy="39663"/>
            </a:xfrm>
            <a:custGeom>
              <a:avLst/>
              <a:gdLst/>
              <a:ahLst/>
              <a:cxnLst/>
              <a:rect l="l" t="t" r="r" b="b"/>
              <a:pathLst>
                <a:path w="3835" h="1515" extrusionOk="0">
                  <a:moveTo>
                    <a:pt x="231" y="1"/>
                  </a:moveTo>
                  <a:cubicBezTo>
                    <a:pt x="106" y="1"/>
                    <a:pt x="1" y="102"/>
                    <a:pt x="6" y="232"/>
                  </a:cubicBezTo>
                  <a:lnTo>
                    <a:pt x="6" y="1514"/>
                  </a:lnTo>
                  <a:lnTo>
                    <a:pt x="3834" y="1514"/>
                  </a:lnTo>
                  <a:lnTo>
                    <a:pt x="3834" y="232"/>
                  </a:lnTo>
                  <a:cubicBezTo>
                    <a:pt x="3834" y="102"/>
                    <a:pt x="3734" y="1"/>
                    <a:pt x="3609" y="1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654;p86"/>
            <p:cNvSpPr/>
            <p:nvPr/>
          </p:nvSpPr>
          <p:spPr>
            <a:xfrm>
              <a:off x="958041" y="4091750"/>
              <a:ext cx="145666" cy="41521"/>
            </a:xfrm>
            <a:custGeom>
              <a:avLst/>
              <a:gdLst/>
              <a:ahLst/>
              <a:cxnLst/>
              <a:rect l="l" t="t" r="r" b="b"/>
              <a:pathLst>
                <a:path w="5564" h="1586" extrusionOk="0">
                  <a:moveTo>
                    <a:pt x="288" y="0"/>
                  </a:moveTo>
                  <a:cubicBezTo>
                    <a:pt x="130" y="0"/>
                    <a:pt x="0" y="130"/>
                    <a:pt x="0" y="289"/>
                  </a:cubicBezTo>
                  <a:lnTo>
                    <a:pt x="0" y="1586"/>
                  </a:lnTo>
                  <a:lnTo>
                    <a:pt x="5563" y="1586"/>
                  </a:lnTo>
                  <a:lnTo>
                    <a:pt x="5563" y="289"/>
                  </a:lnTo>
                  <a:cubicBezTo>
                    <a:pt x="5563" y="130"/>
                    <a:pt x="5433" y="0"/>
                    <a:pt x="5275" y="0"/>
                  </a:cubicBez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655;p86"/>
            <p:cNvSpPr/>
            <p:nvPr/>
          </p:nvSpPr>
          <p:spPr>
            <a:xfrm>
              <a:off x="926206" y="4112511"/>
              <a:ext cx="209178" cy="72074"/>
            </a:xfrm>
            <a:custGeom>
              <a:avLst/>
              <a:gdLst/>
              <a:ahLst/>
              <a:cxnLst/>
              <a:rect l="l" t="t" r="r" b="b"/>
              <a:pathLst>
                <a:path w="7990" h="2753" extrusionOk="0">
                  <a:moveTo>
                    <a:pt x="659" y="0"/>
                  </a:moveTo>
                  <a:cubicBezTo>
                    <a:pt x="299" y="5"/>
                    <a:pt x="5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9" y="2748"/>
                    <a:pt x="659" y="2753"/>
                  </a:cubicBezTo>
                  <a:lnTo>
                    <a:pt x="7332" y="2753"/>
                  </a:lnTo>
                  <a:cubicBezTo>
                    <a:pt x="7697" y="2748"/>
                    <a:pt x="7990" y="2455"/>
                    <a:pt x="7990" y="2090"/>
                  </a:cubicBezTo>
                  <a:lnTo>
                    <a:pt x="7990" y="658"/>
                  </a:lnTo>
                  <a:cubicBezTo>
                    <a:pt x="7990" y="298"/>
                    <a:pt x="7697" y="5"/>
                    <a:pt x="7332" y="0"/>
                  </a:cubicBezTo>
                  <a:close/>
                </a:path>
              </a:pathLst>
            </a:custGeom>
            <a:solidFill>
              <a:srgbClr val="88A1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656;p86"/>
            <p:cNvSpPr/>
            <p:nvPr/>
          </p:nvSpPr>
          <p:spPr>
            <a:xfrm>
              <a:off x="952491" y="4112511"/>
              <a:ext cx="182893" cy="72074"/>
            </a:xfrm>
            <a:custGeom>
              <a:avLst/>
              <a:gdLst/>
              <a:ahLst/>
              <a:cxnLst/>
              <a:rect l="l" t="t" r="r" b="b"/>
              <a:pathLst>
                <a:path w="6986" h="2753" extrusionOk="0">
                  <a:moveTo>
                    <a:pt x="659" y="0"/>
                  </a:moveTo>
                  <a:cubicBezTo>
                    <a:pt x="299" y="5"/>
                    <a:pt x="1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4" y="2748"/>
                    <a:pt x="659" y="2753"/>
                  </a:cubicBezTo>
                  <a:lnTo>
                    <a:pt x="6328" y="2753"/>
                  </a:lnTo>
                  <a:cubicBezTo>
                    <a:pt x="6693" y="2748"/>
                    <a:pt x="6986" y="2455"/>
                    <a:pt x="6986" y="2090"/>
                  </a:cubicBezTo>
                  <a:lnTo>
                    <a:pt x="6986" y="658"/>
                  </a:lnTo>
                  <a:cubicBezTo>
                    <a:pt x="6986" y="293"/>
                    <a:pt x="6688" y="0"/>
                    <a:pt x="6328" y="0"/>
                  </a:cubicBez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657;p86"/>
            <p:cNvSpPr/>
            <p:nvPr/>
          </p:nvSpPr>
          <p:spPr>
            <a:xfrm>
              <a:off x="920682" y="3811650"/>
              <a:ext cx="220357" cy="378353"/>
            </a:xfrm>
            <a:custGeom>
              <a:avLst/>
              <a:gdLst/>
              <a:ahLst/>
              <a:cxnLst/>
              <a:rect l="l" t="t" r="r" b="b"/>
              <a:pathLst>
                <a:path w="8417" h="14452" extrusionOk="0">
                  <a:moveTo>
                    <a:pt x="5001" y="7774"/>
                  </a:moveTo>
                  <a:lnTo>
                    <a:pt x="5001" y="9422"/>
                  </a:lnTo>
                  <a:lnTo>
                    <a:pt x="3416" y="9422"/>
                  </a:lnTo>
                  <a:lnTo>
                    <a:pt x="3416" y="7774"/>
                  </a:lnTo>
                  <a:cubicBezTo>
                    <a:pt x="3675" y="7846"/>
                    <a:pt x="3942" y="7882"/>
                    <a:pt x="4209" y="7882"/>
                  </a:cubicBezTo>
                  <a:cubicBezTo>
                    <a:pt x="4475" y="7882"/>
                    <a:pt x="4742" y="7846"/>
                    <a:pt x="5001" y="7774"/>
                  </a:cubicBezTo>
                  <a:close/>
                  <a:moveTo>
                    <a:pt x="5909" y="9849"/>
                  </a:moveTo>
                  <a:lnTo>
                    <a:pt x="5909" y="10488"/>
                  </a:lnTo>
                  <a:lnTo>
                    <a:pt x="2503" y="10488"/>
                  </a:lnTo>
                  <a:lnTo>
                    <a:pt x="2503" y="9849"/>
                  </a:lnTo>
                  <a:close/>
                  <a:moveTo>
                    <a:pt x="6774" y="10916"/>
                  </a:moveTo>
                  <a:lnTo>
                    <a:pt x="6774" y="11281"/>
                  </a:lnTo>
                  <a:lnTo>
                    <a:pt x="1638" y="11281"/>
                  </a:lnTo>
                  <a:lnTo>
                    <a:pt x="1638" y="10916"/>
                  </a:lnTo>
                  <a:lnTo>
                    <a:pt x="2503" y="10916"/>
                  </a:lnTo>
                  <a:lnTo>
                    <a:pt x="2503" y="10935"/>
                  </a:lnTo>
                  <a:lnTo>
                    <a:pt x="5914" y="10935"/>
                  </a:lnTo>
                  <a:lnTo>
                    <a:pt x="5914" y="10916"/>
                  </a:lnTo>
                  <a:close/>
                  <a:moveTo>
                    <a:pt x="7543" y="11708"/>
                  </a:moveTo>
                  <a:cubicBezTo>
                    <a:pt x="7792" y="11708"/>
                    <a:pt x="7989" y="11905"/>
                    <a:pt x="7989" y="12150"/>
                  </a:cubicBezTo>
                  <a:lnTo>
                    <a:pt x="7989" y="13582"/>
                  </a:lnTo>
                  <a:cubicBezTo>
                    <a:pt x="7989" y="13827"/>
                    <a:pt x="7792" y="14029"/>
                    <a:pt x="7543" y="14029"/>
                  </a:cubicBezTo>
                  <a:lnTo>
                    <a:pt x="870" y="14029"/>
                  </a:lnTo>
                  <a:cubicBezTo>
                    <a:pt x="625" y="14029"/>
                    <a:pt x="428" y="13827"/>
                    <a:pt x="428" y="13582"/>
                  </a:cubicBezTo>
                  <a:lnTo>
                    <a:pt x="428" y="12150"/>
                  </a:lnTo>
                  <a:cubicBezTo>
                    <a:pt x="428" y="11905"/>
                    <a:pt x="625" y="11708"/>
                    <a:pt x="870" y="11708"/>
                  </a:cubicBezTo>
                  <a:close/>
                  <a:moveTo>
                    <a:pt x="788" y="1"/>
                  </a:moveTo>
                  <a:cubicBezTo>
                    <a:pt x="356" y="1"/>
                    <a:pt x="0" y="352"/>
                    <a:pt x="0" y="789"/>
                  </a:cubicBezTo>
                  <a:lnTo>
                    <a:pt x="0" y="1168"/>
                  </a:lnTo>
                  <a:cubicBezTo>
                    <a:pt x="0" y="1605"/>
                    <a:pt x="356" y="1956"/>
                    <a:pt x="788" y="1956"/>
                  </a:cubicBezTo>
                  <a:lnTo>
                    <a:pt x="1216" y="1956"/>
                  </a:lnTo>
                  <a:lnTo>
                    <a:pt x="1216" y="4887"/>
                  </a:lnTo>
                  <a:cubicBezTo>
                    <a:pt x="1216" y="6068"/>
                    <a:pt x="1907" y="7140"/>
                    <a:pt x="2988" y="7620"/>
                  </a:cubicBezTo>
                  <a:lnTo>
                    <a:pt x="2988" y="9422"/>
                  </a:lnTo>
                  <a:lnTo>
                    <a:pt x="2297" y="9422"/>
                  </a:lnTo>
                  <a:cubicBezTo>
                    <a:pt x="2177" y="9422"/>
                    <a:pt x="2080" y="9518"/>
                    <a:pt x="2080" y="9633"/>
                  </a:cubicBezTo>
                  <a:lnTo>
                    <a:pt x="2080" y="10488"/>
                  </a:lnTo>
                  <a:lnTo>
                    <a:pt x="1427" y="10488"/>
                  </a:lnTo>
                  <a:cubicBezTo>
                    <a:pt x="1312" y="10488"/>
                    <a:pt x="1216" y="10584"/>
                    <a:pt x="1216" y="10699"/>
                  </a:cubicBezTo>
                  <a:lnTo>
                    <a:pt x="1216" y="11281"/>
                  </a:lnTo>
                  <a:lnTo>
                    <a:pt x="870" y="11281"/>
                  </a:lnTo>
                  <a:cubicBezTo>
                    <a:pt x="389" y="11281"/>
                    <a:pt x="0" y="11670"/>
                    <a:pt x="0" y="12150"/>
                  </a:cubicBezTo>
                  <a:lnTo>
                    <a:pt x="0" y="13582"/>
                  </a:lnTo>
                  <a:cubicBezTo>
                    <a:pt x="0" y="14062"/>
                    <a:pt x="389" y="14451"/>
                    <a:pt x="870" y="14451"/>
                  </a:cubicBezTo>
                  <a:lnTo>
                    <a:pt x="7543" y="14451"/>
                  </a:lnTo>
                  <a:cubicBezTo>
                    <a:pt x="8023" y="14451"/>
                    <a:pt x="8412" y="14062"/>
                    <a:pt x="8417" y="13582"/>
                  </a:cubicBezTo>
                  <a:lnTo>
                    <a:pt x="8417" y="12150"/>
                  </a:lnTo>
                  <a:cubicBezTo>
                    <a:pt x="8412" y="11670"/>
                    <a:pt x="8023" y="11281"/>
                    <a:pt x="7543" y="11281"/>
                  </a:cubicBezTo>
                  <a:lnTo>
                    <a:pt x="7202" y="11281"/>
                  </a:lnTo>
                  <a:lnTo>
                    <a:pt x="7202" y="10704"/>
                  </a:lnTo>
                  <a:cubicBezTo>
                    <a:pt x="7202" y="10584"/>
                    <a:pt x="7105" y="10488"/>
                    <a:pt x="6990" y="10488"/>
                  </a:cubicBezTo>
                  <a:lnTo>
                    <a:pt x="6337" y="10488"/>
                  </a:lnTo>
                  <a:lnTo>
                    <a:pt x="6337" y="9638"/>
                  </a:lnTo>
                  <a:cubicBezTo>
                    <a:pt x="6337" y="9518"/>
                    <a:pt x="6241" y="9422"/>
                    <a:pt x="6125" y="9422"/>
                  </a:cubicBezTo>
                  <a:lnTo>
                    <a:pt x="5424" y="9422"/>
                  </a:lnTo>
                  <a:lnTo>
                    <a:pt x="5424" y="7620"/>
                  </a:lnTo>
                  <a:cubicBezTo>
                    <a:pt x="5808" y="7452"/>
                    <a:pt x="6149" y="7202"/>
                    <a:pt x="6433" y="6890"/>
                  </a:cubicBezTo>
                  <a:cubicBezTo>
                    <a:pt x="6574" y="6731"/>
                    <a:pt x="6430" y="6532"/>
                    <a:pt x="6270" y="6532"/>
                  </a:cubicBezTo>
                  <a:cubicBezTo>
                    <a:pt x="6217" y="6532"/>
                    <a:pt x="6163" y="6554"/>
                    <a:pt x="6116" y="6606"/>
                  </a:cubicBezTo>
                  <a:cubicBezTo>
                    <a:pt x="5620" y="7156"/>
                    <a:pt x="4922" y="7456"/>
                    <a:pt x="4208" y="7456"/>
                  </a:cubicBezTo>
                  <a:cubicBezTo>
                    <a:pt x="3899" y="7456"/>
                    <a:pt x="3587" y="7400"/>
                    <a:pt x="3286" y="7284"/>
                  </a:cubicBezTo>
                  <a:cubicBezTo>
                    <a:pt x="2297" y="6904"/>
                    <a:pt x="1638" y="5953"/>
                    <a:pt x="1638" y="4887"/>
                  </a:cubicBezTo>
                  <a:lnTo>
                    <a:pt x="1638" y="1956"/>
                  </a:lnTo>
                  <a:lnTo>
                    <a:pt x="6774" y="1956"/>
                  </a:lnTo>
                  <a:lnTo>
                    <a:pt x="6774" y="4887"/>
                  </a:lnTo>
                  <a:cubicBezTo>
                    <a:pt x="6774" y="5257"/>
                    <a:pt x="6697" y="5617"/>
                    <a:pt x="6543" y="5953"/>
                  </a:cubicBezTo>
                  <a:cubicBezTo>
                    <a:pt x="6495" y="6059"/>
                    <a:pt x="6543" y="6188"/>
                    <a:pt x="6649" y="6237"/>
                  </a:cubicBezTo>
                  <a:cubicBezTo>
                    <a:pt x="6678" y="6246"/>
                    <a:pt x="6707" y="6256"/>
                    <a:pt x="6740" y="6256"/>
                  </a:cubicBezTo>
                  <a:cubicBezTo>
                    <a:pt x="6822" y="6256"/>
                    <a:pt x="6899" y="6208"/>
                    <a:pt x="6933" y="6131"/>
                  </a:cubicBezTo>
                  <a:cubicBezTo>
                    <a:pt x="7110" y="5742"/>
                    <a:pt x="7202" y="5319"/>
                    <a:pt x="7202" y="4891"/>
                  </a:cubicBezTo>
                  <a:lnTo>
                    <a:pt x="7202" y="1956"/>
                  </a:lnTo>
                  <a:lnTo>
                    <a:pt x="7629" y="1956"/>
                  </a:lnTo>
                  <a:cubicBezTo>
                    <a:pt x="8061" y="1956"/>
                    <a:pt x="8412" y="1605"/>
                    <a:pt x="8417" y="1168"/>
                  </a:cubicBezTo>
                  <a:lnTo>
                    <a:pt x="8417" y="789"/>
                  </a:lnTo>
                  <a:cubicBezTo>
                    <a:pt x="8412" y="352"/>
                    <a:pt x="8061" y="1"/>
                    <a:pt x="7629" y="1"/>
                  </a:cubicBezTo>
                  <a:lnTo>
                    <a:pt x="2671" y="1"/>
                  </a:lnTo>
                  <a:cubicBezTo>
                    <a:pt x="2388" y="1"/>
                    <a:pt x="2388" y="424"/>
                    <a:pt x="2671" y="428"/>
                  </a:cubicBezTo>
                  <a:lnTo>
                    <a:pt x="7629" y="428"/>
                  </a:lnTo>
                  <a:cubicBezTo>
                    <a:pt x="7826" y="428"/>
                    <a:pt x="7989" y="587"/>
                    <a:pt x="7989" y="789"/>
                  </a:cubicBezTo>
                  <a:lnTo>
                    <a:pt x="7989" y="1168"/>
                  </a:lnTo>
                  <a:cubicBezTo>
                    <a:pt x="7989" y="1365"/>
                    <a:pt x="7826" y="1529"/>
                    <a:pt x="7629" y="1529"/>
                  </a:cubicBezTo>
                  <a:lnTo>
                    <a:pt x="788" y="1529"/>
                  </a:lnTo>
                  <a:cubicBezTo>
                    <a:pt x="591" y="1529"/>
                    <a:pt x="428" y="1365"/>
                    <a:pt x="428" y="1168"/>
                  </a:cubicBezTo>
                  <a:lnTo>
                    <a:pt x="428" y="789"/>
                  </a:lnTo>
                  <a:cubicBezTo>
                    <a:pt x="428" y="587"/>
                    <a:pt x="591" y="428"/>
                    <a:pt x="788" y="428"/>
                  </a:cubicBezTo>
                  <a:lnTo>
                    <a:pt x="1821" y="428"/>
                  </a:lnTo>
                  <a:cubicBezTo>
                    <a:pt x="2104" y="424"/>
                    <a:pt x="2104" y="1"/>
                    <a:pt x="182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658;p86"/>
            <p:cNvSpPr/>
            <p:nvPr/>
          </p:nvSpPr>
          <p:spPr>
            <a:xfrm>
              <a:off x="974011" y="3873828"/>
              <a:ext cx="113464" cy="102495"/>
            </a:xfrm>
            <a:custGeom>
              <a:avLst/>
              <a:gdLst/>
              <a:ahLst/>
              <a:cxnLst/>
              <a:rect l="l" t="t" r="r" b="b"/>
              <a:pathLst>
                <a:path w="4334" h="3915" extrusionOk="0">
                  <a:moveTo>
                    <a:pt x="2170" y="0"/>
                  </a:moveTo>
                  <a:cubicBezTo>
                    <a:pt x="2009" y="0"/>
                    <a:pt x="1850" y="83"/>
                    <a:pt x="1768" y="249"/>
                  </a:cubicBezTo>
                  <a:cubicBezTo>
                    <a:pt x="1365" y="1070"/>
                    <a:pt x="1389" y="1022"/>
                    <a:pt x="1384" y="1027"/>
                  </a:cubicBezTo>
                  <a:cubicBezTo>
                    <a:pt x="1249" y="1181"/>
                    <a:pt x="1385" y="1379"/>
                    <a:pt x="1544" y="1379"/>
                  </a:cubicBezTo>
                  <a:cubicBezTo>
                    <a:pt x="1623" y="1379"/>
                    <a:pt x="1708" y="1330"/>
                    <a:pt x="1768" y="1205"/>
                  </a:cubicBezTo>
                  <a:cubicBezTo>
                    <a:pt x="2132" y="473"/>
                    <a:pt x="2150" y="426"/>
                    <a:pt x="2164" y="426"/>
                  </a:cubicBezTo>
                  <a:cubicBezTo>
                    <a:pt x="2166" y="426"/>
                    <a:pt x="2169" y="427"/>
                    <a:pt x="2172" y="427"/>
                  </a:cubicBezTo>
                  <a:cubicBezTo>
                    <a:pt x="2174" y="427"/>
                    <a:pt x="2176" y="425"/>
                    <a:pt x="2178" y="425"/>
                  </a:cubicBezTo>
                  <a:cubicBezTo>
                    <a:pt x="2189" y="425"/>
                    <a:pt x="2210" y="475"/>
                    <a:pt x="2570" y="1205"/>
                  </a:cubicBezTo>
                  <a:cubicBezTo>
                    <a:pt x="2638" y="1339"/>
                    <a:pt x="2763" y="1431"/>
                    <a:pt x="2911" y="1450"/>
                  </a:cubicBezTo>
                  <a:lnTo>
                    <a:pt x="3757" y="1575"/>
                  </a:lnTo>
                  <a:cubicBezTo>
                    <a:pt x="3771" y="1575"/>
                    <a:pt x="3781" y="1584"/>
                    <a:pt x="3781" y="1599"/>
                  </a:cubicBezTo>
                  <a:cubicBezTo>
                    <a:pt x="3781" y="1613"/>
                    <a:pt x="3810" y="1575"/>
                    <a:pt x="3156" y="2214"/>
                  </a:cubicBezTo>
                  <a:cubicBezTo>
                    <a:pt x="3070" y="2295"/>
                    <a:pt x="3022" y="2416"/>
                    <a:pt x="3022" y="2536"/>
                  </a:cubicBezTo>
                  <a:cubicBezTo>
                    <a:pt x="3022" y="2617"/>
                    <a:pt x="3176" y="3439"/>
                    <a:pt x="3176" y="3463"/>
                  </a:cubicBezTo>
                  <a:cubicBezTo>
                    <a:pt x="3172" y="3474"/>
                    <a:pt x="3162" y="3485"/>
                    <a:pt x="3152" y="3485"/>
                  </a:cubicBezTo>
                  <a:cubicBezTo>
                    <a:pt x="3149" y="3485"/>
                    <a:pt x="3145" y="3484"/>
                    <a:pt x="3142" y="3482"/>
                  </a:cubicBezTo>
                  <a:lnTo>
                    <a:pt x="2378" y="3083"/>
                  </a:lnTo>
                  <a:cubicBezTo>
                    <a:pt x="2313" y="3050"/>
                    <a:pt x="2242" y="3033"/>
                    <a:pt x="2172" y="3033"/>
                  </a:cubicBezTo>
                  <a:cubicBezTo>
                    <a:pt x="2101" y="3033"/>
                    <a:pt x="2030" y="3050"/>
                    <a:pt x="1965" y="3083"/>
                  </a:cubicBezTo>
                  <a:cubicBezTo>
                    <a:pt x="1219" y="3474"/>
                    <a:pt x="1200" y="3487"/>
                    <a:pt x="1193" y="3487"/>
                  </a:cubicBezTo>
                  <a:cubicBezTo>
                    <a:pt x="1193" y="3487"/>
                    <a:pt x="1192" y="3487"/>
                    <a:pt x="1192" y="3487"/>
                  </a:cubicBezTo>
                  <a:cubicBezTo>
                    <a:pt x="1177" y="3487"/>
                    <a:pt x="1168" y="3472"/>
                    <a:pt x="1168" y="3458"/>
                  </a:cubicBezTo>
                  <a:cubicBezTo>
                    <a:pt x="1321" y="2564"/>
                    <a:pt x="1321" y="2603"/>
                    <a:pt x="1321" y="2536"/>
                  </a:cubicBezTo>
                  <a:cubicBezTo>
                    <a:pt x="1321" y="2416"/>
                    <a:pt x="1273" y="2300"/>
                    <a:pt x="1187" y="2214"/>
                  </a:cubicBezTo>
                  <a:lnTo>
                    <a:pt x="572" y="1613"/>
                  </a:lnTo>
                  <a:cubicBezTo>
                    <a:pt x="557" y="1599"/>
                    <a:pt x="562" y="1575"/>
                    <a:pt x="581" y="1575"/>
                  </a:cubicBezTo>
                  <a:lnTo>
                    <a:pt x="759" y="1551"/>
                  </a:lnTo>
                  <a:cubicBezTo>
                    <a:pt x="1016" y="1500"/>
                    <a:pt x="969" y="1127"/>
                    <a:pt x="720" y="1127"/>
                  </a:cubicBezTo>
                  <a:cubicBezTo>
                    <a:pt x="712" y="1127"/>
                    <a:pt x="705" y="1127"/>
                    <a:pt x="697" y="1128"/>
                  </a:cubicBezTo>
                  <a:lnTo>
                    <a:pt x="524" y="1152"/>
                  </a:lnTo>
                  <a:cubicBezTo>
                    <a:pt x="149" y="1205"/>
                    <a:pt x="0" y="1666"/>
                    <a:pt x="274" y="1926"/>
                  </a:cubicBezTo>
                  <a:cubicBezTo>
                    <a:pt x="913" y="2555"/>
                    <a:pt x="899" y="2521"/>
                    <a:pt x="894" y="2545"/>
                  </a:cubicBezTo>
                  <a:cubicBezTo>
                    <a:pt x="745" y="3434"/>
                    <a:pt x="745" y="3400"/>
                    <a:pt x="745" y="3468"/>
                  </a:cubicBezTo>
                  <a:cubicBezTo>
                    <a:pt x="745" y="3727"/>
                    <a:pt x="956" y="3915"/>
                    <a:pt x="1189" y="3915"/>
                  </a:cubicBezTo>
                  <a:cubicBezTo>
                    <a:pt x="1258" y="3915"/>
                    <a:pt x="1330" y="3898"/>
                    <a:pt x="1398" y="3862"/>
                  </a:cubicBezTo>
                  <a:cubicBezTo>
                    <a:pt x="2083" y="3507"/>
                    <a:pt x="2155" y="3460"/>
                    <a:pt x="2174" y="3460"/>
                  </a:cubicBezTo>
                  <a:cubicBezTo>
                    <a:pt x="2177" y="3460"/>
                    <a:pt x="2179" y="3461"/>
                    <a:pt x="2181" y="3463"/>
                  </a:cubicBezTo>
                  <a:cubicBezTo>
                    <a:pt x="2907" y="3828"/>
                    <a:pt x="2959" y="3914"/>
                    <a:pt x="3152" y="3914"/>
                  </a:cubicBezTo>
                  <a:cubicBezTo>
                    <a:pt x="3425" y="3914"/>
                    <a:pt x="3637" y="3665"/>
                    <a:pt x="3594" y="3391"/>
                  </a:cubicBezTo>
                  <a:cubicBezTo>
                    <a:pt x="3445" y="2502"/>
                    <a:pt x="3435" y="2536"/>
                    <a:pt x="3454" y="2521"/>
                  </a:cubicBezTo>
                  <a:lnTo>
                    <a:pt x="4069" y="1921"/>
                  </a:lnTo>
                  <a:cubicBezTo>
                    <a:pt x="4333" y="1661"/>
                    <a:pt x="4189" y="1210"/>
                    <a:pt x="3819" y="1157"/>
                  </a:cubicBezTo>
                  <a:lnTo>
                    <a:pt x="2969" y="1032"/>
                  </a:lnTo>
                  <a:cubicBezTo>
                    <a:pt x="2945" y="1027"/>
                    <a:pt x="2969" y="1051"/>
                    <a:pt x="2575" y="249"/>
                  </a:cubicBezTo>
                  <a:cubicBezTo>
                    <a:pt x="2491" y="83"/>
                    <a:pt x="2330" y="0"/>
                    <a:pt x="21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659;p86"/>
            <p:cNvSpPr/>
            <p:nvPr/>
          </p:nvSpPr>
          <p:spPr>
            <a:xfrm>
              <a:off x="985190" y="41299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4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660;p86"/>
            <p:cNvSpPr/>
            <p:nvPr/>
          </p:nvSpPr>
          <p:spPr>
            <a:xfrm>
              <a:off x="985190" y="41543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8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7889;p85"/>
          <p:cNvGrpSpPr/>
          <p:nvPr/>
        </p:nvGrpSpPr>
        <p:grpSpPr>
          <a:xfrm>
            <a:off x="245645" y="200888"/>
            <a:ext cx="496820" cy="342714"/>
            <a:chOff x="5197967" y="3714018"/>
            <a:chExt cx="386455" cy="287569"/>
          </a:xfrm>
        </p:grpSpPr>
        <p:sp>
          <p:nvSpPr>
            <p:cNvPr id="119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6" name="TextBox 205"/>
          <p:cNvSpPr txBox="1"/>
          <p:nvPr/>
        </p:nvSpPr>
        <p:spPr>
          <a:xfrm>
            <a:off x="3581170" y="1122480"/>
            <a:ext cx="2726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</a:t>
            </a:r>
          </a:p>
        </p:txBody>
      </p:sp>
      <p:grpSp>
        <p:nvGrpSpPr>
          <p:cNvPr id="105" name="Google Shape;7707;p85"/>
          <p:cNvGrpSpPr/>
          <p:nvPr/>
        </p:nvGrpSpPr>
        <p:grpSpPr>
          <a:xfrm>
            <a:off x="3069311" y="1080530"/>
            <a:ext cx="454332" cy="507859"/>
            <a:chOff x="6883746" y="3212699"/>
            <a:chExt cx="331445" cy="356593"/>
          </a:xfrm>
        </p:grpSpPr>
        <p:sp>
          <p:nvSpPr>
            <p:cNvPr id="106" name="Google Shape;7708;p85"/>
            <p:cNvSpPr/>
            <p:nvPr/>
          </p:nvSpPr>
          <p:spPr>
            <a:xfrm>
              <a:off x="6888959" y="3364760"/>
              <a:ext cx="321020" cy="47518"/>
            </a:xfrm>
            <a:custGeom>
              <a:avLst/>
              <a:gdLst/>
              <a:ahLst/>
              <a:cxnLst/>
              <a:rect l="l" t="t" r="r" b="b"/>
              <a:pathLst>
                <a:path w="12255" h="1814" extrusionOk="0">
                  <a:moveTo>
                    <a:pt x="0" y="1"/>
                  </a:moveTo>
                  <a:lnTo>
                    <a:pt x="0" y="1814"/>
                  </a:lnTo>
                  <a:lnTo>
                    <a:pt x="12255" y="1814"/>
                  </a:lnTo>
                  <a:lnTo>
                    <a:pt x="12255" y="1"/>
                  </a:ln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7709;p85"/>
            <p:cNvSpPr/>
            <p:nvPr/>
          </p:nvSpPr>
          <p:spPr>
            <a:xfrm>
              <a:off x="6989234" y="3217911"/>
              <a:ext cx="127308" cy="63680"/>
            </a:xfrm>
            <a:custGeom>
              <a:avLst/>
              <a:gdLst/>
              <a:ahLst/>
              <a:cxnLst/>
              <a:rect l="l" t="t" r="r" b="b"/>
              <a:pathLst>
                <a:path w="4860" h="2431" extrusionOk="0">
                  <a:moveTo>
                    <a:pt x="2430" y="1"/>
                  </a:moveTo>
                  <a:lnTo>
                    <a:pt x="990" y="1440"/>
                  </a:lnTo>
                  <a:lnTo>
                    <a:pt x="0" y="2430"/>
                  </a:lnTo>
                  <a:lnTo>
                    <a:pt x="4859" y="2430"/>
                  </a:lnTo>
                  <a:lnTo>
                    <a:pt x="2430" y="1"/>
                  </a:lnTo>
                  <a:close/>
                </a:path>
              </a:pathLst>
            </a:custGeom>
            <a:solidFill>
              <a:srgbClr val="BCCA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7710;p85"/>
            <p:cNvSpPr/>
            <p:nvPr/>
          </p:nvSpPr>
          <p:spPr>
            <a:xfrm>
              <a:off x="6989234" y="3255606"/>
              <a:ext cx="127308" cy="25985"/>
            </a:xfrm>
            <a:custGeom>
              <a:avLst/>
              <a:gdLst/>
              <a:ahLst/>
              <a:cxnLst/>
              <a:rect l="l" t="t" r="r" b="b"/>
              <a:pathLst>
                <a:path w="4860" h="992" extrusionOk="0">
                  <a:moveTo>
                    <a:pt x="990" y="1"/>
                  </a:moveTo>
                  <a:lnTo>
                    <a:pt x="0" y="991"/>
                  </a:lnTo>
                  <a:lnTo>
                    <a:pt x="4859" y="991"/>
                  </a:lnTo>
                  <a:lnTo>
                    <a:pt x="3869" y="1"/>
                  </a:ln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7711;p85"/>
            <p:cNvSpPr/>
            <p:nvPr/>
          </p:nvSpPr>
          <p:spPr>
            <a:xfrm>
              <a:off x="6911932" y="3272580"/>
              <a:ext cx="275152" cy="257575"/>
            </a:xfrm>
            <a:custGeom>
              <a:avLst/>
              <a:gdLst/>
              <a:ahLst/>
              <a:cxnLst/>
              <a:rect l="l" t="t" r="r" b="b"/>
              <a:pathLst>
                <a:path w="10504" h="9833" extrusionOk="0">
                  <a:moveTo>
                    <a:pt x="1" y="1"/>
                  </a:moveTo>
                  <a:lnTo>
                    <a:pt x="1" y="9832"/>
                  </a:lnTo>
                  <a:lnTo>
                    <a:pt x="10504" y="9832"/>
                  </a:lnTo>
                  <a:lnTo>
                    <a:pt x="10504" y="1"/>
                  </a:ln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7712;p85"/>
            <p:cNvSpPr/>
            <p:nvPr/>
          </p:nvSpPr>
          <p:spPr>
            <a:xfrm>
              <a:off x="7167857" y="3272580"/>
              <a:ext cx="19227" cy="257575"/>
            </a:xfrm>
            <a:custGeom>
              <a:avLst/>
              <a:gdLst/>
              <a:ahLst/>
              <a:cxnLst/>
              <a:rect l="l" t="t" r="r" b="b"/>
              <a:pathLst>
                <a:path w="734" h="9833" extrusionOk="0">
                  <a:moveTo>
                    <a:pt x="0" y="1"/>
                  </a:moveTo>
                  <a:lnTo>
                    <a:pt x="0" y="9832"/>
                  </a:lnTo>
                  <a:lnTo>
                    <a:pt x="734" y="9832"/>
                  </a:lnTo>
                  <a:lnTo>
                    <a:pt x="734" y="1"/>
                  </a:lnTo>
                  <a:close/>
                </a:path>
              </a:pathLst>
            </a:custGeom>
            <a:solidFill>
              <a:srgbClr val="BCCA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7713;p85"/>
            <p:cNvSpPr/>
            <p:nvPr/>
          </p:nvSpPr>
          <p:spPr>
            <a:xfrm>
              <a:off x="6911932" y="3359024"/>
              <a:ext cx="275152" cy="171132"/>
            </a:xfrm>
            <a:custGeom>
              <a:avLst/>
              <a:gdLst/>
              <a:ahLst/>
              <a:cxnLst/>
              <a:rect l="l" t="t" r="r" b="b"/>
              <a:pathLst>
                <a:path w="10504" h="6533" extrusionOk="0">
                  <a:moveTo>
                    <a:pt x="1" y="1"/>
                  </a:moveTo>
                  <a:lnTo>
                    <a:pt x="1" y="6532"/>
                  </a:lnTo>
                  <a:lnTo>
                    <a:pt x="10504" y="6532"/>
                  </a:lnTo>
                  <a:lnTo>
                    <a:pt x="10504" y="1"/>
                  </a:lnTo>
                  <a:lnTo>
                    <a:pt x="5250" y="376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CCA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714;p85"/>
            <p:cNvSpPr/>
            <p:nvPr/>
          </p:nvSpPr>
          <p:spPr>
            <a:xfrm>
              <a:off x="6888959" y="3364760"/>
              <a:ext cx="321020" cy="199213"/>
            </a:xfrm>
            <a:custGeom>
              <a:avLst/>
              <a:gdLst/>
              <a:ahLst/>
              <a:cxnLst/>
              <a:rect l="l" t="t" r="r" b="b"/>
              <a:pathLst>
                <a:path w="12255" h="7605" extrusionOk="0">
                  <a:moveTo>
                    <a:pt x="0" y="1"/>
                  </a:moveTo>
                  <a:lnTo>
                    <a:pt x="0" y="7605"/>
                  </a:lnTo>
                  <a:lnTo>
                    <a:pt x="12255" y="7605"/>
                  </a:lnTo>
                  <a:lnTo>
                    <a:pt x="12255" y="1"/>
                  </a:lnTo>
                  <a:lnTo>
                    <a:pt x="11603" y="470"/>
                  </a:lnTo>
                  <a:lnTo>
                    <a:pt x="6127" y="43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715;p85"/>
            <p:cNvSpPr/>
            <p:nvPr/>
          </p:nvSpPr>
          <p:spPr>
            <a:xfrm>
              <a:off x="7192900" y="3364760"/>
              <a:ext cx="17079" cy="199213"/>
            </a:xfrm>
            <a:custGeom>
              <a:avLst/>
              <a:gdLst/>
              <a:ahLst/>
              <a:cxnLst/>
              <a:rect l="l" t="t" r="r" b="b"/>
              <a:pathLst>
                <a:path w="652" h="7605" extrusionOk="0">
                  <a:moveTo>
                    <a:pt x="652" y="1"/>
                  </a:moveTo>
                  <a:lnTo>
                    <a:pt x="0" y="470"/>
                  </a:lnTo>
                  <a:lnTo>
                    <a:pt x="0" y="7605"/>
                  </a:lnTo>
                  <a:lnTo>
                    <a:pt x="652" y="7605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7716;p85"/>
            <p:cNvSpPr/>
            <p:nvPr/>
          </p:nvSpPr>
          <p:spPr>
            <a:xfrm>
              <a:off x="6948736" y="3310563"/>
              <a:ext cx="32351" cy="32246"/>
            </a:xfrm>
            <a:custGeom>
              <a:avLst/>
              <a:gdLst/>
              <a:ahLst/>
              <a:cxnLst/>
              <a:rect l="l" t="t" r="r" b="b"/>
              <a:pathLst>
                <a:path w="1235" h="1231" extrusionOk="0">
                  <a:moveTo>
                    <a:pt x="1" y="0"/>
                  </a:moveTo>
                  <a:lnTo>
                    <a:pt x="1" y="1230"/>
                  </a:lnTo>
                  <a:lnTo>
                    <a:pt x="1234" y="1230"/>
                  </a:lnTo>
                  <a:lnTo>
                    <a:pt x="1234" y="0"/>
                  </a:lnTo>
                  <a:close/>
                </a:path>
              </a:pathLst>
            </a:custGeom>
            <a:solidFill>
              <a:srgbClr val="8394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717;p85"/>
            <p:cNvSpPr/>
            <p:nvPr/>
          </p:nvSpPr>
          <p:spPr>
            <a:xfrm>
              <a:off x="6883746" y="3212699"/>
              <a:ext cx="308551" cy="356488"/>
            </a:xfrm>
            <a:custGeom>
              <a:avLst/>
              <a:gdLst/>
              <a:ahLst/>
              <a:cxnLst/>
              <a:rect l="l" t="t" r="r" b="b"/>
              <a:pathLst>
                <a:path w="11779" h="13609" extrusionOk="0">
                  <a:moveTo>
                    <a:pt x="6457" y="481"/>
                  </a:moveTo>
                  <a:lnTo>
                    <a:pt x="8060" y="2088"/>
                  </a:lnTo>
                  <a:lnTo>
                    <a:pt x="4849" y="2088"/>
                  </a:lnTo>
                  <a:lnTo>
                    <a:pt x="6457" y="481"/>
                  </a:lnTo>
                  <a:close/>
                  <a:moveTo>
                    <a:pt x="6458" y="0"/>
                  </a:moveTo>
                  <a:cubicBezTo>
                    <a:pt x="6407" y="0"/>
                    <a:pt x="6356" y="20"/>
                    <a:pt x="6316" y="59"/>
                  </a:cubicBezTo>
                  <a:lnTo>
                    <a:pt x="4287" y="2088"/>
                  </a:lnTo>
                  <a:lnTo>
                    <a:pt x="1077" y="2088"/>
                  </a:lnTo>
                  <a:cubicBezTo>
                    <a:pt x="967" y="2088"/>
                    <a:pt x="878" y="2177"/>
                    <a:pt x="878" y="2287"/>
                  </a:cubicBezTo>
                  <a:lnTo>
                    <a:pt x="878" y="5607"/>
                  </a:lnTo>
                  <a:lnTo>
                    <a:pt x="203" y="5607"/>
                  </a:lnTo>
                  <a:cubicBezTo>
                    <a:pt x="93" y="5607"/>
                    <a:pt x="4" y="5696"/>
                    <a:pt x="1" y="5806"/>
                  </a:cubicBezTo>
                  <a:lnTo>
                    <a:pt x="1" y="13410"/>
                  </a:lnTo>
                  <a:cubicBezTo>
                    <a:pt x="1" y="13520"/>
                    <a:pt x="90" y="13609"/>
                    <a:pt x="199" y="13609"/>
                  </a:cubicBezTo>
                  <a:lnTo>
                    <a:pt x="2286" y="13609"/>
                  </a:lnTo>
                  <a:cubicBezTo>
                    <a:pt x="2396" y="13609"/>
                    <a:pt x="2485" y="13520"/>
                    <a:pt x="2485" y="13410"/>
                  </a:cubicBezTo>
                  <a:cubicBezTo>
                    <a:pt x="2485" y="13300"/>
                    <a:pt x="2396" y="13211"/>
                    <a:pt x="2286" y="13211"/>
                  </a:cubicBezTo>
                  <a:lnTo>
                    <a:pt x="401" y="13211"/>
                  </a:lnTo>
                  <a:lnTo>
                    <a:pt x="401" y="6197"/>
                  </a:lnTo>
                  <a:lnTo>
                    <a:pt x="1351" y="6875"/>
                  </a:lnTo>
                  <a:cubicBezTo>
                    <a:pt x="1391" y="6904"/>
                    <a:pt x="1431" y="6916"/>
                    <a:pt x="1469" y="6916"/>
                  </a:cubicBezTo>
                  <a:cubicBezTo>
                    <a:pt x="1637" y="6916"/>
                    <a:pt x="1760" y="6679"/>
                    <a:pt x="1584" y="6553"/>
                  </a:cubicBezTo>
                  <a:lnTo>
                    <a:pt x="1275" y="6334"/>
                  </a:lnTo>
                  <a:lnTo>
                    <a:pt x="1275" y="5830"/>
                  </a:lnTo>
                  <a:cubicBezTo>
                    <a:pt x="1279" y="5816"/>
                    <a:pt x="1279" y="5802"/>
                    <a:pt x="1275" y="5785"/>
                  </a:cubicBezTo>
                  <a:lnTo>
                    <a:pt x="1275" y="2489"/>
                  </a:lnTo>
                  <a:lnTo>
                    <a:pt x="11381" y="2489"/>
                  </a:lnTo>
                  <a:lnTo>
                    <a:pt x="11381" y="3253"/>
                  </a:lnTo>
                  <a:cubicBezTo>
                    <a:pt x="11381" y="3363"/>
                    <a:pt x="11470" y="3452"/>
                    <a:pt x="11580" y="3452"/>
                  </a:cubicBezTo>
                  <a:cubicBezTo>
                    <a:pt x="11689" y="3452"/>
                    <a:pt x="11778" y="3363"/>
                    <a:pt x="11778" y="3253"/>
                  </a:cubicBezTo>
                  <a:lnTo>
                    <a:pt x="11778" y="2287"/>
                  </a:lnTo>
                  <a:cubicBezTo>
                    <a:pt x="11778" y="2177"/>
                    <a:pt x="11689" y="2088"/>
                    <a:pt x="11580" y="2088"/>
                  </a:cubicBezTo>
                  <a:lnTo>
                    <a:pt x="8629" y="2088"/>
                  </a:lnTo>
                  <a:lnTo>
                    <a:pt x="6601" y="59"/>
                  </a:lnTo>
                  <a:cubicBezTo>
                    <a:pt x="6561" y="20"/>
                    <a:pt x="6510" y="0"/>
                    <a:pt x="64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7718;p85"/>
            <p:cNvSpPr/>
            <p:nvPr/>
          </p:nvSpPr>
          <p:spPr>
            <a:xfrm>
              <a:off x="6943523" y="3305245"/>
              <a:ext cx="42750" cy="42776"/>
            </a:xfrm>
            <a:custGeom>
              <a:avLst/>
              <a:gdLst/>
              <a:ahLst/>
              <a:cxnLst/>
              <a:rect l="l" t="t" r="r" b="b"/>
              <a:pathLst>
                <a:path w="1632" h="1633" extrusionOk="0">
                  <a:moveTo>
                    <a:pt x="1231" y="402"/>
                  </a:moveTo>
                  <a:lnTo>
                    <a:pt x="1231" y="1235"/>
                  </a:lnTo>
                  <a:lnTo>
                    <a:pt x="398" y="1235"/>
                  </a:lnTo>
                  <a:lnTo>
                    <a:pt x="398" y="402"/>
                  </a:lnTo>
                  <a:close/>
                  <a:moveTo>
                    <a:pt x="200" y="1"/>
                  </a:moveTo>
                  <a:cubicBezTo>
                    <a:pt x="90" y="1"/>
                    <a:pt x="1" y="90"/>
                    <a:pt x="1" y="203"/>
                  </a:cubicBezTo>
                  <a:lnTo>
                    <a:pt x="1" y="1433"/>
                  </a:lnTo>
                  <a:cubicBezTo>
                    <a:pt x="1" y="1543"/>
                    <a:pt x="90" y="1632"/>
                    <a:pt x="200" y="1632"/>
                  </a:cubicBezTo>
                  <a:lnTo>
                    <a:pt x="1433" y="1632"/>
                  </a:lnTo>
                  <a:cubicBezTo>
                    <a:pt x="1543" y="1632"/>
                    <a:pt x="1632" y="1543"/>
                    <a:pt x="1632" y="1433"/>
                  </a:cubicBezTo>
                  <a:lnTo>
                    <a:pt x="1632" y="203"/>
                  </a:lnTo>
                  <a:cubicBezTo>
                    <a:pt x="1632" y="90"/>
                    <a:pt x="1543" y="1"/>
                    <a:pt x="14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7719;p85"/>
            <p:cNvSpPr/>
            <p:nvPr/>
          </p:nvSpPr>
          <p:spPr>
            <a:xfrm>
              <a:off x="7001781" y="3305245"/>
              <a:ext cx="34420" cy="10530"/>
            </a:xfrm>
            <a:custGeom>
              <a:avLst/>
              <a:gdLst/>
              <a:ahLst/>
              <a:cxnLst/>
              <a:rect l="l" t="t" r="r" b="b"/>
              <a:pathLst>
                <a:path w="1314" h="402" extrusionOk="0">
                  <a:moveTo>
                    <a:pt x="268" y="1"/>
                  </a:moveTo>
                  <a:cubicBezTo>
                    <a:pt x="1" y="1"/>
                    <a:pt x="1" y="402"/>
                    <a:pt x="268" y="402"/>
                  </a:cubicBezTo>
                  <a:lnTo>
                    <a:pt x="1114" y="402"/>
                  </a:lnTo>
                  <a:cubicBezTo>
                    <a:pt x="1224" y="402"/>
                    <a:pt x="1313" y="313"/>
                    <a:pt x="1313" y="203"/>
                  </a:cubicBezTo>
                  <a:cubicBezTo>
                    <a:pt x="1313" y="90"/>
                    <a:pt x="1224" y="1"/>
                    <a:pt x="11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7720;p85"/>
            <p:cNvSpPr/>
            <p:nvPr/>
          </p:nvSpPr>
          <p:spPr>
            <a:xfrm>
              <a:off x="7001781" y="3332986"/>
              <a:ext cx="110255" cy="10452"/>
            </a:xfrm>
            <a:custGeom>
              <a:avLst/>
              <a:gdLst/>
              <a:ahLst/>
              <a:cxnLst/>
              <a:rect l="l" t="t" r="r" b="b"/>
              <a:pathLst>
                <a:path w="4209" h="399" extrusionOk="0">
                  <a:moveTo>
                    <a:pt x="268" y="1"/>
                  </a:moveTo>
                  <a:cubicBezTo>
                    <a:pt x="1" y="1"/>
                    <a:pt x="1" y="398"/>
                    <a:pt x="268" y="398"/>
                  </a:cubicBezTo>
                  <a:lnTo>
                    <a:pt x="4010" y="398"/>
                  </a:lnTo>
                  <a:cubicBezTo>
                    <a:pt x="4120" y="398"/>
                    <a:pt x="4209" y="309"/>
                    <a:pt x="4209" y="200"/>
                  </a:cubicBezTo>
                  <a:cubicBezTo>
                    <a:pt x="4209" y="90"/>
                    <a:pt x="4120" y="1"/>
                    <a:pt x="40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7721;p85"/>
            <p:cNvSpPr/>
            <p:nvPr/>
          </p:nvSpPr>
          <p:spPr>
            <a:xfrm>
              <a:off x="6954316" y="3376522"/>
              <a:ext cx="67243" cy="10452"/>
            </a:xfrm>
            <a:custGeom>
              <a:avLst/>
              <a:gdLst/>
              <a:ahLst/>
              <a:cxnLst/>
              <a:rect l="l" t="t" r="r" b="b"/>
              <a:pathLst>
                <a:path w="2567" h="399" extrusionOk="0">
                  <a:moveTo>
                    <a:pt x="267" y="1"/>
                  </a:moveTo>
                  <a:cubicBezTo>
                    <a:pt x="0" y="1"/>
                    <a:pt x="0" y="398"/>
                    <a:pt x="267" y="398"/>
                  </a:cubicBezTo>
                  <a:lnTo>
                    <a:pt x="2368" y="398"/>
                  </a:lnTo>
                  <a:cubicBezTo>
                    <a:pt x="2478" y="398"/>
                    <a:pt x="2567" y="309"/>
                    <a:pt x="2567" y="200"/>
                  </a:cubicBezTo>
                  <a:cubicBezTo>
                    <a:pt x="2567" y="90"/>
                    <a:pt x="2478" y="1"/>
                    <a:pt x="23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7722;p85"/>
            <p:cNvSpPr/>
            <p:nvPr/>
          </p:nvSpPr>
          <p:spPr>
            <a:xfrm>
              <a:off x="6917040" y="3528584"/>
              <a:ext cx="53097" cy="10452"/>
            </a:xfrm>
            <a:custGeom>
              <a:avLst/>
              <a:gdLst/>
              <a:ahLst/>
              <a:cxnLst/>
              <a:rect l="l" t="t" r="r" b="b"/>
              <a:pathLst>
                <a:path w="2027" h="399" extrusionOk="0">
                  <a:moveTo>
                    <a:pt x="197" y="1"/>
                  </a:moveTo>
                  <a:cubicBezTo>
                    <a:pt x="87" y="1"/>
                    <a:pt x="1" y="92"/>
                    <a:pt x="4" y="200"/>
                  </a:cubicBezTo>
                  <a:cubicBezTo>
                    <a:pt x="4" y="309"/>
                    <a:pt x="93" y="398"/>
                    <a:pt x="203" y="398"/>
                  </a:cubicBezTo>
                  <a:lnTo>
                    <a:pt x="1827" y="398"/>
                  </a:lnTo>
                  <a:cubicBezTo>
                    <a:pt x="1937" y="398"/>
                    <a:pt x="2026" y="309"/>
                    <a:pt x="2026" y="200"/>
                  </a:cubicBezTo>
                  <a:cubicBezTo>
                    <a:pt x="2026" y="90"/>
                    <a:pt x="1937" y="1"/>
                    <a:pt x="1827" y="1"/>
                  </a:cubicBezTo>
                  <a:lnTo>
                    <a:pt x="203" y="1"/>
                  </a:lnTo>
                  <a:cubicBezTo>
                    <a:pt x="201" y="1"/>
                    <a:pt x="199" y="1"/>
                    <a:pt x="1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7723;p85"/>
            <p:cNvSpPr/>
            <p:nvPr/>
          </p:nvSpPr>
          <p:spPr>
            <a:xfrm>
              <a:off x="6932312" y="3313811"/>
              <a:ext cx="282880" cy="255480"/>
            </a:xfrm>
            <a:custGeom>
              <a:avLst/>
              <a:gdLst/>
              <a:ahLst/>
              <a:cxnLst/>
              <a:rect l="l" t="t" r="r" b="b"/>
              <a:pathLst>
                <a:path w="10799" h="9753" extrusionOk="0">
                  <a:moveTo>
                    <a:pt x="7306" y="4060"/>
                  </a:moveTo>
                  <a:lnTo>
                    <a:pt x="6676" y="4513"/>
                  </a:lnTo>
                  <a:lnTo>
                    <a:pt x="2272" y="4513"/>
                  </a:lnTo>
                  <a:lnTo>
                    <a:pt x="1638" y="4060"/>
                  </a:lnTo>
                  <a:close/>
                  <a:moveTo>
                    <a:pt x="6121" y="4910"/>
                  </a:moveTo>
                  <a:lnTo>
                    <a:pt x="5494" y="5359"/>
                  </a:lnTo>
                  <a:lnTo>
                    <a:pt x="3451" y="5359"/>
                  </a:lnTo>
                  <a:lnTo>
                    <a:pt x="2828" y="4910"/>
                  </a:lnTo>
                  <a:close/>
                  <a:moveTo>
                    <a:pt x="4938" y="5760"/>
                  </a:moveTo>
                  <a:lnTo>
                    <a:pt x="4472" y="6092"/>
                  </a:lnTo>
                  <a:lnTo>
                    <a:pt x="4010" y="5760"/>
                  </a:lnTo>
                  <a:close/>
                  <a:moveTo>
                    <a:pt x="9724" y="0"/>
                  </a:moveTo>
                  <a:cubicBezTo>
                    <a:pt x="9624" y="0"/>
                    <a:pt x="9523" y="66"/>
                    <a:pt x="9523" y="198"/>
                  </a:cubicBezTo>
                  <a:lnTo>
                    <a:pt x="9523" y="2474"/>
                  </a:lnTo>
                  <a:lnTo>
                    <a:pt x="7865" y="3663"/>
                  </a:lnTo>
                  <a:lnTo>
                    <a:pt x="1083" y="3663"/>
                  </a:lnTo>
                  <a:lnTo>
                    <a:pt x="408" y="3183"/>
                  </a:lnTo>
                  <a:cubicBezTo>
                    <a:pt x="368" y="3154"/>
                    <a:pt x="327" y="3141"/>
                    <a:pt x="289" y="3141"/>
                  </a:cubicBezTo>
                  <a:cubicBezTo>
                    <a:pt x="121" y="3141"/>
                    <a:pt x="0" y="3380"/>
                    <a:pt x="179" y="3505"/>
                  </a:cubicBezTo>
                  <a:lnTo>
                    <a:pt x="4356" y="6500"/>
                  </a:lnTo>
                  <a:cubicBezTo>
                    <a:pt x="4390" y="6526"/>
                    <a:pt x="4431" y="6539"/>
                    <a:pt x="4472" y="6539"/>
                  </a:cubicBezTo>
                  <a:cubicBezTo>
                    <a:pt x="4514" y="6539"/>
                    <a:pt x="4555" y="6526"/>
                    <a:pt x="4589" y="6500"/>
                  </a:cubicBezTo>
                  <a:lnTo>
                    <a:pt x="10404" y="2337"/>
                  </a:lnTo>
                  <a:lnTo>
                    <a:pt x="10404" y="9351"/>
                  </a:lnTo>
                  <a:lnTo>
                    <a:pt x="1244" y="9351"/>
                  </a:lnTo>
                  <a:cubicBezTo>
                    <a:pt x="977" y="9351"/>
                    <a:pt x="977" y="9752"/>
                    <a:pt x="1244" y="9752"/>
                  </a:cubicBezTo>
                  <a:lnTo>
                    <a:pt x="10600" y="9752"/>
                  </a:lnTo>
                  <a:cubicBezTo>
                    <a:pt x="10709" y="9752"/>
                    <a:pt x="10798" y="9663"/>
                    <a:pt x="10798" y="9550"/>
                  </a:cubicBezTo>
                  <a:lnTo>
                    <a:pt x="10798" y="1946"/>
                  </a:lnTo>
                  <a:cubicBezTo>
                    <a:pt x="10798" y="1939"/>
                    <a:pt x="10798" y="1929"/>
                    <a:pt x="10798" y="1922"/>
                  </a:cubicBezTo>
                  <a:cubicBezTo>
                    <a:pt x="10785" y="1823"/>
                    <a:pt x="10699" y="1747"/>
                    <a:pt x="10600" y="1747"/>
                  </a:cubicBezTo>
                  <a:lnTo>
                    <a:pt x="9924" y="1747"/>
                  </a:lnTo>
                  <a:lnTo>
                    <a:pt x="9924" y="198"/>
                  </a:lnTo>
                  <a:cubicBezTo>
                    <a:pt x="9924" y="66"/>
                    <a:pt x="9824" y="0"/>
                    <a:pt x="97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88734" y="1995665"/>
            <a:ext cx="3652121" cy="2951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«Налоги глазами детей – рисунки»</a:t>
            </a:r>
          </a:p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«Стихи о налогах»</a:t>
            </a:r>
          </a:p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 о налогах»</a:t>
            </a:r>
          </a:p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«Анаграммы, загадки, </a:t>
            </a:r>
          </a:p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 и кроссворды о налогах»</a:t>
            </a:r>
          </a:p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«Что я знаю о налогах – эссе»</a:t>
            </a:r>
          </a:p>
          <a:p>
            <a:pPr>
              <a:lnSpc>
                <a:spcPct val="15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«Игры»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19108" y="1440343"/>
            <a:ext cx="249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</a:t>
            </a:r>
          </a:p>
        </p:txBody>
      </p:sp>
      <p:grpSp>
        <p:nvGrpSpPr>
          <p:cNvPr id="67" name="Google Shape;14986;p89"/>
          <p:cNvGrpSpPr/>
          <p:nvPr/>
        </p:nvGrpSpPr>
        <p:grpSpPr>
          <a:xfrm>
            <a:off x="155872" y="2087853"/>
            <a:ext cx="375429" cy="363822"/>
            <a:chOff x="7075390" y="3349554"/>
            <a:chExt cx="375429" cy="363822"/>
          </a:xfrm>
        </p:grpSpPr>
        <p:sp>
          <p:nvSpPr>
            <p:cNvPr id="68" name="Google Shape;14987;p89"/>
            <p:cNvSpPr/>
            <p:nvPr/>
          </p:nvSpPr>
          <p:spPr>
            <a:xfrm>
              <a:off x="7075390" y="3437018"/>
              <a:ext cx="309949" cy="270646"/>
            </a:xfrm>
            <a:custGeom>
              <a:avLst/>
              <a:gdLst/>
              <a:ahLst/>
              <a:cxnLst/>
              <a:rect l="l" t="t" r="r" b="b"/>
              <a:pathLst>
                <a:path w="11829" h="10329" extrusionOk="0">
                  <a:moveTo>
                    <a:pt x="9133" y="7022"/>
                  </a:moveTo>
                  <a:cubicBezTo>
                    <a:pt x="9540" y="7022"/>
                    <a:pt x="9942" y="7290"/>
                    <a:pt x="10033" y="7763"/>
                  </a:cubicBezTo>
                  <a:cubicBezTo>
                    <a:pt x="10145" y="8365"/>
                    <a:pt x="9665" y="8847"/>
                    <a:pt x="9136" y="8847"/>
                  </a:cubicBezTo>
                  <a:cubicBezTo>
                    <a:pt x="8965" y="8847"/>
                    <a:pt x="8789" y="8797"/>
                    <a:pt x="8626" y="8684"/>
                  </a:cubicBezTo>
                  <a:cubicBezTo>
                    <a:pt x="8209" y="8401"/>
                    <a:pt x="8103" y="7835"/>
                    <a:pt x="8386" y="7422"/>
                  </a:cubicBezTo>
                  <a:cubicBezTo>
                    <a:pt x="8572" y="7148"/>
                    <a:pt x="8854" y="7022"/>
                    <a:pt x="9133" y="7022"/>
                  </a:cubicBezTo>
                  <a:close/>
                  <a:moveTo>
                    <a:pt x="5132" y="1"/>
                  </a:moveTo>
                  <a:cubicBezTo>
                    <a:pt x="3635" y="1"/>
                    <a:pt x="2235" y="739"/>
                    <a:pt x="1392" y="1979"/>
                  </a:cubicBezTo>
                  <a:cubicBezTo>
                    <a:pt x="0" y="4043"/>
                    <a:pt x="533" y="6851"/>
                    <a:pt x="2593" y="8257"/>
                  </a:cubicBezTo>
                  <a:cubicBezTo>
                    <a:pt x="2593" y="8257"/>
                    <a:pt x="5351" y="10329"/>
                    <a:pt x="8068" y="10329"/>
                  </a:cubicBezTo>
                  <a:cubicBezTo>
                    <a:pt x="9265" y="10329"/>
                    <a:pt x="10455" y="9926"/>
                    <a:pt x="11396" y="8766"/>
                  </a:cubicBezTo>
                  <a:lnTo>
                    <a:pt x="11406" y="8747"/>
                  </a:lnTo>
                  <a:cubicBezTo>
                    <a:pt x="11483" y="8636"/>
                    <a:pt x="11540" y="8516"/>
                    <a:pt x="11583" y="8392"/>
                  </a:cubicBezTo>
                  <a:cubicBezTo>
                    <a:pt x="11828" y="7648"/>
                    <a:pt x="11468" y="6841"/>
                    <a:pt x="10753" y="6529"/>
                  </a:cubicBezTo>
                  <a:cubicBezTo>
                    <a:pt x="10590" y="6457"/>
                    <a:pt x="10431" y="6371"/>
                    <a:pt x="10283" y="6270"/>
                  </a:cubicBezTo>
                  <a:cubicBezTo>
                    <a:pt x="10283" y="6270"/>
                    <a:pt x="8852" y="5454"/>
                    <a:pt x="9034" y="3731"/>
                  </a:cubicBezTo>
                  <a:cubicBezTo>
                    <a:pt x="9159" y="2569"/>
                    <a:pt x="8636" y="1436"/>
                    <a:pt x="7676" y="778"/>
                  </a:cubicBezTo>
                  <a:cubicBezTo>
                    <a:pt x="6927" y="270"/>
                    <a:pt x="6049" y="1"/>
                    <a:pt x="5146" y="1"/>
                  </a:cubicBezTo>
                  <a:cubicBezTo>
                    <a:pt x="5141" y="1"/>
                    <a:pt x="5137" y="1"/>
                    <a:pt x="5132" y="1"/>
                  </a:cubicBezTo>
                  <a:close/>
                </a:path>
              </a:pathLst>
            </a:custGeom>
            <a:solidFill>
              <a:srgbClr val="D7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988;p89"/>
            <p:cNvSpPr/>
            <p:nvPr/>
          </p:nvSpPr>
          <p:spPr>
            <a:xfrm>
              <a:off x="7092370" y="3437018"/>
              <a:ext cx="293101" cy="249055"/>
            </a:xfrm>
            <a:custGeom>
              <a:avLst/>
              <a:gdLst/>
              <a:ahLst/>
              <a:cxnLst/>
              <a:rect l="l" t="t" r="r" b="b"/>
              <a:pathLst>
                <a:path w="11186" h="9505" extrusionOk="0">
                  <a:moveTo>
                    <a:pt x="8495" y="7017"/>
                  </a:moveTo>
                  <a:cubicBezTo>
                    <a:pt x="8666" y="7017"/>
                    <a:pt x="8842" y="7066"/>
                    <a:pt x="9006" y="7177"/>
                  </a:cubicBezTo>
                  <a:cubicBezTo>
                    <a:pt x="9419" y="7460"/>
                    <a:pt x="9529" y="8027"/>
                    <a:pt x="9246" y="8444"/>
                  </a:cubicBezTo>
                  <a:cubicBezTo>
                    <a:pt x="9058" y="8718"/>
                    <a:pt x="8776" y="8844"/>
                    <a:pt x="8496" y="8844"/>
                  </a:cubicBezTo>
                  <a:cubicBezTo>
                    <a:pt x="8088" y="8844"/>
                    <a:pt x="7686" y="8575"/>
                    <a:pt x="7594" y="8099"/>
                  </a:cubicBezTo>
                  <a:cubicBezTo>
                    <a:pt x="7482" y="7496"/>
                    <a:pt x="7963" y="7017"/>
                    <a:pt x="8495" y="7017"/>
                  </a:cubicBezTo>
                  <a:close/>
                  <a:moveTo>
                    <a:pt x="4481" y="1"/>
                  </a:moveTo>
                  <a:cubicBezTo>
                    <a:pt x="3220" y="1"/>
                    <a:pt x="2022" y="528"/>
                    <a:pt x="1167" y="1451"/>
                  </a:cubicBezTo>
                  <a:cubicBezTo>
                    <a:pt x="0" y="3500"/>
                    <a:pt x="605" y="6102"/>
                    <a:pt x="2549" y="7432"/>
                  </a:cubicBezTo>
                  <a:cubicBezTo>
                    <a:pt x="2549" y="7432"/>
                    <a:pt x="5307" y="9504"/>
                    <a:pt x="8024" y="9504"/>
                  </a:cubicBezTo>
                  <a:cubicBezTo>
                    <a:pt x="9050" y="9504"/>
                    <a:pt x="10072" y="9208"/>
                    <a:pt x="10935" y="8392"/>
                  </a:cubicBezTo>
                  <a:cubicBezTo>
                    <a:pt x="11185" y="7648"/>
                    <a:pt x="10825" y="6841"/>
                    <a:pt x="10105" y="6529"/>
                  </a:cubicBezTo>
                  <a:cubicBezTo>
                    <a:pt x="9942" y="6457"/>
                    <a:pt x="9783" y="6371"/>
                    <a:pt x="9635" y="6270"/>
                  </a:cubicBezTo>
                  <a:cubicBezTo>
                    <a:pt x="9635" y="6270"/>
                    <a:pt x="8204" y="5454"/>
                    <a:pt x="8386" y="3731"/>
                  </a:cubicBezTo>
                  <a:cubicBezTo>
                    <a:pt x="8511" y="2569"/>
                    <a:pt x="7988" y="1436"/>
                    <a:pt x="7028" y="778"/>
                  </a:cubicBezTo>
                  <a:cubicBezTo>
                    <a:pt x="6279" y="270"/>
                    <a:pt x="5401" y="1"/>
                    <a:pt x="4498" y="1"/>
                  </a:cubicBezTo>
                  <a:cubicBezTo>
                    <a:pt x="4493" y="1"/>
                    <a:pt x="4487" y="1"/>
                    <a:pt x="4481" y="1"/>
                  </a:cubicBezTo>
                  <a:close/>
                </a:path>
              </a:pathLst>
            </a:custGeom>
            <a:solidFill>
              <a:srgbClr val="F6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989;p89"/>
            <p:cNvSpPr/>
            <p:nvPr/>
          </p:nvSpPr>
          <p:spPr>
            <a:xfrm>
              <a:off x="7169457" y="3477736"/>
              <a:ext cx="78660" cy="48370"/>
            </a:xfrm>
            <a:custGeom>
              <a:avLst/>
              <a:gdLst/>
              <a:ahLst/>
              <a:cxnLst/>
              <a:rect l="l" t="t" r="r" b="b"/>
              <a:pathLst>
                <a:path w="3002" h="1846" extrusionOk="0">
                  <a:moveTo>
                    <a:pt x="2565" y="1"/>
                  </a:moveTo>
                  <a:cubicBezTo>
                    <a:pt x="2555" y="1"/>
                    <a:pt x="2545" y="1"/>
                    <a:pt x="2536" y="2"/>
                  </a:cubicBezTo>
                  <a:lnTo>
                    <a:pt x="1542" y="55"/>
                  </a:lnTo>
                  <a:lnTo>
                    <a:pt x="961" y="84"/>
                  </a:lnTo>
                  <a:cubicBezTo>
                    <a:pt x="726" y="98"/>
                    <a:pt x="543" y="295"/>
                    <a:pt x="543" y="530"/>
                  </a:cubicBezTo>
                  <a:lnTo>
                    <a:pt x="543" y="554"/>
                  </a:lnTo>
                  <a:cubicBezTo>
                    <a:pt x="548" y="655"/>
                    <a:pt x="587" y="751"/>
                    <a:pt x="654" y="823"/>
                  </a:cubicBezTo>
                  <a:cubicBezTo>
                    <a:pt x="692" y="871"/>
                    <a:pt x="663" y="943"/>
                    <a:pt x="601" y="943"/>
                  </a:cubicBezTo>
                  <a:lnTo>
                    <a:pt x="443" y="953"/>
                  </a:lnTo>
                  <a:cubicBezTo>
                    <a:pt x="193" y="962"/>
                    <a:pt x="1" y="1178"/>
                    <a:pt x="11" y="1428"/>
                  </a:cubicBezTo>
                  <a:cubicBezTo>
                    <a:pt x="25" y="1666"/>
                    <a:pt x="226" y="1846"/>
                    <a:pt x="458" y="1846"/>
                  </a:cubicBezTo>
                  <a:cubicBezTo>
                    <a:pt x="464" y="1846"/>
                    <a:pt x="470" y="1846"/>
                    <a:pt x="476" y="1845"/>
                  </a:cubicBezTo>
                  <a:lnTo>
                    <a:pt x="966" y="1817"/>
                  </a:lnTo>
                  <a:lnTo>
                    <a:pt x="1076" y="1812"/>
                  </a:lnTo>
                  <a:lnTo>
                    <a:pt x="2036" y="1764"/>
                  </a:lnTo>
                  <a:cubicBezTo>
                    <a:pt x="2271" y="1754"/>
                    <a:pt x="2459" y="1567"/>
                    <a:pt x="2468" y="1332"/>
                  </a:cubicBezTo>
                  <a:cubicBezTo>
                    <a:pt x="2473" y="1226"/>
                    <a:pt x="2439" y="1121"/>
                    <a:pt x="2372" y="1039"/>
                  </a:cubicBezTo>
                  <a:cubicBezTo>
                    <a:pt x="2329" y="986"/>
                    <a:pt x="2363" y="905"/>
                    <a:pt x="2430" y="900"/>
                  </a:cubicBezTo>
                  <a:lnTo>
                    <a:pt x="2579" y="890"/>
                  </a:lnTo>
                  <a:cubicBezTo>
                    <a:pt x="2814" y="876"/>
                    <a:pt x="3001" y="684"/>
                    <a:pt x="3001" y="449"/>
                  </a:cubicBezTo>
                  <a:cubicBezTo>
                    <a:pt x="3001" y="439"/>
                    <a:pt x="3001" y="429"/>
                    <a:pt x="3001" y="425"/>
                  </a:cubicBezTo>
                  <a:cubicBezTo>
                    <a:pt x="2992" y="242"/>
                    <a:pt x="2876" y="89"/>
                    <a:pt x="2704" y="26"/>
                  </a:cubicBezTo>
                  <a:cubicBezTo>
                    <a:pt x="2660" y="10"/>
                    <a:pt x="2613" y="1"/>
                    <a:pt x="2565" y="1"/>
                  </a:cubicBezTo>
                  <a:close/>
                </a:path>
              </a:pathLst>
            </a:custGeom>
            <a:solidFill>
              <a:srgbClr val="C1CD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990;p89"/>
            <p:cNvSpPr/>
            <p:nvPr/>
          </p:nvSpPr>
          <p:spPr>
            <a:xfrm>
              <a:off x="7189083" y="3477736"/>
              <a:ext cx="59139" cy="47479"/>
            </a:xfrm>
            <a:custGeom>
              <a:avLst/>
              <a:gdLst/>
              <a:ahLst/>
              <a:cxnLst/>
              <a:rect l="l" t="t" r="r" b="b"/>
              <a:pathLst>
                <a:path w="2257" h="1812" extrusionOk="0">
                  <a:moveTo>
                    <a:pt x="1816" y="1"/>
                  </a:moveTo>
                  <a:cubicBezTo>
                    <a:pt x="1806" y="1"/>
                    <a:pt x="1796" y="1"/>
                    <a:pt x="1787" y="2"/>
                  </a:cubicBezTo>
                  <a:lnTo>
                    <a:pt x="793" y="50"/>
                  </a:lnTo>
                  <a:cubicBezTo>
                    <a:pt x="649" y="137"/>
                    <a:pt x="562" y="290"/>
                    <a:pt x="562" y="458"/>
                  </a:cubicBezTo>
                  <a:lnTo>
                    <a:pt x="562" y="482"/>
                  </a:lnTo>
                  <a:cubicBezTo>
                    <a:pt x="567" y="588"/>
                    <a:pt x="610" y="689"/>
                    <a:pt x="678" y="765"/>
                  </a:cubicBezTo>
                  <a:cubicBezTo>
                    <a:pt x="721" y="813"/>
                    <a:pt x="687" y="890"/>
                    <a:pt x="625" y="895"/>
                  </a:cubicBezTo>
                  <a:lnTo>
                    <a:pt x="462" y="905"/>
                  </a:lnTo>
                  <a:cubicBezTo>
                    <a:pt x="202" y="919"/>
                    <a:pt x="1" y="1140"/>
                    <a:pt x="15" y="1399"/>
                  </a:cubicBezTo>
                  <a:cubicBezTo>
                    <a:pt x="25" y="1586"/>
                    <a:pt x="150" y="1749"/>
                    <a:pt x="327" y="1812"/>
                  </a:cubicBezTo>
                  <a:lnTo>
                    <a:pt x="1287" y="1764"/>
                  </a:lnTo>
                  <a:cubicBezTo>
                    <a:pt x="1522" y="1754"/>
                    <a:pt x="1710" y="1567"/>
                    <a:pt x="1719" y="1332"/>
                  </a:cubicBezTo>
                  <a:cubicBezTo>
                    <a:pt x="1724" y="1226"/>
                    <a:pt x="1690" y="1121"/>
                    <a:pt x="1623" y="1039"/>
                  </a:cubicBezTo>
                  <a:cubicBezTo>
                    <a:pt x="1580" y="986"/>
                    <a:pt x="1614" y="905"/>
                    <a:pt x="1681" y="900"/>
                  </a:cubicBezTo>
                  <a:lnTo>
                    <a:pt x="1830" y="890"/>
                  </a:lnTo>
                  <a:cubicBezTo>
                    <a:pt x="2065" y="876"/>
                    <a:pt x="2252" y="684"/>
                    <a:pt x="2252" y="449"/>
                  </a:cubicBezTo>
                  <a:cubicBezTo>
                    <a:pt x="2252" y="439"/>
                    <a:pt x="2252" y="429"/>
                    <a:pt x="2257" y="425"/>
                  </a:cubicBezTo>
                  <a:cubicBezTo>
                    <a:pt x="2247" y="242"/>
                    <a:pt x="2127" y="84"/>
                    <a:pt x="1959" y="26"/>
                  </a:cubicBezTo>
                  <a:cubicBezTo>
                    <a:pt x="1912" y="10"/>
                    <a:pt x="1864" y="1"/>
                    <a:pt x="1816" y="1"/>
                  </a:cubicBezTo>
                  <a:close/>
                </a:path>
              </a:pathLst>
            </a:custGeom>
            <a:solidFill>
              <a:srgbClr val="A7B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991;p89"/>
            <p:cNvSpPr/>
            <p:nvPr/>
          </p:nvSpPr>
          <p:spPr>
            <a:xfrm>
              <a:off x="7212482" y="3559934"/>
              <a:ext cx="62676" cy="70328"/>
            </a:xfrm>
            <a:custGeom>
              <a:avLst/>
              <a:gdLst/>
              <a:ahLst/>
              <a:cxnLst/>
              <a:rect l="l" t="t" r="r" b="b"/>
              <a:pathLst>
                <a:path w="2392" h="2684" extrusionOk="0">
                  <a:moveTo>
                    <a:pt x="1941" y="1"/>
                  </a:moveTo>
                  <a:cubicBezTo>
                    <a:pt x="1868" y="1"/>
                    <a:pt x="1793" y="19"/>
                    <a:pt x="1724" y="57"/>
                  </a:cubicBezTo>
                  <a:lnTo>
                    <a:pt x="913" y="518"/>
                  </a:lnTo>
                  <a:lnTo>
                    <a:pt x="356" y="835"/>
                  </a:lnTo>
                  <a:cubicBezTo>
                    <a:pt x="217" y="912"/>
                    <a:pt x="130" y="1061"/>
                    <a:pt x="130" y="1224"/>
                  </a:cubicBezTo>
                  <a:cubicBezTo>
                    <a:pt x="130" y="1358"/>
                    <a:pt x="193" y="1488"/>
                    <a:pt x="298" y="1574"/>
                  </a:cubicBezTo>
                  <a:cubicBezTo>
                    <a:pt x="389" y="1646"/>
                    <a:pt x="380" y="1785"/>
                    <a:pt x="279" y="1843"/>
                  </a:cubicBezTo>
                  <a:lnTo>
                    <a:pt x="274" y="1843"/>
                  </a:lnTo>
                  <a:cubicBezTo>
                    <a:pt x="87" y="1958"/>
                    <a:pt x="1" y="2189"/>
                    <a:pt x="68" y="2395"/>
                  </a:cubicBezTo>
                  <a:cubicBezTo>
                    <a:pt x="136" y="2575"/>
                    <a:pt x="307" y="2683"/>
                    <a:pt x="487" y="2683"/>
                  </a:cubicBezTo>
                  <a:cubicBezTo>
                    <a:pt x="561" y="2683"/>
                    <a:pt x="636" y="2665"/>
                    <a:pt x="706" y="2625"/>
                  </a:cubicBezTo>
                  <a:lnTo>
                    <a:pt x="1134" y="2385"/>
                  </a:lnTo>
                  <a:lnTo>
                    <a:pt x="2065" y="1862"/>
                  </a:lnTo>
                  <a:cubicBezTo>
                    <a:pt x="2262" y="1752"/>
                    <a:pt x="2348" y="1517"/>
                    <a:pt x="2271" y="1305"/>
                  </a:cubicBezTo>
                  <a:cubicBezTo>
                    <a:pt x="2228" y="1185"/>
                    <a:pt x="2132" y="1094"/>
                    <a:pt x="2012" y="1046"/>
                  </a:cubicBezTo>
                  <a:cubicBezTo>
                    <a:pt x="1959" y="1027"/>
                    <a:pt x="1954" y="955"/>
                    <a:pt x="2002" y="926"/>
                  </a:cubicBezTo>
                  <a:lnTo>
                    <a:pt x="2166" y="835"/>
                  </a:lnTo>
                  <a:cubicBezTo>
                    <a:pt x="2305" y="758"/>
                    <a:pt x="2391" y="609"/>
                    <a:pt x="2391" y="446"/>
                  </a:cubicBezTo>
                  <a:cubicBezTo>
                    <a:pt x="2391" y="369"/>
                    <a:pt x="2372" y="292"/>
                    <a:pt x="2334" y="230"/>
                  </a:cubicBezTo>
                  <a:cubicBezTo>
                    <a:pt x="2249" y="83"/>
                    <a:pt x="2097" y="1"/>
                    <a:pt x="1941" y="1"/>
                  </a:cubicBezTo>
                  <a:close/>
                </a:path>
              </a:pathLst>
            </a:custGeom>
            <a:solidFill>
              <a:srgbClr val="48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992;p89"/>
            <p:cNvSpPr/>
            <p:nvPr/>
          </p:nvSpPr>
          <p:spPr>
            <a:xfrm>
              <a:off x="7229225" y="3560065"/>
              <a:ext cx="46038" cy="62388"/>
            </a:xfrm>
            <a:custGeom>
              <a:avLst/>
              <a:gdLst/>
              <a:ahLst/>
              <a:cxnLst/>
              <a:rect l="l" t="t" r="r" b="b"/>
              <a:pathLst>
                <a:path w="1757" h="2381" extrusionOk="0">
                  <a:moveTo>
                    <a:pt x="1305" y="0"/>
                  </a:moveTo>
                  <a:cubicBezTo>
                    <a:pt x="1232" y="0"/>
                    <a:pt x="1158" y="19"/>
                    <a:pt x="1090" y="57"/>
                  </a:cubicBezTo>
                  <a:lnTo>
                    <a:pt x="274" y="518"/>
                  </a:lnTo>
                  <a:cubicBezTo>
                    <a:pt x="187" y="609"/>
                    <a:pt x="139" y="724"/>
                    <a:pt x="139" y="849"/>
                  </a:cubicBezTo>
                  <a:cubicBezTo>
                    <a:pt x="139" y="931"/>
                    <a:pt x="158" y="1008"/>
                    <a:pt x="197" y="1080"/>
                  </a:cubicBezTo>
                  <a:cubicBezTo>
                    <a:pt x="226" y="1132"/>
                    <a:pt x="269" y="1180"/>
                    <a:pt x="317" y="1219"/>
                  </a:cubicBezTo>
                  <a:cubicBezTo>
                    <a:pt x="413" y="1291"/>
                    <a:pt x="403" y="1440"/>
                    <a:pt x="298" y="1497"/>
                  </a:cubicBezTo>
                  <a:lnTo>
                    <a:pt x="293" y="1502"/>
                  </a:lnTo>
                  <a:cubicBezTo>
                    <a:pt x="91" y="1622"/>
                    <a:pt x="0" y="1862"/>
                    <a:pt x="77" y="2083"/>
                  </a:cubicBezTo>
                  <a:cubicBezTo>
                    <a:pt x="144" y="2256"/>
                    <a:pt x="307" y="2376"/>
                    <a:pt x="495" y="2380"/>
                  </a:cubicBezTo>
                  <a:lnTo>
                    <a:pt x="1426" y="1857"/>
                  </a:lnTo>
                  <a:cubicBezTo>
                    <a:pt x="1623" y="1747"/>
                    <a:pt x="1709" y="1512"/>
                    <a:pt x="1632" y="1300"/>
                  </a:cubicBezTo>
                  <a:cubicBezTo>
                    <a:pt x="1584" y="1185"/>
                    <a:pt x="1493" y="1089"/>
                    <a:pt x="1378" y="1046"/>
                  </a:cubicBezTo>
                  <a:cubicBezTo>
                    <a:pt x="1320" y="1027"/>
                    <a:pt x="1315" y="955"/>
                    <a:pt x="1368" y="926"/>
                  </a:cubicBezTo>
                  <a:lnTo>
                    <a:pt x="1531" y="835"/>
                  </a:lnTo>
                  <a:cubicBezTo>
                    <a:pt x="1671" y="758"/>
                    <a:pt x="1757" y="609"/>
                    <a:pt x="1757" y="446"/>
                  </a:cubicBezTo>
                  <a:cubicBezTo>
                    <a:pt x="1752" y="369"/>
                    <a:pt x="1733" y="292"/>
                    <a:pt x="1695" y="225"/>
                  </a:cubicBezTo>
                  <a:cubicBezTo>
                    <a:pt x="1613" y="82"/>
                    <a:pt x="1461" y="0"/>
                    <a:pt x="1305" y="0"/>
                  </a:cubicBezTo>
                  <a:close/>
                </a:path>
              </a:pathLst>
            </a:custGeom>
            <a:solidFill>
              <a:srgbClr val="6E80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993;p89"/>
            <p:cNvSpPr/>
            <p:nvPr/>
          </p:nvSpPr>
          <p:spPr>
            <a:xfrm>
              <a:off x="7121297" y="3534989"/>
              <a:ext cx="66554" cy="67969"/>
            </a:xfrm>
            <a:custGeom>
              <a:avLst/>
              <a:gdLst/>
              <a:ahLst/>
              <a:cxnLst/>
              <a:rect l="l" t="t" r="r" b="b"/>
              <a:pathLst>
                <a:path w="2540" h="2594" extrusionOk="0">
                  <a:moveTo>
                    <a:pt x="493" y="0"/>
                  </a:moveTo>
                  <a:cubicBezTo>
                    <a:pt x="468" y="0"/>
                    <a:pt x="443" y="2"/>
                    <a:pt x="418" y="6"/>
                  </a:cubicBezTo>
                  <a:cubicBezTo>
                    <a:pt x="149" y="68"/>
                    <a:pt x="0" y="352"/>
                    <a:pt x="96" y="606"/>
                  </a:cubicBezTo>
                  <a:lnTo>
                    <a:pt x="274" y="1057"/>
                  </a:lnTo>
                  <a:lnTo>
                    <a:pt x="365" y="1302"/>
                  </a:lnTo>
                  <a:lnTo>
                    <a:pt x="658" y="2061"/>
                  </a:lnTo>
                  <a:cubicBezTo>
                    <a:pt x="728" y="2241"/>
                    <a:pt x="898" y="2354"/>
                    <a:pt x="1084" y="2354"/>
                  </a:cubicBezTo>
                  <a:cubicBezTo>
                    <a:pt x="1116" y="2354"/>
                    <a:pt x="1149" y="2351"/>
                    <a:pt x="1181" y="2344"/>
                  </a:cubicBezTo>
                  <a:cubicBezTo>
                    <a:pt x="1301" y="2315"/>
                    <a:pt x="1407" y="2238"/>
                    <a:pt x="1469" y="2123"/>
                  </a:cubicBezTo>
                  <a:cubicBezTo>
                    <a:pt x="1483" y="2101"/>
                    <a:pt x="1505" y="2090"/>
                    <a:pt x="1528" y="2090"/>
                  </a:cubicBezTo>
                  <a:cubicBezTo>
                    <a:pt x="1554" y="2090"/>
                    <a:pt x="1579" y="2104"/>
                    <a:pt x="1589" y="2133"/>
                  </a:cubicBezTo>
                  <a:lnTo>
                    <a:pt x="1657" y="2305"/>
                  </a:lnTo>
                  <a:cubicBezTo>
                    <a:pt x="1724" y="2478"/>
                    <a:pt x="1892" y="2593"/>
                    <a:pt x="2079" y="2593"/>
                  </a:cubicBezTo>
                  <a:cubicBezTo>
                    <a:pt x="2132" y="2589"/>
                    <a:pt x="2185" y="2579"/>
                    <a:pt x="2237" y="2560"/>
                  </a:cubicBezTo>
                  <a:cubicBezTo>
                    <a:pt x="2425" y="2488"/>
                    <a:pt x="2540" y="2291"/>
                    <a:pt x="2516" y="2089"/>
                  </a:cubicBezTo>
                  <a:cubicBezTo>
                    <a:pt x="2511" y="2056"/>
                    <a:pt x="2501" y="2017"/>
                    <a:pt x="2487" y="1984"/>
                  </a:cubicBezTo>
                  <a:lnTo>
                    <a:pt x="2103" y="985"/>
                  </a:lnTo>
                  <a:lnTo>
                    <a:pt x="1921" y="515"/>
                  </a:lnTo>
                  <a:cubicBezTo>
                    <a:pt x="1853" y="342"/>
                    <a:pt x="1690" y="232"/>
                    <a:pt x="1503" y="232"/>
                  </a:cubicBezTo>
                  <a:cubicBezTo>
                    <a:pt x="1345" y="232"/>
                    <a:pt x="1201" y="318"/>
                    <a:pt x="1119" y="452"/>
                  </a:cubicBezTo>
                  <a:cubicBezTo>
                    <a:pt x="1105" y="478"/>
                    <a:pt x="1080" y="490"/>
                    <a:pt x="1056" y="490"/>
                  </a:cubicBezTo>
                  <a:cubicBezTo>
                    <a:pt x="1029" y="490"/>
                    <a:pt x="1002" y="475"/>
                    <a:pt x="989" y="448"/>
                  </a:cubicBezTo>
                  <a:lnTo>
                    <a:pt x="932" y="289"/>
                  </a:lnTo>
                  <a:cubicBezTo>
                    <a:pt x="855" y="111"/>
                    <a:pt x="681" y="0"/>
                    <a:pt x="493" y="0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994;p89"/>
            <p:cNvSpPr/>
            <p:nvPr/>
          </p:nvSpPr>
          <p:spPr>
            <a:xfrm>
              <a:off x="7128477" y="3550789"/>
              <a:ext cx="59375" cy="52169"/>
            </a:xfrm>
            <a:custGeom>
              <a:avLst/>
              <a:gdLst/>
              <a:ahLst/>
              <a:cxnLst/>
              <a:rect l="l" t="t" r="r" b="b"/>
              <a:pathLst>
                <a:path w="2266" h="1991" extrusionOk="0">
                  <a:moveTo>
                    <a:pt x="442" y="1"/>
                  </a:moveTo>
                  <a:cubicBezTo>
                    <a:pt x="415" y="1"/>
                    <a:pt x="387" y="3"/>
                    <a:pt x="360" y="8"/>
                  </a:cubicBezTo>
                  <a:cubicBezTo>
                    <a:pt x="149" y="56"/>
                    <a:pt x="0" y="238"/>
                    <a:pt x="0" y="454"/>
                  </a:cubicBezTo>
                  <a:lnTo>
                    <a:pt x="91" y="699"/>
                  </a:lnTo>
                  <a:lnTo>
                    <a:pt x="384" y="1458"/>
                  </a:lnTo>
                  <a:cubicBezTo>
                    <a:pt x="454" y="1638"/>
                    <a:pt x="624" y="1751"/>
                    <a:pt x="810" y="1751"/>
                  </a:cubicBezTo>
                  <a:cubicBezTo>
                    <a:pt x="842" y="1751"/>
                    <a:pt x="875" y="1748"/>
                    <a:pt x="907" y="1741"/>
                  </a:cubicBezTo>
                  <a:cubicBezTo>
                    <a:pt x="1027" y="1712"/>
                    <a:pt x="1133" y="1635"/>
                    <a:pt x="1195" y="1520"/>
                  </a:cubicBezTo>
                  <a:cubicBezTo>
                    <a:pt x="1209" y="1498"/>
                    <a:pt x="1231" y="1487"/>
                    <a:pt x="1254" y="1487"/>
                  </a:cubicBezTo>
                  <a:cubicBezTo>
                    <a:pt x="1280" y="1487"/>
                    <a:pt x="1305" y="1501"/>
                    <a:pt x="1315" y="1530"/>
                  </a:cubicBezTo>
                  <a:lnTo>
                    <a:pt x="1383" y="1702"/>
                  </a:lnTo>
                  <a:cubicBezTo>
                    <a:pt x="1450" y="1875"/>
                    <a:pt x="1618" y="1990"/>
                    <a:pt x="1805" y="1990"/>
                  </a:cubicBezTo>
                  <a:cubicBezTo>
                    <a:pt x="1858" y="1986"/>
                    <a:pt x="1911" y="1976"/>
                    <a:pt x="1963" y="1957"/>
                  </a:cubicBezTo>
                  <a:cubicBezTo>
                    <a:pt x="2151" y="1880"/>
                    <a:pt x="2266" y="1688"/>
                    <a:pt x="2237" y="1486"/>
                  </a:cubicBezTo>
                  <a:cubicBezTo>
                    <a:pt x="2237" y="1453"/>
                    <a:pt x="2227" y="1414"/>
                    <a:pt x="2213" y="1381"/>
                  </a:cubicBezTo>
                  <a:lnTo>
                    <a:pt x="1829" y="387"/>
                  </a:lnTo>
                  <a:cubicBezTo>
                    <a:pt x="1738" y="291"/>
                    <a:pt x="1618" y="243"/>
                    <a:pt x="1488" y="243"/>
                  </a:cubicBezTo>
                  <a:cubicBezTo>
                    <a:pt x="1325" y="243"/>
                    <a:pt x="1171" y="329"/>
                    <a:pt x="1090" y="473"/>
                  </a:cubicBezTo>
                  <a:cubicBezTo>
                    <a:pt x="1076" y="498"/>
                    <a:pt x="1051" y="510"/>
                    <a:pt x="1026" y="510"/>
                  </a:cubicBezTo>
                  <a:cubicBezTo>
                    <a:pt x="997" y="510"/>
                    <a:pt x="968" y="495"/>
                    <a:pt x="955" y="464"/>
                  </a:cubicBezTo>
                  <a:lnTo>
                    <a:pt x="898" y="305"/>
                  </a:lnTo>
                  <a:cubicBezTo>
                    <a:pt x="822" y="120"/>
                    <a:pt x="638" y="1"/>
                    <a:pt x="442" y="1"/>
                  </a:cubicBezTo>
                  <a:close/>
                </a:path>
              </a:pathLst>
            </a:custGeom>
            <a:solidFill>
              <a:srgbClr val="B1C0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995;p89"/>
            <p:cNvSpPr/>
            <p:nvPr/>
          </p:nvSpPr>
          <p:spPr>
            <a:xfrm>
              <a:off x="7323161" y="3355004"/>
              <a:ext cx="121239" cy="137511"/>
            </a:xfrm>
            <a:custGeom>
              <a:avLst/>
              <a:gdLst/>
              <a:ahLst/>
              <a:cxnLst/>
              <a:rect l="l" t="t" r="r" b="b"/>
              <a:pathLst>
                <a:path w="4627" h="5248" extrusionOk="0">
                  <a:moveTo>
                    <a:pt x="4568" y="1"/>
                  </a:moveTo>
                  <a:cubicBezTo>
                    <a:pt x="4561" y="1"/>
                    <a:pt x="4554" y="2"/>
                    <a:pt x="4547" y="6"/>
                  </a:cubicBezTo>
                  <a:cubicBezTo>
                    <a:pt x="3145" y="606"/>
                    <a:pt x="2022" y="1710"/>
                    <a:pt x="1215" y="2718"/>
                  </a:cubicBezTo>
                  <a:cubicBezTo>
                    <a:pt x="1033" y="2948"/>
                    <a:pt x="865" y="3174"/>
                    <a:pt x="716" y="3390"/>
                  </a:cubicBezTo>
                  <a:cubicBezTo>
                    <a:pt x="395" y="3851"/>
                    <a:pt x="154" y="4249"/>
                    <a:pt x="1" y="4523"/>
                  </a:cubicBezTo>
                  <a:cubicBezTo>
                    <a:pt x="154" y="4561"/>
                    <a:pt x="294" y="4633"/>
                    <a:pt x="419" y="4725"/>
                  </a:cubicBezTo>
                  <a:lnTo>
                    <a:pt x="438" y="4739"/>
                  </a:lnTo>
                  <a:cubicBezTo>
                    <a:pt x="457" y="4753"/>
                    <a:pt x="471" y="4763"/>
                    <a:pt x="486" y="4777"/>
                  </a:cubicBezTo>
                  <a:lnTo>
                    <a:pt x="505" y="4792"/>
                  </a:lnTo>
                  <a:lnTo>
                    <a:pt x="524" y="4811"/>
                  </a:lnTo>
                  <a:lnTo>
                    <a:pt x="567" y="4849"/>
                  </a:lnTo>
                  <a:cubicBezTo>
                    <a:pt x="687" y="4960"/>
                    <a:pt x="783" y="5099"/>
                    <a:pt x="851" y="5248"/>
                  </a:cubicBezTo>
                  <a:cubicBezTo>
                    <a:pt x="1095" y="5056"/>
                    <a:pt x="1455" y="4758"/>
                    <a:pt x="1859" y="4369"/>
                  </a:cubicBezTo>
                  <a:cubicBezTo>
                    <a:pt x="2046" y="4192"/>
                    <a:pt x="2247" y="3990"/>
                    <a:pt x="2444" y="3769"/>
                  </a:cubicBezTo>
                  <a:cubicBezTo>
                    <a:pt x="3318" y="2824"/>
                    <a:pt x="4240" y="1542"/>
                    <a:pt x="4619" y="64"/>
                  </a:cubicBezTo>
                  <a:cubicBezTo>
                    <a:pt x="4627" y="32"/>
                    <a:pt x="4599" y="1"/>
                    <a:pt x="4568" y="1"/>
                  </a:cubicBezTo>
                  <a:close/>
                </a:path>
              </a:pathLst>
            </a:custGeom>
            <a:solidFill>
              <a:srgbClr val="C5D0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996;p89"/>
            <p:cNvSpPr/>
            <p:nvPr/>
          </p:nvSpPr>
          <p:spPr>
            <a:xfrm>
              <a:off x="7341791" y="3426222"/>
              <a:ext cx="45435" cy="43287"/>
            </a:xfrm>
            <a:custGeom>
              <a:avLst/>
              <a:gdLst/>
              <a:ahLst/>
              <a:cxnLst/>
              <a:rect l="l" t="t" r="r" b="b"/>
              <a:pathLst>
                <a:path w="1734" h="1652" extrusionOk="0">
                  <a:moveTo>
                    <a:pt x="504" y="0"/>
                  </a:moveTo>
                  <a:cubicBezTo>
                    <a:pt x="322" y="230"/>
                    <a:pt x="154" y="461"/>
                    <a:pt x="0" y="672"/>
                  </a:cubicBezTo>
                  <a:lnTo>
                    <a:pt x="1148" y="1651"/>
                  </a:lnTo>
                  <a:cubicBezTo>
                    <a:pt x="1335" y="1474"/>
                    <a:pt x="1536" y="1272"/>
                    <a:pt x="1733" y="1051"/>
                  </a:cubicBezTo>
                  <a:lnTo>
                    <a:pt x="504" y="0"/>
                  </a:lnTo>
                  <a:close/>
                </a:path>
              </a:pathLst>
            </a:custGeom>
            <a:solidFill>
              <a:srgbClr val="D6DE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4997;p89"/>
            <p:cNvSpPr/>
            <p:nvPr/>
          </p:nvSpPr>
          <p:spPr>
            <a:xfrm>
              <a:off x="7243689" y="3464530"/>
              <a:ext cx="115108" cy="78686"/>
            </a:xfrm>
            <a:custGeom>
              <a:avLst/>
              <a:gdLst/>
              <a:ahLst/>
              <a:cxnLst/>
              <a:rect l="l" t="t" r="r" b="b"/>
              <a:pathLst>
                <a:path w="4393" h="3003" extrusionOk="0">
                  <a:moveTo>
                    <a:pt x="3011" y="0"/>
                  </a:moveTo>
                  <a:cubicBezTo>
                    <a:pt x="2749" y="0"/>
                    <a:pt x="2491" y="86"/>
                    <a:pt x="2275" y="242"/>
                  </a:cubicBezTo>
                  <a:cubicBezTo>
                    <a:pt x="2103" y="362"/>
                    <a:pt x="1963" y="525"/>
                    <a:pt x="1867" y="717"/>
                  </a:cubicBezTo>
                  <a:cubicBezTo>
                    <a:pt x="1839" y="770"/>
                    <a:pt x="1815" y="828"/>
                    <a:pt x="1795" y="885"/>
                  </a:cubicBezTo>
                  <a:cubicBezTo>
                    <a:pt x="1747" y="1034"/>
                    <a:pt x="1714" y="1188"/>
                    <a:pt x="1627" y="1327"/>
                  </a:cubicBezTo>
                  <a:cubicBezTo>
                    <a:pt x="1512" y="1514"/>
                    <a:pt x="1349" y="1673"/>
                    <a:pt x="1157" y="1788"/>
                  </a:cubicBezTo>
                  <a:cubicBezTo>
                    <a:pt x="965" y="1898"/>
                    <a:pt x="759" y="1980"/>
                    <a:pt x="543" y="2033"/>
                  </a:cubicBezTo>
                  <a:lnTo>
                    <a:pt x="519" y="2037"/>
                  </a:lnTo>
                  <a:cubicBezTo>
                    <a:pt x="471" y="2052"/>
                    <a:pt x="298" y="2095"/>
                    <a:pt x="139" y="2124"/>
                  </a:cubicBezTo>
                  <a:cubicBezTo>
                    <a:pt x="39" y="2148"/>
                    <a:pt x="0" y="2273"/>
                    <a:pt x="77" y="2345"/>
                  </a:cubicBezTo>
                  <a:cubicBezTo>
                    <a:pt x="613" y="2843"/>
                    <a:pt x="1208" y="3002"/>
                    <a:pt x="1750" y="3002"/>
                  </a:cubicBezTo>
                  <a:cubicBezTo>
                    <a:pt x="2718" y="3002"/>
                    <a:pt x="3519" y="2493"/>
                    <a:pt x="3519" y="2493"/>
                  </a:cubicBezTo>
                  <a:cubicBezTo>
                    <a:pt x="3620" y="2431"/>
                    <a:pt x="3711" y="2359"/>
                    <a:pt x="3797" y="2273"/>
                  </a:cubicBezTo>
                  <a:cubicBezTo>
                    <a:pt x="4292" y="1793"/>
                    <a:pt x="4392" y="1058"/>
                    <a:pt x="4023" y="540"/>
                  </a:cubicBezTo>
                  <a:cubicBezTo>
                    <a:pt x="3980" y="477"/>
                    <a:pt x="3927" y="415"/>
                    <a:pt x="3864" y="362"/>
                  </a:cubicBezTo>
                  <a:lnTo>
                    <a:pt x="3821" y="319"/>
                  </a:lnTo>
                  <a:lnTo>
                    <a:pt x="3802" y="305"/>
                  </a:lnTo>
                  <a:lnTo>
                    <a:pt x="3783" y="290"/>
                  </a:lnTo>
                  <a:cubicBezTo>
                    <a:pt x="3768" y="276"/>
                    <a:pt x="3754" y="266"/>
                    <a:pt x="3740" y="252"/>
                  </a:cubicBezTo>
                  <a:lnTo>
                    <a:pt x="3720" y="237"/>
                  </a:lnTo>
                  <a:cubicBezTo>
                    <a:pt x="3502" y="75"/>
                    <a:pt x="3255" y="0"/>
                    <a:pt x="3011" y="0"/>
                  </a:cubicBezTo>
                  <a:close/>
                </a:path>
              </a:pathLst>
            </a:custGeom>
            <a:solidFill>
              <a:srgbClr val="C3CF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4998;p89"/>
            <p:cNvSpPr/>
            <p:nvPr/>
          </p:nvSpPr>
          <p:spPr>
            <a:xfrm>
              <a:off x="7257891" y="3464530"/>
              <a:ext cx="91211" cy="58536"/>
            </a:xfrm>
            <a:custGeom>
              <a:avLst/>
              <a:gdLst/>
              <a:ahLst/>
              <a:cxnLst/>
              <a:rect l="l" t="t" r="r" b="b"/>
              <a:pathLst>
                <a:path w="3481" h="2234" extrusionOk="0">
                  <a:moveTo>
                    <a:pt x="2469" y="0"/>
                  </a:moveTo>
                  <a:cubicBezTo>
                    <a:pt x="2207" y="0"/>
                    <a:pt x="1949" y="86"/>
                    <a:pt x="1733" y="242"/>
                  </a:cubicBezTo>
                  <a:cubicBezTo>
                    <a:pt x="1561" y="362"/>
                    <a:pt x="1421" y="525"/>
                    <a:pt x="1325" y="717"/>
                  </a:cubicBezTo>
                  <a:cubicBezTo>
                    <a:pt x="1297" y="770"/>
                    <a:pt x="1273" y="828"/>
                    <a:pt x="1253" y="885"/>
                  </a:cubicBezTo>
                  <a:cubicBezTo>
                    <a:pt x="1205" y="1034"/>
                    <a:pt x="1172" y="1188"/>
                    <a:pt x="1085" y="1327"/>
                  </a:cubicBezTo>
                  <a:cubicBezTo>
                    <a:pt x="970" y="1514"/>
                    <a:pt x="807" y="1673"/>
                    <a:pt x="615" y="1788"/>
                  </a:cubicBezTo>
                  <a:cubicBezTo>
                    <a:pt x="423" y="1898"/>
                    <a:pt x="217" y="1980"/>
                    <a:pt x="1" y="2033"/>
                  </a:cubicBezTo>
                  <a:cubicBezTo>
                    <a:pt x="333" y="2179"/>
                    <a:pt x="670" y="2234"/>
                    <a:pt x="988" y="2234"/>
                  </a:cubicBezTo>
                  <a:cubicBezTo>
                    <a:pt x="1957" y="2234"/>
                    <a:pt x="2756" y="1725"/>
                    <a:pt x="2756" y="1725"/>
                  </a:cubicBezTo>
                  <a:cubicBezTo>
                    <a:pt x="2857" y="1663"/>
                    <a:pt x="2953" y="1586"/>
                    <a:pt x="3034" y="1505"/>
                  </a:cubicBezTo>
                  <a:cubicBezTo>
                    <a:pt x="3298" y="1250"/>
                    <a:pt x="3462" y="909"/>
                    <a:pt x="3481" y="545"/>
                  </a:cubicBezTo>
                  <a:cubicBezTo>
                    <a:pt x="3438" y="477"/>
                    <a:pt x="3385" y="415"/>
                    <a:pt x="3322" y="362"/>
                  </a:cubicBezTo>
                  <a:lnTo>
                    <a:pt x="3279" y="319"/>
                  </a:lnTo>
                  <a:lnTo>
                    <a:pt x="3260" y="305"/>
                  </a:lnTo>
                  <a:lnTo>
                    <a:pt x="3241" y="290"/>
                  </a:lnTo>
                  <a:cubicBezTo>
                    <a:pt x="3226" y="276"/>
                    <a:pt x="3212" y="266"/>
                    <a:pt x="3198" y="252"/>
                  </a:cubicBezTo>
                  <a:lnTo>
                    <a:pt x="3178" y="237"/>
                  </a:lnTo>
                  <a:cubicBezTo>
                    <a:pt x="2960" y="75"/>
                    <a:pt x="2713" y="0"/>
                    <a:pt x="2469" y="0"/>
                  </a:cubicBezTo>
                  <a:close/>
                </a:path>
              </a:pathLst>
            </a:custGeom>
            <a:solidFill>
              <a:srgbClr val="CFD9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999;p89"/>
            <p:cNvSpPr/>
            <p:nvPr/>
          </p:nvSpPr>
          <p:spPr>
            <a:xfrm>
              <a:off x="7285272" y="3615535"/>
              <a:ext cx="58798" cy="58615"/>
            </a:xfrm>
            <a:custGeom>
              <a:avLst/>
              <a:gdLst/>
              <a:ahLst/>
              <a:cxnLst/>
              <a:rect l="l" t="t" r="r" b="b"/>
              <a:pathLst>
                <a:path w="2244" h="2237" extrusionOk="0">
                  <a:moveTo>
                    <a:pt x="1120" y="1"/>
                  </a:moveTo>
                  <a:cubicBezTo>
                    <a:pt x="847" y="1"/>
                    <a:pt x="569" y="101"/>
                    <a:pt x="343" y="326"/>
                  </a:cubicBezTo>
                  <a:cubicBezTo>
                    <a:pt x="188" y="473"/>
                    <a:pt x="328" y="683"/>
                    <a:pt x="488" y="683"/>
                  </a:cubicBezTo>
                  <a:cubicBezTo>
                    <a:pt x="536" y="683"/>
                    <a:pt x="586" y="664"/>
                    <a:pt x="631" y="619"/>
                  </a:cubicBezTo>
                  <a:cubicBezTo>
                    <a:pt x="770" y="476"/>
                    <a:pt x="956" y="404"/>
                    <a:pt x="1142" y="404"/>
                  </a:cubicBezTo>
                  <a:cubicBezTo>
                    <a:pt x="1301" y="404"/>
                    <a:pt x="1460" y="457"/>
                    <a:pt x="1591" y="566"/>
                  </a:cubicBezTo>
                  <a:cubicBezTo>
                    <a:pt x="1874" y="801"/>
                    <a:pt x="1927" y="1219"/>
                    <a:pt x="1711" y="1516"/>
                  </a:cubicBezTo>
                  <a:cubicBezTo>
                    <a:pt x="1568" y="1727"/>
                    <a:pt x="1350" y="1824"/>
                    <a:pt x="1135" y="1824"/>
                  </a:cubicBezTo>
                  <a:cubicBezTo>
                    <a:pt x="802" y="1824"/>
                    <a:pt x="473" y="1593"/>
                    <a:pt x="429" y="1199"/>
                  </a:cubicBezTo>
                  <a:cubicBezTo>
                    <a:pt x="414" y="1074"/>
                    <a:pt x="320" y="1016"/>
                    <a:pt x="225" y="1016"/>
                  </a:cubicBezTo>
                  <a:cubicBezTo>
                    <a:pt x="113" y="1016"/>
                    <a:pt x="1" y="1097"/>
                    <a:pt x="16" y="1243"/>
                  </a:cubicBezTo>
                  <a:cubicBezTo>
                    <a:pt x="89" y="1867"/>
                    <a:pt x="612" y="2236"/>
                    <a:pt x="1140" y="2236"/>
                  </a:cubicBezTo>
                  <a:cubicBezTo>
                    <a:pt x="1481" y="2236"/>
                    <a:pt x="1824" y="2083"/>
                    <a:pt x="2052" y="1747"/>
                  </a:cubicBezTo>
                  <a:cubicBezTo>
                    <a:pt x="2177" y="1559"/>
                    <a:pt x="2244" y="1343"/>
                    <a:pt x="2244" y="1118"/>
                  </a:cubicBezTo>
                  <a:cubicBezTo>
                    <a:pt x="2244" y="445"/>
                    <a:pt x="1693" y="1"/>
                    <a:pt x="112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5000;p89"/>
            <p:cNvSpPr/>
            <p:nvPr/>
          </p:nvSpPr>
          <p:spPr>
            <a:xfrm>
              <a:off x="7094125" y="3431541"/>
              <a:ext cx="197986" cy="84005"/>
            </a:xfrm>
            <a:custGeom>
              <a:avLst/>
              <a:gdLst/>
              <a:ahLst/>
              <a:cxnLst/>
              <a:rect l="l" t="t" r="r" b="b"/>
              <a:pathLst>
                <a:path w="7556" h="3206" extrusionOk="0">
                  <a:moveTo>
                    <a:pt x="4473" y="0"/>
                  </a:moveTo>
                  <a:cubicBezTo>
                    <a:pt x="2674" y="0"/>
                    <a:pt x="843" y="1005"/>
                    <a:pt x="53" y="2922"/>
                  </a:cubicBezTo>
                  <a:cubicBezTo>
                    <a:pt x="1" y="3056"/>
                    <a:pt x="97" y="3205"/>
                    <a:pt x="245" y="3205"/>
                  </a:cubicBezTo>
                  <a:cubicBezTo>
                    <a:pt x="327" y="3205"/>
                    <a:pt x="404" y="3152"/>
                    <a:pt x="433" y="3076"/>
                  </a:cubicBezTo>
                  <a:cubicBezTo>
                    <a:pt x="1137" y="1372"/>
                    <a:pt x="2765" y="416"/>
                    <a:pt x="4432" y="416"/>
                  </a:cubicBezTo>
                  <a:cubicBezTo>
                    <a:pt x="5263" y="416"/>
                    <a:pt x="6104" y="654"/>
                    <a:pt x="6846" y="1155"/>
                  </a:cubicBezTo>
                  <a:cubicBezTo>
                    <a:pt x="6942" y="1223"/>
                    <a:pt x="7033" y="1295"/>
                    <a:pt x="7124" y="1372"/>
                  </a:cubicBezTo>
                  <a:cubicBezTo>
                    <a:pt x="7168" y="1410"/>
                    <a:pt x="7215" y="1427"/>
                    <a:pt x="7259" y="1427"/>
                  </a:cubicBezTo>
                  <a:cubicBezTo>
                    <a:pt x="7424" y="1427"/>
                    <a:pt x="7555" y="1203"/>
                    <a:pt x="7393" y="1059"/>
                  </a:cubicBezTo>
                  <a:cubicBezTo>
                    <a:pt x="6576" y="347"/>
                    <a:pt x="5530" y="0"/>
                    <a:pt x="447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5001;p89"/>
            <p:cNvSpPr/>
            <p:nvPr/>
          </p:nvSpPr>
          <p:spPr>
            <a:xfrm>
              <a:off x="7078404" y="3525268"/>
              <a:ext cx="142908" cy="171967"/>
            </a:xfrm>
            <a:custGeom>
              <a:avLst/>
              <a:gdLst/>
              <a:ahLst/>
              <a:cxnLst/>
              <a:rect l="l" t="t" r="r" b="b"/>
              <a:pathLst>
                <a:path w="5454" h="6563" extrusionOk="0">
                  <a:moveTo>
                    <a:pt x="595" y="0"/>
                  </a:moveTo>
                  <a:cubicBezTo>
                    <a:pt x="507" y="0"/>
                    <a:pt x="421" y="51"/>
                    <a:pt x="399" y="166"/>
                  </a:cubicBezTo>
                  <a:cubicBezTo>
                    <a:pt x="1" y="2043"/>
                    <a:pt x="778" y="3972"/>
                    <a:pt x="2362" y="5057"/>
                  </a:cubicBezTo>
                  <a:cubicBezTo>
                    <a:pt x="3202" y="5657"/>
                    <a:pt x="4114" y="6156"/>
                    <a:pt x="5074" y="6545"/>
                  </a:cubicBezTo>
                  <a:cubicBezTo>
                    <a:pt x="5104" y="6557"/>
                    <a:pt x="5131" y="6562"/>
                    <a:pt x="5157" y="6562"/>
                  </a:cubicBezTo>
                  <a:cubicBezTo>
                    <a:pt x="5359" y="6562"/>
                    <a:pt x="5453" y="6251"/>
                    <a:pt x="5228" y="6161"/>
                  </a:cubicBezTo>
                  <a:lnTo>
                    <a:pt x="5228" y="6161"/>
                  </a:lnTo>
                  <a:lnTo>
                    <a:pt x="5228" y="6166"/>
                  </a:lnTo>
                  <a:cubicBezTo>
                    <a:pt x="4302" y="5787"/>
                    <a:pt x="3418" y="5307"/>
                    <a:pt x="2602" y="4726"/>
                  </a:cubicBezTo>
                  <a:lnTo>
                    <a:pt x="2598" y="4716"/>
                  </a:lnTo>
                  <a:cubicBezTo>
                    <a:pt x="1148" y="3728"/>
                    <a:pt x="437" y="1966"/>
                    <a:pt x="802" y="247"/>
                  </a:cubicBezTo>
                  <a:cubicBezTo>
                    <a:pt x="833" y="93"/>
                    <a:pt x="712" y="0"/>
                    <a:pt x="59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5002;p89"/>
            <p:cNvSpPr/>
            <p:nvPr/>
          </p:nvSpPr>
          <p:spPr>
            <a:xfrm>
              <a:off x="7163798" y="3472339"/>
              <a:ext cx="90084" cy="59165"/>
            </a:xfrm>
            <a:custGeom>
              <a:avLst/>
              <a:gdLst/>
              <a:ahLst/>
              <a:cxnLst/>
              <a:rect l="l" t="t" r="r" b="b"/>
              <a:pathLst>
                <a:path w="3438" h="2258" extrusionOk="0">
                  <a:moveTo>
                    <a:pt x="2772" y="1"/>
                  </a:moveTo>
                  <a:cubicBezTo>
                    <a:pt x="2761" y="1"/>
                    <a:pt x="2749" y="1"/>
                    <a:pt x="2737" y="2"/>
                  </a:cubicBezTo>
                  <a:lnTo>
                    <a:pt x="1163" y="83"/>
                  </a:lnTo>
                  <a:cubicBezTo>
                    <a:pt x="726" y="107"/>
                    <a:pt x="433" y="544"/>
                    <a:pt x="587" y="957"/>
                  </a:cubicBezTo>
                  <a:cubicBezTo>
                    <a:pt x="246" y="1005"/>
                    <a:pt x="1" y="1303"/>
                    <a:pt x="15" y="1648"/>
                  </a:cubicBezTo>
                  <a:cubicBezTo>
                    <a:pt x="39" y="1989"/>
                    <a:pt x="323" y="2253"/>
                    <a:pt x="668" y="2258"/>
                  </a:cubicBezTo>
                  <a:cubicBezTo>
                    <a:pt x="702" y="2258"/>
                    <a:pt x="683" y="2258"/>
                    <a:pt x="1187" y="2229"/>
                  </a:cubicBezTo>
                  <a:cubicBezTo>
                    <a:pt x="1459" y="2220"/>
                    <a:pt x="1442" y="1820"/>
                    <a:pt x="1181" y="1820"/>
                  </a:cubicBezTo>
                  <a:cubicBezTo>
                    <a:pt x="1175" y="1820"/>
                    <a:pt x="1169" y="1821"/>
                    <a:pt x="1163" y="1821"/>
                  </a:cubicBezTo>
                  <a:lnTo>
                    <a:pt x="678" y="1845"/>
                  </a:lnTo>
                  <a:cubicBezTo>
                    <a:pt x="675" y="1845"/>
                    <a:pt x="672" y="1845"/>
                    <a:pt x="669" y="1845"/>
                  </a:cubicBezTo>
                  <a:cubicBezTo>
                    <a:pt x="538" y="1845"/>
                    <a:pt x="428" y="1741"/>
                    <a:pt x="428" y="1605"/>
                  </a:cubicBezTo>
                  <a:cubicBezTo>
                    <a:pt x="433" y="1475"/>
                    <a:pt x="539" y="1370"/>
                    <a:pt x="668" y="1365"/>
                  </a:cubicBezTo>
                  <a:lnTo>
                    <a:pt x="827" y="1355"/>
                  </a:lnTo>
                  <a:cubicBezTo>
                    <a:pt x="1057" y="1346"/>
                    <a:pt x="1177" y="1067"/>
                    <a:pt x="1019" y="895"/>
                  </a:cubicBezTo>
                  <a:cubicBezTo>
                    <a:pt x="889" y="741"/>
                    <a:pt x="985" y="506"/>
                    <a:pt x="1187" y="496"/>
                  </a:cubicBezTo>
                  <a:lnTo>
                    <a:pt x="2761" y="415"/>
                  </a:lnTo>
                  <a:cubicBezTo>
                    <a:pt x="2767" y="414"/>
                    <a:pt x="2773" y="414"/>
                    <a:pt x="2779" y="414"/>
                  </a:cubicBezTo>
                  <a:cubicBezTo>
                    <a:pt x="3079" y="414"/>
                    <a:pt x="3096" y="876"/>
                    <a:pt x="2785" y="895"/>
                  </a:cubicBezTo>
                  <a:lnTo>
                    <a:pt x="2636" y="899"/>
                  </a:lnTo>
                  <a:cubicBezTo>
                    <a:pt x="2401" y="914"/>
                    <a:pt x="2276" y="1192"/>
                    <a:pt x="2425" y="1375"/>
                  </a:cubicBezTo>
                  <a:cubicBezTo>
                    <a:pt x="2550" y="1533"/>
                    <a:pt x="2439" y="1763"/>
                    <a:pt x="2238" y="1763"/>
                  </a:cubicBezTo>
                  <a:lnTo>
                    <a:pt x="1988" y="1778"/>
                  </a:lnTo>
                  <a:cubicBezTo>
                    <a:pt x="1723" y="1797"/>
                    <a:pt x="1738" y="2191"/>
                    <a:pt x="1998" y="2191"/>
                  </a:cubicBezTo>
                  <a:cubicBezTo>
                    <a:pt x="2001" y="2191"/>
                    <a:pt x="2004" y="2191"/>
                    <a:pt x="2007" y="2191"/>
                  </a:cubicBezTo>
                  <a:lnTo>
                    <a:pt x="2262" y="2176"/>
                  </a:lnTo>
                  <a:cubicBezTo>
                    <a:pt x="2704" y="2157"/>
                    <a:pt x="2996" y="1715"/>
                    <a:pt x="2852" y="1303"/>
                  </a:cubicBezTo>
                  <a:cubicBezTo>
                    <a:pt x="3188" y="1259"/>
                    <a:pt x="3438" y="962"/>
                    <a:pt x="3419" y="621"/>
                  </a:cubicBezTo>
                  <a:cubicBezTo>
                    <a:pt x="3400" y="273"/>
                    <a:pt x="3117" y="1"/>
                    <a:pt x="277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5003;p89"/>
            <p:cNvSpPr/>
            <p:nvPr/>
          </p:nvSpPr>
          <p:spPr>
            <a:xfrm>
              <a:off x="7206586" y="3554510"/>
              <a:ext cx="80258" cy="81097"/>
            </a:xfrm>
            <a:custGeom>
              <a:avLst/>
              <a:gdLst/>
              <a:ahLst/>
              <a:cxnLst/>
              <a:rect l="l" t="t" r="r" b="b"/>
              <a:pathLst>
                <a:path w="3063" h="3095" extrusionOk="0">
                  <a:moveTo>
                    <a:pt x="2165" y="0"/>
                  </a:moveTo>
                  <a:cubicBezTo>
                    <a:pt x="1872" y="0"/>
                    <a:pt x="1819" y="130"/>
                    <a:pt x="475" y="859"/>
                  </a:cubicBezTo>
                  <a:cubicBezTo>
                    <a:pt x="96" y="1076"/>
                    <a:pt x="34" y="1599"/>
                    <a:pt x="350" y="1901"/>
                  </a:cubicBezTo>
                  <a:cubicBezTo>
                    <a:pt x="106" y="2074"/>
                    <a:pt x="0" y="2391"/>
                    <a:pt x="101" y="2674"/>
                  </a:cubicBezTo>
                  <a:cubicBezTo>
                    <a:pt x="199" y="2938"/>
                    <a:pt x="448" y="3095"/>
                    <a:pt x="709" y="3095"/>
                  </a:cubicBezTo>
                  <a:cubicBezTo>
                    <a:pt x="818" y="3095"/>
                    <a:pt x="929" y="3068"/>
                    <a:pt x="1032" y="3010"/>
                  </a:cubicBezTo>
                  <a:lnTo>
                    <a:pt x="1378" y="2818"/>
                  </a:lnTo>
                  <a:cubicBezTo>
                    <a:pt x="1581" y="2704"/>
                    <a:pt x="1467" y="2428"/>
                    <a:pt x="1282" y="2428"/>
                  </a:cubicBezTo>
                  <a:cubicBezTo>
                    <a:pt x="1249" y="2428"/>
                    <a:pt x="1213" y="2437"/>
                    <a:pt x="1176" y="2458"/>
                  </a:cubicBezTo>
                  <a:lnTo>
                    <a:pt x="830" y="2655"/>
                  </a:lnTo>
                  <a:cubicBezTo>
                    <a:pt x="792" y="2676"/>
                    <a:pt x="751" y="2686"/>
                    <a:pt x="711" y="2686"/>
                  </a:cubicBezTo>
                  <a:cubicBezTo>
                    <a:pt x="615" y="2686"/>
                    <a:pt x="522" y="2628"/>
                    <a:pt x="485" y="2530"/>
                  </a:cubicBezTo>
                  <a:cubicBezTo>
                    <a:pt x="451" y="2415"/>
                    <a:pt x="499" y="2295"/>
                    <a:pt x="600" y="2232"/>
                  </a:cubicBezTo>
                  <a:lnTo>
                    <a:pt x="605" y="2228"/>
                  </a:lnTo>
                  <a:cubicBezTo>
                    <a:pt x="835" y="2098"/>
                    <a:pt x="859" y="1776"/>
                    <a:pt x="653" y="1618"/>
                  </a:cubicBezTo>
                  <a:cubicBezTo>
                    <a:pt x="514" y="1512"/>
                    <a:pt x="533" y="1301"/>
                    <a:pt x="682" y="1220"/>
                  </a:cubicBezTo>
                  <a:cubicBezTo>
                    <a:pt x="2114" y="418"/>
                    <a:pt x="2056" y="413"/>
                    <a:pt x="2161" y="413"/>
                  </a:cubicBezTo>
                  <a:cubicBezTo>
                    <a:pt x="2162" y="413"/>
                    <a:pt x="2164" y="413"/>
                    <a:pt x="2165" y="413"/>
                  </a:cubicBezTo>
                  <a:cubicBezTo>
                    <a:pt x="2299" y="413"/>
                    <a:pt x="2405" y="519"/>
                    <a:pt x="2405" y="653"/>
                  </a:cubicBezTo>
                  <a:cubicBezTo>
                    <a:pt x="2405" y="855"/>
                    <a:pt x="2203" y="893"/>
                    <a:pt x="2122" y="951"/>
                  </a:cubicBezTo>
                  <a:cubicBezTo>
                    <a:pt x="1920" y="1066"/>
                    <a:pt x="1944" y="1364"/>
                    <a:pt x="2160" y="1445"/>
                  </a:cubicBezTo>
                  <a:cubicBezTo>
                    <a:pt x="2357" y="1517"/>
                    <a:pt x="2371" y="1786"/>
                    <a:pt x="2189" y="1882"/>
                  </a:cubicBezTo>
                  <a:lnTo>
                    <a:pt x="1891" y="2050"/>
                  </a:lnTo>
                  <a:cubicBezTo>
                    <a:pt x="1688" y="2164"/>
                    <a:pt x="1802" y="2440"/>
                    <a:pt x="1987" y="2440"/>
                  </a:cubicBezTo>
                  <a:cubicBezTo>
                    <a:pt x="2020" y="2440"/>
                    <a:pt x="2056" y="2431"/>
                    <a:pt x="2093" y="2410"/>
                  </a:cubicBezTo>
                  <a:lnTo>
                    <a:pt x="2391" y="2242"/>
                  </a:lnTo>
                  <a:cubicBezTo>
                    <a:pt x="2779" y="2031"/>
                    <a:pt x="2847" y="1503"/>
                    <a:pt x="2525" y="1196"/>
                  </a:cubicBezTo>
                  <a:cubicBezTo>
                    <a:pt x="3063" y="845"/>
                    <a:pt x="2818" y="0"/>
                    <a:pt x="216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5004;p89"/>
            <p:cNvSpPr/>
            <p:nvPr/>
          </p:nvSpPr>
          <p:spPr>
            <a:xfrm>
              <a:off x="7117655" y="3529539"/>
              <a:ext cx="75096" cy="77559"/>
            </a:xfrm>
            <a:custGeom>
              <a:avLst/>
              <a:gdLst/>
              <a:ahLst/>
              <a:cxnLst/>
              <a:rect l="l" t="t" r="r" b="b"/>
              <a:pathLst>
                <a:path w="2866" h="2960" extrusionOk="0">
                  <a:moveTo>
                    <a:pt x="642" y="0"/>
                  </a:moveTo>
                  <a:cubicBezTo>
                    <a:pt x="600" y="0"/>
                    <a:pt x="557" y="4"/>
                    <a:pt x="514" y="12"/>
                  </a:cubicBezTo>
                  <a:cubicBezTo>
                    <a:pt x="216" y="80"/>
                    <a:pt x="0" y="344"/>
                    <a:pt x="5" y="651"/>
                  </a:cubicBezTo>
                  <a:cubicBezTo>
                    <a:pt x="5" y="843"/>
                    <a:pt x="77" y="929"/>
                    <a:pt x="235" y="1376"/>
                  </a:cubicBezTo>
                  <a:cubicBezTo>
                    <a:pt x="272" y="1468"/>
                    <a:pt x="347" y="1508"/>
                    <a:pt x="421" y="1508"/>
                  </a:cubicBezTo>
                  <a:cubicBezTo>
                    <a:pt x="552" y="1508"/>
                    <a:pt x="684" y="1389"/>
                    <a:pt x="619" y="1227"/>
                  </a:cubicBezTo>
                  <a:cubicBezTo>
                    <a:pt x="437" y="732"/>
                    <a:pt x="413" y="728"/>
                    <a:pt x="413" y="651"/>
                  </a:cubicBezTo>
                  <a:cubicBezTo>
                    <a:pt x="413" y="521"/>
                    <a:pt x="514" y="416"/>
                    <a:pt x="643" y="411"/>
                  </a:cubicBezTo>
                  <a:cubicBezTo>
                    <a:pt x="749" y="416"/>
                    <a:pt x="840" y="478"/>
                    <a:pt x="884" y="569"/>
                  </a:cubicBezTo>
                  <a:cubicBezTo>
                    <a:pt x="922" y="632"/>
                    <a:pt x="946" y="905"/>
                    <a:pt x="1200" y="905"/>
                  </a:cubicBezTo>
                  <a:cubicBezTo>
                    <a:pt x="1301" y="900"/>
                    <a:pt x="1392" y="848"/>
                    <a:pt x="1440" y="761"/>
                  </a:cubicBezTo>
                  <a:cubicBezTo>
                    <a:pt x="1487" y="681"/>
                    <a:pt x="1568" y="642"/>
                    <a:pt x="1648" y="642"/>
                  </a:cubicBezTo>
                  <a:cubicBezTo>
                    <a:pt x="1741" y="642"/>
                    <a:pt x="1834" y="694"/>
                    <a:pt x="1872" y="795"/>
                  </a:cubicBezTo>
                  <a:cubicBezTo>
                    <a:pt x="2458" y="2331"/>
                    <a:pt x="2453" y="2269"/>
                    <a:pt x="2453" y="2350"/>
                  </a:cubicBezTo>
                  <a:cubicBezTo>
                    <a:pt x="2459" y="2505"/>
                    <a:pt x="2336" y="2595"/>
                    <a:pt x="2213" y="2595"/>
                  </a:cubicBezTo>
                  <a:cubicBezTo>
                    <a:pt x="2123" y="2595"/>
                    <a:pt x="2033" y="2547"/>
                    <a:pt x="1992" y="2441"/>
                  </a:cubicBezTo>
                  <a:lnTo>
                    <a:pt x="1925" y="2264"/>
                  </a:lnTo>
                  <a:cubicBezTo>
                    <a:pt x="1882" y="2149"/>
                    <a:pt x="1777" y="2090"/>
                    <a:pt x="1672" y="2090"/>
                  </a:cubicBezTo>
                  <a:cubicBezTo>
                    <a:pt x="1579" y="2090"/>
                    <a:pt x="1485" y="2136"/>
                    <a:pt x="1431" y="2230"/>
                  </a:cubicBezTo>
                  <a:cubicBezTo>
                    <a:pt x="1384" y="2314"/>
                    <a:pt x="1303" y="2354"/>
                    <a:pt x="1221" y="2354"/>
                  </a:cubicBezTo>
                  <a:cubicBezTo>
                    <a:pt x="1126" y="2354"/>
                    <a:pt x="1030" y="2298"/>
                    <a:pt x="994" y="2192"/>
                  </a:cubicBezTo>
                  <a:lnTo>
                    <a:pt x="917" y="1995"/>
                  </a:lnTo>
                  <a:cubicBezTo>
                    <a:pt x="882" y="1900"/>
                    <a:pt x="808" y="1860"/>
                    <a:pt x="733" y="1860"/>
                  </a:cubicBezTo>
                  <a:cubicBezTo>
                    <a:pt x="604" y="1860"/>
                    <a:pt x="472" y="1980"/>
                    <a:pt x="533" y="2144"/>
                  </a:cubicBezTo>
                  <a:lnTo>
                    <a:pt x="610" y="2341"/>
                  </a:lnTo>
                  <a:cubicBezTo>
                    <a:pt x="1244" y="2480"/>
                    <a:pt x="1863" y="2686"/>
                    <a:pt x="2453" y="2960"/>
                  </a:cubicBezTo>
                  <a:cubicBezTo>
                    <a:pt x="2703" y="2859"/>
                    <a:pt x="2866" y="2619"/>
                    <a:pt x="2866" y="2350"/>
                  </a:cubicBezTo>
                  <a:cubicBezTo>
                    <a:pt x="2866" y="2139"/>
                    <a:pt x="2818" y="2139"/>
                    <a:pt x="2256" y="646"/>
                  </a:cubicBezTo>
                  <a:cubicBezTo>
                    <a:pt x="2154" y="382"/>
                    <a:pt x="1905" y="231"/>
                    <a:pt x="1648" y="231"/>
                  </a:cubicBezTo>
                  <a:cubicBezTo>
                    <a:pt x="1508" y="231"/>
                    <a:pt x="1366" y="276"/>
                    <a:pt x="1244" y="372"/>
                  </a:cubicBezTo>
                  <a:cubicBezTo>
                    <a:pt x="1128" y="142"/>
                    <a:pt x="894" y="0"/>
                    <a:pt x="64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5005;p89"/>
            <p:cNvSpPr/>
            <p:nvPr/>
          </p:nvSpPr>
          <p:spPr>
            <a:xfrm>
              <a:off x="7226002" y="3349554"/>
              <a:ext cx="224817" cy="363822"/>
            </a:xfrm>
            <a:custGeom>
              <a:avLst/>
              <a:gdLst/>
              <a:ahLst/>
              <a:cxnLst/>
              <a:rect l="l" t="t" r="r" b="b"/>
              <a:pathLst>
                <a:path w="8580" h="13885" extrusionOk="0">
                  <a:moveTo>
                    <a:pt x="8279" y="1"/>
                  </a:moveTo>
                  <a:cubicBezTo>
                    <a:pt x="8246" y="1"/>
                    <a:pt x="8212" y="7"/>
                    <a:pt x="8178" y="22"/>
                  </a:cubicBezTo>
                  <a:cubicBezTo>
                    <a:pt x="7395" y="358"/>
                    <a:pt x="6627" y="876"/>
                    <a:pt x="5898" y="1563"/>
                  </a:cubicBezTo>
                  <a:cubicBezTo>
                    <a:pt x="5742" y="1708"/>
                    <a:pt x="5876" y="1922"/>
                    <a:pt x="6039" y="1922"/>
                  </a:cubicBezTo>
                  <a:cubicBezTo>
                    <a:pt x="6086" y="1922"/>
                    <a:pt x="6136" y="1904"/>
                    <a:pt x="6181" y="1860"/>
                  </a:cubicBezTo>
                  <a:cubicBezTo>
                    <a:pt x="6728" y="1332"/>
                    <a:pt x="7357" y="891"/>
                    <a:pt x="8034" y="540"/>
                  </a:cubicBezTo>
                  <a:lnTo>
                    <a:pt x="8034" y="540"/>
                  </a:lnTo>
                  <a:cubicBezTo>
                    <a:pt x="7587" y="1971"/>
                    <a:pt x="6618" y="3257"/>
                    <a:pt x="5552" y="4308"/>
                  </a:cubicBezTo>
                  <a:cubicBezTo>
                    <a:pt x="5527" y="4299"/>
                    <a:pt x="5501" y="4294"/>
                    <a:pt x="5477" y="4294"/>
                  </a:cubicBezTo>
                  <a:cubicBezTo>
                    <a:pt x="5343" y="4294"/>
                    <a:pt x="5234" y="4426"/>
                    <a:pt x="5279" y="4568"/>
                  </a:cubicBezTo>
                  <a:cubicBezTo>
                    <a:pt x="5154" y="4688"/>
                    <a:pt x="5034" y="4793"/>
                    <a:pt x="4919" y="4889"/>
                  </a:cubicBezTo>
                  <a:cubicBezTo>
                    <a:pt x="4751" y="4621"/>
                    <a:pt x="4506" y="4409"/>
                    <a:pt x="4213" y="4284"/>
                  </a:cubicBezTo>
                  <a:cubicBezTo>
                    <a:pt x="4290" y="4164"/>
                    <a:pt x="4371" y="4040"/>
                    <a:pt x="4463" y="3905"/>
                  </a:cubicBezTo>
                  <a:cubicBezTo>
                    <a:pt x="4688" y="4083"/>
                    <a:pt x="4727" y="4169"/>
                    <a:pt x="4847" y="4169"/>
                  </a:cubicBezTo>
                  <a:cubicBezTo>
                    <a:pt x="5039" y="4164"/>
                    <a:pt x="5120" y="3934"/>
                    <a:pt x="4981" y="3809"/>
                  </a:cubicBezTo>
                  <a:lnTo>
                    <a:pt x="4698" y="3569"/>
                  </a:lnTo>
                  <a:cubicBezTo>
                    <a:pt x="4760" y="3483"/>
                    <a:pt x="4741" y="3512"/>
                    <a:pt x="4775" y="3468"/>
                  </a:cubicBezTo>
                  <a:cubicBezTo>
                    <a:pt x="4775" y="3464"/>
                    <a:pt x="4947" y="3238"/>
                    <a:pt x="4952" y="3228"/>
                  </a:cubicBezTo>
                  <a:lnTo>
                    <a:pt x="5456" y="3660"/>
                  </a:lnTo>
                  <a:cubicBezTo>
                    <a:pt x="5501" y="3700"/>
                    <a:pt x="5549" y="3717"/>
                    <a:pt x="5594" y="3717"/>
                  </a:cubicBezTo>
                  <a:cubicBezTo>
                    <a:pt x="5762" y="3717"/>
                    <a:pt x="5895" y="3488"/>
                    <a:pt x="5725" y="3348"/>
                  </a:cubicBezTo>
                  <a:lnTo>
                    <a:pt x="5207" y="2907"/>
                  </a:lnTo>
                  <a:cubicBezTo>
                    <a:pt x="5341" y="2748"/>
                    <a:pt x="5475" y="2590"/>
                    <a:pt x="5610" y="2446"/>
                  </a:cubicBezTo>
                  <a:cubicBezTo>
                    <a:pt x="5748" y="2294"/>
                    <a:pt x="5609" y="2098"/>
                    <a:pt x="5452" y="2098"/>
                  </a:cubicBezTo>
                  <a:cubicBezTo>
                    <a:pt x="5401" y="2098"/>
                    <a:pt x="5348" y="2118"/>
                    <a:pt x="5303" y="2168"/>
                  </a:cubicBezTo>
                  <a:cubicBezTo>
                    <a:pt x="4995" y="2504"/>
                    <a:pt x="4707" y="2859"/>
                    <a:pt x="4439" y="3228"/>
                  </a:cubicBezTo>
                  <a:cubicBezTo>
                    <a:pt x="4439" y="3233"/>
                    <a:pt x="4160" y="3588"/>
                    <a:pt x="3790" y="4193"/>
                  </a:cubicBezTo>
                  <a:cubicBezTo>
                    <a:pt x="3758" y="4191"/>
                    <a:pt x="3726" y="4190"/>
                    <a:pt x="3694" y="4190"/>
                  </a:cubicBezTo>
                  <a:cubicBezTo>
                    <a:pt x="3130" y="4190"/>
                    <a:pt x="2610" y="4505"/>
                    <a:pt x="2355" y="5014"/>
                  </a:cubicBezTo>
                  <a:cubicBezTo>
                    <a:pt x="2250" y="5225"/>
                    <a:pt x="2226" y="5451"/>
                    <a:pt x="2125" y="5614"/>
                  </a:cubicBezTo>
                  <a:cubicBezTo>
                    <a:pt x="2024" y="5773"/>
                    <a:pt x="1890" y="5907"/>
                    <a:pt x="1726" y="6008"/>
                  </a:cubicBezTo>
                  <a:cubicBezTo>
                    <a:pt x="1530" y="6118"/>
                    <a:pt x="1323" y="6200"/>
                    <a:pt x="1102" y="6248"/>
                  </a:cubicBezTo>
                  <a:cubicBezTo>
                    <a:pt x="1030" y="6262"/>
                    <a:pt x="896" y="6301"/>
                    <a:pt x="776" y="6320"/>
                  </a:cubicBezTo>
                  <a:cubicBezTo>
                    <a:pt x="507" y="6373"/>
                    <a:pt x="411" y="6709"/>
                    <a:pt x="608" y="6896"/>
                  </a:cubicBezTo>
                  <a:cubicBezTo>
                    <a:pt x="752" y="7025"/>
                    <a:pt x="910" y="7145"/>
                    <a:pt x="1078" y="7246"/>
                  </a:cubicBezTo>
                  <a:cubicBezTo>
                    <a:pt x="1116" y="7268"/>
                    <a:pt x="1152" y="7278"/>
                    <a:pt x="1187" y="7278"/>
                  </a:cubicBezTo>
                  <a:cubicBezTo>
                    <a:pt x="1369" y="7278"/>
                    <a:pt x="1487" y="7008"/>
                    <a:pt x="1290" y="6891"/>
                  </a:cubicBezTo>
                  <a:cubicBezTo>
                    <a:pt x="1189" y="6833"/>
                    <a:pt x="1093" y="6766"/>
                    <a:pt x="1006" y="6694"/>
                  </a:cubicBezTo>
                  <a:cubicBezTo>
                    <a:pt x="1616" y="6555"/>
                    <a:pt x="2158" y="6363"/>
                    <a:pt x="2480" y="5830"/>
                  </a:cubicBezTo>
                  <a:cubicBezTo>
                    <a:pt x="2614" y="5605"/>
                    <a:pt x="2638" y="5374"/>
                    <a:pt x="2725" y="5206"/>
                  </a:cubicBezTo>
                  <a:cubicBezTo>
                    <a:pt x="2899" y="4855"/>
                    <a:pt x="3270" y="4604"/>
                    <a:pt x="3673" y="4604"/>
                  </a:cubicBezTo>
                  <a:cubicBezTo>
                    <a:pt x="3916" y="4604"/>
                    <a:pt x="4170" y="4694"/>
                    <a:pt x="4400" y="4909"/>
                  </a:cubicBezTo>
                  <a:cubicBezTo>
                    <a:pt x="4923" y="5403"/>
                    <a:pt x="4775" y="6286"/>
                    <a:pt x="4079" y="6718"/>
                  </a:cubicBezTo>
                  <a:cubicBezTo>
                    <a:pt x="3620" y="6996"/>
                    <a:pt x="3004" y="7193"/>
                    <a:pt x="2414" y="7193"/>
                  </a:cubicBezTo>
                  <a:cubicBezTo>
                    <a:pt x="2269" y="7193"/>
                    <a:pt x="2125" y="7181"/>
                    <a:pt x="1986" y="7155"/>
                  </a:cubicBezTo>
                  <a:cubicBezTo>
                    <a:pt x="1969" y="7152"/>
                    <a:pt x="1954" y="7150"/>
                    <a:pt x="1939" y="7150"/>
                  </a:cubicBezTo>
                  <a:cubicBezTo>
                    <a:pt x="1709" y="7150"/>
                    <a:pt x="1657" y="7513"/>
                    <a:pt x="1914" y="7558"/>
                  </a:cubicBezTo>
                  <a:cubicBezTo>
                    <a:pt x="2088" y="7589"/>
                    <a:pt x="2265" y="7605"/>
                    <a:pt x="2443" y="7605"/>
                  </a:cubicBezTo>
                  <a:cubicBezTo>
                    <a:pt x="2652" y="7605"/>
                    <a:pt x="2861" y="7583"/>
                    <a:pt x="3066" y="7539"/>
                  </a:cubicBezTo>
                  <a:cubicBezTo>
                    <a:pt x="3128" y="8691"/>
                    <a:pt x="3896" y="9618"/>
                    <a:pt x="4919" y="10064"/>
                  </a:cubicBezTo>
                  <a:cubicBezTo>
                    <a:pt x="5672" y="10390"/>
                    <a:pt x="5941" y="11317"/>
                    <a:pt x="5480" y="11994"/>
                  </a:cubicBezTo>
                  <a:cubicBezTo>
                    <a:pt x="4622" y="13044"/>
                    <a:pt x="3519" y="13471"/>
                    <a:pt x="2311" y="13471"/>
                  </a:cubicBezTo>
                  <a:cubicBezTo>
                    <a:pt x="1681" y="13471"/>
                    <a:pt x="1022" y="13355"/>
                    <a:pt x="354" y="13151"/>
                  </a:cubicBezTo>
                  <a:cubicBezTo>
                    <a:pt x="331" y="13144"/>
                    <a:pt x="310" y="13141"/>
                    <a:pt x="290" y="13141"/>
                  </a:cubicBezTo>
                  <a:cubicBezTo>
                    <a:pt x="77" y="13141"/>
                    <a:pt x="1" y="13465"/>
                    <a:pt x="233" y="13544"/>
                  </a:cubicBezTo>
                  <a:cubicBezTo>
                    <a:pt x="948" y="13763"/>
                    <a:pt x="1649" y="13884"/>
                    <a:pt x="2318" y="13884"/>
                  </a:cubicBezTo>
                  <a:cubicBezTo>
                    <a:pt x="3657" y="13884"/>
                    <a:pt x="4869" y="13399"/>
                    <a:pt x="5807" y="12243"/>
                  </a:cubicBezTo>
                  <a:cubicBezTo>
                    <a:pt x="5816" y="12234"/>
                    <a:pt x="5821" y="12224"/>
                    <a:pt x="5831" y="12210"/>
                  </a:cubicBezTo>
                  <a:cubicBezTo>
                    <a:pt x="6421" y="11322"/>
                    <a:pt x="6066" y="10112"/>
                    <a:pt x="5087" y="9690"/>
                  </a:cubicBezTo>
                  <a:cubicBezTo>
                    <a:pt x="4189" y="9296"/>
                    <a:pt x="3498" y="8475"/>
                    <a:pt x="3474" y="7433"/>
                  </a:cubicBezTo>
                  <a:cubicBezTo>
                    <a:pt x="3762" y="7347"/>
                    <a:pt x="4040" y="7222"/>
                    <a:pt x="4299" y="7069"/>
                  </a:cubicBezTo>
                  <a:cubicBezTo>
                    <a:pt x="4952" y="6661"/>
                    <a:pt x="5240" y="5931"/>
                    <a:pt x="5087" y="5302"/>
                  </a:cubicBezTo>
                  <a:cubicBezTo>
                    <a:pt x="6579" y="4030"/>
                    <a:pt x="8024" y="2278"/>
                    <a:pt x="8524" y="334"/>
                  </a:cubicBezTo>
                  <a:cubicBezTo>
                    <a:pt x="8579" y="162"/>
                    <a:pt x="8443" y="1"/>
                    <a:pt x="827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" name="Google Shape;8669;p86"/>
          <p:cNvGrpSpPr/>
          <p:nvPr/>
        </p:nvGrpSpPr>
        <p:grpSpPr>
          <a:xfrm>
            <a:off x="179105" y="2583976"/>
            <a:ext cx="316241" cy="298888"/>
            <a:chOff x="3508654" y="3811781"/>
            <a:chExt cx="363876" cy="364007"/>
          </a:xfrm>
        </p:grpSpPr>
        <p:sp>
          <p:nvSpPr>
            <p:cNvPr id="88" name="Google Shape;8670;p86"/>
            <p:cNvSpPr/>
            <p:nvPr/>
          </p:nvSpPr>
          <p:spPr>
            <a:xfrm>
              <a:off x="3514047" y="3817069"/>
              <a:ext cx="133727" cy="64534"/>
            </a:xfrm>
            <a:custGeom>
              <a:avLst/>
              <a:gdLst/>
              <a:ahLst/>
              <a:cxnLst/>
              <a:rect l="l" t="t" r="r" b="b"/>
              <a:pathLst>
                <a:path w="5108" h="2465" extrusionOk="0">
                  <a:moveTo>
                    <a:pt x="1437" y="0"/>
                  </a:moveTo>
                  <a:cubicBezTo>
                    <a:pt x="645" y="0"/>
                    <a:pt x="1" y="639"/>
                    <a:pt x="1" y="1437"/>
                  </a:cubicBezTo>
                  <a:cubicBezTo>
                    <a:pt x="1" y="2004"/>
                    <a:pt x="467" y="2465"/>
                    <a:pt x="1034" y="2465"/>
                  </a:cubicBezTo>
                  <a:cubicBezTo>
                    <a:pt x="1605" y="2465"/>
                    <a:pt x="4132" y="2004"/>
                    <a:pt x="4132" y="1437"/>
                  </a:cubicBezTo>
                  <a:lnTo>
                    <a:pt x="4939" y="1437"/>
                  </a:lnTo>
                  <a:cubicBezTo>
                    <a:pt x="4939" y="1038"/>
                    <a:pt x="5108" y="678"/>
                    <a:pt x="4848" y="418"/>
                  </a:cubicBezTo>
                  <a:cubicBezTo>
                    <a:pt x="4589" y="159"/>
                    <a:pt x="1836" y="0"/>
                    <a:pt x="1437" y="0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671;p86"/>
            <p:cNvSpPr/>
            <p:nvPr/>
          </p:nvSpPr>
          <p:spPr>
            <a:xfrm>
              <a:off x="3541222" y="3854664"/>
              <a:ext cx="58879" cy="27070"/>
            </a:xfrm>
            <a:custGeom>
              <a:avLst/>
              <a:gdLst/>
              <a:ahLst/>
              <a:cxnLst/>
              <a:rect l="l" t="t" r="r" b="b"/>
              <a:pathLst>
                <a:path w="2249" h="1034" extrusionOk="0">
                  <a:moveTo>
                    <a:pt x="1029" y="1"/>
                  </a:moveTo>
                  <a:cubicBezTo>
                    <a:pt x="1029" y="573"/>
                    <a:pt x="567" y="1034"/>
                    <a:pt x="1" y="1034"/>
                  </a:cubicBezTo>
                  <a:lnTo>
                    <a:pt x="2249" y="1034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8672;p86"/>
            <p:cNvSpPr/>
            <p:nvPr/>
          </p:nvSpPr>
          <p:spPr>
            <a:xfrm>
              <a:off x="3551668" y="3816939"/>
              <a:ext cx="240359" cy="353430"/>
            </a:xfrm>
            <a:custGeom>
              <a:avLst/>
              <a:gdLst/>
              <a:ahLst/>
              <a:cxnLst/>
              <a:rect l="l" t="t" r="r" b="b"/>
              <a:pathLst>
                <a:path w="9181" h="13500" extrusionOk="0">
                  <a:moveTo>
                    <a:pt x="0" y="1"/>
                  </a:moveTo>
                  <a:cubicBezTo>
                    <a:pt x="380" y="1"/>
                    <a:pt x="745" y="154"/>
                    <a:pt x="1014" y="423"/>
                  </a:cubicBezTo>
                  <a:cubicBezTo>
                    <a:pt x="1067" y="476"/>
                    <a:pt x="1115" y="534"/>
                    <a:pt x="1163" y="596"/>
                  </a:cubicBezTo>
                  <a:cubicBezTo>
                    <a:pt x="1341" y="841"/>
                    <a:pt x="1437" y="1134"/>
                    <a:pt x="1437" y="1437"/>
                  </a:cubicBezTo>
                  <a:lnTo>
                    <a:pt x="1437" y="12064"/>
                  </a:lnTo>
                  <a:cubicBezTo>
                    <a:pt x="1437" y="12856"/>
                    <a:pt x="2076" y="13500"/>
                    <a:pt x="2873" y="13500"/>
                  </a:cubicBezTo>
                  <a:lnTo>
                    <a:pt x="5035" y="13500"/>
                  </a:lnTo>
                  <a:cubicBezTo>
                    <a:pt x="5294" y="13241"/>
                    <a:pt x="6505" y="13341"/>
                    <a:pt x="6505" y="12943"/>
                  </a:cubicBezTo>
                  <a:lnTo>
                    <a:pt x="9181" y="11036"/>
                  </a:lnTo>
                  <a:lnTo>
                    <a:pt x="9181" y="1442"/>
                  </a:lnTo>
                  <a:lnTo>
                    <a:pt x="9181" y="1437"/>
                  </a:lnTo>
                  <a:cubicBezTo>
                    <a:pt x="9181" y="644"/>
                    <a:pt x="8537" y="1"/>
                    <a:pt x="7744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8673;p86"/>
            <p:cNvSpPr/>
            <p:nvPr/>
          </p:nvSpPr>
          <p:spPr>
            <a:xfrm>
              <a:off x="3589262" y="4089996"/>
              <a:ext cx="202764" cy="80373"/>
            </a:xfrm>
            <a:custGeom>
              <a:avLst/>
              <a:gdLst/>
              <a:ahLst/>
              <a:cxnLst/>
              <a:rect l="l" t="t" r="r" b="b"/>
              <a:pathLst>
                <a:path w="7745" h="3070" extrusionOk="0">
                  <a:moveTo>
                    <a:pt x="1" y="0"/>
                  </a:moveTo>
                  <a:lnTo>
                    <a:pt x="1" y="1634"/>
                  </a:lnTo>
                  <a:cubicBezTo>
                    <a:pt x="1" y="2426"/>
                    <a:pt x="640" y="3070"/>
                    <a:pt x="1437" y="3070"/>
                  </a:cubicBezTo>
                  <a:lnTo>
                    <a:pt x="3599" y="3070"/>
                  </a:lnTo>
                  <a:cubicBezTo>
                    <a:pt x="3858" y="2811"/>
                    <a:pt x="5069" y="2911"/>
                    <a:pt x="5069" y="2513"/>
                  </a:cubicBezTo>
                  <a:lnTo>
                    <a:pt x="7745" y="601"/>
                  </a:lnTo>
                  <a:lnTo>
                    <a:pt x="7745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8674;p86"/>
            <p:cNvSpPr/>
            <p:nvPr/>
          </p:nvSpPr>
          <p:spPr>
            <a:xfrm>
              <a:off x="3551668" y="3817069"/>
              <a:ext cx="233211" cy="15499"/>
            </a:xfrm>
            <a:custGeom>
              <a:avLst/>
              <a:gdLst/>
              <a:ahLst/>
              <a:cxnLst/>
              <a:rect l="l" t="t" r="r" b="b"/>
              <a:pathLst>
                <a:path w="8908" h="592" extrusionOk="0">
                  <a:moveTo>
                    <a:pt x="0" y="0"/>
                  </a:moveTo>
                  <a:cubicBezTo>
                    <a:pt x="385" y="0"/>
                    <a:pt x="750" y="149"/>
                    <a:pt x="1019" y="418"/>
                  </a:cubicBezTo>
                  <a:cubicBezTo>
                    <a:pt x="1072" y="471"/>
                    <a:pt x="1120" y="529"/>
                    <a:pt x="1163" y="591"/>
                  </a:cubicBezTo>
                  <a:lnTo>
                    <a:pt x="8907" y="591"/>
                  </a:lnTo>
                  <a:cubicBezTo>
                    <a:pt x="8638" y="221"/>
                    <a:pt x="8206" y="0"/>
                    <a:pt x="7744" y="0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675;p86"/>
            <p:cNvSpPr/>
            <p:nvPr/>
          </p:nvSpPr>
          <p:spPr>
            <a:xfrm>
              <a:off x="3626883" y="4105835"/>
              <a:ext cx="240359" cy="64665"/>
            </a:xfrm>
            <a:custGeom>
              <a:avLst/>
              <a:gdLst/>
              <a:ahLst/>
              <a:cxnLst/>
              <a:rect l="l" t="t" r="r" b="b"/>
              <a:pathLst>
                <a:path w="9181" h="2470" extrusionOk="0">
                  <a:moveTo>
                    <a:pt x="404" y="1"/>
                  </a:moveTo>
                  <a:cubicBezTo>
                    <a:pt x="975" y="1"/>
                    <a:pt x="1437" y="462"/>
                    <a:pt x="1437" y="1033"/>
                  </a:cubicBezTo>
                  <a:cubicBezTo>
                    <a:pt x="1437" y="1350"/>
                    <a:pt x="1331" y="1658"/>
                    <a:pt x="1139" y="1913"/>
                  </a:cubicBezTo>
                  <a:cubicBezTo>
                    <a:pt x="1100" y="1961"/>
                    <a:pt x="1062" y="2004"/>
                    <a:pt x="1019" y="2047"/>
                  </a:cubicBezTo>
                  <a:cubicBezTo>
                    <a:pt x="750" y="2316"/>
                    <a:pt x="384" y="2470"/>
                    <a:pt x="0" y="2470"/>
                  </a:cubicBezTo>
                  <a:lnTo>
                    <a:pt x="7744" y="2470"/>
                  </a:lnTo>
                  <a:cubicBezTo>
                    <a:pt x="8124" y="2470"/>
                    <a:pt x="8489" y="2316"/>
                    <a:pt x="8758" y="2047"/>
                  </a:cubicBezTo>
                  <a:cubicBezTo>
                    <a:pt x="8801" y="2004"/>
                    <a:pt x="8840" y="1961"/>
                    <a:pt x="8878" y="1913"/>
                  </a:cubicBezTo>
                  <a:cubicBezTo>
                    <a:pt x="9075" y="1658"/>
                    <a:pt x="9181" y="1350"/>
                    <a:pt x="9181" y="1033"/>
                  </a:cubicBezTo>
                  <a:cubicBezTo>
                    <a:pt x="9181" y="462"/>
                    <a:pt x="8719" y="1"/>
                    <a:pt x="8148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8676;p86"/>
            <p:cNvSpPr/>
            <p:nvPr/>
          </p:nvSpPr>
          <p:spPr>
            <a:xfrm>
              <a:off x="3626883" y="4155891"/>
              <a:ext cx="232452" cy="14608"/>
            </a:xfrm>
            <a:custGeom>
              <a:avLst/>
              <a:gdLst/>
              <a:ahLst/>
              <a:cxnLst/>
              <a:rect l="l" t="t" r="r" b="b"/>
              <a:pathLst>
                <a:path w="8879" h="558" extrusionOk="0">
                  <a:moveTo>
                    <a:pt x="1139" y="1"/>
                  </a:moveTo>
                  <a:cubicBezTo>
                    <a:pt x="1100" y="49"/>
                    <a:pt x="1062" y="92"/>
                    <a:pt x="1019" y="135"/>
                  </a:cubicBezTo>
                  <a:cubicBezTo>
                    <a:pt x="750" y="404"/>
                    <a:pt x="384" y="558"/>
                    <a:pt x="0" y="558"/>
                  </a:cubicBezTo>
                  <a:lnTo>
                    <a:pt x="7744" y="558"/>
                  </a:lnTo>
                  <a:cubicBezTo>
                    <a:pt x="8124" y="558"/>
                    <a:pt x="8489" y="404"/>
                    <a:pt x="8758" y="135"/>
                  </a:cubicBezTo>
                  <a:cubicBezTo>
                    <a:pt x="8801" y="92"/>
                    <a:pt x="8840" y="49"/>
                    <a:pt x="8878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8677;p86"/>
            <p:cNvSpPr/>
            <p:nvPr/>
          </p:nvSpPr>
          <p:spPr>
            <a:xfrm>
              <a:off x="3610389" y="4105835"/>
              <a:ext cx="54114" cy="27070"/>
            </a:xfrm>
            <a:custGeom>
              <a:avLst/>
              <a:gdLst/>
              <a:ahLst/>
              <a:cxnLst/>
              <a:rect l="l" t="t" r="r" b="b"/>
              <a:pathLst>
                <a:path w="2067" h="1034" extrusionOk="0">
                  <a:moveTo>
                    <a:pt x="1034" y="1"/>
                  </a:moveTo>
                  <a:cubicBezTo>
                    <a:pt x="467" y="1"/>
                    <a:pt x="1" y="462"/>
                    <a:pt x="1" y="1033"/>
                  </a:cubicBezTo>
                  <a:lnTo>
                    <a:pt x="2067" y="1033"/>
                  </a:lnTo>
                  <a:cubicBezTo>
                    <a:pt x="2067" y="462"/>
                    <a:pt x="1605" y="1"/>
                    <a:pt x="1034" y="1"/>
                  </a:cubicBez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8678;p86"/>
            <p:cNvSpPr/>
            <p:nvPr/>
          </p:nvSpPr>
          <p:spPr>
            <a:xfrm>
              <a:off x="3718303" y="3889379"/>
              <a:ext cx="147943" cy="148074"/>
            </a:xfrm>
            <a:custGeom>
              <a:avLst/>
              <a:gdLst/>
              <a:ahLst/>
              <a:cxnLst/>
              <a:rect l="l" t="t" r="r" b="b"/>
              <a:pathLst>
                <a:path w="5651" h="5656" extrusionOk="0">
                  <a:moveTo>
                    <a:pt x="5650" y="1"/>
                  </a:moveTo>
                  <a:cubicBezTo>
                    <a:pt x="3834" y="106"/>
                    <a:pt x="2278" y="707"/>
                    <a:pt x="1139" y="1846"/>
                  </a:cubicBezTo>
                  <a:cubicBezTo>
                    <a:pt x="1" y="2984"/>
                    <a:pt x="250" y="3690"/>
                    <a:pt x="145" y="5511"/>
                  </a:cubicBezTo>
                  <a:cubicBezTo>
                    <a:pt x="1961" y="5401"/>
                    <a:pt x="2667" y="5655"/>
                    <a:pt x="3805" y="4512"/>
                  </a:cubicBezTo>
                  <a:cubicBezTo>
                    <a:pt x="4084" y="4233"/>
                    <a:pt x="4339" y="3926"/>
                    <a:pt x="4555" y="3594"/>
                  </a:cubicBezTo>
                  <a:lnTo>
                    <a:pt x="3560" y="3421"/>
                  </a:lnTo>
                  <a:lnTo>
                    <a:pt x="3585" y="3407"/>
                  </a:lnTo>
                  <a:cubicBezTo>
                    <a:pt x="4790" y="2691"/>
                    <a:pt x="5559" y="1428"/>
                    <a:pt x="5650" y="30"/>
                  </a:cubicBezTo>
                  <a:lnTo>
                    <a:pt x="5650" y="1"/>
                  </a:lnTo>
                  <a:close/>
                </a:path>
              </a:pathLst>
            </a:custGeom>
            <a:solidFill>
              <a:srgbClr val="A6B4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8679;p86"/>
            <p:cNvSpPr/>
            <p:nvPr/>
          </p:nvSpPr>
          <p:spPr>
            <a:xfrm>
              <a:off x="3689767" y="3938178"/>
              <a:ext cx="127680" cy="127680"/>
            </a:xfrm>
            <a:custGeom>
              <a:avLst/>
              <a:gdLst/>
              <a:ahLst/>
              <a:cxnLst/>
              <a:rect l="l" t="t" r="r" b="b"/>
              <a:pathLst>
                <a:path w="4877" h="4877" extrusionOk="0">
                  <a:moveTo>
                    <a:pt x="4876" y="1"/>
                  </a:moveTo>
                  <a:lnTo>
                    <a:pt x="4876" y="1"/>
                  </a:lnTo>
                  <a:cubicBezTo>
                    <a:pt x="2863" y="1183"/>
                    <a:pt x="1187" y="2864"/>
                    <a:pt x="0" y="4877"/>
                  </a:cubicBezTo>
                  <a:cubicBezTo>
                    <a:pt x="2013" y="3690"/>
                    <a:pt x="3690" y="2014"/>
                    <a:pt x="4876" y="1"/>
                  </a:cubicBezTo>
                  <a:close/>
                </a:path>
              </a:pathLst>
            </a:custGeom>
            <a:solidFill>
              <a:srgbClr val="8699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8680;p86"/>
            <p:cNvSpPr/>
            <p:nvPr/>
          </p:nvSpPr>
          <p:spPr>
            <a:xfrm>
              <a:off x="3508654" y="3811781"/>
              <a:ext cx="363876" cy="364007"/>
            </a:xfrm>
            <a:custGeom>
              <a:avLst/>
              <a:gdLst/>
              <a:ahLst/>
              <a:cxnLst/>
              <a:rect l="l" t="t" r="r" b="b"/>
              <a:pathLst>
                <a:path w="13899" h="13904" extrusionOk="0">
                  <a:moveTo>
                    <a:pt x="1645" y="405"/>
                  </a:moveTo>
                  <a:cubicBezTo>
                    <a:pt x="2237" y="405"/>
                    <a:pt x="2754" y="833"/>
                    <a:pt x="2859" y="1432"/>
                  </a:cubicBezTo>
                  <a:lnTo>
                    <a:pt x="2277" y="1432"/>
                  </a:lnTo>
                  <a:cubicBezTo>
                    <a:pt x="2162" y="1432"/>
                    <a:pt x="2071" y="1524"/>
                    <a:pt x="2071" y="1639"/>
                  </a:cubicBezTo>
                  <a:cubicBezTo>
                    <a:pt x="2071" y="2090"/>
                    <a:pt x="1701" y="2460"/>
                    <a:pt x="1245" y="2460"/>
                  </a:cubicBezTo>
                  <a:cubicBezTo>
                    <a:pt x="788" y="2460"/>
                    <a:pt x="418" y="2090"/>
                    <a:pt x="418" y="1639"/>
                  </a:cubicBezTo>
                  <a:cubicBezTo>
                    <a:pt x="418" y="1000"/>
                    <a:pt x="903" y="467"/>
                    <a:pt x="1542" y="409"/>
                  </a:cubicBezTo>
                  <a:cubicBezTo>
                    <a:pt x="1577" y="406"/>
                    <a:pt x="1611" y="405"/>
                    <a:pt x="1645" y="405"/>
                  </a:cubicBezTo>
                  <a:close/>
                  <a:moveTo>
                    <a:pt x="2878" y="1845"/>
                  </a:moveTo>
                  <a:lnTo>
                    <a:pt x="2878" y="2460"/>
                  </a:lnTo>
                  <a:lnTo>
                    <a:pt x="2167" y="2460"/>
                  </a:lnTo>
                  <a:cubicBezTo>
                    <a:pt x="2321" y="2287"/>
                    <a:pt x="2426" y="2076"/>
                    <a:pt x="2465" y="1845"/>
                  </a:cubicBezTo>
                  <a:close/>
                  <a:moveTo>
                    <a:pt x="11141" y="5477"/>
                  </a:moveTo>
                  <a:cubicBezTo>
                    <a:pt x="10180" y="6880"/>
                    <a:pt x="8969" y="8091"/>
                    <a:pt x="7572" y="9051"/>
                  </a:cubicBezTo>
                  <a:cubicBezTo>
                    <a:pt x="8047" y="8350"/>
                    <a:pt x="8590" y="7697"/>
                    <a:pt x="9190" y="7101"/>
                  </a:cubicBezTo>
                  <a:cubicBezTo>
                    <a:pt x="9786" y="6501"/>
                    <a:pt x="10440" y="5958"/>
                    <a:pt x="11141" y="5477"/>
                  </a:cubicBezTo>
                  <a:close/>
                  <a:moveTo>
                    <a:pt x="4920" y="11439"/>
                  </a:moveTo>
                  <a:cubicBezTo>
                    <a:pt x="5266" y="11439"/>
                    <a:pt x="5611" y="11646"/>
                    <a:pt x="5717" y="12059"/>
                  </a:cubicBezTo>
                  <a:lnTo>
                    <a:pt x="4122" y="12059"/>
                  </a:lnTo>
                  <a:cubicBezTo>
                    <a:pt x="4228" y="11646"/>
                    <a:pt x="4574" y="11439"/>
                    <a:pt x="4920" y="11439"/>
                  </a:cubicBezTo>
                  <a:close/>
                  <a:moveTo>
                    <a:pt x="12664" y="11439"/>
                  </a:moveTo>
                  <a:cubicBezTo>
                    <a:pt x="13120" y="11439"/>
                    <a:pt x="13490" y="11809"/>
                    <a:pt x="13490" y="12265"/>
                  </a:cubicBezTo>
                  <a:cubicBezTo>
                    <a:pt x="13490" y="12943"/>
                    <a:pt x="12938" y="13490"/>
                    <a:pt x="12260" y="13495"/>
                  </a:cubicBezTo>
                  <a:lnTo>
                    <a:pt x="5607" y="13495"/>
                  </a:lnTo>
                  <a:cubicBezTo>
                    <a:pt x="5957" y="13183"/>
                    <a:pt x="6159" y="12736"/>
                    <a:pt x="6159" y="12265"/>
                  </a:cubicBezTo>
                  <a:cubicBezTo>
                    <a:pt x="6159" y="11958"/>
                    <a:pt x="6049" y="11665"/>
                    <a:pt x="5842" y="11439"/>
                  </a:cubicBezTo>
                  <a:close/>
                  <a:moveTo>
                    <a:pt x="1638" y="1"/>
                  </a:moveTo>
                  <a:cubicBezTo>
                    <a:pt x="731" y="1"/>
                    <a:pt x="0" y="736"/>
                    <a:pt x="0" y="1644"/>
                  </a:cubicBezTo>
                  <a:cubicBezTo>
                    <a:pt x="0" y="2326"/>
                    <a:pt x="553" y="2878"/>
                    <a:pt x="1235" y="2883"/>
                  </a:cubicBezTo>
                  <a:lnTo>
                    <a:pt x="2868" y="2883"/>
                  </a:lnTo>
                  <a:lnTo>
                    <a:pt x="2868" y="9200"/>
                  </a:lnTo>
                  <a:cubicBezTo>
                    <a:pt x="2868" y="9337"/>
                    <a:pt x="2972" y="9406"/>
                    <a:pt x="3075" y="9406"/>
                  </a:cubicBezTo>
                  <a:cubicBezTo>
                    <a:pt x="3178" y="9406"/>
                    <a:pt x="3281" y="9337"/>
                    <a:pt x="3281" y="9200"/>
                  </a:cubicBezTo>
                  <a:lnTo>
                    <a:pt x="3281" y="1639"/>
                  </a:lnTo>
                  <a:cubicBezTo>
                    <a:pt x="3281" y="1168"/>
                    <a:pt x="3080" y="717"/>
                    <a:pt x="2729" y="409"/>
                  </a:cubicBezTo>
                  <a:lnTo>
                    <a:pt x="9383" y="409"/>
                  </a:lnTo>
                  <a:cubicBezTo>
                    <a:pt x="10065" y="409"/>
                    <a:pt x="10612" y="957"/>
                    <a:pt x="10612" y="1639"/>
                  </a:cubicBezTo>
                  <a:lnTo>
                    <a:pt x="10612" y="3508"/>
                  </a:lnTo>
                  <a:cubicBezTo>
                    <a:pt x="10012" y="3801"/>
                    <a:pt x="9469" y="4190"/>
                    <a:pt x="8994" y="4661"/>
                  </a:cubicBezTo>
                  <a:cubicBezTo>
                    <a:pt x="8018" y="5636"/>
                    <a:pt x="8004" y="6347"/>
                    <a:pt x="7975" y="7524"/>
                  </a:cubicBezTo>
                  <a:cubicBezTo>
                    <a:pt x="7975" y="7625"/>
                    <a:pt x="7970" y="7726"/>
                    <a:pt x="7965" y="7831"/>
                  </a:cubicBezTo>
                  <a:cubicBezTo>
                    <a:pt x="7509" y="8384"/>
                    <a:pt x="7096" y="8975"/>
                    <a:pt x="6736" y="9599"/>
                  </a:cubicBezTo>
                  <a:cubicBezTo>
                    <a:pt x="6650" y="9747"/>
                    <a:pt x="6770" y="9911"/>
                    <a:pt x="6916" y="9911"/>
                  </a:cubicBezTo>
                  <a:cubicBezTo>
                    <a:pt x="6949" y="9911"/>
                    <a:pt x="6985" y="9902"/>
                    <a:pt x="7019" y="9883"/>
                  </a:cubicBezTo>
                  <a:cubicBezTo>
                    <a:pt x="7644" y="9522"/>
                    <a:pt x="8234" y="9109"/>
                    <a:pt x="8787" y="8648"/>
                  </a:cubicBezTo>
                  <a:lnTo>
                    <a:pt x="9090" y="8643"/>
                  </a:lnTo>
                  <a:cubicBezTo>
                    <a:pt x="9685" y="8629"/>
                    <a:pt x="10161" y="8614"/>
                    <a:pt x="10612" y="8480"/>
                  </a:cubicBezTo>
                  <a:lnTo>
                    <a:pt x="10612" y="11026"/>
                  </a:lnTo>
                  <a:lnTo>
                    <a:pt x="4915" y="11026"/>
                  </a:lnTo>
                  <a:cubicBezTo>
                    <a:pt x="4233" y="11026"/>
                    <a:pt x="3675" y="11578"/>
                    <a:pt x="3675" y="12261"/>
                  </a:cubicBezTo>
                  <a:cubicBezTo>
                    <a:pt x="3675" y="12376"/>
                    <a:pt x="3767" y="12467"/>
                    <a:pt x="3882" y="12467"/>
                  </a:cubicBezTo>
                  <a:lnTo>
                    <a:pt x="5722" y="12467"/>
                  </a:lnTo>
                  <a:cubicBezTo>
                    <a:pt x="5622" y="13062"/>
                    <a:pt x="5105" y="13490"/>
                    <a:pt x="4513" y="13490"/>
                  </a:cubicBezTo>
                  <a:cubicBezTo>
                    <a:pt x="4479" y="13490"/>
                    <a:pt x="4445" y="13488"/>
                    <a:pt x="4410" y="13486"/>
                  </a:cubicBezTo>
                  <a:cubicBezTo>
                    <a:pt x="3771" y="13433"/>
                    <a:pt x="3286" y="12899"/>
                    <a:pt x="3281" y="12261"/>
                  </a:cubicBezTo>
                  <a:lnTo>
                    <a:pt x="3281" y="10017"/>
                  </a:lnTo>
                  <a:cubicBezTo>
                    <a:pt x="3281" y="9880"/>
                    <a:pt x="3178" y="9812"/>
                    <a:pt x="3075" y="9812"/>
                  </a:cubicBezTo>
                  <a:cubicBezTo>
                    <a:pt x="2972" y="9812"/>
                    <a:pt x="2868" y="9880"/>
                    <a:pt x="2868" y="10017"/>
                  </a:cubicBezTo>
                  <a:lnTo>
                    <a:pt x="2868" y="12261"/>
                  </a:lnTo>
                  <a:cubicBezTo>
                    <a:pt x="2868" y="13169"/>
                    <a:pt x="3603" y="13904"/>
                    <a:pt x="4511" y="13904"/>
                  </a:cubicBezTo>
                  <a:lnTo>
                    <a:pt x="12255" y="13904"/>
                  </a:lnTo>
                  <a:cubicBezTo>
                    <a:pt x="13163" y="13904"/>
                    <a:pt x="13898" y="13169"/>
                    <a:pt x="13898" y="12261"/>
                  </a:cubicBezTo>
                  <a:cubicBezTo>
                    <a:pt x="13898" y="11578"/>
                    <a:pt x="13346" y="11026"/>
                    <a:pt x="12664" y="11026"/>
                  </a:cubicBezTo>
                  <a:lnTo>
                    <a:pt x="11030" y="11026"/>
                  </a:lnTo>
                  <a:lnTo>
                    <a:pt x="11030" y="8321"/>
                  </a:lnTo>
                  <a:cubicBezTo>
                    <a:pt x="11376" y="8139"/>
                    <a:pt x="11689" y="7903"/>
                    <a:pt x="11958" y="7625"/>
                  </a:cubicBezTo>
                  <a:cubicBezTo>
                    <a:pt x="12251" y="7332"/>
                    <a:pt x="12510" y="7015"/>
                    <a:pt x="12731" y="6673"/>
                  </a:cubicBezTo>
                  <a:cubicBezTo>
                    <a:pt x="12813" y="6549"/>
                    <a:pt x="12741" y="6380"/>
                    <a:pt x="12597" y="6356"/>
                  </a:cubicBezTo>
                  <a:lnTo>
                    <a:pt x="12111" y="6270"/>
                  </a:lnTo>
                  <a:cubicBezTo>
                    <a:pt x="13139" y="5487"/>
                    <a:pt x="13778" y="4296"/>
                    <a:pt x="13860" y="3008"/>
                  </a:cubicBezTo>
                  <a:lnTo>
                    <a:pt x="13860" y="2998"/>
                  </a:lnTo>
                  <a:lnTo>
                    <a:pt x="13860" y="2974"/>
                  </a:lnTo>
                  <a:cubicBezTo>
                    <a:pt x="13865" y="2852"/>
                    <a:pt x="13769" y="2758"/>
                    <a:pt x="13652" y="2758"/>
                  </a:cubicBezTo>
                  <a:cubicBezTo>
                    <a:pt x="13650" y="2758"/>
                    <a:pt x="13647" y="2758"/>
                    <a:pt x="13644" y="2758"/>
                  </a:cubicBezTo>
                  <a:cubicBezTo>
                    <a:pt x="13183" y="2787"/>
                    <a:pt x="12726" y="2849"/>
                    <a:pt x="12275" y="2946"/>
                  </a:cubicBezTo>
                  <a:cubicBezTo>
                    <a:pt x="12024" y="2999"/>
                    <a:pt x="12082" y="3355"/>
                    <a:pt x="12310" y="3355"/>
                  </a:cubicBezTo>
                  <a:cubicBezTo>
                    <a:pt x="12326" y="3355"/>
                    <a:pt x="12343" y="3353"/>
                    <a:pt x="12361" y="3349"/>
                  </a:cubicBezTo>
                  <a:cubicBezTo>
                    <a:pt x="12712" y="3272"/>
                    <a:pt x="13072" y="3219"/>
                    <a:pt x="13428" y="3191"/>
                  </a:cubicBezTo>
                  <a:lnTo>
                    <a:pt x="13428" y="3191"/>
                  </a:lnTo>
                  <a:cubicBezTo>
                    <a:pt x="13284" y="4440"/>
                    <a:pt x="12563" y="5549"/>
                    <a:pt x="11482" y="6193"/>
                  </a:cubicBezTo>
                  <a:lnTo>
                    <a:pt x="11463" y="6208"/>
                  </a:lnTo>
                  <a:cubicBezTo>
                    <a:pt x="11295" y="6304"/>
                    <a:pt x="11343" y="6553"/>
                    <a:pt x="11530" y="6587"/>
                  </a:cubicBezTo>
                  <a:lnTo>
                    <a:pt x="12203" y="6707"/>
                  </a:lnTo>
                  <a:cubicBezTo>
                    <a:pt x="12039" y="6928"/>
                    <a:pt x="11857" y="7135"/>
                    <a:pt x="11665" y="7332"/>
                  </a:cubicBezTo>
                  <a:cubicBezTo>
                    <a:pt x="10853" y="8139"/>
                    <a:pt x="10295" y="8201"/>
                    <a:pt x="9282" y="8230"/>
                  </a:cubicBezTo>
                  <a:cubicBezTo>
                    <a:pt x="9460" y="8067"/>
                    <a:pt x="9632" y="7899"/>
                    <a:pt x="9810" y="7726"/>
                  </a:cubicBezTo>
                  <a:cubicBezTo>
                    <a:pt x="10651" y="6894"/>
                    <a:pt x="11376" y="5958"/>
                    <a:pt x="11972" y="4934"/>
                  </a:cubicBezTo>
                  <a:cubicBezTo>
                    <a:pt x="12058" y="4786"/>
                    <a:pt x="11938" y="4622"/>
                    <a:pt x="11792" y="4622"/>
                  </a:cubicBezTo>
                  <a:cubicBezTo>
                    <a:pt x="11758" y="4622"/>
                    <a:pt x="11723" y="4631"/>
                    <a:pt x="11689" y="4651"/>
                  </a:cubicBezTo>
                  <a:cubicBezTo>
                    <a:pt x="10665" y="5247"/>
                    <a:pt x="9729" y="5972"/>
                    <a:pt x="8897" y="6813"/>
                  </a:cubicBezTo>
                  <a:cubicBezTo>
                    <a:pt x="8724" y="6986"/>
                    <a:pt x="8556" y="7164"/>
                    <a:pt x="8393" y="7341"/>
                  </a:cubicBezTo>
                  <a:cubicBezTo>
                    <a:pt x="8422" y="6323"/>
                    <a:pt x="8479" y="5766"/>
                    <a:pt x="9291" y="4958"/>
                  </a:cubicBezTo>
                  <a:cubicBezTo>
                    <a:pt x="9935" y="4320"/>
                    <a:pt x="10723" y="3844"/>
                    <a:pt x="11588" y="3560"/>
                  </a:cubicBezTo>
                  <a:cubicBezTo>
                    <a:pt x="11814" y="3478"/>
                    <a:pt x="11733" y="3160"/>
                    <a:pt x="11524" y="3160"/>
                  </a:cubicBezTo>
                  <a:cubicBezTo>
                    <a:pt x="11502" y="3160"/>
                    <a:pt x="11478" y="3164"/>
                    <a:pt x="11453" y="3171"/>
                  </a:cubicBezTo>
                  <a:cubicBezTo>
                    <a:pt x="11309" y="3219"/>
                    <a:pt x="11165" y="3272"/>
                    <a:pt x="11030" y="3330"/>
                  </a:cubicBezTo>
                  <a:lnTo>
                    <a:pt x="11030" y="1644"/>
                  </a:lnTo>
                  <a:cubicBezTo>
                    <a:pt x="11026" y="736"/>
                    <a:pt x="10291" y="1"/>
                    <a:pt x="938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8681;p86"/>
            <p:cNvSpPr/>
            <p:nvPr/>
          </p:nvSpPr>
          <p:spPr>
            <a:xfrm>
              <a:off x="3612274" y="3916553"/>
              <a:ext cx="130952" cy="25185"/>
            </a:xfrm>
            <a:custGeom>
              <a:avLst/>
              <a:gdLst/>
              <a:ahLst/>
              <a:cxnLst/>
              <a:rect l="l" t="t" r="r" b="b"/>
              <a:pathLst>
                <a:path w="5002" h="962" extrusionOk="0">
                  <a:moveTo>
                    <a:pt x="279" y="0"/>
                  </a:moveTo>
                  <a:cubicBezTo>
                    <a:pt x="1" y="0"/>
                    <a:pt x="1" y="414"/>
                    <a:pt x="279" y="414"/>
                  </a:cubicBezTo>
                  <a:cubicBezTo>
                    <a:pt x="472" y="414"/>
                    <a:pt x="558" y="495"/>
                    <a:pt x="688" y="625"/>
                  </a:cubicBezTo>
                  <a:cubicBezTo>
                    <a:pt x="837" y="779"/>
                    <a:pt x="1029" y="961"/>
                    <a:pt x="1389" y="961"/>
                  </a:cubicBezTo>
                  <a:cubicBezTo>
                    <a:pt x="1754" y="961"/>
                    <a:pt x="1942" y="779"/>
                    <a:pt x="2091" y="625"/>
                  </a:cubicBezTo>
                  <a:cubicBezTo>
                    <a:pt x="2220" y="495"/>
                    <a:pt x="2312" y="414"/>
                    <a:pt x="2504" y="414"/>
                  </a:cubicBezTo>
                  <a:cubicBezTo>
                    <a:pt x="2696" y="414"/>
                    <a:pt x="2782" y="495"/>
                    <a:pt x="2912" y="625"/>
                  </a:cubicBezTo>
                  <a:cubicBezTo>
                    <a:pt x="3066" y="779"/>
                    <a:pt x="3253" y="961"/>
                    <a:pt x="3614" y="961"/>
                  </a:cubicBezTo>
                  <a:cubicBezTo>
                    <a:pt x="3979" y="961"/>
                    <a:pt x="4166" y="779"/>
                    <a:pt x="4315" y="625"/>
                  </a:cubicBezTo>
                  <a:cubicBezTo>
                    <a:pt x="4449" y="495"/>
                    <a:pt x="4536" y="414"/>
                    <a:pt x="4728" y="414"/>
                  </a:cubicBezTo>
                  <a:cubicBezTo>
                    <a:pt x="5002" y="414"/>
                    <a:pt x="5002" y="0"/>
                    <a:pt x="4728" y="0"/>
                  </a:cubicBezTo>
                  <a:cubicBezTo>
                    <a:pt x="4368" y="0"/>
                    <a:pt x="4176" y="183"/>
                    <a:pt x="4027" y="332"/>
                  </a:cubicBezTo>
                  <a:cubicBezTo>
                    <a:pt x="3897" y="462"/>
                    <a:pt x="3806" y="548"/>
                    <a:pt x="3614" y="548"/>
                  </a:cubicBezTo>
                  <a:cubicBezTo>
                    <a:pt x="3421" y="548"/>
                    <a:pt x="3335" y="462"/>
                    <a:pt x="3205" y="332"/>
                  </a:cubicBezTo>
                  <a:cubicBezTo>
                    <a:pt x="3051" y="183"/>
                    <a:pt x="2864" y="0"/>
                    <a:pt x="2504" y="0"/>
                  </a:cubicBezTo>
                  <a:cubicBezTo>
                    <a:pt x="2139" y="0"/>
                    <a:pt x="1951" y="183"/>
                    <a:pt x="1802" y="332"/>
                  </a:cubicBezTo>
                  <a:cubicBezTo>
                    <a:pt x="1668" y="462"/>
                    <a:pt x="1581" y="548"/>
                    <a:pt x="1389" y="548"/>
                  </a:cubicBezTo>
                  <a:cubicBezTo>
                    <a:pt x="1197" y="548"/>
                    <a:pt x="1111" y="462"/>
                    <a:pt x="981" y="332"/>
                  </a:cubicBezTo>
                  <a:cubicBezTo>
                    <a:pt x="827" y="183"/>
                    <a:pt x="640" y="0"/>
                    <a:pt x="27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8682;p86"/>
            <p:cNvSpPr/>
            <p:nvPr/>
          </p:nvSpPr>
          <p:spPr>
            <a:xfrm>
              <a:off x="3612274" y="3958572"/>
              <a:ext cx="101919" cy="25290"/>
            </a:xfrm>
            <a:custGeom>
              <a:avLst/>
              <a:gdLst/>
              <a:ahLst/>
              <a:cxnLst/>
              <a:rect l="l" t="t" r="r" b="b"/>
              <a:pathLst>
                <a:path w="3893" h="966" extrusionOk="0">
                  <a:moveTo>
                    <a:pt x="275" y="0"/>
                  </a:moveTo>
                  <a:cubicBezTo>
                    <a:pt x="1" y="0"/>
                    <a:pt x="1" y="413"/>
                    <a:pt x="275" y="413"/>
                  </a:cubicBezTo>
                  <a:cubicBezTo>
                    <a:pt x="472" y="413"/>
                    <a:pt x="558" y="500"/>
                    <a:pt x="688" y="629"/>
                  </a:cubicBezTo>
                  <a:cubicBezTo>
                    <a:pt x="837" y="778"/>
                    <a:pt x="1029" y="966"/>
                    <a:pt x="1389" y="966"/>
                  </a:cubicBezTo>
                  <a:cubicBezTo>
                    <a:pt x="1754" y="966"/>
                    <a:pt x="1942" y="778"/>
                    <a:pt x="2091" y="629"/>
                  </a:cubicBezTo>
                  <a:cubicBezTo>
                    <a:pt x="2220" y="500"/>
                    <a:pt x="2312" y="413"/>
                    <a:pt x="2504" y="413"/>
                  </a:cubicBezTo>
                  <a:cubicBezTo>
                    <a:pt x="2696" y="413"/>
                    <a:pt x="2782" y="500"/>
                    <a:pt x="2912" y="629"/>
                  </a:cubicBezTo>
                  <a:cubicBezTo>
                    <a:pt x="3066" y="778"/>
                    <a:pt x="3253" y="966"/>
                    <a:pt x="3614" y="966"/>
                  </a:cubicBezTo>
                  <a:cubicBezTo>
                    <a:pt x="3892" y="966"/>
                    <a:pt x="3892" y="552"/>
                    <a:pt x="3614" y="552"/>
                  </a:cubicBezTo>
                  <a:cubicBezTo>
                    <a:pt x="3421" y="552"/>
                    <a:pt x="3335" y="466"/>
                    <a:pt x="3205" y="336"/>
                  </a:cubicBezTo>
                  <a:cubicBezTo>
                    <a:pt x="3056" y="187"/>
                    <a:pt x="2864" y="0"/>
                    <a:pt x="2504" y="0"/>
                  </a:cubicBezTo>
                  <a:cubicBezTo>
                    <a:pt x="2139" y="0"/>
                    <a:pt x="1951" y="187"/>
                    <a:pt x="1802" y="336"/>
                  </a:cubicBezTo>
                  <a:cubicBezTo>
                    <a:pt x="1668" y="466"/>
                    <a:pt x="1581" y="552"/>
                    <a:pt x="1389" y="552"/>
                  </a:cubicBezTo>
                  <a:cubicBezTo>
                    <a:pt x="1197" y="552"/>
                    <a:pt x="1111" y="466"/>
                    <a:pt x="981" y="336"/>
                  </a:cubicBezTo>
                  <a:cubicBezTo>
                    <a:pt x="827" y="187"/>
                    <a:pt x="640" y="0"/>
                    <a:pt x="275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8683;p86"/>
            <p:cNvSpPr/>
            <p:nvPr/>
          </p:nvSpPr>
          <p:spPr>
            <a:xfrm>
              <a:off x="3612274" y="3874430"/>
              <a:ext cx="160143" cy="25290"/>
            </a:xfrm>
            <a:custGeom>
              <a:avLst/>
              <a:gdLst/>
              <a:ahLst/>
              <a:cxnLst/>
              <a:rect l="l" t="t" r="r" b="b"/>
              <a:pathLst>
                <a:path w="6117" h="966" extrusionOk="0">
                  <a:moveTo>
                    <a:pt x="279" y="0"/>
                  </a:moveTo>
                  <a:cubicBezTo>
                    <a:pt x="1" y="0"/>
                    <a:pt x="1" y="413"/>
                    <a:pt x="279" y="413"/>
                  </a:cubicBezTo>
                  <a:cubicBezTo>
                    <a:pt x="472" y="413"/>
                    <a:pt x="558" y="500"/>
                    <a:pt x="688" y="629"/>
                  </a:cubicBezTo>
                  <a:cubicBezTo>
                    <a:pt x="837" y="778"/>
                    <a:pt x="1029" y="966"/>
                    <a:pt x="1389" y="966"/>
                  </a:cubicBezTo>
                  <a:cubicBezTo>
                    <a:pt x="1754" y="966"/>
                    <a:pt x="1942" y="778"/>
                    <a:pt x="2091" y="629"/>
                  </a:cubicBezTo>
                  <a:cubicBezTo>
                    <a:pt x="2220" y="500"/>
                    <a:pt x="2312" y="413"/>
                    <a:pt x="2504" y="413"/>
                  </a:cubicBezTo>
                  <a:cubicBezTo>
                    <a:pt x="2696" y="413"/>
                    <a:pt x="2782" y="500"/>
                    <a:pt x="2912" y="629"/>
                  </a:cubicBezTo>
                  <a:cubicBezTo>
                    <a:pt x="3066" y="778"/>
                    <a:pt x="3253" y="966"/>
                    <a:pt x="3614" y="966"/>
                  </a:cubicBezTo>
                  <a:cubicBezTo>
                    <a:pt x="3979" y="966"/>
                    <a:pt x="4166" y="778"/>
                    <a:pt x="4315" y="629"/>
                  </a:cubicBezTo>
                  <a:cubicBezTo>
                    <a:pt x="4449" y="500"/>
                    <a:pt x="4536" y="413"/>
                    <a:pt x="4728" y="413"/>
                  </a:cubicBezTo>
                  <a:cubicBezTo>
                    <a:pt x="4920" y="413"/>
                    <a:pt x="5007" y="500"/>
                    <a:pt x="5141" y="629"/>
                  </a:cubicBezTo>
                  <a:cubicBezTo>
                    <a:pt x="5290" y="778"/>
                    <a:pt x="5477" y="966"/>
                    <a:pt x="5843" y="966"/>
                  </a:cubicBezTo>
                  <a:cubicBezTo>
                    <a:pt x="6116" y="966"/>
                    <a:pt x="6116" y="553"/>
                    <a:pt x="5843" y="553"/>
                  </a:cubicBezTo>
                  <a:cubicBezTo>
                    <a:pt x="5646" y="553"/>
                    <a:pt x="5559" y="466"/>
                    <a:pt x="5429" y="336"/>
                  </a:cubicBezTo>
                  <a:cubicBezTo>
                    <a:pt x="5281" y="187"/>
                    <a:pt x="5093" y="0"/>
                    <a:pt x="4728" y="0"/>
                  </a:cubicBezTo>
                  <a:cubicBezTo>
                    <a:pt x="4363" y="0"/>
                    <a:pt x="4176" y="187"/>
                    <a:pt x="4027" y="336"/>
                  </a:cubicBezTo>
                  <a:cubicBezTo>
                    <a:pt x="3897" y="466"/>
                    <a:pt x="3806" y="553"/>
                    <a:pt x="3614" y="553"/>
                  </a:cubicBezTo>
                  <a:cubicBezTo>
                    <a:pt x="3421" y="553"/>
                    <a:pt x="3335" y="466"/>
                    <a:pt x="3205" y="336"/>
                  </a:cubicBezTo>
                  <a:cubicBezTo>
                    <a:pt x="3051" y="187"/>
                    <a:pt x="2864" y="0"/>
                    <a:pt x="2504" y="0"/>
                  </a:cubicBezTo>
                  <a:cubicBezTo>
                    <a:pt x="2139" y="0"/>
                    <a:pt x="1951" y="187"/>
                    <a:pt x="1802" y="336"/>
                  </a:cubicBezTo>
                  <a:cubicBezTo>
                    <a:pt x="1668" y="466"/>
                    <a:pt x="1581" y="553"/>
                    <a:pt x="1389" y="553"/>
                  </a:cubicBezTo>
                  <a:cubicBezTo>
                    <a:pt x="1197" y="553"/>
                    <a:pt x="1111" y="466"/>
                    <a:pt x="981" y="336"/>
                  </a:cubicBezTo>
                  <a:cubicBezTo>
                    <a:pt x="827" y="187"/>
                    <a:pt x="640" y="0"/>
                    <a:pt x="27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8661;p86"/>
          <p:cNvGrpSpPr/>
          <p:nvPr/>
        </p:nvGrpSpPr>
        <p:grpSpPr>
          <a:xfrm>
            <a:off x="210744" y="3040504"/>
            <a:ext cx="333558" cy="261768"/>
            <a:chOff x="3900804" y="1547918"/>
            <a:chExt cx="411550" cy="337748"/>
          </a:xfrm>
        </p:grpSpPr>
        <p:sp>
          <p:nvSpPr>
            <p:cNvPr id="103" name="Google Shape;8662;p86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rgbClr val="B4C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8663;p86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rgbClr val="C6D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664;p86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665;p86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rgbClr val="B8C6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666;p86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rgbClr val="CDD7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667;p86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668;p86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10765;p87"/>
          <p:cNvGrpSpPr/>
          <p:nvPr/>
        </p:nvGrpSpPr>
        <p:grpSpPr>
          <a:xfrm>
            <a:off x="196572" y="3486576"/>
            <a:ext cx="370306" cy="367001"/>
            <a:chOff x="4890346" y="3382537"/>
            <a:chExt cx="370306" cy="367001"/>
          </a:xfrm>
        </p:grpSpPr>
        <p:sp>
          <p:nvSpPr>
            <p:cNvPr id="133" name="Google Shape;10766;p87"/>
            <p:cNvSpPr/>
            <p:nvPr/>
          </p:nvSpPr>
          <p:spPr>
            <a:xfrm>
              <a:off x="4961160" y="3451568"/>
              <a:ext cx="229333" cy="229202"/>
            </a:xfrm>
            <a:custGeom>
              <a:avLst/>
              <a:gdLst/>
              <a:ahLst/>
              <a:cxnLst/>
              <a:rect l="l" t="t" r="r" b="b"/>
              <a:pathLst>
                <a:path w="8744" h="8739" extrusionOk="0">
                  <a:moveTo>
                    <a:pt x="4374" y="0"/>
                  </a:moveTo>
                  <a:cubicBezTo>
                    <a:pt x="1959" y="0"/>
                    <a:pt x="0" y="1959"/>
                    <a:pt x="0" y="4370"/>
                  </a:cubicBezTo>
                  <a:cubicBezTo>
                    <a:pt x="0" y="6785"/>
                    <a:pt x="1959" y="8739"/>
                    <a:pt x="4374" y="8739"/>
                  </a:cubicBezTo>
                  <a:cubicBezTo>
                    <a:pt x="6785" y="8739"/>
                    <a:pt x="8743" y="6785"/>
                    <a:pt x="8743" y="4370"/>
                  </a:cubicBezTo>
                  <a:cubicBezTo>
                    <a:pt x="8743" y="1959"/>
                    <a:pt x="6785" y="0"/>
                    <a:pt x="4374" y="0"/>
                  </a:cubicBezTo>
                  <a:close/>
                </a:path>
              </a:pathLst>
            </a:custGeom>
            <a:solidFill>
              <a:srgbClr val="D7DC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0767;p87"/>
            <p:cNvSpPr/>
            <p:nvPr/>
          </p:nvSpPr>
          <p:spPr>
            <a:xfrm>
              <a:off x="5007084" y="3531824"/>
              <a:ext cx="137458" cy="137589"/>
            </a:xfrm>
            <a:custGeom>
              <a:avLst/>
              <a:gdLst/>
              <a:ahLst/>
              <a:cxnLst/>
              <a:rect l="l" t="t" r="r" b="b"/>
              <a:pathLst>
                <a:path w="5241" h="5246" extrusionOk="0">
                  <a:moveTo>
                    <a:pt x="2623" y="1"/>
                  </a:moveTo>
                  <a:cubicBezTo>
                    <a:pt x="1175" y="1"/>
                    <a:pt x="1" y="1175"/>
                    <a:pt x="1" y="2623"/>
                  </a:cubicBezTo>
                  <a:cubicBezTo>
                    <a:pt x="1" y="4071"/>
                    <a:pt x="1175" y="5246"/>
                    <a:pt x="2623" y="5246"/>
                  </a:cubicBezTo>
                  <a:cubicBezTo>
                    <a:pt x="4067" y="5246"/>
                    <a:pt x="5241" y="4071"/>
                    <a:pt x="5241" y="2623"/>
                  </a:cubicBezTo>
                  <a:cubicBezTo>
                    <a:pt x="5241" y="1175"/>
                    <a:pt x="4067" y="1"/>
                    <a:pt x="26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0768;p87"/>
            <p:cNvSpPr/>
            <p:nvPr/>
          </p:nvSpPr>
          <p:spPr>
            <a:xfrm>
              <a:off x="5041416" y="3611975"/>
              <a:ext cx="68690" cy="108923"/>
            </a:xfrm>
            <a:custGeom>
              <a:avLst/>
              <a:gdLst/>
              <a:ahLst/>
              <a:cxnLst/>
              <a:rect l="l" t="t" r="r" b="b"/>
              <a:pathLst>
                <a:path w="2619" h="4153" extrusionOk="0">
                  <a:moveTo>
                    <a:pt x="872" y="0"/>
                  </a:moveTo>
                  <a:lnTo>
                    <a:pt x="872" y="424"/>
                  </a:lnTo>
                  <a:cubicBezTo>
                    <a:pt x="872" y="505"/>
                    <a:pt x="828" y="578"/>
                    <a:pt x="756" y="616"/>
                  </a:cubicBezTo>
                  <a:lnTo>
                    <a:pt x="232" y="890"/>
                  </a:lnTo>
                  <a:cubicBezTo>
                    <a:pt x="87" y="963"/>
                    <a:pt x="1" y="1112"/>
                    <a:pt x="1" y="1275"/>
                  </a:cubicBezTo>
                  <a:lnTo>
                    <a:pt x="1" y="2772"/>
                  </a:lnTo>
                  <a:cubicBezTo>
                    <a:pt x="1" y="3243"/>
                    <a:pt x="140" y="3710"/>
                    <a:pt x="405" y="4105"/>
                  </a:cubicBezTo>
                  <a:lnTo>
                    <a:pt x="434" y="4153"/>
                  </a:lnTo>
                  <a:lnTo>
                    <a:pt x="2185" y="4153"/>
                  </a:lnTo>
                  <a:lnTo>
                    <a:pt x="2219" y="4105"/>
                  </a:lnTo>
                  <a:cubicBezTo>
                    <a:pt x="2479" y="3710"/>
                    <a:pt x="2618" y="3243"/>
                    <a:pt x="2618" y="2772"/>
                  </a:cubicBezTo>
                  <a:lnTo>
                    <a:pt x="2618" y="1275"/>
                  </a:lnTo>
                  <a:cubicBezTo>
                    <a:pt x="2618" y="1116"/>
                    <a:pt x="2532" y="967"/>
                    <a:pt x="2387" y="890"/>
                  </a:cubicBezTo>
                  <a:lnTo>
                    <a:pt x="1863" y="616"/>
                  </a:lnTo>
                  <a:cubicBezTo>
                    <a:pt x="1791" y="578"/>
                    <a:pt x="1747" y="505"/>
                    <a:pt x="1747" y="424"/>
                  </a:cubicBezTo>
                  <a:lnTo>
                    <a:pt x="1747" y="0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0769;p87"/>
            <p:cNvSpPr/>
            <p:nvPr/>
          </p:nvSpPr>
          <p:spPr>
            <a:xfrm>
              <a:off x="5041416" y="3631515"/>
              <a:ext cx="68821" cy="89383"/>
            </a:xfrm>
            <a:custGeom>
              <a:avLst/>
              <a:gdLst/>
              <a:ahLst/>
              <a:cxnLst/>
              <a:rect l="l" t="t" r="r" b="b"/>
              <a:pathLst>
                <a:path w="2624" h="3408" extrusionOk="0">
                  <a:moveTo>
                    <a:pt x="511" y="1"/>
                  </a:moveTo>
                  <a:lnTo>
                    <a:pt x="237" y="145"/>
                  </a:lnTo>
                  <a:cubicBezTo>
                    <a:pt x="92" y="218"/>
                    <a:pt x="1" y="367"/>
                    <a:pt x="1" y="530"/>
                  </a:cubicBezTo>
                  <a:lnTo>
                    <a:pt x="1" y="2027"/>
                  </a:lnTo>
                  <a:cubicBezTo>
                    <a:pt x="1" y="2498"/>
                    <a:pt x="140" y="2965"/>
                    <a:pt x="405" y="3360"/>
                  </a:cubicBezTo>
                  <a:lnTo>
                    <a:pt x="439" y="3408"/>
                  </a:lnTo>
                  <a:lnTo>
                    <a:pt x="2185" y="3408"/>
                  </a:lnTo>
                  <a:lnTo>
                    <a:pt x="2219" y="3360"/>
                  </a:lnTo>
                  <a:cubicBezTo>
                    <a:pt x="2479" y="2965"/>
                    <a:pt x="2618" y="2498"/>
                    <a:pt x="2623" y="2027"/>
                  </a:cubicBezTo>
                  <a:lnTo>
                    <a:pt x="2623" y="530"/>
                  </a:lnTo>
                  <a:cubicBezTo>
                    <a:pt x="2623" y="367"/>
                    <a:pt x="2532" y="218"/>
                    <a:pt x="2387" y="145"/>
                  </a:cubicBezTo>
                  <a:lnTo>
                    <a:pt x="2108" y="1"/>
                  </a:lnTo>
                  <a:cubicBezTo>
                    <a:pt x="1894" y="234"/>
                    <a:pt x="1602" y="351"/>
                    <a:pt x="1310" y="351"/>
                  </a:cubicBezTo>
                  <a:cubicBezTo>
                    <a:pt x="1017" y="351"/>
                    <a:pt x="725" y="234"/>
                    <a:pt x="511" y="1"/>
                  </a:cubicBezTo>
                  <a:close/>
                </a:path>
              </a:pathLst>
            </a:custGeom>
            <a:solidFill>
              <a:srgbClr val="D7DC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0770;p87"/>
            <p:cNvSpPr/>
            <p:nvPr/>
          </p:nvSpPr>
          <p:spPr>
            <a:xfrm>
              <a:off x="5052904" y="3566156"/>
              <a:ext cx="45846" cy="51642"/>
            </a:xfrm>
            <a:custGeom>
              <a:avLst/>
              <a:gdLst/>
              <a:ahLst/>
              <a:cxnLst/>
              <a:rect l="l" t="t" r="r" b="b"/>
              <a:pathLst>
                <a:path w="1748" h="1969" extrusionOk="0">
                  <a:moveTo>
                    <a:pt x="655" y="1"/>
                  </a:moveTo>
                  <a:cubicBezTo>
                    <a:pt x="294" y="1"/>
                    <a:pt x="1" y="294"/>
                    <a:pt x="1" y="660"/>
                  </a:cubicBezTo>
                  <a:lnTo>
                    <a:pt x="1" y="1093"/>
                  </a:lnTo>
                  <a:cubicBezTo>
                    <a:pt x="1" y="1579"/>
                    <a:pt x="390" y="1969"/>
                    <a:pt x="876" y="1969"/>
                  </a:cubicBezTo>
                  <a:cubicBezTo>
                    <a:pt x="1358" y="1969"/>
                    <a:pt x="1747" y="1579"/>
                    <a:pt x="1747" y="1093"/>
                  </a:cubicBezTo>
                  <a:lnTo>
                    <a:pt x="1747" y="660"/>
                  </a:lnTo>
                  <a:cubicBezTo>
                    <a:pt x="1747" y="294"/>
                    <a:pt x="1454" y="1"/>
                    <a:pt x="1093" y="1"/>
                  </a:cubicBezTo>
                  <a:close/>
                </a:path>
              </a:pathLst>
            </a:custGeom>
            <a:solidFill>
              <a:srgbClr val="C0CD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0771;p87"/>
            <p:cNvSpPr/>
            <p:nvPr/>
          </p:nvSpPr>
          <p:spPr>
            <a:xfrm>
              <a:off x="5052799" y="3566156"/>
              <a:ext cx="31683" cy="51668"/>
            </a:xfrm>
            <a:custGeom>
              <a:avLst/>
              <a:gdLst/>
              <a:ahLst/>
              <a:cxnLst/>
              <a:rect l="l" t="t" r="r" b="b"/>
              <a:pathLst>
                <a:path w="1208" h="1970" extrusionOk="0">
                  <a:moveTo>
                    <a:pt x="659" y="1"/>
                  </a:moveTo>
                  <a:cubicBezTo>
                    <a:pt x="298" y="1"/>
                    <a:pt x="5" y="294"/>
                    <a:pt x="5" y="660"/>
                  </a:cubicBezTo>
                  <a:lnTo>
                    <a:pt x="5" y="1093"/>
                  </a:lnTo>
                  <a:cubicBezTo>
                    <a:pt x="1" y="1596"/>
                    <a:pt x="415" y="1970"/>
                    <a:pt x="879" y="1970"/>
                  </a:cubicBezTo>
                  <a:cubicBezTo>
                    <a:pt x="987" y="1970"/>
                    <a:pt x="1098" y="1950"/>
                    <a:pt x="1208" y="1906"/>
                  </a:cubicBezTo>
                  <a:cubicBezTo>
                    <a:pt x="876" y="1771"/>
                    <a:pt x="659" y="1449"/>
                    <a:pt x="659" y="1093"/>
                  </a:cubicBezTo>
                  <a:lnTo>
                    <a:pt x="659" y="655"/>
                  </a:lnTo>
                  <a:cubicBezTo>
                    <a:pt x="659" y="337"/>
                    <a:pt x="890" y="63"/>
                    <a:pt x="1208" y="15"/>
                  </a:cubicBezTo>
                  <a:cubicBezTo>
                    <a:pt x="1169" y="5"/>
                    <a:pt x="1135" y="1"/>
                    <a:pt x="1097" y="1"/>
                  </a:cubicBez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0772;p87"/>
            <p:cNvSpPr/>
            <p:nvPr/>
          </p:nvSpPr>
          <p:spPr>
            <a:xfrm>
              <a:off x="5052904" y="3720872"/>
              <a:ext cx="45846" cy="23002"/>
            </a:xfrm>
            <a:custGeom>
              <a:avLst/>
              <a:gdLst/>
              <a:ahLst/>
              <a:cxnLst/>
              <a:rect l="l" t="t" r="r" b="b"/>
              <a:pathLst>
                <a:path w="1748" h="877" extrusionOk="0">
                  <a:moveTo>
                    <a:pt x="1" y="1"/>
                  </a:moveTo>
                  <a:lnTo>
                    <a:pt x="1" y="660"/>
                  </a:lnTo>
                  <a:cubicBezTo>
                    <a:pt x="1" y="780"/>
                    <a:pt x="97" y="876"/>
                    <a:pt x="217" y="876"/>
                  </a:cubicBezTo>
                  <a:lnTo>
                    <a:pt x="1531" y="876"/>
                  </a:lnTo>
                  <a:cubicBezTo>
                    <a:pt x="1651" y="876"/>
                    <a:pt x="1747" y="780"/>
                    <a:pt x="1747" y="660"/>
                  </a:cubicBezTo>
                  <a:lnTo>
                    <a:pt x="1747" y="1"/>
                  </a:lnTo>
                  <a:close/>
                </a:path>
              </a:pathLst>
            </a:custGeom>
            <a:solidFill>
              <a:srgbClr val="8A9B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0773;p87"/>
            <p:cNvSpPr/>
            <p:nvPr/>
          </p:nvSpPr>
          <p:spPr>
            <a:xfrm>
              <a:off x="5052904" y="3566156"/>
              <a:ext cx="45846" cy="23002"/>
            </a:xfrm>
            <a:custGeom>
              <a:avLst/>
              <a:gdLst/>
              <a:ahLst/>
              <a:cxnLst/>
              <a:rect l="l" t="t" r="r" b="b"/>
              <a:pathLst>
                <a:path w="1748" h="877" extrusionOk="0">
                  <a:moveTo>
                    <a:pt x="655" y="1"/>
                  </a:moveTo>
                  <a:cubicBezTo>
                    <a:pt x="294" y="1"/>
                    <a:pt x="1" y="294"/>
                    <a:pt x="1" y="660"/>
                  </a:cubicBezTo>
                  <a:cubicBezTo>
                    <a:pt x="1" y="660"/>
                    <a:pt x="655" y="876"/>
                    <a:pt x="1747" y="876"/>
                  </a:cubicBezTo>
                  <a:lnTo>
                    <a:pt x="1747" y="660"/>
                  </a:lnTo>
                  <a:cubicBezTo>
                    <a:pt x="1747" y="294"/>
                    <a:pt x="1454" y="1"/>
                    <a:pt x="1093" y="1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0774;p87"/>
            <p:cNvSpPr/>
            <p:nvPr/>
          </p:nvSpPr>
          <p:spPr>
            <a:xfrm>
              <a:off x="5052904" y="3566156"/>
              <a:ext cx="31578" cy="20982"/>
            </a:xfrm>
            <a:custGeom>
              <a:avLst/>
              <a:gdLst/>
              <a:ahLst/>
              <a:cxnLst/>
              <a:rect l="l" t="t" r="r" b="b"/>
              <a:pathLst>
                <a:path w="1204" h="800" extrusionOk="0">
                  <a:moveTo>
                    <a:pt x="655" y="1"/>
                  </a:moveTo>
                  <a:cubicBezTo>
                    <a:pt x="294" y="1"/>
                    <a:pt x="1" y="294"/>
                    <a:pt x="1" y="660"/>
                  </a:cubicBezTo>
                  <a:cubicBezTo>
                    <a:pt x="212" y="722"/>
                    <a:pt x="434" y="770"/>
                    <a:pt x="655" y="799"/>
                  </a:cubicBezTo>
                  <a:lnTo>
                    <a:pt x="655" y="660"/>
                  </a:lnTo>
                  <a:cubicBezTo>
                    <a:pt x="655" y="337"/>
                    <a:pt x="886" y="68"/>
                    <a:pt x="1204" y="15"/>
                  </a:cubicBezTo>
                  <a:cubicBezTo>
                    <a:pt x="1165" y="5"/>
                    <a:pt x="1131" y="1"/>
                    <a:pt x="1093" y="1"/>
                  </a:cubicBezTo>
                  <a:close/>
                </a:path>
              </a:pathLst>
            </a:custGeom>
            <a:solidFill>
              <a:srgbClr val="7188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0775;p87"/>
            <p:cNvSpPr/>
            <p:nvPr/>
          </p:nvSpPr>
          <p:spPr>
            <a:xfrm>
              <a:off x="5041416" y="3639724"/>
              <a:ext cx="17205" cy="81174"/>
            </a:xfrm>
            <a:custGeom>
              <a:avLst/>
              <a:gdLst/>
              <a:ahLst/>
              <a:cxnLst/>
              <a:rect l="l" t="t" r="r" b="b"/>
              <a:pathLst>
                <a:path w="656" h="3095" extrusionOk="0">
                  <a:moveTo>
                    <a:pt x="58" y="1"/>
                  </a:moveTo>
                  <a:cubicBezTo>
                    <a:pt x="20" y="68"/>
                    <a:pt x="1" y="140"/>
                    <a:pt x="1" y="217"/>
                  </a:cubicBezTo>
                  <a:lnTo>
                    <a:pt x="1" y="1714"/>
                  </a:lnTo>
                  <a:cubicBezTo>
                    <a:pt x="1" y="2185"/>
                    <a:pt x="140" y="2652"/>
                    <a:pt x="405" y="3047"/>
                  </a:cubicBezTo>
                  <a:lnTo>
                    <a:pt x="439" y="3095"/>
                  </a:lnTo>
                  <a:lnTo>
                    <a:pt x="655" y="3095"/>
                  </a:lnTo>
                  <a:lnTo>
                    <a:pt x="655" y="684"/>
                  </a:lnTo>
                  <a:cubicBezTo>
                    <a:pt x="655" y="554"/>
                    <a:pt x="597" y="424"/>
                    <a:pt x="492" y="342"/>
                  </a:cubicBezTo>
                  <a:lnTo>
                    <a:pt x="58" y="1"/>
                  </a:lnTo>
                  <a:close/>
                </a:path>
              </a:pathLst>
            </a:custGeom>
            <a:solidFill>
              <a:srgbClr val="D5DD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776;p87"/>
            <p:cNvSpPr/>
            <p:nvPr/>
          </p:nvSpPr>
          <p:spPr>
            <a:xfrm>
              <a:off x="5093032" y="3639724"/>
              <a:ext cx="17205" cy="81174"/>
            </a:xfrm>
            <a:custGeom>
              <a:avLst/>
              <a:gdLst/>
              <a:ahLst/>
              <a:cxnLst/>
              <a:rect l="l" t="t" r="r" b="b"/>
              <a:pathLst>
                <a:path w="656" h="3095" extrusionOk="0">
                  <a:moveTo>
                    <a:pt x="593" y="1"/>
                  </a:moveTo>
                  <a:lnTo>
                    <a:pt x="164" y="342"/>
                  </a:lnTo>
                  <a:cubicBezTo>
                    <a:pt x="58" y="424"/>
                    <a:pt x="1" y="554"/>
                    <a:pt x="1" y="684"/>
                  </a:cubicBezTo>
                  <a:lnTo>
                    <a:pt x="1" y="3095"/>
                  </a:lnTo>
                  <a:lnTo>
                    <a:pt x="217" y="3095"/>
                  </a:lnTo>
                  <a:lnTo>
                    <a:pt x="251" y="3047"/>
                  </a:lnTo>
                  <a:cubicBezTo>
                    <a:pt x="516" y="2652"/>
                    <a:pt x="655" y="2185"/>
                    <a:pt x="655" y="1714"/>
                  </a:cubicBezTo>
                  <a:lnTo>
                    <a:pt x="655" y="217"/>
                  </a:lnTo>
                  <a:cubicBezTo>
                    <a:pt x="655" y="140"/>
                    <a:pt x="631" y="68"/>
                    <a:pt x="593" y="1"/>
                  </a:cubicBezTo>
                  <a:close/>
                </a:path>
              </a:pathLst>
            </a:custGeom>
            <a:solidFill>
              <a:srgbClr val="D5DD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0777;p87"/>
            <p:cNvSpPr/>
            <p:nvPr/>
          </p:nvSpPr>
          <p:spPr>
            <a:xfrm>
              <a:off x="4942092" y="3446034"/>
              <a:ext cx="259495" cy="303505"/>
            </a:xfrm>
            <a:custGeom>
              <a:avLst/>
              <a:gdLst/>
              <a:ahLst/>
              <a:cxnLst/>
              <a:rect l="l" t="t" r="r" b="b"/>
              <a:pathLst>
                <a:path w="9894" h="11572" extrusionOk="0">
                  <a:moveTo>
                    <a:pt x="5313" y="4787"/>
                  </a:moveTo>
                  <a:cubicBezTo>
                    <a:pt x="5563" y="4787"/>
                    <a:pt x="5765" y="4990"/>
                    <a:pt x="5765" y="5240"/>
                  </a:cubicBezTo>
                  <a:lnTo>
                    <a:pt x="5765" y="5678"/>
                  </a:lnTo>
                  <a:cubicBezTo>
                    <a:pt x="5765" y="6043"/>
                    <a:pt x="5467" y="6346"/>
                    <a:pt x="5101" y="6346"/>
                  </a:cubicBezTo>
                  <a:lnTo>
                    <a:pt x="5097" y="6346"/>
                  </a:lnTo>
                  <a:cubicBezTo>
                    <a:pt x="4726" y="6346"/>
                    <a:pt x="4428" y="6048"/>
                    <a:pt x="4428" y="5678"/>
                  </a:cubicBezTo>
                  <a:lnTo>
                    <a:pt x="4428" y="5240"/>
                  </a:lnTo>
                  <a:cubicBezTo>
                    <a:pt x="4428" y="4990"/>
                    <a:pt x="4630" y="4787"/>
                    <a:pt x="4875" y="4787"/>
                  </a:cubicBezTo>
                  <a:close/>
                  <a:moveTo>
                    <a:pt x="5327" y="6755"/>
                  </a:moveTo>
                  <a:lnTo>
                    <a:pt x="5327" y="6852"/>
                  </a:lnTo>
                  <a:cubicBezTo>
                    <a:pt x="5327" y="6929"/>
                    <a:pt x="5347" y="7001"/>
                    <a:pt x="5385" y="7068"/>
                  </a:cubicBezTo>
                  <a:lnTo>
                    <a:pt x="5106" y="7347"/>
                  </a:lnTo>
                  <a:cubicBezTo>
                    <a:pt x="5104" y="7350"/>
                    <a:pt x="5100" y="7351"/>
                    <a:pt x="5097" y="7351"/>
                  </a:cubicBezTo>
                  <a:cubicBezTo>
                    <a:pt x="5093" y="7351"/>
                    <a:pt x="5089" y="7350"/>
                    <a:pt x="5087" y="7347"/>
                  </a:cubicBezTo>
                  <a:lnTo>
                    <a:pt x="4808" y="7068"/>
                  </a:lnTo>
                  <a:cubicBezTo>
                    <a:pt x="4842" y="7001"/>
                    <a:pt x="4861" y="6929"/>
                    <a:pt x="4861" y="6852"/>
                  </a:cubicBezTo>
                  <a:lnTo>
                    <a:pt x="4861" y="6755"/>
                  </a:lnTo>
                  <a:close/>
                  <a:moveTo>
                    <a:pt x="5100" y="408"/>
                  </a:moveTo>
                  <a:cubicBezTo>
                    <a:pt x="6644" y="408"/>
                    <a:pt x="8064" y="1261"/>
                    <a:pt x="8787" y="2627"/>
                  </a:cubicBezTo>
                  <a:cubicBezTo>
                    <a:pt x="9519" y="4008"/>
                    <a:pt x="9417" y="5682"/>
                    <a:pt x="8527" y="6962"/>
                  </a:cubicBezTo>
                  <a:lnTo>
                    <a:pt x="8522" y="6962"/>
                  </a:lnTo>
                  <a:cubicBezTo>
                    <a:pt x="8051" y="7646"/>
                    <a:pt x="7382" y="8170"/>
                    <a:pt x="6612" y="8473"/>
                  </a:cubicBezTo>
                  <a:cubicBezTo>
                    <a:pt x="6367" y="8569"/>
                    <a:pt x="6208" y="8805"/>
                    <a:pt x="6208" y="9070"/>
                  </a:cubicBezTo>
                  <a:lnTo>
                    <a:pt x="6208" y="9638"/>
                  </a:lnTo>
                  <a:cubicBezTo>
                    <a:pt x="6208" y="9724"/>
                    <a:pt x="6179" y="9811"/>
                    <a:pt x="6131" y="9888"/>
                  </a:cubicBezTo>
                  <a:lnTo>
                    <a:pt x="5915" y="10215"/>
                  </a:lnTo>
                  <a:cubicBezTo>
                    <a:pt x="5895" y="10239"/>
                    <a:pt x="5881" y="10263"/>
                    <a:pt x="5866" y="10287"/>
                  </a:cubicBezTo>
                  <a:lnTo>
                    <a:pt x="4327" y="10287"/>
                  </a:lnTo>
                  <a:cubicBezTo>
                    <a:pt x="4312" y="10263"/>
                    <a:pt x="4298" y="10239"/>
                    <a:pt x="4279" y="10215"/>
                  </a:cubicBezTo>
                  <a:lnTo>
                    <a:pt x="4062" y="9888"/>
                  </a:lnTo>
                  <a:cubicBezTo>
                    <a:pt x="4014" y="9811"/>
                    <a:pt x="3990" y="9724"/>
                    <a:pt x="3990" y="9638"/>
                  </a:cubicBezTo>
                  <a:lnTo>
                    <a:pt x="3990" y="7699"/>
                  </a:lnTo>
                  <a:cubicBezTo>
                    <a:pt x="3990" y="7607"/>
                    <a:pt x="4038" y="7530"/>
                    <a:pt x="4115" y="7492"/>
                  </a:cubicBezTo>
                  <a:lnTo>
                    <a:pt x="4471" y="7309"/>
                  </a:lnTo>
                  <a:lnTo>
                    <a:pt x="4798" y="7636"/>
                  </a:lnTo>
                  <a:cubicBezTo>
                    <a:pt x="4880" y="7720"/>
                    <a:pt x="4988" y="7762"/>
                    <a:pt x="5097" y="7762"/>
                  </a:cubicBezTo>
                  <a:cubicBezTo>
                    <a:pt x="5206" y="7762"/>
                    <a:pt x="5315" y="7720"/>
                    <a:pt x="5400" y="7636"/>
                  </a:cubicBezTo>
                  <a:lnTo>
                    <a:pt x="5722" y="7309"/>
                  </a:lnTo>
                  <a:lnTo>
                    <a:pt x="6078" y="7492"/>
                  </a:lnTo>
                  <a:cubicBezTo>
                    <a:pt x="6160" y="7530"/>
                    <a:pt x="6208" y="7607"/>
                    <a:pt x="6208" y="7699"/>
                  </a:cubicBezTo>
                  <a:lnTo>
                    <a:pt x="6208" y="7867"/>
                  </a:lnTo>
                  <a:cubicBezTo>
                    <a:pt x="6215" y="7994"/>
                    <a:pt x="6314" y="8058"/>
                    <a:pt x="6413" y="8058"/>
                  </a:cubicBezTo>
                  <a:cubicBezTo>
                    <a:pt x="6511" y="8058"/>
                    <a:pt x="6610" y="7994"/>
                    <a:pt x="6617" y="7867"/>
                  </a:cubicBezTo>
                  <a:lnTo>
                    <a:pt x="6617" y="7699"/>
                  </a:lnTo>
                  <a:cubicBezTo>
                    <a:pt x="6617" y="7453"/>
                    <a:pt x="6482" y="7232"/>
                    <a:pt x="6261" y="7121"/>
                  </a:cubicBezTo>
                  <a:lnTo>
                    <a:pt x="5751" y="6866"/>
                  </a:lnTo>
                  <a:cubicBezTo>
                    <a:pt x="5746" y="6866"/>
                    <a:pt x="5741" y="6861"/>
                    <a:pt x="5741" y="6856"/>
                  </a:cubicBezTo>
                  <a:lnTo>
                    <a:pt x="5741" y="6544"/>
                  </a:lnTo>
                  <a:cubicBezTo>
                    <a:pt x="6016" y="6342"/>
                    <a:pt x="6179" y="6019"/>
                    <a:pt x="6179" y="5678"/>
                  </a:cubicBezTo>
                  <a:lnTo>
                    <a:pt x="6179" y="5240"/>
                  </a:lnTo>
                  <a:cubicBezTo>
                    <a:pt x="6179" y="4763"/>
                    <a:pt x="5794" y="4378"/>
                    <a:pt x="5318" y="4378"/>
                  </a:cubicBezTo>
                  <a:lnTo>
                    <a:pt x="4880" y="4378"/>
                  </a:lnTo>
                  <a:cubicBezTo>
                    <a:pt x="4404" y="4378"/>
                    <a:pt x="4019" y="4763"/>
                    <a:pt x="4019" y="5240"/>
                  </a:cubicBezTo>
                  <a:lnTo>
                    <a:pt x="4019" y="5678"/>
                  </a:lnTo>
                  <a:cubicBezTo>
                    <a:pt x="4019" y="6019"/>
                    <a:pt x="4182" y="6342"/>
                    <a:pt x="4457" y="6544"/>
                  </a:cubicBezTo>
                  <a:lnTo>
                    <a:pt x="4457" y="6856"/>
                  </a:lnTo>
                  <a:cubicBezTo>
                    <a:pt x="4457" y="6861"/>
                    <a:pt x="4452" y="6866"/>
                    <a:pt x="4447" y="6866"/>
                  </a:cubicBezTo>
                  <a:lnTo>
                    <a:pt x="3937" y="7121"/>
                  </a:lnTo>
                  <a:cubicBezTo>
                    <a:pt x="3716" y="7232"/>
                    <a:pt x="3581" y="7453"/>
                    <a:pt x="3581" y="7699"/>
                  </a:cubicBezTo>
                  <a:lnTo>
                    <a:pt x="3581" y="8468"/>
                  </a:lnTo>
                  <a:cubicBezTo>
                    <a:pt x="2840" y="8180"/>
                    <a:pt x="2195" y="7684"/>
                    <a:pt x="1723" y="7039"/>
                  </a:cubicBezTo>
                  <a:cubicBezTo>
                    <a:pt x="804" y="5779"/>
                    <a:pt x="665" y="4109"/>
                    <a:pt x="1367" y="2714"/>
                  </a:cubicBezTo>
                  <a:cubicBezTo>
                    <a:pt x="2065" y="1313"/>
                    <a:pt x="3489" y="428"/>
                    <a:pt x="5048" y="409"/>
                  </a:cubicBezTo>
                  <a:cubicBezTo>
                    <a:pt x="5066" y="409"/>
                    <a:pt x="5083" y="408"/>
                    <a:pt x="5100" y="408"/>
                  </a:cubicBezTo>
                  <a:close/>
                  <a:moveTo>
                    <a:pt x="5770" y="10696"/>
                  </a:moveTo>
                  <a:lnTo>
                    <a:pt x="5770" y="11149"/>
                  </a:lnTo>
                  <a:cubicBezTo>
                    <a:pt x="5770" y="11156"/>
                    <a:pt x="5764" y="11164"/>
                    <a:pt x="5759" y="11164"/>
                  </a:cubicBezTo>
                  <a:cubicBezTo>
                    <a:pt x="5758" y="11164"/>
                    <a:pt x="5757" y="11164"/>
                    <a:pt x="5756" y="11163"/>
                  </a:cubicBezTo>
                  <a:lnTo>
                    <a:pt x="4442" y="11163"/>
                  </a:lnTo>
                  <a:cubicBezTo>
                    <a:pt x="4433" y="11163"/>
                    <a:pt x="4428" y="11158"/>
                    <a:pt x="4428" y="11149"/>
                  </a:cubicBezTo>
                  <a:lnTo>
                    <a:pt x="4428" y="10696"/>
                  </a:lnTo>
                  <a:close/>
                  <a:moveTo>
                    <a:pt x="5100" y="1"/>
                  </a:moveTo>
                  <a:cubicBezTo>
                    <a:pt x="4021" y="1"/>
                    <a:pt x="2941" y="379"/>
                    <a:pt x="2075" y="1140"/>
                  </a:cubicBezTo>
                  <a:cubicBezTo>
                    <a:pt x="294" y="2704"/>
                    <a:pt x="1" y="5370"/>
                    <a:pt x="1396" y="7285"/>
                  </a:cubicBezTo>
                  <a:cubicBezTo>
                    <a:pt x="1945" y="8031"/>
                    <a:pt x="2705" y="8598"/>
                    <a:pt x="3581" y="8906"/>
                  </a:cubicBezTo>
                  <a:lnTo>
                    <a:pt x="3581" y="9638"/>
                  </a:lnTo>
                  <a:cubicBezTo>
                    <a:pt x="3581" y="9806"/>
                    <a:pt x="3634" y="9974"/>
                    <a:pt x="3725" y="10114"/>
                  </a:cubicBezTo>
                  <a:lnTo>
                    <a:pt x="3942" y="10441"/>
                  </a:lnTo>
                  <a:cubicBezTo>
                    <a:pt x="3995" y="10513"/>
                    <a:pt x="4019" y="10605"/>
                    <a:pt x="4019" y="10691"/>
                  </a:cubicBezTo>
                  <a:lnTo>
                    <a:pt x="4019" y="11149"/>
                  </a:lnTo>
                  <a:cubicBezTo>
                    <a:pt x="4019" y="11379"/>
                    <a:pt x="4206" y="11567"/>
                    <a:pt x="4442" y="11572"/>
                  </a:cubicBezTo>
                  <a:lnTo>
                    <a:pt x="5756" y="11572"/>
                  </a:lnTo>
                  <a:cubicBezTo>
                    <a:pt x="5987" y="11567"/>
                    <a:pt x="6174" y="11379"/>
                    <a:pt x="6174" y="11149"/>
                  </a:cubicBezTo>
                  <a:lnTo>
                    <a:pt x="6174" y="10691"/>
                  </a:lnTo>
                  <a:cubicBezTo>
                    <a:pt x="6174" y="10605"/>
                    <a:pt x="6198" y="10513"/>
                    <a:pt x="6251" y="10441"/>
                  </a:cubicBezTo>
                  <a:lnTo>
                    <a:pt x="6468" y="10114"/>
                  </a:lnTo>
                  <a:cubicBezTo>
                    <a:pt x="6564" y="9974"/>
                    <a:pt x="6612" y="9806"/>
                    <a:pt x="6612" y="9638"/>
                  </a:cubicBezTo>
                  <a:lnTo>
                    <a:pt x="6612" y="9070"/>
                  </a:lnTo>
                  <a:cubicBezTo>
                    <a:pt x="6612" y="8974"/>
                    <a:pt x="6670" y="8892"/>
                    <a:pt x="6757" y="8853"/>
                  </a:cubicBezTo>
                  <a:cubicBezTo>
                    <a:pt x="8219" y="8286"/>
                    <a:pt x="9288" y="7006"/>
                    <a:pt x="9591" y="5466"/>
                  </a:cubicBezTo>
                  <a:cubicBezTo>
                    <a:pt x="9894" y="3926"/>
                    <a:pt x="9389" y="2338"/>
                    <a:pt x="8248" y="1256"/>
                  </a:cubicBezTo>
                  <a:lnTo>
                    <a:pt x="8253" y="1256"/>
                  </a:lnTo>
                  <a:cubicBezTo>
                    <a:pt x="7371" y="421"/>
                    <a:pt x="6236" y="1"/>
                    <a:pt x="51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778;p87"/>
            <p:cNvSpPr/>
            <p:nvPr/>
          </p:nvSpPr>
          <p:spPr>
            <a:xfrm>
              <a:off x="4890346" y="3560832"/>
              <a:ext cx="53032" cy="10780"/>
            </a:xfrm>
            <a:custGeom>
              <a:avLst/>
              <a:gdLst/>
              <a:ahLst/>
              <a:cxnLst/>
              <a:rect l="l" t="t" r="r" b="b"/>
              <a:pathLst>
                <a:path w="2022" h="411" extrusionOk="0">
                  <a:moveTo>
                    <a:pt x="267" y="1"/>
                  </a:moveTo>
                  <a:cubicBezTo>
                    <a:pt x="1" y="1"/>
                    <a:pt x="2" y="411"/>
                    <a:pt x="271" y="411"/>
                  </a:cubicBezTo>
                  <a:cubicBezTo>
                    <a:pt x="276" y="411"/>
                    <a:pt x="280" y="411"/>
                    <a:pt x="285" y="410"/>
                  </a:cubicBezTo>
                  <a:lnTo>
                    <a:pt x="1820" y="410"/>
                  </a:lnTo>
                  <a:cubicBezTo>
                    <a:pt x="1931" y="410"/>
                    <a:pt x="2022" y="319"/>
                    <a:pt x="2022" y="204"/>
                  </a:cubicBezTo>
                  <a:cubicBezTo>
                    <a:pt x="2022" y="93"/>
                    <a:pt x="1931" y="1"/>
                    <a:pt x="1820" y="1"/>
                  </a:cubicBezTo>
                  <a:lnTo>
                    <a:pt x="285" y="1"/>
                  </a:lnTo>
                  <a:cubicBezTo>
                    <a:pt x="279" y="1"/>
                    <a:pt x="273" y="1"/>
                    <a:pt x="2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779;p87"/>
            <p:cNvSpPr/>
            <p:nvPr/>
          </p:nvSpPr>
          <p:spPr>
            <a:xfrm>
              <a:off x="5206859" y="3560858"/>
              <a:ext cx="53793" cy="10753"/>
            </a:xfrm>
            <a:custGeom>
              <a:avLst/>
              <a:gdLst/>
              <a:ahLst/>
              <a:cxnLst/>
              <a:rect l="l" t="t" r="r" b="b"/>
              <a:pathLst>
                <a:path w="2051" h="410" extrusionOk="0">
                  <a:moveTo>
                    <a:pt x="261" y="0"/>
                  </a:moveTo>
                  <a:cubicBezTo>
                    <a:pt x="1" y="15"/>
                    <a:pt x="1" y="395"/>
                    <a:pt x="261" y="409"/>
                  </a:cubicBezTo>
                  <a:lnTo>
                    <a:pt x="1796" y="409"/>
                  </a:lnTo>
                  <a:cubicBezTo>
                    <a:pt x="2051" y="395"/>
                    <a:pt x="2051" y="15"/>
                    <a:pt x="17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780;p87"/>
            <p:cNvSpPr/>
            <p:nvPr/>
          </p:nvSpPr>
          <p:spPr>
            <a:xfrm>
              <a:off x="5070266" y="3382537"/>
              <a:ext cx="11120" cy="51275"/>
            </a:xfrm>
            <a:custGeom>
              <a:avLst/>
              <a:gdLst/>
              <a:ahLst/>
              <a:cxnLst/>
              <a:rect l="l" t="t" r="r" b="b"/>
              <a:pathLst>
                <a:path w="424" h="1955" extrusionOk="0">
                  <a:moveTo>
                    <a:pt x="212" y="0"/>
                  </a:moveTo>
                  <a:cubicBezTo>
                    <a:pt x="106" y="0"/>
                    <a:pt x="0" y="73"/>
                    <a:pt x="7" y="217"/>
                  </a:cubicBezTo>
                  <a:lnTo>
                    <a:pt x="7" y="1747"/>
                  </a:lnTo>
                  <a:cubicBezTo>
                    <a:pt x="7" y="1863"/>
                    <a:pt x="99" y="1954"/>
                    <a:pt x="214" y="1954"/>
                  </a:cubicBezTo>
                  <a:cubicBezTo>
                    <a:pt x="325" y="1954"/>
                    <a:pt x="416" y="1863"/>
                    <a:pt x="416" y="1747"/>
                  </a:cubicBezTo>
                  <a:lnTo>
                    <a:pt x="416" y="217"/>
                  </a:lnTo>
                  <a:cubicBezTo>
                    <a:pt x="424" y="73"/>
                    <a:pt x="318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781;p87"/>
            <p:cNvSpPr/>
            <p:nvPr/>
          </p:nvSpPr>
          <p:spPr>
            <a:xfrm>
              <a:off x="4988043" y="3680140"/>
              <a:ext cx="25021" cy="30948"/>
            </a:xfrm>
            <a:custGeom>
              <a:avLst/>
              <a:gdLst/>
              <a:ahLst/>
              <a:cxnLst/>
              <a:rect l="l" t="t" r="r" b="b"/>
              <a:pathLst>
                <a:path w="954" h="1180" extrusionOk="0">
                  <a:moveTo>
                    <a:pt x="719" y="0"/>
                  </a:moveTo>
                  <a:cubicBezTo>
                    <a:pt x="647" y="0"/>
                    <a:pt x="580" y="38"/>
                    <a:pt x="544" y="105"/>
                  </a:cubicBezTo>
                  <a:lnTo>
                    <a:pt x="106" y="861"/>
                  </a:lnTo>
                  <a:cubicBezTo>
                    <a:pt x="1" y="1026"/>
                    <a:pt x="144" y="1179"/>
                    <a:pt x="286" y="1179"/>
                  </a:cubicBezTo>
                  <a:cubicBezTo>
                    <a:pt x="351" y="1179"/>
                    <a:pt x="417" y="1147"/>
                    <a:pt x="457" y="1068"/>
                  </a:cubicBezTo>
                  <a:lnTo>
                    <a:pt x="895" y="307"/>
                  </a:lnTo>
                  <a:cubicBezTo>
                    <a:pt x="953" y="211"/>
                    <a:pt x="919" y="86"/>
                    <a:pt x="823" y="28"/>
                  </a:cubicBezTo>
                  <a:cubicBezTo>
                    <a:pt x="790" y="9"/>
                    <a:pt x="754" y="0"/>
                    <a:pt x="7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782;p87"/>
            <p:cNvSpPr/>
            <p:nvPr/>
          </p:nvSpPr>
          <p:spPr>
            <a:xfrm>
              <a:off x="5138589" y="3421380"/>
              <a:ext cx="25021" cy="30948"/>
            </a:xfrm>
            <a:custGeom>
              <a:avLst/>
              <a:gdLst/>
              <a:ahLst/>
              <a:cxnLst/>
              <a:rect l="l" t="t" r="r" b="b"/>
              <a:pathLst>
                <a:path w="954" h="1180" extrusionOk="0">
                  <a:moveTo>
                    <a:pt x="668" y="1"/>
                  </a:moveTo>
                  <a:cubicBezTo>
                    <a:pt x="603" y="1"/>
                    <a:pt x="537" y="33"/>
                    <a:pt x="496" y="112"/>
                  </a:cubicBezTo>
                  <a:lnTo>
                    <a:pt x="59" y="872"/>
                  </a:lnTo>
                  <a:cubicBezTo>
                    <a:pt x="1" y="969"/>
                    <a:pt x="34" y="1094"/>
                    <a:pt x="131" y="1151"/>
                  </a:cubicBezTo>
                  <a:cubicBezTo>
                    <a:pt x="164" y="1171"/>
                    <a:pt x="200" y="1180"/>
                    <a:pt x="235" y="1180"/>
                  </a:cubicBezTo>
                  <a:cubicBezTo>
                    <a:pt x="306" y="1180"/>
                    <a:pt x="374" y="1142"/>
                    <a:pt x="410" y="1074"/>
                  </a:cubicBezTo>
                  <a:lnTo>
                    <a:pt x="848" y="319"/>
                  </a:lnTo>
                  <a:cubicBezTo>
                    <a:pt x="953" y="154"/>
                    <a:pt x="810" y="1"/>
                    <a:pt x="6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783;p87"/>
            <p:cNvSpPr/>
            <p:nvPr/>
          </p:nvSpPr>
          <p:spPr>
            <a:xfrm>
              <a:off x="4928952" y="3480418"/>
              <a:ext cx="35145" cy="22241"/>
            </a:xfrm>
            <a:custGeom>
              <a:avLst/>
              <a:gdLst/>
              <a:ahLst/>
              <a:cxnLst/>
              <a:rect l="l" t="t" r="r" b="b"/>
              <a:pathLst>
                <a:path w="1340" h="848" extrusionOk="0">
                  <a:moveTo>
                    <a:pt x="296" y="1"/>
                  </a:moveTo>
                  <a:cubicBezTo>
                    <a:pt x="113" y="1"/>
                    <a:pt x="0" y="263"/>
                    <a:pt x="189" y="382"/>
                  </a:cubicBezTo>
                  <a:lnTo>
                    <a:pt x="949" y="820"/>
                  </a:lnTo>
                  <a:cubicBezTo>
                    <a:pt x="984" y="839"/>
                    <a:pt x="1019" y="848"/>
                    <a:pt x="1051" y="848"/>
                  </a:cubicBezTo>
                  <a:cubicBezTo>
                    <a:pt x="1229" y="848"/>
                    <a:pt x="1339" y="587"/>
                    <a:pt x="1151" y="464"/>
                  </a:cubicBezTo>
                  <a:lnTo>
                    <a:pt x="396" y="26"/>
                  </a:lnTo>
                  <a:cubicBezTo>
                    <a:pt x="361" y="9"/>
                    <a:pt x="328" y="1"/>
                    <a:pt x="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784;p87"/>
            <p:cNvSpPr/>
            <p:nvPr/>
          </p:nvSpPr>
          <p:spPr>
            <a:xfrm>
              <a:off x="5186979" y="3629495"/>
              <a:ext cx="36246" cy="22713"/>
            </a:xfrm>
            <a:custGeom>
              <a:avLst/>
              <a:gdLst/>
              <a:ahLst/>
              <a:cxnLst/>
              <a:rect l="l" t="t" r="r" b="b"/>
              <a:pathLst>
                <a:path w="1382" h="866" extrusionOk="0">
                  <a:moveTo>
                    <a:pt x="305" y="0"/>
                  </a:moveTo>
                  <a:cubicBezTo>
                    <a:pt x="119" y="0"/>
                    <a:pt x="1" y="282"/>
                    <a:pt x="210" y="391"/>
                  </a:cubicBezTo>
                  <a:lnTo>
                    <a:pt x="971" y="829"/>
                  </a:lnTo>
                  <a:cubicBezTo>
                    <a:pt x="1010" y="854"/>
                    <a:pt x="1048" y="865"/>
                    <a:pt x="1084" y="865"/>
                  </a:cubicBezTo>
                  <a:cubicBezTo>
                    <a:pt x="1265" y="865"/>
                    <a:pt x="1382" y="585"/>
                    <a:pt x="1173" y="473"/>
                  </a:cubicBezTo>
                  <a:lnTo>
                    <a:pt x="417" y="35"/>
                  </a:lnTo>
                  <a:cubicBezTo>
                    <a:pt x="378" y="11"/>
                    <a:pt x="340" y="0"/>
                    <a:pt x="3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0785;p87"/>
            <p:cNvSpPr/>
            <p:nvPr/>
          </p:nvSpPr>
          <p:spPr>
            <a:xfrm>
              <a:off x="5137356" y="3679878"/>
              <a:ext cx="25729" cy="30844"/>
            </a:xfrm>
            <a:custGeom>
              <a:avLst/>
              <a:gdLst/>
              <a:ahLst/>
              <a:cxnLst/>
              <a:rect l="l" t="t" r="r" b="b"/>
              <a:pathLst>
                <a:path w="981" h="1176" extrusionOk="0">
                  <a:moveTo>
                    <a:pt x="283" y="1"/>
                  </a:moveTo>
                  <a:cubicBezTo>
                    <a:pt x="141" y="1"/>
                    <a:pt x="1" y="154"/>
                    <a:pt x="106" y="317"/>
                  </a:cubicBezTo>
                  <a:lnTo>
                    <a:pt x="543" y="1078"/>
                  </a:lnTo>
                  <a:cubicBezTo>
                    <a:pt x="587" y="1146"/>
                    <a:pt x="649" y="1175"/>
                    <a:pt x="711" y="1175"/>
                  </a:cubicBezTo>
                  <a:cubicBezTo>
                    <a:pt x="848" y="1175"/>
                    <a:pt x="981" y="1033"/>
                    <a:pt x="895" y="871"/>
                  </a:cubicBezTo>
                  <a:lnTo>
                    <a:pt x="457" y="115"/>
                  </a:lnTo>
                  <a:cubicBezTo>
                    <a:pt x="415" y="34"/>
                    <a:pt x="349" y="1"/>
                    <a:pt x="2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0786;p87"/>
            <p:cNvSpPr/>
            <p:nvPr/>
          </p:nvSpPr>
          <p:spPr>
            <a:xfrm>
              <a:off x="4988069" y="3421301"/>
              <a:ext cx="26228" cy="31184"/>
            </a:xfrm>
            <a:custGeom>
              <a:avLst/>
              <a:gdLst/>
              <a:ahLst/>
              <a:cxnLst/>
              <a:rect l="l" t="t" r="r" b="b"/>
              <a:pathLst>
                <a:path w="1000" h="1189" extrusionOk="0">
                  <a:moveTo>
                    <a:pt x="283" y="1"/>
                  </a:moveTo>
                  <a:cubicBezTo>
                    <a:pt x="141" y="1"/>
                    <a:pt x="0" y="153"/>
                    <a:pt x="105" y="317"/>
                  </a:cubicBezTo>
                  <a:lnTo>
                    <a:pt x="543" y="1077"/>
                  </a:lnTo>
                  <a:cubicBezTo>
                    <a:pt x="584" y="1156"/>
                    <a:pt x="649" y="1189"/>
                    <a:pt x="715" y="1189"/>
                  </a:cubicBezTo>
                  <a:cubicBezTo>
                    <a:pt x="857" y="1189"/>
                    <a:pt x="1000" y="1035"/>
                    <a:pt x="894" y="871"/>
                  </a:cubicBezTo>
                  <a:lnTo>
                    <a:pt x="456" y="115"/>
                  </a:lnTo>
                  <a:cubicBezTo>
                    <a:pt x="415" y="34"/>
                    <a:pt x="349" y="1"/>
                    <a:pt x="2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0787;p87"/>
            <p:cNvSpPr/>
            <p:nvPr/>
          </p:nvSpPr>
          <p:spPr>
            <a:xfrm>
              <a:off x="5187687" y="3480418"/>
              <a:ext cx="35014" cy="22293"/>
            </a:xfrm>
            <a:custGeom>
              <a:avLst/>
              <a:gdLst/>
              <a:ahLst/>
              <a:cxnLst/>
              <a:rect l="l" t="t" r="r" b="b"/>
              <a:pathLst>
                <a:path w="1335" h="850" extrusionOk="0">
                  <a:moveTo>
                    <a:pt x="1042" y="1"/>
                  </a:moveTo>
                  <a:cubicBezTo>
                    <a:pt x="1011" y="1"/>
                    <a:pt x="978" y="9"/>
                    <a:pt x="944" y="26"/>
                  </a:cubicBezTo>
                  <a:lnTo>
                    <a:pt x="183" y="464"/>
                  </a:lnTo>
                  <a:cubicBezTo>
                    <a:pt x="1" y="570"/>
                    <a:pt x="78" y="849"/>
                    <a:pt x="284" y="849"/>
                  </a:cubicBezTo>
                  <a:cubicBezTo>
                    <a:pt x="323" y="849"/>
                    <a:pt x="357" y="840"/>
                    <a:pt x="390" y="820"/>
                  </a:cubicBezTo>
                  <a:lnTo>
                    <a:pt x="1146" y="382"/>
                  </a:lnTo>
                  <a:cubicBezTo>
                    <a:pt x="1335" y="263"/>
                    <a:pt x="1222" y="1"/>
                    <a:pt x="10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0788;p87"/>
            <p:cNvSpPr/>
            <p:nvPr/>
          </p:nvSpPr>
          <p:spPr>
            <a:xfrm>
              <a:off x="4928428" y="3629495"/>
              <a:ext cx="36246" cy="22713"/>
            </a:xfrm>
            <a:custGeom>
              <a:avLst/>
              <a:gdLst/>
              <a:ahLst/>
              <a:cxnLst/>
              <a:rect l="l" t="t" r="r" b="b"/>
              <a:pathLst>
                <a:path w="1382" h="866" extrusionOk="0">
                  <a:moveTo>
                    <a:pt x="1080" y="0"/>
                  </a:moveTo>
                  <a:cubicBezTo>
                    <a:pt x="1045" y="0"/>
                    <a:pt x="1007" y="11"/>
                    <a:pt x="969" y="35"/>
                  </a:cubicBezTo>
                  <a:lnTo>
                    <a:pt x="209" y="473"/>
                  </a:lnTo>
                  <a:cubicBezTo>
                    <a:pt x="0" y="585"/>
                    <a:pt x="117" y="865"/>
                    <a:pt x="301" y="865"/>
                  </a:cubicBezTo>
                  <a:cubicBezTo>
                    <a:pt x="337" y="865"/>
                    <a:pt x="376" y="854"/>
                    <a:pt x="416" y="829"/>
                  </a:cubicBezTo>
                  <a:lnTo>
                    <a:pt x="1171" y="391"/>
                  </a:lnTo>
                  <a:cubicBezTo>
                    <a:pt x="1381" y="282"/>
                    <a:pt x="1263" y="0"/>
                    <a:pt x="10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789;p87"/>
            <p:cNvSpPr/>
            <p:nvPr/>
          </p:nvSpPr>
          <p:spPr>
            <a:xfrm>
              <a:off x="5090776" y="3471737"/>
              <a:ext cx="76689" cy="65149"/>
            </a:xfrm>
            <a:custGeom>
              <a:avLst/>
              <a:gdLst/>
              <a:ahLst/>
              <a:cxnLst/>
              <a:rect l="l" t="t" r="r" b="b"/>
              <a:pathLst>
                <a:path w="2924" h="2484" extrusionOk="0">
                  <a:moveTo>
                    <a:pt x="289" y="0"/>
                  </a:moveTo>
                  <a:cubicBezTo>
                    <a:pt x="70" y="0"/>
                    <a:pt x="1" y="353"/>
                    <a:pt x="255" y="410"/>
                  </a:cubicBezTo>
                  <a:cubicBezTo>
                    <a:pt x="1266" y="670"/>
                    <a:pt x="2098" y="1397"/>
                    <a:pt x="2493" y="2364"/>
                  </a:cubicBezTo>
                  <a:cubicBezTo>
                    <a:pt x="2530" y="2448"/>
                    <a:pt x="2600" y="2484"/>
                    <a:pt x="2670" y="2484"/>
                  </a:cubicBezTo>
                  <a:cubicBezTo>
                    <a:pt x="2796" y="2484"/>
                    <a:pt x="2924" y="2368"/>
                    <a:pt x="2868" y="2210"/>
                  </a:cubicBezTo>
                  <a:cubicBezTo>
                    <a:pt x="2425" y="1122"/>
                    <a:pt x="1497" y="304"/>
                    <a:pt x="356" y="11"/>
                  </a:cubicBezTo>
                  <a:cubicBezTo>
                    <a:pt x="332" y="4"/>
                    <a:pt x="310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" name="Google Shape;11367;p87"/>
          <p:cNvGrpSpPr/>
          <p:nvPr/>
        </p:nvGrpSpPr>
        <p:grpSpPr>
          <a:xfrm>
            <a:off x="177060" y="4582650"/>
            <a:ext cx="433645" cy="315176"/>
            <a:chOff x="5747880" y="2442596"/>
            <a:chExt cx="433645" cy="315176"/>
          </a:xfrm>
        </p:grpSpPr>
        <p:sp>
          <p:nvSpPr>
            <p:cNvPr id="158" name="Google Shape;11368;p87"/>
            <p:cNvSpPr/>
            <p:nvPr/>
          </p:nvSpPr>
          <p:spPr>
            <a:xfrm>
              <a:off x="6018207" y="2462660"/>
              <a:ext cx="33597" cy="73857"/>
            </a:xfrm>
            <a:custGeom>
              <a:avLst/>
              <a:gdLst/>
              <a:ahLst/>
              <a:cxnLst/>
              <a:rect l="l" t="t" r="r" b="b"/>
              <a:pathLst>
                <a:path w="1281" h="2816" extrusionOk="0">
                  <a:moveTo>
                    <a:pt x="770" y="1"/>
                  </a:moveTo>
                  <a:cubicBezTo>
                    <a:pt x="347" y="1"/>
                    <a:pt x="1" y="342"/>
                    <a:pt x="1" y="766"/>
                  </a:cubicBezTo>
                  <a:lnTo>
                    <a:pt x="1" y="949"/>
                  </a:lnTo>
                  <a:cubicBezTo>
                    <a:pt x="1" y="1165"/>
                    <a:pt x="34" y="1387"/>
                    <a:pt x="106" y="1593"/>
                  </a:cubicBezTo>
                  <a:lnTo>
                    <a:pt x="511" y="2816"/>
                  </a:lnTo>
                  <a:lnTo>
                    <a:pt x="1281" y="2816"/>
                  </a:lnTo>
                  <a:lnTo>
                    <a:pt x="1281" y="1"/>
                  </a:lnTo>
                  <a:close/>
                </a:path>
              </a:pathLst>
            </a:custGeom>
            <a:solidFill>
              <a:srgbClr val="7188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1369;p87"/>
            <p:cNvSpPr/>
            <p:nvPr/>
          </p:nvSpPr>
          <p:spPr>
            <a:xfrm>
              <a:off x="6031714" y="2455972"/>
              <a:ext cx="80414" cy="80414"/>
            </a:xfrm>
            <a:custGeom>
              <a:avLst/>
              <a:gdLst/>
              <a:ahLst/>
              <a:cxnLst/>
              <a:rect l="l" t="t" r="r" b="b"/>
              <a:pathLst>
                <a:path w="3066" h="3066" extrusionOk="0">
                  <a:moveTo>
                    <a:pt x="766" y="1"/>
                  </a:moveTo>
                  <a:cubicBezTo>
                    <a:pt x="342" y="1"/>
                    <a:pt x="0" y="342"/>
                    <a:pt x="0" y="766"/>
                  </a:cubicBezTo>
                  <a:cubicBezTo>
                    <a:pt x="0" y="1050"/>
                    <a:pt x="227" y="1276"/>
                    <a:pt x="511" y="1276"/>
                  </a:cubicBezTo>
                  <a:lnTo>
                    <a:pt x="2555" y="3066"/>
                  </a:lnTo>
                  <a:lnTo>
                    <a:pt x="3008" y="1483"/>
                  </a:lnTo>
                  <a:cubicBezTo>
                    <a:pt x="3046" y="1348"/>
                    <a:pt x="3066" y="1204"/>
                    <a:pt x="3066" y="1064"/>
                  </a:cubicBezTo>
                  <a:lnTo>
                    <a:pt x="3066" y="1"/>
                  </a:ln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1370;p87"/>
            <p:cNvSpPr/>
            <p:nvPr/>
          </p:nvSpPr>
          <p:spPr>
            <a:xfrm>
              <a:off x="6045090" y="2556554"/>
              <a:ext cx="40285" cy="40285"/>
            </a:xfrm>
            <a:custGeom>
              <a:avLst/>
              <a:gdLst/>
              <a:ahLst/>
              <a:cxnLst/>
              <a:rect l="l" t="t" r="r" b="b"/>
              <a:pathLst>
                <a:path w="1536" h="1536" extrusionOk="0">
                  <a:moveTo>
                    <a:pt x="1" y="1"/>
                  </a:moveTo>
                  <a:lnTo>
                    <a:pt x="1" y="1536"/>
                  </a:lnTo>
                  <a:lnTo>
                    <a:pt x="1535" y="1536"/>
                  </a:lnTo>
                  <a:lnTo>
                    <a:pt x="1535" y="1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1371;p87"/>
            <p:cNvSpPr/>
            <p:nvPr/>
          </p:nvSpPr>
          <p:spPr>
            <a:xfrm>
              <a:off x="5998012" y="2572842"/>
              <a:ext cx="134180" cy="117893"/>
            </a:xfrm>
            <a:custGeom>
              <a:avLst/>
              <a:gdLst/>
              <a:ahLst/>
              <a:cxnLst/>
              <a:rect l="l" t="t" r="r" b="b"/>
              <a:pathLst>
                <a:path w="5116" h="4495" extrusionOk="0">
                  <a:moveTo>
                    <a:pt x="1796" y="0"/>
                  </a:moveTo>
                  <a:lnTo>
                    <a:pt x="559" y="352"/>
                  </a:lnTo>
                  <a:cubicBezTo>
                    <a:pt x="232" y="448"/>
                    <a:pt x="1" y="746"/>
                    <a:pt x="1" y="1088"/>
                  </a:cubicBezTo>
                  <a:lnTo>
                    <a:pt x="1" y="4495"/>
                  </a:lnTo>
                  <a:lnTo>
                    <a:pt x="4091" y="4495"/>
                  </a:lnTo>
                  <a:cubicBezTo>
                    <a:pt x="4658" y="4495"/>
                    <a:pt x="5116" y="4037"/>
                    <a:pt x="5116" y="3470"/>
                  </a:cubicBezTo>
                  <a:lnTo>
                    <a:pt x="5116" y="1088"/>
                  </a:lnTo>
                  <a:cubicBezTo>
                    <a:pt x="5116" y="746"/>
                    <a:pt x="4889" y="448"/>
                    <a:pt x="4562" y="352"/>
                  </a:cubicBezTo>
                  <a:lnTo>
                    <a:pt x="3326" y="0"/>
                  </a:lnTo>
                  <a:lnTo>
                    <a:pt x="3027" y="361"/>
                  </a:lnTo>
                  <a:cubicBezTo>
                    <a:pt x="2905" y="506"/>
                    <a:pt x="2733" y="578"/>
                    <a:pt x="2561" y="578"/>
                  </a:cubicBezTo>
                  <a:cubicBezTo>
                    <a:pt x="2389" y="578"/>
                    <a:pt x="2217" y="506"/>
                    <a:pt x="2094" y="361"/>
                  </a:cubicBezTo>
                  <a:lnTo>
                    <a:pt x="1796" y="0"/>
                  </a:lnTo>
                  <a:close/>
                </a:path>
              </a:pathLst>
            </a:custGeom>
            <a:solidFill>
              <a:srgbClr val="7B8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1372;p87"/>
            <p:cNvSpPr/>
            <p:nvPr/>
          </p:nvSpPr>
          <p:spPr>
            <a:xfrm>
              <a:off x="6024895" y="2489543"/>
              <a:ext cx="80545" cy="73726"/>
            </a:xfrm>
            <a:custGeom>
              <a:avLst/>
              <a:gdLst/>
              <a:ahLst/>
              <a:cxnLst/>
              <a:rect l="l" t="t" r="r" b="b"/>
              <a:pathLst>
                <a:path w="3071" h="2811" extrusionOk="0">
                  <a:moveTo>
                    <a:pt x="971" y="0"/>
                  </a:moveTo>
                  <a:cubicBezTo>
                    <a:pt x="837" y="0"/>
                    <a:pt x="709" y="57"/>
                    <a:pt x="617" y="150"/>
                  </a:cubicBezTo>
                  <a:lnTo>
                    <a:pt x="362" y="405"/>
                  </a:lnTo>
                  <a:cubicBezTo>
                    <a:pt x="131" y="636"/>
                    <a:pt x="1" y="949"/>
                    <a:pt x="1" y="1276"/>
                  </a:cubicBezTo>
                  <a:cubicBezTo>
                    <a:pt x="1" y="2123"/>
                    <a:pt x="689" y="2811"/>
                    <a:pt x="1536" y="2811"/>
                  </a:cubicBezTo>
                  <a:cubicBezTo>
                    <a:pt x="2382" y="2811"/>
                    <a:pt x="3071" y="2123"/>
                    <a:pt x="3071" y="1276"/>
                  </a:cubicBezTo>
                  <a:lnTo>
                    <a:pt x="3071" y="949"/>
                  </a:lnTo>
                  <a:cubicBezTo>
                    <a:pt x="3071" y="814"/>
                    <a:pt x="3018" y="684"/>
                    <a:pt x="2921" y="588"/>
                  </a:cubicBezTo>
                  <a:cubicBezTo>
                    <a:pt x="2527" y="203"/>
                    <a:pt x="1805" y="25"/>
                    <a:pt x="987" y="1"/>
                  </a:cubicBezTo>
                  <a:cubicBezTo>
                    <a:pt x="982" y="0"/>
                    <a:pt x="976" y="0"/>
                    <a:pt x="971" y="0"/>
                  </a:cubicBezTo>
                  <a:close/>
                </a:path>
              </a:pathLst>
            </a:custGeom>
            <a:solidFill>
              <a:srgbClr val="C0CD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1373;p87"/>
            <p:cNvSpPr/>
            <p:nvPr/>
          </p:nvSpPr>
          <p:spPr>
            <a:xfrm>
              <a:off x="6024895" y="2489543"/>
              <a:ext cx="80282" cy="72099"/>
            </a:xfrm>
            <a:custGeom>
              <a:avLst/>
              <a:gdLst/>
              <a:ahLst/>
              <a:cxnLst/>
              <a:rect l="l" t="t" r="r" b="b"/>
              <a:pathLst>
                <a:path w="3061" h="2749" extrusionOk="0">
                  <a:moveTo>
                    <a:pt x="971" y="0"/>
                  </a:moveTo>
                  <a:cubicBezTo>
                    <a:pt x="837" y="0"/>
                    <a:pt x="709" y="57"/>
                    <a:pt x="617" y="150"/>
                  </a:cubicBezTo>
                  <a:lnTo>
                    <a:pt x="362" y="405"/>
                  </a:lnTo>
                  <a:cubicBezTo>
                    <a:pt x="131" y="636"/>
                    <a:pt x="1" y="949"/>
                    <a:pt x="1" y="1276"/>
                  </a:cubicBezTo>
                  <a:cubicBezTo>
                    <a:pt x="1" y="1959"/>
                    <a:pt x="453" y="2561"/>
                    <a:pt x="1112" y="2748"/>
                  </a:cubicBezTo>
                  <a:cubicBezTo>
                    <a:pt x="891" y="2479"/>
                    <a:pt x="771" y="2137"/>
                    <a:pt x="771" y="1786"/>
                  </a:cubicBezTo>
                  <a:lnTo>
                    <a:pt x="771" y="1276"/>
                  </a:lnTo>
                  <a:cubicBezTo>
                    <a:pt x="771" y="994"/>
                    <a:pt x="997" y="765"/>
                    <a:pt x="1276" y="765"/>
                  </a:cubicBezTo>
                  <a:cubicBezTo>
                    <a:pt x="1287" y="765"/>
                    <a:pt x="1298" y="765"/>
                    <a:pt x="1309" y="766"/>
                  </a:cubicBezTo>
                  <a:cubicBezTo>
                    <a:pt x="1824" y="799"/>
                    <a:pt x="2594" y="886"/>
                    <a:pt x="3061" y="1112"/>
                  </a:cubicBezTo>
                  <a:cubicBezTo>
                    <a:pt x="3046" y="1002"/>
                    <a:pt x="3003" y="665"/>
                    <a:pt x="2921" y="588"/>
                  </a:cubicBezTo>
                  <a:cubicBezTo>
                    <a:pt x="2527" y="203"/>
                    <a:pt x="1805" y="25"/>
                    <a:pt x="987" y="1"/>
                  </a:cubicBezTo>
                  <a:cubicBezTo>
                    <a:pt x="982" y="0"/>
                    <a:pt x="976" y="0"/>
                    <a:pt x="971" y="0"/>
                  </a:cubicBez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1374;p87"/>
            <p:cNvSpPr/>
            <p:nvPr/>
          </p:nvSpPr>
          <p:spPr>
            <a:xfrm>
              <a:off x="6045090" y="2589889"/>
              <a:ext cx="87102" cy="100845"/>
            </a:xfrm>
            <a:custGeom>
              <a:avLst/>
              <a:gdLst/>
              <a:ahLst/>
              <a:cxnLst/>
              <a:rect l="l" t="t" r="r" b="b"/>
              <a:pathLst>
                <a:path w="3321" h="3845" extrusionOk="0">
                  <a:moveTo>
                    <a:pt x="3186" y="0"/>
                  </a:moveTo>
                  <a:lnTo>
                    <a:pt x="2527" y="659"/>
                  </a:lnTo>
                  <a:cubicBezTo>
                    <a:pt x="2382" y="804"/>
                    <a:pt x="2301" y="996"/>
                    <a:pt x="2301" y="1203"/>
                  </a:cubicBezTo>
                  <a:lnTo>
                    <a:pt x="2301" y="2565"/>
                  </a:lnTo>
                  <a:lnTo>
                    <a:pt x="1" y="2565"/>
                  </a:lnTo>
                  <a:lnTo>
                    <a:pt x="1" y="3845"/>
                  </a:lnTo>
                  <a:lnTo>
                    <a:pt x="2301" y="3845"/>
                  </a:lnTo>
                  <a:cubicBezTo>
                    <a:pt x="2863" y="3845"/>
                    <a:pt x="3321" y="3387"/>
                    <a:pt x="3321" y="2820"/>
                  </a:cubicBezTo>
                  <a:lnTo>
                    <a:pt x="3321" y="438"/>
                  </a:lnTo>
                  <a:cubicBezTo>
                    <a:pt x="3321" y="284"/>
                    <a:pt x="3272" y="130"/>
                    <a:pt x="3186" y="0"/>
                  </a:cubicBezTo>
                  <a:close/>
                </a:path>
              </a:pathLst>
            </a:custGeom>
            <a:solidFill>
              <a:srgbClr val="677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1375;p87"/>
            <p:cNvSpPr/>
            <p:nvPr/>
          </p:nvSpPr>
          <p:spPr>
            <a:xfrm>
              <a:off x="5984636" y="2616878"/>
              <a:ext cx="93921" cy="67037"/>
            </a:xfrm>
            <a:custGeom>
              <a:avLst/>
              <a:gdLst/>
              <a:ahLst/>
              <a:cxnLst/>
              <a:rect l="l" t="t" r="r" b="b"/>
              <a:pathLst>
                <a:path w="3581" h="2556" extrusionOk="0">
                  <a:moveTo>
                    <a:pt x="256" y="1"/>
                  </a:moveTo>
                  <a:cubicBezTo>
                    <a:pt x="116" y="1"/>
                    <a:pt x="1" y="116"/>
                    <a:pt x="1" y="256"/>
                  </a:cubicBezTo>
                  <a:lnTo>
                    <a:pt x="1" y="2301"/>
                  </a:lnTo>
                  <a:cubicBezTo>
                    <a:pt x="1" y="2445"/>
                    <a:pt x="116" y="2556"/>
                    <a:pt x="256" y="2556"/>
                  </a:cubicBezTo>
                  <a:lnTo>
                    <a:pt x="3326" y="2556"/>
                  </a:lnTo>
                  <a:cubicBezTo>
                    <a:pt x="3465" y="2556"/>
                    <a:pt x="3581" y="2445"/>
                    <a:pt x="3581" y="2301"/>
                  </a:cubicBezTo>
                  <a:lnTo>
                    <a:pt x="3581" y="256"/>
                  </a:lnTo>
                  <a:cubicBezTo>
                    <a:pt x="3581" y="116"/>
                    <a:pt x="3465" y="1"/>
                    <a:pt x="3326" y="1"/>
                  </a:cubicBezTo>
                  <a:close/>
                </a:path>
              </a:pathLst>
            </a:custGeom>
            <a:solidFill>
              <a:srgbClr val="D2D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1376;p87"/>
            <p:cNvSpPr/>
            <p:nvPr/>
          </p:nvSpPr>
          <p:spPr>
            <a:xfrm>
              <a:off x="5810223" y="2563242"/>
              <a:ext cx="134311" cy="120804"/>
            </a:xfrm>
            <a:custGeom>
              <a:avLst/>
              <a:gdLst/>
              <a:ahLst/>
              <a:cxnLst/>
              <a:rect l="l" t="t" r="r" b="b"/>
              <a:pathLst>
                <a:path w="5121" h="4606" extrusionOk="0">
                  <a:moveTo>
                    <a:pt x="1791" y="1"/>
                  </a:moveTo>
                  <a:lnTo>
                    <a:pt x="1791" y="131"/>
                  </a:lnTo>
                  <a:cubicBezTo>
                    <a:pt x="1791" y="357"/>
                    <a:pt x="1642" y="559"/>
                    <a:pt x="1420" y="621"/>
                  </a:cubicBezTo>
                  <a:lnTo>
                    <a:pt x="559" y="867"/>
                  </a:lnTo>
                  <a:cubicBezTo>
                    <a:pt x="227" y="963"/>
                    <a:pt x="1" y="1261"/>
                    <a:pt x="1" y="1603"/>
                  </a:cubicBezTo>
                  <a:lnTo>
                    <a:pt x="1" y="3840"/>
                  </a:lnTo>
                  <a:cubicBezTo>
                    <a:pt x="1" y="4264"/>
                    <a:pt x="347" y="4606"/>
                    <a:pt x="771" y="4606"/>
                  </a:cubicBezTo>
                  <a:lnTo>
                    <a:pt x="4351" y="4606"/>
                  </a:lnTo>
                  <a:cubicBezTo>
                    <a:pt x="4774" y="4606"/>
                    <a:pt x="5121" y="4264"/>
                    <a:pt x="5121" y="3840"/>
                  </a:cubicBezTo>
                  <a:lnTo>
                    <a:pt x="5121" y="1603"/>
                  </a:lnTo>
                  <a:cubicBezTo>
                    <a:pt x="5116" y="1261"/>
                    <a:pt x="4890" y="958"/>
                    <a:pt x="4562" y="867"/>
                  </a:cubicBezTo>
                  <a:lnTo>
                    <a:pt x="3701" y="621"/>
                  </a:lnTo>
                  <a:cubicBezTo>
                    <a:pt x="3480" y="554"/>
                    <a:pt x="3331" y="352"/>
                    <a:pt x="3331" y="121"/>
                  </a:cubicBezTo>
                  <a:lnTo>
                    <a:pt x="3331" y="1"/>
                  </a:lnTo>
                  <a:close/>
                </a:path>
              </a:pathLst>
            </a:custGeom>
            <a:solidFill>
              <a:srgbClr val="96A4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1377;p87"/>
            <p:cNvSpPr/>
            <p:nvPr/>
          </p:nvSpPr>
          <p:spPr>
            <a:xfrm>
              <a:off x="5810223" y="2593797"/>
              <a:ext cx="26909" cy="90249"/>
            </a:xfrm>
            <a:custGeom>
              <a:avLst/>
              <a:gdLst/>
              <a:ahLst/>
              <a:cxnLst/>
              <a:rect l="l" t="t" r="r" b="b"/>
              <a:pathLst>
                <a:path w="1026" h="3441" extrusionOk="0">
                  <a:moveTo>
                    <a:pt x="140" y="0"/>
                  </a:moveTo>
                  <a:cubicBezTo>
                    <a:pt x="49" y="125"/>
                    <a:pt x="1" y="279"/>
                    <a:pt x="1" y="438"/>
                  </a:cubicBezTo>
                  <a:lnTo>
                    <a:pt x="1" y="2671"/>
                  </a:lnTo>
                  <a:cubicBezTo>
                    <a:pt x="1" y="3094"/>
                    <a:pt x="342" y="3441"/>
                    <a:pt x="766" y="3441"/>
                  </a:cubicBezTo>
                  <a:lnTo>
                    <a:pt x="1026" y="3441"/>
                  </a:lnTo>
                  <a:lnTo>
                    <a:pt x="1026" y="881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8596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1378;p87"/>
            <p:cNvSpPr/>
            <p:nvPr/>
          </p:nvSpPr>
          <p:spPr>
            <a:xfrm>
              <a:off x="5917624" y="2593797"/>
              <a:ext cx="26778" cy="90249"/>
            </a:xfrm>
            <a:custGeom>
              <a:avLst/>
              <a:gdLst/>
              <a:ahLst/>
              <a:cxnLst/>
              <a:rect l="l" t="t" r="r" b="b"/>
              <a:pathLst>
                <a:path w="1021" h="3441" extrusionOk="0">
                  <a:moveTo>
                    <a:pt x="881" y="0"/>
                  </a:moveTo>
                  <a:lnTo>
                    <a:pt x="1" y="881"/>
                  </a:lnTo>
                  <a:lnTo>
                    <a:pt x="1" y="3441"/>
                  </a:lnTo>
                  <a:lnTo>
                    <a:pt x="256" y="3441"/>
                  </a:lnTo>
                  <a:cubicBezTo>
                    <a:pt x="679" y="3441"/>
                    <a:pt x="1021" y="3094"/>
                    <a:pt x="1021" y="2671"/>
                  </a:cubicBezTo>
                  <a:lnTo>
                    <a:pt x="1021" y="438"/>
                  </a:lnTo>
                  <a:cubicBezTo>
                    <a:pt x="1021" y="279"/>
                    <a:pt x="973" y="125"/>
                    <a:pt x="881" y="0"/>
                  </a:cubicBezTo>
                  <a:close/>
                </a:path>
              </a:pathLst>
            </a:custGeom>
            <a:solidFill>
              <a:srgbClr val="8596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1379;p87"/>
            <p:cNvSpPr/>
            <p:nvPr/>
          </p:nvSpPr>
          <p:spPr>
            <a:xfrm>
              <a:off x="5845053" y="2563242"/>
              <a:ext cx="64520" cy="20090"/>
            </a:xfrm>
            <a:custGeom>
              <a:avLst/>
              <a:gdLst/>
              <a:ahLst/>
              <a:cxnLst/>
              <a:rect l="l" t="t" r="r" b="b"/>
              <a:pathLst>
                <a:path w="2460" h="766" extrusionOk="0">
                  <a:moveTo>
                    <a:pt x="463" y="1"/>
                  </a:moveTo>
                  <a:lnTo>
                    <a:pt x="463" y="131"/>
                  </a:lnTo>
                  <a:cubicBezTo>
                    <a:pt x="463" y="357"/>
                    <a:pt x="314" y="559"/>
                    <a:pt x="92" y="621"/>
                  </a:cubicBezTo>
                  <a:lnTo>
                    <a:pt x="1" y="645"/>
                  </a:lnTo>
                  <a:cubicBezTo>
                    <a:pt x="410" y="727"/>
                    <a:pt x="819" y="766"/>
                    <a:pt x="1233" y="766"/>
                  </a:cubicBezTo>
                  <a:cubicBezTo>
                    <a:pt x="1647" y="766"/>
                    <a:pt x="2056" y="722"/>
                    <a:pt x="2460" y="645"/>
                  </a:cubicBezTo>
                  <a:lnTo>
                    <a:pt x="2378" y="621"/>
                  </a:lnTo>
                  <a:cubicBezTo>
                    <a:pt x="2152" y="554"/>
                    <a:pt x="2003" y="352"/>
                    <a:pt x="2003" y="121"/>
                  </a:cubicBezTo>
                  <a:lnTo>
                    <a:pt x="2003" y="1"/>
                  </a:lnTo>
                  <a:close/>
                </a:path>
              </a:pathLst>
            </a:custGeom>
            <a:solidFill>
              <a:srgbClr val="8596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1380;p87"/>
            <p:cNvSpPr/>
            <p:nvPr/>
          </p:nvSpPr>
          <p:spPr>
            <a:xfrm>
              <a:off x="5818301" y="2449153"/>
              <a:ext cx="118155" cy="120804"/>
            </a:xfrm>
            <a:custGeom>
              <a:avLst/>
              <a:gdLst/>
              <a:ahLst/>
              <a:cxnLst/>
              <a:rect l="l" t="t" r="r" b="b"/>
              <a:pathLst>
                <a:path w="4505" h="4606" extrusionOk="0">
                  <a:moveTo>
                    <a:pt x="2253" y="1"/>
                  </a:moveTo>
                  <a:cubicBezTo>
                    <a:pt x="1261" y="1"/>
                    <a:pt x="530" y="814"/>
                    <a:pt x="463" y="1815"/>
                  </a:cubicBezTo>
                  <a:cubicBezTo>
                    <a:pt x="424" y="2335"/>
                    <a:pt x="256" y="3331"/>
                    <a:pt x="44" y="3918"/>
                  </a:cubicBezTo>
                  <a:cubicBezTo>
                    <a:pt x="1" y="4052"/>
                    <a:pt x="68" y="4197"/>
                    <a:pt x="198" y="4240"/>
                  </a:cubicBezTo>
                  <a:cubicBezTo>
                    <a:pt x="857" y="4476"/>
                    <a:pt x="1550" y="4601"/>
                    <a:pt x="2253" y="4606"/>
                  </a:cubicBezTo>
                  <a:cubicBezTo>
                    <a:pt x="2950" y="4601"/>
                    <a:pt x="3648" y="4476"/>
                    <a:pt x="4307" y="4240"/>
                  </a:cubicBezTo>
                  <a:cubicBezTo>
                    <a:pt x="4437" y="4197"/>
                    <a:pt x="4505" y="4052"/>
                    <a:pt x="4461" y="3918"/>
                  </a:cubicBezTo>
                  <a:cubicBezTo>
                    <a:pt x="4245" y="3331"/>
                    <a:pt x="4081" y="2335"/>
                    <a:pt x="4043" y="1815"/>
                  </a:cubicBezTo>
                  <a:cubicBezTo>
                    <a:pt x="3970" y="814"/>
                    <a:pt x="3239" y="1"/>
                    <a:pt x="2253" y="1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1381;p87"/>
            <p:cNvSpPr/>
            <p:nvPr/>
          </p:nvSpPr>
          <p:spPr>
            <a:xfrm>
              <a:off x="5818301" y="2449153"/>
              <a:ext cx="71968" cy="118417"/>
            </a:xfrm>
            <a:custGeom>
              <a:avLst/>
              <a:gdLst/>
              <a:ahLst/>
              <a:cxnLst/>
              <a:rect l="l" t="t" r="r" b="b"/>
              <a:pathLst>
                <a:path w="2744" h="4515" extrusionOk="0">
                  <a:moveTo>
                    <a:pt x="2253" y="1"/>
                  </a:moveTo>
                  <a:cubicBezTo>
                    <a:pt x="1261" y="1"/>
                    <a:pt x="530" y="819"/>
                    <a:pt x="463" y="1815"/>
                  </a:cubicBezTo>
                  <a:cubicBezTo>
                    <a:pt x="424" y="2335"/>
                    <a:pt x="256" y="3331"/>
                    <a:pt x="44" y="3922"/>
                  </a:cubicBezTo>
                  <a:cubicBezTo>
                    <a:pt x="1" y="4052"/>
                    <a:pt x="68" y="4197"/>
                    <a:pt x="198" y="4245"/>
                  </a:cubicBezTo>
                  <a:cubicBezTo>
                    <a:pt x="540" y="4360"/>
                    <a:pt x="886" y="4452"/>
                    <a:pt x="1237" y="4514"/>
                  </a:cubicBezTo>
                  <a:cubicBezTo>
                    <a:pt x="1228" y="4461"/>
                    <a:pt x="1228" y="4408"/>
                    <a:pt x="1242" y="4356"/>
                  </a:cubicBezTo>
                  <a:cubicBezTo>
                    <a:pt x="1425" y="3701"/>
                    <a:pt x="1569" y="2594"/>
                    <a:pt x="1603" y="2017"/>
                  </a:cubicBezTo>
                  <a:cubicBezTo>
                    <a:pt x="1651" y="1088"/>
                    <a:pt x="2104" y="309"/>
                    <a:pt x="2743" y="78"/>
                  </a:cubicBezTo>
                  <a:cubicBezTo>
                    <a:pt x="2585" y="25"/>
                    <a:pt x="2421" y="1"/>
                    <a:pt x="2253" y="1"/>
                  </a:cubicBezTo>
                  <a:close/>
                </a:path>
              </a:pathLst>
            </a:custGeom>
            <a:solidFill>
              <a:srgbClr val="7188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1382;p87"/>
            <p:cNvSpPr/>
            <p:nvPr/>
          </p:nvSpPr>
          <p:spPr>
            <a:xfrm>
              <a:off x="5769963" y="2684020"/>
              <a:ext cx="389111" cy="26778"/>
            </a:xfrm>
            <a:custGeom>
              <a:avLst/>
              <a:gdLst/>
              <a:ahLst/>
              <a:cxnLst/>
              <a:rect l="l" t="t" r="r" b="b"/>
              <a:pathLst>
                <a:path w="14836" h="1021" extrusionOk="0">
                  <a:moveTo>
                    <a:pt x="1" y="1"/>
                  </a:moveTo>
                  <a:lnTo>
                    <a:pt x="1" y="1021"/>
                  </a:lnTo>
                  <a:lnTo>
                    <a:pt x="14836" y="1021"/>
                  </a:lnTo>
                  <a:lnTo>
                    <a:pt x="14836" y="1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1383;p87"/>
            <p:cNvSpPr/>
            <p:nvPr/>
          </p:nvSpPr>
          <p:spPr>
            <a:xfrm>
              <a:off x="5837106" y="2616878"/>
              <a:ext cx="80545" cy="107428"/>
            </a:xfrm>
            <a:custGeom>
              <a:avLst/>
              <a:gdLst/>
              <a:ahLst/>
              <a:cxnLst/>
              <a:rect l="l" t="t" r="r" b="b"/>
              <a:pathLst>
                <a:path w="3071" h="4096" extrusionOk="0">
                  <a:moveTo>
                    <a:pt x="516" y="1"/>
                  </a:moveTo>
                  <a:cubicBezTo>
                    <a:pt x="232" y="1"/>
                    <a:pt x="1" y="232"/>
                    <a:pt x="1" y="511"/>
                  </a:cubicBezTo>
                  <a:lnTo>
                    <a:pt x="1" y="4095"/>
                  </a:lnTo>
                  <a:lnTo>
                    <a:pt x="3071" y="4095"/>
                  </a:lnTo>
                  <a:lnTo>
                    <a:pt x="3071" y="516"/>
                  </a:lnTo>
                  <a:cubicBezTo>
                    <a:pt x="3071" y="232"/>
                    <a:pt x="2840" y="1"/>
                    <a:pt x="2561" y="1"/>
                  </a:cubicBezTo>
                  <a:close/>
                </a:path>
              </a:pathLst>
            </a:custGeom>
            <a:solidFill>
              <a:srgbClr val="A1A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1384;p87"/>
            <p:cNvSpPr/>
            <p:nvPr/>
          </p:nvSpPr>
          <p:spPr>
            <a:xfrm>
              <a:off x="6036750" y="2482986"/>
              <a:ext cx="57412" cy="19094"/>
            </a:xfrm>
            <a:custGeom>
              <a:avLst/>
              <a:gdLst/>
              <a:ahLst/>
              <a:cxnLst/>
              <a:rect l="l" t="t" r="r" b="b"/>
              <a:pathLst>
                <a:path w="2189" h="728" extrusionOk="0">
                  <a:moveTo>
                    <a:pt x="323" y="0"/>
                  </a:moveTo>
                  <a:cubicBezTo>
                    <a:pt x="1" y="0"/>
                    <a:pt x="1" y="482"/>
                    <a:pt x="323" y="482"/>
                  </a:cubicBezTo>
                  <a:cubicBezTo>
                    <a:pt x="336" y="481"/>
                    <a:pt x="350" y="481"/>
                    <a:pt x="365" y="481"/>
                  </a:cubicBezTo>
                  <a:cubicBezTo>
                    <a:pt x="666" y="481"/>
                    <a:pt x="1390" y="529"/>
                    <a:pt x="1752" y="708"/>
                  </a:cubicBezTo>
                  <a:cubicBezTo>
                    <a:pt x="1786" y="721"/>
                    <a:pt x="1818" y="727"/>
                    <a:pt x="1849" y="727"/>
                  </a:cubicBezTo>
                  <a:cubicBezTo>
                    <a:pt x="2067" y="727"/>
                    <a:pt x="2188" y="415"/>
                    <a:pt x="1969" y="280"/>
                  </a:cubicBezTo>
                  <a:cubicBezTo>
                    <a:pt x="1411" y="0"/>
                    <a:pt x="367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1385;p87"/>
            <p:cNvSpPr/>
            <p:nvPr/>
          </p:nvSpPr>
          <p:spPr>
            <a:xfrm>
              <a:off x="5747880" y="2442596"/>
              <a:ext cx="433645" cy="315176"/>
            </a:xfrm>
            <a:custGeom>
              <a:avLst/>
              <a:gdLst/>
              <a:ahLst/>
              <a:cxnLst/>
              <a:rect l="l" t="t" r="r" b="b"/>
              <a:pathLst>
                <a:path w="16534" h="12017" extrusionOk="0">
                  <a:moveTo>
                    <a:pt x="13661" y="737"/>
                  </a:moveTo>
                  <a:lnTo>
                    <a:pt x="13661" y="1733"/>
                  </a:lnTo>
                  <a:cubicBezTo>
                    <a:pt x="13661" y="1897"/>
                    <a:pt x="13623" y="2055"/>
                    <a:pt x="13551" y="2200"/>
                  </a:cubicBezTo>
                  <a:lnTo>
                    <a:pt x="13430" y="2440"/>
                  </a:lnTo>
                  <a:cubicBezTo>
                    <a:pt x="13416" y="2474"/>
                    <a:pt x="13406" y="2512"/>
                    <a:pt x="13406" y="2546"/>
                  </a:cubicBezTo>
                  <a:lnTo>
                    <a:pt x="13406" y="3061"/>
                  </a:lnTo>
                  <a:cubicBezTo>
                    <a:pt x="13406" y="3778"/>
                    <a:pt x="12824" y="4356"/>
                    <a:pt x="12112" y="4356"/>
                  </a:cubicBezTo>
                  <a:cubicBezTo>
                    <a:pt x="12098" y="4356"/>
                    <a:pt x="12083" y="4356"/>
                    <a:pt x="12069" y="4355"/>
                  </a:cubicBezTo>
                  <a:cubicBezTo>
                    <a:pt x="11371" y="4336"/>
                    <a:pt x="10808" y="3725"/>
                    <a:pt x="10808" y="2994"/>
                  </a:cubicBezTo>
                  <a:lnTo>
                    <a:pt x="10808" y="2546"/>
                  </a:lnTo>
                  <a:cubicBezTo>
                    <a:pt x="10808" y="2512"/>
                    <a:pt x="10798" y="2474"/>
                    <a:pt x="10784" y="2440"/>
                  </a:cubicBezTo>
                  <a:lnTo>
                    <a:pt x="10640" y="2142"/>
                  </a:lnTo>
                  <a:cubicBezTo>
                    <a:pt x="10582" y="2031"/>
                    <a:pt x="10553" y="1911"/>
                    <a:pt x="10553" y="1791"/>
                  </a:cubicBezTo>
                  <a:lnTo>
                    <a:pt x="10553" y="1781"/>
                  </a:lnTo>
                  <a:cubicBezTo>
                    <a:pt x="10553" y="1204"/>
                    <a:pt x="11020" y="742"/>
                    <a:pt x="11597" y="737"/>
                  </a:cubicBezTo>
                  <a:close/>
                  <a:moveTo>
                    <a:pt x="4931" y="481"/>
                  </a:moveTo>
                  <a:cubicBezTo>
                    <a:pt x="5320" y="481"/>
                    <a:pt x="5710" y="633"/>
                    <a:pt x="6001" y="939"/>
                  </a:cubicBezTo>
                  <a:cubicBezTo>
                    <a:pt x="6290" y="1252"/>
                    <a:pt x="6463" y="1651"/>
                    <a:pt x="6487" y="2075"/>
                  </a:cubicBezTo>
                  <a:cubicBezTo>
                    <a:pt x="6521" y="2585"/>
                    <a:pt x="6694" y="3624"/>
                    <a:pt x="6920" y="4249"/>
                  </a:cubicBezTo>
                  <a:cubicBezTo>
                    <a:pt x="6920" y="4249"/>
                    <a:pt x="6920" y="4254"/>
                    <a:pt x="6920" y="4254"/>
                  </a:cubicBezTo>
                  <a:cubicBezTo>
                    <a:pt x="6915" y="4259"/>
                    <a:pt x="6915" y="4259"/>
                    <a:pt x="6911" y="4264"/>
                  </a:cubicBezTo>
                  <a:cubicBezTo>
                    <a:pt x="6271" y="4497"/>
                    <a:pt x="5601" y="4614"/>
                    <a:pt x="4931" y="4614"/>
                  </a:cubicBezTo>
                  <a:cubicBezTo>
                    <a:pt x="4262" y="4614"/>
                    <a:pt x="3593" y="4497"/>
                    <a:pt x="2955" y="4264"/>
                  </a:cubicBezTo>
                  <a:cubicBezTo>
                    <a:pt x="2950" y="4259"/>
                    <a:pt x="2946" y="4259"/>
                    <a:pt x="2946" y="4254"/>
                  </a:cubicBezTo>
                  <a:cubicBezTo>
                    <a:pt x="2946" y="4254"/>
                    <a:pt x="2946" y="4249"/>
                    <a:pt x="2946" y="4249"/>
                  </a:cubicBezTo>
                  <a:cubicBezTo>
                    <a:pt x="3172" y="3624"/>
                    <a:pt x="3340" y="2585"/>
                    <a:pt x="3379" y="2075"/>
                  </a:cubicBezTo>
                  <a:cubicBezTo>
                    <a:pt x="3403" y="1651"/>
                    <a:pt x="3576" y="1252"/>
                    <a:pt x="3865" y="939"/>
                  </a:cubicBezTo>
                  <a:cubicBezTo>
                    <a:pt x="4153" y="633"/>
                    <a:pt x="4542" y="481"/>
                    <a:pt x="4931" y="481"/>
                  </a:cubicBezTo>
                  <a:close/>
                  <a:moveTo>
                    <a:pt x="12636" y="4755"/>
                  </a:moveTo>
                  <a:cubicBezTo>
                    <a:pt x="12636" y="4827"/>
                    <a:pt x="12651" y="4899"/>
                    <a:pt x="12675" y="4971"/>
                  </a:cubicBezTo>
                  <a:lnTo>
                    <a:pt x="12478" y="5164"/>
                  </a:lnTo>
                  <a:cubicBezTo>
                    <a:pt x="12374" y="5267"/>
                    <a:pt x="12240" y="5319"/>
                    <a:pt x="12105" y="5319"/>
                  </a:cubicBezTo>
                  <a:cubicBezTo>
                    <a:pt x="11970" y="5319"/>
                    <a:pt x="11835" y="5267"/>
                    <a:pt x="11732" y="5164"/>
                  </a:cubicBezTo>
                  <a:lnTo>
                    <a:pt x="11535" y="4971"/>
                  </a:lnTo>
                  <a:cubicBezTo>
                    <a:pt x="11559" y="4899"/>
                    <a:pt x="11573" y="4827"/>
                    <a:pt x="11573" y="4755"/>
                  </a:cubicBezTo>
                  <a:cubicBezTo>
                    <a:pt x="11727" y="4803"/>
                    <a:pt x="11891" y="4832"/>
                    <a:pt x="12049" y="4837"/>
                  </a:cubicBezTo>
                  <a:lnTo>
                    <a:pt x="12107" y="4837"/>
                  </a:lnTo>
                  <a:cubicBezTo>
                    <a:pt x="12285" y="4837"/>
                    <a:pt x="12463" y="4808"/>
                    <a:pt x="12636" y="4755"/>
                  </a:cubicBezTo>
                  <a:close/>
                  <a:moveTo>
                    <a:pt x="5544" y="5063"/>
                  </a:moveTo>
                  <a:cubicBezTo>
                    <a:pt x="5635" y="5250"/>
                    <a:pt x="5804" y="5390"/>
                    <a:pt x="6006" y="5448"/>
                  </a:cubicBezTo>
                  <a:lnTo>
                    <a:pt x="6872" y="5693"/>
                  </a:lnTo>
                  <a:cubicBezTo>
                    <a:pt x="7098" y="5760"/>
                    <a:pt x="7252" y="5967"/>
                    <a:pt x="7257" y="6203"/>
                  </a:cubicBezTo>
                  <a:lnTo>
                    <a:pt x="7257" y="8440"/>
                  </a:lnTo>
                  <a:cubicBezTo>
                    <a:pt x="7257" y="8734"/>
                    <a:pt x="7016" y="8970"/>
                    <a:pt x="6728" y="8970"/>
                  </a:cubicBezTo>
                  <a:lnTo>
                    <a:pt x="6708" y="8970"/>
                  </a:lnTo>
                  <a:lnTo>
                    <a:pt x="6708" y="7161"/>
                  </a:lnTo>
                  <a:cubicBezTo>
                    <a:pt x="6708" y="6745"/>
                    <a:pt x="6376" y="6410"/>
                    <a:pt x="5967" y="6410"/>
                  </a:cubicBezTo>
                  <a:cubicBezTo>
                    <a:pt x="5964" y="6410"/>
                    <a:pt x="5961" y="6410"/>
                    <a:pt x="5958" y="6410"/>
                  </a:cubicBezTo>
                  <a:lnTo>
                    <a:pt x="3908" y="6410"/>
                  </a:lnTo>
                  <a:cubicBezTo>
                    <a:pt x="3494" y="6410"/>
                    <a:pt x="3157" y="6747"/>
                    <a:pt x="3157" y="7161"/>
                  </a:cubicBezTo>
                  <a:lnTo>
                    <a:pt x="3157" y="8970"/>
                  </a:lnTo>
                  <a:lnTo>
                    <a:pt x="3138" y="8970"/>
                  </a:lnTo>
                  <a:cubicBezTo>
                    <a:pt x="2845" y="8970"/>
                    <a:pt x="2609" y="8734"/>
                    <a:pt x="2609" y="8440"/>
                  </a:cubicBezTo>
                  <a:lnTo>
                    <a:pt x="2609" y="6203"/>
                  </a:lnTo>
                  <a:cubicBezTo>
                    <a:pt x="2609" y="5967"/>
                    <a:pt x="2768" y="5760"/>
                    <a:pt x="2994" y="5693"/>
                  </a:cubicBezTo>
                  <a:lnTo>
                    <a:pt x="3860" y="5448"/>
                  </a:lnTo>
                  <a:cubicBezTo>
                    <a:pt x="4062" y="5390"/>
                    <a:pt x="4230" y="5250"/>
                    <a:pt x="4322" y="5063"/>
                  </a:cubicBezTo>
                  <a:cubicBezTo>
                    <a:pt x="4526" y="5084"/>
                    <a:pt x="4730" y="5095"/>
                    <a:pt x="4933" y="5095"/>
                  </a:cubicBezTo>
                  <a:cubicBezTo>
                    <a:pt x="5136" y="5095"/>
                    <a:pt x="5339" y="5084"/>
                    <a:pt x="5544" y="5063"/>
                  </a:cubicBezTo>
                  <a:close/>
                  <a:moveTo>
                    <a:pt x="12362" y="6886"/>
                  </a:moveTo>
                  <a:cubicBezTo>
                    <a:pt x="12372" y="6886"/>
                    <a:pt x="12377" y="6896"/>
                    <a:pt x="12377" y="6906"/>
                  </a:cubicBezTo>
                  <a:lnTo>
                    <a:pt x="12377" y="8955"/>
                  </a:lnTo>
                  <a:cubicBezTo>
                    <a:pt x="12377" y="8960"/>
                    <a:pt x="12372" y="8970"/>
                    <a:pt x="12362" y="8970"/>
                  </a:cubicBezTo>
                  <a:lnTo>
                    <a:pt x="9288" y="8970"/>
                  </a:lnTo>
                  <a:cubicBezTo>
                    <a:pt x="9278" y="8970"/>
                    <a:pt x="9268" y="8960"/>
                    <a:pt x="9268" y="8955"/>
                  </a:cubicBezTo>
                  <a:lnTo>
                    <a:pt x="9268" y="6906"/>
                  </a:lnTo>
                  <a:cubicBezTo>
                    <a:pt x="9268" y="6896"/>
                    <a:pt x="9278" y="6886"/>
                    <a:pt x="9288" y="6886"/>
                  </a:cubicBezTo>
                  <a:close/>
                  <a:moveTo>
                    <a:pt x="12973" y="5351"/>
                  </a:moveTo>
                  <a:cubicBezTo>
                    <a:pt x="13036" y="5395"/>
                    <a:pt x="13108" y="5424"/>
                    <a:pt x="13180" y="5448"/>
                  </a:cubicBezTo>
                  <a:lnTo>
                    <a:pt x="14042" y="5693"/>
                  </a:lnTo>
                  <a:cubicBezTo>
                    <a:pt x="14272" y="5760"/>
                    <a:pt x="14426" y="5967"/>
                    <a:pt x="14426" y="6203"/>
                  </a:cubicBezTo>
                  <a:lnTo>
                    <a:pt x="14426" y="8440"/>
                  </a:lnTo>
                  <a:cubicBezTo>
                    <a:pt x="14426" y="8734"/>
                    <a:pt x="14191" y="8970"/>
                    <a:pt x="13897" y="8970"/>
                  </a:cubicBezTo>
                  <a:lnTo>
                    <a:pt x="12858" y="8970"/>
                  </a:lnTo>
                  <a:lnTo>
                    <a:pt x="12858" y="8955"/>
                  </a:lnTo>
                  <a:lnTo>
                    <a:pt x="12858" y="8426"/>
                  </a:lnTo>
                  <a:lnTo>
                    <a:pt x="13647" y="8426"/>
                  </a:lnTo>
                  <a:cubicBezTo>
                    <a:pt x="13777" y="8426"/>
                    <a:pt x="13888" y="8315"/>
                    <a:pt x="13888" y="8185"/>
                  </a:cubicBezTo>
                  <a:lnTo>
                    <a:pt x="13888" y="6646"/>
                  </a:lnTo>
                  <a:cubicBezTo>
                    <a:pt x="13888" y="6487"/>
                    <a:pt x="13767" y="6408"/>
                    <a:pt x="13647" y="6408"/>
                  </a:cubicBezTo>
                  <a:cubicBezTo>
                    <a:pt x="13527" y="6408"/>
                    <a:pt x="13406" y="6487"/>
                    <a:pt x="13406" y="6646"/>
                  </a:cubicBezTo>
                  <a:lnTo>
                    <a:pt x="13406" y="7945"/>
                  </a:lnTo>
                  <a:lnTo>
                    <a:pt x="12858" y="7945"/>
                  </a:lnTo>
                  <a:lnTo>
                    <a:pt x="12858" y="6906"/>
                  </a:lnTo>
                  <a:cubicBezTo>
                    <a:pt x="12858" y="6631"/>
                    <a:pt x="12636" y="6410"/>
                    <a:pt x="12362" y="6410"/>
                  </a:cubicBezTo>
                  <a:lnTo>
                    <a:pt x="9783" y="6410"/>
                  </a:lnTo>
                  <a:lnTo>
                    <a:pt x="9783" y="6203"/>
                  </a:lnTo>
                  <a:cubicBezTo>
                    <a:pt x="9783" y="5967"/>
                    <a:pt x="9937" y="5760"/>
                    <a:pt x="10168" y="5693"/>
                  </a:cubicBezTo>
                  <a:lnTo>
                    <a:pt x="11029" y="5448"/>
                  </a:lnTo>
                  <a:cubicBezTo>
                    <a:pt x="11106" y="5424"/>
                    <a:pt x="11174" y="5395"/>
                    <a:pt x="11236" y="5351"/>
                  </a:cubicBezTo>
                  <a:lnTo>
                    <a:pt x="11390" y="5505"/>
                  </a:lnTo>
                  <a:cubicBezTo>
                    <a:pt x="11588" y="5703"/>
                    <a:pt x="11846" y="5801"/>
                    <a:pt x="12105" y="5801"/>
                  </a:cubicBezTo>
                  <a:cubicBezTo>
                    <a:pt x="12363" y="5801"/>
                    <a:pt x="12622" y="5703"/>
                    <a:pt x="12819" y="5505"/>
                  </a:cubicBezTo>
                  <a:lnTo>
                    <a:pt x="12973" y="5351"/>
                  </a:lnTo>
                  <a:close/>
                  <a:moveTo>
                    <a:pt x="3153" y="9451"/>
                  </a:moveTo>
                  <a:lnTo>
                    <a:pt x="3153" y="9995"/>
                  </a:lnTo>
                  <a:lnTo>
                    <a:pt x="1074" y="9995"/>
                  </a:lnTo>
                  <a:lnTo>
                    <a:pt x="1074" y="9451"/>
                  </a:lnTo>
                  <a:close/>
                  <a:moveTo>
                    <a:pt x="15456" y="9451"/>
                  </a:moveTo>
                  <a:lnTo>
                    <a:pt x="15456" y="9995"/>
                  </a:lnTo>
                  <a:lnTo>
                    <a:pt x="6708" y="9995"/>
                  </a:lnTo>
                  <a:lnTo>
                    <a:pt x="6708" y="9451"/>
                  </a:lnTo>
                  <a:close/>
                  <a:moveTo>
                    <a:pt x="5958" y="6886"/>
                  </a:moveTo>
                  <a:cubicBezTo>
                    <a:pt x="6107" y="6886"/>
                    <a:pt x="6227" y="7011"/>
                    <a:pt x="6227" y="7161"/>
                  </a:cubicBezTo>
                  <a:lnTo>
                    <a:pt x="6227" y="10510"/>
                  </a:lnTo>
                  <a:lnTo>
                    <a:pt x="3634" y="10510"/>
                  </a:lnTo>
                  <a:lnTo>
                    <a:pt x="3634" y="7161"/>
                  </a:lnTo>
                  <a:cubicBezTo>
                    <a:pt x="3634" y="7011"/>
                    <a:pt x="3759" y="6886"/>
                    <a:pt x="3908" y="6886"/>
                  </a:cubicBezTo>
                  <a:close/>
                  <a:moveTo>
                    <a:pt x="4933" y="1"/>
                  </a:moveTo>
                  <a:cubicBezTo>
                    <a:pt x="3855" y="1"/>
                    <a:pt x="2979" y="876"/>
                    <a:pt x="2898" y="2041"/>
                  </a:cubicBezTo>
                  <a:cubicBezTo>
                    <a:pt x="2864" y="2522"/>
                    <a:pt x="2705" y="3499"/>
                    <a:pt x="2493" y="4086"/>
                  </a:cubicBezTo>
                  <a:cubicBezTo>
                    <a:pt x="2450" y="4206"/>
                    <a:pt x="2455" y="4341"/>
                    <a:pt x="2513" y="4461"/>
                  </a:cubicBezTo>
                  <a:cubicBezTo>
                    <a:pt x="2566" y="4577"/>
                    <a:pt x="2671" y="4673"/>
                    <a:pt x="2792" y="4716"/>
                  </a:cubicBezTo>
                  <a:cubicBezTo>
                    <a:pt x="3104" y="4827"/>
                    <a:pt x="3427" y="4913"/>
                    <a:pt x="3754" y="4976"/>
                  </a:cubicBezTo>
                  <a:cubicBezTo>
                    <a:pt x="3744" y="4981"/>
                    <a:pt x="3735" y="4981"/>
                    <a:pt x="3725" y="4986"/>
                  </a:cubicBezTo>
                  <a:lnTo>
                    <a:pt x="2864" y="5231"/>
                  </a:lnTo>
                  <a:cubicBezTo>
                    <a:pt x="2431" y="5356"/>
                    <a:pt x="2132" y="5751"/>
                    <a:pt x="2132" y="6203"/>
                  </a:cubicBezTo>
                  <a:lnTo>
                    <a:pt x="2132" y="8440"/>
                  </a:lnTo>
                  <a:cubicBezTo>
                    <a:pt x="2128" y="8628"/>
                    <a:pt x="2181" y="8811"/>
                    <a:pt x="2282" y="8970"/>
                  </a:cubicBezTo>
                  <a:lnTo>
                    <a:pt x="318" y="8970"/>
                  </a:lnTo>
                  <a:cubicBezTo>
                    <a:pt x="1" y="8970"/>
                    <a:pt x="1" y="9451"/>
                    <a:pt x="318" y="9451"/>
                  </a:cubicBezTo>
                  <a:lnTo>
                    <a:pt x="593" y="9451"/>
                  </a:lnTo>
                  <a:lnTo>
                    <a:pt x="593" y="11775"/>
                  </a:lnTo>
                  <a:cubicBezTo>
                    <a:pt x="593" y="11936"/>
                    <a:pt x="713" y="12017"/>
                    <a:pt x="833" y="12017"/>
                  </a:cubicBezTo>
                  <a:cubicBezTo>
                    <a:pt x="954" y="12017"/>
                    <a:pt x="1074" y="11936"/>
                    <a:pt x="1074" y="11775"/>
                  </a:cubicBezTo>
                  <a:lnTo>
                    <a:pt x="1074" y="10476"/>
                  </a:lnTo>
                  <a:lnTo>
                    <a:pt x="3157" y="10476"/>
                  </a:lnTo>
                  <a:lnTo>
                    <a:pt x="3157" y="11775"/>
                  </a:lnTo>
                  <a:cubicBezTo>
                    <a:pt x="3157" y="11934"/>
                    <a:pt x="3278" y="12013"/>
                    <a:pt x="3398" y="12013"/>
                  </a:cubicBezTo>
                  <a:cubicBezTo>
                    <a:pt x="3518" y="12013"/>
                    <a:pt x="3639" y="11934"/>
                    <a:pt x="3639" y="11775"/>
                  </a:cubicBezTo>
                  <a:lnTo>
                    <a:pt x="3639" y="10986"/>
                  </a:lnTo>
                  <a:lnTo>
                    <a:pt x="6232" y="10986"/>
                  </a:lnTo>
                  <a:lnTo>
                    <a:pt x="6232" y="11775"/>
                  </a:lnTo>
                  <a:cubicBezTo>
                    <a:pt x="6232" y="11934"/>
                    <a:pt x="6352" y="12013"/>
                    <a:pt x="6473" y="12013"/>
                  </a:cubicBezTo>
                  <a:cubicBezTo>
                    <a:pt x="6593" y="12013"/>
                    <a:pt x="6713" y="11934"/>
                    <a:pt x="6713" y="11775"/>
                  </a:cubicBezTo>
                  <a:lnTo>
                    <a:pt x="6713" y="10476"/>
                  </a:lnTo>
                  <a:lnTo>
                    <a:pt x="15461" y="10476"/>
                  </a:lnTo>
                  <a:lnTo>
                    <a:pt x="15461" y="11775"/>
                  </a:lnTo>
                  <a:cubicBezTo>
                    <a:pt x="15461" y="11934"/>
                    <a:pt x="15581" y="12013"/>
                    <a:pt x="15702" y="12013"/>
                  </a:cubicBezTo>
                  <a:cubicBezTo>
                    <a:pt x="15822" y="12013"/>
                    <a:pt x="15942" y="11934"/>
                    <a:pt x="15942" y="11775"/>
                  </a:cubicBezTo>
                  <a:lnTo>
                    <a:pt x="15942" y="9451"/>
                  </a:lnTo>
                  <a:lnTo>
                    <a:pt x="16216" y="9451"/>
                  </a:lnTo>
                  <a:cubicBezTo>
                    <a:pt x="16534" y="9451"/>
                    <a:pt x="16534" y="8970"/>
                    <a:pt x="16216" y="8970"/>
                  </a:cubicBezTo>
                  <a:lnTo>
                    <a:pt x="14758" y="8970"/>
                  </a:lnTo>
                  <a:cubicBezTo>
                    <a:pt x="14855" y="8811"/>
                    <a:pt x="14908" y="8628"/>
                    <a:pt x="14908" y="8440"/>
                  </a:cubicBezTo>
                  <a:lnTo>
                    <a:pt x="14908" y="6203"/>
                  </a:lnTo>
                  <a:cubicBezTo>
                    <a:pt x="14908" y="5751"/>
                    <a:pt x="14609" y="5356"/>
                    <a:pt x="14176" y="5231"/>
                  </a:cubicBezTo>
                  <a:lnTo>
                    <a:pt x="13310" y="4986"/>
                  </a:lnTo>
                  <a:cubicBezTo>
                    <a:pt x="13195" y="4952"/>
                    <a:pt x="13113" y="4846"/>
                    <a:pt x="13113" y="4726"/>
                  </a:cubicBezTo>
                  <a:lnTo>
                    <a:pt x="13113" y="4524"/>
                  </a:lnTo>
                  <a:cubicBezTo>
                    <a:pt x="13195" y="4466"/>
                    <a:pt x="13272" y="4403"/>
                    <a:pt x="13344" y="4336"/>
                  </a:cubicBezTo>
                  <a:cubicBezTo>
                    <a:pt x="13690" y="4004"/>
                    <a:pt x="13888" y="3542"/>
                    <a:pt x="13883" y="3061"/>
                  </a:cubicBezTo>
                  <a:lnTo>
                    <a:pt x="13883" y="2604"/>
                  </a:lnTo>
                  <a:lnTo>
                    <a:pt x="13979" y="2411"/>
                  </a:lnTo>
                  <a:cubicBezTo>
                    <a:pt x="14085" y="2200"/>
                    <a:pt x="14143" y="1969"/>
                    <a:pt x="14143" y="1733"/>
                  </a:cubicBezTo>
                  <a:lnTo>
                    <a:pt x="14143" y="496"/>
                  </a:lnTo>
                  <a:cubicBezTo>
                    <a:pt x="14143" y="366"/>
                    <a:pt x="14032" y="256"/>
                    <a:pt x="13902" y="256"/>
                  </a:cubicBezTo>
                  <a:lnTo>
                    <a:pt x="11592" y="256"/>
                  </a:lnTo>
                  <a:cubicBezTo>
                    <a:pt x="10750" y="256"/>
                    <a:pt x="10072" y="939"/>
                    <a:pt x="10072" y="1781"/>
                  </a:cubicBezTo>
                  <a:lnTo>
                    <a:pt x="10072" y="1795"/>
                  </a:lnTo>
                  <a:cubicBezTo>
                    <a:pt x="10072" y="1993"/>
                    <a:pt x="10120" y="2185"/>
                    <a:pt x="10207" y="2363"/>
                  </a:cubicBezTo>
                  <a:lnTo>
                    <a:pt x="10327" y="2609"/>
                  </a:lnTo>
                  <a:lnTo>
                    <a:pt x="10327" y="2998"/>
                  </a:lnTo>
                  <a:cubicBezTo>
                    <a:pt x="10327" y="3595"/>
                    <a:pt x="10611" y="4158"/>
                    <a:pt x="11097" y="4509"/>
                  </a:cubicBezTo>
                  <a:lnTo>
                    <a:pt x="11097" y="4726"/>
                  </a:lnTo>
                  <a:cubicBezTo>
                    <a:pt x="11092" y="4846"/>
                    <a:pt x="11015" y="4952"/>
                    <a:pt x="10895" y="4990"/>
                  </a:cubicBezTo>
                  <a:lnTo>
                    <a:pt x="10038" y="5231"/>
                  </a:lnTo>
                  <a:cubicBezTo>
                    <a:pt x="9605" y="5356"/>
                    <a:pt x="9307" y="5751"/>
                    <a:pt x="9307" y="6203"/>
                  </a:cubicBezTo>
                  <a:lnTo>
                    <a:pt x="9307" y="6410"/>
                  </a:lnTo>
                  <a:lnTo>
                    <a:pt x="9288" y="6410"/>
                  </a:lnTo>
                  <a:cubicBezTo>
                    <a:pt x="9013" y="6410"/>
                    <a:pt x="8792" y="6631"/>
                    <a:pt x="8792" y="6906"/>
                  </a:cubicBezTo>
                  <a:lnTo>
                    <a:pt x="8792" y="8955"/>
                  </a:lnTo>
                  <a:lnTo>
                    <a:pt x="8792" y="8970"/>
                  </a:lnTo>
                  <a:lnTo>
                    <a:pt x="7584" y="8970"/>
                  </a:lnTo>
                  <a:cubicBezTo>
                    <a:pt x="7680" y="8811"/>
                    <a:pt x="7733" y="8628"/>
                    <a:pt x="7733" y="8440"/>
                  </a:cubicBezTo>
                  <a:lnTo>
                    <a:pt x="7733" y="6203"/>
                  </a:lnTo>
                  <a:cubicBezTo>
                    <a:pt x="7733" y="5751"/>
                    <a:pt x="7435" y="5356"/>
                    <a:pt x="7002" y="5231"/>
                  </a:cubicBezTo>
                  <a:lnTo>
                    <a:pt x="6136" y="4986"/>
                  </a:lnTo>
                  <a:cubicBezTo>
                    <a:pt x="6126" y="4981"/>
                    <a:pt x="6121" y="4981"/>
                    <a:pt x="6112" y="4976"/>
                  </a:cubicBezTo>
                  <a:cubicBezTo>
                    <a:pt x="6434" y="4913"/>
                    <a:pt x="6757" y="4827"/>
                    <a:pt x="7069" y="4716"/>
                  </a:cubicBezTo>
                  <a:cubicBezTo>
                    <a:pt x="7194" y="4673"/>
                    <a:pt x="7295" y="4577"/>
                    <a:pt x="7353" y="4461"/>
                  </a:cubicBezTo>
                  <a:cubicBezTo>
                    <a:pt x="7406" y="4341"/>
                    <a:pt x="7416" y="4206"/>
                    <a:pt x="7368" y="4086"/>
                  </a:cubicBezTo>
                  <a:cubicBezTo>
                    <a:pt x="7161" y="3499"/>
                    <a:pt x="6997" y="2522"/>
                    <a:pt x="6963" y="2041"/>
                  </a:cubicBezTo>
                  <a:cubicBezTo>
                    <a:pt x="6882" y="876"/>
                    <a:pt x="6011" y="1"/>
                    <a:pt x="49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1386;p87"/>
            <p:cNvSpPr/>
            <p:nvPr/>
          </p:nvSpPr>
          <p:spPr>
            <a:xfrm>
              <a:off x="6025288" y="2644154"/>
              <a:ext cx="12642" cy="12642"/>
            </a:xfrm>
            <a:custGeom>
              <a:avLst/>
              <a:gdLst/>
              <a:ahLst/>
              <a:cxnLst/>
              <a:rect l="l" t="t" r="r" b="b"/>
              <a:pathLst>
                <a:path w="482" h="482" extrusionOk="0">
                  <a:moveTo>
                    <a:pt x="241" y="0"/>
                  </a:moveTo>
                  <a:cubicBezTo>
                    <a:pt x="111" y="0"/>
                    <a:pt x="0" y="106"/>
                    <a:pt x="0" y="241"/>
                  </a:cubicBezTo>
                  <a:cubicBezTo>
                    <a:pt x="0" y="371"/>
                    <a:pt x="111" y="481"/>
                    <a:pt x="241" y="481"/>
                  </a:cubicBezTo>
                  <a:cubicBezTo>
                    <a:pt x="375" y="481"/>
                    <a:pt x="481" y="371"/>
                    <a:pt x="481" y="241"/>
                  </a:cubicBezTo>
                  <a:cubicBezTo>
                    <a:pt x="481" y="106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" name="Google Shape;3169;p73"/>
          <p:cNvSpPr/>
          <p:nvPr/>
        </p:nvSpPr>
        <p:spPr>
          <a:xfrm rot="18833656">
            <a:off x="168842" y="4004802"/>
            <a:ext cx="396965" cy="478186"/>
          </a:xfrm>
          <a:custGeom>
            <a:avLst/>
            <a:gdLst/>
            <a:ahLst/>
            <a:cxnLst/>
            <a:rect l="l" t="t" r="r" b="b"/>
            <a:pathLst>
              <a:path w="49542" h="53702" extrusionOk="0">
                <a:moveTo>
                  <a:pt x="28239" y="8674"/>
                </a:moveTo>
                <a:cubicBezTo>
                  <a:pt x="28326" y="8674"/>
                  <a:pt x="28417" y="8699"/>
                  <a:pt x="28505" y="8757"/>
                </a:cubicBezTo>
                <a:cubicBezTo>
                  <a:pt x="33413" y="11993"/>
                  <a:pt x="38309" y="15248"/>
                  <a:pt x="43192" y="18524"/>
                </a:cubicBezTo>
                <a:cubicBezTo>
                  <a:pt x="43601" y="18798"/>
                  <a:pt x="43280" y="19336"/>
                  <a:pt x="42878" y="19336"/>
                </a:cubicBezTo>
                <a:cubicBezTo>
                  <a:pt x="42790" y="19336"/>
                  <a:pt x="42699" y="19310"/>
                  <a:pt x="42611" y="19251"/>
                </a:cubicBezTo>
                <a:lnTo>
                  <a:pt x="42611" y="19250"/>
                </a:lnTo>
                <a:cubicBezTo>
                  <a:pt x="37723" y="15983"/>
                  <a:pt x="32828" y="12728"/>
                  <a:pt x="27924" y="9483"/>
                </a:cubicBezTo>
                <a:cubicBezTo>
                  <a:pt x="27513" y="9212"/>
                  <a:pt x="27836" y="8674"/>
                  <a:pt x="28239" y="8674"/>
                </a:cubicBezTo>
                <a:close/>
                <a:moveTo>
                  <a:pt x="25932" y="12125"/>
                </a:moveTo>
                <a:cubicBezTo>
                  <a:pt x="26019" y="12125"/>
                  <a:pt x="26109" y="12150"/>
                  <a:pt x="26197" y="12208"/>
                </a:cubicBezTo>
                <a:cubicBezTo>
                  <a:pt x="31107" y="15444"/>
                  <a:pt x="36002" y="18699"/>
                  <a:pt x="40884" y="21975"/>
                </a:cubicBezTo>
                <a:cubicBezTo>
                  <a:pt x="41294" y="22249"/>
                  <a:pt x="40973" y="22787"/>
                  <a:pt x="40571" y="22787"/>
                </a:cubicBezTo>
                <a:cubicBezTo>
                  <a:pt x="40484" y="22787"/>
                  <a:pt x="40393" y="22761"/>
                  <a:pt x="40305" y="22702"/>
                </a:cubicBezTo>
                <a:lnTo>
                  <a:pt x="40305" y="22701"/>
                </a:lnTo>
                <a:cubicBezTo>
                  <a:pt x="35417" y="19434"/>
                  <a:pt x="30521" y="16179"/>
                  <a:pt x="25618" y="12934"/>
                </a:cubicBezTo>
                <a:cubicBezTo>
                  <a:pt x="25207" y="12663"/>
                  <a:pt x="25529" y="12125"/>
                  <a:pt x="25932" y="12125"/>
                </a:cubicBezTo>
                <a:close/>
                <a:moveTo>
                  <a:pt x="23626" y="15576"/>
                </a:moveTo>
                <a:cubicBezTo>
                  <a:pt x="23713" y="15576"/>
                  <a:pt x="23804" y="15601"/>
                  <a:pt x="23892" y="15659"/>
                </a:cubicBezTo>
                <a:cubicBezTo>
                  <a:pt x="28800" y="18895"/>
                  <a:pt x="33696" y="22150"/>
                  <a:pt x="38578" y="25426"/>
                </a:cubicBezTo>
                <a:cubicBezTo>
                  <a:pt x="38987" y="25700"/>
                  <a:pt x="38667" y="26238"/>
                  <a:pt x="38266" y="26238"/>
                </a:cubicBezTo>
                <a:cubicBezTo>
                  <a:pt x="38178" y="26238"/>
                  <a:pt x="38087" y="26212"/>
                  <a:pt x="37999" y="26153"/>
                </a:cubicBezTo>
                <a:lnTo>
                  <a:pt x="37999" y="26152"/>
                </a:lnTo>
                <a:cubicBezTo>
                  <a:pt x="33110" y="22885"/>
                  <a:pt x="28215" y="19630"/>
                  <a:pt x="23312" y="16385"/>
                </a:cubicBezTo>
                <a:cubicBezTo>
                  <a:pt x="22900" y="16114"/>
                  <a:pt x="23223" y="15576"/>
                  <a:pt x="23626" y="15576"/>
                </a:cubicBezTo>
                <a:close/>
                <a:moveTo>
                  <a:pt x="21320" y="19027"/>
                </a:moveTo>
                <a:cubicBezTo>
                  <a:pt x="21407" y="19027"/>
                  <a:pt x="21498" y="19052"/>
                  <a:pt x="21586" y="19110"/>
                </a:cubicBezTo>
                <a:cubicBezTo>
                  <a:pt x="26494" y="22345"/>
                  <a:pt x="31388" y="25601"/>
                  <a:pt x="36271" y="28875"/>
                </a:cubicBezTo>
                <a:cubicBezTo>
                  <a:pt x="36681" y="29151"/>
                  <a:pt x="36360" y="29689"/>
                  <a:pt x="35958" y="29689"/>
                </a:cubicBezTo>
                <a:cubicBezTo>
                  <a:pt x="35871" y="29689"/>
                  <a:pt x="35780" y="29663"/>
                  <a:pt x="35692" y="29604"/>
                </a:cubicBezTo>
                <a:lnTo>
                  <a:pt x="35692" y="29603"/>
                </a:lnTo>
                <a:cubicBezTo>
                  <a:pt x="30804" y="26336"/>
                  <a:pt x="25908" y="23081"/>
                  <a:pt x="21005" y="19836"/>
                </a:cubicBezTo>
                <a:cubicBezTo>
                  <a:pt x="20594" y="19565"/>
                  <a:pt x="20916" y="19027"/>
                  <a:pt x="21320" y="19027"/>
                </a:cubicBezTo>
                <a:close/>
                <a:moveTo>
                  <a:pt x="19013" y="22478"/>
                </a:moveTo>
                <a:cubicBezTo>
                  <a:pt x="19100" y="22478"/>
                  <a:pt x="19190" y="22503"/>
                  <a:pt x="19278" y="22561"/>
                </a:cubicBezTo>
                <a:cubicBezTo>
                  <a:pt x="24186" y="25797"/>
                  <a:pt x="29083" y="29052"/>
                  <a:pt x="33965" y="32328"/>
                </a:cubicBezTo>
                <a:cubicBezTo>
                  <a:pt x="34374" y="32602"/>
                  <a:pt x="34054" y="33140"/>
                  <a:pt x="33652" y="33140"/>
                </a:cubicBezTo>
                <a:cubicBezTo>
                  <a:pt x="33565" y="33140"/>
                  <a:pt x="33474" y="33115"/>
                  <a:pt x="33386" y="33055"/>
                </a:cubicBezTo>
                <a:lnTo>
                  <a:pt x="33386" y="33054"/>
                </a:lnTo>
                <a:cubicBezTo>
                  <a:pt x="28496" y="29787"/>
                  <a:pt x="23602" y="26532"/>
                  <a:pt x="18699" y="23287"/>
                </a:cubicBezTo>
                <a:cubicBezTo>
                  <a:pt x="18287" y="23016"/>
                  <a:pt x="18609" y="22478"/>
                  <a:pt x="19013" y="22478"/>
                </a:cubicBezTo>
                <a:close/>
                <a:moveTo>
                  <a:pt x="16706" y="25929"/>
                </a:moveTo>
                <a:cubicBezTo>
                  <a:pt x="16793" y="25929"/>
                  <a:pt x="16884" y="25954"/>
                  <a:pt x="16972" y="26012"/>
                </a:cubicBezTo>
                <a:cubicBezTo>
                  <a:pt x="21881" y="29248"/>
                  <a:pt x="26775" y="32503"/>
                  <a:pt x="31659" y="35779"/>
                </a:cubicBezTo>
                <a:cubicBezTo>
                  <a:pt x="32068" y="36052"/>
                  <a:pt x="31746" y="36591"/>
                  <a:pt x="31344" y="36591"/>
                </a:cubicBezTo>
                <a:cubicBezTo>
                  <a:pt x="31257" y="36591"/>
                  <a:pt x="31166" y="36565"/>
                  <a:pt x="31078" y="36506"/>
                </a:cubicBezTo>
                <a:lnTo>
                  <a:pt x="31078" y="36505"/>
                </a:lnTo>
                <a:cubicBezTo>
                  <a:pt x="26191" y="33238"/>
                  <a:pt x="21294" y="29983"/>
                  <a:pt x="16391" y="26738"/>
                </a:cubicBezTo>
                <a:cubicBezTo>
                  <a:pt x="15980" y="26467"/>
                  <a:pt x="16302" y="25929"/>
                  <a:pt x="16706" y="25929"/>
                </a:cubicBezTo>
                <a:close/>
                <a:moveTo>
                  <a:pt x="14400" y="29380"/>
                </a:moveTo>
                <a:cubicBezTo>
                  <a:pt x="14486" y="29380"/>
                  <a:pt x="14577" y="29405"/>
                  <a:pt x="14665" y="29463"/>
                </a:cubicBezTo>
                <a:cubicBezTo>
                  <a:pt x="19573" y="32699"/>
                  <a:pt x="24469" y="35954"/>
                  <a:pt x="29354" y="39230"/>
                </a:cubicBezTo>
                <a:cubicBezTo>
                  <a:pt x="29761" y="39503"/>
                  <a:pt x="29441" y="40041"/>
                  <a:pt x="29039" y="40041"/>
                </a:cubicBezTo>
                <a:cubicBezTo>
                  <a:pt x="28951" y="40041"/>
                  <a:pt x="28859" y="40015"/>
                  <a:pt x="28771" y="39956"/>
                </a:cubicBezTo>
                <a:cubicBezTo>
                  <a:pt x="23883" y="36689"/>
                  <a:pt x="18989" y="33434"/>
                  <a:pt x="14086" y="30189"/>
                </a:cubicBezTo>
                <a:cubicBezTo>
                  <a:pt x="13673" y="29918"/>
                  <a:pt x="13996" y="29380"/>
                  <a:pt x="14400" y="29380"/>
                </a:cubicBezTo>
                <a:close/>
                <a:moveTo>
                  <a:pt x="12092" y="32831"/>
                </a:moveTo>
                <a:cubicBezTo>
                  <a:pt x="12179" y="32831"/>
                  <a:pt x="12270" y="32856"/>
                  <a:pt x="12357" y="32914"/>
                </a:cubicBezTo>
                <a:cubicBezTo>
                  <a:pt x="17267" y="36149"/>
                  <a:pt x="22162" y="39405"/>
                  <a:pt x="27046" y="42679"/>
                </a:cubicBezTo>
                <a:cubicBezTo>
                  <a:pt x="27453" y="42954"/>
                  <a:pt x="27133" y="43491"/>
                  <a:pt x="26731" y="43491"/>
                </a:cubicBezTo>
                <a:cubicBezTo>
                  <a:pt x="26644" y="43491"/>
                  <a:pt x="26553" y="43466"/>
                  <a:pt x="26465" y="43407"/>
                </a:cubicBezTo>
                <a:cubicBezTo>
                  <a:pt x="21577" y="40140"/>
                  <a:pt x="16681" y="36885"/>
                  <a:pt x="11778" y="33640"/>
                </a:cubicBezTo>
                <a:cubicBezTo>
                  <a:pt x="11367" y="33369"/>
                  <a:pt x="11689" y="32831"/>
                  <a:pt x="12092" y="32831"/>
                </a:cubicBezTo>
                <a:close/>
                <a:moveTo>
                  <a:pt x="9786" y="36282"/>
                </a:moveTo>
                <a:cubicBezTo>
                  <a:pt x="9873" y="36282"/>
                  <a:pt x="9964" y="36307"/>
                  <a:pt x="10052" y="36365"/>
                </a:cubicBezTo>
                <a:cubicBezTo>
                  <a:pt x="14960" y="39601"/>
                  <a:pt x="19856" y="42856"/>
                  <a:pt x="24739" y="46132"/>
                </a:cubicBezTo>
                <a:cubicBezTo>
                  <a:pt x="25147" y="46405"/>
                  <a:pt x="24827" y="46942"/>
                  <a:pt x="24425" y="46942"/>
                </a:cubicBezTo>
                <a:cubicBezTo>
                  <a:pt x="24337" y="46942"/>
                  <a:pt x="24246" y="46917"/>
                  <a:pt x="24157" y="46858"/>
                </a:cubicBezTo>
                <a:cubicBezTo>
                  <a:pt x="19270" y="43591"/>
                  <a:pt x="14375" y="40336"/>
                  <a:pt x="9471" y="37091"/>
                </a:cubicBezTo>
                <a:cubicBezTo>
                  <a:pt x="9060" y="36820"/>
                  <a:pt x="9383" y="36282"/>
                  <a:pt x="9786" y="36282"/>
                </a:cubicBezTo>
                <a:close/>
                <a:moveTo>
                  <a:pt x="24209" y="1"/>
                </a:moveTo>
                <a:cubicBezTo>
                  <a:pt x="23333" y="1357"/>
                  <a:pt x="22455" y="2710"/>
                  <a:pt x="21572" y="4060"/>
                </a:cubicBezTo>
                <a:cubicBezTo>
                  <a:pt x="21925" y="4294"/>
                  <a:pt x="22276" y="4527"/>
                  <a:pt x="22629" y="4762"/>
                </a:cubicBezTo>
                <a:cubicBezTo>
                  <a:pt x="23011" y="4405"/>
                  <a:pt x="23513" y="4219"/>
                  <a:pt x="24029" y="4219"/>
                </a:cubicBezTo>
                <a:cubicBezTo>
                  <a:pt x="24392" y="4219"/>
                  <a:pt x="24761" y="4311"/>
                  <a:pt x="25100" y="4500"/>
                </a:cubicBezTo>
                <a:cubicBezTo>
                  <a:pt x="25134" y="4515"/>
                  <a:pt x="25166" y="4532"/>
                  <a:pt x="25197" y="4554"/>
                </a:cubicBezTo>
                <a:cubicBezTo>
                  <a:pt x="25228" y="4573"/>
                  <a:pt x="25257" y="4595"/>
                  <a:pt x="25282" y="4621"/>
                </a:cubicBezTo>
                <a:cubicBezTo>
                  <a:pt x="26213" y="5345"/>
                  <a:pt x="26450" y="6691"/>
                  <a:pt x="25671" y="7634"/>
                </a:cubicBezTo>
                <a:cubicBezTo>
                  <a:pt x="25268" y="8119"/>
                  <a:pt x="24715" y="8349"/>
                  <a:pt x="24147" y="8349"/>
                </a:cubicBezTo>
                <a:cubicBezTo>
                  <a:pt x="23746" y="8349"/>
                  <a:pt x="23337" y="8235"/>
                  <a:pt x="22968" y="8016"/>
                </a:cubicBezTo>
                <a:cubicBezTo>
                  <a:pt x="22078" y="7489"/>
                  <a:pt x="21737" y="6502"/>
                  <a:pt x="22116" y="5533"/>
                </a:cubicBezTo>
                <a:cubicBezTo>
                  <a:pt x="21766" y="5299"/>
                  <a:pt x="21417" y="5067"/>
                  <a:pt x="21068" y="4836"/>
                </a:cubicBezTo>
                <a:cubicBezTo>
                  <a:pt x="20212" y="6141"/>
                  <a:pt x="19357" y="7445"/>
                  <a:pt x="18498" y="8747"/>
                </a:cubicBezTo>
                <a:cubicBezTo>
                  <a:pt x="18837" y="8972"/>
                  <a:pt x="19176" y="9197"/>
                  <a:pt x="19515" y="9422"/>
                </a:cubicBezTo>
                <a:cubicBezTo>
                  <a:pt x="19897" y="9065"/>
                  <a:pt x="20400" y="8879"/>
                  <a:pt x="20916" y="8879"/>
                </a:cubicBezTo>
                <a:cubicBezTo>
                  <a:pt x="21278" y="8879"/>
                  <a:pt x="21647" y="8971"/>
                  <a:pt x="21986" y="9161"/>
                </a:cubicBezTo>
                <a:cubicBezTo>
                  <a:pt x="22020" y="9174"/>
                  <a:pt x="22053" y="9193"/>
                  <a:pt x="22083" y="9214"/>
                </a:cubicBezTo>
                <a:cubicBezTo>
                  <a:pt x="22112" y="9234"/>
                  <a:pt x="22141" y="9256"/>
                  <a:pt x="22167" y="9280"/>
                </a:cubicBezTo>
                <a:cubicBezTo>
                  <a:pt x="23099" y="10006"/>
                  <a:pt x="23336" y="11352"/>
                  <a:pt x="22555" y="12295"/>
                </a:cubicBezTo>
                <a:cubicBezTo>
                  <a:pt x="22154" y="12780"/>
                  <a:pt x="21601" y="13010"/>
                  <a:pt x="21032" y="13010"/>
                </a:cubicBezTo>
                <a:cubicBezTo>
                  <a:pt x="20631" y="13010"/>
                  <a:pt x="20222" y="12896"/>
                  <a:pt x="19853" y="12677"/>
                </a:cubicBezTo>
                <a:cubicBezTo>
                  <a:pt x="18963" y="12148"/>
                  <a:pt x="18622" y="11163"/>
                  <a:pt x="19000" y="10192"/>
                </a:cubicBezTo>
                <a:cubicBezTo>
                  <a:pt x="18663" y="9967"/>
                  <a:pt x="18326" y="9744"/>
                  <a:pt x="17988" y="9520"/>
                </a:cubicBezTo>
                <a:cubicBezTo>
                  <a:pt x="17128" y="10821"/>
                  <a:pt x="16267" y="12123"/>
                  <a:pt x="15406" y="13423"/>
                </a:cubicBezTo>
                <a:cubicBezTo>
                  <a:pt x="15737" y="13643"/>
                  <a:pt x="16069" y="13863"/>
                  <a:pt x="16400" y="14083"/>
                </a:cubicBezTo>
                <a:cubicBezTo>
                  <a:pt x="16782" y="13726"/>
                  <a:pt x="17284" y="13540"/>
                  <a:pt x="17800" y="13540"/>
                </a:cubicBezTo>
                <a:cubicBezTo>
                  <a:pt x="18163" y="13540"/>
                  <a:pt x="18532" y="13632"/>
                  <a:pt x="18871" y="13822"/>
                </a:cubicBezTo>
                <a:cubicBezTo>
                  <a:pt x="18905" y="13835"/>
                  <a:pt x="18937" y="13854"/>
                  <a:pt x="18968" y="13875"/>
                </a:cubicBezTo>
                <a:cubicBezTo>
                  <a:pt x="18999" y="13893"/>
                  <a:pt x="19028" y="13916"/>
                  <a:pt x="19053" y="13941"/>
                </a:cubicBezTo>
                <a:cubicBezTo>
                  <a:pt x="19984" y="14665"/>
                  <a:pt x="20221" y="16012"/>
                  <a:pt x="19442" y="16956"/>
                </a:cubicBezTo>
                <a:cubicBezTo>
                  <a:pt x="19039" y="17441"/>
                  <a:pt x="18486" y="17671"/>
                  <a:pt x="17918" y="17671"/>
                </a:cubicBezTo>
                <a:cubicBezTo>
                  <a:pt x="17517" y="17671"/>
                  <a:pt x="17108" y="17557"/>
                  <a:pt x="16739" y="17338"/>
                </a:cubicBezTo>
                <a:cubicBezTo>
                  <a:pt x="15849" y="16809"/>
                  <a:pt x="15509" y="15824"/>
                  <a:pt x="15887" y="14853"/>
                </a:cubicBezTo>
                <a:cubicBezTo>
                  <a:pt x="15556" y="14633"/>
                  <a:pt x="15227" y="14415"/>
                  <a:pt x="14897" y="14195"/>
                </a:cubicBezTo>
                <a:cubicBezTo>
                  <a:pt x="14033" y="15495"/>
                  <a:pt x="13170" y="16796"/>
                  <a:pt x="12311" y="18098"/>
                </a:cubicBezTo>
                <a:cubicBezTo>
                  <a:pt x="12635" y="18312"/>
                  <a:pt x="12959" y="18527"/>
                  <a:pt x="13283" y="18744"/>
                </a:cubicBezTo>
                <a:cubicBezTo>
                  <a:pt x="13665" y="18386"/>
                  <a:pt x="14167" y="18200"/>
                  <a:pt x="14683" y="18200"/>
                </a:cubicBezTo>
                <a:cubicBezTo>
                  <a:pt x="15046" y="18200"/>
                  <a:pt x="15415" y="18292"/>
                  <a:pt x="15754" y="18481"/>
                </a:cubicBezTo>
                <a:cubicBezTo>
                  <a:pt x="15788" y="18496"/>
                  <a:pt x="15820" y="18513"/>
                  <a:pt x="15851" y="18536"/>
                </a:cubicBezTo>
                <a:cubicBezTo>
                  <a:pt x="15882" y="18554"/>
                  <a:pt x="15909" y="18577"/>
                  <a:pt x="15935" y="18602"/>
                </a:cubicBezTo>
                <a:cubicBezTo>
                  <a:pt x="16867" y="19326"/>
                  <a:pt x="17104" y="20673"/>
                  <a:pt x="16323" y="21615"/>
                </a:cubicBezTo>
                <a:cubicBezTo>
                  <a:pt x="15921" y="22101"/>
                  <a:pt x="15369" y="22330"/>
                  <a:pt x="14800" y="22330"/>
                </a:cubicBezTo>
                <a:cubicBezTo>
                  <a:pt x="14399" y="22330"/>
                  <a:pt x="13990" y="22216"/>
                  <a:pt x="13620" y="21997"/>
                </a:cubicBezTo>
                <a:cubicBezTo>
                  <a:pt x="12731" y="21470"/>
                  <a:pt x="12390" y="20484"/>
                  <a:pt x="12768" y="19514"/>
                </a:cubicBezTo>
                <a:cubicBezTo>
                  <a:pt x="12446" y="19299"/>
                  <a:pt x="12124" y="19084"/>
                  <a:pt x="11800" y="18870"/>
                </a:cubicBezTo>
                <a:cubicBezTo>
                  <a:pt x="10941" y="20172"/>
                  <a:pt x="10084" y="21475"/>
                  <a:pt x="9229" y="22779"/>
                </a:cubicBezTo>
                <a:cubicBezTo>
                  <a:pt x="9542" y="22987"/>
                  <a:pt x="9856" y="23195"/>
                  <a:pt x="10168" y="23403"/>
                </a:cubicBezTo>
                <a:cubicBezTo>
                  <a:pt x="10550" y="23047"/>
                  <a:pt x="11053" y="22860"/>
                  <a:pt x="11569" y="22860"/>
                </a:cubicBezTo>
                <a:cubicBezTo>
                  <a:pt x="11931" y="22860"/>
                  <a:pt x="12300" y="22952"/>
                  <a:pt x="12639" y="23142"/>
                </a:cubicBezTo>
                <a:cubicBezTo>
                  <a:pt x="12673" y="23157"/>
                  <a:pt x="12705" y="23174"/>
                  <a:pt x="12736" y="23197"/>
                </a:cubicBezTo>
                <a:cubicBezTo>
                  <a:pt x="12766" y="23215"/>
                  <a:pt x="12795" y="23238"/>
                  <a:pt x="12821" y="23261"/>
                </a:cubicBezTo>
                <a:cubicBezTo>
                  <a:pt x="13753" y="23986"/>
                  <a:pt x="13990" y="25334"/>
                  <a:pt x="13210" y="26276"/>
                </a:cubicBezTo>
                <a:cubicBezTo>
                  <a:pt x="12808" y="26762"/>
                  <a:pt x="12255" y="26991"/>
                  <a:pt x="11686" y="26991"/>
                </a:cubicBezTo>
                <a:cubicBezTo>
                  <a:pt x="11285" y="26991"/>
                  <a:pt x="10876" y="26877"/>
                  <a:pt x="10507" y="26658"/>
                </a:cubicBezTo>
                <a:cubicBezTo>
                  <a:pt x="9617" y="26131"/>
                  <a:pt x="9276" y="25145"/>
                  <a:pt x="9655" y="24173"/>
                </a:cubicBezTo>
                <a:cubicBezTo>
                  <a:pt x="9344" y="23967"/>
                  <a:pt x="9033" y="23761"/>
                  <a:pt x="8721" y="23553"/>
                </a:cubicBezTo>
                <a:cubicBezTo>
                  <a:pt x="7867" y="24858"/>
                  <a:pt x="7016" y="26165"/>
                  <a:pt x="6169" y="27476"/>
                </a:cubicBezTo>
                <a:cubicBezTo>
                  <a:pt x="6464" y="27672"/>
                  <a:pt x="6759" y="27868"/>
                  <a:pt x="7054" y="28064"/>
                </a:cubicBezTo>
                <a:cubicBezTo>
                  <a:pt x="7436" y="27708"/>
                  <a:pt x="7939" y="27521"/>
                  <a:pt x="8454" y="27521"/>
                </a:cubicBezTo>
                <a:cubicBezTo>
                  <a:pt x="8817" y="27521"/>
                  <a:pt x="9186" y="27613"/>
                  <a:pt x="9525" y="27803"/>
                </a:cubicBezTo>
                <a:cubicBezTo>
                  <a:pt x="9559" y="27817"/>
                  <a:pt x="9592" y="27835"/>
                  <a:pt x="9622" y="27856"/>
                </a:cubicBezTo>
                <a:cubicBezTo>
                  <a:pt x="9653" y="27875"/>
                  <a:pt x="9680" y="27897"/>
                  <a:pt x="9706" y="27922"/>
                </a:cubicBezTo>
                <a:cubicBezTo>
                  <a:pt x="10638" y="28647"/>
                  <a:pt x="10875" y="29993"/>
                  <a:pt x="10094" y="30935"/>
                </a:cubicBezTo>
                <a:cubicBezTo>
                  <a:pt x="9692" y="31421"/>
                  <a:pt x="9139" y="31651"/>
                  <a:pt x="8570" y="31651"/>
                </a:cubicBezTo>
                <a:cubicBezTo>
                  <a:pt x="8169" y="31651"/>
                  <a:pt x="7760" y="31537"/>
                  <a:pt x="7391" y="31319"/>
                </a:cubicBezTo>
                <a:cubicBezTo>
                  <a:pt x="6502" y="30791"/>
                  <a:pt x="6163" y="29804"/>
                  <a:pt x="6539" y="28834"/>
                </a:cubicBezTo>
                <a:cubicBezTo>
                  <a:pt x="6248" y="28640"/>
                  <a:pt x="5956" y="28446"/>
                  <a:pt x="5665" y="28253"/>
                </a:cubicBezTo>
                <a:cubicBezTo>
                  <a:pt x="4820" y="29564"/>
                  <a:pt x="3980" y="30878"/>
                  <a:pt x="3145" y="32195"/>
                </a:cubicBezTo>
                <a:cubicBezTo>
                  <a:pt x="3409" y="32372"/>
                  <a:pt x="3675" y="32548"/>
                  <a:pt x="3939" y="32725"/>
                </a:cubicBezTo>
                <a:cubicBezTo>
                  <a:pt x="4321" y="32368"/>
                  <a:pt x="4824" y="32181"/>
                  <a:pt x="5340" y="32181"/>
                </a:cubicBezTo>
                <a:cubicBezTo>
                  <a:pt x="5702" y="32181"/>
                  <a:pt x="6071" y="32273"/>
                  <a:pt x="6410" y="32462"/>
                </a:cubicBezTo>
                <a:cubicBezTo>
                  <a:pt x="6444" y="32478"/>
                  <a:pt x="6478" y="32497"/>
                  <a:pt x="6507" y="32517"/>
                </a:cubicBezTo>
                <a:cubicBezTo>
                  <a:pt x="6538" y="32536"/>
                  <a:pt x="6567" y="32558"/>
                  <a:pt x="6592" y="32583"/>
                </a:cubicBezTo>
                <a:cubicBezTo>
                  <a:pt x="7524" y="33308"/>
                  <a:pt x="7761" y="34654"/>
                  <a:pt x="6981" y="35596"/>
                </a:cubicBezTo>
                <a:cubicBezTo>
                  <a:pt x="6579" y="36082"/>
                  <a:pt x="6026" y="36312"/>
                  <a:pt x="5457" y="36312"/>
                </a:cubicBezTo>
                <a:cubicBezTo>
                  <a:pt x="5056" y="36312"/>
                  <a:pt x="4647" y="36197"/>
                  <a:pt x="4278" y="35978"/>
                </a:cubicBezTo>
                <a:cubicBezTo>
                  <a:pt x="3388" y="35452"/>
                  <a:pt x="3049" y="34465"/>
                  <a:pt x="3426" y="33495"/>
                </a:cubicBezTo>
                <a:cubicBezTo>
                  <a:pt x="3167" y="33321"/>
                  <a:pt x="2908" y="33149"/>
                  <a:pt x="2647" y="32977"/>
                </a:cubicBezTo>
                <a:cubicBezTo>
                  <a:pt x="1757" y="34385"/>
                  <a:pt x="874" y="35798"/>
                  <a:pt x="0" y="37214"/>
                </a:cubicBezTo>
                <a:cubicBezTo>
                  <a:pt x="8450" y="42712"/>
                  <a:pt x="16903" y="48208"/>
                  <a:pt x="25354" y="53702"/>
                </a:cubicBezTo>
                <a:cubicBezTo>
                  <a:pt x="26819" y="51512"/>
                  <a:pt x="28261" y="49303"/>
                  <a:pt x="29700" y="47095"/>
                </a:cubicBezTo>
                <a:cubicBezTo>
                  <a:pt x="36324" y="36924"/>
                  <a:pt x="42808" y="26653"/>
                  <a:pt x="49542" y="16554"/>
                </a:cubicBezTo>
                <a:cubicBezTo>
                  <a:pt x="40986" y="11202"/>
                  <a:pt x="32643" y="5533"/>
                  <a:pt x="2420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8" name="Picture 4" descr="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t="26624" r="9539" b="23438"/>
          <a:stretch/>
        </p:blipFill>
        <p:spPr bwMode="auto">
          <a:xfrm>
            <a:off x="3928932" y="2792600"/>
            <a:ext cx="5035659" cy="2079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160" y="1998476"/>
            <a:ext cx="740945" cy="46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9" name="Прямоугольник 178"/>
          <p:cNvSpPr/>
          <p:nvPr/>
        </p:nvSpPr>
        <p:spPr>
          <a:xfrm>
            <a:off x="4932969" y="1880427"/>
            <a:ext cx="979331" cy="95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80" name="Прямоугольник 179"/>
          <p:cNvSpPr/>
          <p:nvPr/>
        </p:nvSpPr>
        <p:spPr>
          <a:xfrm>
            <a:off x="4932968" y="2485427"/>
            <a:ext cx="979331" cy="98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</p:spTree>
    <p:extLst>
      <p:ext uri="{BB962C8B-B14F-4D97-AF65-F5344CB8AC3E}">
        <p14:creationId xmlns:p14="http://schemas.microsoft.com/office/powerpoint/2010/main" val="3751489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1920" y="50059"/>
            <a:ext cx="8839199" cy="1096165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МАСТЕРСТВА ПЕДАГОГОВ ФИНАНСОВОЙ ГРАМОТНОСТИ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ПЕРЕМЕНА»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4640" y="3002379"/>
            <a:ext cx="2775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Номинации:</a:t>
            </a:r>
          </a:p>
        </p:txBody>
      </p:sp>
      <p:grpSp>
        <p:nvGrpSpPr>
          <p:cNvPr id="118" name="Google Shape;7889;p85"/>
          <p:cNvGrpSpPr/>
          <p:nvPr/>
        </p:nvGrpSpPr>
        <p:grpSpPr>
          <a:xfrm>
            <a:off x="245645" y="200888"/>
            <a:ext cx="496820" cy="342714"/>
            <a:chOff x="5197967" y="3714018"/>
            <a:chExt cx="386455" cy="287569"/>
          </a:xfrm>
        </p:grpSpPr>
        <p:sp>
          <p:nvSpPr>
            <p:cNvPr id="119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32738" y="1262927"/>
            <a:ext cx="4823425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конкурса: 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(воспитатели)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ОО: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дошкольного; общего; среднего профессионального;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детей-сирот и детей, оставшихся без попечения родителей; дополнительного образования детей,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реализующие программу по финансовой грамотности в своей профессиональной деятельности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621" y="3422587"/>
            <a:ext cx="52733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Лучшее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обеспечение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программы по ФГ;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Конкурс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технологий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обучении ФГ;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Лучшая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реализации программы ФГ;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практики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ФГ для детей-сирот и детей, оставшихся без попечения родителей.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7" name="Google Shape;8444;p86"/>
          <p:cNvGrpSpPr/>
          <p:nvPr/>
        </p:nvGrpSpPr>
        <p:grpSpPr>
          <a:xfrm>
            <a:off x="5112952" y="1830300"/>
            <a:ext cx="3972277" cy="3200166"/>
            <a:chOff x="2137005" y="1523256"/>
            <a:chExt cx="415817" cy="355734"/>
          </a:xfrm>
        </p:grpSpPr>
        <p:sp>
          <p:nvSpPr>
            <p:cNvPr id="148" name="Google Shape;8445;p86"/>
            <p:cNvSpPr/>
            <p:nvPr/>
          </p:nvSpPr>
          <p:spPr>
            <a:xfrm>
              <a:off x="2143027" y="1845139"/>
              <a:ext cx="403643" cy="27934"/>
            </a:xfrm>
            <a:custGeom>
              <a:avLst/>
              <a:gdLst/>
              <a:ahLst/>
              <a:cxnLst/>
              <a:rect l="l" t="t" r="r" b="b"/>
              <a:pathLst>
                <a:path w="15418" h="1067" extrusionOk="0">
                  <a:moveTo>
                    <a:pt x="294" y="0"/>
                  </a:moveTo>
                  <a:cubicBezTo>
                    <a:pt x="131" y="0"/>
                    <a:pt x="1" y="130"/>
                    <a:pt x="1" y="289"/>
                  </a:cubicBezTo>
                  <a:lnTo>
                    <a:pt x="1" y="774"/>
                  </a:lnTo>
                  <a:cubicBezTo>
                    <a:pt x="1" y="937"/>
                    <a:pt x="131" y="1062"/>
                    <a:pt x="294" y="1067"/>
                  </a:cubicBezTo>
                  <a:lnTo>
                    <a:pt x="15129" y="1067"/>
                  </a:lnTo>
                  <a:cubicBezTo>
                    <a:pt x="15287" y="1067"/>
                    <a:pt x="15417" y="937"/>
                    <a:pt x="15417" y="774"/>
                  </a:cubicBezTo>
                  <a:lnTo>
                    <a:pt x="15417" y="289"/>
                  </a:lnTo>
                  <a:cubicBezTo>
                    <a:pt x="15417" y="130"/>
                    <a:pt x="15287" y="0"/>
                    <a:pt x="15129" y="0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446;p86"/>
            <p:cNvSpPr/>
            <p:nvPr/>
          </p:nvSpPr>
          <p:spPr>
            <a:xfrm>
              <a:off x="2509520" y="1845139"/>
              <a:ext cx="37149" cy="27803"/>
            </a:xfrm>
            <a:custGeom>
              <a:avLst/>
              <a:gdLst/>
              <a:ahLst/>
              <a:cxnLst/>
              <a:rect l="l" t="t" r="r" b="b"/>
              <a:pathLst>
                <a:path w="1419" h="1062" extrusionOk="0">
                  <a:moveTo>
                    <a:pt x="1" y="0"/>
                  </a:moveTo>
                  <a:cubicBezTo>
                    <a:pt x="159" y="0"/>
                    <a:pt x="289" y="130"/>
                    <a:pt x="289" y="289"/>
                  </a:cubicBezTo>
                  <a:lnTo>
                    <a:pt x="289" y="774"/>
                  </a:lnTo>
                  <a:cubicBezTo>
                    <a:pt x="289" y="932"/>
                    <a:pt x="159" y="1062"/>
                    <a:pt x="1" y="1062"/>
                  </a:cubicBezTo>
                  <a:lnTo>
                    <a:pt x="1130" y="1062"/>
                  </a:lnTo>
                  <a:cubicBezTo>
                    <a:pt x="1288" y="1062"/>
                    <a:pt x="1418" y="932"/>
                    <a:pt x="1418" y="774"/>
                  </a:cubicBezTo>
                  <a:lnTo>
                    <a:pt x="1418" y="289"/>
                  </a:lnTo>
                  <a:cubicBezTo>
                    <a:pt x="1418" y="130"/>
                    <a:pt x="1288" y="0"/>
                    <a:pt x="1130" y="0"/>
                  </a:cubicBez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448;p86"/>
            <p:cNvSpPr/>
            <p:nvPr/>
          </p:nvSpPr>
          <p:spPr>
            <a:xfrm>
              <a:off x="2158499" y="1612975"/>
              <a:ext cx="372803" cy="232190"/>
            </a:xfrm>
            <a:custGeom>
              <a:avLst/>
              <a:gdLst/>
              <a:ahLst/>
              <a:cxnLst/>
              <a:rect l="l" t="t" r="r" b="b"/>
              <a:pathLst>
                <a:path w="14240" h="8869" extrusionOk="0">
                  <a:moveTo>
                    <a:pt x="13274" y="0"/>
                  </a:moveTo>
                  <a:lnTo>
                    <a:pt x="13274" y="7552"/>
                  </a:lnTo>
                  <a:cubicBezTo>
                    <a:pt x="13274" y="7711"/>
                    <a:pt x="13145" y="7840"/>
                    <a:pt x="12986" y="7840"/>
                  </a:cubicBezTo>
                  <a:lnTo>
                    <a:pt x="1" y="7840"/>
                  </a:lnTo>
                  <a:lnTo>
                    <a:pt x="1" y="8580"/>
                  </a:lnTo>
                  <a:cubicBezTo>
                    <a:pt x="1" y="8739"/>
                    <a:pt x="130" y="8868"/>
                    <a:pt x="294" y="8868"/>
                  </a:cubicBezTo>
                  <a:lnTo>
                    <a:pt x="13947" y="8868"/>
                  </a:lnTo>
                  <a:cubicBezTo>
                    <a:pt x="14105" y="8868"/>
                    <a:pt x="14235" y="8739"/>
                    <a:pt x="14235" y="8580"/>
                  </a:cubicBezTo>
                  <a:lnTo>
                    <a:pt x="14235" y="293"/>
                  </a:lnTo>
                  <a:cubicBezTo>
                    <a:pt x="14240" y="130"/>
                    <a:pt x="14110" y="0"/>
                    <a:pt x="13947" y="0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450;p86"/>
            <p:cNvSpPr/>
            <p:nvPr/>
          </p:nvSpPr>
          <p:spPr>
            <a:xfrm>
              <a:off x="2182899" y="1637244"/>
              <a:ext cx="324030" cy="183522"/>
            </a:xfrm>
            <a:custGeom>
              <a:avLst/>
              <a:gdLst/>
              <a:ahLst/>
              <a:cxnLst/>
              <a:rect l="l" t="t" r="r" b="b"/>
              <a:pathLst>
                <a:path w="12377" h="7010" extrusionOk="0">
                  <a:moveTo>
                    <a:pt x="11559" y="0"/>
                  </a:moveTo>
                  <a:lnTo>
                    <a:pt x="11559" y="5318"/>
                  </a:lnTo>
                  <a:cubicBezTo>
                    <a:pt x="11559" y="5799"/>
                    <a:pt x="11165" y="6193"/>
                    <a:pt x="10680" y="6193"/>
                  </a:cubicBezTo>
                  <a:lnTo>
                    <a:pt x="1" y="6193"/>
                  </a:lnTo>
                  <a:lnTo>
                    <a:pt x="1" y="7009"/>
                  </a:lnTo>
                  <a:lnTo>
                    <a:pt x="12376" y="7009"/>
                  </a:lnTo>
                  <a:lnTo>
                    <a:pt x="12376" y="0"/>
                  </a:lnTo>
                  <a:close/>
                </a:path>
              </a:pathLst>
            </a:custGeom>
            <a:solidFill>
              <a:srgbClr val="AFB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451;p86"/>
            <p:cNvSpPr/>
            <p:nvPr/>
          </p:nvSpPr>
          <p:spPr>
            <a:xfrm>
              <a:off x="2238505" y="1808671"/>
              <a:ext cx="81263" cy="36495"/>
            </a:xfrm>
            <a:custGeom>
              <a:avLst/>
              <a:gdLst/>
              <a:ahLst/>
              <a:cxnLst/>
              <a:rect l="l" t="t" r="r" b="b"/>
              <a:pathLst>
                <a:path w="3104" h="1394" extrusionOk="0">
                  <a:moveTo>
                    <a:pt x="586" y="0"/>
                  </a:moveTo>
                  <a:cubicBezTo>
                    <a:pt x="260" y="0"/>
                    <a:pt x="0" y="264"/>
                    <a:pt x="0" y="591"/>
                  </a:cubicBezTo>
                  <a:lnTo>
                    <a:pt x="0" y="1393"/>
                  </a:lnTo>
                  <a:lnTo>
                    <a:pt x="3104" y="1393"/>
                  </a:lnTo>
                  <a:lnTo>
                    <a:pt x="3099" y="591"/>
                  </a:lnTo>
                  <a:cubicBezTo>
                    <a:pt x="3099" y="264"/>
                    <a:pt x="2835" y="0"/>
                    <a:pt x="2508" y="0"/>
                  </a:cubicBezTo>
                  <a:close/>
                </a:path>
              </a:pathLst>
            </a:custGeom>
            <a:solidFill>
              <a:srgbClr val="F5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452;p86"/>
            <p:cNvSpPr/>
            <p:nvPr/>
          </p:nvSpPr>
          <p:spPr>
            <a:xfrm>
              <a:off x="2280498" y="1808671"/>
              <a:ext cx="39270" cy="36495"/>
            </a:xfrm>
            <a:custGeom>
              <a:avLst/>
              <a:gdLst/>
              <a:ahLst/>
              <a:cxnLst/>
              <a:rect l="l" t="t" r="r" b="b"/>
              <a:pathLst>
                <a:path w="1500" h="1394" extrusionOk="0">
                  <a:moveTo>
                    <a:pt x="1" y="0"/>
                  </a:moveTo>
                  <a:cubicBezTo>
                    <a:pt x="323" y="0"/>
                    <a:pt x="587" y="264"/>
                    <a:pt x="587" y="591"/>
                  </a:cubicBezTo>
                  <a:lnTo>
                    <a:pt x="587" y="1393"/>
                  </a:lnTo>
                  <a:lnTo>
                    <a:pt x="1500" y="1393"/>
                  </a:lnTo>
                  <a:lnTo>
                    <a:pt x="1500" y="591"/>
                  </a:lnTo>
                  <a:cubicBezTo>
                    <a:pt x="1500" y="264"/>
                    <a:pt x="1235" y="0"/>
                    <a:pt x="909" y="0"/>
                  </a:cubicBezTo>
                  <a:close/>
                </a:path>
              </a:pathLst>
            </a:custGeom>
            <a:solidFill>
              <a:srgbClr val="F3F5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454;p86"/>
            <p:cNvSpPr/>
            <p:nvPr/>
          </p:nvSpPr>
          <p:spPr>
            <a:xfrm>
              <a:off x="2137005" y="1523256"/>
              <a:ext cx="415817" cy="355734"/>
            </a:xfrm>
            <a:custGeom>
              <a:avLst/>
              <a:gdLst/>
              <a:ahLst/>
              <a:cxnLst/>
              <a:rect l="l" t="t" r="r" b="b"/>
              <a:pathLst>
                <a:path w="15883" h="13588" extrusionOk="0">
                  <a:moveTo>
                    <a:pt x="7940" y="465"/>
                  </a:moveTo>
                  <a:cubicBezTo>
                    <a:pt x="7953" y="465"/>
                    <a:pt x="7966" y="466"/>
                    <a:pt x="7980" y="468"/>
                  </a:cubicBezTo>
                  <a:cubicBezTo>
                    <a:pt x="8124" y="487"/>
                    <a:pt x="8234" y="612"/>
                    <a:pt x="8234" y="761"/>
                  </a:cubicBezTo>
                  <a:cubicBezTo>
                    <a:pt x="8234" y="939"/>
                    <a:pt x="8087" y="1056"/>
                    <a:pt x="7935" y="1056"/>
                  </a:cubicBezTo>
                  <a:cubicBezTo>
                    <a:pt x="7858" y="1056"/>
                    <a:pt x="7780" y="1026"/>
                    <a:pt x="7720" y="958"/>
                  </a:cubicBezTo>
                  <a:cubicBezTo>
                    <a:pt x="7547" y="761"/>
                    <a:pt x="7690" y="465"/>
                    <a:pt x="7940" y="465"/>
                  </a:cubicBezTo>
                  <a:close/>
                  <a:moveTo>
                    <a:pt x="8681" y="929"/>
                  </a:moveTo>
                  <a:lnTo>
                    <a:pt x="10963" y="3196"/>
                  </a:lnTo>
                  <a:lnTo>
                    <a:pt x="4920" y="3196"/>
                  </a:lnTo>
                  <a:lnTo>
                    <a:pt x="7202" y="929"/>
                  </a:lnTo>
                  <a:cubicBezTo>
                    <a:pt x="7278" y="1275"/>
                    <a:pt x="7586" y="1520"/>
                    <a:pt x="7941" y="1520"/>
                  </a:cubicBezTo>
                  <a:cubicBezTo>
                    <a:pt x="8297" y="1520"/>
                    <a:pt x="8604" y="1275"/>
                    <a:pt x="8681" y="929"/>
                  </a:cubicBezTo>
                  <a:close/>
                  <a:moveTo>
                    <a:pt x="6210" y="11136"/>
                  </a:moveTo>
                  <a:cubicBezTo>
                    <a:pt x="6445" y="11136"/>
                    <a:pt x="6431" y="11138"/>
                    <a:pt x="6457" y="11142"/>
                  </a:cubicBezTo>
                  <a:cubicBezTo>
                    <a:pt x="6625" y="11176"/>
                    <a:pt x="6745" y="11320"/>
                    <a:pt x="6745" y="11493"/>
                  </a:cubicBezTo>
                  <a:lnTo>
                    <a:pt x="6745" y="12060"/>
                  </a:lnTo>
                  <a:lnTo>
                    <a:pt x="4113" y="12060"/>
                  </a:lnTo>
                  <a:lnTo>
                    <a:pt x="4113" y="11493"/>
                  </a:lnTo>
                  <a:cubicBezTo>
                    <a:pt x="4113" y="11296"/>
                    <a:pt x="4271" y="11138"/>
                    <a:pt x="4468" y="11138"/>
                  </a:cubicBezTo>
                  <a:cubicBezTo>
                    <a:pt x="5491" y="11138"/>
                    <a:pt x="5975" y="11136"/>
                    <a:pt x="6210" y="11136"/>
                  </a:cubicBezTo>
                  <a:close/>
                  <a:moveTo>
                    <a:pt x="14768" y="3658"/>
                  </a:moveTo>
                  <a:cubicBezTo>
                    <a:pt x="14802" y="3662"/>
                    <a:pt x="14826" y="3686"/>
                    <a:pt x="14826" y="3715"/>
                  </a:cubicBezTo>
                  <a:lnTo>
                    <a:pt x="14826" y="12002"/>
                  </a:lnTo>
                  <a:cubicBezTo>
                    <a:pt x="14826" y="12031"/>
                    <a:pt x="14802" y="12055"/>
                    <a:pt x="14768" y="12060"/>
                  </a:cubicBezTo>
                  <a:lnTo>
                    <a:pt x="7211" y="12060"/>
                  </a:lnTo>
                  <a:lnTo>
                    <a:pt x="7211" y="11594"/>
                  </a:lnTo>
                  <a:lnTo>
                    <a:pt x="14129" y="11594"/>
                  </a:lnTo>
                  <a:cubicBezTo>
                    <a:pt x="14254" y="11594"/>
                    <a:pt x="14360" y="11488"/>
                    <a:pt x="14360" y="11363"/>
                  </a:cubicBezTo>
                  <a:lnTo>
                    <a:pt x="14360" y="4354"/>
                  </a:lnTo>
                  <a:cubicBezTo>
                    <a:pt x="14360" y="4229"/>
                    <a:pt x="14254" y="4124"/>
                    <a:pt x="14129" y="4124"/>
                  </a:cubicBezTo>
                  <a:lnTo>
                    <a:pt x="4189" y="4124"/>
                  </a:lnTo>
                  <a:cubicBezTo>
                    <a:pt x="3877" y="4124"/>
                    <a:pt x="3877" y="4590"/>
                    <a:pt x="4189" y="4590"/>
                  </a:cubicBezTo>
                  <a:lnTo>
                    <a:pt x="13894" y="4590"/>
                  </a:lnTo>
                  <a:lnTo>
                    <a:pt x="13894" y="11133"/>
                  </a:lnTo>
                  <a:lnTo>
                    <a:pt x="7130" y="11133"/>
                  </a:lnTo>
                  <a:cubicBezTo>
                    <a:pt x="7000" y="10873"/>
                    <a:pt x="6750" y="10696"/>
                    <a:pt x="6462" y="10672"/>
                  </a:cubicBezTo>
                  <a:cubicBezTo>
                    <a:pt x="6430" y="10670"/>
                    <a:pt x="6193" y="10669"/>
                    <a:pt x="5891" y="10669"/>
                  </a:cubicBezTo>
                  <a:cubicBezTo>
                    <a:pt x="5286" y="10669"/>
                    <a:pt x="4418" y="10672"/>
                    <a:pt x="4396" y="10672"/>
                  </a:cubicBezTo>
                  <a:cubicBezTo>
                    <a:pt x="4108" y="10696"/>
                    <a:pt x="3853" y="10873"/>
                    <a:pt x="3728" y="11133"/>
                  </a:cubicBezTo>
                  <a:lnTo>
                    <a:pt x="1984" y="11133"/>
                  </a:lnTo>
                  <a:lnTo>
                    <a:pt x="1984" y="4590"/>
                  </a:lnTo>
                  <a:lnTo>
                    <a:pt x="3320" y="4590"/>
                  </a:lnTo>
                  <a:cubicBezTo>
                    <a:pt x="3627" y="4590"/>
                    <a:pt x="3627" y="4124"/>
                    <a:pt x="3320" y="4124"/>
                  </a:cubicBezTo>
                  <a:lnTo>
                    <a:pt x="1754" y="4124"/>
                  </a:lnTo>
                  <a:cubicBezTo>
                    <a:pt x="1624" y="4124"/>
                    <a:pt x="1523" y="4229"/>
                    <a:pt x="1523" y="4354"/>
                  </a:cubicBezTo>
                  <a:lnTo>
                    <a:pt x="1523" y="11363"/>
                  </a:lnTo>
                  <a:cubicBezTo>
                    <a:pt x="1523" y="11488"/>
                    <a:pt x="1624" y="11594"/>
                    <a:pt x="1754" y="11594"/>
                  </a:cubicBezTo>
                  <a:lnTo>
                    <a:pt x="3647" y="11594"/>
                  </a:lnTo>
                  <a:lnTo>
                    <a:pt x="3647" y="12060"/>
                  </a:lnTo>
                  <a:lnTo>
                    <a:pt x="1115" y="12060"/>
                  </a:lnTo>
                  <a:cubicBezTo>
                    <a:pt x="1081" y="12055"/>
                    <a:pt x="1057" y="12031"/>
                    <a:pt x="1057" y="12002"/>
                  </a:cubicBezTo>
                  <a:lnTo>
                    <a:pt x="1057" y="3715"/>
                  </a:lnTo>
                  <a:cubicBezTo>
                    <a:pt x="1057" y="3686"/>
                    <a:pt x="1081" y="3662"/>
                    <a:pt x="1115" y="3658"/>
                  </a:cubicBezTo>
                  <a:close/>
                  <a:moveTo>
                    <a:pt x="7941" y="1"/>
                  </a:moveTo>
                  <a:cubicBezTo>
                    <a:pt x="7654" y="1"/>
                    <a:pt x="7367" y="110"/>
                    <a:pt x="7149" y="328"/>
                  </a:cubicBezTo>
                  <a:lnTo>
                    <a:pt x="4257" y="3196"/>
                  </a:lnTo>
                  <a:lnTo>
                    <a:pt x="1115" y="3196"/>
                  </a:lnTo>
                  <a:cubicBezTo>
                    <a:pt x="827" y="3196"/>
                    <a:pt x="591" y="3427"/>
                    <a:pt x="591" y="3715"/>
                  </a:cubicBezTo>
                  <a:lnTo>
                    <a:pt x="591" y="12002"/>
                  </a:lnTo>
                  <a:cubicBezTo>
                    <a:pt x="591" y="12021"/>
                    <a:pt x="591" y="12041"/>
                    <a:pt x="591" y="12060"/>
                  </a:cubicBezTo>
                  <a:lnTo>
                    <a:pt x="524" y="12060"/>
                  </a:lnTo>
                  <a:cubicBezTo>
                    <a:pt x="236" y="12060"/>
                    <a:pt x="0" y="12295"/>
                    <a:pt x="0" y="12584"/>
                  </a:cubicBezTo>
                  <a:lnTo>
                    <a:pt x="0" y="13069"/>
                  </a:lnTo>
                  <a:cubicBezTo>
                    <a:pt x="0" y="13357"/>
                    <a:pt x="236" y="13588"/>
                    <a:pt x="524" y="13588"/>
                  </a:cubicBezTo>
                  <a:lnTo>
                    <a:pt x="9897" y="13588"/>
                  </a:lnTo>
                  <a:cubicBezTo>
                    <a:pt x="10204" y="13588"/>
                    <a:pt x="10204" y="13122"/>
                    <a:pt x="9897" y="13122"/>
                  </a:cubicBezTo>
                  <a:lnTo>
                    <a:pt x="524" y="13122"/>
                  </a:lnTo>
                  <a:cubicBezTo>
                    <a:pt x="490" y="13122"/>
                    <a:pt x="466" y="13098"/>
                    <a:pt x="466" y="13069"/>
                  </a:cubicBezTo>
                  <a:lnTo>
                    <a:pt x="466" y="12579"/>
                  </a:lnTo>
                  <a:cubicBezTo>
                    <a:pt x="466" y="12550"/>
                    <a:pt x="490" y="12526"/>
                    <a:pt x="524" y="12526"/>
                  </a:cubicBezTo>
                  <a:lnTo>
                    <a:pt x="15359" y="12526"/>
                  </a:lnTo>
                  <a:cubicBezTo>
                    <a:pt x="15392" y="12526"/>
                    <a:pt x="15417" y="12550"/>
                    <a:pt x="15417" y="12579"/>
                  </a:cubicBezTo>
                  <a:lnTo>
                    <a:pt x="15417" y="13069"/>
                  </a:lnTo>
                  <a:cubicBezTo>
                    <a:pt x="15417" y="13098"/>
                    <a:pt x="15392" y="13122"/>
                    <a:pt x="15359" y="13122"/>
                  </a:cubicBezTo>
                  <a:lnTo>
                    <a:pt x="10761" y="13122"/>
                  </a:lnTo>
                  <a:cubicBezTo>
                    <a:pt x="10454" y="13122"/>
                    <a:pt x="10454" y="13588"/>
                    <a:pt x="10761" y="13588"/>
                  </a:cubicBezTo>
                  <a:lnTo>
                    <a:pt x="15359" y="13588"/>
                  </a:lnTo>
                  <a:cubicBezTo>
                    <a:pt x="15647" y="13588"/>
                    <a:pt x="15882" y="13357"/>
                    <a:pt x="15882" y="13069"/>
                  </a:cubicBezTo>
                  <a:lnTo>
                    <a:pt x="15882" y="12584"/>
                  </a:lnTo>
                  <a:cubicBezTo>
                    <a:pt x="15878" y="12295"/>
                    <a:pt x="15647" y="12065"/>
                    <a:pt x="15359" y="12060"/>
                  </a:cubicBezTo>
                  <a:lnTo>
                    <a:pt x="15287" y="12060"/>
                  </a:lnTo>
                  <a:cubicBezTo>
                    <a:pt x="15292" y="12041"/>
                    <a:pt x="15292" y="12026"/>
                    <a:pt x="15292" y="12007"/>
                  </a:cubicBezTo>
                  <a:lnTo>
                    <a:pt x="15292" y="3720"/>
                  </a:lnTo>
                  <a:cubicBezTo>
                    <a:pt x="15292" y="3432"/>
                    <a:pt x="15056" y="3196"/>
                    <a:pt x="14768" y="3196"/>
                  </a:cubicBezTo>
                  <a:lnTo>
                    <a:pt x="11621" y="3196"/>
                  </a:lnTo>
                  <a:lnTo>
                    <a:pt x="8734" y="328"/>
                  </a:lnTo>
                  <a:cubicBezTo>
                    <a:pt x="8515" y="110"/>
                    <a:pt x="8228" y="1"/>
                    <a:pt x="794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449;p86"/>
            <p:cNvSpPr/>
            <p:nvPr/>
          </p:nvSpPr>
          <p:spPr>
            <a:xfrm>
              <a:off x="2185038" y="1634585"/>
              <a:ext cx="321891" cy="203642"/>
            </a:xfrm>
            <a:custGeom>
              <a:avLst/>
              <a:gdLst/>
              <a:ahLst/>
              <a:cxnLst/>
              <a:rect l="l" t="t" r="r" b="b"/>
              <a:pathLst>
                <a:path w="12377" h="7010" extrusionOk="0">
                  <a:moveTo>
                    <a:pt x="1" y="0"/>
                  </a:moveTo>
                  <a:lnTo>
                    <a:pt x="1" y="7009"/>
                  </a:lnTo>
                  <a:lnTo>
                    <a:pt x="12376" y="7009"/>
                  </a:lnTo>
                  <a:lnTo>
                    <a:pt x="123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ru-RU" sz="15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Окружающий 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 </a:t>
              </a: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мир 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мир </a:t>
              </a: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изменений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и </a:t>
              </a: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перемен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стать </a:t>
              </a: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лучше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Профессиональнее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  <a:r>
                <a:rPr lang="ru-RU" sz="15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Компетентнее</a:t>
              </a:r>
              <a:r>
                <a:rPr lang="ru-RU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?.. </a:t>
              </a:r>
              <a:r>
                <a:rPr lang="ru-RU" sz="1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 этом всегда заключается сила конкурсных инициатив, участия и победы!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900175" y="1232149"/>
            <a:ext cx="3050233" cy="13542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-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этап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сентябрь-декабрь</a:t>
            </a:r>
          </a:p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федерльный этап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- март </a:t>
            </a:r>
          </a:p>
          <a:p>
            <a:pPr algn="ctr"/>
            <a:endParaRPr 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oogle Shape;9504;p87"/>
          <p:cNvGrpSpPr/>
          <p:nvPr/>
        </p:nvGrpSpPr>
        <p:grpSpPr>
          <a:xfrm>
            <a:off x="5399755" y="1551352"/>
            <a:ext cx="661516" cy="641561"/>
            <a:chOff x="1754297" y="1511310"/>
            <a:chExt cx="353757" cy="346413"/>
          </a:xfrm>
        </p:grpSpPr>
        <p:sp>
          <p:nvSpPr>
            <p:cNvPr id="11" name="Google Shape;9505;p87"/>
            <p:cNvSpPr/>
            <p:nvPr/>
          </p:nvSpPr>
          <p:spPr>
            <a:xfrm>
              <a:off x="1767411" y="1516791"/>
              <a:ext cx="335607" cy="335607"/>
            </a:xfrm>
            <a:custGeom>
              <a:avLst/>
              <a:gdLst/>
              <a:ahLst/>
              <a:cxnLst/>
              <a:rect l="l" t="t" r="r" b="b"/>
              <a:pathLst>
                <a:path w="12796" h="12796" extrusionOk="0">
                  <a:moveTo>
                    <a:pt x="6396" y="1"/>
                  </a:moveTo>
                  <a:cubicBezTo>
                    <a:pt x="2864" y="1"/>
                    <a:pt x="1" y="2864"/>
                    <a:pt x="1" y="6396"/>
                  </a:cubicBezTo>
                  <a:cubicBezTo>
                    <a:pt x="1" y="9932"/>
                    <a:pt x="2864" y="12795"/>
                    <a:pt x="6396" y="12795"/>
                  </a:cubicBezTo>
                  <a:cubicBezTo>
                    <a:pt x="9927" y="12795"/>
                    <a:pt x="12795" y="9932"/>
                    <a:pt x="12795" y="6396"/>
                  </a:cubicBezTo>
                  <a:cubicBezTo>
                    <a:pt x="12795" y="2864"/>
                    <a:pt x="9927" y="1"/>
                    <a:pt x="6396" y="1"/>
                  </a:cubicBezTo>
                  <a:close/>
                </a:path>
              </a:pathLst>
            </a:custGeom>
            <a:solidFill>
              <a:srgbClr val="DCE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06;p87"/>
            <p:cNvSpPr/>
            <p:nvPr/>
          </p:nvSpPr>
          <p:spPr>
            <a:xfrm>
              <a:off x="1792537" y="1541917"/>
              <a:ext cx="285224" cy="285224"/>
            </a:xfrm>
            <a:custGeom>
              <a:avLst/>
              <a:gdLst/>
              <a:ahLst/>
              <a:cxnLst/>
              <a:rect l="l" t="t" r="r" b="b"/>
              <a:pathLst>
                <a:path w="10875" h="10875" extrusionOk="0">
                  <a:moveTo>
                    <a:pt x="5438" y="0"/>
                  </a:moveTo>
                  <a:cubicBezTo>
                    <a:pt x="2435" y="0"/>
                    <a:pt x="0" y="2435"/>
                    <a:pt x="0" y="5438"/>
                  </a:cubicBezTo>
                  <a:cubicBezTo>
                    <a:pt x="0" y="8445"/>
                    <a:pt x="2435" y="10875"/>
                    <a:pt x="5438" y="10875"/>
                  </a:cubicBezTo>
                  <a:cubicBezTo>
                    <a:pt x="8440" y="10875"/>
                    <a:pt x="10875" y="8445"/>
                    <a:pt x="10875" y="5438"/>
                  </a:cubicBezTo>
                  <a:cubicBezTo>
                    <a:pt x="10875" y="2435"/>
                    <a:pt x="8440" y="0"/>
                    <a:pt x="5438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07;p87"/>
            <p:cNvSpPr/>
            <p:nvPr/>
          </p:nvSpPr>
          <p:spPr>
            <a:xfrm>
              <a:off x="1827734" y="1577115"/>
              <a:ext cx="266681" cy="250158"/>
            </a:xfrm>
            <a:custGeom>
              <a:avLst/>
              <a:gdLst/>
              <a:ahLst/>
              <a:cxnLst/>
              <a:rect l="l" t="t" r="r" b="b"/>
              <a:pathLst>
                <a:path w="10168" h="9538" extrusionOk="0">
                  <a:moveTo>
                    <a:pt x="7671" y="1"/>
                  </a:moveTo>
                  <a:lnTo>
                    <a:pt x="7671" y="1"/>
                  </a:lnTo>
                  <a:cubicBezTo>
                    <a:pt x="9547" y="2157"/>
                    <a:pt x="9437" y="5395"/>
                    <a:pt x="7416" y="7416"/>
                  </a:cubicBezTo>
                  <a:cubicBezTo>
                    <a:pt x="6358" y="8476"/>
                    <a:pt x="4965" y="9012"/>
                    <a:pt x="3570" y="9012"/>
                  </a:cubicBezTo>
                  <a:cubicBezTo>
                    <a:pt x="2299" y="9012"/>
                    <a:pt x="1026" y="8567"/>
                    <a:pt x="1" y="7671"/>
                  </a:cubicBezTo>
                  <a:lnTo>
                    <a:pt x="1" y="7671"/>
                  </a:lnTo>
                  <a:cubicBezTo>
                    <a:pt x="1080" y="8911"/>
                    <a:pt x="2589" y="9538"/>
                    <a:pt x="4102" y="9538"/>
                  </a:cubicBezTo>
                  <a:cubicBezTo>
                    <a:pt x="5489" y="9538"/>
                    <a:pt x="6879" y="9011"/>
                    <a:pt x="7945" y="7945"/>
                  </a:cubicBezTo>
                  <a:cubicBezTo>
                    <a:pt x="10168" y="5717"/>
                    <a:pt x="10043" y="2070"/>
                    <a:pt x="7671" y="1"/>
                  </a:cubicBez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508;p87"/>
            <p:cNvSpPr/>
            <p:nvPr/>
          </p:nvSpPr>
          <p:spPr>
            <a:xfrm>
              <a:off x="1754297" y="1511310"/>
              <a:ext cx="353757" cy="346413"/>
            </a:xfrm>
            <a:custGeom>
              <a:avLst/>
              <a:gdLst/>
              <a:ahLst/>
              <a:cxnLst/>
              <a:rect l="l" t="t" r="r" b="b"/>
              <a:pathLst>
                <a:path w="13488" h="13208" extrusionOk="0">
                  <a:moveTo>
                    <a:pt x="6890" y="1"/>
                  </a:moveTo>
                  <a:cubicBezTo>
                    <a:pt x="6596" y="1"/>
                    <a:pt x="6299" y="20"/>
                    <a:pt x="6001" y="61"/>
                  </a:cubicBezTo>
                  <a:cubicBezTo>
                    <a:pt x="2502" y="532"/>
                    <a:pt x="0" y="3674"/>
                    <a:pt x="313" y="7192"/>
                  </a:cubicBezTo>
                  <a:cubicBezTo>
                    <a:pt x="622" y="10611"/>
                    <a:pt x="3487" y="13208"/>
                    <a:pt x="6887" y="13208"/>
                  </a:cubicBezTo>
                  <a:cubicBezTo>
                    <a:pt x="6984" y="13208"/>
                    <a:pt x="7082" y="13206"/>
                    <a:pt x="7179" y="13202"/>
                  </a:cubicBezTo>
                  <a:cubicBezTo>
                    <a:pt x="10702" y="13043"/>
                    <a:pt x="13483" y="10136"/>
                    <a:pt x="13488" y="6609"/>
                  </a:cubicBezTo>
                  <a:cubicBezTo>
                    <a:pt x="13488" y="6489"/>
                    <a:pt x="13483" y="6374"/>
                    <a:pt x="13478" y="6253"/>
                  </a:cubicBezTo>
                  <a:cubicBezTo>
                    <a:pt x="13473" y="6128"/>
                    <a:pt x="13380" y="6068"/>
                    <a:pt x="13286" y="6068"/>
                  </a:cubicBezTo>
                  <a:cubicBezTo>
                    <a:pt x="13184" y="6068"/>
                    <a:pt x="13083" y="6138"/>
                    <a:pt x="13093" y="6273"/>
                  </a:cubicBezTo>
                  <a:cubicBezTo>
                    <a:pt x="13098" y="6383"/>
                    <a:pt x="13103" y="6494"/>
                    <a:pt x="13103" y="6605"/>
                  </a:cubicBezTo>
                  <a:cubicBezTo>
                    <a:pt x="13098" y="9915"/>
                    <a:pt x="10490" y="12634"/>
                    <a:pt x="7184" y="12778"/>
                  </a:cubicBezTo>
                  <a:cubicBezTo>
                    <a:pt x="7093" y="12782"/>
                    <a:pt x="7001" y="12784"/>
                    <a:pt x="6910" y="12784"/>
                  </a:cubicBezTo>
                  <a:cubicBezTo>
                    <a:pt x="3728" y="12784"/>
                    <a:pt x="1041" y="10353"/>
                    <a:pt x="756" y="7148"/>
                  </a:cubicBezTo>
                  <a:cubicBezTo>
                    <a:pt x="462" y="3852"/>
                    <a:pt x="2810" y="908"/>
                    <a:pt x="6087" y="465"/>
                  </a:cubicBezTo>
                  <a:cubicBezTo>
                    <a:pt x="6367" y="427"/>
                    <a:pt x="6645" y="409"/>
                    <a:pt x="6920" y="409"/>
                  </a:cubicBezTo>
                  <a:cubicBezTo>
                    <a:pt x="9866" y="409"/>
                    <a:pt x="12460" y="2518"/>
                    <a:pt x="13002" y="5493"/>
                  </a:cubicBezTo>
                  <a:cubicBezTo>
                    <a:pt x="13012" y="5617"/>
                    <a:pt x="13100" y="5672"/>
                    <a:pt x="13189" y="5672"/>
                  </a:cubicBezTo>
                  <a:cubicBezTo>
                    <a:pt x="13304" y="5672"/>
                    <a:pt x="13422" y="5580"/>
                    <a:pt x="13382" y="5426"/>
                  </a:cubicBezTo>
                  <a:cubicBezTo>
                    <a:pt x="12805" y="2248"/>
                    <a:pt x="10035" y="1"/>
                    <a:pt x="68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509;p87"/>
            <p:cNvSpPr/>
            <p:nvPr/>
          </p:nvSpPr>
          <p:spPr>
            <a:xfrm>
              <a:off x="1768040" y="1536803"/>
              <a:ext cx="333194" cy="296528"/>
            </a:xfrm>
            <a:custGeom>
              <a:avLst/>
              <a:gdLst/>
              <a:ahLst/>
              <a:cxnLst/>
              <a:rect l="l" t="t" r="r" b="b"/>
              <a:pathLst>
                <a:path w="12704" h="11306" extrusionOk="0">
                  <a:moveTo>
                    <a:pt x="6388" y="0"/>
                  </a:moveTo>
                  <a:cubicBezTo>
                    <a:pt x="4864" y="0"/>
                    <a:pt x="3346" y="614"/>
                    <a:pt x="2233" y="1817"/>
                  </a:cubicBezTo>
                  <a:cubicBezTo>
                    <a:pt x="2103" y="1959"/>
                    <a:pt x="2232" y="2144"/>
                    <a:pt x="2380" y="2144"/>
                  </a:cubicBezTo>
                  <a:cubicBezTo>
                    <a:pt x="2428" y="2144"/>
                    <a:pt x="2478" y="2124"/>
                    <a:pt x="2522" y="2077"/>
                  </a:cubicBezTo>
                  <a:cubicBezTo>
                    <a:pt x="3551" y="965"/>
                    <a:pt x="4954" y="397"/>
                    <a:pt x="6364" y="397"/>
                  </a:cubicBezTo>
                  <a:cubicBezTo>
                    <a:pt x="7565" y="397"/>
                    <a:pt x="8771" y="810"/>
                    <a:pt x="9754" y="1649"/>
                  </a:cubicBezTo>
                  <a:cubicBezTo>
                    <a:pt x="11891" y="3467"/>
                    <a:pt x="12208" y="6648"/>
                    <a:pt x="10476" y="8857"/>
                  </a:cubicBezTo>
                  <a:cubicBezTo>
                    <a:pt x="9446" y="10170"/>
                    <a:pt x="7908" y="10863"/>
                    <a:pt x="6352" y="10863"/>
                  </a:cubicBezTo>
                  <a:cubicBezTo>
                    <a:pt x="5292" y="10863"/>
                    <a:pt x="4224" y="10541"/>
                    <a:pt x="3302" y="9877"/>
                  </a:cubicBezTo>
                  <a:cubicBezTo>
                    <a:pt x="1026" y="8236"/>
                    <a:pt x="448" y="5089"/>
                    <a:pt x="1998" y="2746"/>
                  </a:cubicBezTo>
                  <a:cubicBezTo>
                    <a:pt x="2055" y="2659"/>
                    <a:pt x="2031" y="2539"/>
                    <a:pt x="1940" y="2481"/>
                  </a:cubicBezTo>
                  <a:cubicBezTo>
                    <a:pt x="1907" y="2457"/>
                    <a:pt x="1870" y="2446"/>
                    <a:pt x="1833" y="2446"/>
                  </a:cubicBezTo>
                  <a:cubicBezTo>
                    <a:pt x="1772" y="2446"/>
                    <a:pt x="1711" y="2477"/>
                    <a:pt x="1675" y="2534"/>
                  </a:cubicBezTo>
                  <a:cubicBezTo>
                    <a:pt x="1" y="5065"/>
                    <a:pt x="622" y="8462"/>
                    <a:pt x="3080" y="10237"/>
                  </a:cubicBezTo>
                  <a:cubicBezTo>
                    <a:pt x="4078" y="10958"/>
                    <a:pt x="5234" y="11306"/>
                    <a:pt x="6380" y="11306"/>
                  </a:cubicBezTo>
                  <a:cubicBezTo>
                    <a:pt x="8060" y="11306"/>
                    <a:pt x="9720" y="10559"/>
                    <a:pt x="10832" y="9140"/>
                  </a:cubicBezTo>
                  <a:cubicBezTo>
                    <a:pt x="12704" y="6754"/>
                    <a:pt x="12362" y="3313"/>
                    <a:pt x="10053" y="1350"/>
                  </a:cubicBezTo>
                  <a:cubicBezTo>
                    <a:pt x="8990" y="445"/>
                    <a:pt x="7687" y="0"/>
                    <a:pt x="63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510;p87"/>
            <p:cNvSpPr/>
            <p:nvPr/>
          </p:nvSpPr>
          <p:spPr>
            <a:xfrm>
              <a:off x="1812207" y="1679481"/>
              <a:ext cx="19094" cy="10229"/>
            </a:xfrm>
            <a:custGeom>
              <a:avLst/>
              <a:gdLst/>
              <a:ahLst/>
              <a:cxnLst/>
              <a:rect l="l" t="t" r="r" b="b"/>
              <a:pathLst>
                <a:path w="728" h="390" extrusionOk="0">
                  <a:moveTo>
                    <a:pt x="193" y="0"/>
                  </a:moveTo>
                  <a:cubicBezTo>
                    <a:pt x="88" y="0"/>
                    <a:pt x="1" y="87"/>
                    <a:pt x="1" y="197"/>
                  </a:cubicBezTo>
                  <a:cubicBezTo>
                    <a:pt x="1" y="303"/>
                    <a:pt x="88" y="390"/>
                    <a:pt x="193" y="390"/>
                  </a:cubicBezTo>
                  <a:lnTo>
                    <a:pt x="472" y="390"/>
                  </a:lnTo>
                  <a:cubicBezTo>
                    <a:pt x="727" y="390"/>
                    <a:pt x="727" y="0"/>
                    <a:pt x="4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11;p87"/>
            <p:cNvSpPr/>
            <p:nvPr/>
          </p:nvSpPr>
          <p:spPr>
            <a:xfrm>
              <a:off x="1930100" y="1561667"/>
              <a:ext cx="129747" cy="128043"/>
            </a:xfrm>
            <a:custGeom>
              <a:avLst/>
              <a:gdLst/>
              <a:ahLst/>
              <a:cxnLst/>
              <a:rect l="l" t="t" r="r" b="b"/>
              <a:pathLst>
                <a:path w="4947" h="4882" extrusionOk="0">
                  <a:moveTo>
                    <a:pt x="193" y="0"/>
                  </a:moveTo>
                  <a:cubicBezTo>
                    <a:pt x="96" y="0"/>
                    <a:pt x="0" y="65"/>
                    <a:pt x="0" y="195"/>
                  </a:cubicBezTo>
                  <a:lnTo>
                    <a:pt x="0" y="4689"/>
                  </a:lnTo>
                  <a:cubicBezTo>
                    <a:pt x="0" y="4795"/>
                    <a:pt x="87" y="4882"/>
                    <a:pt x="193" y="4882"/>
                  </a:cubicBezTo>
                  <a:lnTo>
                    <a:pt x="4687" y="4882"/>
                  </a:lnTo>
                  <a:cubicBezTo>
                    <a:pt x="4947" y="4882"/>
                    <a:pt x="4947" y="4497"/>
                    <a:pt x="4687" y="4497"/>
                  </a:cubicBezTo>
                  <a:lnTo>
                    <a:pt x="385" y="4497"/>
                  </a:lnTo>
                  <a:lnTo>
                    <a:pt x="385" y="195"/>
                  </a:lnTo>
                  <a:cubicBezTo>
                    <a:pt x="385" y="65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12;p87"/>
            <p:cNvSpPr/>
            <p:nvPr/>
          </p:nvSpPr>
          <p:spPr>
            <a:xfrm>
              <a:off x="1930100" y="1790187"/>
              <a:ext cx="10124" cy="17363"/>
            </a:xfrm>
            <a:custGeom>
              <a:avLst/>
              <a:gdLst/>
              <a:ahLst/>
              <a:cxnLst/>
              <a:rect l="l" t="t" r="r" b="b"/>
              <a:pathLst>
                <a:path w="386" h="662" extrusionOk="0">
                  <a:moveTo>
                    <a:pt x="193" y="0"/>
                  </a:moveTo>
                  <a:cubicBezTo>
                    <a:pt x="96" y="0"/>
                    <a:pt x="0" y="64"/>
                    <a:pt x="0" y="192"/>
                  </a:cubicBezTo>
                  <a:lnTo>
                    <a:pt x="0" y="471"/>
                  </a:lnTo>
                  <a:cubicBezTo>
                    <a:pt x="0" y="598"/>
                    <a:pt x="96" y="662"/>
                    <a:pt x="193" y="662"/>
                  </a:cubicBezTo>
                  <a:cubicBezTo>
                    <a:pt x="289" y="662"/>
                    <a:pt x="385" y="598"/>
                    <a:pt x="385" y="471"/>
                  </a:cubicBezTo>
                  <a:lnTo>
                    <a:pt x="385" y="192"/>
                  </a:lnTo>
                  <a:cubicBezTo>
                    <a:pt x="385" y="64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13;p87"/>
            <p:cNvSpPr/>
            <p:nvPr/>
          </p:nvSpPr>
          <p:spPr>
            <a:xfrm>
              <a:off x="1844598" y="1595998"/>
              <a:ext cx="19671" cy="15553"/>
            </a:xfrm>
            <a:custGeom>
              <a:avLst/>
              <a:gdLst/>
              <a:ahLst/>
              <a:cxnLst/>
              <a:rect l="l" t="t" r="r" b="b"/>
              <a:pathLst>
                <a:path w="750" h="593" extrusionOk="0">
                  <a:moveTo>
                    <a:pt x="277" y="0"/>
                  </a:moveTo>
                  <a:cubicBezTo>
                    <a:pt x="128" y="0"/>
                    <a:pt x="1" y="194"/>
                    <a:pt x="137" y="335"/>
                  </a:cubicBezTo>
                  <a:lnTo>
                    <a:pt x="335" y="532"/>
                  </a:lnTo>
                  <a:cubicBezTo>
                    <a:pt x="377" y="574"/>
                    <a:pt x="424" y="592"/>
                    <a:pt x="470" y="592"/>
                  </a:cubicBezTo>
                  <a:cubicBezTo>
                    <a:pt x="620" y="592"/>
                    <a:pt x="749" y="398"/>
                    <a:pt x="609" y="258"/>
                  </a:cubicBezTo>
                  <a:lnTo>
                    <a:pt x="412" y="60"/>
                  </a:lnTo>
                  <a:cubicBezTo>
                    <a:pt x="369" y="18"/>
                    <a:pt x="322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14;p87"/>
            <p:cNvSpPr/>
            <p:nvPr/>
          </p:nvSpPr>
          <p:spPr>
            <a:xfrm>
              <a:off x="2007838" y="1757717"/>
              <a:ext cx="17966" cy="15369"/>
            </a:xfrm>
            <a:custGeom>
              <a:avLst/>
              <a:gdLst/>
              <a:ahLst/>
              <a:cxnLst/>
              <a:rect l="l" t="t" r="r" b="b"/>
              <a:pathLst>
                <a:path w="685" h="586" extrusionOk="0">
                  <a:moveTo>
                    <a:pt x="212" y="0"/>
                  </a:moveTo>
                  <a:cubicBezTo>
                    <a:pt x="163" y="0"/>
                    <a:pt x="113" y="20"/>
                    <a:pt x="77" y="58"/>
                  </a:cubicBezTo>
                  <a:cubicBezTo>
                    <a:pt x="0" y="135"/>
                    <a:pt x="0" y="255"/>
                    <a:pt x="77" y="332"/>
                  </a:cubicBezTo>
                  <a:lnTo>
                    <a:pt x="270" y="525"/>
                  </a:lnTo>
                  <a:cubicBezTo>
                    <a:pt x="312" y="568"/>
                    <a:pt x="360" y="585"/>
                    <a:pt x="405" y="585"/>
                  </a:cubicBezTo>
                  <a:cubicBezTo>
                    <a:pt x="555" y="585"/>
                    <a:pt x="684" y="392"/>
                    <a:pt x="544" y="255"/>
                  </a:cubicBezTo>
                  <a:lnTo>
                    <a:pt x="347" y="58"/>
                  </a:lnTo>
                  <a:cubicBezTo>
                    <a:pt x="310" y="20"/>
                    <a:pt x="261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15;p87"/>
            <p:cNvSpPr/>
            <p:nvPr/>
          </p:nvSpPr>
          <p:spPr>
            <a:xfrm>
              <a:off x="2006160" y="1596103"/>
              <a:ext cx="19644" cy="15448"/>
            </a:xfrm>
            <a:custGeom>
              <a:avLst/>
              <a:gdLst/>
              <a:ahLst/>
              <a:cxnLst/>
              <a:rect l="l" t="t" r="r" b="b"/>
              <a:pathLst>
                <a:path w="749" h="589" extrusionOk="0">
                  <a:moveTo>
                    <a:pt x="469" y="1"/>
                  </a:moveTo>
                  <a:cubicBezTo>
                    <a:pt x="424" y="1"/>
                    <a:pt x="376" y="19"/>
                    <a:pt x="334" y="61"/>
                  </a:cubicBezTo>
                  <a:lnTo>
                    <a:pt x="141" y="254"/>
                  </a:lnTo>
                  <a:cubicBezTo>
                    <a:pt x="1" y="394"/>
                    <a:pt x="130" y="588"/>
                    <a:pt x="278" y="588"/>
                  </a:cubicBezTo>
                  <a:cubicBezTo>
                    <a:pt x="323" y="588"/>
                    <a:pt x="369" y="570"/>
                    <a:pt x="411" y="528"/>
                  </a:cubicBezTo>
                  <a:lnTo>
                    <a:pt x="608" y="331"/>
                  </a:lnTo>
                  <a:cubicBezTo>
                    <a:pt x="748" y="194"/>
                    <a:pt x="619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16;p87"/>
            <p:cNvSpPr/>
            <p:nvPr/>
          </p:nvSpPr>
          <p:spPr>
            <a:xfrm>
              <a:off x="1846303" y="1757638"/>
              <a:ext cx="17966" cy="15396"/>
            </a:xfrm>
            <a:custGeom>
              <a:avLst/>
              <a:gdLst/>
              <a:ahLst/>
              <a:cxnLst/>
              <a:rect l="l" t="t" r="r" b="b"/>
              <a:pathLst>
                <a:path w="685" h="587" extrusionOk="0">
                  <a:moveTo>
                    <a:pt x="405" y="1"/>
                  </a:moveTo>
                  <a:cubicBezTo>
                    <a:pt x="359" y="1"/>
                    <a:pt x="312" y="19"/>
                    <a:pt x="270" y="61"/>
                  </a:cubicBezTo>
                  <a:lnTo>
                    <a:pt x="72" y="258"/>
                  </a:lnTo>
                  <a:cubicBezTo>
                    <a:pt x="0" y="331"/>
                    <a:pt x="0" y="456"/>
                    <a:pt x="72" y="533"/>
                  </a:cubicBezTo>
                  <a:cubicBezTo>
                    <a:pt x="111" y="569"/>
                    <a:pt x="160" y="587"/>
                    <a:pt x="209" y="587"/>
                  </a:cubicBezTo>
                  <a:cubicBezTo>
                    <a:pt x="259" y="587"/>
                    <a:pt x="308" y="569"/>
                    <a:pt x="347" y="533"/>
                  </a:cubicBezTo>
                  <a:lnTo>
                    <a:pt x="544" y="335"/>
                  </a:lnTo>
                  <a:cubicBezTo>
                    <a:pt x="684" y="195"/>
                    <a:pt x="555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517;p87"/>
            <p:cNvSpPr/>
            <p:nvPr/>
          </p:nvSpPr>
          <p:spPr>
            <a:xfrm>
              <a:off x="1819289" y="1633320"/>
              <a:ext cx="21585" cy="13192"/>
            </a:xfrm>
            <a:custGeom>
              <a:avLst/>
              <a:gdLst/>
              <a:ahLst/>
              <a:cxnLst/>
              <a:rect l="l" t="t" r="r" b="b"/>
              <a:pathLst>
                <a:path w="823" h="503" extrusionOk="0">
                  <a:moveTo>
                    <a:pt x="274" y="0"/>
                  </a:moveTo>
                  <a:cubicBezTo>
                    <a:pt x="90" y="0"/>
                    <a:pt x="0" y="286"/>
                    <a:pt x="207" y="374"/>
                  </a:cubicBezTo>
                  <a:lnTo>
                    <a:pt x="462" y="485"/>
                  </a:lnTo>
                  <a:cubicBezTo>
                    <a:pt x="491" y="497"/>
                    <a:pt x="519" y="503"/>
                    <a:pt x="544" y="503"/>
                  </a:cubicBezTo>
                  <a:cubicBezTo>
                    <a:pt x="730" y="503"/>
                    <a:pt x="823" y="218"/>
                    <a:pt x="611" y="129"/>
                  </a:cubicBezTo>
                  <a:lnTo>
                    <a:pt x="356" y="18"/>
                  </a:lnTo>
                  <a:cubicBezTo>
                    <a:pt x="328" y="6"/>
                    <a:pt x="300" y="0"/>
                    <a:pt x="2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518;p87"/>
            <p:cNvSpPr/>
            <p:nvPr/>
          </p:nvSpPr>
          <p:spPr>
            <a:xfrm>
              <a:off x="2029529" y="1722782"/>
              <a:ext cx="21611" cy="13088"/>
            </a:xfrm>
            <a:custGeom>
              <a:avLst/>
              <a:gdLst/>
              <a:ahLst/>
              <a:cxnLst/>
              <a:rect l="l" t="t" r="r" b="b"/>
              <a:pathLst>
                <a:path w="824" h="499" extrusionOk="0">
                  <a:moveTo>
                    <a:pt x="277" y="1"/>
                  </a:moveTo>
                  <a:cubicBezTo>
                    <a:pt x="90" y="1"/>
                    <a:pt x="1" y="282"/>
                    <a:pt x="208" y="370"/>
                  </a:cubicBezTo>
                  <a:lnTo>
                    <a:pt x="463" y="481"/>
                  </a:lnTo>
                  <a:cubicBezTo>
                    <a:pt x="491" y="493"/>
                    <a:pt x="519" y="499"/>
                    <a:pt x="545" y="499"/>
                  </a:cubicBezTo>
                  <a:cubicBezTo>
                    <a:pt x="730" y="499"/>
                    <a:pt x="824" y="213"/>
                    <a:pt x="617" y="125"/>
                  </a:cubicBezTo>
                  <a:lnTo>
                    <a:pt x="362" y="19"/>
                  </a:lnTo>
                  <a:cubicBezTo>
                    <a:pt x="332" y="6"/>
                    <a:pt x="304" y="1"/>
                    <a:pt x="2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519;p87"/>
            <p:cNvSpPr/>
            <p:nvPr/>
          </p:nvSpPr>
          <p:spPr>
            <a:xfrm>
              <a:off x="1972379" y="1570977"/>
              <a:ext cx="15343" cy="16891"/>
            </a:xfrm>
            <a:custGeom>
              <a:avLst/>
              <a:gdLst/>
              <a:ahLst/>
              <a:cxnLst/>
              <a:rect l="l" t="t" r="r" b="b"/>
              <a:pathLst>
                <a:path w="585" h="644" extrusionOk="0">
                  <a:moveTo>
                    <a:pt x="336" y="1"/>
                  </a:moveTo>
                  <a:cubicBezTo>
                    <a:pt x="268" y="1"/>
                    <a:pt x="200" y="36"/>
                    <a:pt x="164" y="119"/>
                  </a:cubicBezTo>
                  <a:lnTo>
                    <a:pt x="58" y="374"/>
                  </a:lnTo>
                  <a:cubicBezTo>
                    <a:pt x="0" y="499"/>
                    <a:pt x="95" y="642"/>
                    <a:pt x="233" y="644"/>
                  </a:cubicBezTo>
                  <a:lnTo>
                    <a:pt x="233" y="644"/>
                  </a:lnTo>
                  <a:cubicBezTo>
                    <a:pt x="309" y="643"/>
                    <a:pt x="380" y="595"/>
                    <a:pt x="414" y="524"/>
                  </a:cubicBezTo>
                  <a:lnTo>
                    <a:pt x="520" y="269"/>
                  </a:lnTo>
                  <a:cubicBezTo>
                    <a:pt x="585" y="117"/>
                    <a:pt x="460" y="1"/>
                    <a:pt x="336" y="1"/>
                  </a:cubicBezTo>
                  <a:close/>
                  <a:moveTo>
                    <a:pt x="233" y="644"/>
                  </a:moveTo>
                  <a:cubicBezTo>
                    <a:pt x="233" y="644"/>
                    <a:pt x="232" y="644"/>
                    <a:pt x="231" y="644"/>
                  </a:cubicBezTo>
                  <a:lnTo>
                    <a:pt x="236" y="644"/>
                  </a:lnTo>
                  <a:cubicBezTo>
                    <a:pt x="235" y="644"/>
                    <a:pt x="234" y="644"/>
                    <a:pt x="233" y="644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520;p87"/>
            <p:cNvSpPr/>
            <p:nvPr/>
          </p:nvSpPr>
          <p:spPr>
            <a:xfrm>
              <a:off x="1883258" y="1781296"/>
              <a:ext cx="15002" cy="16864"/>
            </a:xfrm>
            <a:custGeom>
              <a:avLst/>
              <a:gdLst/>
              <a:ahLst/>
              <a:cxnLst/>
              <a:rect l="l" t="t" r="r" b="b"/>
              <a:pathLst>
                <a:path w="572" h="643" extrusionOk="0">
                  <a:moveTo>
                    <a:pt x="322" y="1"/>
                  </a:moveTo>
                  <a:cubicBezTo>
                    <a:pt x="254" y="1"/>
                    <a:pt x="186" y="36"/>
                    <a:pt x="150" y="122"/>
                  </a:cubicBezTo>
                  <a:lnTo>
                    <a:pt x="44" y="377"/>
                  </a:lnTo>
                  <a:cubicBezTo>
                    <a:pt x="1" y="473"/>
                    <a:pt x="49" y="588"/>
                    <a:pt x="145" y="627"/>
                  </a:cubicBezTo>
                  <a:cubicBezTo>
                    <a:pt x="171" y="638"/>
                    <a:pt x="197" y="643"/>
                    <a:pt x="222" y="643"/>
                  </a:cubicBezTo>
                  <a:cubicBezTo>
                    <a:pt x="298" y="643"/>
                    <a:pt x="368" y="598"/>
                    <a:pt x="400" y="526"/>
                  </a:cubicBezTo>
                  <a:lnTo>
                    <a:pt x="506" y="271"/>
                  </a:lnTo>
                  <a:cubicBezTo>
                    <a:pt x="571" y="119"/>
                    <a:pt x="446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521;p87"/>
            <p:cNvSpPr/>
            <p:nvPr/>
          </p:nvSpPr>
          <p:spPr>
            <a:xfrm>
              <a:off x="1884674" y="1570086"/>
              <a:ext cx="15291" cy="17048"/>
            </a:xfrm>
            <a:custGeom>
              <a:avLst/>
              <a:gdLst/>
              <a:ahLst/>
              <a:cxnLst/>
              <a:rect l="l" t="t" r="r" b="b"/>
              <a:pathLst>
                <a:path w="583" h="650" extrusionOk="0">
                  <a:moveTo>
                    <a:pt x="249" y="1"/>
                  </a:moveTo>
                  <a:cubicBezTo>
                    <a:pt x="126" y="1"/>
                    <a:pt x="1" y="115"/>
                    <a:pt x="62" y="269"/>
                  </a:cubicBezTo>
                  <a:lnTo>
                    <a:pt x="168" y="529"/>
                  </a:lnTo>
                  <a:cubicBezTo>
                    <a:pt x="197" y="601"/>
                    <a:pt x="269" y="649"/>
                    <a:pt x="351" y="649"/>
                  </a:cubicBezTo>
                  <a:cubicBezTo>
                    <a:pt x="486" y="649"/>
                    <a:pt x="582" y="509"/>
                    <a:pt x="529" y="384"/>
                  </a:cubicBezTo>
                  <a:lnTo>
                    <a:pt x="423" y="125"/>
                  </a:lnTo>
                  <a:cubicBezTo>
                    <a:pt x="389" y="38"/>
                    <a:pt x="319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522;p87"/>
            <p:cNvSpPr/>
            <p:nvPr/>
          </p:nvSpPr>
          <p:spPr>
            <a:xfrm>
              <a:off x="1970858" y="1782109"/>
              <a:ext cx="14792" cy="16995"/>
            </a:xfrm>
            <a:custGeom>
              <a:avLst/>
              <a:gdLst/>
              <a:ahLst/>
              <a:cxnLst/>
              <a:rect l="l" t="t" r="r" b="b"/>
              <a:pathLst>
                <a:path w="564" h="648" extrusionOk="0">
                  <a:moveTo>
                    <a:pt x="219" y="0"/>
                  </a:moveTo>
                  <a:cubicBezTo>
                    <a:pt x="196" y="0"/>
                    <a:pt x="172" y="5"/>
                    <a:pt x="149" y="14"/>
                  </a:cubicBezTo>
                  <a:lnTo>
                    <a:pt x="145" y="14"/>
                  </a:lnTo>
                  <a:cubicBezTo>
                    <a:pt x="48" y="52"/>
                    <a:pt x="0" y="168"/>
                    <a:pt x="39" y="264"/>
                  </a:cubicBezTo>
                  <a:lnTo>
                    <a:pt x="145" y="524"/>
                  </a:lnTo>
                  <a:cubicBezTo>
                    <a:pt x="178" y="611"/>
                    <a:pt x="246" y="647"/>
                    <a:pt x="315" y="647"/>
                  </a:cubicBezTo>
                  <a:cubicBezTo>
                    <a:pt x="438" y="647"/>
                    <a:pt x="564" y="533"/>
                    <a:pt x="506" y="379"/>
                  </a:cubicBezTo>
                  <a:lnTo>
                    <a:pt x="400" y="119"/>
                  </a:lnTo>
                  <a:cubicBezTo>
                    <a:pt x="370" y="46"/>
                    <a:pt x="296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523;p87"/>
            <p:cNvSpPr/>
            <p:nvPr/>
          </p:nvSpPr>
          <p:spPr>
            <a:xfrm>
              <a:off x="2030551" y="1635261"/>
              <a:ext cx="21375" cy="13061"/>
            </a:xfrm>
            <a:custGeom>
              <a:avLst/>
              <a:gdLst/>
              <a:ahLst/>
              <a:cxnLst/>
              <a:rect l="l" t="t" r="r" b="b"/>
              <a:pathLst>
                <a:path w="815" h="498" extrusionOk="0">
                  <a:moveTo>
                    <a:pt x="540" y="0"/>
                  </a:moveTo>
                  <a:cubicBezTo>
                    <a:pt x="516" y="0"/>
                    <a:pt x="489" y="5"/>
                    <a:pt x="462" y="17"/>
                  </a:cubicBezTo>
                  <a:lnTo>
                    <a:pt x="202" y="122"/>
                  </a:lnTo>
                  <a:cubicBezTo>
                    <a:pt x="0" y="204"/>
                    <a:pt x="58" y="498"/>
                    <a:pt x="275" y="498"/>
                  </a:cubicBezTo>
                  <a:cubicBezTo>
                    <a:pt x="299" y="498"/>
                    <a:pt x="323" y="493"/>
                    <a:pt x="347" y="483"/>
                  </a:cubicBezTo>
                  <a:lnTo>
                    <a:pt x="607" y="377"/>
                  </a:lnTo>
                  <a:cubicBezTo>
                    <a:pt x="815" y="292"/>
                    <a:pt x="726" y="0"/>
                    <a:pt x="5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524;p87"/>
            <p:cNvSpPr/>
            <p:nvPr/>
          </p:nvSpPr>
          <p:spPr>
            <a:xfrm>
              <a:off x="1818371" y="1720815"/>
              <a:ext cx="21690" cy="13114"/>
            </a:xfrm>
            <a:custGeom>
              <a:avLst/>
              <a:gdLst/>
              <a:ahLst/>
              <a:cxnLst/>
              <a:rect l="l" t="t" r="r" b="b"/>
              <a:pathLst>
                <a:path w="827" h="500" extrusionOk="0">
                  <a:moveTo>
                    <a:pt x="551" y="1"/>
                  </a:moveTo>
                  <a:cubicBezTo>
                    <a:pt x="527" y="1"/>
                    <a:pt x="501" y="6"/>
                    <a:pt x="473" y="17"/>
                  </a:cubicBezTo>
                  <a:lnTo>
                    <a:pt x="213" y="123"/>
                  </a:lnTo>
                  <a:cubicBezTo>
                    <a:pt x="1" y="208"/>
                    <a:pt x="89" y="500"/>
                    <a:pt x="278" y="500"/>
                  </a:cubicBezTo>
                  <a:cubicBezTo>
                    <a:pt x="303" y="500"/>
                    <a:pt x="330" y="495"/>
                    <a:pt x="358" y="484"/>
                  </a:cubicBezTo>
                  <a:lnTo>
                    <a:pt x="618" y="378"/>
                  </a:lnTo>
                  <a:cubicBezTo>
                    <a:pt x="826" y="293"/>
                    <a:pt x="737" y="1"/>
                    <a:pt x="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" name="Google Shape;10024;p87"/>
          <p:cNvGrpSpPr/>
          <p:nvPr/>
        </p:nvGrpSpPr>
        <p:grpSpPr>
          <a:xfrm>
            <a:off x="576845" y="2982438"/>
            <a:ext cx="430680" cy="469959"/>
            <a:chOff x="4038634" y="3823107"/>
            <a:chExt cx="292935" cy="352734"/>
          </a:xfrm>
        </p:grpSpPr>
        <p:sp>
          <p:nvSpPr>
            <p:cNvPr id="160" name="Google Shape;10025;p87"/>
            <p:cNvSpPr/>
            <p:nvPr/>
          </p:nvSpPr>
          <p:spPr>
            <a:xfrm>
              <a:off x="4173915" y="4023117"/>
              <a:ext cx="22503" cy="101868"/>
            </a:xfrm>
            <a:custGeom>
              <a:avLst/>
              <a:gdLst/>
              <a:ahLst/>
              <a:cxnLst/>
              <a:rect l="l" t="t" r="r" b="b"/>
              <a:pathLst>
                <a:path w="858" h="3884" extrusionOk="0">
                  <a:moveTo>
                    <a:pt x="1" y="1"/>
                  </a:moveTo>
                  <a:lnTo>
                    <a:pt x="1" y="3884"/>
                  </a:lnTo>
                  <a:lnTo>
                    <a:pt x="857" y="3884"/>
                  </a:lnTo>
                  <a:lnTo>
                    <a:pt x="857" y="1"/>
                  </a:lnTo>
                  <a:close/>
                </a:path>
              </a:pathLst>
            </a:custGeom>
            <a:solidFill>
              <a:srgbClr val="DCE4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0026;p87"/>
            <p:cNvSpPr/>
            <p:nvPr/>
          </p:nvSpPr>
          <p:spPr>
            <a:xfrm>
              <a:off x="4102629" y="3839630"/>
              <a:ext cx="164971" cy="201558"/>
            </a:xfrm>
            <a:custGeom>
              <a:avLst/>
              <a:gdLst/>
              <a:ahLst/>
              <a:cxnLst/>
              <a:rect l="l" t="t" r="r" b="b"/>
              <a:pathLst>
                <a:path w="6290" h="7685" extrusionOk="0">
                  <a:moveTo>
                    <a:pt x="0" y="1"/>
                  </a:moveTo>
                  <a:lnTo>
                    <a:pt x="0" y="2522"/>
                  </a:lnTo>
                  <a:cubicBezTo>
                    <a:pt x="0" y="4312"/>
                    <a:pt x="852" y="5996"/>
                    <a:pt x="2291" y="7055"/>
                  </a:cubicBezTo>
                  <a:lnTo>
                    <a:pt x="3147" y="7685"/>
                  </a:lnTo>
                  <a:lnTo>
                    <a:pt x="3999" y="7055"/>
                  </a:lnTo>
                  <a:cubicBezTo>
                    <a:pt x="5442" y="5996"/>
                    <a:pt x="6289" y="4312"/>
                    <a:pt x="6289" y="2522"/>
                  </a:cubicBezTo>
                  <a:lnTo>
                    <a:pt x="6289" y="1"/>
                  </a:lnTo>
                  <a:close/>
                </a:path>
              </a:pathLst>
            </a:custGeom>
            <a:solidFill>
              <a:srgbClr val="DCE4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0027;p87"/>
            <p:cNvSpPr/>
            <p:nvPr/>
          </p:nvSpPr>
          <p:spPr>
            <a:xfrm>
              <a:off x="4169509" y="3839630"/>
              <a:ext cx="98091" cy="201558"/>
            </a:xfrm>
            <a:custGeom>
              <a:avLst/>
              <a:gdLst/>
              <a:ahLst/>
              <a:cxnLst/>
              <a:rect l="l" t="t" r="r" b="b"/>
              <a:pathLst>
                <a:path w="3740" h="7685" extrusionOk="0">
                  <a:moveTo>
                    <a:pt x="2551" y="1"/>
                  </a:moveTo>
                  <a:lnTo>
                    <a:pt x="2551" y="2522"/>
                  </a:lnTo>
                  <a:cubicBezTo>
                    <a:pt x="2551" y="4312"/>
                    <a:pt x="1699" y="5996"/>
                    <a:pt x="260" y="7055"/>
                  </a:cubicBezTo>
                  <a:lnTo>
                    <a:pt x="0" y="7247"/>
                  </a:lnTo>
                  <a:lnTo>
                    <a:pt x="597" y="7685"/>
                  </a:lnTo>
                  <a:lnTo>
                    <a:pt x="1449" y="7055"/>
                  </a:lnTo>
                  <a:cubicBezTo>
                    <a:pt x="2887" y="5996"/>
                    <a:pt x="3739" y="4312"/>
                    <a:pt x="3739" y="2522"/>
                  </a:cubicBezTo>
                  <a:lnTo>
                    <a:pt x="3739" y="1"/>
                  </a:lnTo>
                  <a:close/>
                </a:path>
              </a:pathLst>
            </a:custGeom>
            <a:solidFill>
              <a:srgbClr val="CAD5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0028;p87"/>
            <p:cNvSpPr/>
            <p:nvPr/>
          </p:nvSpPr>
          <p:spPr>
            <a:xfrm>
              <a:off x="4091902" y="3828142"/>
              <a:ext cx="186530" cy="22870"/>
            </a:xfrm>
            <a:custGeom>
              <a:avLst/>
              <a:gdLst/>
              <a:ahLst/>
              <a:cxnLst/>
              <a:rect l="l" t="t" r="r" b="b"/>
              <a:pathLst>
                <a:path w="7112" h="872" extrusionOk="0">
                  <a:moveTo>
                    <a:pt x="178" y="1"/>
                  </a:moveTo>
                  <a:cubicBezTo>
                    <a:pt x="82" y="1"/>
                    <a:pt x="0" y="82"/>
                    <a:pt x="0" y="184"/>
                  </a:cubicBezTo>
                  <a:lnTo>
                    <a:pt x="0" y="689"/>
                  </a:lnTo>
                  <a:cubicBezTo>
                    <a:pt x="0" y="790"/>
                    <a:pt x="82" y="872"/>
                    <a:pt x="178" y="872"/>
                  </a:cubicBezTo>
                  <a:lnTo>
                    <a:pt x="6934" y="872"/>
                  </a:lnTo>
                  <a:cubicBezTo>
                    <a:pt x="7030" y="872"/>
                    <a:pt x="7112" y="790"/>
                    <a:pt x="7112" y="689"/>
                  </a:cubicBezTo>
                  <a:lnTo>
                    <a:pt x="7112" y="184"/>
                  </a:lnTo>
                  <a:cubicBezTo>
                    <a:pt x="7112" y="82"/>
                    <a:pt x="7030" y="1"/>
                    <a:pt x="6934" y="1"/>
                  </a:cubicBezTo>
                  <a:close/>
                </a:path>
              </a:pathLst>
            </a:custGeom>
            <a:solidFill>
              <a:srgbClr val="C7D2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0029;p87"/>
            <p:cNvSpPr/>
            <p:nvPr/>
          </p:nvSpPr>
          <p:spPr>
            <a:xfrm>
              <a:off x="4247378" y="3828273"/>
              <a:ext cx="31053" cy="22739"/>
            </a:xfrm>
            <a:custGeom>
              <a:avLst/>
              <a:gdLst/>
              <a:ahLst/>
              <a:cxnLst/>
              <a:rect l="l" t="t" r="r" b="b"/>
              <a:pathLst>
                <a:path w="1184" h="867" extrusionOk="0">
                  <a:moveTo>
                    <a:pt x="0" y="0"/>
                  </a:moveTo>
                  <a:lnTo>
                    <a:pt x="0" y="867"/>
                  </a:lnTo>
                  <a:lnTo>
                    <a:pt x="1006" y="867"/>
                  </a:lnTo>
                  <a:cubicBezTo>
                    <a:pt x="1102" y="867"/>
                    <a:pt x="1184" y="785"/>
                    <a:pt x="1184" y="684"/>
                  </a:cubicBezTo>
                  <a:lnTo>
                    <a:pt x="1184" y="179"/>
                  </a:lnTo>
                  <a:cubicBezTo>
                    <a:pt x="1179" y="77"/>
                    <a:pt x="1102" y="0"/>
                    <a:pt x="1006" y="0"/>
                  </a:cubicBezTo>
                  <a:close/>
                </a:path>
              </a:pathLst>
            </a:custGeom>
            <a:solidFill>
              <a:srgbClr val="B7C5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0030;p87"/>
            <p:cNvSpPr/>
            <p:nvPr/>
          </p:nvSpPr>
          <p:spPr>
            <a:xfrm>
              <a:off x="4144383" y="3889279"/>
              <a:ext cx="81568" cy="77188"/>
            </a:xfrm>
            <a:custGeom>
              <a:avLst/>
              <a:gdLst/>
              <a:ahLst/>
              <a:cxnLst/>
              <a:rect l="l" t="t" r="r" b="b"/>
              <a:pathLst>
                <a:path w="3110" h="2943" extrusionOk="0">
                  <a:moveTo>
                    <a:pt x="1555" y="1"/>
                  </a:moveTo>
                  <a:cubicBezTo>
                    <a:pt x="1542" y="1"/>
                    <a:pt x="1529" y="8"/>
                    <a:pt x="1521" y="23"/>
                  </a:cubicBezTo>
                  <a:lnTo>
                    <a:pt x="1074" y="927"/>
                  </a:lnTo>
                  <a:cubicBezTo>
                    <a:pt x="1069" y="942"/>
                    <a:pt x="1059" y="946"/>
                    <a:pt x="1045" y="951"/>
                  </a:cubicBezTo>
                  <a:lnTo>
                    <a:pt x="44" y="1096"/>
                  </a:lnTo>
                  <a:cubicBezTo>
                    <a:pt x="11" y="1100"/>
                    <a:pt x="1" y="1139"/>
                    <a:pt x="25" y="1163"/>
                  </a:cubicBezTo>
                  <a:lnTo>
                    <a:pt x="747" y="1865"/>
                  </a:lnTo>
                  <a:cubicBezTo>
                    <a:pt x="756" y="1875"/>
                    <a:pt x="761" y="1890"/>
                    <a:pt x="756" y="1899"/>
                  </a:cubicBezTo>
                  <a:lnTo>
                    <a:pt x="588" y="2895"/>
                  </a:lnTo>
                  <a:cubicBezTo>
                    <a:pt x="580" y="2922"/>
                    <a:pt x="600" y="2943"/>
                    <a:pt x="623" y="2943"/>
                  </a:cubicBezTo>
                  <a:cubicBezTo>
                    <a:pt x="629" y="2943"/>
                    <a:pt x="635" y="2941"/>
                    <a:pt x="641" y="2939"/>
                  </a:cubicBezTo>
                  <a:lnTo>
                    <a:pt x="1536" y="2467"/>
                  </a:lnTo>
                  <a:cubicBezTo>
                    <a:pt x="1543" y="2465"/>
                    <a:pt x="1549" y="2463"/>
                    <a:pt x="1555" y="2463"/>
                  </a:cubicBezTo>
                  <a:cubicBezTo>
                    <a:pt x="1561" y="2463"/>
                    <a:pt x="1567" y="2465"/>
                    <a:pt x="1574" y="2467"/>
                  </a:cubicBezTo>
                  <a:lnTo>
                    <a:pt x="2469" y="2939"/>
                  </a:lnTo>
                  <a:cubicBezTo>
                    <a:pt x="2475" y="2941"/>
                    <a:pt x="2481" y="2943"/>
                    <a:pt x="2487" y="2943"/>
                  </a:cubicBezTo>
                  <a:cubicBezTo>
                    <a:pt x="2510" y="2943"/>
                    <a:pt x="2531" y="2922"/>
                    <a:pt x="2527" y="2895"/>
                  </a:cubicBezTo>
                  <a:lnTo>
                    <a:pt x="2354" y="1899"/>
                  </a:lnTo>
                  <a:cubicBezTo>
                    <a:pt x="2354" y="1890"/>
                    <a:pt x="2354" y="1875"/>
                    <a:pt x="2363" y="1865"/>
                  </a:cubicBezTo>
                  <a:lnTo>
                    <a:pt x="3085" y="1163"/>
                  </a:lnTo>
                  <a:cubicBezTo>
                    <a:pt x="3109" y="1139"/>
                    <a:pt x="3100" y="1100"/>
                    <a:pt x="3066" y="1096"/>
                  </a:cubicBezTo>
                  <a:lnTo>
                    <a:pt x="2065" y="951"/>
                  </a:lnTo>
                  <a:cubicBezTo>
                    <a:pt x="2055" y="946"/>
                    <a:pt x="2041" y="942"/>
                    <a:pt x="2036" y="927"/>
                  </a:cubicBezTo>
                  <a:lnTo>
                    <a:pt x="1589" y="23"/>
                  </a:lnTo>
                  <a:cubicBezTo>
                    <a:pt x="1582" y="8"/>
                    <a:pt x="1568" y="1"/>
                    <a:pt x="15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0031;p87"/>
            <p:cNvSpPr/>
            <p:nvPr/>
          </p:nvSpPr>
          <p:spPr>
            <a:xfrm>
              <a:off x="4163818" y="4028048"/>
              <a:ext cx="42698" cy="21087"/>
            </a:xfrm>
            <a:custGeom>
              <a:avLst/>
              <a:gdLst/>
              <a:ahLst/>
              <a:cxnLst/>
              <a:rect l="l" t="t" r="r" b="b"/>
              <a:pathLst>
                <a:path w="1628" h="804" extrusionOk="0">
                  <a:moveTo>
                    <a:pt x="328" y="0"/>
                  </a:moveTo>
                  <a:cubicBezTo>
                    <a:pt x="145" y="0"/>
                    <a:pt x="1" y="150"/>
                    <a:pt x="1" y="332"/>
                  </a:cubicBezTo>
                  <a:lnTo>
                    <a:pt x="1" y="472"/>
                  </a:lnTo>
                  <a:cubicBezTo>
                    <a:pt x="1" y="655"/>
                    <a:pt x="145" y="804"/>
                    <a:pt x="328" y="804"/>
                  </a:cubicBezTo>
                  <a:lnTo>
                    <a:pt x="1300" y="804"/>
                  </a:lnTo>
                  <a:cubicBezTo>
                    <a:pt x="1483" y="804"/>
                    <a:pt x="1627" y="655"/>
                    <a:pt x="1627" y="472"/>
                  </a:cubicBezTo>
                  <a:lnTo>
                    <a:pt x="1627" y="332"/>
                  </a:lnTo>
                  <a:cubicBezTo>
                    <a:pt x="1627" y="150"/>
                    <a:pt x="1483" y="0"/>
                    <a:pt x="1300" y="0"/>
                  </a:cubicBezTo>
                  <a:close/>
                </a:path>
              </a:pathLst>
            </a:custGeom>
            <a:solidFill>
              <a:srgbClr val="C7D2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0032;p87"/>
            <p:cNvSpPr/>
            <p:nvPr/>
          </p:nvSpPr>
          <p:spPr>
            <a:xfrm>
              <a:off x="4141367" y="4109826"/>
              <a:ext cx="87600" cy="30319"/>
            </a:xfrm>
            <a:custGeom>
              <a:avLst/>
              <a:gdLst/>
              <a:ahLst/>
              <a:cxnLst/>
              <a:rect l="l" t="t" r="r" b="b"/>
              <a:pathLst>
                <a:path w="3340" h="1156" extrusionOk="0">
                  <a:moveTo>
                    <a:pt x="443" y="0"/>
                  </a:moveTo>
                  <a:cubicBezTo>
                    <a:pt x="198" y="0"/>
                    <a:pt x="0" y="198"/>
                    <a:pt x="0" y="443"/>
                  </a:cubicBezTo>
                  <a:lnTo>
                    <a:pt x="0" y="1155"/>
                  </a:lnTo>
                  <a:lnTo>
                    <a:pt x="3340" y="1155"/>
                  </a:lnTo>
                  <a:lnTo>
                    <a:pt x="3340" y="443"/>
                  </a:lnTo>
                  <a:cubicBezTo>
                    <a:pt x="3340" y="198"/>
                    <a:pt x="3142" y="0"/>
                    <a:pt x="2897" y="0"/>
                  </a:cubicBezTo>
                  <a:close/>
                </a:path>
              </a:pathLst>
            </a:custGeom>
            <a:solidFill>
              <a:srgbClr val="C7D2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0033;p87"/>
            <p:cNvSpPr/>
            <p:nvPr/>
          </p:nvSpPr>
          <p:spPr>
            <a:xfrm>
              <a:off x="4198018" y="4109826"/>
              <a:ext cx="30948" cy="30319"/>
            </a:xfrm>
            <a:custGeom>
              <a:avLst/>
              <a:gdLst/>
              <a:ahLst/>
              <a:cxnLst/>
              <a:rect l="l" t="t" r="r" b="b"/>
              <a:pathLst>
                <a:path w="1180" h="1156" extrusionOk="0">
                  <a:moveTo>
                    <a:pt x="1" y="0"/>
                  </a:moveTo>
                  <a:lnTo>
                    <a:pt x="1" y="1155"/>
                  </a:lnTo>
                  <a:lnTo>
                    <a:pt x="1180" y="1155"/>
                  </a:lnTo>
                  <a:lnTo>
                    <a:pt x="1180" y="443"/>
                  </a:lnTo>
                  <a:cubicBezTo>
                    <a:pt x="1180" y="203"/>
                    <a:pt x="978" y="0"/>
                    <a:pt x="737" y="0"/>
                  </a:cubicBezTo>
                  <a:close/>
                </a:path>
              </a:pathLst>
            </a:custGeom>
            <a:solidFill>
              <a:srgbClr val="B7C5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0034;p87"/>
            <p:cNvSpPr/>
            <p:nvPr/>
          </p:nvSpPr>
          <p:spPr>
            <a:xfrm>
              <a:off x="4109815" y="4132670"/>
              <a:ext cx="150703" cy="38004"/>
            </a:xfrm>
            <a:custGeom>
              <a:avLst/>
              <a:gdLst/>
              <a:ahLst/>
              <a:cxnLst/>
              <a:rect l="l" t="t" r="r" b="b"/>
              <a:pathLst>
                <a:path w="5746" h="1449" extrusionOk="0">
                  <a:moveTo>
                    <a:pt x="458" y="0"/>
                  </a:moveTo>
                  <a:cubicBezTo>
                    <a:pt x="342" y="0"/>
                    <a:pt x="241" y="82"/>
                    <a:pt x="217" y="198"/>
                  </a:cubicBezTo>
                  <a:lnTo>
                    <a:pt x="34" y="1150"/>
                  </a:lnTo>
                  <a:cubicBezTo>
                    <a:pt x="0" y="1304"/>
                    <a:pt x="116" y="1444"/>
                    <a:pt x="275" y="1449"/>
                  </a:cubicBezTo>
                  <a:lnTo>
                    <a:pt x="5471" y="1449"/>
                  </a:lnTo>
                  <a:cubicBezTo>
                    <a:pt x="5625" y="1444"/>
                    <a:pt x="5746" y="1304"/>
                    <a:pt x="5712" y="1150"/>
                  </a:cubicBezTo>
                  <a:lnTo>
                    <a:pt x="5529" y="198"/>
                  </a:lnTo>
                  <a:cubicBezTo>
                    <a:pt x="5505" y="82"/>
                    <a:pt x="5404" y="0"/>
                    <a:pt x="5289" y="0"/>
                  </a:cubicBezTo>
                  <a:close/>
                </a:path>
              </a:pathLst>
            </a:custGeom>
            <a:solidFill>
              <a:srgbClr val="B7C5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0035;p87"/>
            <p:cNvSpPr/>
            <p:nvPr/>
          </p:nvSpPr>
          <p:spPr>
            <a:xfrm>
              <a:off x="4222515" y="4132670"/>
              <a:ext cx="38004" cy="37873"/>
            </a:xfrm>
            <a:custGeom>
              <a:avLst/>
              <a:gdLst/>
              <a:ahLst/>
              <a:cxnLst/>
              <a:rect l="l" t="t" r="r" b="b"/>
              <a:pathLst>
                <a:path w="1449" h="1444" extrusionOk="0">
                  <a:moveTo>
                    <a:pt x="0" y="0"/>
                  </a:moveTo>
                  <a:lnTo>
                    <a:pt x="279" y="1444"/>
                  </a:lnTo>
                  <a:lnTo>
                    <a:pt x="1174" y="1444"/>
                  </a:lnTo>
                  <a:cubicBezTo>
                    <a:pt x="1333" y="1444"/>
                    <a:pt x="1449" y="1304"/>
                    <a:pt x="1420" y="1150"/>
                  </a:cubicBezTo>
                  <a:lnTo>
                    <a:pt x="1232" y="198"/>
                  </a:lnTo>
                  <a:cubicBezTo>
                    <a:pt x="1208" y="82"/>
                    <a:pt x="1107" y="0"/>
                    <a:pt x="992" y="0"/>
                  </a:cubicBezTo>
                  <a:close/>
                </a:path>
              </a:pathLst>
            </a:custGeom>
            <a:solidFill>
              <a:srgbClr val="BAC5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0036;p87"/>
            <p:cNvSpPr/>
            <p:nvPr/>
          </p:nvSpPr>
          <p:spPr>
            <a:xfrm>
              <a:off x="4038634" y="3823107"/>
              <a:ext cx="292935" cy="352734"/>
            </a:xfrm>
            <a:custGeom>
              <a:avLst/>
              <a:gdLst/>
              <a:ahLst/>
              <a:cxnLst/>
              <a:rect l="l" t="t" r="r" b="b"/>
              <a:pathLst>
                <a:path w="11169" h="13449" extrusionOk="0">
                  <a:moveTo>
                    <a:pt x="592" y="1299"/>
                  </a:moveTo>
                  <a:cubicBezTo>
                    <a:pt x="905" y="1299"/>
                    <a:pt x="1199" y="1453"/>
                    <a:pt x="1377" y="1713"/>
                  </a:cubicBezTo>
                  <a:lnTo>
                    <a:pt x="1531" y="1935"/>
                  </a:lnTo>
                  <a:cubicBezTo>
                    <a:pt x="1690" y="2165"/>
                    <a:pt x="1954" y="2305"/>
                    <a:pt x="2233" y="2305"/>
                  </a:cubicBezTo>
                  <a:lnTo>
                    <a:pt x="2243" y="2305"/>
                  </a:lnTo>
                  <a:lnTo>
                    <a:pt x="2243" y="3152"/>
                  </a:lnTo>
                  <a:cubicBezTo>
                    <a:pt x="2243" y="3749"/>
                    <a:pt x="2339" y="4345"/>
                    <a:pt x="2522" y="4913"/>
                  </a:cubicBezTo>
                  <a:cubicBezTo>
                    <a:pt x="2344" y="4826"/>
                    <a:pt x="2161" y="4745"/>
                    <a:pt x="1978" y="4672"/>
                  </a:cubicBezTo>
                  <a:lnTo>
                    <a:pt x="1973" y="4672"/>
                  </a:lnTo>
                  <a:cubicBezTo>
                    <a:pt x="1589" y="4514"/>
                    <a:pt x="1184" y="4350"/>
                    <a:pt x="891" y="4023"/>
                  </a:cubicBezTo>
                  <a:cubicBezTo>
                    <a:pt x="559" y="3652"/>
                    <a:pt x="395" y="3094"/>
                    <a:pt x="395" y="2324"/>
                  </a:cubicBezTo>
                  <a:lnTo>
                    <a:pt x="395" y="1501"/>
                  </a:lnTo>
                  <a:cubicBezTo>
                    <a:pt x="395" y="1391"/>
                    <a:pt x="482" y="1299"/>
                    <a:pt x="592" y="1299"/>
                  </a:cubicBezTo>
                  <a:close/>
                  <a:moveTo>
                    <a:pt x="10577" y="1299"/>
                  </a:moveTo>
                  <a:cubicBezTo>
                    <a:pt x="10688" y="1299"/>
                    <a:pt x="10779" y="1391"/>
                    <a:pt x="10779" y="1501"/>
                  </a:cubicBezTo>
                  <a:lnTo>
                    <a:pt x="10779" y="2324"/>
                  </a:lnTo>
                  <a:lnTo>
                    <a:pt x="10774" y="2324"/>
                  </a:lnTo>
                  <a:cubicBezTo>
                    <a:pt x="10774" y="3094"/>
                    <a:pt x="10611" y="3652"/>
                    <a:pt x="10279" y="4023"/>
                  </a:cubicBezTo>
                  <a:cubicBezTo>
                    <a:pt x="9985" y="4350"/>
                    <a:pt x="9581" y="4514"/>
                    <a:pt x="9196" y="4672"/>
                  </a:cubicBezTo>
                  <a:cubicBezTo>
                    <a:pt x="9008" y="4745"/>
                    <a:pt x="8830" y="4826"/>
                    <a:pt x="8652" y="4918"/>
                  </a:cubicBezTo>
                  <a:cubicBezTo>
                    <a:pt x="8835" y="4345"/>
                    <a:pt x="8931" y="3749"/>
                    <a:pt x="8931" y="3152"/>
                  </a:cubicBezTo>
                  <a:lnTo>
                    <a:pt x="8931" y="2305"/>
                  </a:lnTo>
                  <a:lnTo>
                    <a:pt x="8936" y="2305"/>
                  </a:lnTo>
                  <a:cubicBezTo>
                    <a:pt x="9220" y="2305"/>
                    <a:pt x="9485" y="2165"/>
                    <a:pt x="9643" y="1935"/>
                  </a:cubicBezTo>
                  <a:lnTo>
                    <a:pt x="9797" y="1713"/>
                  </a:lnTo>
                  <a:cubicBezTo>
                    <a:pt x="9975" y="1453"/>
                    <a:pt x="10264" y="1299"/>
                    <a:pt x="10577" y="1299"/>
                  </a:cubicBezTo>
                  <a:close/>
                  <a:moveTo>
                    <a:pt x="8941" y="395"/>
                  </a:moveTo>
                  <a:lnTo>
                    <a:pt x="8941" y="866"/>
                  </a:lnTo>
                  <a:lnTo>
                    <a:pt x="7252" y="866"/>
                  </a:lnTo>
                  <a:cubicBezTo>
                    <a:pt x="7247" y="866"/>
                    <a:pt x="7243" y="866"/>
                    <a:pt x="7238" y="866"/>
                  </a:cubicBezTo>
                  <a:cubicBezTo>
                    <a:pt x="6977" y="866"/>
                    <a:pt x="6977" y="1261"/>
                    <a:pt x="7238" y="1261"/>
                  </a:cubicBezTo>
                  <a:cubicBezTo>
                    <a:pt x="7243" y="1261"/>
                    <a:pt x="7247" y="1261"/>
                    <a:pt x="7252" y="1261"/>
                  </a:cubicBezTo>
                  <a:lnTo>
                    <a:pt x="8532" y="1261"/>
                  </a:lnTo>
                  <a:lnTo>
                    <a:pt x="8532" y="3152"/>
                  </a:lnTo>
                  <a:cubicBezTo>
                    <a:pt x="8527" y="4879"/>
                    <a:pt x="7709" y="6501"/>
                    <a:pt x="6323" y="7526"/>
                  </a:cubicBezTo>
                  <a:lnTo>
                    <a:pt x="6184" y="7632"/>
                  </a:lnTo>
                  <a:cubicBezTo>
                    <a:pt x="6145" y="7622"/>
                    <a:pt x="6107" y="7617"/>
                    <a:pt x="6068" y="7617"/>
                  </a:cubicBezTo>
                  <a:lnTo>
                    <a:pt x="5101" y="7617"/>
                  </a:lnTo>
                  <a:cubicBezTo>
                    <a:pt x="5063" y="7617"/>
                    <a:pt x="5024" y="7622"/>
                    <a:pt x="4990" y="7632"/>
                  </a:cubicBezTo>
                  <a:lnTo>
                    <a:pt x="4846" y="7526"/>
                  </a:lnTo>
                  <a:cubicBezTo>
                    <a:pt x="3460" y="6501"/>
                    <a:pt x="2642" y="4879"/>
                    <a:pt x="2637" y="3152"/>
                  </a:cubicBezTo>
                  <a:lnTo>
                    <a:pt x="2637" y="1261"/>
                  </a:lnTo>
                  <a:lnTo>
                    <a:pt x="6338" y="1261"/>
                  </a:lnTo>
                  <a:cubicBezTo>
                    <a:pt x="6342" y="1261"/>
                    <a:pt x="6347" y="1261"/>
                    <a:pt x="6352" y="1261"/>
                  </a:cubicBezTo>
                  <a:cubicBezTo>
                    <a:pt x="6612" y="1261"/>
                    <a:pt x="6612" y="866"/>
                    <a:pt x="6352" y="866"/>
                  </a:cubicBezTo>
                  <a:cubicBezTo>
                    <a:pt x="6347" y="866"/>
                    <a:pt x="6342" y="866"/>
                    <a:pt x="6338" y="866"/>
                  </a:cubicBezTo>
                  <a:lnTo>
                    <a:pt x="2228" y="866"/>
                  </a:lnTo>
                  <a:lnTo>
                    <a:pt x="2228" y="395"/>
                  </a:lnTo>
                  <a:close/>
                  <a:moveTo>
                    <a:pt x="6068" y="8012"/>
                  </a:moveTo>
                  <a:cubicBezTo>
                    <a:pt x="6145" y="8012"/>
                    <a:pt x="6203" y="8069"/>
                    <a:pt x="6203" y="8146"/>
                  </a:cubicBezTo>
                  <a:lnTo>
                    <a:pt x="6203" y="8286"/>
                  </a:lnTo>
                  <a:cubicBezTo>
                    <a:pt x="6203" y="8358"/>
                    <a:pt x="6145" y="8421"/>
                    <a:pt x="6068" y="8421"/>
                  </a:cubicBezTo>
                  <a:lnTo>
                    <a:pt x="5101" y="8421"/>
                  </a:lnTo>
                  <a:cubicBezTo>
                    <a:pt x="5029" y="8421"/>
                    <a:pt x="4966" y="8358"/>
                    <a:pt x="4966" y="8286"/>
                  </a:cubicBezTo>
                  <a:lnTo>
                    <a:pt x="4966" y="8146"/>
                  </a:lnTo>
                  <a:cubicBezTo>
                    <a:pt x="4966" y="8069"/>
                    <a:pt x="5029" y="8012"/>
                    <a:pt x="5101" y="8012"/>
                  </a:cubicBezTo>
                  <a:close/>
                  <a:moveTo>
                    <a:pt x="5818" y="8815"/>
                  </a:moveTo>
                  <a:lnTo>
                    <a:pt x="5818" y="10740"/>
                  </a:lnTo>
                  <a:lnTo>
                    <a:pt x="5356" y="10740"/>
                  </a:lnTo>
                  <a:lnTo>
                    <a:pt x="5356" y="8815"/>
                  </a:lnTo>
                  <a:close/>
                  <a:moveTo>
                    <a:pt x="6809" y="11130"/>
                  </a:moveTo>
                  <a:cubicBezTo>
                    <a:pt x="6944" y="11130"/>
                    <a:pt x="7055" y="11240"/>
                    <a:pt x="7055" y="11375"/>
                  </a:cubicBezTo>
                  <a:lnTo>
                    <a:pt x="7055" y="11606"/>
                  </a:lnTo>
                  <a:lnTo>
                    <a:pt x="5303" y="11606"/>
                  </a:lnTo>
                  <a:cubicBezTo>
                    <a:pt x="5299" y="11606"/>
                    <a:pt x="5294" y="11606"/>
                    <a:pt x="5290" y="11606"/>
                  </a:cubicBezTo>
                  <a:cubicBezTo>
                    <a:pt x="5033" y="11606"/>
                    <a:pt x="5033" y="12001"/>
                    <a:pt x="5290" y="12001"/>
                  </a:cubicBezTo>
                  <a:cubicBezTo>
                    <a:pt x="5294" y="12001"/>
                    <a:pt x="5299" y="12001"/>
                    <a:pt x="5303" y="12001"/>
                  </a:cubicBezTo>
                  <a:lnTo>
                    <a:pt x="7998" y="12001"/>
                  </a:lnTo>
                  <a:cubicBezTo>
                    <a:pt x="8022" y="12001"/>
                    <a:pt x="8041" y="12015"/>
                    <a:pt x="8046" y="12039"/>
                  </a:cubicBezTo>
                  <a:lnTo>
                    <a:pt x="8234" y="12992"/>
                  </a:lnTo>
                  <a:cubicBezTo>
                    <a:pt x="8238" y="13026"/>
                    <a:pt x="8214" y="13054"/>
                    <a:pt x="8185" y="13054"/>
                  </a:cubicBezTo>
                  <a:lnTo>
                    <a:pt x="2984" y="13054"/>
                  </a:lnTo>
                  <a:cubicBezTo>
                    <a:pt x="2955" y="13054"/>
                    <a:pt x="2931" y="13026"/>
                    <a:pt x="2936" y="12992"/>
                  </a:cubicBezTo>
                  <a:lnTo>
                    <a:pt x="3123" y="12039"/>
                  </a:lnTo>
                  <a:cubicBezTo>
                    <a:pt x="3128" y="12015"/>
                    <a:pt x="3148" y="12001"/>
                    <a:pt x="3172" y="12001"/>
                  </a:cubicBezTo>
                  <a:lnTo>
                    <a:pt x="4389" y="12001"/>
                  </a:lnTo>
                  <a:cubicBezTo>
                    <a:pt x="4634" y="11986"/>
                    <a:pt x="4634" y="11621"/>
                    <a:pt x="4389" y="11606"/>
                  </a:cubicBezTo>
                  <a:lnTo>
                    <a:pt x="4115" y="11606"/>
                  </a:lnTo>
                  <a:lnTo>
                    <a:pt x="4115" y="11375"/>
                  </a:lnTo>
                  <a:cubicBezTo>
                    <a:pt x="4115" y="11240"/>
                    <a:pt x="4221" y="11130"/>
                    <a:pt x="4360" y="11130"/>
                  </a:cubicBezTo>
                  <a:close/>
                  <a:moveTo>
                    <a:pt x="2209" y="0"/>
                  </a:moveTo>
                  <a:cubicBezTo>
                    <a:pt x="2002" y="0"/>
                    <a:pt x="1834" y="169"/>
                    <a:pt x="1834" y="376"/>
                  </a:cubicBezTo>
                  <a:lnTo>
                    <a:pt x="1834" y="886"/>
                  </a:lnTo>
                  <a:cubicBezTo>
                    <a:pt x="1834" y="1092"/>
                    <a:pt x="2002" y="1261"/>
                    <a:pt x="2209" y="1261"/>
                  </a:cubicBezTo>
                  <a:lnTo>
                    <a:pt x="2248" y="1261"/>
                  </a:lnTo>
                  <a:lnTo>
                    <a:pt x="2248" y="1910"/>
                  </a:lnTo>
                  <a:lnTo>
                    <a:pt x="2238" y="1910"/>
                  </a:lnTo>
                  <a:cubicBezTo>
                    <a:pt x="2084" y="1910"/>
                    <a:pt x="1945" y="1838"/>
                    <a:pt x="1858" y="1713"/>
                  </a:cubicBezTo>
                  <a:lnTo>
                    <a:pt x="1704" y="1487"/>
                  </a:lnTo>
                  <a:cubicBezTo>
                    <a:pt x="1454" y="1126"/>
                    <a:pt x="1040" y="910"/>
                    <a:pt x="597" y="905"/>
                  </a:cubicBezTo>
                  <a:cubicBezTo>
                    <a:pt x="270" y="905"/>
                    <a:pt x="1" y="1169"/>
                    <a:pt x="1" y="1501"/>
                  </a:cubicBezTo>
                  <a:lnTo>
                    <a:pt x="1" y="2324"/>
                  </a:lnTo>
                  <a:cubicBezTo>
                    <a:pt x="1" y="4297"/>
                    <a:pt x="1016" y="4706"/>
                    <a:pt x="1829" y="5038"/>
                  </a:cubicBezTo>
                  <a:cubicBezTo>
                    <a:pt x="2286" y="5221"/>
                    <a:pt x="2681" y="5385"/>
                    <a:pt x="2868" y="5774"/>
                  </a:cubicBezTo>
                  <a:cubicBezTo>
                    <a:pt x="2926" y="5866"/>
                    <a:pt x="2912" y="5986"/>
                    <a:pt x="2835" y="6063"/>
                  </a:cubicBezTo>
                  <a:cubicBezTo>
                    <a:pt x="2759" y="6138"/>
                    <a:pt x="2659" y="6180"/>
                    <a:pt x="2559" y="6180"/>
                  </a:cubicBezTo>
                  <a:cubicBezTo>
                    <a:pt x="2519" y="6180"/>
                    <a:pt x="2479" y="6173"/>
                    <a:pt x="2440" y="6159"/>
                  </a:cubicBezTo>
                  <a:cubicBezTo>
                    <a:pt x="2296" y="6101"/>
                    <a:pt x="2277" y="5923"/>
                    <a:pt x="2281" y="5789"/>
                  </a:cubicBezTo>
                  <a:cubicBezTo>
                    <a:pt x="2284" y="5656"/>
                    <a:pt x="2183" y="5588"/>
                    <a:pt x="2082" y="5588"/>
                  </a:cubicBezTo>
                  <a:cubicBezTo>
                    <a:pt x="1989" y="5588"/>
                    <a:pt x="1896" y="5647"/>
                    <a:pt x="1887" y="5769"/>
                  </a:cubicBezTo>
                  <a:cubicBezTo>
                    <a:pt x="1877" y="5943"/>
                    <a:pt x="1901" y="6361"/>
                    <a:pt x="2281" y="6525"/>
                  </a:cubicBezTo>
                  <a:cubicBezTo>
                    <a:pt x="2368" y="6559"/>
                    <a:pt x="2459" y="6578"/>
                    <a:pt x="2551" y="6578"/>
                  </a:cubicBezTo>
                  <a:cubicBezTo>
                    <a:pt x="2767" y="6578"/>
                    <a:pt x="2969" y="6491"/>
                    <a:pt x="3119" y="6337"/>
                  </a:cubicBezTo>
                  <a:cubicBezTo>
                    <a:pt x="3133" y="6318"/>
                    <a:pt x="3148" y="6304"/>
                    <a:pt x="3162" y="6284"/>
                  </a:cubicBezTo>
                  <a:cubicBezTo>
                    <a:pt x="3547" y="6891"/>
                    <a:pt x="4038" y="7420"/>
                    <a:pt x="4615" y="7843"/>
                  </a:cubicBezTo>
                  <a:lnTo>
                    <a:pt x="4654" y="7872"/>
                  </a:lnTo>
                  <a:cubicBezTo>
                    <a:pt x="4601" y="7954"/>
                    <a:pt x="4577" y="8045"/>
                    <a:pt x="4577" y="8142"/>
                  </a:cubicBezTo>
                  <a:lnTo>
                    <a:pt x="4577" y="8286"/>
                  </a:lnTo>
                  <a:cubicBezTo>
                    <a:pt x="4577" y="8522"/>
                    <a:pt x="4735" y="8729"/>
                    <a:pt x="4962" y="8791"/>
                  </a:cubicBezTo>
                  <a:lnTo>
                    <a:pt x="4962" y="10735"/>
                  </a:lnTo>
                  <a:lnTo>
                    <a:pt x="4360" y="10735"/>
                  </a:lnTo>
                  <a:cubicBezTo>
                    <a:pt x="4009" y="10735"/>
                    <a:pt x="3720" y="11024"/>
                    <a:pt x="3720" y="11375"/>
                  </a:cubicBezTo>
                  <a:lnTo>
                    <a:pt x="3720" y="11601"/>
                  </a:lnTo>
                  <a:lnTo>
                    <a:pt x="3172" y="11601"/>
                  </a:lnTo>
                  <a:cubicBezTo>
                    <a:pt x="2960" y="11601"/>
                    <a:pt x="2777" y="11755"/>
                    <a:pt x="2739" y="11962"/>
                  </a:cubicBezTo>
                  <a:lnTo>
                    <a:pt x="2551" y="12920"/>
                  </a:lnTo>
                  <a:cubicBezTo>
                    <a:pt x="2498" y="13194"/>
                    <a:pt x="2705" y="13444"/>
                    <a:pt x="2984" y="13449"/>
                  </a:cubicBezTo>
                  <a:lnTo>
                    <a:pt x="8185" y="13449"/>
                  </a:lnTo>
                  <a:cubicBezTo>
                    <a:pt x="8464" y="13449"/>
                    <a:pt x="8676" y="13194"/>
                    <a:pt x="8623" y="12920"/>
                  </a:cubicBezTo>
                  <a:lnTo>
                    <a:pt x="8436" y="11962"/>
                  </a:lnTo>
                  <a:cubicBezTo>
                    <a:pt x="8397" y="11755"/>
                    <a:pt x="8214" y="11601"/>
                    <a:pt x="7998" y="11601"/>
                  </a:cubicBezTo>
                  <a:lnTo>
                    <a:pt x="7449" y="11601"/>
                  </a:lnTo>
                  <a:lnTo>
                    <a:pt x="7449" y="11375"/>
                  </a:lnTo>
                  <a:cubicBezTo>
                    <a:pt x="7449" y="11024"/>
                    <a:pt x="7165" y="10735"/>
                    <a:pt x="6809" y="10735"/>
                  </a:cubicBezTo>
                  <a:lnTo>
                    <a:pt x="6208" y="10735"/>
                  </a:lnTo>
                  <a:lnTo>
                    <a:pt x="6208" y="8791"/>
                  </a:lnTo>
                  <a:cubicBezTo>
                    <a:pt x="6439" y="8729"/>
                    <a:pt x="6598" y="8522"/>
                    <a:pt x="6598" y="8286"/>
                  </a:cubicBezTo>
                  <a:lnTo>
                    <a:pt x="6598" y="8142"/>
                  </a:lnTo>
                  <a:cubicBezTo>
                    <a:pt x="6598" y="8045"/>
                    <a:pt x="6569" y="7949"/>
                    <a:pt x="6521" y="7867"/>
                  </a:cubicBezTo>
                  <a:lnTo>
                    <a:pt x="6554" y="7843"/>
                  </a:lnTo>
                  <a:cubicBezTo>
                    <a:pt x="7132" y="7415"/>
                    <a:pt x="7627" y="6886"/>
                    <a:pt x="8007" y="6284"/>
                  </a:cubicBezTo>
                  <a:cubicBezTo>
                    <a:pt x="8022" y="6299"/>
                    <a:pt x="8036" y="6318"/>
                    <a:pt x="8055" y="6332"/>
                  </a:cubicBezTo>
                  <a:cubicBezTo>
                    <a:pt x="8205" y="6486"/>
                    <a:pt x="8407" y="6573"/>
                    <a:pt x="8618" y="6573"/>
                  </a:cubicBezTo>
                  <a:cubicBezTo>
                    <a:pt x="8628" y="6573"/>
                    <a:pt x="8638" y="6574"/>
                    <a:pt x="8647" y="6574"/>
                  </a:cubicBezTo>
                  <a:cubicBezTo>
                    <a:pt x="8733" y="6574"/>
                    <a:pt x="8814" y="6555"/>
                    <a:pt x="8888" y="6520"/>
                  </a:cubicBezTo>
                  <a:cubicBezTo>
                    <a:pt x="9268" y="6356"/>
                    <a:pt x="9292" y="5938"/>
                    <a:pt x="9287" y="5769"/>
                  </a:cubicBezTo>
                  <a:cubicBezTo>
                    <a:pt x="9285" y="5637"/>
                    <a:pt x="9187" y="5573"/>
                    <a:pt x="9089" y="5573"/>
                  </a:cubicBezTo>
                  <a:cubicBezTo>
                    <a:pt x="8984" y="5573"/>
                    <a:pt x="8880" y="5645"/>
                    <a:pt x="8893" y="5784"/>
                  </a:cubicBezTo>
                  <a:cubicBezTo>
                    <a:pt x="8898" y="5923"/>
                    <a:pt x="8873" y="6097"/>
                    <a:pt x="8734" y="6159"/>
                  </a:cubicBezTo>
                  <a:cubicBezTo>
                    <a:pt x="8694" y="6173"/>
                    <a:pt x="8653" y="6180"/>
                    <a:pt x="8612" y="6180"/>
                  </a:cubicBezTo>
                  <a:cubicBezTo>
                    <a:pt x="8510" y="6180"/>
                    <a:pt x="8411" y="6138"/>
                    <a:pt x="8339" y="6063"/>
                  </a:cubicBezTo>
                  <a:cubicBezTo>
                    <a:pt x="8262" y="5986"/>
                    <a:pt x="8248" y="5866"/>
                    <a:pt x="8306" y="5769"/>
                  </a:cubicBezTo>
                  <a:cubicBezTo>
                    <a:pt x="8493" y="5380"/>
                    <a:pt x="8888" y="5221"/>
                    <a:pt x="9345" y="5033"/>
                  </a:cubicBezTo>
                  <a:cubicBezTo>
                    <a:pt x="10158" y="4706"/>
                    <a:pt x="11169" y="4292"/>
                    <a:pt x="11169" y="2319"/>
                  </a:cubicBezTo>
                  <a:lnTo>
                    <a:pt x="11169" y="1497"/>
                  </a:lnTo>
                  <a:cubicBezTo>
                    <a:pt x="11169" y="1343"/>
                    <a:pt x="11106" y="1189"/>
                    <a:pt x="10995" y="1078"/>
                  </a:cubicBezTo>
                  <a:cubicBezTo>
                    <a:pt x="10885" y="967"/>
                    <a:pt x="10736" y="905"/>
                    <a:pt x="10577" y="905"/>
                  </a:cubicBezTo>
                  <a:cubicBezTo>
                    <a:pt x="10134" y="910"/>
                    <a:pt x="9720" y="1126"/>
                    <a:pt x="9470" y="1487"/>
                  </a:cubicBezTo>
                  <a:lnTo>
                    <a:pt x="9316" y="1713"/>
                  </a:lnTo>
                  <a:cubicBezTo>
                    <a:pt x="9230" y="1838"/>
                    <a:pt x="9090" y="1910"/>
                    <a:pt x="8936" y="1910"/>
                  </a:cubicBezTo>
                  <a:lnTo>
                    <a:pt x="8926" y="1910"/>
                  </a:lnTo>
                  <a:lnTo>
                    <a:pt x="8926" y="1261"/>
                  </a:lnTo>
                  <a:lnTo>
                    <a:pt x="8965" y="1261"/>
                  </a:lnTo>
                  <a:cubicBezTo>
                    <a:pt x="9172" y="1261"/>
                    <a:pt x="9335" y="1092"/>
                    <a:pt x="9335" y="886"/>
                  </a:cubicBezTo>
                  <a:lnTo>
                    <a:pt x="9335" y="376"/>
                  </a:lnTo>
                  <a:cubicBezTo>
                    <a:pt x="9335" y="169"/>
                    <a:pt x="9172" y="0"/>
                    <a:pt x="89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037;p87"/>
            <p:cNvSpPr/>
            <p:nvPr/>
          </p:nvSpPr>
          <p:spPr>
            <a:xfrm>
              <a:off x="4137695" y="3884190"/>
              <a:ext cx="94944" cy="87442"/>
            </a:xfrm>
            <a:custGeom>
              <a:avLst/>
              <a:gdLst/>
              <a:ahLst/>
              <a:cxnLst/>
              <a:rect l="l" t="t" r="r" b="b"/>
              <a:pathLst>
                <a:path w="3620" h="3334" extrusionOk="0">
                  <a:moveTo>
                    <a:pt x="1815" y="592"/>
                  </a:moveTo>
                  <a:lnTo>
                    <a:pt x="2118" y="1208"/>
                  </a:lnTo>
                  <a:cubicBezTo>
                    <a:pt x="2152" y="1280"/>
                    <a:pt x="2219" y="1328"/>
                    <a:pt x="2301" y="1338"/>
                  </a:cubicBezTo>
                  <a:lnTo>
                    <a:pt x="2979" y="1439"/>
                  </a:lnTo>
                  <a:lnTo>
                    <a:pt x="2484" y="1920"/>
                  </a:lnTo>
                  <a:cubicBezTo>
                    <a:pt x="2426" y="1973"/>
                    <a:pt x="2402" y="2050"/>
                    <a:pt x="2416" y="2127"/>
                  </a:cubicBezTo>
                  <a:lnTo>
                    <a:pt x="2532" y="2810"/>
                  </a:lnTo>
                  <a:lnTo>
                    <a:pt x="1921" y="2488"/>
                  </a:lnTo>
                  <a:cubicBezTo>
                    <a:pt x="1887" y="2468"/>
                    <a:pt x="1849" y="2459"/>
                    <a:pt x="1810" y="2459"/>
                  </a:cubicBezTo>
                  <a:cubicBezTo>
                    <a:pt x="1772" y="2459"/>
                    <a:pt x="1733" y="2468"/>
                    <a:pt x="1699" y="2488"/>
                  </a:cubicBezTo>
                  <a:lnTo>
                    <a:pt x="1088" y="2810"/>
                  </a:lnTo>
                  <a:lnTo>
                    <a:pt x="1209" y="2127"/>
                  </a:lnTo>
                  <a:cubicBezTo>
                    <a:pt x="1218" y="2050"/>
                    <a:pt x="1194" y="1973"/>
                    <a:pt x="1136" y="1920"/>
                  </a:cubicBezTo>
                  <a:lnTo>
                    <a:pt x="646" y="1439"/>
                  </a:lnTo>
                  <a:lnTo>
                    <a:pt x="1329" y="1338"/>
                  </a:lnTo>
                  <a:cubicBezTo>
                    <a:pt x="1406" y="1328"/>
                    <a:pt x="1473" y="1280"/>
                    <a:pt x="1507" y="1208"/>
                  </a:cubicBezTo>
                  <a:lnTo>
                    <a:pt x="1815" y="592"/>
                  </a:lnTo>
                  <a:close/>
                  <a:moveTo>
                    <a:pt x="1812" y="0"/>
                  </a:moveTo>
                  <a:cubicBezTo>
                    <a:pt x="1729" y="0"/>
                    <a:pt x="1646" y="43"/>
                    <a:pt x="1603" y="130"/>
                  </a:cubicBezTo>
                  <a:lnTo>
                    <a:pt x="1189" y="962"/>
                  </a:lnTo>
                  <a:lnTo>
                    <a:pt x="275" y="1092"/>
                  </a:lnTo>
                  <a:cubicBezTo>
                    <a:pt x="78" y="1121"/>
                    <a:pt x="1" y="1362"/>
                    <a:pt x="140" y="1497"/>
                  </a:cubicBezTo>
                  <a:lnTo>
                    <a:pt x="804" y="2141"/>
                  </a:lnTo>
                  <a:lnTo>
                    <a:pt x="646" y="3056"/>
                  </a:lnTo>
                  <a:cubicBezTo>
                    <a:pt x="623" y="3208"/>
                    <a:pt x="745" y="3333"/>
                    <a:pt x="883" y="3333"/>
                  </a:cubicBezTo>
                  <a:cubicBezTo>
                    <a:pt x="919" y="3333"/>
                    <a:pt x="956" y="3325"/>
                    <a:pt x="992" y="3306"/>
                  </a:cubicBezTo>
                  <a:lnTo>
                    <a:pt x="1810" y="2873"/>
                  </a:lnTo>
                  <a:lnTo>
                    <a:pt x="2633" y="3306"/>
                  </a:lnTo>
                  <a:cubicBezTo>
                    <a:pt x="2669" y="3325"/>
                    <a:pt x="2706" y="3333"/>
                    <a:pt x="2742" y="3333"/>
                  </a:cubicBezTo>
                  <a:cubicBezTo>
                    <a:pt x="2880" y="3333"/>
                    <a:pt x="3001" y="3208"/>
                    <a:pt x="2975" y="3056"/>
                  </a:cubicBezTo>
                  <a:lnTo>
                    <a:pt x="2816" y="2141"/>
                  </a:lnTo>
                  <a:lnTo>
                    <a:pt x="3480" y="1497"/>
                  </a:lnTo>
                  <a:cubicBezTo>
                    <a:pt x="3619" y="1362"/>
                    <a:pt x="3542" y="1121"/>
                    <a:pt x="3350" y="1092"/>
                  </a:cubicBezTo>
                  <a:lnTo>
                    <a:pt x="2431" y="962"/>
                  </a:lnTo>
                  <a:lnTo>
                    <a:pt x="2022" y="130"/>
                  </a:lnTo>
                  <a:cubicBezTo>
                    <a:pt x="1978" y="43"/>
                    <a:pt x="1895" y="0"/>
                    <a:pt x="18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1055;p87"/>
          <p:cNvGrpSpPr/>
          <p:nvPr/>
        </p:nvGrpSpPr>
        <p:grpSpPr>
          <a:xfrm>
            <a:off x="5747450" y="3430383"/>
            <a:ext cx="417725" cy="378961"/>
            <a:chOff x="6200960" y="1975274"/>
            <a:chExt cx="417725" cy="378961"/>
          </a:xfrm>
        </p:grpSpPr>
        <p:sp>
          <p:nvSpPr>
            <p:cNvPr id="174" name="Google Shape;11056;p87"/>
            <p:cNvSpPr/>
            <p:nvPr/>
          </p:nvSpPr>
          <p:spPr>
            <a:xfrm>
              <a:off x="6276416" y="2028411"/>
              <a:ext cx="272477" cy="272504"/>
            </a:xfrm>
            <a:custGeom>
              <a:avLst/>
              <a:gdLst/>
              <a:ahLst/>
              <a:cxnLst/>
              <a:rect l="l" t="t" r="r" b="b"/>
              <a:pathLst>
                <a:path w="10389" h="10390" extrusionOk="0">
                  <a:moveTo>
                    <a:pt x="5197" y="1"/>
                  </a:moveTo>
                  <a:cubicBezTo>
                    <a:pt x="2324" y="1"/>
                    <a:pt x="0" y="2325"/>
                    <a:pt x="0" y="5197"/>
                  </a:cubicBezTo>
                  <a:cubicBezTo>
                    <a:pt x="0" y="8065"/>
                    <a:pt x="2324" y="10389"/>
                    <a:pt x="5197" y="10389"/>
                  </a:cubicBezTo>
                  <a:cubicBezTo>
                    <a:pt x="8065" y="10389"/>
                    <a:pt x="10389" y="8065"/>
                    <a:pt x="10389" y="5197"/>
                  </a:cubicBezTo>
                  <a:cubicBezTo>
                    <a:pt x="10389" y="2325"/>
                    <a:pt x="8065" y="1"/>
                    <a:pt x="5197" y="1"/>
                  </a:cubicBezTo>
                  <a:close/>
                </a:path>
              </a:pathLst>
            </a:custGeom>
            <a:solidFill>
              <a:srgbClr val="96A4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1057;p87"/>
            <p:cNvSpPr/>
            <p:nvPr/>
          </p:nvSpPr>
          <p:spPr>
            <a:xfrm>
              <a:off x="6332832" y="2029801"/>
              <a:ext cx="215564" cy="269199"/>
            </a:xfrm>
            <a:custGeom>
              <a:avLst/>
              <a:gdLst/>
              <a:ahLst/>
              <a:cxnLst/>
              <a:rect l="l" t="t" r="r" b="b"/>
              <a:pathLst>
                <a:path w="8219" h="10264" extrusionOk="0">
                  <a:moveTo>
                    <a:pt x="3792" y="1"/>
                  </a:moveTo>
                  <a:lnTo>
                    <a:pt x="3802" y="10"/>
                  </a:lnTo>
                  <a:lnTo>
                    <a:pt x="4148" y="434"/>
                  </a:lnTo>
                  <a:cubicBezTo>
                    <a:pt x="4186" y="487"/>
                    <a:pt x="4196" y="554"/>
                    <a:pt x="4172" y="616"/>
                  </a:cubicBezTo>
                  <a:lnTo>
                    <a:pt x="3874" y="1309"/>
                  </a:lnTo>
                  <a:lnTo>
                    <a:pt x="3494" y="621"/>
                  </a:lnTo>
                  <a:lnTo>
                    <a:pt x="2815" y="621"/>
                  </a:lnTo>
                  <a:lnTo>
                    <a:pt x="2339" y="1531"/>
                  </a:lnTo>
                  <a:cubicBezTo>
                    <a:pt x="2271" y="1661"/>
                    <a:pt x="2358" y="1819"/>
                    <a:pt x="2502" y="1829"/>
                  </a:cubicBezTo>
                  <a:lnTo>
                    <a:pt x="2883" y="1863"/>
                  </a:lnTo>
                  <a:lnTo>
                    <a:pt x="3190" y="1425"/>
                  </a:lnTo>
                  <a:lnTo>
                    <a:pt x="3498" y="1815"/>
                  </a:lnTo>
                  <a:lnTo>
                    <a:pt x="3417" y="2426"/>
                  </a:lnTo>
                  <a:lnTo>
                    <a:pt x="2608" y="2546"/>
                  </a:lnTo>
                  <a:lnTo>
                    <a:pt x="1776" y="3157"/>
                  </a:lnTo>
                  <a:lnTo>
                    <a:pt x="1675" y="3566"/>
                  </a:lnTo>
                  <a:cubicBezTo>
                    <a:pt x="1657" y="3651"/>
                    <a:pt x="1581" y="3707"/>
                    <a:pt x="1501" y="3707"/>
                  </a:cubicBezTo>
                  <a:cubicBezTo>
                    <a:pt x="1495" y="3707"/>
                    <a:pt x="1489" y="3706"/>
                    <a:pt x="1482" y="3706"/>
                  </a:cubicBezTo>
                  <a:lnTo>
                    <a:pt x="1170" y="3667"/>
                  </a:lnTo>
                  <a:cubicBezTo>
                    <a:pt x="1163" y="3666"/>
                    <a:pt x="1156" y="3666"/>
                    <a:pt x="1149" y="3666"/>
                  </a:cubicBezTo>
                  <a:cubicBezTo>
                    <a:pt x="1074" y="3666"/>
                    <a:pt x="1003" y="3712"/>
                    <a:pt x="977" y="3783"/>
                  </a:cubicBezTo>
                  <a:lnTo>
                    <a:pt x="804" y="4249"/>
                  </a:lnTo>
                  <a:cubicBezTo>
                    <a:pt x="770" y="4350"/>
                    <a:pt x="823" y="4456"/>
                    <a:pt x="924" y="4485"/>
                  </a:cubicBezTo>
                  <a:lnTo>
                    <a:pt x="1492" y="4649"/>
                  </a:lnTo>
                  <a:lnTo>
                    <a:pt x="1824" y="3922"/>
                  </a:lnTo>
                  <a:cubicBezTo>
                    <a:pt x="1862" y="3826"/>
                    <a:pt x="1944" y="3759"/>
                    <a:pt x="2040" y="3725"/>
                  </a:cubicBezTo>
                  <a:lnTo>
                    <a:pt x="2959" y="3431"/>
                  </a:lnTo>
                  <a:lnTo>
                    <a:pt x="3725" y="4014"/>
                  </a:lnTo>
                  <a:lnTo>
                    <a:pt x="4129" y="3840"/>
                  </a:lnTo>
                  <a:lnTo>
                    <a:pt x="4393" y="4143"/>
                  </a:lnTo>
                  <a:lnTo>
                    <a:pt x="4942" y="4095"/>
                  </a:lnTo>
                  <a:cubicBezTo>
                    <a:pt x="4945" y="4095"/>
                    <a:pt x="4949" y="4095"/>
                    <a:pt x="4952" y="4095"/>
                  </a:cubicBezTo>
                  <a:cubicBezTo>
                    <a:pt x="5039" y="4095"/>
                    <a:pt x="5116" y="4156"/>
                    <a:pt x="5134" y="4240"/>
                  </a:cubicBezTo>
                  <a:lnTo>
                    <a:pt x="5158" y="4360"/>
                  </a:lnTo>
                  <a:cubicBezTo>
                    <a:pt x="5197" y="4572"/>
                    <a:pt x="5048" y="4769"/>
                    <a:pt x="4836" y="4788"/>
                  </a:cubicBezTo>
                  <a:lnTo>
                    <a:pt x="3931" y="4860"/>
                  </a:lnTo>
                  <a:cubicBezTo>
                    <a:pt x="3830" y="4865"/>
                    <a:pt x="3758" y="4966"/>
                    <a:pt x="3792" y="5067"/>
                  </a:cubicBezTo>
                  <a:cubicBezTo>
                    <a:pt x="3825" y="5176"/>
                    <a:pt x="3739" y="5277"/>
                    <a:pt x="3634" y="5277"/>
                  </a:cubicBezTo>
                  <a:cubicBezTo>
                    <a:pt x="3618" y="5277"/>
                    <a:pt x="3602" y="5275"/>
                    <a:pt x="3585" y="5269"/>
                  </a:cubicBezTo>
                  <a:lnTo>
                    <a:pt x="2907" y="5043"/>
                  </a:lnTo>
                  <a:cubicBezTo>
                    <a:pt x="2820" y="5014"/>
                    <a:pt x="2753" y="4937"/>
                    <a:pt x="2738" y="4841"/>
                  </a:cubicBezTo>
                  <a:cubicBezTo>
                    <a:pt x="2719" y="4719"/>
                    <a:pt x="2614" y="4629"/>
                    <a:pt x="2488" y="4629"/>
                  </a:cubicBezTo>
                  <a:cubicBezTo>
                    <a:pt x="2485" y="4629"/>
                    <a:pt x="2482" y="4629"/>
                    <a:pt x="2478" y="4629"/>
                  </a:cubicBezTo>
                  <a:lnTo>
                    <a:pt x="1492" y="4653"/>
                  </a:lnTo>
                  <a:lnTo>
                    <a:pt x="953" y="4894"/>
                  </a:lnTo>
                  <a:cubicBezTo>
                    <a:pt x="828" y="4947"/>
                    <a:pt x="746" y="5072"/>
                    <a:pt x="741" y="5207"/>
                  </a:cubicBezTo>
                  <a:lnTo>
                    <a:pt x="732" y="5390"/>
                  </a:lnTo>
                  <a:lnTo>
                    <a:pt x="92" y="6121"/>
                  </a:lnTo>
                  <a:cubicBezTo>
                    <a:pt x="34" y="6188"/>
                    <a:pt x="0" y="6270"/>
                    <a:pt x="0" y="6357"/>
                  </a:cubicBezTo>
                  <a:lnTo>
                    <a:pt x="0" y="7146"/>
                  </a:lnTo>
                  <a:cubicBezTo>
                    <a:pt x="0" y="7290"/>
                    <a:pt x="63" y="7430"/>
                    <a:pt x="164" y="7531"/>
                  </a:cubicBezTo>
                  <a:lnTo>
                    <a:pt x="732" y="8079"/>
                  </a:lnTo>
                  <a:cubicBezTo>
                    <a:pt x="818" y="8161"/>
                    <a:pt x="934" y="8214"/>
                    <a:pt x="1059" y="8224"/>
                  </a:cubicBezTo>
                  <a:lnTo>
                    <a:pt x="2940" y="8387"/>
                  </a:lnTo>
                  <a:lnTo>
                    <a:pt x="2907" y="8657"/>
                  </a:lnTo>
                  <a:cubicBezTo>
                    <a:pt x="2892" y="8787"/>
                    <a:pt x="2945" y="8912"/>
                    <a:pt x="3051" y="8989"/>
                  </a:cubicBezTo>
                  <a:lnTo>
                    <a:pt x="3465" y="9297"/>
                  </a:lnTo>
                  <a:lnTo>
                    <a:pt x="3402" y="9504"/>
                  </a:lnTo>
                  <a:cubicBezTo>
                    <a:pt x="3359" y="9643"/>
                    <a:pt x="3402" y="9792"/>
                    <a:pt x="3513" y="9884"/>
                  </a:cubicBezTo>
                  <a:lnTo>
                    <a:pt x="3951" y="10264"/>
                  </a:lnTo>
                  <a:lnTo>
                    <a:pt x="5202" y="9865"/>
                  </a:lnTo>
                  <a:lnTo>
                    <a:pt x="5880" y="9056"/>
                  </a:lnTo>
                  <a:cubicBezTo>
                    <a:pt x="5991" y="8926"/>
                    <a:pt x="6077" y="8777"/>
                    <a:pt x="6150" y="8618"/>
                  </a:cubicBezTo>
                  <a:lnTo>
                    <a:pt x="7122" y="6371"/>
                  </a:lnTo>
                  <a:lnTo>
                    <a:pt x="6501" y="6419"/>
                  </a:lnTo>
                  <a:cubicBezTo>
                    <a:pt x="6501" y="6419"/>
                    <a:pt x="6500" y="6419"/>
                    <a:pt x="6500" y="6419"/>
                  </a:cubicBezTo>
                  <a:cubicBezTo>
                    <a:pt x="6392" y="6419"/>
                    <a:pt x="7415" y="5014"/>
                    <a:pt x="7343" y="4928"/>
                  </a:cubicBezTo>
                  <a:lnTo>
                    <a:pt x="7117" y="4475"/>
                  </a:lnTo>
                  <a:lnTo>
                    <a:pt x="7569" y="4249"/>
                  </a:lnTo>
                  <a:lnTo>
                    <a:pt x="8219" y="4711"/>
                  </a:lnTo>
                  <a:cubicBezTo>
                    <a:pt x="8017" y="2301"/>
                    <a:pt x="6183" y="352"/>
                    <a:pt x="3792" y="1"/>
                  </a:cubicBezTo>
                  <a:close/>
                </a:path>
              </a:pathLst>
            </a:custGeom>
            <a:solidFill>
              <a:srgbClr val="C9D0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1058;p87"/>
            <p:cNvSpPr/>
            <p:nvPr/>
          </p:nvSpPr>
          <p:spPr>
            <a:xfrm>
              <a:off x="6249533" y="2031191"/>
              <a:ext cx="259128" cy="269724"/>
            </a:xfrm>
            <a:custGeom>
              <a:avLst/>
              <a:gdLst/>
              <a:ahLst/>
              <a:cxnLst/>
              <a:rect l="l" t="t" r="r" b="b"/>
              <a:pathLst>
                <a:path w="9880" h="10284" extrusionOk="0">
                  <a:moveTo>
                    <a:pt x="5159" y="0"/>
                  </a:moveTo>
                  <a:cubicBezTo>
                    <a:pt x="1757" y="713"/>
                    <a:pt x="1" y="4490"/>
                    <a:pt x="1641" y="7550"/>
                  </a:cubicBezTo>
                  <a:cubicBezTo>
                    <a:pt x="2601" y="9331"/>
                    <a:pt x="4404" y="10284"/>
                    <a:pt x="6229" y="10284"/>
                  </a:cubicBezTo>
                  <a:cubicBezTo>
                    <a:pt x="7535" y="10284"/>
                    <a:pt x="8852" y="9796"/>
                    <a:pt x="9879" y="8777"/>
                  </a:cubicBezTo>
                  <a:lnTo>
                    <a:pt x="9879" y="8777"/>
                  </a:lnTo>
                  <a:cubicBezTo>
                    <a:pt x="9528" y="8849"/>
                    <a:pt x="9172" y="8888"/>
                    <a:pt x="8816" y="8888"/>
                  </a:cubicBezTo>
                  <a:cubicBezTo>
                    <a:pt x="6713" y="8888"/>
                    <a:pt x="4817" y="7617"/>
                    <a:pt x="4014" y="5669"/>
                  </a:cubicBezTo>
                  <a:cubicBezTo>
                    <a:pt x="3210" y="3725"/>
                    <a:pt x="3662" y="1483"/>
                    <a:pt x="5159" y="0"/>
                  </a:cubicBezTo>
                  <a:close/>
                </a:path>
              </a:pathLst>
            </a:custGeom>
            <a:solidFill>
              <a:srgbClr val="8596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1059;p87"/>
            <p:cNvSpPr/>
            <p:nvPr/>
          </p:nvSpPr>
          <p:spPr>
            <a:xfrm>
              <a:off x="6332832" y="2171272"/>
              <a:ext cx="156499" cy="127492"/>
            </a:xfrm>
            <a:custGeom>
              <a:avLst/>
              <a:gdLst/>
              <a:ahLst/>
              <a:cxnLst/>
              <a:rect l="l" t="t" r="r" b="b"/>
              <a:pathLst>
                <a:path w="5967" h="4861" extrusionOk="0">
                  <a:moveTo>
                    <a:pt x="717" y="1"/>
                  </a:moveTo>
                  <a:lnTo>
                    <a:pt x="87" y="717"/>
                  </a:lnTo>
                  <a:cubicBezTo>
                    <a:pt x="29" y="785"/>
                    <a:pt x="0" y="867"/>
                    <a:pt x="0" y="953"/>
                  </a:cubicBezTo>
                  <a:lnTo>
                    <a:pt x="0" y="1742"/>
                  </a:lnTo>
                  <a:cubicBezTo>
                    <a:pt x="0" y="1887"/>
                    <a:pt x="58" y="2026"/>
                    <a:pt x="164" y="2127"/>
                  </a:cubicBezTo>
                  <a:lnTo>
                    <a:pt x="727" y="2676"/>
                  </a:lnTo>
                  <a:cubicBezTo>
                    <a:pt x="818" y="2758"/>
                    <a:pt x="934" y="2811"/>
                    <a:pt x="1054" y="2820"/>
                  </a:cubicBezTo>
                  <a:lnTo>
                    <a:pt x="2748" y="2969"/>
                  </a:lnTo>
                  <a:cubicBezTo>
                    <a:pt x="2854" y="2979"/>
                    <a:pt x="2931" y="3070"/>
                    <a:pt x="2916" y="3176"/>
                  </a:cubicBezTo>
                  <a:lnTo>
                    <a:pt x="2907" y="3258"/>
                  </a:lnTo>
                  <a:cubicBezTo>
                    <a:pt x="2892" y="3383"/>
                    <a:pt x="2945" y="3508"/>
                    <a:pt x="3051" y="3590"/>
                  </a:cubicBezTo>
                  <a:lnTo>
                    <a:pt x="3465" y="3898"/>
                  </a:lnTo>
                  <a:lnTo>
                    <a:pt x="3402" y="4105"/>
                  </a:lnTo>
                  <a:cubicBezTo>
                    <a:pt x="3359" y="4240"/>
                    <a:pt x="3402" y="4389"/>
                    <a:pt x="3513" y="4480"/>
                  </a:cubicBezTo>
                  <a:lnTo>
                    <a:pt x="3951" y="4860"/>
                  </a:lnTo>
                  <a:lnTo>
                    <a:pt x="3960" y="4860"/>
                  </a:lnTo>
                  <a:cubicBezTo>
                    <a:pt x="4273" y="4807"/>
                    <a:pt x="4576" y="4721"/>
                    <a:pt x="4875" y="4610"/>
                  </a:cubicBezTo>
                  <a:lnTo>
                    <a:pt x="4947" y="4581"/>
                  </a:lnTo>
                  <a:cubicBezTo>
                    <a:pt x="5009" y="4557"/>
                    <a:pt x="5072" y="4528"/>
                    <a:pt x="5134" y="4499"/>
                  </a:cubicBezTo>
                  <a:lnTo>
                    <a:pt x="5197" y="4475"/>
                  </a:lnTo>
                  <a:lnTo>
                    <a:pt x="5880" y="3653"/>
                  </a:lnTo>
                  <a:cubicBezTo>
                    <a:pt x="5909" y="3614"/>
                    <a:pt x="5938" y="3571"/>
                    <a:pt x="5967" y="3532"/>
                  </a:cubicBezTo>
                  <a:lnTo>
                    <a:pt x="5967" y="3532"/>
                  </a:lnTo>
                  <a:cubicBezTo>
                    <a:pt x="5861" y="3542"/>
                    <a:pt x="5750" y="3547"/>
                    <a:pt x="5640" y="3547"/>
                  </a:cubicBezTo>
                  <a:cubicBezTo>
                    <a:pt x="3407" y="3542"/>
                    <a:pt x="1425" y="2118"/>
                    <a:pt x="717" y="1"/>
                  </a:cubicBezTo>
                  <a:close/>
                </a:path>
              </a:pathLst>
            </a:custGeom>
            <a:solidFill>
              <a:srgbClr val="A1AD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1060;p87"/>
            <p:cNvSpPr/>
            <p:nvPr/>
          </p:nvSpPr>
          <p:spPr>
            <a:xfrm>
              <a:off x="6255434" y="2080394"/>
              <a:ext cx="363251" cy="273841"/>
            </a:xfrm>
            <a:custGeom>
              <a:avLst/>
              <a:gdLst/>
              <a:ahLst/>
              <a:cxnLst/>
              <a:rect l="l" t="t" r="r" b="b"/>
              <a:pathLst>
                <a:path w="13850" h="10441" extrusionOk="0">
                  <a:moveTo>
                    <a:pt x="12345" y="0"/>
                  </a:moveTo>
                  <a:cubicBezTo>
                    <a:pt x="12210" y="0"/>
                    <a:pt x="12077" y="130"/>
                    <a:pt x="12147" y="295"/>
                  </a:cubicBezTo>
                  <a:cubicBezTo>
                    <a:pt x="13388" y="2922"/>
                    <a:pt x="12830" y="6049"/>
                    <a:pt x="10746" y="8080"/>
                  </a:cubicBezTo>
                  <a:cubicBezTo>
                    <a:pt x="9446" y="9350"/>
                    <a:pt x="7729" y="10016"/>
                    <a:pt x="5991" y="10016"/>
                  </a:cubicBezTo>
                  <a:cubicBezTo>
                    <a:pt x="4951" y="10016"/>
                    <a:pt x="3903" y="9778"/>
                    <a:pt x="2932" y="9288"/>
                  </a:cubicBezTo>
                  <a:cubicBezTo>
                    <a:pt x="2128" y="8884"/>
                    <a:pt x="1416" y="8325"/>
                    <a:pt x="834" y="7647"/>
                  </a:cubicBezTo>
                  <a:lnTo>
                    <a:pt x="834" y="7647"/>
                  </a:lnTo>
                  <a:lnTo>
                    <a:pt x="1667" y="7921"/>
                  </a:lnTo>
                  <a:cubicBezTo>
                    <a:pt x="1694" y="7930"/>
                    <a:pt x="1719" y="7935"/>
                    <a:pt x="1743" y="7935"/>
                  </a:cubicBezTo>
                  <a:cubicBezTo>
                    <a:pt x="1959" y="7935"/>
                    <a:pt x="2044" y="7600"/>
                    <a:pt x="1801" y="7522"/>
                  </a:cubicBezTo>
                  <a:lnTo>
                    <a:pt x="300" y="7021"/>
                  </a:lnTo>
                  <a:cubicBezTo>
                    <a:pt x="276" y="7013"/>
                    <a:pt x="252" y="7009"/>
                    <a:pt x="229" y="7009"/>
                  </a:cubicBezTo>
                  <a:cubicBezTo>
                    <a:pt x="106" y="7009"/>
                    <a:pt x="1" y="7119"/>
                    <a:pt x="21" y="7252"/>
                  </a:cubicBezTo>
                  <a:lnTo>
                    <a:pt x="271" y="9004"/>
                  </a:lnTo>
                  <a:cubicBezTo>
                    <a:pt x="286" y="9110"/>
                    <a:pt x="377" y="9187"/>
                    <a:pt x="483" y="9187"/>
                  </a:cubicBezTo>
                  <a:lnTo>
                    <a:pt x="512" y="9187"/>
                  </a:lnTo>
                  <a:cubicBezTo>
                    <a:pt x="627" y="9167"/>
                    <a:pt x="709" y="9062"/>
                    <a:pt x="695" y="8946"/>
                  </a:cubicBezTo>
                  <a:lnTo>
                    <a:pt x="555" y="7964"/>
                  </a:lnTo>
                  <a:lnTo>
                    <a:pt x="555" y="7964"/>
                  </a:lnTo>
                  <a:cubicBezTo>
                    <a:pt x="1166" y="8667"/>
                    <a:pt x="1907" y="9244"/>
                    <a:pt x="2740" y="9668"/>
                  </a:cubicBezTo>
                  <a:cubicBezTo>
                    <a:pt x="3771" y="10188"/>
                    <a:pt x="4883" y="10441"/>
                    <a:pt x="5988" y="10441"/>
                  </a:cubicBezTo>
                  <a:cubicBezTo>
                    <a:pt x="7836" y="10441"/>
                    <a:pt x="9662" y="9732"/>
                    <a:pt x="11045" y="8383"/>
                  </a:cubicBezTo>
                  <a:cubicBezTo>
                    <a:pt x="13253" y="6227"/>
                    <a:pt x="13850" y="2903"/>
                    <a:pt x="12527" y="112"/>
                  </a:cubicBezTo>
                  <a:lnTo>
                    <a:pt x="12527" y="112"/>
                  </a:lnTo>
                  <a:lnTo>
                    <a:pt x="12527" y="117"/>
                  </a:lnTo>
                  <a:cubicBezTo>
                    <a:pt x="12484" y="35"/>
                    <a:pt x="12414" y="0"/>
                    <a:pt x="123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1061;p87"/>
            <p:cNvSpPr/>
            <p:nvPr/>
          </p:nvSpPr>
          <p:spPr>
            <a:xfrm>
              <a:off x="6200960" y="1975274"/>
              <a:ext cx="368916" cy="274104"/>
            </a:xfrm>
            <a:custGeom>
              <a:avLst/>
              <a:gdLst/>
              <a:ahLst/>
              <a:cxnLst/>
              <a:rect l="l" t="t" r="r" b="b"/>
              <a:pathLst>
                <a:path w="14066" h="10451" extrusionOk="0">
                  <a:moveTo>
                    <a:pt x="8073" y="1"/>
                  </a:moveTo>
                  <a:cubicBezTo>
                    <a:pt x="6706" y="1"/>
                    <a:pt x="5329" y="387"/>
                    <a:pt x="4114" y="1185"/>
                  </a:cubicBezTo>
                  <a:cubicBezTo>
                    <a:pt x="1097" y="3162"/>
                    <a:pt x="0" y="7060"/>
                    <a:pt x="1545" y="10317"/>
                  </a:cubicBezTo>
                  <a:cubicBezTo>
                    <a:pt x="1583" y="10412"/>
                    <a:pt x="1656" y="10451"/>
                    <a:pt x="1731" y="10451"/>
                  </a:cubicBezTo>
                  <a:cubicBezTo>
                    <a:pt x="1872" y="10451"/>
                    <a:pt x="2016" y="10309"/>
                    <a:pt x="1925" y="10139"/>
                  </a:cubicBezTo>
                  <a:cubicBezTo>
                    <a:pt x="1492" y="9225"/>
                    <a:pt x="1265" y="8229"/>
                    <a:pt x="1265" y="7223"/>
                  </a:cubicBezTo>
                  <a:cubicBezTo>
                    <a:pt x="1265" y="4375"/>
                    <a:pt x="3036" y="1825"/>
                    <a:pt x="5707" y="838"/>
                  </a:cubicBezTo>
                  <a:cubicBezTo>
                    <a:pt x="6479" y="552"/>
                    <a:pt x="7279" y="413"/>
                    <a:pt x="8071" y="413"/>
                  </a:cubicBezTo>
                  <a:cubicBezTo>
                    <a:pt x="10020" y="413"/>
                    <a:pt x="11920" y="1251"/>
                    <a:pt x="13237" y="2787"/>
                  </a:cubicBezTo>
                  <a:lnTo>
                    <a:pt x="12400" y="2508"/>
                  </a:lnTo>
                  <a:cubicBezTo>
                    <a:pt x="12374" y="2499"/>
                    <a:pt x="12350" y="2496"/>
                    <a:pt x="12327" y="2496"/>
                  </a:cubicBezTo>
                  <a:cubicBezTo>
                    <a:pt x="12113" y="2496"/>
                    <a:pt x="12027" y="2829"/>
                    <a:pt x="12270" y="2912"/>
                  </a:cubicBezTo>
                  <a:lnTo>
                    <a:pt x="13771" y="3412"/>
                  </a:lnTo>
                  <a:cubicBezTo>
                    <a:pt x="13793" y="3420"/>
                    <a:pt x="13815" y="3423"/>
                    <a:pt x="13837" y="3423"/>
                  </a:cubicBezTo>
                  <a:cubicBezTo>
                    <a:pt x="13961" y="3423"/>
                    <a:pt x="14066" y="3313"/>
                    <a:pt x="14045" y="3181"/>
                  </a:cubicBezTo>
                  <a:lnTo>
                    <a:pt x="13795" y="1430"/>
                  </a:lnTo>
                  <a:cubicBezTo>
                    <a:pt x="13778" y="1303"/>
                    <a:pt x="13685" y="1245"/>
                    <a:pt x="13590" y="1245"/>
                  </a:cubicBezTo>
                  <a:cubicBezTo>
                    <a:pt x="13474" y="1245"/>
                    <a:pt x="13355" y="1333"/>
                    <a:pt x="13377" y="1488"/>
                  </a:cubicBezTo>
                  <a:lnTo>
                    <a:pt x="13516" y="2464"/>
                  </a:lnTo>
                  <a:cubicBezTo>
                    <a:pt x="12098" y="848"/>
                    <a:pt x="10096" y="1"/>
                    <a:pt x="8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1062;p87"/>
            <p:cNvSpPr/>
            <p:nvPr/>
          </p:nvSpPr>
          <p:spPr>
            <a:xfrm>
              <a:off x="6365013" y="2075621"/>
              <a:ext cx="17677" cy="29322"/>
            </a:xfrm>
            <a:custGeom>
              <a:avLst/>
              <a:gdLst/>
              <a:ahLst/>
              <a:cxnLst/>
              <a:rect l="l" t="t" r="r" b="b"/>
              <a:pathLst>
                <a:path w="674" h="1118" extrusionOk="0">
                  <a:moveTo>
                    <a:pt x="453" y="0"/>
                  </a:moveTo>
                  <a:cubicBezTo>
                    <a:pt x="332" y="0"/>
                    <a:pt x="241" y="96"/>
                    <a:pt x="241" y="212"/>
                  </a:cubicBezTo>
                  <a:lnTo>
                    <a:pt x="246" y="602"/>
                  </a:lnTo>
                  <a:lnTo>
                    <a:pt x="92" y="751"/>
                  </a:lnTo>
                  <a:cubicBezTo>
                    <a:pt x="5" y="833"/>
                    <a:pt x="0" y="967"/>
                    <a:pt x="82" y="1049"/>
                  </a:cubicBezTo>
                  <a:cubicBezTo>
                    <a:pt x="125" y="1094"/>
                    <a:pt x="182" y="1117"/>
                    <a:pt x="238" y="1117"/>
                  </a:cubicBezTo>
                  <a:cubicBezTo>
                    <a:pt x="290" y="1117"/>
                    <a:pt x="341" y="1098"/>
                    <a:pt x="380" y="1059"/>
                  </a:cubicBezTo>
                  <a:lnTo>
                    <a:pt x="607" y="847"/>
                  </a:lnTo>
                  <a:cubicBezTo>
                    <a:pt x="650" y="804"/>
                    <a:pt x="674" y="746"/>
                    <a:pt x="674" y="688"/>
                  </a:cubicBezTo>
                  <a:lnTo>
                    <a:pt x="664" y="207"/>
                  </a:lnTo>
                  <a:cubicBezTo>
                    <a:pt x="664" y="92"/>
                    <a:pt x="568" y="0"/>
                    <a:pt x="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1063;p87"/>
            <p:cNvSpPr/>
            <p:nvPr/>
          </p:nvSpPr>
          <p:spPr>
            <a:xfrm>
              <a:off x="6256588" y="2022589"/>
              <a:ext cx="307963" cy="284123"/>
            </a:xfrm>
            <a:custGeom>
              <a:avLst/>
              <a:gdLst/>
              <a:ahLst/>
              <a:cxnLst/>
              <a:rect l="l" t="t" r="r" b="b"/>
              <a:pathLst>
                <a:path w="11742" h="10833" extrusionOk="0">
                  <a:moveTo>
                    <a:pt x="4072" y="4149"/>
                  </a:moveTo>
                  <a:lnTo>
                    <a:pt x="4360" y="4187"/>
                  </a:lnTo>
                  <a:cubicBezTo>
                    <a:pt x="4372" y="4189"/>
                    <a:pt x="4384" y="4189"/>
                    <a:pt x="4396" y="4189"/>
                  </a:cubicBezTo>
                  <a:cubicBezTo>
                    <a:pt x="4430" y="4189"/>
                    <a:pt x="4465" y="4185"/>
                    <a:pt x="4500" y="4178"/>
                  </a:cubicBezTo>
                  <a:lnTo>
                    <a:pt x="4500" y="4178"/>
                  </a:lnTo>
                  <a:lnTo>
                    <a:pt x="4279" y="4669"/>
                  </a:lnTo>
                  <a:lnTo>
                    <a:pt x="3918" y="4563"/>
                  </a:lnTo>
                  <a:lnTo>
                    <a:pt x="4072" y="4149"/>
                  </a:lnTo>
                  <a:close/>
                  <a:moveTo>
                    <a:pt x="5482" y="4048"/>
                  </a:moveTo>
                  <a:lnTo>
                    <a:pt x="5905" y="4563"/>
                  </a:lnTo>
                  <a:lnTo>
                    <a:pt x="5857" y="4702"/>
                  </a:lnTo>
                  <a:cubicBezTo>
                    <a:pt x="5800" y="4870"/>
                    <a:pt x="5933" y="4985"/>
                    <a:pt x="6063" y="4985"/>
                  </a:cubicBezTo>
                  <a:cubicBezTo>
                    <a:pt x="6143" y="4985"/>
                    <a:pt x="6222" y="4942"/>
                    <a:pt x="6256" y="4842"/>
                  </a:cubicBezTo>
                  <a:lnTo>
                    <a:pt x="6309" y="4678"/>
                  </a:lnTo>
                  <a:cubicBezTo>
                    <a:pt x="6352" y="4553"/>
                    <a:pt x="6328" y="4414"/>
                    <a:pt x="6242" y="4308"/>
                  </a:cubicBezTo>
                  <a:lnTo>
                    <a:pt x="6131" y="4168"/>
                  </a:lnTo>
                  <a:lnTo>
                    <a:pt x="6506" y="4452"/>
                  </a:lnTo>
                  <a:cubicBezTo>
                    <a:pt x="6543" y="4482"/>
                    <a:pt x="6588" y="4497"/>
                    <a:pt x="6634" y="4497"/>
                  </a:cubicBezTo>
                  <a:cubicBezTo>
                    <a:pt x="6661" y="4497"/>
                    <a:pt x="6688" y="4492"/>
                    <a:pt x="6713" y="4481"/>
                  </a:cubicBezTo>
                  <a:lnTo>
                    <a:pt x="6983" y="4370"/>
                  </a:lnTo>
                  <a:lnTo>
                    <a:pt x="7146" y="4553"/>
                  </a:lnTo>
                  <a:cubicBezTo>
                    <a:pt x="7186" y="4602"/>
                    <a:pt x="7246" y="4626"/>
                    <a:pt x="7308" y="4626"/>
                  </a:cubicBezTo>
                  <a:cubicBezTo>
                    <a:pt x="7313" y="4626"/>
                    <a:pt x="7319" y="4626"/>
                    <a:pt x="7324" y="4625"/>
                  </a:cubicBezTo>
                  <a:lnTo>
                    <a:pt x="7844" y="4582"/>
                  </a:lnTo>
                  <a:lnTo>
                    <a:pt x="7863" y="4673"/>
                  </a:lnTo>
                  <a:cubicBezTo>
                    <a:pt x="7878" y="4760"/>
                    <a:pt x="7820" y="4842"/>
                    <a:pt x="7729" y="4847"/>
                  </a:cubicBezTo>
                  <a:lnTo>
                    <a:pt x="6819" y="4919"/>
                  </a:lnTo>
                  <a:cubicBezTo>
                    <a:pt x="6617" y="4933"/>
                    <a:pt x="6463" y="5111"/>
                    <a:pt x="6478" y="5313"/>
                  </a:cubicBezTo>
                  <a:lnTo>
                    <a:pt x="5876" y="5111"/>
                  </a:lnTo>
                  <a:cubicBezTo>
                    <a:pt x="5857" y="5107"/>
                    <a:pt x="5847" y="5092"/>
                    <a:pt x="5847" y="5078"/>
                  </a:cubicBezTo>
                  <a:cubicBezTo>
                    <a:pt x="5809" y="4852"/>
                    <a:pt x="5611" y="4683"/>
                    <a:pt x="5385" y="4683"/>
                  </a:cubicBezTo>
                  <a:lnTo>
                    <a:pt x="5376" y="4683"/>
                  </a:lnTo>
                  <a:lnTo>
                    <a:pt x="4726" y="4702"/>
                  </a:lnTo>
                  <a:lnTo>
                    <a:pt x="4919" y="4279"/>
                  </a:lnTo>
                  <a:cubicBezTo>
                    <a:pt x="4933" y="4240"/>
                    <a:pt x="4967" y="4212"/>
                    <a:pt x="5005" y="4202"/>
                  </a:cubicBezTo>
                  <a:lnTo>
                    <a:pt x="5482" y="4048"/>
                  </a:lnTo>
                  <a:close/>
                  <a:moveTo>
                    <a:pt x="10411" y="4775"/>
                  </a:moveTo>
                  <a:cubicBezTo>
                    <a:pt x="10448" y="4775"/>
                    <a:pt x="10485" y="4789"/>
                    <a:pt x="10515" y="4818"/>
                  </a:cubicBezTo>
                  <a:lnTo>
                    <a:pt x="10943" y="5236"/>
                  </a:lnTo>
                  <a:cubicBezTo>
                    <a:pt x="10948" y="5366"/>
                    <a:pt x="10948" y="5496"/>
                    <a:pt x="10943" y="5621"/>
                  </a:cubicBezTo>
                  <a:cubicBezTo>
                    <a:pt x="10890" y="6877"/>
                    <a:pt x="10370" y="8066"/>
                    <a:pt x="9485" y="8951"/>
                  </a:cubicBezTo>
                  <a:cubicBezTo>
                    <a:pt x="9345" y="9086"/>
                    <a:pt x="9206" y="9216"/>
                    <a:pt x="9057" y="9331"/>
                  </a:cubicBezTo>
                  <a:cubicBezTo>
                    <a:pt x="9134" y="9221"/>
                    <a:pt x="9201" y="9100"/>
                    <a:pt x="9254" y="8975"/>
                  </a:cubicBezTo>
                  <a:lnTo>
                    <a:pt x="10226" y="6728"/>
                  </a:lnTo>
                  <a:cubicBezTo>
                    <a:pt x="10287" y="6583"/>
                    <a:pt x="10180" y="6429"/>
                    <a:pt x="10028" y="6429"/>
                  </a:cubicBezTo>
                  <a:cubicBezTo>
                    <a:pt x="10023" y="6429"/>
                    <a:pt x="10019" y="6429"/>
                    <a:pt x="10014" y="6430"/>
                  </a:cubicBezTo>
                  <a:lnTo>
                    <a:pt x="9923" y="6439"/>
                  </a:lnTo>
                  <a:lnTo>
                    <a:pt x="10447" y="5390"/>
                  </a:lnTo>
                  <a:cubicBezTo>
                    <a:pt x="10534" y="5212"/>
                    <a:pt x="10481" y="5001"/>
                    <a:pt x="10322" y="4890"/>
                  </a:cubicBezTo>
                  <a:lnTo>
                    <a:pt x="10279" y="4861"/>
                  </a:lnTo>
                  <a:lnTo>
                    <a:pt x="10288" y="4842"/>
                  </a:lnTo>
                  <a:cubicBezTo>
                    <a:pt x="10316" y="4798"/>
                    <a:pt x="10363" y="4775"/>
                    <a:pt x="10411" y="4775"/>
                  </a:cubicBezTo>
                  <a:close/>
                  <a:moveTo>
                    <a:pt x="5959" y="1"/>
                  </a:moveTo>
                  <a:cubicBezTo>
                    <a:pt x="4567" y="1"/>
                    <a:pt x="3179" y="535"/>
                    <a:pt x="2128" y="1589"/>
                  </a:cubicBezTo>
                  <a:cubicBezTo>
                    <a:pt x="141" y="3576"/>
                    <a:pt x="1" y="6747"/>
                    <a:pt x="1805" y="8898"/>
                  </a:cubicBezTo>
                  <a:cubicBezTo>
                    <a:pt x="1853" y="8955"/>
                    <a:pt x="1910" y="8978"/>
                    <a:pt x="1965" y="8978"/>
                  </a:cubicBezTo>
                  <a:cubicBezTo>
                    <a:pt x="2122" y="8978"/>
                    <a:pt x="2263" y="8789"/>
                    <a:pt x="2128" y="8629"/>
                  </a:cubicBezTo>
                  <a:cubicBezTo>
                    <a:pt x="906" y="7171"/>
                    <a:pt x="612" y="5140"/>
                    <a:pt x="1382" y="3398"/>
                  </a:cubicBezTo>
                  <a:cubicBezTo>
                    <a:pt x="2152" y="1657"/>
                    <a:pt x="3846" y="502"/>
                    <a:pt x="5751" y="430"/>
                  </a:cubicBezTo>
                  <a:cubicBezTo>
                    <a:pt x="5825" y="426"/>
                    <a:pt x="5899" y="424"/>
                    <a:pt x="5974" y="424"/>
                  </a:cubicBezTo>
                  <a:cubicBezTo>
                    <a:pt x="6183" y="424"/>
                    <a:pt x="6392" y="438"/>
                    <a:pt x="6598" y="463"/>
                  </a:cubicBezTo>
                  <a:lnTo>
                    <a:pt x="6887" y="819"/>
                  </a:lnTo>
                  <a:lnTo>
                    <a:pt x="6766" y="1098"/>
                  </a:lnTo>
                  <a:lnTo>
                    <a:pt x="6593" y="786"/>
                  </a:lnTo>
                  <a:cubicBezTo>
                    <a:pt x="6555" y="718"/>
                    <a:pt x="6482" y="680"/>
                    <a:pt x="6405" y="680"/>
                  </a:cubicBezTo>
                  <a:lnTo>
                    <a:pt x="5727" y="680"/>
                  </a:lnTo>
                  <a:cubicBezTo>
                    <a:pt x="5645" y="680"/>
                    <a:pt x="5573" y="723"/>
                    <a:pt x="5539" y="790"/>
                  </a:cubicBezTo>
                  <a:lnTo>
                    <a:pt x="5058" y="1700"/>
                  </a:lnTo>
                  <a:cubicBezTo>
                    <a:pt x="4923" y="1964"/>
                    <a:pt x="5097" y="2287"/>
                    <a:pt x="5395" y="2311"/>
                  </a:cubicBezTo>
                  <a:lnTo>
                    <a:pt x="5775" y="2340"/>
                  </a:lnTo>
                  <a:cubicBezTo>
                    <a:pt x="5780" y="2340"/>
                    <a:pt x="5784" y="2340"/>
                    <a:pt x="5789" y="2340"/>
                  </a:cubicBezTo>
                  <a:cubicBezTo>
                    <a:pt x="5857" y="2340"/>
                    <a:pt x="5927" y="2307"/>
                    <a:pt x="5968" y="2253"/>
                  </a:cubicBezTo>
                  <a:lnTo>
                    <a:pt x="6107" y="2046"/>
                  </a:lnTo>
                  <a:lnTo>
                    <a:pt x="6184" y="2143"/>
                  </a:lnTo>
                  <a:lnTo>
                    <a:pt x="6136" y="2503"/>
                  </a:lnTo>
                  <a:lnTo>
                    <a:pt x="5486" y="2600"/>
                  </a:lnTo>
                  <a:cubicBezTo>
                    <a:pt x="5448" y="2604"/>
                    <a:pt x="5419" y="2619"/>
                    <a:pt x="5390" y="2638"/>
                  </a:cubicBezTo>
                  <a:lnTo>
                    <a:pt x="4553" y="3254"/>
                  </a:lnTo>
                  <a:cubicBezTo>
                    <a:pt x="4514" y="3283"/>
                    <a:pt x="4486" y="3326"/>
                    <a:pt x="4471" y="3374"/>
                  </a:cubicBezTo>
                  <a:lnTo>
                    <a:pt x="4380" y="3759"/>
                  </a:lnTo>
                  <a:lnTo>
                    <a:pt x="4096" y="3721"/>
                  </a:lnTo>
                  <a:cubicBezTo>
                    <a:pt x="4081" y="3719"/>
                    <a:pt x="4067" y="3718"/>
                    <a:pt x="4052" y="3718"/>
                  </a:cubicBezTo>
                  <a:cubicBezTo>
                    <a:pt x="3890" y="3718"/>
                    <a:pt x="3739" y="3817"/>
                    <a:pt x="3682" y="3976"/>
                  </a:cubicBezTo>
                  <a:lnTo>
                    <a:pt x="3509" y="4447"/>
                  </a:lnTo>
                  <a:cubicBezTo>
                    <a:pt x="3427" y="4659"/>
                    <a:pt x="3547" y="4895"/>
                    <a:pt x="3769" y="4957"/>
                  </a:cubicBezTo>
                  <a:cubicBezTo>
                    <a:pt x="3566" y="5044"/>
                    <a:pt x="3437" y="5241"/>
                    <a:pt x="3427" y="5458"/>
                  </a:cubicBezTo>
                  <a:lnTo>
                    <a:pt x="3422" y="5564"/>
                  </a:lnTo>
                  <a:lnTo>
                    <a:pt x="2830" y="6242"/>
                  </a:lnTo>
                  <a:cubicBezTo>
                    <a:pt x="2739" y="6348"/>
                    <a:pt x="2686" y="6478"/>
                    <a:pt x="2686" y="6617"/>
                  </a:cubicBezTo>
                  <a:lnTo>
                    <a:pt x="2686" y="7407"/>
                  </a:lnTo>
                  <a:cubicBezTo>
                    <a:pt x="2686" y="7609"/>
                    <a:pt x="2768" y="7806"/>
                    <a:pt x="2917" y="7945"/>
                  </a:cubicBezTo>
                  <a:lnTo>
                    <a:pt x="3480" y="8494"/>
                  </a:lnTo>
                  <a:cubicBezTo>
                    <a:pt x="3605" y="8614"/>
                    <a:pt x="3764" y="8686"/>
                    <a:pt x="3937" y="8701"/>
                  </a:cubicBezTo>
                  <a:lnTo>
                    <a:pt x="5607" y="8845"/>
                  </a:lnTo>
                  <a:lnTo>
                    <a:pt x="5602" y="8898"/>
                  </a:lnTo>
                  <a:cubicBezTo>
                    <a:pt x="5573" y="9100"/>
                    <a:pt x="5660" y="9302"/>
                    <a:pt x="5828" y="9427"/>
                  </a:cubicBezTo>
                  <a:lnTo>
                    <a:pt x="6122" y="9644"/>
                  </a:lnTo>
                  <a:lnTo>
                    <a:pt x="6102" y="9711"/>
                  </a:lnTo>
                  <a:cubicBezTo>
                    <a:pt x="6035" y="9928"/>
                    <a:pt x="6102" y="10164"/>
                    <a:pt x="6275" y="10313"/>
                  </a:cubicBezTo>
                  <a:lnTo>
                    <a:pt x="6362" y="10385"/>
                  </a:lnTo>
                  <a:cubicBezTo>
                    <a:pt x="6290" y="10390"/>
                    <a:pt x="6223" y="10395"/>
                    <a:pt x="6155" y="10399"/>
                  </a:cubicBezTo>
                  <a:cubicBezTo>
                    <a:pt x="6084" y="10402"/>
                    <a:pt x="6013" y="10404"/>
                    <a:pt x="5942" y="10404"/>
                  </a:cubicBezTo>
                  <a:cubicBezTo>
                    <a:pt x="4771" y="10404"/>
                    <a:pt x="3637" y="9993"/>
                    <a:pt x="2739" y="9245"/>
                  </a:cubicBezTo>
                  <a:cubicBezTo>
                    <a:pt x="2694" y="9206"/>
                    <a:pt x="2646" y="9190"/>
                    <a:pt x="2601" y="9190"/>
                  </a:cubicBezTo>
                  <a:cubicBezTo>
                    <a:pt x="2431" y="9190"/>
                    <a:pt x="2298" y="9422"/>
                    <a:pt x="2469" y="9567"/>
                  </a:cubicBezTo>
                  <a:cubicBezTo>
                    <a:pt x="3436" y="10381"/>
                    <a:pt x="4665" y="10833"/>
                    <a:pt x="5928" y="10833"/>
                  </a:cubicBezTo>
                  <a:cubicBezTo>
                    <a:pt x="5935" y="10833"/>
                    <a:pt x="5942" y="10833"/>
                    <a:pt x="5948" y="10832"/>
                  </a:cubicBezTo>
                  <a:cubicBezTo>
                    <a:pt x="6025" y="10832"/>
                    <a:pt x="6097" y="10832"/>
                    <a:pt x="6170" y="10828"/>
                  </a:cubicBezTo>
                  <a:cubicBezTo>
                    <a:pt x="8234" y="10746"/>
                    <a:pt x="10072" y="9495"/>
                    <a:pt x="10904" y="7604"/>
                  </a:cubicBezTo>
                  <a:cubicBezTo>
                    <a:pt x="11742" y="5718"/>
                    <a:pt x="11429" y="3514"/>
                    <a:pt x="10101" y="1936"/>
                  </a:cubicBezTo>
                  <a:cubicBezTo>
                    <a:pt x="10053" y="1879"/>
                    <a:pt x="9996" y="1856"/>
                    <a:pt x="9941" y="1856"/>
                  </a:cubicBezTo>
                  <a:cubicBezTo>
                    <a:pt x="9784" y="1856"/>
                    <a:pt x="9643" y="2045"/>
                    <a:pt x="9778" y="2205"/>
                  </a:cubicBezTo>
                  <a:cubicBezTo>
                    <a:pt x="10346" y="2884"/>
                    <a:pt x="10726" y="3702"/>
                    <a:pt x="10876" y="4577"/>
                  </a:cubicBezTo>
                  <a:lnTo>
                    <a:pt x="10813" y="4515"/>
                  </a:lnTo>
                  <a:cubicBezTo>
                    <a:pt x="10701" y="4405"/>
                    <a:pt x="10557" y="4352"/>
                    <a:pt x="10415" y="4352"/>
                  </a:cubicBezTo>
                  <a:cubicBezTo>
                    <a:pt x="10227" y="4352"/>
                    <a:pt x="10040" y="4443"/>
                    <a:pt x="9928" y="4616"/>
                  </a:cubicBezTo>
                  <a:lnTo>
                    <a:pt x="9894" y="4678"/>
                  </a:lnTo>
                  <a:cubicBezTo>
                    <a:pt x="9793" y="4678"/>
                    <a:pt x="9692" y="4717"/>
                    <a:pt x="9620" y="4784"/>
                  </a:cubicBezTo>
                  <a:lnTo>
                    <a:pt x="9341" y="4452"/>
                  </a:lnTo>
                  <a:cubicBezTo>
                    <a:pt x="9293" y="4396"/>
                    <a:pt x="9237" y="4373"/>
                    <a:pt x="9182" y="4373"/>
                  </a:cubicBezTo>
                  <a:cubicBezTo>
                    <a:pt x="9023" y="4373"/>
                    <a:pt x="8879" y="4566"/>
                    <a:pt x="9018" y="4726"/>
                  </a:cubicBezTo>
                  <a:lnTo>
                    <a:pt x="9446" y="5232"/>
                  </a:lnTo>
                  <a:cubicBezTo>
                    <a:pt x="9488" y="5280"/>
                    <a:pt x="9548" y="5306"/>
                    <a:pt x="9608" y="5306"/>
                  </a:cubicBezTo>
                  <a:cubicBezTo>
                    <a:pt x="9661" y="5306"/>
                    <a:pt x="9714" y="5286"/>
                    <a:pt x="9754" y="5246"/>
                  </a:cubicBezTo>
                  <a:lnTo>
                    <a:pt x="9889" y="5111"/>
                  </a:lnTo>
                  <a:lnTo>
                    <a:pt x="10058" y="5227"/>
                  </a:lnTo>
                  <a:lnTo>
                    <a:pt x="9427" y="6478"/>
                  </a:lnTo>
                  <a:lnTo>
                    <a:pt x="9393" y="6478"/>
                  </a:lnTo>
                  <a:cubicBezTo>
                    <a:pt x="9389" y="6478"/>
                    <a:pt x="9384" y="6479"/>
                    <a:pt x="9379" y="6479"/>
                  </a:cubicBezTo>
                  <a:cubicBezTo>
                    <a:pt x="9337" y="6479"/>
                    <a:pt x="9299" y="6460"/>
                    <a:pt x="9268" y="6425"/>
                  </a:cubicBezTo>
                  <a:lnTo>
                    <a:pt x="8431" y="5400"/>
                  </a:lnTo>
                  <a:cubicBezTo>
                    <a:pt x="8385" y="5344"/>
                    <a:pt x="8328" y="5320"/>
                    <a:pt x="8273" y="5320"/>
                  </a:cubicBezTo>
                  <a:cubicBezTo>
                    <a:pt x="8117" y="5320"/>
                    <a:pt x="7972" y="5509"/>
                    <a:pt x="8104" y="5670"/>
                  </a:cubicBezTo>
                  <a:lnTo>
                    <a:pt x="8941" y="6694"/>
                  </a:lnTo>
                  <a:cubicBezTo>
                    <a:pt x="9052" y="6827"/>
                    <a:pt x="9211" y="6903"/>
                    <a:pt x="9379" y="6903"/>
                  </a:cubicBezTo>
                  <a:cubicBezTo>
                    <a:pt x="9393" y="6903"/>
                    <a:pt x="9408" y="6902"/>
                    <a:pt x="9422" y="6901"/>
                  </a:cubicBezTo>
                  <a:lnTo>
                    <a:pt x="9697" y="6882"/>
                  </a:lnTo>
                  <a:lnTo>
                    <a:pt x="9697" y="6882"/>
                  </a:lnTo>
                  <a:lnTo>
                    <a:pt x="8864" y="8807"/>
                  </a:lnTo>
                  <a:cubicBezTo>
                    <a:pt x="8802" y="8946"/>
                    <a:pt x="8720" y="9076"/>
                    <a:pt x="8624" y="9196"/>
                  </a:cubicBezTo>
                  <a:lnTo>
                    <a:pt x="7960" y="9990"/>
                  </a:lnTo>
                  <a:cubicBezTo>
                    <a:pt x="7623" y="10135"/>
                    <a:pt x="7276" y="10245"/>
                    <a:pt x="6920" y="10318"/>
                  </a:cubicBezTo>
                  <a:lnTo>
                    <a:pt x="6550" y="9995"/>
                  </a:lnTo>
                  <a:cubicBezTo>
                    <a:pt x="6506" y="9957"/>
                    <a:pt x="6487" y="9899"/>
                    <a:pt x="6506" y="9841"/>
                  </a:cubicBezTo>
                  <a:lnTo>
                    <a:pt x="6569" y="9634"/>
                  </a:lnTo>
                  <a:cubicBezTo>
                    <a:pt x="6598" y="9548"/>
                    <a:pt x="6564" y="9456"/>
                    <a:pt x="6492" y="9403"/>
                  </a:cubicBezTo>
                  <a:lnTo>
                    <a:pt x="6078" y="9095"/>
                  </a:lnTo>
                  <a:cubicBezTo>
                    <a:pt x="6035" y="9062"/>
                    <a:pt x="6011" y="9009"/>
                    <a:pt x="6016" y="8956"/>
                  </a:cubicBezTo>
                  <a:lnTo>
                    <a:pt x="6049" y="8686"/>
                  </a:lnTo>
                  <a:cubicBezTo>
                    <a:pt x="6069" y="8566"/>
                    <a:pt x="5977" y="8460"/>
                    <a:pt x="5862" y="8451"/>
                  </a:cubicBezTo>
                  <a:lnTo>
                    <a:pt x="3971" y="8287"/>
                  </a:lnTo>
                  <a:cubicBezTo>
                    <a:pt x="3898" y="8277"/>
                    <a:pt x="3826" y="8249"/>
                    <a:pt x="3773" y="8196"/>
                  </a:cubicBezTo>
                  <a:lnTo>
                    <a:pt x="3206" y="7652"/>
                  </a:lnTo>
                  <a:cubicBezTo>
                    <a:pt x="3143" y="7589"/>
                    <a:pt x="3109" y="7503"/>
                    <a:pt x="3109" y="7416"/>
                  </a:cubicBezTo>
                  <a:lnTo>
                    <a:pt x="3109" y="6627"/>
                  </a:lnTo>
                  <a:cubicBezTo>
                    <a:pt x="3109" y="6589"/>
                    <a:pt x="3119" y="6555"/>
                    <a:pt x="3143" y="6531"/>
                  </a:cubicBezTo>
                  <a:lnTo>
                    <a:pt x="3788" y="5795"/>
                  </a:lnTo>
                  <a:cubicBezTo>
                    <a:pt x="3822" y="5756"/>
                    <a:pt x="3841" y="5713"/>
                    <a:pt x="3841" y="5665"/>
                  </a:cubicBezTo>
                  <a:lnTo>
                    <a:pt x="3846" y="5482"/>
                  </a:lnTo>
                  <a:cubicBezTo>
                    <a:pt x="3850" y="5424"/>
                    <a:pt x="3884" y="5376"/>
                    <a:pt x="3937" y="5352"/>
                  </a:cubicBezTo>
                  <a:lnTo>
                    <a:pt x="4437" y="5131"/>
                  </a:lnTo>
                  <a:lnTo>
                    <a:pt x="5385" y="5107"/>
                  </a:lnTo>
                  <a:cubicBezTo>
                    <a:pt x="5409" y="5107"/>
                    <a:pt x="5429" y="5126"/>
                    <a:pt x="5429" y="5145"/>
                  </a:cubicBezTo>
                  <a:cubicBezTo>
                    <a:pt x="5457" y="5318"/>
                    <a:pt x="5578" y="5458"/>
                    <a:pt x="5741" y="5516"/>
                  </a:cubicBezTo>
                  <a:lnTo>
                    <a:pt x="6420" y="5742"/>
                  </a:lnTo>
                  <a:cubicBezTo>
                    <a:pt x="6460" y="5755"/>
                    <a:pt x="6499" y="5761"/>
                    <a:pt x="6538" y="5761"/>
                  </a:cubicBezTo>
                  <a:cubicBezTo>
                    <a:pt x="6756" y="5761"/>
                    <a:pt x="6939" y="5566"/>
                    <a:pt x="6911" y="5337"/>
                  </a:cubicBezTo>
                  <a:lnTo>
                    <a:pt x="7758" y="5270"/>
                  </a:lnTo>
                  <a:cubicBezTo>
                    <a:pt x="8099" y="5241"/>
                    <a:pt x="8340" y="4924"/>
                    <a:pt x="8272" y="4587"/>
                  </a:cubicBezTo>
                  <a:lnTo>
                    <a:pt x="8248" y="4467"/>
                  </a:lnTo>
                  <a:cubicBezTo>
                    <a:pt x="8212" y="4282"/>
                    <a:pt x="8054" y="4152"/>
                    <a:pt x="7872" y="4152"/>
                  </a:cubicBezTo>
                  <a:cubicBezTo>
                    <a:pt x="7860" y="4152"/>
                    <a:pt x="7847" y="4153"/>
                    <a:pt x="7834" y="4154"/>
                  </a:cubicBezTo>
                  <a:lnTo>
                    <a:pt x="7387" y="4192"/>
                  </a:lnTo>
                  <a:lnTo>
                    <a:pt x="7320" y="4115"/>
                  </a:lnTo>
                  <a:lnTo>
                    <a:pt x="7911" y="3528"/>
                  </a:lnTo>
                  <a:cubicBezTo>
                    <a:pt x="8063" y="3373"/>
                    <a:pt x="7922" y="3160"/>
                    <a:pt x="7756" y="3160"/>
                  </a:cubicBezTo>
                  <a:cubicBezTo>
                    <a:pt x="7707" y="3160"/>
                    <a:pt x="7655" y="3180"/>
                    <a:pt x="7608" y="3225"/>
                  </a:cubicBezTo>
                  <a:lnTo>
                    <a:pt x="6896" y="3937"/>
                  </a:lnTo>
                  <a:lnTo>
                    <a:pt x="6656" y="4038"/>
                  </a:lnTo>
                  <a:lnTo>
                    <a:pt x="5992" y="3528"/>
                  </a:lnTo>
                  <a:cubicBezTo>
                    <a:pt x="5953" y="3503"/>
                    <a:pt x="5908" y="3488"/>
                    <a:pt x="5864" y="3488"/>
                  </a:cubicBezTo>
                  <a:cubicBezTo>
                    <a:pt x="5842" y="3488"/>
                    <a:pt x="5820" y="3491"/>
                    <a:pt x="5799" y="3499"/>
                  </a:cubicBezTo>
                  <a:lnTo>
                    <a:pt x="4875" y="3793"/>
                  </a:lnTo>
                  <a:cubicBezTo>
                    <a:pt x="4846" y="3803"/>
                    <a:pt x="4822" y="3812"/>
                    <a:pt x="4798" y="3822"/>
                  </a:cubicBezTo>
                  <a:lnTo>
                    <a:pt x="4861" y="3548"/>
                  </a:lnTo>
                  <a:lnTo>
                    <a:pt x="5592" y="3009"/>
                  </a:lnTo>
                  <a:lnTo>
                    <a:pt x="6348" y="2898"/>
                  </a:lnTo>
                  <a:cubicBezTo>
                    <a:pt x="6444" y="2884"/>
                    <a:pt x="6516" y="2811"/>
                    <a:pt x="6531" y="2720"/>
                  </a:cubicBezTo>
                  <a:lnTo>
                    <a:pt x="6617" y="2109"/>
                  </a:lnTo>
                  <a:cubicBezTo>
                    <a:pt x="6622" y="2051"/>
                    <a:pt x="6607" y="1993"/>
                    <a:pt x="6574" y="1950"/>
                  </a:cubicBezTo>
                  <a:lnTo>
                    <a:pt x="6261" y="1555"/>
                  </a:lnTo>
                  <a:cubicBezTo>
                    <a:pt x="6219" y="1502"/>
                    <a:pt x="6158" y="1475"/>
                    <a:pt x="6097" y="1475"/>
                  </a:cubicBezTo>
                  <a:cubicBezTo>
                    <a:pt x="6032" y="1475"/>
                    <a:pt x="5966" y="1506"/>
                    <a:pt x="5924" y="1565"/>
                  </a:cubicBezTo>
                  <a:lnTo>
                    <a:pt x="5684" y="1902"/>
                  </a:lnTo>
                  <a:lnTo>
                    <a:pt x="5438" y="1883"/>
                  </a:lnTo>
                  <a:lnTo>
                    <a:pt x="5852" y="1098"/>
                  </a:lnTo>
                  <a:lnTo>
                    <a:pt x="6280" y="1098"/>
                  </a:lnTo>
                  <a:lnTo>
                    <a:pt x="6603" y="1676"/>
                  </a:lnTo>
                  <a:cubicBezTo>
                    <a:pt x="6642" y="1749"/>
                    <a:pt x="6714" y="1785"/>
                    <a:pt x="6786" y="1785"/>
                  </a:cubicBezTo>
                  <a:cubicBezTo>
                    <a:pt x="6865" y="1785"/>
                    <a:pt x="6945" y="1742"/>
                    <a:pt x="6983" y="1657"/>
                  </a:cubicBezTo>
                  <a:lnTo>
                    <a:pt x="7276" y="959"/>
                  </a:lnTo>
                  <a:cubicBezTo>
                    <a:pt x="7329" y="839"/>
                    <a:pt x="7315" y="699"/>
                    <a:pt x="7243" y="593"/>
                  </a:cubicBezTo>
                  <a:lnTo>
                    <a:pt x="7243" y="593"/>
                  </a:lnTo>
                  <a:cubicBezTo>
                    <a:pt x="7945" y="781"/>
                    <a:pt x="8604" y="1122"/>
                    <a:pt x="9167" y="1594"/>
                  </a:cubicBezTo>
                  <a:cubicBezTo>
                    <a:pt x="9211" y="1630"/>
                    <a:pt x="9257" y="1646"/>
                    <a:pt x="9300" y="1646"/>
                  </a:cubicBezTo>
                  <a:cubicBezTo>
                    <a:pt x="9471" y="1646"/>
                    <a:pt x="9609" y="1412"/>
                    <a:pt x="9437" y="1267"/>
                  </a:cubicBezTo>
                  <a:cubicBezTo>
                    <a:pt x="8427" y="419"/>
                    <a:pt x="7191" y="1"/>
                    <a:pt x="59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" name="Google Shape;11387;p87"/>
          <p:cNvGrpSpPr/>
          <p:nvPr/>
        </p:nvGrpSpPr>
        <p:grpSpPr>
          <a:xfrm>
            <a:off x="3965397" y="1388078"/>
            <a:ext cx="593483" cy="583068"/>
            <a:chOff x="6226558" y="2433390"/>
            <a:chExt cx="342793" cy="353389"/>
          </a:xfrm>
        </p:grpSpPr>
        <p:sp>
          <p:nvSpPr>
            <p:cNvPr id="183" name="Google Shape;11388;p87"/>
            <p:cNvSpPr/>
            <p:nvPr/>
          </p:nvSpPr>
          <p:spPr>
            <a:xfrm>
              <a:off x="6362731" y="2444484"/>
              <a:ext cx="194765" cy="295348"/>
            </a:xfrm>
            <a:custGeom>
              <a:avLst/>
              <a:gdLst/>
              <a:ahLst/>
              <a:cxnLst/>
              <a:rect l="l" t="t" r="r" b="b"/>
              <a:pathLst>
                <a:path w="7426" h="11261" extrusionOk="0">
                  <a:moveTo>
                    <a:pt x="1" y="1"/>
                  </a:moveTo>
                  <a:lnTo>
                    <a:pt x="1" y="896"/>
                  </a:lnTo>
                  <a:lnTo>
                    <a:pt x="3200" y="896"/>
                  </a:lnTo>
                  <a:lnTo>
                    <a:pt x="3225" y="901"/>
                  </a:lnTo>
                  <a:cubicBezTo>
                    <a:pt x="3234" y="901"/>
                    <a:pt x="3244" y="901"/>
                    <a:pt x="3253" y="905"/>
                  </a:cubicBezTo>
                  <a:lnTo>
                    <a:pt x="3258" y="905"/>
                  </a:lnTo>
                  <a:lnTo>
                    <a:pt x="3282" y="915"/>
                  </a:lnTo>
                  <a:cubicBezTo>
                    <a:pt x="3292" y="920"/>
                    <a:pt x="3297" y="925"/>
                    <a:pt x="3306" y="930"/>
                  </a:cubicBezTo>
                  <a:lnTo>
                    <a:pt x="3311" y="934"/>
                  </a:lnTo>
                  <a:cubicBezTo>
                    <a:pt x="3321" y="939"/>
                    <a:pt x="3326" y="944"/>
                    <a:pt x="3335" y="954"/>
                  </a:cubicBezTo>
                  <a:lnTo>
                    <a:pt x="5881" y="3499"/>
                  </a:lnTo>
                  <a:cubicBezTo>
                    <a:pt x="5885" y="3504"/>
                    <a:pt x="5890" y="3513"/>
                    <a:pt x="5895" y="3518"/>
                  </a:cubicBezTo>
                  <a:lnTo>
                    <a:pt x="5900" y="3528"/>
                  </a:lnTo>
                  <a:cubicBezTo>
                    <a:pt x="5909" y="3533"/>
                    <a:pt x="5914" y="3542"/>
                    <a:pt x="5919" y="3552"/>
                  </a:cubicBezTo>
                  <a:cubicBezTo>
                    <a:pt x="5919" y="3557"/>
                    <a:pt x="5924" y="3566"/>
                    <a:pt x="5929" y="3576"/>
                  </a:cubicBezTo>
                  <a:lnTo>
                    <a:pt x="5929" y="3581"/>
                  </a:lnTo>
                  <a:cubicBezTo>
                    <a:pt x="5929" y="3590"/>
                    <a:pt x="5934" y="3600"/>
                    <a:pt x="5934" y="3605"/>
                  </a:cubicBezTo>
                  <a:cubicBezTo>
                    <a:pt x="5938" y="3614"/>
                    <a:pt x="5938" y="3624"/>
                    <a:pt x="5938" y="3634"/>
                  </a:cubicBezTo>
                  <a:lnTo>
                    <a:pt x="5938" y="3643"/>
                  </a:lnTo>
                  <a:lnTo>
                    <a:pt x="5938" y="3648"/>
                  </a:lnTo>
                  <a:lnTo>
                    <a:pt x="5938" y="11260"/>
                  </a:lnTo>
                  <a:lnTo>
                    <a:pt x="7425" y="11260"/>
                  </a:lnTo>
                  <a:lnTo>
                    <a:pt x="7425" y="2546"/>
                  </a:lnTo>
                  <a:lnTo>
                    <a:pt x="5096" y="2546"/>
                  </a:lnTo>
                  <a:cubicBezTo>
                    <a:pt x="4976" y="2546"/>
                    <a:pt x="4880" y="2450"/>
                    <a:pt x="4880" y="2330"/>
                  </a:cubicBezTo>
                  <a:lnTo>
                    <a:pt x="4880" y="1"/>
                  </a:ln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1389;p87"/>
            <p:cNvSpPr/>
            <p:nvPr/>
          </p:nvSpPr>
          <p:spPr>
            <a:xfrm>
              <a:off x="6312768" y="2479209"/>
              <a:ext cx="194503" cy="294823"/>
            </a:xfrm>
            <a:custGeom>
              <a:avLst/>
              <a:gdLst/>
              <a:ahLst/>
              <a:cxnLst/>
              <a:rect l="l" t="t" r="r" b="b"/>
              <a:pathLst>
                <a:path w="7416" h="11241" extrusionOk="0">
                  <a:moveTo>
                    <a:pt x="0" y="0"/>
                  </a:moveTo>
                  <a:lnTo>
                    <a:pt x="10" y="4191"/>
                  </a:lnTo>
                  <a:lnTo>
                    <a:pt x="24" y="4191"/>
                  </a:lnTo>
                  <a:lnTo>
                    <a:pt x="63" y="4186"/>
                  </a:lnTo>
                  <a:lnTo>
                    <a:pt x="116" y="4177"/>
                  </a:lnTo>
                  <a:lnTo>
                    <a:pt x="120" y="4177"/>
                  </a:lnTo>
                  <a:lnTo>
                    <a:pt x="159" y="4172"/>
                  </a:lnTo>
                  <a:lnTo>
                    <a:pt x="207" y="4167"/>
                  </a:lnTo>
                  <a:lnTo>
                    <a:pt x="804" y="4167"/>
                  </a:lnTo>
                  <a:lnTo>
                    <a:pt x="852" y="4172"/>
                  </a:lnTo>
                  <a:lnTo>
                    <a:pt x="905" y="4172"/>
                  </a:lnTo>
                  <a:lnTo>
                    <a:pt x="953" y="4177"/>
                  </a:lnTo>
                  <a:lnTo>
                    <a:pt x="991" y="4182"/>
                  </a:lnTo>
                  <a:lnTo>
                    <a:pt x="996" y="4182"/>
                  </a:lnTo>
                  <a:lnTo>
                    <a:pt x="1049" y="4186"/>
                  </a:lnTo>
                  <a:lnTo>
                    <a:pt x="1088" y="4191"/>
                  </a:lnTo>
                  <a:lnTo>
                    <a:pt x="1092" y="4191"/>
                  </a:lnTo>
                  <a:lnTo>
                    <a:pt x="1145" y="4201"/>
                  </a:lnTo>
                  <a:lnTo>
                    <a:pt x="1189" y="4206"/>
                  </a:lnTo>
                  <a:lnTo>
                    <a:pt x="1242" y="4215"/>
                  </a:lnTo>
                  <a:lnTo>
                    <a:pt x="1285" y="4225"/>
                  </a:lnTo>
                  <a:lnTo>
                    <a:pt x="1338" y="4234"/>
                  </a:lnTo>
                  <a:lnTo>
                    <a:pt x="1381" y="4244"/>
                  </a:lnTo>
                  <a:lnTo>
                    <a:pt x="1434" y="4258"/>
                  </a:lnTo>
                  <a:lnTo>
                    <a:pt x="1477" y="4268"/>
                  </a:lnTo>
                  <a:lnTo>
                    <a:pt x="1526" y="4278"/>
                  </a:lnTo>
                  <a:lnTo>
                    <a:pt x="1569" y="4292"/>
                  </a:lnTo>
                  <a:lnTo>
                    <a:pt x="1617" y="4307"/>
                  </a:lnTo>
                  <a:lnTo>
                    <a:pt x="1660" y="4316"/>
                  </a:lnTo>
                  <a:lnTo>
                    <a:pt x="1708" y="4335"/>
                  </a:lnTo>
                  <a:lnTo>
                    <a:pt x="1718" y="4335"/>
                  </a:lnTo>
                  <a:lnTo>
                    <a:pt x="1752" y="4345"/>
                  </a:lnTo>
                  <a:lnTo>
                    <a:pt x="1805" y="4360"/>
                  </a:lnTo>
                  <a:lnTo>
                    <a:pt x="1809" y="4360"/>
                  </a:lnTo>
                  <a:lnTo>
                    <a:pt x="1843" y="4374"/>
                  </a:lnTo>
                  <a:lnTo>
                    <a:pt x="1882" y="4388"/>
                  </a:lnTo>
                  <a:lnTo>
                    <a:pt x="1906" y="4398"/>
                  </a:lnTo>
                  <a:lnTo>
                    <a:pt x="1930" y="4408"/>
                  </a:lnTo>
                  <a:lnTo>
                    <a:pt x="1978" y="4427"/>
                  </a:lnTo>
                  <a:lnTo>
                    <a:pt x="1992" y="4432"/>
                  </a:lnTo>
                  <a:lnTo>
                    <a:pt x="2016" y="4441"/>
                  </a:lnTo>
                  <a:lnTo>
                    <a:pt x="2074" y="4465"/>
                  </a:lnTo>
                  <a:lnTo>
                    <a:pt x="2088" y="4470"/>
                  </a:lnTo>
                  <a:lnTo>
                    <a:pt x="2103" y="4480"/>
                  </a:lnTo>
                  <a:lnTo>
                    <a:pt x="2190" y="4518"/>
                  </a:lnTo>
                  <a:lnTo>
                    <a:pt x="2199" y="4523"/>
                  </a:lnTo>
                  <a:lnTo>
                    <a:pt x="2276" y="4562"/>
                  </a:lnTo>
                  <a:lnTo>
                    <a:pt x="2295" y="4571"/>
                  </a:lnTo>
                  <a:lnTo>
                    <a:pt x="2305" y="4576"/>
                  </a:lnTo>
                  <a:lnTo>
                    <a:pt x="2358" y="4605"/>
                  </a:lnTo>
                  <a:lnTo>
                    <a:pt x="2382" y="4619"/>
                  </a:lnTo>
                  <a:lnTo>
                    <a:pt x="2392" y="4624"/>
                  </a:lnTo>
                  <a:lnTo>
                    <a:pt x="2440" y="4653"/>
                  </a:lnTo>
                  <a:lnTo>
                    <a:pt x="2469" y="4667"/>
                  </a:lnTo>
                  <a:lnTo>
                    <a:pt x="2478" y="4672"/>
                  </a:lnTo>
                  <a:lnTo>
                    <a:pt x="2522" y="4701"/>
                  </a:lnTo>
                  <a:lnTo>
                    <a:pt x="2546" y="4716"/>
                  </a:lnTo>
                  <a:lnTo>
                    <a:pt x="2555" y="4720"/>
                  </a:lnTo>
                  <a:lnTo>
                    <a:pt x="2599" y="4749"/>
                  </a:lnTo>
                  <a:lnTo>
                    <a:pt x="2632" y="4769"/>
                  </a:lnTo>
                  <a:lnTo>
                    <a:pt x="2676" y="4802"/>
                  </a:lnTo>
                  <a:lnTo>
                    <a:pt x="2709" y="4821"/>
                  </a:lnTo>
                  <a:lnTo>
                    <a:pt x="2714" y="4821"/>
                  </a:lnTo>
                  <a:lnTo>
                    <a:pt x="2753" y="4850"/>
                  </a:lnTo>
                  <a:lnTo>
                    <a:pt x="2786" y="4874"/>
                  </a:lnTo>
                  <a:lnTo>
                    <a:pt x="2830" y="4908"/>
                  </a:lnTo>
                  <a:lnTo>
                    <a:pt x="2863" y="4932"/>
                  </a:lnTo>
                  <a:lnTo>
                    <a:pt x="2902" y="4966"/>
                  </a:lnTo>
                  <a:lnTo>
                    <a:pt x="2935" y="4990"/>
                  </a:lnTo>
                  <a:lnTo>
                    <a:pt x="2979" y="5024"/>
                  </a:lnTo>
                  <a:lnTo>
                    <a:pt x="3008" y="5052"/>
                  </a:lnTo>
                  <a:lnTo>
                    <a:pt x="3046" y="5086"/>
                  </a:lnTo>
                  <a:lnTo>
                    <a:pt x="3051" y="5091"/>
                  </a:lnTo>
                  <a:lnTo>
                    <a:pt x="3056" y="5096"/>
                  </a:lnTo>
                  <a:lnTo>
                    <a:pt x="3075" y="5110"/>
                  </a:lnTo>
                  <a:lnTo>
                    <a:pt x="3113" y="5144"/>
                  </a:lnTo>
                  <a:lnTo>
                    <a:pt x="3123" y="5153"/>
                  </a:lnTo>
                  <a:lnTo>
                    <a:pt x="3133" y="5163"/>
                  </a:lnTo>
                  <a:lnTo>
                    <a:pt x="3142" y="5173"/>
                  </a:lnTo>
                  <a:lnTo>
                    <a:pt x="3181" y="5211"/>
                  </a:lnTo>
                  <a:lnTo>
                    <a:pt x="3186" y="5216"/>
                  </a:lnTo>
                  <a:lnTo>
                    <a:pt x="3200" y="5230"/>
                  </a:lnTo>
                  <a:lnTo>
                    <a:pt x="3205" y="5235"/>
                  </a:lnTo>
                  <a:lnTo>
                    <a:pt x="3248" y="5279"/>
                  </a:lnTo>
                  <a:lnTo>
                    <a:pt x="3253" y="5283"/>
                  </a:lnTo>
                  <a:lnTo>
                    <a:pt x="3272" y="5298"/>
                  </a:lnTo>
                  <a:lnTo>
                    <a:pt x="3311" y="5346"/>
                  </a:lnTo>
                  <a:lnTo>
                    <a:pt x="3320" y="5351"/>
                  </a:lnTo>
                  <a:lnTo>
                    <a:pt x="3330" y="5365"/>
                  </a:lnTo>
                  <a:cubicBezTo>
                    <a:pt x="3580" y="5639"/>
                    <a:pt x="3787" y="5947"/>
                    <a:pt x="3951" y="6284"/>
                  </a:cubicBezTo>
                  <a:lnTo>
                    <a:pt x="3951" y="6289"/>
                  </a:lnTo>
                  <a:lnTo>
                    <a:pt x="3951" y="6294"/>
                  </a:lnTo>
                  <a:lnTo>
                    <a:pt x="3951" y="6299"/>
                  </a:lnTo>
                  <a:lnTo>
                    <a:pt x="3951" y="6303"/>
                  </a:lnTo>
                  <a:cubicBezTo>
                    <a:pt x="3960" y="6328"/>
                    <a:pt x="3970" y="6347"/>
                    <a:pt x="3980" y="6371"/>
                  </a:cubicBezTo>
                  <a:cubicBezTo>
                    <a:pt x="4191" y="6842"/>
                    <a:pt x="4302" y="7357"/>
                    <a:pt x="4307" y="7872"/>
                  </a:cubicBezTo>
                  <a:lnTo>
                    <a:pt x="4307" y="7901"/>
                  </a:lnTo>
                  <a:lnTo>
                    <a:pt x="4307" y="8021"/>
                  </a:lnTo>
                  <a:lnTo>
                    <a:pt x="4307" y="8055"/>
                  </a:lnTo>
                  <a:cubicBezTo>
                    <a:pt x="4307" y="8089"/>
                    <a:pt x="4302" y="8122"/>
                    <a:pt x="4297" y="8156"/>
                  </a:cubicBezTo>
                  <a:lnTo>
                    <a:pt x="4297" y="8175"/>
                  </a:lnTo>
                  <a:cubicBezTo>
                    <a:pt x="4297" y="8219"/>
                    <a:pt x="4292" y="8257"/>
                    <a:pt x="4287" y="8296"/>
                  </a:cubicBezTo>
                  <a:lnTo>
                    <a:pt x="4287" y="8320"/>
                  </a:lnTo>
                  <a:cubicBezTo>
                    <a:pt x="4283" y="8353"/>
                    <a:pt x="4283" y="8387"/>
                    <a:pt x="4278" y="8421"/>
                  </a:cubicBezTo>
                  <a:lnTo>
                    <a:pt x="4273" y="8450"/>
                  </a:lnTo>
                  <a:cubicBezTo>
                    <a:pt x="4259" y="8531"/>
                    <a:pt x="4244" y="8608"/>
                    <a:pt x="4230" y="8685"/>
                  </a:cubicBezTo>
                  <a:lnTo>
                    <a:pt x="4225" y="8709"/>
                  </a:lnTo>
                  <a:cubicBezTo>
                    <a:pt x="4215" y="8743"/>
                    <a:pt x="4210" y="8777"/>
                    <a:pt x="4201" y="8806"/>
                  </a:cubicBezTo>
                  <a:lnTo>
                    <a:pt x="4196" y="8830"/>
                  </a:lnTo>
                  <a:cubicBezTo>
                    <a:pt x="4186" y="8868"/>
                    <a:pt x="4177" y="8907"/>
                    <a:pt x="4162" y="8945"/>
                  </a:cubicBezTo>
                  <a:lnTo>
                    <a:pt x="4162" y="8960"/>
                  </a:lnTo>
                  <a:cubicBezTo>
                    <a:pt x="4153" y="8993"/>
                    <a:pt x="4138" y="9027"/>
                    <a:pt x="4129" y="9061"/>
                  </a:cubicBezTo>
                  <a:lnTo>
                    <a:pt x="4124" y="9085"/>
                  </a:lnTo>
                  <a:cubicBezTo>
                    <a:pt x="4095" y="9157"/>
                    <a:pt x="4071" y="9234"/>
                    <a:pt x="4042" y="9306"/>
                  </a:cubicBezTo>
                  <a:lnTo>
                    <a:pt x="4032" y="9325"/>
                  </a:lnTo>
                  <a:cubicBezTo>
                    <a:pt x="4018" y="9359"/>
                    <a:pt x="4004" y="9388"/>
                    <a:pt x="3989" y="9421"/>
                  </a:cubicBezTo>
                  <a:lnTo>
                    <a:pt x="3984" y="9436"/>
                  </a:lnTo>
                  <a:cubicBezTo>
                    <a:pt x="3970" y="9474"/>
                    <a:pt x="3951" y="9508"/>
                    <a:pt x="3931" y="9547"/>
                  </a:cubicBezTo>
                  <a:lnTo>
                    <a:pt x="3931" y="9551"/>
                  </a:lnTo>
                  <a:cubicBezTo>
                    <a:pt x="3917" y="9585"/>
                    <a:pt x="3898" y="9619"/>
                    <a:pt x="3883" y="9652"/>
                  </a:cubicBezTo>
                  <a:lnTo>
                    <a:pt x="3874" y="9667"/>
                  </a:lnTo>
                  <a:cubicBezTo>
                    <a:pt x="3835" y="9739"/>
                    <a:pt x="3797" y="9806"/>
                    <a:pt x="3753" y="9879"/>
                  </a:cubicBezTo>
                  <a:lnTo>
                    <a:pt x="3744" y="9888"/>
                  </a:lnTo>
                  <a:cubicBezTo>
                    <a:pt x="3724" y="9922"/>
                    <a:pt x="3705" y="9951"/>
                    <a:pt x="3686" y="9984"/>
                  </a:cubicBezTo>
                  <a:lnTo>
                    <a:pt x="3681" y="9989"/>
                  </a:lnTo>
                  <a:cubicBezTo>
                    <a:pt x="3633" y="10057"/>
                    <a:pt x="3585" y="10124"/>
                    <a:pt x="3537" y="10187"/>
                  </a:cubicBezTo>
                  <a:lnTo>
                    <a:pt x="3532" y="10196"/>
                  </a:lnTo>
                  <a:cubicBezTo>
                    <a:pt x="3479" y="10264"/>
                    <a:pt x="3431" y="10326"/>
                    <a:pt x="3373" y="10389"/>
                  </a:cubicBezTo>
                  <a:lnTo>
                    <a:pt x="3373" y="10393"/>
                  </a:lnTo>
                  <a:cubicBezTo>
                    <a:pt x="3344" y="10422"/>
                    <a:pt x="3315" y="10451"/>
                    <a:pt x="3291" y="10480"/>
                  </a:cubicBezTo>
                  <a:cubicBezTo>
                    <a:pt x="3234" y="10543"/>
                    <a:pt x="3176" y="10600"/>
                    <a:pt x="3113" y="10658"/>
                  </a:cubicBezTo>
                  <a:lnTo>
                    <a:pt x="3109" y="10658"/>
                  </a:lnTo>
                  <a:cubicBezTo>
                    <a:pt x="2955" y="10802"/>
                    <a:pt x="2791" y="10932"/>
                    <a:pt x="2618" y="11048"/>
                  </a:cubicBezTo>
                  <a:cubicBezTo>
                    <a:pt x="2512" y="11120"/>
                    <a:pt x="2401" y="11183"/>
                    <a:pt x="2291" y="11240"/>
                  </a:cubicBezTo>
                  <a:lnTo>
                    <a:pt x="7415" y="11240"/>
                  </a:lnTo>
                  <a:lnTo>
                    <a:pt x="7415" y="2546"/>
                  </a:lnTo>
                  <a:lnTo>
                    <a:pt x="5091" y="2546"/>
                  </a:lnTo>
                  <a:cubicBezTo>
                    <a:pt x="4976" y="2546"/>
                    <a:pt x="4879" y="2449"/>
                    <a:pt x="4879" y="2329"/>
                  </a:cubicBezTo>
                  <a:lnTo>
                    <a:pt x="4879" y="0"/>
                  </a:lnTo>
                  <a:close/>
                </a:path>
              </a:pathLst>
            </a:custGeom>
            <a:solidFill>
              <a:srgbClr val="E0E6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1390;p87"/>
            <p:cNvSpPr/>
            <p:nvPr/>
          </p:nvSpPr>
          <p:spPr>
            <a:xfrm>
              <a:off x="6501947" y="2452457"/>
              <a:ext cx="47603" cy="47603"/>
            </a:xfrm>
            <a:custGeom>
              <a:avLst/>
              <a:gdLst/>
              <a:ahLst/>
              <a:cxnLst/>
              <a:rect l="l" t="t" r="r" b="b"/>
              <a:pathLst>
                <a:path w="1815" h="1815" extrusionOk="0">
                  <a:moveTo>
                    <a:pt x="0" y="0"/>
                  </a:moveTo>
                  <a:lnTo>
                    <a:pt x="0" y="1814"/>
                  </a:lnTo>
                  <a:lnTo>
                    <a:pt x="1814" y="18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A3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1391;p87"/>
            <p:cNvSpPr/>
            <p:nvPr/>
          </p:nvSpPr>
          <p:spPr>
            <a:xfrm>
              <a:off x="6451957" y="2487156"/>
              <a:ext cx="47603" cy="47603"/>
            </a:xfrm>
            <a:custGeom>
              <a:avLst/>
              <a:gdLst/>
              <a:ahLst/>
              <a:cxnLst/>
              <a:rect l="l" t="t" r="r" b="b"/>
              <a:pathLst>
                <a:path w="1815" h="1815" extrusionOk="0">
                  <a:moveTo>
                    <a:pt x="1" y="0"/>
                  </a:moveTo>
                  <a:lnTo>
                    <a:pt x="1" y="1814"/>
                  </a:lnTo>
                  <a:lnTo>
                    <a:pt x="1815" y="18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BAF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1392;p87"/>
            <p:cNvSpPr/>
            <p:nvPr/>
          </p:nvSpPr>
          <p:spPr>
            <a:xfrm>
              <a:off x="6446921" y="2468089"/>
              <a:ext cx="80781" cy="271743"/>
            </a:xfrm>
            <a:custGeom>
              <a:avLst/>
              <a:gdLst/>
              <a:ahLst/>
              <a:cxnLst/>
              <a:rect l="l" t="t" r="r" b="b"/>
              <a:pathLst>
                <a:path w="3080" h="10361" extrusionOk="0">
                  <a:moveTo>
                    <a:pt x="0" y="1"/>
                  </a:moveTo>
                  <a:lnTo>
                    <a:pt x="24" y="5"/>
                  </a:lnTo>
                  <a:cubicBezTo>
                    <a:pt x="34" y="5"/>
                    <a:pt x="43" y="10"/>
                    <a:pt x="48" y="10"/>
                  </a:cubicBezTo>
                  <a:lnTo>
                    <a:pt x="58" y="10"/>
                  </a:lnTo>
                  <a:lnTo>
                    <a:pt x="82" y="20"/>
                  </a:lnTo>
                  <a:cubicBezTo>
                    <a:pt x="87" y="25"/>
                    <a:pt x="96" y="30"/>
                    <a:pt x="106" y="34"/>
                  </a:cubicBezTo>
                  <a:lnTo>
                    <a:pt x="111" y="39"/>
                  </a:lnTo>
                  <a:cubicBezTo>
                    <a:pt x="116" y="44"/>
                    <a:pt x="125" y="54"/>
                    <a:pt x="130" y="58"/>
                  </a:cubicBezTo>
                  <a:lnTo>
                    <a:pt x="2675" y="2604"/>
                  </a:lnTo>
                  <a:cubicBezTo>
                    <a:pt x="2685" y="2613"/>
                    <a:pt x="2690" y="2618"/>
                    <a:pt x="2695" y="2628"/>
                  </a:cubicBezTo>
                  <a:lnTo>
                    <a:pt x="2699" y="2633"/>
                  </a:lnTo>
                  <a:cubicBezTo>
                    <a:pt x="2704" y="2638"/>
                    <a:pt x="2709" y="2647"/>
                    <a:pt x="2714" y="2657"/>
                  </a:cubicBezTo>
                  <a:cubicBezTo>
                    <a:pt x="2719" y="2662"/>
                    <a:pt x="2724" y="2671"/>
                    <a:pt x="2728" y="2681"/>
                  </a:cubicBezTo>
                  <a:lnTo>
                    <a:pt x="2728" y="2686"/>
                  </a:lnTo>
                  <a:cubicBezTo>
                    <a:pt x="2728" y="2695"/>
                    <a:pt x="2733" y="2705"/>
                    <a:pt x="2733" y="2714"/>
                  </a:cubicBezTo>
                  <a:cubicBezTo>
                    <a:pt x="2733" y="2719"/>
                    <a:pt x="2738" y="2729"/>
                    <a:pt x="2738" y="2739"/>
                  </a:cubicBezTo>
                  <a:lnTo>
                    <a:pt x="2738" y="2748"/>
                  </a:lnTo>
                  <a:lnTo>
                    <a:pt x="2738" y="2753"/>
                  </a:lnTo>
                  <a:lnTo>
                    <a:pt x="2738" y="10360"/>
                  </a:lnTo>
                  <a:lnTo>
                    <a:pt x="3080" y="10360"/>
                  </a:lnTo>
                  <a:lnTo>
                    <a:pt x="3080" y="2753"/>
                  </a:lnTo>
                  <a:lnTo>
                    <a:pt x="3080" y="2748"/>
                  </a:lnTo>
                  <a:lnTo>
                    <a:pt x="3080" y="2739"/>
                  </a:lnTo>
                  <a:cubicBezTo>
                    <a:pt x="3080" y="2729"/>
                    <a:pt x="3075" y="2719"/>
                    <a:pt x="3075" y="2714"/>
                  </a:cubicBezTo>
                  <a:cubicBezTo>
                    <a:pt x="3075" y="2705"/>
                    <a:pt x="3070" y="2695"/>
                    <a:pt x="3070" y="2686"/>
                  </a:cubicBezTo>
                  <a:lnTo>
                    <a:pt x="3070" y="2681"/>
                  </a:lnTo>
                  <a:cubicBezTo>
                    <a:pt x="3065" y="2671"/>
                    <a:pt x="3060" y="2662"/>
                    <a:pt x="3056" y="2657"/>
                  </a:cubicBezTo>
                  <a:cubicBezTo>
                    <a:pt x="3051" y="2647"/>
                    <a:pt x="3046" y="2638"/>
                    <a:pt x="3041" y="2633"/>
                  </a:cubicBezTo>
                  <a:lnTo>
                    <a:pt x="3036" y="2628"/>
                  </a:lnTo>
                  <a:cubicBezTo>
                    <a:pt x="3031" y="2618"/>
                    <a:pt x="3027" y="2613"/>
                    <a:pt x="3022" y="2604"/>
                  </a:cubicBezTo>
                  <a:lnTo>
                    <a:pt x="2060" y="1646"/>
                  </a:lnTo>
                  <a:lnTo>
                    <a:pt x="1886" y="1646"/>
                  </a:lnTo>
                  <a:cubicBezTo>
                    <a:pt x="1771" y="1646"/>
                    <a:pt x="1675" y="1550"/>
                    <a:pt x="1675" y="1435"/>
                  </a:cubicBezTo>
                  <a:lnTo>
                    <a:pt x="1675" y="1257"/>
                  </a:lnTo>
                  <a:lnTo>
                    <a:pt x="476" y="58"/>
                  </a:lnTo>
                  <a:cubicBezTo>
                    <a:pt x="467" y="54"/>
                    <a:pt x="462" y="44"/>
                    <a:pt x="452" y="39"/>
                  </a:cubicBezTo>
                  <a:lnTo>
                    <a:pt x="448" y="34"/>
                  </a:lnTo>
                  <a:cubicBezTo>
                    <a:pt x="438" y="30"/>
                    <a:pt x="433" y="25"/>
                    <a:pt x="424" y="20"/>
                  </a:cubicBezTo>
                  <a:cubicBezTo>
                    <a:pt x="414" y="20"/>
                    <a:pt x="409" y="15"/>
                    <a:pt x="399" y="10"/>
                  </a:cubicBezTo>
                  <a:lnTo>
                    <a:pt x="395" y="10"/>
                  </a:lnTo>
                  <a:cubicBezTo>
                    <a:pt x="385" y="10"/>
                    <a:pt x="375" y="5"/>
                    <a:pt x="366" y="5"/>
                  </a:cubicBezTo>
                  <a:cubicBezTo>
                    <a:pt x="356" y="1"/>
                    <a:pt x="351" y="1"/>
                    <a:pt x="342" y="1"/>
                  </a:cubicBezTo>
                  <a:close/>
                </a:path>
              </a:pathLst>
            </a:custGeom>
            <a:solidFill>
              <a:srgbClr val="D2D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1393;p87"/>
            <p:cNvSpPr/>
            <p:nvPr/>
          </p:nvSpPr>
          <p:spPr>
            <a:xfrm>
              <a:off x="6362731" y="2444484"/>
              <a:ext cx="8996" cy="23500"/>
            </a:xfrm>
            <a:custGeom>
              <a:avLst/>
              <a:gdLst/>
              <a:ahLst/>
              <a:cxnLst/>
              <a:rect l="l" t="t" r="r" b="b"/>
              <a:pathLst>
                <a:path w="343" h="896" extrusionOk="0">
                  <a:moveTo>
                    <a:pt x="1" y="1"/>
                  </a:moveTo>
                  <a:lnTo>
                    <a:pt x="1" y="896"/>
                  </a:lnTo>
                  <a:lnTo>
                    <a:pt x="342" y="896"/>
                  </a:lnTo>
                  <a:lnTo>
                    <a:pt x="342" y="1"/>
                  </a:lnTo>
                  <a:close/>
                </a:path>
              </a:pathLst>
            </a:custGeom>
            <a:solidFill>
              <a:srgbClr val="D2D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1394;p87"/>
            <p:cNvSpPr/>
            <p:nvPr/>
          </p:nvSpPr>
          <p:spPr>
            <a:xfrm>
              <a:off x="6337002" y="2588998"/>
              <a:ext cx="98458" cy="185664"/>
            </a:xfrm>
            <a:custGeom>
              <a:avLst/>
              <a:gdLst/>
              <a:ahLst/>
              <a:cxnLst/>
              <a:rect l="l" t="t" r="r" b="b"/>
              <a:pathLst>
                <a:path w="3754" h="7079" extrusionOk="0">
                  <a:moveTo>
                    <a:pt x="0" y="0"/>
                  </a:moveTo>
                  <a:lnTo>
                    <a:pt x="48" y="5"/>
                  </a:lnTo>
                  <a:lnTo>
                    <a:pt x="87" y="10"/>
                  </a:lnTo>
                  <a:lnTo>
                    <a:pt x="91" y="10"/>
                  </a:lnTo>
                  <a:lnTo>
                    <a:pt x="144" y="20"/>
                  </a:lnTo>
                  <a:lnTo>
                    <a:pt x="183" y="24"/>
                  </a:lnTo>
                  <a:lnTo>
                    <a:pt x="188" y="24"/>
                  </a:lnTo>
                  <a:lnTo>
                    <a:pt x="245" y="29"/>
                  </a:lnTo>
                  <a:lnTo>
                    <a:pt x="289" y="39"/>
                  </a:lnTo>
                  <a:lnTo>
                    <a:pt x="342" y="48"/>
                  </a:lnTo>
                  <a:lnTo>
                    <a:pt x="385" y="53"/>
                  </a:lnTo>
                  <a:lnTo>
                    <a:pt x="433" y="68"/>
                  </a:lnTo>
                  <a:lnTo>
                    <a:pt x="476" y="77"/>
                  </a:lnTo>
                  <a:lnTo>
                    <a:pt x="529" y="87"/>
                  </a:lnTo>
                  <a:lnTo>
                    <a:pt x="573" y="97"/>
                  </a:lnTo>
                  <a:lnTo>
                    <a:pt x="621" y="111"/>
                  </a:lnTo>
                  <a:lnTo>
                    <a:pt x="664" y="121"/>
                  </a:lnTo>
                  <a:lnTo>
                    <a:pt x="717" y="135"/>
                  </a:lnTo>
                  <a:lnTo>
                    <a:pt x="756" y="149"/>
                  </a:lnTo>
                  <a:lnTo>
                    <a:pt x="808" y="164"/>
                  </a:lnTo>
                  <a:lnTo>
                    <a:pt x="818" y="164"/>
                  </a:lnTo>
                  <a:lnTo>
                    <a:pt x="847" y="174"/>
                  </a:lnTo>
                  <a:lnTo>
                    <a:pt x="900" y="193"/>
                  </a:lnTo>
                  <a:lnTo>
                    <a:pt x="905" y="193"/>
                  </a:lnTo>
                  <a:lnTo>
                    <a:pt x="938" y="202"/>
                  </a:lnTo>
                  <a:lnTo>
                    <a:pt x="982" y="222"/>
                  </a:lnTo>
                  <a:lnTo>
                    <a:pt x="1001" y="226"/>
                  </a:lnTo>
                  <a:lnTo>
                    <a:pt x="1025" y="236"/>
                  </a:lnTo>
                  <a:lnTo>
                    <a:pt x="1073" y="255"/>
                  </a:lnTo>
                  <a:lnTo>
                    <a:pt x="1088" y="265"/>
                  </a:lnTo>
                  <a:lnTo>
                    <a:pt x="1116" y="275"/>
                  </a:lnTo>
                  <a:lnTo>
                    <a:pt x="1174" y="299"/>
                  </a:lnTo>
                  <a:lnTo>
                    <a:pt x="1184" y="303"/>
                  </a:lnTo>
                  <a:lnTo>
                    <a:pt x="1203" y="308"/>
                  </a:lnTo>
                  <a:lnTo>
                    <a:pt x="1290" y="352"/>
                  </a:lnTo>
                  <a:lnTo>
                    <a:pt x="1294" y="352"/>
                  </a:lnTo>
                  <a:lnTo>
                    <a:pt x="1371" y="390"/>
                  </a:lnTo>
                  <a:lnTo>
                    <a:pt x="1391" y="400"/>
                  </a:lnTo>
                  <a:lnTo>
                    <a:pt x="1400" y="405"/>
                  </a:lnTo>
                  <a:lnTo>
                    <a:pt x="1453" y="438"/>
                  </a:lnTo>
                  <a:lnTo>
                    <a:pt x="1477" y="448"/>
                  </a:lnTo>
                  <a:lnTo>
                    <a:pt x="1492" y="457"/>
                  </a:lnTo>
                  <a:lnTo>
                    <a:pt x="1535" y="481"/>
                  </a:lnTo>
                  <a:lnTo>
                    <a:pt x="1564" y="496"/>
                  </a:lnTo>
                  <a:lnTo>
                    <a:pt x="1578" y="506"/>
                  </a:lnTo>
                  <a:lnTo>
                    <a:pt x="1617" y="530"/>
                  </a:lnTo>
                  <a:lnTo>
                    <a:pt x="1641" y="544"/>
                  </a:lnTo>
                  <a:lnTo>
                    <a:pt x="1650" y="549"/>
                  </a:lnTo>
                  <a:lnTo>
                    <a:pt x="1699" y="578"/>
                  </a:lnTo>
                  <a:lnTo>
                    <a:pt x="1732" y="602"/>
                  </a:lnTo>
                  <a:lnTo>
                    <a:pt x="1776" y="631"/>
                  </a:lnTo>
                  <a:lnTo>
                    <a:pt x="1804" y="650"/>
                  </a:lnTo>
                  <a:lnTo>
                    <a:pt x="1809" y="650"/>
                  </a:lnTo>
                  <a:lnTo>
                    <a:pt x="1853" y="684"/>
                  </a:lnTo>
                  <a:lnTo>
                    <a:pt x="1886" y="708"/>
                  </a:lnTo>
                  <a:lnTo>
                    <a:pt x="1925" y="737"/>
                  </a:lnTo>
                  <a:lnTo>
                    <a:pt x="2132" y="1112"/>
                  </a:lnTo>
                  <a:lnTo>
                    <a:pt x="2324" y="1309"/>
                  </a:lnTo>
                  <a:lnTo>
                    <a:pt x="2574" y="1362"/>
                  </a:lnTo>
                  <a:cubicBezTo>
                    <a:pt x="2762" y="1593"/>
                    <a:pt x="2926" y="1848"/>
                    <a:pt x="3056" y="2122"/>
                  </a:cubicBezTo>
                  <a:lnTo>
                    <a:pt x="3056" y="2127"/>
                  </a:lnTo>
                  <a:lnTo>
                    <a:pt x="3056" y="2132"/>
                  </a:lnTo>
                  <a:lnTo>
                    <a:pt x="3056" y="2137"/>
                  </a:lnTo>
                  <a:lnTo>
                    <a:pt x="3056" y="2142"/>
                  </a:lnTo>
                  <a:cubicBezTo>
                    <a:pt x="3065" y="2166"/>
                    <a:pt x="3075" y="2190"/>
                    <a:pt x="3084" y="2209"/>
                  </a:cubicBezTo>
                  <a:cubicBezTo>
                    <a:pt x="3296" y="2685"/>
                    <a:pt x="3407" y="3195"/>
                    <a:pt x="3412" y="3710"/>
                  </a:cubicBezTo>
                  <a:lnTo>
                    <a:pt x="3412" y="3744"/>
                  </a:lnTo>
                  <a:lnTo>
                    <a:pt x="3412" y="3864"/>
                  </a:lnTo>
                  <a:lnTo>
                    <a:pt x="3412" y="3893"/>
                  </a:lnTo>
                  <a:cubicBezTo>
                    <a:pt x="3412" y="3927"/>
                    <a:pt x="3407" y="3960"/>
                    <a:pt x="3402" y="3994"/>
                  </a:cubicBezTo>
                  <a:lnTo>
                    <a:pt x="3402" y="4018"/>
                  </a:lnTo>
                  <a:cubicBezTo>
                    <a:pt x="3402" y="4057"/>
                    <a:pt x="3397" y="4095"/>
                    <a:pt x="3392" y="4138"/>
                  </a:cubicBezTo>
                  <a:lnTo>
                    <a:pt x="3392" y="4158"/>
                  </a:lnTo>
                  <a:cubicBezTo>
                    <a:pt x="3388" y="4191"/>
                    <a:pt x="3388" y="4225"/>
                    <a:pt x="3383" y="4259"/>
                  </a:cubicBezTo>
                  <a:lnTo>
                    <a:pt x="3378" y="4288"/>
                  </a:lnTo>
                  <a:cubicBezTo>
                    <a:pt x="3363" y="4369"/>
                    <a:pt x="3349" y="4446"/>
                    <a:pt x="3335" y="4523"/>
                  </a:cubicBezTo>
                  <a:lnTo>
                    <a:pt x="3330" y="4552"/>
                  </a:lnTo>
                  <a:cubicBezTo>
                    <a:pt x="3320" y="4581"/>
                    <a:pt x="3315" y="4615"/>
                    <a:pt x="3306" y="4648"/>
                  </a:cubicBezTo>
                  <a:lnTo>
                    <a:pt x="3301" y="4668"/>
                  </a:lnTo>
                  <a:cubicBezTo>
                    <a:pt x="3291" y="4706"/>
                    <a:pt x="3282" y="4745"/>
                    <a:pt x="3267" y="4783"/>
                  </a:cubicBezTo>
                  <a:lnTo>
                    <a:pt x="3267" y="4798"/>
                  </a:lnTo>
                  <a:cubicBezTo>
                    <a:pt x="3258" y="4831"/>
                    <a:pt x="3243" y="4865"/>
                    <a:pt x="3234" y="4899"/>
                  </a:cubicBezTo>
                  <a:lnTo>
                    <a:pt x="3229" y="4923"/>
                  </a:lnTo>
                  <a:cubicBezTo>
                    <a:pt x="3200" y="4995"/>
                    <a:pt x="3176" y="5072"/>
                    <a:pt x="3147" y="5144"/>
                  </a:cubicBezTo>
                  <a:lnTo>
                    <a:pt x="3137" y="5163"/>
                  </a:lnTo>
                  <a:cubicBezTo>
                    <a:pt x="3123" y="5197"/>
                    <a:pt x="3108" y="5226"/>
                    <a:pt x="3094" y="5260"/>
                  </a:cubicBezTo>
                  <a:lnTo>
                    <a:pt x="3089" y="5274"/>
                  </a:lnTo>
                  <a:cubicBezTo>
                    <a:pt x="3070" y="5312"/>
                    <a:pt x="3056" y="5346"/>
                    <a:pt x="3036" y="5385"/>
                  </a:cubicBezTo>
                  <a:lnTo>
                    <a:pt x="3036" y="5389"/>
                  </a:lnTo>
                  <a:cubicBezTo>
                    <a:pt x="3022" y="5423"/>
                    <a:pt x="3003" y="5457"/>
                    <a:pt x="2988" y="5490"/>
                  </a:cubicBezTo>
                  <a:lnTo>
                    <a:pt x="2979" y="5510"/>
                  </a:lnTo>
                  <a:cubicBezTo>
                    <a:pt x="2940" y="5577"/>
                    <a:pt x="2902" y="5649"/>
                    <a:pt x="2858" y="5717"/>
                  </a:cubicBezTo>
                  <a:lnTo>
                    <a:pt x="2849" y="5726"/>
                  </a:lnTo>
                  <a:cubicBezTo>
                    <a:pt x="2829" y="5760"/>
                    <a:pt x="2810" y="5789"/>
                    <a:pt x="2791" y="5823"/>
                  </a:cubicBezTo>
                  <a:lnTo>
                    <a:pt x="2786" y="5832"/>
                  </a:lnTo>
                  <a:cubicBezTo>
                    <a:pt x="2738" y="5899"/>
                    <a:pt x="2690" y="5962"/>
                    <a:pt x="2642" y="6029"/>
                  </a:cubicBezTo>
                  <a:lnTo>
                    <a:pt x="2637" y="6039"/>
                  </a:lnTo>
                  <a:cubicBezTo>
                    <a:pt x="2584" y="6102"/>
                    <a:pt x="2536" y="6164"/>
                    <a:pt x="2478" y="6227"/>
                  </a:cubicBezTo>
                  <a:lnTo>
                    <a:pt x="2478" y="6232"/>
                  </a:lnTo>
                  <a:cubicBezTo>
                    <a:pt x="2449" y="6260"/>
                    <a:pt x="2420" y="6289"/>
                    <a:pt x="2396" y="6318"/>
                  </a:cubicBezTo>
                  <a:cubicBezTo>
                    <a:pt x="2339" y="6381"/>
                    <a:pt x="2281" y="6438"/>
                    <a:pt x="2218" y="6496"/>
                  </a:cubicBezTo>
                  <a:lnTo>
                    <a:pt x="2213" y="6501"/>
                  </a:lnTo>
                  <a:cubicBezTo>
                    <a:pt x="2059" y="6641"/>
                    <a:pt x="1896" y="6770"/>
                    <a:pt x="1723" y="6886"/>
                  </a:cubicBezTo>
                  <a:cubicBezTo>
                    <a:pt x="1617" y="6958"/>
                    <a:pt x="1506" y="7021"/>
                    <a:pt x="1395" y="7078"/>
                  </a:cubicBezTo>
                  <a:lnTo>
                    <a:pt x="1737" y="7078"/>
                  </a:lnTo>
                  <a:cubicBezTo>
                    <a:pt x="1848" y="7021"/>
                    <a:pt x="1958" y="6958"/>
                    <a:pt x="2064" y="6886"/>
                  </a:cubicBezTo>
                  <a:cubicBezTo>
                    <a:pt x="2238" y="6770"/>
                    <a:pt x="2401" y="6641"/>
                    <a:pt x="2555" y="6501"/>
                  </a:cubicBezTo>
                  <a:lnTo>
                    <a:pt x="2560" y="6496"/>
                  </a:lnTo>
                  <a:cubicBezTo>
                    <a:pt x="2622" y="6438"/>
                    <a:pt x="2680" y="6381"/>
                    <a:pt x="2738" y="6318"/>
                  </a:cubicBezTo>
                  <a:cubicBezTo>
                    <a:pt x="2767" y="6289"/>
                    <a:pt x="2791" y="6260"/>
                    <a:pt x="2820" y="6232"/>
                  </a:cubicBezTo>
                  <a:lnTo>
                    <a:pt x="2820" y="6227"/>
                  </a:lnTo>
                  <a:cubicBezTo>
                    <a:pt x="2877" y="6164"/>
                    <a:pt x="2926" y="6102"/>
                    <a:pt x="2979" y="6039"/>
                  </a:cubicBezTo>
                  <a:lnTo>
                    <a:pt x="2983" y="6029"/>
                  </a:lnTo>
                  <a:cubicBezTo>
                    <a:pt x="3031" y="5962"/>
                    <a:pt x="3080" y="5899"/>
                    <a:pt x="3128" y="5832"/>
                  </a:cubicBezTo>
                  <a:lnTo>
                    <a:pt x="3133" y="5823"/>
                  </a:lnTo>
                  <a:cubicBezTo>
                    <a:pt x="3152" y="5789"/>
                    <a:pt x="3171" y="5760"/>
                    <a:pt x="3190" y="5726"/>
                  </a:cubicBezTo>
                  <a:lnTo>
                    <a:pt x="3200" y="5717"/>
                  </a:lnTo>
                  <a:cubicBezTo>
                    <a:pt x="3238" y="5649"/>
                    <a:pt x="3282" y="5577"/>
                    <a:pt x="3320" y="5510"/>
                  </a:cubicBezTo>
                  <a:lnTo>
                    <a:pt x="3330" y="5490"/>
                  </a:lnTo>
                  <a:cubicBezTo>
                    <a:pt x="3344" y="5457"/>
                    <a:pt x="3363" y="5423"/>
                    <a:pt x="3378" y="5389"/>
                  </a:cubicBezTo>
                  <a:lnTo>
                    <a:pt x="3378" y="5385"/>
                  </a:lnTo>
                  <a:cubicBezTo>
                    <a:pt x="3397" y="5346"/>
                    <a:pt x="3416" y="5312"/>
                    <a:pt x="3431" y="5274"/>
                  </a:cubicBezTo>
                  <a:lnTo>
                    <a:pt x="3436" y="5260"/>
                  </a:lnTo>
                  <a:cubicBezTo>
                    <a:pt x="3450" y="5226"/>
                    <a:pt x="3465" y="5197"/>
                    <a:pt x="3479" y="5163"/>
                  </a:cubicBezTo>
                  <a:lnTo>
                    <a:pt x="3489" y="5144"/>
                  </a:lnTo>
                  <a:cubicBezTo>
                    <a:pt x="3517" y="5072"/>
                    <a:pt x="3541" y="4995"/>
                    <a:pt x="3570" y="4923"/>
                  </a:cubicBezTo>
                  <a:lnTo>
                    <a:pt x="3575" y="4899"/>
                  </a:lnTo>
                  <a:cubicBezTo>
                    <a:pt x="3590" y="4865"/>
                    <a:pt x="3599" y="4831"/>
                    <a:pt x="3609" y="4798"/>
                  </a:cubicBezTo>
                  <a:lnTo>
                    <a:pt x="3614" y="4783"/>
                  </a:lnTo>
                  <a:cubicBezTo>
                    <a:pt x="3623" y="4745"/>
                    <a:pt x="3633" y="4706"/>
                    <a:pt x="3643" y="4668"/>
                  </a:cubicBezTo>
                  <a:lnTo>
                    <a:pt x="3647" y="4648"/>
                  </a:lnTo>
                  <a:cubicBezTo>
                    <a:pt x="3657" y="4615"/>
                    <a:pt x="3662" y="4581"/>
                    <a:pt x="3671" y="4552"/>
                  </a:cubicBezTo>
                  <a:lnTo>
                    <a:pt x="3676" y="4523"/>
                  </a:lnTo>
                  <a:cubicBezTo>
                    <a:pt x="3691" y="4446"/>
                    <a:pt x="3705" y="4369"/>
                    <a:pt x="3720" y="4288"/>
                  </a:cubicBezTo>
                  <a:lnTo>
                    <a:pt x="3724" y="4259"/>
                  </a:lnTo>
                  <a:cubicBezTo>
                    <a:pt x="3729" y="4225"/>
                    <a:pt x="3729" y="4191"/>
                    <a:pt x="3734" y="4158"/>
                  </a:cubicBezTo>
                  <a:lnTo>
                    <a:pt x="3734" y="4138"/>
                  </a:lnTo>
                  <a:cubicBezTo>
                    <a:pt x="3739" y="4095"/>
                    <a:pt x="3744" y="4057"/>
                    <a:pt x="3748" y="4018"/>
                  </a:cubicBezTo>
                  <a:lnTo>
                    <a:pt x="3748" y="3994"/>
                  </a:lnTo>
                  <a:cubicBezTo>
                    <a:pt x="3748" y="3960"/>
                    <a:pt x="3748" y="3927"/>
                    <a:pt x="3753" y="3893"/>
                  </a:cubicBezTo>
                  <a:lnTo>
                    <a:pt x="3753" y="3864"/>
                  </a:lnTo>
                  <a:lnTo>
                    <a:pt x="3753" y="3744"/>
                  </a:lnTo>
                  <a:cubicBezTo>
                    <a:pt x="3744" y="3725"/>
                    <a:pt x="3744" y="3715"/>
                    <a:pt x="3744" y="3701"/>
                  </a:cubicBezTo>
                  <a:cubicBezTo>
                    <a:pt x="3739" y="3186"/>
                    <a:pt x="3628" y="2676"/>
                    <a:pt x="3421" y="2204"/>
                  </a:cubicBezTo>
                  <a:cubicBezTo>
                    <a:pt x="3407" y="2180"/>
                    <a:pt x="3397" y="2156"/>
                    <a:pt x="3388" y="2132"/>
                  </a:cubicBezTo>
                  <a:lnTo>
                    <a:pt x="3388" y="2127"/>
                  </a:lnTo>
                  <a:lnTo>
                    <a:pt x="3388" y="2117"/>
                  </a:lnTo>
                  <a:lnTo>
                    <a:pt x="3388" y="2113"/>
                  </a:lnTo>
                  <a:cubicBezTo>
                    <a:pt x="3229" y="1781"/>
                    <a:pt x="3022" y="1473"/>
                    <a:pt x="2772" y="1198"/>
                  </a:cubicBezTo>
                  <a:lnTo>
                    <a:pt x="2767" y="1194"/>
                  </a:lnTo>
                  <a:lnTo>
                    <a:pt x="2757" y="1184"/>
                  </a:lnTo>
                  <a:lnTo>
                    <a:pt x="2752" y="1174"/>
                  </a:lnTo>
                  <a:lnTo>
                    <a:pt x="2709" y="1131"/>
                  </a:lnTo>
                  <a:lnTo>
                    <a:pt x="2690" y="1112"/>
                  </a:lnTo>
                  <a:lnTo>
                    <a:pt x="2685" y="1107"/>
                  </a:lnTo>
                  <a:lnTo>
                    <a:pt x="2647" y="1069"/>
                  </a:lnTo>
                  <a:lnTo>
                    <a:pt x="2642" y="1059"/>
                  </a:lnTo>
                  <a:lnTo>
                    <a:pt x="2627" y="1044"/>
                  </a:lnTo>
                  <a:lnTo>
                    <a:pt x="2622" y="1044"/>
                  </a:lnTo>
                  <a:lnTo>
                    <a:pt x="2579" y="1001"/>
                  </a:lnTo>
                  <a:lnTo>
                    <a:pt x="2570" y="992"/>
                  </a:lnTo>
                  <a:lnTo>
                    <a:pt x="2560" y="982"/>
                  </a:lnTo>
                  <a:lnTo>
                    <a:pt x="2550" y="977"/>
                  </a:lnTo>
                  <a:lnTo>
                    <a:pt x="2517" y="943"/>
                  </a:lnTo>
                  <a:lnTo>
                    <a:pt x="2497" y="924"/>
                  </a:lnTo>
                  <a:lnTo>
                    <a:pt x="2493" y="919"/>
                  </a:lnTo>
                  <a:lnTo>
                    <a:pt x="2488" y="915"/>
                  </a:lnTo>
                  <a:lnTo>
                    <a:pt x="2449" y="881"/>
                  </a:lnTo>
                  <a:lnTo>
                    <a:pt x="2416" y="857"/>
                  </a:lnTo>
                  <a:lnTo>
                    <a:pt x="2377" y="823"/>
                  </a:lnTo>
                  <a:lnTo>
                    <a:pt x="2343" y="794"/>
                  </a:lnTo>
                  <a:lnTo>
                    <a:pt x="2300" y="761"/>
                  </a:lnTo>
                  <a:lnTo>
                    <a:pt x="2271" y="737"/>
                  </a:lnTo>
                  <a:lnTo>
                    <a:pt x="2228" y="708"/>
                  </a:lnTo>
                  <a:lnTo>
                    <a:pt x="2194" y="684"/>
                  </a:lnTo>
                  <a:lnTo>
                    <a:pt x="2151" y="650"/>
                  </a:lnTo>
                  <a:lnTo>
                    <a:pt x="2146" y="650"/>
                  </a:lnTo>
                  <a:lnTo>
                    <a:pt x="2117" y="631"/>
                  </a:lnTo>
                  <a:lnTo>
                    <a:pt x="2074" y="602"/>
                  </a:lnTo>
                  <a:lnTo>
                    <a:pt x="2040" y="578"/>
                  </a:lnTo>
                  <a:lnTo>
                    <a:pt x="1992" y="549"/>
                  </a:lnTo>
                  <a:lnTo>
                    <a:pt x="1982" y="544"/>
                  </a:lnTo>
                  <a:lnTo>
                    <a:pt x="1958" y="530"/>
                  </a:lnTo>
                  <a:lnTo>
                    <a:pt x="1920" y="506"/>
                  </a:lnTo>
                  <a:lnTo>
                    <a:pt x="1906" y="496"/>
                  </a:lnTo>
                  <a:lnTo>
                    <a:pt x="1881" y="481"/>
                  </a:lnTo>
                  <a:lnTo>
                    <a:pt x="1833" y="457"/>
                  </a:lnTo>
                  <a:lnTo>
                    <a:pt x="1819" y="448"/>
                  </a:lnTo>
                  <a:lnTo>
                    <a:pt x="1800" y="438"/>
                  </a:lnTo>
                  <a:lnTo>
                    <a:pt x="1742" y="405"/>
                  </a:lnTo>
                  <a:lnTo>
                    <a:pt x="1732" y="400"/>
                  </a:lnTo>
                  <a:lnTo>
                    <a:pt x="1713" y="390"/>
                  </a:lnTo>
                  <a:lnTo>
                    <a:pt x="1636" y="352"/>
                  </a:lnTo>
                  <a:lnTo>
                    <a:pt x="1631" y="352"/>
                  </a:lnTo>
                  <a:lnTo>
                    <a:pt x="1545" y="308"/>
                  </a:lnTo>
                  <a:lnTo>
                    <a:pt x="1525" y="303"/>
                  </a:lnTo>
                  <a:lnTo>
                    <a:pt x="1516" y="299"/>
                  </a:lnTo>
                  <a:lnTo>
                    <a:pt x="1458" y="275"/>
                  </a:lnTo>
                  <a:lnTo>
                    <a:pt x="1434" y="265"/>
                  </a:lnTo>
                  <a:lnTo>
                    <a:pt x="1415" y="255"/>
                  </a:lnTo>
                  <a:lnTo>
                    <a:pt x="1367" y="236"/>
                  </a:lnTo>
                  <a:lnTo>
                    <a:pt x="1343" y="226"/>
                  </a:lnTo>
                  <a:lnTo>
                    <a:pt x="1323" y="222"/>
                  </a:lnTo>
                  <a:lnTo>
                    <a:pt x="1280" y="202"/>
                  </a:lnTo>
                  <a:lnTo>
                    <a:pt x="1246" y="193"/>
                  </a:lnTo>
                  <a:lnTo>
                    <a:pt x="1241" y="193"/>
                  </a:lnTo>
                  <a:lnTo>
                    <a:pt x="1189" y="174"/>
                  </a:lnTo>
                  <a:lnTo>
                    <a:pt x="1160" y="164"/>
                  </a:lnTo>
                  <a:lnTo>
                    <a:pt x="1150" y="164"/>
                  </a:lnTo>
                  <a:lnTo>
                    <a:pt x="1097" y="149"/>
                  </a:lnTo>
                  <a:lnTo>
                    <a:pt x="1059" y="135"/>
                  </a:lnTo>
                  <a:lnTo>
                    <a:pt x="1006" y="121"/>
                  </a:lnTo>
                  <a:lnTo>
                    <a:pt x="962" y="111"/>
                  </a:lnTo>
                  <a:lnTo>
                    <a:pt x="914" y="97"/>
                  </a:lnTo>
                  <a:lnTo>
                    <a:pt x="871" y="87"/>
                  </a:lnTo>
                  <a:lnTo>
                    <a:pt x="818" y="77"/>
                  </a:lnTo>
                  <a:lnTo>
                    <a:pt x="775" y="68"/>
                  </a:lnTo>
                  <a:lnTo>
                    <a:pt x="727" y="53"/>
                  </a:lnTo>
                  <a:lnTo>
                    <a:pt x="683" y="48"/>
                  </a:lnTo>
                  <a:lnTo>
                    <a:pt x="630" y="39"/>
                  </a:lnTo>
                  <a:lnTo>
                    <a:pt x="587" y="29"/>
                  </a:lnTo>
                  <a:lnTo>
                    <a:pt x="534" y="24"/>
                  </a:lnTo>
                  <a:lnTo>
                    <a:pt x="525" y="24"/>
                  </a:lnTo>
                  <a:lnTo>
                    <a:pt x="491" y="20"/>
                  </a:lnTo>
                  <a:lnTo>
                    <a:pt x="433" y="10"/>
                  </a:lnTo>
                  <a:lnTo>
                    <a:pt x="428" y="10"/>
                  </a:lnTo>
                  <a:lnTo>
                    <a:pt x="390" y="5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D9E1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1395;p87"/>
            <p:cNvSpPr/>
            <p:nvPr/>
          </p:nvSpPr>
          <p:spPr>
            <a:xfrm>
              <a:off x="6312768" y="2479209"/>
              <a:ext cx="9232" cy="109946"/>
            </a:xfrm>
            <a:custGeom>
              <a:avLst/>
              <a:gdLst/>
              <a:ahLst/>
              <a:cxnLst/>
              <a:rect l="l" t="t" r="r" b="b"/>
              <a:pathLst>
                <a:path w="352" h="4192" extrusionOk="0">
                  <a:moveTo>
                    <a:pt x="0" y="0"/>
                  </a:moveTo>
                  <a:lnTo>
                    <a:pt x="10" y="4191"/>
                  </a:lnTo>
                  <a:lnTo>
                    <a:pt x="24" y="4191"/>
                  </a:lnTo>
                  <a:lnTo>
                    <a:pt x="63" y="4186"/>
                  </a:lnTo>
                  <a:lnTo>
                    <a:pt x="116" y="4177"/>
                  </a:lnTo>
                  <a:lnTo>
                    <a:pt x="120" y="4177"/>
                  </a:lnTo>
                  <a:lnTo>
                    <a:pt x="159" y="4172"/>
                  </a:lnTo>
                  <a:lnTo>
                    <a:pt x="207" y="4167"/>
                  </a:lnTo>
                  <a:lnTo>
                    <a:pt x="351" y="4167"/>
                  </a:lnTo>
                  <a:lnTo>
                    <a:pt x="34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E1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1396;p87"/>
            <p:cNvSpPr/>
            <p:nvPr/>
          </p:nvSpPr>
          <p:spPr>
            <a:xfrm>
              <a:off x="6234767" y="2588604"/>
              <a:ext cx="192484" cy="192484"/>
            </a:xfrm>
            <a:custGeom>
              <a:avLst/>
              <a:gdLst/>
              <a:ahLst/>
              <a:cxnLst/>
              <a:rect l="l" t="t" r="r" b="b"/>
              <a:pathLst>
                <a:path w="7339" h="7339" extrusionOk="0">
                  <a:moveTo>
                    <a:pt x="3427" y="1"/>
                  </a:moveTo>
                  <a:lnTo>
                    <a:pt x="3374" y="6"/>
                  </a:lnTo>
                  <a:lnTo>
                    <a:pt x="3330" y="11"/>
                  </a:lnTo>
                  <a:lnTo>
                    <a:pt x="3277" y="15"/>
                  </a:lnTo>
                  <a:lnTo>
                    <a:pt x="3234" y="20"/>
                  </a:lnTo>
                  <a:lnTo>
                    <a:pt x="3181" y="25"/>
                  </a:lnTo>
                  <a:lnTo>
                    <a:pt x="3138" y="30"/>
                  </a:lnTo>
                  <a:lnTo>
                    <a:pt x="3085" y="39"/>
                  </a:lnTo>
                  <a:lnTo>
                    <a:pt x="3042" y="44"/>
                  </a:lnTo>
                  <a:lnTo>
                    <a:pt x="2993" y="54"/>
                  </a:lnTo>
                  <a:lnTo>
                    <a:pt x="2950" y="63"/>
                  </a:lnTo>
                  <a:lnTo>
                    <a:pt x="2902" y="73"/>
                  </a:lnTo>
                  <a:lnTo>
                    <a:pt x="2859" y="83"/>
                  </a:lnTo>
                  <a:lnTo>
                    <a:pt x="2811" y="92"/>
                  </a:lnTo>
                  <a:lnTo>
                    <a:pt x="2767" y="102"/>
                  </a:lnTo>
                  <a:lnTo>
                    <a:pt x="2719" y="116"/>
                  </a:lnTo>
                  <a:lnTo>
                    <a:pt x="2676" y="126"/>
                  </a:lnTo>
                  <a:lnTo>
                    <a:pt x="2628" y="140"/>
                  </a:lnTo>
                  <a:lnTo>
                    <a:pt x="2584" y="155"/>
                  </a:lnTo>
                  <a:lnTo>
                    <a:pt x="2541" y="169"/>
                  </a:lnTo>
                  <a:lnTo>
                    <a:pt x="2498" y="184"/>
                  </a:lnTo>
                  <a:lnTo>
                    <a:pt x="2450" y="198"/>
                  </a:lnTo>
                  <a:lnTo>
                    <a:pt x="2411" y="213"/>
                  </a:lnTo>
                  <a:lnTo>
                    <a:pt x="2363" y="232"/>
                  </a:lnTo>
                  <a:lnTo>
                    <a:pt x="2325" y="246"/>
                  </a:lnTo>
                  <a:lnTo>
                    <a:pt x="2277" y="266"/>
                  </a:lnTo>
                  <a:lnTo>
                    <a:pt x="2238" y="280"/>
                  </a:lnTo>
                  <a:lnTo>
                    <a:pt x="2190" y="299"/>
                  </a:lnTo>
                  <a:lnTo>
                    <a:pt x="2151" y="318"/>
                  </a:lnTo>
                  <a:lnTo>
                    <a:pt x="2094" y="343"/>
                  </a:lnTo>
                  <a:lnTo>
                    <a:pt x="2036" y="371"/>
                  </a:lnTo>
                  <a:lnTo>
                    <a:pt x="1988" y="395"/>
                  </a:lnTo>
                  <a:lnTo>
                    <a:pt x="1949" y="415"/>
                  </a:lnTo>
                  <a:lnTo>
                    <a:pt x="1906" y="439"/>
                  </a:lnTo>
                  <a:lnTo>
                    <a:pt x="1868" y="463"/>
                  </a:lnTo>
                  <a:lnTo>
                    <a:pt x="1829" y="482"/>
                  </a:lnTo>
                  <a:lnTo>
                    <a:pt x="1791" y="506"/>
                  </a:lnTo>
                  <a:lnTo>
                    <a:pt x="1747" y="530"/>
                  </a:lnTo>
                  <a:lnTo>
                    <a:pt x="1709" y="554"/>
                  </a:lnTo>
                  <a:lnTo>
                    <a:pt x="1670" y="578"/>
                  </a:lnTo>
                  <a:lnTo>
                    <a:pt x="1632" y="602"/>
                  </a:lnTo>
                  <a:lnTo>
                    <a:pt x="1598" y="631"/>
                  </a:lnTo>
                  <a:lnTo>
                    <a:pt x="1560" y="655"/>
                  </a:lnTo>
                  <a:lnTo>
                    <a:pt x="1521" y="684"/>
                  </a:lnTo>
                  <a:lnTo>
                    <a:pt x="1483" y="708"/>
                  </a:lnTo>
                  <a:lnTo>
                    <a:pt x="1449" y="737"/>
                  </a:lnTo>
                  <a:lnTo>
                    <a:pt x="1410" y="766"/>
                  </a:lnTo>
                  <a:lnTo>
                    <a:pt x="1377" y="790"/>
                  </a:lnTo>
                  <a:lnTo>
                    <a:pt x="1343" y="819"/>
                  </a:lnTo>
                  <a:lnTo>
                    <a:pt x="1305" y="848"/>
                  </a:lnTo>
                  <a:lnTo>
                    <a:pt x="1271" y="877"/>
                  </a:lnTo>
                  <a:lnTo>
                    <a:pt x="1237" y="910"/>
                  </a:lnTo>
                  <a:lnTo>
                    <a:pt x="1203" y="939"/>
                  </a:lnTo>
                  <a:lnTo>
                    <a:pt x="1170" y="968"/>
                  </a:lnTo>
                  <a:lnTo>
                    <a:pt x="1136" y="1002"/>
                  </a:lnTo>
                  <a:lnTo>
                    <a:pt x="1107" y="1031"/>
                  </a:lnTo>
                  <a:lnTo>
                    <a:pt x="1074" y="1064"/>
                  </a:lnTo>
                  <a:lnTo>
                    <a:pt x="1040" y="1098"/>
                  </a:lnTo>
                  <a:lnTo>
                    <a:pt x="1011" y="1127"/>
                  </a:lnTo>
                  <a:lnTo>
                    <a:pt x="977" y="1165"/>
                  </a:lnTo>
                  <a:lnTo>
                    <a:pt x="953" y="1189"/>
                  </a:lnTo>
                  <a:cubicBezTo>
                    <a:pt x="708" y="1459"/>
                    <a:pt x="501" y="1762"/>
                    <a:pt x="347" y="2094"/>
                  </a:cubicBezTo>
                  <a:lnTo>
                    <a:pt x="337" y="2113"/>
                  </a:lnTo>
                  <a:lnTo>
                    <a:pt x="309" y="2171"/>
                  </a:lnTo>
                  <a:lnTo>
                    <a:pt x="299" y="2200"/>
                  </a:lnTo>
                  <a:lnTo>
                    <a:pt x="275" y="2258"/>
                  </a:lnTo>
                  <a:lnTo>
                    <a:pt x="260" y="2291"/>
                  </a:lnTo>
                  <a:lnTo>
                    <a:pt x="236" y="2349"/>
                  </a:lnTo>
                  <a:lnTo>
                    <a:pt x="227" y="2383"/>
                  </a:lnTo>
                  <a:lnTo>
                    <a:pt x="203" y="2436"/>
                  </a:lnTo>
                  <a:lnTo>
                    <a:pt x="193" y="2469"/>
                  </a:lnTo>
                  <a:lnTo>
                    <a:pt x="174" y="2532"/>
                  </a:lnTo>
                  <a:lnTo>
                    <a:pt x="164" y="2566"/>
                  </a:lnTo>
                  <a:cubicBezTo>
                    <a:pt x="155" y="2585"/>
                    <a:pt x="150" y="2609"/>
                    <a:pt x="145" y="2628"/>
                  </a:cubicBezTo>
                  <a:lnTo>
                    <a:pt x="135" y="2657"/>
                  </a:lnTo>
                  <a:cubicBezTo>
                    <a:pt x="126" y="2686"/>
                    <a:pt x="116" y="2720"/>
                    <a:pt x="111" y="2748"/>
                  </a:cubicBezTo>
                  <a:lnTo>
                    <a:pt x="111" y="2753"/>
                  </a:lnTo>
                  <a:cubicBezTo>
                    <a:pt x="102" y="2782"/>
                    <a:pt x="97" y="2811"/>
                    <a:pt x="87" y="2845"/>
                  </a:cubicBezTo>
                  <a:lnTo>
                    <a:pt x="82" y="2878"/>
                  </a:lnTo>
                  <a:cubicBezTo>
                    <a:pt x="78" y="2898"/>
                    <a:pt x="73" y="2917"/>
                    <a:pt x="68" y="2936"/>
                  </a:cubicBezTo>
                  <a:cubicBezTo>
                    <a:pt x="63" y="2955"/>
                    <a:pt x="63" y="2965"/>
                    <a:pt x="58" y="2975"/>
                  </a:cubicBezTo>
                  <a:cubicBezTo>
                    <a:pt x="58" y="2989"/>
                    <a:pt x="53" y="3013"/>
                    <a:pt x="49" y="3032"/>
                  </a:cubicBezTo>
                  <a:cubicBezTo>
                    <a:pt x="49" y="3052"/>
                    <a:pt x="44" y="3061"/>
                    <a:pt x="44" y="3076"/>
                  </a:cubicBezTo>
                  <a:cubicBezTo>
                    <a:pt x="39" y="3090"/>
                    <a:pt x="39" y="3109"/>
                    <a:pt x="34" y="3129"/>
                  </a:cubicBezTo>
                  <a:cubicBezTo>
                    <a:pt x="29" y="3143"/>
                    <a:pt x="29" y="3157"/>
                    <a:pt x="29" y="3172"/>
                  </a:cubicBezTo>
                  <a:cubicBezTo>
                    <a:pt x="25" y="3186"/>
                    <a:pt x="25" y="3205"/>
                    <a:pt x="20" y="3225"/>
                  </a:cubicBezTo>
                  <a:cubicBezTo>
                    <a:pt x="20" y="3239"/>
                    <a:pt x="20" y="3254"/>
                    <a:pt x="15" y="3268"/>
                  </a:cubicBezTo>
                  <a:cubicBezTo>
                    <a:pt x="15" y="3282"/>
                    <a:pt x="10" y="3307"/>
                    <a:pt x="10" y="3321"/>
                  </a:cubicBezTo>
                  <a:cubicBezTo>
                    <a:pt x="10" y="3340"/>
                    <a:pt x="10" y="3355"/>
                    <a:pt x="5" y="3369"/>
                  </a:cubicBezTo>
                  <a:cubicBezTo>
                    <a:pt x="1" y="3384"/>
                    <a:pt x="5" y="3403"/>
                    <a:pt x="1" y="3422"/>
                  </a:cubicBezTo>
                  <a:cubicBezTo>
                    <a:pt x="1" y="3441"/>
                    <a:pt x="1" y="3451"/>
                    <a:pt x="1" y="3465"/>
                  </a:cubicBezTo>
                  <a:lnTo>
                    <a:pt x="1" y="3528"/>
                  </a:lnTo>
                  <a:lnTo>
                    <a:pt x="1" y="3566"/>
                  </a:lnTo>
                  <a:lnTo>
                    <a:pt x="1" y="3643"/>
                  </a:lnTo>
                  <a:lnTo>
                    <a:pt x="1" y="3667"/>
                  </a:lnTo>
                  <a:cubicBezTo>
                    <a:pt x="1" y="5693"/>
                    <a:pt x="1646" y="7339"/>
                    <a:pt x="3672" y="7339"/>
                  </a:cubicBezTo>
                  <a:cubicBezTo>
                    <a:pt x="5698" y="7339"/>
                    <a:pt x="7338" y="5693"/>
                    <a:pt x="7338" y="3667"/>
                  </a:cubicBezTo>
                  <a:cubicBezTo>
                    <a:pt x="7319" y="3658"/>
                    <a:pt x="7319" y="3653"/>
                    <a:pt x="7319" y="3643"/>
                  </a:cubicBezTo>
                  <a:lnTo>
                    <a:pt x="7319" y="3571"/>
                  </a:lnTo>
                  <a:lnTo>
                    <a:pt x="7319" y="3528"/>
                  </a:lnTo>
                  <a:lnTo>
                    <a:pt x="7319" y="3465"/>
                  </a:lnTo>
                  <a:lnTo>
                    <a:pt x="7319" y="3422"/>
                  </a:lnTo>
                  <a:cubicBezTo>
                    <a:pt x="7319" y="3408"/>
                    <a:pt x="7319" y="3388"/>
                    <a:pt x="7314" y="3369"/>
                  </a:cubicBezTo>
                  <a:cubicBezTo>
                    <a:pt x="7310" y="3350"/>
                    <a:pt x="7314" y="3340"/>
                    <a:pt x="7310" y="3326"/>
                  </a:cubicBezTo>
                  <a:cubicBezTo>
                    <a:pt x="7305" y="3307"/>
                    <a:pt x="7310" y="3287"/>
                    <a:pt x="7305" y="3273"/>
                  </a:cubicBezTo>
                  <a:cubicBezTo>
                    <a:pt x="7305" y="3254"/>
                    <a:pt x="7300" y="3239"/>
                    <a:pt x="7300" y="3225"/>
                  </a:cubicBezTo>
                  <a:cubicBezTo>
                    <a:pt x="7300" y="3210"/>
                    <a:pt x="7295" y="3191"/>
                    <a:pt x="7295" y="3172"/>
                  </a:cubicBezTo>
                  <a:cubicBezTo>
                    <a:pt x="7290" y="3157"/>
                    <a:pt x="7290" y="3143"/>
                    <a:pt x="7286" y="3129"/>
                  </a:cubicBezTo>
                  <a:cubicBezTo>
                    <a:pt x="7286" y="3114"/>
                    <a:pt x="7281" y="3095"/>
                    <a:pt x="7281" y="3076"/>
                  </a:cubicBezTo>
                  <a:cubicBezTo>
                    <a:pt x="7276" y="3056"/>
                    <a:pt x="7276" y="3047"/>
                    <a:pt x="7271" y="3032"/>
                  </a:cubicBezTo>
                  <a:cubicBezTo>
                    <a:pt x="7271" y="3018"/>
                    <a:pt x="7266" y="2994"/>
                    <a:pt x="7261" y="2979"/>
                  </a:cubicBezTo>
                  <a:cubicBezTo>
                    <a:pt x="7257" y="2960"/>
                    <a:pt x="7257" y="2950"/>
                    <a:pt x="7252" y="2936"/>
                  </a:cubicBezTo>
                  <a:cubicBezTo>
                    <a:pt x="7252" y="2926"/>
                    <a:pt x="7247" y="2898"/>
                    <a:pt x="7242" y="2878"/>
                  </a:cubicBezTo>
                  <a:lnTo>
                    <a:pt x="7233" y="2845"/>
                  </a:lnTo>
                  <a:cubicBezTo>
                    <a:pt x="7228" y="2811"/>
                    <a:pt x="7218" y="2782"/>
                    <a:pt x="7213" y="2753"/>
                  </a:cubicBezTo>
                  <a:lnTo>
                    <a:pt x="7213" y="2748"/>
                  </a:lnTo>
                  <a:cubicBezTo>
                    <a:pt x="7204" y="2720"/>
                    <a:pt x="7194" y="2686"/>
                    <a:pt x="7184" y="2657"/>
                  </a:cubicBezTo>
                  <a:lnTo>
                    <a:pt x="7180" y="2628"/>
                  </a:lnTo>
                  <a:cubicBezTo>
                    <a:pt x="7170" y="2609"/>
                    <a:pt x="7165" y="2585"/>
                    <a:pt x="7160" y="2566"/>
                  </a:cubicBezTo>
                  <a:lnTo>
                    <a:pt x="7146" y="2532"/>
                  </a:lnTo>
                  <a:cubicBezTo>
                    <a:pt x="7141" y="2513"/>
                    <a:pt x="7136" y="2493"/>
                    <a:pt x="7127" y="2474"/>
                  </a:cubicBezTo>
                  <a:lnTo>
                    <a:pt x="7117" y="2436"/>
                  </a:lnTo>
                  <a:lnTo>
                    <a:pt x="7098" y="2383"/>
                  </a:lnTo>
                  <a:lnTo>
                    <a:pt x="7083" y="2349"/>
                  </a:lnTo>
                  <a:lnTo>
                    <a:pt x="7059" y="2291"/>
                  </a:lnTo>
                  <a:lnTo>
                    <a:pt x="7050" y="2258"/>
                  </a:lnTo>
                  <a:lnTo>
                    <a:pt x="7026" y="2200"/>
                  </a:lnTo>
                  <a:lnTo>
                    <a:pt x="7011" y="2171"/>
                  </a:lnTo>
                  <a:cubicBezTo>
                    <a:pt x="7002" y="2152"/>
                    <a:pt x="6992" y="2132"/>
                    <a:pt x="6982" y="2113"/>
                  </a:cubicBezTo>
                  <a:lnTo>
                    <a:pt x="6978" y="2094"/>
                  </a:lnTo>
                  <a:cubicBezTo>
                    <a:pt x="6819" y="1762"/>
                    <a:pt x="6617" y="1459"/>
                    <a:pt x="6371" y="1189"/>
                  </a:cubicBezTo>
                  <a:lnTo>
                    <a:pt x="6342" y="1165"/>
                  </a:lnTo>
                  <a:lnTo>
                    <a:pt x="6309" y="1127"/>
                  </a:lnTo>
                  <a:lnTo>
                    <a:pt x="6280" y="1098"/>
                  </a:lnTo>
                  <a:lnTo>
                    <a:pt x="6246" y="1064"/>
                  </a:lnTo>
                  <a:lnTo>
                    <a:pt x="6217" y="1031"/>
                  </a:lnTo>
                  <a:lnTo>
                    <a:pt x="6184" y="1002"/>
                  </a:lnTo>
                  <a:lnTo>
                    <a:pt x="6150" y="968"/>
                  </a:lnTo>
                  <a:lnTo>
                    <a:pt x="6116" y="939"/>
                  </a:lnTo>
                  <a:lnTo>
                    <a:pt x="6083" y="910"/>
                  </a:lnTo>
                  <a:lnTo>
                    <a:pt x="6049" y="877"/>
                  </a:lnTo>
                  <a:lnTo>
                    <a:pt x="6015" y="848"/>
                  </a:lnTo>
                  <a:lnTo>
                    <a:pt x="5982" y="819"/>
                  </a:lnTo>
                  <a:lnTo>
                    <a:pt x="5943" y="790"/>
                  </a:lnTo>
                  <a:lnTo>
                    <a:pt x="5909" y="766"/>
                  </a:lnTo>
                  <a:lnTo>
                    <a:pt x="5871" y="737"/>
                  </a:lnTo>
                  <a:lnTo>
                    <a:pt x="5837" y="708"/>
                  </a:lnTo>
                  <a:lnTo>
                    <a:pt x="5799" y="684"/>
                  </a:lnTo>
                  <a:lnTo>
                    <a:pt x="5760" y="655"/>
                  </a:lnTo>
                  <a:lnTo>
                    <a:pt x="5722" y="631"/>
                  </a:lnTo>
                  <a:lnTo>
                    <a:pt x="5688" y="602"/>
                  </a:lnTo>
                  <a:lnTo>
                    <a:pt x="5650" y="578"/>
                  </a:lnTo>
                  <a:lnTo>
                    <a:pt x="5611" y="554"/>
                  </a:lnTo>
                  <a:lnTo>
                    <a:pt x="5573" y="530"/>
                  </a:lnTo>
                  <a:lnTo>
                    <a:pt x="5534" y="506"/>
                  </a:lnTo>
                  <a:lnTo>
                    <a:pt x="5491" y="482"/>
                  </a:lnTo>
                  <a:lnTo>
                    <a:pt x="5452" y="463"/>
                  </a:lnTo>
                  <a:lnTo>
                    <a:pt x="5414" y="439"/>
                  </a:lnTo>
                  <a:lnTo>
                    <a:pt x="5370" y="415"/>
                  </a:lnTo>
                  <a:lnTo>
                    <a:pt x="5332" y="395"/>
                  </a:lnTo>
                  <a:lnTo>
                    <a:pt x="5284" y="371"/>
                  </a:lnTo>
                  <a:lnTo>
                    <a:pt x="5226" y="343"/>
                  </a:lnTo>
                  <a:lnTo>
                    <a:pt x="5168" y="318"/>
                  </a:lnTo>
                  <a:lnTo>
                    <a:pt x="5130" y="299"/>
                  </a:lnTo>
                  <a:lnTo>
                    <a:pt x="5082" y="280"/>
                  </a:lnTo>
                  <a:lnTo>
                    <a:pt x="5043" y="266"/>
                  </a:lnTo>
                  <a:lnTo>
                    <a:pt x="5000" y="246"/>
                  </a:lnTo>
                  <a:lnTo>
                    <a:pt x="4957" y="232"/>
                  </a:lnTo>
                  <a:lnTo>
                    <a:pt x="4913" y="213"/>
                  </a:lnTo>
                  <a:lnTo>
                    <a:pt x="4870" y="198"/>
                  </a:lnTo>
                  <a:lnTo>
                    <a:pt x="4827" y="184"/>
                  </a:lnTo>
                  <a:lnTo>
                    <a:pt x="4783" y="169"/>
                  </a:lnTo>
                  <a:lnTo>
                    <a:pt x="4735" y="155"/>
                  </a:lnTo>
                  <a:lnTo>
                    <a:pt x="4692" y="140"/>
                  </a:lnTo>
                  <a:lnTo>
                    <a:pt x="4649" y="126"/>
                  </a:lnTo>
                  <a:lnTo>
                    <a:pt x="4605" y="116"/>
                  </a:lnTo>
                  <a:lnTo>
                    <a:pt x="4557" y="102"/>
                  </a:lnTo>
                  <a:lnTo>
                    <a:pt x="4514" y="92"/>
                  </a:lnTo>
                  <a:lnTo>
                    <a:pt x="4466" y="83"/>
                  </a:lnTo>
                  <a:lnTo>
                    <a:pt x="4423" y="73"/>
                  </a:lnTo>
                  <a:lnTo>
                    <a:pt x="4374" y="63"/>
                  </a:lnTo>
                  <a:lnTo>
                    <a:pt x="4326" y="54"/>
                  </a:lnTo>
                  <a:lnTo>
                    <a:pt x="4278" y="44"/>
                  </a:lnTo>
                  <a:lnTo>
                    <a:pt x="4235" y="39"/>
                  </a:lnTo>
                  <a:lnTo>
                    <a:pt x="4187" y="30"/>
                  </a:lnTo>
                  <a:lnTo>
                    <a:pt x="4143" y="25"/>
                  </a:lnTo>
                  <a:lnTo>
                    <a:pt x="4091" y="20"/>
                  </a:lnTo>
                  <a:lnTo>
                    <a:pt x="4047" y="15"/>
                  </a:lnTo>
                  <a:lnTo>
                    <a:pt x="3994" y="11"/>
                  </a:lnTo>
                  <a:lnTo>
                    <a:pt x="3951" y="6"/>
                  </a:lnTo>
                  <a:lnTo>
                    <a:pt x="3893" y="1"/>
                  </a:lnTo>
                  <a:close/>
                </a:path>
              </a:pathLst>
            </a:custGeom>
            <a:solidFill>
              <a:srgbClr val="9BAF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1397;p87"/>
            <p:cNvSpPr/>
            <p:nvPr/>
          </p:nvSpPr>
          <p:spPr>
            <a:xfrm>
              <a:off x="6234138" y="2588735"/>
              <a:ext cx="104517" cy="192352"/>
            </a:xfrm>
            <a:custGeom>
              <a:avLst/>
              <a:gdLst/>
              <a:ahLst/>
              <a:cxnLst/>
              <a:rect l="l" t="t" r="r" b="b"/>
              <a:pathLst>
                <a:path w="3985" h="7334" extrusionOk="0">
                  <a:moveTo>
                    <a:pt x="3431" y="1"/>
                  </a:moveTo>
                  <a:lnTo>
                    <a:pt x="3374" y="6"/>
                  </a:lnTo>
                  <a:lnTo>
                    <a:pt x="3330" y="10"/>
                  </a:lnTo>
                  <a:lnTo>
                    <a:pt x="3277" y="15"/>
                  </a:lnTo>
                  <a:lnTo>
                    <a:pt x="3234" y="20"/>
                  </a:lnTo>
                  <a:lnTo>
                    <a:pt x="3181" y="25"/>
                  </a:lnTo>
                  <a:lnTo>
                    <a:pt x="3138" y="30"/>
                  </a:lnTo>
                  <a:lnTo>
                    <a:pt x="3090" y="39"/>
                  </a:lnTo>
                  <a:lnTo>
                    <a:pt x="3046" y="44"/>
                  </a:lnTo>
                  <a:lnTo>
                    <a:pt x="2993" y="54"/>
                  </a:lnTo>
                  <a:lnTo>
                    <a:pt x="2950" y="63"/>
                  </a:lnTo>
                  <a:lnTo>
                    <a:pt x="2902" y="73"/>
                  </a:lnTo>
                  <a:lnTo>
                    <a:pt x="2859" y="82"/>
                  </a:lnTo>
                  <a:lnTo>
                    <a:pt x="2811" y="92"/>
                  </a:lnTo>
                  <a:lnTo>
                    <a:pt x="2767" y="102"/>
                  </a:lnTo>
                  <a:lnTo>
                    <a:pt x="2719" y="116"/>
                  </a:lnTo>
                  <a:lnTo>
                    <a:pt x="2676" y="126"/>
                  </a:lnTo>
                  <a:lnTo>
                    <a:pt x="2633" y="140"/>
                  </a:lnTo>
                  <a:lnTo>
                    <a:pt x="2589" y="155"/>
                  </a:lnTo>
                  <a:lnTo>
                    <a:pt x="2541" y="169"/>
                  </a:lnTo>
                  <a:lnTo>
                    <a:pt x="2498" y="179"/>
                  </a:lnTo>
                  <a:lnTo>
                    <a:pt x="2454" y="198"/>
                  </a:lnTo>
                  <a:lnTo>
                    <a:pt x="2411" y="212"/>
                  </a:lnTo>
                  <a:lnTo>
                    <a:pt x="2368" y="227"/>
                  </a:lnTo>
                  <a:lnTo>
                    <a:pt x="2325" y="246"/>
                  </a:lnTo>
                  <a:lnTo>
                    <a:pt x="2281" y="261"/>
                  </a:lnTo>
                  <a:lnTo>
                    <a:pt x="2238" y="280"/>
                  </a:lnTo>
                  <a:lnTo>
                    <a:pt x="2195" y="299"/>
                  </a:lnTo>
                  <a:lnTo>
                    <a:pt x="2156" y="313"/>
                  </a:lnTo>
                  <a:lnTo>
                    <a:pt x="2094" y="342"/>
                  </a:lnTo>
                  <a:lnTo>
                    <a:pt x="2041" y="371"/>
                  </a:lnTo>
                  <a:lnTo>
                    <a:pt x="1993" y="395"/>
                  </a:lnTo>
                  <a:lnTo>
                    <a:pt x="1954" y="415"/>
                  </a:lnTo>
                  <a:lnTo>
                    <a:pt x="1911" y="439"/>
                  </a:lnTo>
                  <a:lnTo>
                    <a:pt x="1872" y="458"/>
                  </a:lnTo>
                  <a:lnTo>
                    <a:pt x="1829" y="482"/>
                  </a:lnTo>
                  <a:lnTo>
                    <a:pt x="1790" y="506"/>
                  </a:lnTo>
                  <a:lnTo>
                    <a:pt x="1752" y="530"/>
                  </a:lnTo>
                  <a:lnTo>
                    <a:pt x="1713" y="554"/>
                  </a:lnTo>
                  <a:lnTo>
                    <a:pt x="1675" y="578"/>
                  </a:lnTo>
                  <a:lnTo>
                    <a:pt x="1636" y="602"/>
                  </a:lnTo>
                  <a:lnTo>
                    <a:pt x="1598" y="626"/>
                  </a:lnTo>
                  <a:lnTo>
                    <a:pt x="1559" y="655"/>
                  </a:lnTo>
                  <a:lnTo>
                    <a:pt x="1526" y="679"/>
                  </a:lnTo>
                  <a:lnTo>
                    <a:pt x="1487" y="708"/>
                  </a:lnTo>
                  <a:lnTo>
                    <a:pt x="1449" y="732"/>
                  </a:lnTo>
                  <a:lnTo>
                    <a:pt x="1415" y="761"/>
                  </a:lnTo>
                  <a:lnTo>
                    <a:pt x="1381" y="790"/>
                  </a:lnTo>
                  <a:lnTo>
                    <a:pt x="1343" y="819"/>
                  </a:lnTo>
                  <a:lnTo>
                    <a:pt x="1309" y="848"/>
                  </a:lnTo>
                  <a:lnTo>
                    <a:pt x="1276" y="876"/>
                  </a:lnTo>
                  <a:lnTo>
                    <a:pt x="1242" y="905"/>
                  </a:lnTo>
                  <a:lnTo>
                    <a:pt x="1208" y="939"/>
                  </a:lnTo>
                  <a:lnTo>
                    <a:pt x="1175" y="968"/>
                  </a:lnTo>
                  <a:lnTo>
                    <a:pt x="1141" y="1002"/>
                  </a:lnTo>
                  <a:lnTo>
                    <a:pt x="1107" y="1030"/>
                  </a:lnTo>
                  <a:lnTo>
                    <a:pt x="1074" y="1064"/>
                  </a:lnTo>
                  <a:lnTo>
                    <a:pt x="1045" y="1093"/>
                  </a:lnTo>
                  <a:lnTo>
                    <a:pt x="1011" y="1127"/>
                  </a:lnTo>
                  <a:lnTo>
                    <a:pt x="977" y="1160"/>
                  </a:lnTo>
                  <a:lnTo>
                    <a:pt x="953" y="1189"/>
                  </a:lnTo>
                  <a:cubicBezTo>
                    <a:pt x="708" y="1459"/>
                    <a:pt x="506" y="1762"/>
                    <a:pt x="347" y="2089"/>
                  </a:cubicBezTo>
                  <a:lnTo>
                    <a:pt x="337" y="2108"/>
                  </a:lnTo>
                  <a:lnTo>
                    <a:pt x="313" y="2171"/>
                  </a:lnTo>
                  <a:lnTo>
                    <a:pt x="299" y="2200"/>
                  </a:lnTo>
                  <a:lnTo>
                    <a:pt x="275" y="2257"/>
                  </a:lnTo>
                  <a:lnTo>
                    <a:pt x="260" y="2291"/>
                  </a:lnTo>
                  <a:lnTo>
                    <a:pt x="241" y="2344"/>
                  </a:lnTo>
                  <a:lnTo>
                    <a:pt x="227" y="2378"/>
                  </a:lnTo>
                  <a:lnTo>
                    <a:pt x="207" y="2435"/>
                  </a:lnTo>
                  <a:lnTo>
                    <a:pt x="193" y="2469"/>
                  </a:lnTo>
                  <a:lnTo>
                    <a:pt x="174" y="2532"/>
                  </a:lnTo>
                  <a:lnTo>
                    <a:pt x="164" y="2565"/>
                  </a:lnTo>
                  <a:cubicBezTo>
                    <a:pt x="159" y="2585"/>
                    <a:pt x="150" y="2604"/>
                    <a:pt x="145" y="2628"/>
                  </a:cubicBezTo>
                  <a:lnTo>
                    <a:pt x="135" y="2657"/>
                  </a:lnTo>
                  <a:cubicBezTo>
                    <a:pt x="126" y="2686"/>
                    <a:pt x="121" y="2715"/>
                    <a:pt x="111" y="2748"/>
                  </a:cubicBezTo>
                  <a:lnTo>
                    <a:pt x="111" y="2753"/>
                  </a:lnTo>
                  <a:cubicBezTo>
                    <a:pt x="102" y="2782"/>
                    <a:pt x="97" y="2811"/>
                    <a:pt x="87" y="2840"/>
                  </a:cubicBezTo>
                  <a:lnTo>
                    <a:pt x="82" y="2873"/>
                  </a:lnTo>
                  <a:cubicBezTo>
                    <a:pt x="77" y="2897"/>
                    <a:pt x="73" y="2917"/>
                    <a:pt x="68" y="2936"/>
                  </a:cubicBezTo>
                  <a:cubicBezTo>
                    <a:pt x="68" y="2955"/>
                    <a:pt x="63" y="2960"/>
                    <a:pt x="63" y="2974"/>
                  </a:cubicBezTo>
                  <a:cubicBezTo>
                    <a:pt x="58" y="2989"/>
                    <a:pt x="53" y="3013"/>
                    <a:pt x="53" y="3027"/>
                  </a:cubicBezTo>
                  <a:cubicBezTo>
                    <a:pt x="49" y="3047"/>
                    <a:pt x="49" y="3056"/>
                    <a:pt x="44" y="3071"/>
                  </a:cubicBezTo>
                  <a:cubicBezTo>
                    <a:pt x="44" y="3085"/>
                    <a:pt x="39" y="3109"/>
                    <a:pt x="34" y="3124"/>
                  </a:cubicBezTo>
                  <a:cubicBezTo>
                    <a:pt x="34" y="3143"/>
                    <a:pt x="29" y="3157"/>
                    <a:pt x="29" y="3172"/>
                  </a:cubicBezTo>
                  <a:cubicBezTo>
                    <a:pt x="29" y="3186"/>
                    <a:pt x="25" y="3205"/>
                    <a:pt x="25" y="3225"/>
                  </a:cubicBezTo>
                  <a:cubicBezTo>
                    <a:pt x="20" y="3239"/>
                    <a:pt x="20" y="3253"/>
                    <a:pt x="20" y="3268"/>
                  </a:cubicBezTo>
                  <a:cubicBezTo>
                    <a:pt x="15" y="3282"/>
                    <a:pt x="15" y="3302"/>
                    <a:pt x="10" y="3321"/>
                  </a:cubicBezTo>
                  <a:cubicBezTo>
                    <a:pt x="10" y="3340"/>
                    <a:pt x="10" y="3350"/>
                    <a:pt x="10" y="3364"/>
                  </a:cubicBezTo>
                  <a:cubicBezTo>
                    <a:pt x="5" y="3383"/>
                    <a:pt x="10" y="3403"/>
                    <a:pt x="5" y="3422"/>
                  </a:cubicBezTo>
                  <a:cubicBezTo>
                    <a:pt x="0" y="3436"/>
                    <a:pt x="5" y="3451"/>
                    <a:pt x="5" y="3465"/>
                  </a:cubicBezTo>
                  <a:lnTo>
                    <a:pt x="5" y="3523"/>
                  </a:lnTo>
                  <a:lnTo>
                    <a:pt x="5" y="3566"/>
                  </a:lnTo>
                  <a:lnTo>
                    <a:pt x="5" y="3643"/>
                  </a:lnTo>
                  <a:lnTo>
                    <a:pt x="5" y="3667"/>
                  </a:lnTo>
                  <a:cubicBezTo>
                    <a:pt x="5" y="5693"/>
                    <a:pt x="1646" y="7334"/>
                    <a:pt x="3672" y="7334"/>
                  </a:cubicBezTo>
                  <a:cubicBezTo>
                    <a:pt x="3778" y="7334"/>
                    <a:pt x="3879" y="7329"/>
                    <a:pt x="3985" y="7319"/>
                  </a:cubicBezTo>
                  <a:cubicBezTo>
                    <a:pt x="2079" y="7161"/>
                    <a:pt x="616" y="5573"/>
                    <a:pt x="621" y="3662"/>
                  </a:cubicBezTo>
                  <a:lnTo>
                    <a:pt x="621" y="3638"/>
                  </a:lnTo>
                  <a:lnTo>
                    <a:pt x="621" y="3561"/>
                  </a:lnTo>
                  <a:lnTo>
                    <a:pt x="621" y="3523"/>
                  </a:lnTo>
                  <a:lnTo>
                    <a:pt x="621" y="3460"/>
                  </a:lnTo>
                  <a:lnTo>
                    <a:pt x="621" y="3417"/>
                  </a:lnTo>
                  <a:cubicBezTo>
                    <a:pt x="621" y="3403"/>
                    <a:pt x="621" y="3379"/>
                    <a:pt x="626" y="3364"/>
                  </a:cubicBezTo>
                  <a:cubicBezTo>
                    <a:pt x="626" y="3345"/>
                    <a:pt x="626" y="3335"/>
                    <a:pt x="626" y="3316"/>
                  </a:cubicBezTo>
                  <a:cubicBezTo>
                    <a:pt x="631" y="3302"/>
                    <a:pt x="631" y="3282"/>
                    <a:pt x="636" y="3263"/>
                  </a:cubicBezTo>
                  <a:cubicBezTo>
                    <a:pt x="636" y="3249"/>
                    <a:pt x="636" y="3234"/>
                    <a:pt x="640" y="3220"/>
                  </a:cubicBezTo>
                  <a:cubicBezTo>
                    <a:pt x="640" y="3205"/>
                    <a:pt x="645" y="3181"/>
                    <a:pt x="645" y="3167"/>
                  </a:cubicBezTo>
                  <a:lnTo>
                    <a:pt x="650" y="3124"/>
                  </a:lnTo>
                  <a:cubicBezTo>
                    <a:pt x="650" y="3104"/>
                    <a:pt x="655" y="3085"/>
                    <a:pt x="660" y="3071"/>
                  </a:cubicBezTo>
                  <a:cubicBezTo>
                    <a:pt x="665" y="3051"/>
                    <a:pt x="665" y="3042"/>
                    <a:pt x="669" y="3027"/>
                  </a:cubicBezTo>
                  <a:cubicBezTo>
                    <a:pt x="669" y="3013"/>
                    <a:pt x="674" y="2989"/>
                    <a:pt x="679" y="2970"/>
                  </a:cubicBezTo>
                  <a:cubicBezTo>
                    <a:pt x="679" y="2955"/>
                    <a:pt x="684" y="2945"/>
                    <a:pt x="684" y="2931"/>
                  </a:cubicBezTo>
                  <a:cubicBezTo>
                    <a:pt x="689" y="2917"/>
                    <a:pt x="693" y="2893"/>
                    <a:pt x="698" y="2873"/>
                  </a:cubicBezTo>
                  <a:lnTo>
                    <a:pt x="708" y="2840"/>
                  </a:lnTo>
                  <a:cubicBezTo>
                    <a:pt x="713" y="2806"/>
                    <a:pt x="717" y="2777"/>
                    <a:pt x="727" y="2748"/>
                  </a:cubicBezTo>
                  <a:lnTo>
                    <a:pt x="727" y="2743"/>
                  </a:lnTo>
                  <a:cubicBezTo>
                    <a:pt x="737" y="2715"/>
                    <a:pt x="741" y="2686"/>
                    <a:pt x="751" y="2652"/>
                  </a:cubicBezTo>
                  <a:lnTo>
                    <a:pt x="761" y="2623"/>
                  </a:lnTo>
                  <a:cubicBezTo>
                    <a:pt x="766" y="2604"/>
                    <a:pt x="775" y="2580"/>
                    <a:pt x="780" y="2561"/>
                  </a:cubicBezTo>
                  <a:lnTo>
                    <a:pt x="790" y="2527"/>
                  </a:lnTo>
                  <a:lnTo>
                    <a:pt x="809" y="2464"/>
                  </a:lnTo>
                  <a:lnTo>
                    <a:pt x="823" y="2431"/>
                  </a:lnTo>
                  <a:lnTo>
                    <a:pt x="843" y="2378"/>
                  </a:lnTo>
                  <a:lnTo>
                    <a:pt x="857" y="2344"/>
                  </a:lnTo>
                  <a:lnTo>
                    <a:pt x="876" y="2286"/>
                  </a:lnTo>
                  <a:lnTo>
                    <a:pt x="891" y="2253"/>
                  </a:lnTo>
                  <a:lnTo>
                    <a:pt x="915" y="2195"/>
                  </a:lnTo>
                  <a:lnTo>
                    <a:pt x="929" y="2166"/>
                  </a:lnTo>
                  <a:lnTo>
                    <a:pt x="958" y="2108"/>
                  </a:lnTo>
                  <a:lnTo>
                    <a:pt x="963" y="2089"/>
                  </a:lnTo>
                  <a:cubicBezTo>
                    <a:pt x="1122" y="1757"/>
                    <a:pt x="1324" y="1454"/>
                    <a:pt x="1569" y="1184"/>
                  </a:cubicBezTo>
                  <a:lnTo>
                    <a:pt x="1593" y="1160"/>
                  </a:lnTo>
                  <a:lnTo>
                    <a:pt x="1627" y="1122"/>
                  </a:lnTo>
                  <a:lnTo>
                    <a:pt x="1661" y="1093"/>
                  </a:lnTo>
                  <a:lnTo>
                    <a:pt x="1689" y="1059"/>
                  </a:lnTo>
                  <a:lnTo>
                    <a:pt x="1723" y="1026"/>
                  </a:lnTo>
                  <a:lnTo>
                    <a:pt x="1757" y="997"/>
                  </a:lnTo>
                  <a:lnTo>
                    <a:pt x="1790" y="963"/>
                  </a:lnTo>
                  <a:lnTo>
                    <a:pt x="1824" y="934"/>
                  </a:lnTo>
                  <a:lnTo>
                    <a:pt x="1858" y="905"/>
                  </a:lnTo>
                  <a:lnTo>
                    <a:pt x="1892" y="872"/>
                  </a:lnTo>
                  <a:lnTo>
                    <a:pt x="1925" y="843"/>
                  </a:lnTo>
                  <a:lnTo>
                    <a:pt x="1959" y="814"/>
                  </a:lnTo>
                  <a:lnTo>
                    <a:pt x="1997" y="785"/>
                  </a:lnTo>
                  <a:lnTo>
                    <a:pt x="2031" y="761"/>
                  </a:lnTo>
                  <a:lnTo>
                    <a:pt x="2065" y="732"/>
                  </a:lnTo>
                  <a:lnTo>
                    <a:pt x="2103" y="703"/>
                  </a:lnTo>
                  <a:lnTo>
                    <a:pt x="2142" y="679"/>
                  </a:lnTo>
                  <a:lnTo>
                    <a:pt x="2175" y="650"/>
                  </a:lnTo>
                  <a:lnTo>
                    <a:pt x="2214" y="626"/>
                  </a:lnTo>
                  <a:lnTo>
                    <a:pt x="2252" y="597"/>
                  </a:lnTo>
                  <a:lnTo>
                    <a:pt x="2291" y="573"/>
                  </a:lnTo>
                  <a:lnTo>
                    <a:pt x="2329" y="549"/>
                  </a:lnTo>
                  <a:lnTo>
                    <a:pt x="2368" y="525"/>
                  </a:lnTo>
                  <a:lnTo>
                    <a:pt x="2406" y="501"/>
                  </a:lnTo>
                  <a:lnTo>
                    <a:pt x="2445" y="477"/>
                  </a:lnTo>
                  <a:lnTo>
                    <a:pt x="2488" y="458"/>
                  </a:lnTo>
                  <a:lnTo>
                    <a:pt x="2527" y="434"/>
                  </a:lnTo>
                  <a:lnTo>
                    <a:pt x="2570" y="410"/>
                  </a:lnTo>
                  <a:lnTo>
                    <a:pt x="2608" y="390"/>
                  </a:lnTo>
                  <a:lnTo>
                    <a:pt x="2657" y="366"/>
                  </a:lnTo>
                  <a:lnTo>
                    <a:pt x="2709" y="338"/>
                  </a:lnTo>
                  <a:lnTo>
                    <a:pt x="2772" y="313"/>
                  </a:lnTo>
                  <a:lnTo>
                    <a:pt x="2811" y="294"/>
                  </a:lnTo>
                  <a:lnTo>
                    <a:pt x="2854" y="275"/>
                  </a:lnTo>
                  <a:lnTo>
                    <a:pt x="2897" y="261"/>
                  </a:lnTo>
                  <a:lnTo>
                    <a:pt x="2940" y="241"/>
                  </a:lnTo>
                  <a:lnTo>
                    <a:pt x="2984" y="227"/>
                  </a:lnTo>
                  <a:lnTo>
                    <a:pt x="3027" y="208"/>
                  </a:lnTo>
                  <a:lnTo>
                    <a:pt x="3070" y="193"/>
                  </a:lnTo>
                  <a:lnTo>
                    <a:pt x="3114" y="179"/>
                  </a:lnTo>
                  <a:lnTo>
                    <a:pt x="3157" y="164"/>
                  </a:lnTo>
                  <a:lnTo>
                    <a:pt x="3205" y="150"/>
                  </a:lnTo>
                  <a:lnTo>
                    <a:pt x="3248" y="135"/>
                  </a:lnTo>
                  <a:lnTo>
                    <a:pt x="3292" y="121"/>
                  </a:lnTo>
                  <a:lnTo>
                    <a:pt x="3335" y="111"/>
                  </a:lnTo>
                  <a:lnTo>
                    <a:pt x="3383" y="97"/>
                  </a:lnTo>
                  <a:lnTo>
                    <a:pt x="3426" y="87"/>
                  </a:lnTo>
                  <a:lnTo>
                    <a:pt x="3475" y="78"/>
                  </a:lnTo>
                  <a:lnTo>
                    <a:pt x="3518" y="68"/>
                  </a:lnTo>
                  <a:lnTo>
                    <a:pt x="3566" y="58"/>
                  </a:lnTo>
                  <a:lnTo>
                    <a:pt x="3609" y="49"/>
                  </a:lnTo>
                  <a:lnTo>
                    <a:pt x="3662" y="39"/>
                  </a:lnTo>
                  <a:lnTo>
                    <a:pt x="3706" y="34"/>
                  </a:lnTo>
                  <a:lnTo>
                    <a:pt x="3754" y="25"/>
                  </a:lnTo>
                  <a:lnTo>
                    <a:pt x="3797" y="20"/>
                  </a:lnTo>
                  <a:lnTo>
                    <a:pt x="3850" y="15"/>
                  </a:lnTo>
                  <a:lnTo>
                    <a:pt x="3893" y="10"/>
                  </a:lnTo>
                  <a:lnTo>
                    <a:pt x="3946" y="6"/>
                  </a:lnTo>
                  <a:lnTo>
                    <a:pt x="3951" y="6"/>
                  </a:lnTo>
                  <a:lnTo>
                    <a:pt x="3898" y="1"/>
                  </a:lnTo>
                  <a:close/>
                </a:path>
              </a:pathLst>
            </a:custGeom>
            <a:solidFill>
              <a:srgbClr val="AAB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1398;p87"/>
            <p:cNvSpPr/>
            <p:nvPr/>
          </p:nvSpPr>
          <p:spPr>
            <a:xfrm>
              <a:off x="6290422" y="2615251"/>
              <a:ext cx="80545" cy="50383"/>
            </a:xfrm>
            <a:custGeom>
              <a:avLst/>
              <a:gdLst/>
              <a:ahLst/>
              <a:cxnLst/>
              <a:rect l="l" t="t" r="r" b="b"/>
              <a:pathLst>
                <a:path w="3071" h="1921" extrusionOk="0">
                  <a:moveTo>
                    <a:pt x="1468" y="0"/>
                  </a:moveTo>
                  <a:cubicBezTo>
                    <a:pt x="660" y="0"/>
                    <a:pt x="1" y="655"/>
                    <a:pt x="1" y="1468"/>
                  </a:cubicBezTo>
                  <a:lnTo>
                    <a:pt x="1" y="1920"/>
                  </a:lnTo>
                  <a:lnTo>
                    <a:pt x="130" y="1877"/>
                  </a:lnTo>
                  <a:cubicBezTo>
                    <a:pt x="150" y="1867"/>
                    <a:pt x="169" y="1862"/>
                    <a:pt x="188" y="1862"/>
                  </a:cubicBezTo>
                  <a:cubicBezTo>
                    <a:pt x="203" y="1862"/>
                    <a:pt x="1425" y="1857"/>
                    <a:pt x="1973" y="1092"/>
                  </a:cubicBezTo>
                  <a:cubicBezTo>
                    <a:pt x="2014" y="1038"/>
                    <a:pt x="2073" y="1012"/>
                    <a:pt x="2132" y="1012"/>
                  </a:cubicBezTo>
                  <a:cubicBezTo>
                    <a:pt x="2217" y="1012"/>
                    <a:pt x="2302" y="1067"/>
                    <a:pt x="2325" y="1165"/>
                  </a:cubicBezTo>
                  <a:cubicBezTo>
                    <a:pt x="2329" y="1189"/>
                    <a:pt x="2474" y="1766"/>
                    <a:pt x="2931" y="1867"/>
                  </a:cubicBezTo>
                  <a:lnTo>
                    <a:pt x="2945" y="1872"/>
                  </a:lnTo>
                  <a:lnTo>
                    <a:pt x="3070" y="1910"/>
                  </a:lnTo>
                  <a:lnTo>
                    <a:pt x="3070" y="1468"/>
                  </a:lnTo>
                  <a:cubicBezTo>
                    <a:pt x="3070" y="659"/>
                    <a:pt x="2416" y="0"/>
                    <a:pt x="1608" y="0"/>
                  </a:cubicBezTo>
                  <a:close/>
                </a:path>
              </a:pathLst>
            </a:custGeom>
            <a:solidFill>
              <a:srgbClr val="798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1399;p87"/>
            <p:cNvSpPr/>
            <p:nvPr/>
          </p:nvSpPr>
          <p:spPr>
            <a:xfrm>
              <a:off x="6321711" y="2717329"/>
              <a:ext cx="18333" cy="17336"/>
            </a:xfrm>
            <a:custGeom>
              <a:avLst/>
              <a:gdLst/>
              <a:ahLst/>
              <a:cxnLst/>
              <a:rect l="l" t="t" r="r" b="b"/>
              <a:pathLst>
                <a:path w="699" h="661" extrusionOk="0">
                  <a:moveTo>
                    <a:pt x="1" y="1"/>
                  </a:moveTo>
                  <a:lnTo>
                    <a:pt x="1" y="328"/>
                  </a:lnTo>
                  <a:lnTo>
                    <a:pt x="342" y="660"/>
                  </a:lnTo>
                  <a:lnTo>
                    <a:pt x="699" y="294"/>
                  </a:lnTo>
                  <a:lnTo>
                    <a:pt x="699" y="6"/>
                  </a:lnTo>
                  <a:lnTo>
                    <a:pt x="607" y="10"/>
                  </a:lnTo>
                  <a:cubicBezTo>
                    <a:pt x="564" y="15"/>
                    <a:pt x="530" y="15"/>
                    <a:pt x="492" y="15"/>
                  </a:cubicBezTo>
                  <a:lnTo>
                    <a:pt x="203" y="15"/>
                  </a:lnTo>
                  <a:cubicBezTo>
                    <a:pt x="169" y="15"/>
                    <a:pt x="131" y="15"/>
                    <a:pt x="87" y="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CDD8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1400;p87"/>
            <p:cNvSpPr/>
            <p:nvPr/>
          </p:nvSpPr>
          <p:spPr>
            <a:xfrm>
              <a:off x="6282606" y="2649059"/>
              <a:ext cx="96045" cy="59851"/>
            </a:xfrm>
            <a:custGeom>
              <a:avLst/>
              <a:gdLst/>
              <a:ahLst/>
              <a:cxnLst/>
              <a:rect l="l" t="t" r="r" b="b"/>
              <a:pathLst>
                <a:path w="3662" h="2282" extrusionOk="0">
                  <a:moveTo>
                    <a:pt x="2291" y="1"/>
                  </a:moveTo>
                  <a:lnTo>
                    <a:pt x="2214" y="58"/>
                  </a:lnTo>
                  <a:cubicBezTo>
                    <a:pt x="1607" y="564"/>
                    <a:pt x="732" y="573"/>
                    <a:pt x="693" y="573"/>
                  </a:cubicBezTo>
                  <a:lnTo>
                    <a:pt x="688" y="573"/>
                  </a:lnTo>
                  <a:cubicBezTo>
                    <a:pt x="669" y="568"/>
                    <a:pt x="650" y="568"/>
                    <a:pt x="631" y="564"/>
                  </a:cubicBezTo>
                  <a:lnTo>
                    <a:pt x="520" y="520"/>
                  </a:lnTo>
                  <a:lnTo>
                    <a:pt x="520" y="703"/>
                  </a:lnTo>
                  <a:lnTo>
                    <a:pt x="0" y="703"/>
                  </a:lnTo>
                  <a:lnTo>
                    <a:pt x="0" y="1305"/>
                  </a:lnTo>
                  <a:lnTo>
                    <a:pt x="534" y="1305"/>
                  </a:lnTo>
                  <a:cubicBezTo>
                    <a:pt x="631" y="1868"/>
                    <a:pt x="1117" y="2281"/>
                    <a:pt x="1694" y="2281"/>
                  </a:cubicBezTo>
                  <a:lnTo>
                    <a:pt x="1983" y="2281"/>
                  </a:lnTo>
                  <a:cubicBezTo>
                    <a:pt x="2555" y="2281"/>
                    <a:pt x="3041" y="1872"/>
                    <a:pt x="3142" y="1309"/>
                  </a:cubicBezTo>
                  <a:lnTo>
                    <a:pt x="3662" y="1309"/>
                  </a:lnTo>
                  <a:lnTo>
                    <a:pt x="3662" y="708"/>
                  </a:lnTo>
                  <a:lnTo>
                    <a:pt x="3162" y="708"/>
                  </a:lnTo>
                  <a:lnTo>
                    <a:pt x="3162" y="525"/>
                  </a:lnTo>
                  <a:lnTo>
                    <a:pt x="3051" y="564"/>
                  </a:lnTo>
                  <a:cubicBezTo>
                    <a:pt x="3030" y="570"/>
                    <a:pt x="3011" y="574"/>
                    <a:pt x="2993" y="574"/>
                  </a:cubicBezTo>
                  <a:cubicBezTo>
                    <a:pt x="2981" y="574"/>
                    <a:pt x="2970" y="572"/>
                    <a:pt x="2959" y="568"/>
                  </a:cubicBezTo>
                  <a:cubicBezTo>
                    <a:pt x="2700" y="511"/>
                    <a:pt x="2493" y="347"/>
                    <a:pt x="2339" y="82"/>
                  </a:cubicBezTo>
                  <a:lnTo>
                    <a:pt x="2291" y="1"/>
                  </a:lnTo>
                  <a:close/>
                </a:path>
              </a:pathLst>
            </a:custGeom>
            <a:solidFill>
              <a:srgbClr val="CDD8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1401;p87"/>
            <p:cNvSpPr/>
            <p:nvPr/>
          </p:nvSpPr>
          <p:spPr>
            <a:xfrm>
              <a:off x="6273269" y="2730207"/>
              <a:ext cx="114483" cy="46528"/>
            </a:xfrm>
            <a:custGeom>
              <a:avLst/>
              <a:gdLst/>
              <a:ahLst/>
              <a:cxnLst/>
              <a:rect l="l" t="t" r="r" b="b"/>
              <a:pathLst>
                <a:path w="4365" h="1774" extrusionOk="0">
                  <a:moveTo>
                    <a:pt x="2820" y="1"/>
                  </a:moveTo>
                  <a:lnTo>
                    <a:pt x="2310" y="525"/>
                  </a:lnTo>
                  <a:cubicBezTo>
                    <a:pt x="2281" y="559"/>
                    <a:pt x="2238" y="573"/>
                    <a:pt x="2189" y="573"/>
                  </a:cubicBezTo>
                  <a:cubicBezTo>
                    <a:pt x="2146" y="573"/>
                    <a:pt x="2108" y="559"/>
                    <a:pt x="2074" y="530"/>
                  </a:cubicBezTo>
                  <a:lnTo>
                    <a:pt x="1540" y="10"/>
                  </a:lnTo>
                  <a:lnTo>
                    <a:pt x="558" y="395"/>
                  </a:lnTo>
                  <a:lnTo>
                    <a:pt x="549" y="395"/>
                  </a:lnTo>
                  <a:cubicBezTo>
                    <a:pt x="313" y="496"/>
                    <a:pt x="125" y="679"/>
                    <a:pt x="24" y="915"/>
                  </a:cubicBezTo>
                  <a:lnTo>
                    <a:pt x="0" y="973"/>
                  </a:lnTo>
                  <a:lnTo>
                    <a:pt x="48" y="1016"/>
                  </a:lnTo>
                  <a:cubicBezTo>
                    <a:pt x="669" y="1521"/>
                    <a:pt x="1424" y="1774"/>
                    <a:pt x="2180" y="1774"/>
                  </a:cubicBezTo>
                  <a:cubicBezTo>
                    <a:pt x="2935" y="1774"/>
                    <a:pt x="3691" y="1521"/>
                    <a:pt x="4311" y="1016"/>
                  </a:cubicBezTo>
                  <a:lnTo>
                    <a:pt x="4364" y="973"/>
                  </a:lnTo>
                  <a:lnTo>
                    <a:pt x="4336" y="910"/>
                  </a:lnTo>
                  <a:cubicBezTo>
                    <a:pt x="4234" y="674"/>
                    <a:pt x="4042" y="491"/>
                    <a:pt x="3806" y="395"/>
                  </a:cubicBezTo>
                  <a:lnTo>
                    <a:pt x="3801" y="395"/>
                  </a:lnTo>
                  <a:lnTo>
                    <a:pt x="2820" y="1"/>
                  </a:lnTo>
                  <a:close/>
                </a:path>
              </a:pathLst>
            </a:custGeom>
            <a:solidFill>
              <a:srgbClr val="94A3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1402;p87"/>
            <p:cNvSpPr/>
            <p:nvPr/>
          </p:nvSpPr>
          <p:spPr>
            <a:xfrm>
              <a:off x="6290422" y="2615251"/>
              <a:ext cx="46475" cy="50383"/>
            </a:xfrm>
            <a:custGeom>
              <a:avLst/>
              <a:gdLst/>
              <a:ahLst/>
              <a:cxnLst/>
              <a:rect l="l" t="t" r="r" b="b"/>
              <a:pathLst>
                <a:path w="1772" h="1921" extrusionOk="0">
                  <a:moveTo>
                    <a:pt x="1468" y="0"/>
                  </a:moveTo>
                  <a:cubicBezTo>
                    <a:pt x="660" y="0"/>
                    <a:pt x="1" y="659"/>
                    <a:pt x="1" y="1468"/>
                  </a:cubicBezTo>
                  <a:lnTo>
                    <a:pt x="1" y="1920"/>
                  </a:lnTo>
                  <a:lnTo>
                    <a:pt x="130" y="1877"/>
                  </a:lnTo>
                  <a:cubicBezTo>
                    <a:pt x="150" y="1867"/>
                    <a:pt x="169" y="1867"/>
                    <a:pt x="188" y="1867"/>
                  </a:cubicBezTo>
                  <a:cubicBezTo>
                    <a:pt x="280" y="1862"/>
                    <a:pt x="376" y="1857"/>
                    <a:pt x="467" y="1843"/>
                  </a:cubicBezTo>
                  <a:lnTo>
                    <a:pt x="467" y="1468"/>
                  </a:lnTo>
                  <a:cubicBezTo>
                    <a:pt x="467" y="722"/>
                    <a:pt x="1030" y="92"/>
                    <a:pt x="1771" y="10"/>
                  </a:cubicBezTo>
                  <a:cubicBezTo>
                    <a:pt x="1718" y="5"/>
                    <a:pt x="1661" y="0"/>
                    <a:pt x="1608" y="0"/>
                  </a:cubicBezTo>
                  <a:close/>
                </a:path>
              </a:pathLst>
            </a:custGeom>
            <a:solidFill>
              <a:srgbClr val="6D84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1403;p87"/>
            <p:cNvSpPr/>
            <p:nvPr/>
          </p:nvSpPr>
          <p:spPr>
            <a:xfrm>
              <a:off x="6336110" y="2717329"/>
              <a:ext cx="3934" cy="420"/>
            </a:xfrm>
            <a:custGeom>
              <a:avLst/>
              <a:gdLst/>
              <a:ahLst/>
              <a:cxnLst/>
              <a:rect l="l" t="t" r="r" b="b"/>
              <a:pathLst>
                <a:path w="150" h="16" extrusionOk="0">
                  <a:moveTo>
                    <a:pt x="150" y="1"/>
                  </a:moveTo>
                  <a:lnTo>
                    <a:pt x="58" y="10"/>
                  </a:lnTo>
                  <a:lnTo>
                    <a:pt x="0" y="15"/>
                  </a:lnTo>
                  <a:lnTo>
                    <a:pt x="150" y="1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rgbClr val="BBC9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1404;p87"/>
            <p:cNvSpPr/>
            <p:nvPr/>
          </p:nvSpPr>
          <p:spPr>
            <a:xfrm>
              <a:off x="6321711" y="2717329"/>
              <a:ext cx="14032" cy="17336"/>
            </a:xfrm>
            <a:custGeom>
              <a:avLst/>
              <a:gdLst/>
              <a:ahLst/>
              <a:cxnLst/>
              <a:rect l="l" t="t" r="r" b="b"/>
              <a:pathLst>
                <a:path w="535" h="661" extrusionOk="0">
                  <a:moveTo>
                    <a:pt x="1" y="1"/>
                  </a:moveTo>
                  <a:lnTo>
                    <a:pt x="1" y="328"/>
                  </a:lnTo>
                  <a:lnTo>
                    <a:pt x="342" y="660"/>
                  </a:lnTo>
                  <a:lnTo>
                    <a:pt x="535" y="463"/>
                  </a:lnTo>
                  <a:lnTo>
                    <a:pt x="395" y="328"/>
                  </a:lnTo>
                  <a:lnTo>
                    <a:pt x="395" y="15"/>
                  </a:lnTo>
                  <a:lnTo>
                    <a:pt x="203" y="15"/>
                  </a:lnTo>
                  <a:cubicBezTo>
                    <a:pt x="169" y="15"/>
                    <a:pt x="131" y="15"/>
                    <a:pt x="87" y="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BBC9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1405;p87"/>
            <p:cNvSpPr/>
            <p:nvPr/>
          </p:nvSpPr>
          <p:spPr>
            <a:xfrm>
              <a:off x="6308598" y="2651708"/>
              <a:ext cx="39394" cy="15946"/>
            </a:xfrm>
            <a:custGeom>
              <a:avLst/>
              <a:gdLst/>
              <a:ahLst/>
              <a:cxnLst/>
              <a:rect l="l" t="t" r="r" b="b"/>
              <a:pathLst>
                <a:path w="1502" h="608" extrusionOk="0">
                  <a:moveTo>
                    <a:pt x="1367" y="1"/>
                  </a:moveTo>
                  <a:lnTo>
                    <a:pt x="1290" y="68"/>
                  </a:lnTo>
                  <a:cubicBezTo>
                    <a:pt x="871" y="415"/>
                    <a:pt x="337" y="535"/>
                    <a:pt x="0" y="583"/>
                  </a:cubicBezTo>
                  <a:lnTo>
                    <a:pt x="39" y="597"/>
                  </a:lnTo>
                  <a:cubicBezTo>
                    <a:pt x="58" y="602"/>
                    <a:pt x="77" y="607"/>
                    <a:pt x="101" y="607"/>
                  </a:cubicBezTo>
                  <a:lnTo>
                    <a:pt x="106" y="607"/>
                  </a:lnTo>
                  <a:cubicBezTo>
                    <a:pt x="145" y="607"/>
                    <a:pt x="891" y="602"/>
                    <a:pt x="1502" y="217"/>
                  </a:cubicBezTo>
                  <a:cubicBezTo>
                    <a:pt x="1473" y="174"/>
                    <a:pt x="1444" y="135"/>
                    <a:pt x="1420" y="92"/>
                  </a:cubicBezTo>
                  <a:lnTo>
                    <a:pt x="1367" y="1"/>
                  </a:lnTo>
                  <a:close/>
                </a:path>
              </a:pathLst>
            </a:custGeom>
            <a:solidFill>
              <a:srgbClr val="BBC9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1406;p87"/>
            <p:cNvSpPr/>
            <p:nvPr/>
          </p:nvSpPr>
          <p:spPr>
            <a:xfrm>
              <a:off x="6296218" y="2666238"/>
              <a:ext cx="39918" cy="42803"/>
            </a:xfrm>
            <a:custGeom>
              <a:avLst/>
              <a:gdLst/>
              <a:ahLst/>
              <a:cxnLst/>
              <a:rect l="l" t="t" r="r" b="b"/>
              <a:pathLst>
                <a:path w="1522" h="1632" extrusionOk="0">
                  <a:moveTo>
                    <a:pt x="1" y="0"/>
                  </a:moveTo>
                  <a:lnTo>
                    <a:pt x="1" y="457"/>
                  </a:lnTo>
                  <a:cubicBezTo>
                    <a:pt x="1" y="1107"/>
                    <a:pt x="525" y="1631"/>
                    <a:pt x="1175" y="1631"/>
                  </a:cubicBezTo>
                  <a:lnTo>
                    <a:pt x="1521" y="1631"/>
                  </a:lnTo>
                  <a:cubicBezTo>
                    <a:pt x="891" y="1602"/>
                    <a:pt x="400" y="1083"/>
                    <a:pt x="400" y="457"/>
                  </a:cubicBezTo>
                  <a:lnTo>
                    <a:pt x="400" y="39"/>
                  </a:lnTo>
                  <a:cubicBezTo>
                    <a:pt x="270" y="48"/>
                    <a:pt x="184" y="53"/>
                    <a:pt x="174" y="53"/>
                  </a:cubicBezTo>
                  <a:lnTo>
                    <a:pt x="164" y="53"/>
                  </a:lnTo>
                  <a:cubicBezTo>
                    <a:pt x="145" y="48"/>
                    <a:pt x="131" y="48"/>
                    <a:pt x="112" y="4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BC9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1407;p87"/>
            <p:cNvSpPr/>
            <p:nvPr/>
          </p:nvSpPr>
          <p:spPr>
            <a:xfrm>
              <a:off x="6273269" y="2730338"/>
              <a:ext cx="62474" cy="46213"/>
            </a:xfrm>
            <a:custGeom>
              <a:avLst/>
              <a:gdLst/>
              <a:ahLst/>
              <a:cxnLst/>
              <a:rect l="l" t="t" r="r" b="b"/>
              <a:pathLst>
                <a:path w="2382" h="1762" extrusionOk="0">
                  <a:moveTo>
                    <a:pt x="1540" y="0"/>
                  </a:moveTo>
                  <a:lnTo>
                    <a:pt x="558" y="385"/>
                  </a:lnTo>
                  <a:lnTo>
                    <a:pt x="549" y="385"/>
                  </a:lnTo>
                  <a:cubicBezTo>
                    <a:pt x="313" y="486"/>
                    <a:pt x="125" y="669"/>
                    <a:pt x="24" y="905"/>
                  </a:cubicBezTo>
                  <a:lnTo>
                    <a:pt x="0" y="963"/>
                  </a:lnTo>
                  <a:lnTo>
                    <a:pt x="48" y="1006"/>
                  </a:lnTo>
                  <a:cubicBezTo>
                    <a:pt x="650" y="1492"/>
                    <a:pt x="1405" y="1762"/>
                    <a:pt x="2180" y="1762"/>
                  </a:cubicBezTo>
                  <a:cubicBezTo>
                    <a:pt x="2247" y="1762"/>
                    <a:pt x="2315" y="1762"/>
                    <a:pt x="2382" y="1757"/>
                  </a:cubicBezTo>
                  <a:cubicBezTo>
                    <a:pt x="1675" y="1713"/>
                    <a:pt x="996" y="1449"/>
                    <a:pt x="448" y="1006"/>
                  </a:cubicBezTo>
                  <a:lnTo>
                    <a:pt x="400" y="963"/>
                  </a:lnTo>
                  <a:lnTo>
                    <a:pt x="424" y="905"/>
                  </a:lnTo>
                  <a:cubicBezTo>
                    <a:pt x="525" y="669"/>
                    <a:pt x="712" y="486"/>
                    <a:pt x="948" y="385"/>
                  </a:cubicBezTo>
                  <a:lnTo>
                    <a:pt x="958" y="385"/>
                  </a:lnTo>
                  <a:lnTo>
                    <a:pt x="1655" y="111"/>
                  </a:lnTo>
                  <a:lnTo>
                    <a:pt x="1540" y="0"/>
                  </a:lnTo>
                  <a:close/>
                </a:path>
              </a:pathLst>
            </a:custGeom>
            <a:solidFill>
              <a:srgbClr val="7D8F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1408;p87"/>
            <p:cNvSpPr/>
            <p:nvPr/>
          </p:nvSpPr>
          <p:spPr>
            <a:xfrm>
              <a:off x="6226558" y="2433390"/>
              <a:ext cx="342793" cy="353389"/>
            </a:xfrm>
            <a:custGeom>
              <a:avLst/>
              <a:gdLst/>
              <a:ahLst/>
              <a:cxnLst/>
              <a:rect l="l" t="t" r="r" b="b"/>
              <a:pathLst>
                <a:path w="13070" h="13474" extrusionOk="0">
                  <a:moveTo>
                    <a:pt x="10500" y="727"/>
                  </a:moveTo>
                  <a:lnTo>
                    <a:pt x="12314" y="2541"/>
                  </a:lnTo>
                  <a:lnTo>
                    <a:pt x="10500" y="2541"/>
                  </a:lnTo>
                  <a:lnTo>
                    <a:pt x="10500" y="727"/>
                  </a:lnTo>
                  <a:close/>
                  <a:moveTo>
                    <a:pt x="8595" y="2050"/>
                  </a:moveTo>
                  <a:lnTo>
                    <a:pt x="10409" y="3864"/>
                  </a:lnTo>
                  <a:lnTo>
                    <a:pt x="8595" y="3864"/>
                  </a:lnTo>
                  <a:lnTo>
                    <a:pt x="8595" y="3859"/>
                  </a:lnTo>
                  <a:lnTo>
                    <a:pt x="8595" y="2050"/>
                  </a:lnTo>
                  <a:close/>
                  <a:moveTo>
                    <a:pt x="4023" y="7030"/>
                  </a:moveTo>
                  <a:cubicBezTo>
                    <a:pt x="4721" y="7030"/>
                    <a:pt x="5294" y="7666"/>
                    <a:pt x="5294" y="8440"/>
                  </a:cubicBezTo>
                  <a:lnTo>
                    <a:pt x="5294" y="8536"/>
                  </a:lnTo>
                  <a:cubicBezTo>
                    <a:pt x="5279" y="8541"/>
                    <a:pt x="5265" y="8541"/>
                    <a:pt x="5250" y="8546"/>
                  </a:cubicBezTo>
                  <a:lnTo>
                    <a:pt x="5246" y="8546"/>
                  </a:lnTo>
                  <a:cubicBezTo>
                    <a:pt x="4846" y="8450"/>
                    <a:pt x="4716" y="7868"/>
                    <a:pt x="4716" y="7863"/>
                  </a:cubicBezTo>
                  <a:cubicBezTo>
                    <a:pt x="4694" y="7752"/>
                    <a:pt x="4599" y="7690"/>
                    <a:pt x="4504" y="7690"/>
                  </a:cubicBezTo>
                  <a:cubicBezTo>
                    <a:pt x="4437" y="7690"/>
                    <a:pt x="4370" y="7721"/>
                    <a:pt x="4327" y="7786"/>
                  </a:cubicBezTo>
                  <a:cubicBezTo>
                    <a:pt x="3836" y="8532"/>
                    <a:pt x="2748" y="8536"/>
                    <a:pt x="2734" y="8536"/>
                  </a:cubicBezTo>
                  <a:cubicBezTo>
                    <a:pt x="2717" y="8544"/>
                    <a:pt x="2699" y="8547"/>
                    <a:pt x="2681" y="8547"/>
                  </a:cubicBezTo>
                  <a:cubicBezTo>
                    <a:pt x="2663" y="8547"/>
                    <a:pt x="2645" y="8544"/>
                    <a:pt x="2628" y="8536"/>
                  </a:cubicBezTo>
                  <a:lnTo>
                    <a:pt x="2628" y="8440"/>
                  </a:lnTo>
                  <a:cubicBezTo>
                    <a:pt x="2628" y="7666"/>
                    <a:pt x="3201" y="7030"/>
                    <a:pt x="3898" y="7030"/>
                  </a:cubicBezTo>
                  <a:close/>
                  <a:moveTo>
                    <a:pt x="2325" y="9090"/>
                  </a:moveTo>
                  <a:cubicBezTo>
                    <a:pt x="2344" y="9099"/>
                    <a:pt x="2368" y="9104"/>
                    <a:pt x="2392" y="9109"/>
                  </a:cubicBezTo>
                  <a:lnTo>
                    <a:pt x="2392" y="9335"/>
                  </a:lnTo>
                  <a:cubicBezTo>
                    <a:pt x="2392" y="9403"/>
                    <a:pt x="2397" y="9470"/>
                    <a:pt x="2407" y="9532"/>
                  </a:cubicBezTo>
                  <a:cubicBezTo>
                    <a:pt x="2301" y="9499"/>
                    <a:pt x="2229" y="9403"/>
                    <a:pt x="2233" y="9292"/>
                  </a:cubicBezTo>
                  <a:cubicBezTo>
                    <a:pt x="2233" y="9215"/>
                    <a:pt x="2267" y="9138"/>
                    <a:pt x="2325" y="9090"/>
                  </a:cubicBezTo>
                  <a:close/>
                  <a:moveTo>
                    <a:pt x="5597" y="9090"/>
                  </a:moveTo>
                  <a:cubicBezTo>
                    <a:pt x="5655" y="9143"/>
                    <a:pt x="5693" y="9215"/>
                    <a:pt x="5688" y="9297"/>
                  </a:cubicBezTo>
                  <a:cubicBezTo>
                    <a:pt x="5693" y="9403"/>
                    <a:pt x="5626" y="9499"/>
                    <a:pt x="5525" y="9532"/>
                  </a:cubicBezTo>
                  <a:cubicBezTo>
                    <a:pt x="5534" y="9465"/>
                    <a:pt x="5534" y="9403"/>
                    <a:pt x="5534" y="9335"/>
                  </a:cubicBezTo>
                  <a:lnTo>
                    <a:pt x="5534" y="9109"/>
                  </a:lnTo>
                  <a:cubicBezTo>
                    <a:pt x="5558" y="9104"/>
                    <a:pt x="5578" y="9099"/>
                    <a:pt x="5597" y="9090"/>
                  </a:cubicBezTo>
                  <a:close/>
                  <a:moveTo>
                    <a:pt x="4432" y="8325"/>
                  </a:moveTo>
                  <a:cubicBezTo>
                    <a:pt x="4553" y="8565"/>
                    <a:pt x="4755" y="8849"/>
                    <a:pt x="5106" y="8950"/>
                  </a:cubicBezTo>
                  <a:lnTo>
                    <a:pt x="5106" y="9335"/>
                  </a:lnTo>
                  <a:cubicBezTo>
                    <a:pt x="5106" y="9956"/>
                    <a:pt x="4654" y="10461"/>
                    <a:pt x="4096" y="10461"/>
                  </a:cubicBezTo>
                  <a:lnTo>
                    <a:pt x="3831" y="10461"/>
                  </a:lnTo>
                  <a:cubicBezTo>
                    <a:pt x="3273" y="10461"/>
                    <a:pt x="2816" y="9956"/>
                    <a:pt x="2816" y="9335"/>
                  </a:cubicBezTo>
                  <a:lnTo>
                    <a:pt x="2816" y="8965"/>
                  </a:lnTo>
                  <a:cubicBezTo>
                    <a:pt x="3080" y="8950"/>
                    <a:pt x="3874" y="8864"/>
                    <a:pt x="4432" y="8325"/>
                  </a:cubicBezTo>
                  <a:close/>
                  <a:moveTo>
                    <a:pt x="4274" y="10876"/>
                  </a:moveTo>
                  <a:lnTo>
                    <a:pt x="4274" y="11101"/>
                  </a:lnTo>
                  <a:lnTo>
                    <a:pt x="3966" y="11419"/>
                  </a:lnTo>
                  <a:lnTo>
                    <a:pt x="3672" y="11135"/>
                  </a:lnTo>
                  <a:lnTo>
                    <a:pt x="3672" y="10880"/>
                  </a:lnTo>
                  <a:cubicBezTo>
                    <a:pt x="3725" y="10885"/>
                    <a:pt x="3778" y="10889"/>
                    <a:pt x="3831" y="10889"/>
                  </a:cubicBezTo>
                  <a:lnTo>
                    <a:pt x="4096" y="10889"/>
                  </a:lnTo>
                  <a:cubicBezTo>
                    <a:pt x="4157" y="10889"/>
                    <a:pt x="4213" y="10885"/>
                    <a:pt x="4274" y="10876"/>
                  </a:cubicBezTo>
                  <a:close/>
                  <a:moveTo>
                    <a:pt x="10072" y="429"/>
                  </a:moveTo>
                  <a:lnTo>
                    <a:pt x="10072" y="2758"/>
                  </a:lnTo>
                  <a:cubicBezTo>
                    <a:pt x="10072" y="2878"/>
                    <a:pt x="10163" y="2974"/>
                    <a:pt x="10283" y="2974"/>
                  </a:cubicBezTo>
                  <a:lnTo>
                    <a:pt x="12617" y="2974"/>
                  </a:lnTo>
                  <a:lnTo>
                    <a:pt x="12617" y="11683"/>
                  </a:lnTo>
                  <a:lnTo>
                    <a:pt x="11140" y="11679"/>
                  </a:lnTo>
                  <a:lnTo>
                    <a:pt x="11140" y="4076"/>
                  </a:lnTo>
                  <a:lnTo>
                    <a:pt x="11140" y="4071"/>
                  </a:lnTo>
                  <a:lnTo>
                    <a:pt x="11140" y="4062"/>
                  </a:lnTo>
                  <a:cubicBezTo>
                    <a:pt x="11140" y="4052"/>
                    <a:pt x="11135" y="4042"/>
                    <a:pt x="11135" y="4037"/>
                  </a:cubicBezTo>
                  <a:cubicBezTo>
                    <a:pt x="11135" y="4028"/>
                    <a:pt x="11130" y="4018"/>
                    <a:pt x="11130" y="4009"/>
                  </a:cubicBezTo>
                  <a:lnTo>
                    <a:pt x="11130" y="4004"/>
                  </a:lnTo>
                  <a:cubicBezTo>
                    <a:pt x="11126" y="3994"/>
                    <a:pt x="11121" y="3985"/>
                    <a:pt x="11116" y="3980"/>
                  </a:cubicBezTo>
                  <a:cubicBezTo>
                    <a:pt x="11111" y="3970"/>
                    <a:pt x="11106" y="3961"/>
                    <a:pt x="11101" y="3956"/>
                  </a:cubicBezTo>
                  <a:lnTo>
                    <a:pt x="11097" y="3951"/>
                  </a:lnTo>
                  <a:cubicBezTo>
                    <a:pt x="11092" y="3941"/>
                    <a:pt x="11087" y="3936"/>
                    <a:pt x="11077" y="3927"/>
                  </a:cubicBezTo>
                  <a:lnTo>
                    <a:pt x="8532" y="1381"/>
                  </a:lnTo>
                  <a:cubicBezTo>
                    <a:pt x="8527" y="1377"/>
                    <a:pt x="8518" y="1367"/>
                    <a:pt x="8513" y="1362"/>
                  </a:cubicBezTo>
                  <a:lnTo>
                    <a:pt x="8508" y="1357"/>
                  </a:lnTo>
                  <a:cubicBezTo>
                    <a:pt x="8498" y="1353"/>
                    <a:pt x="8494" y="1348"/>
                    <a:pt x="8484" y="1343"/>
                  </a:cubicBezTo>
                  <a:cubicBezTo>
                    <a:pt x="8474" y="1338"/>
                    <a:pt x="8469" y="1338"/>
                    <a:pt x="8460" y="1333"/>
                  </a:cubicBezTo>
                  <a:lnTo>
                    <a:pt x="8450" y="1333"/>
                  </a:lnTo>
                  <a:cubicBezTo>
                    <a:pt x="8445" y="1333"/>
                    <a:pt x="8436" y="1328"/>
                    <a:pt x="8426" y="1328"/>
                  </a:cubicBezTo>
                  <a:lnTo>
                    <a:pt x="8402" y="1324"/>
                  </a:lnTo>
                  <a:lnTo>
                    <a:pt x="5197" y="1324"/>
                  </a:lnTo>
                  <a:lnTo>
                    <a:pt x="5197" y="429"/>
                  </a:lnTo>
                  <a:close/>
                  <a:moveTo>
                    <a:pt x="8171" y="1747"/>
                  </a:moveTo>
                  <a:lnTo>
                    <a:pt x="8171" y="4076"/>
                  </a:lnTo>
                  <a:cubicBezTo>
                    <a:pt x="8171" y="4196"/>
                    <a:pt x="8267" y="4293"/>
                    <a:pt x="8383" y="4293"/>
                  </a:cubicBezTo>
                  <a:lnTo>
                    <a:pt x="10717" y="4293"/>
                  </a:lnTo>
                  <a:lnTo>
                    <a:pt x="10717" y="13007"/>
                  </a:lnTo>
                  <a:lnTo>
                    <a:pt x="5794" y="13007"/>
                  </a:lnTo>
                  <a:cubicBezTo>
                    <a:pt x="6992" y="12367"/>
                    <a:pt x="7767" y="11140"/>
                    <a:pt x="7839" y="9783"/>
                  </a:cubicBezTo>
                  <a:lnTo>
                    <a:pt x="7839" y="9759"/>
                  </a:lnTo>
                  <a:lnTo>
                    <a:pt x="7839" y="9677"/>
                  </a:lnTo>
                  <a:lnTo>
                    <a:pt x="7839" y="9638"/>
                  </a:lnTo>
                  <a:lnTo>
                    <a:pt x="7839" y="9624"/>
                  </a:lnTo>
                  <a:lnTo>
                    <a:pt x="7839" y="9571"/>
                  </a:lnTo>
                  <a:lnTo>
                    <a:pt x="7839" y="9537"/>
                  </a:lnTo>
                  <a:lnTo>
                    <a:pt x="7839" y="9523"/>
                  </a:lnTo>
                  <a:lnTo>
                    <a:pt x="7839" y="9465"/>
                  </a:lnTo>
                  <a:lnTo>
                    <a:pt x="7839" y="9436"/>
                  </a:lnTo>
                  <a:lnTo>
                    <a:pt x="7839" y="9417"/>
                  </a:lnTo>
                  <a:lnTo>
                    <a:pt x="7839" y="9359"/>
                  </a:lnTo>
                  <a:lnTo>
                    <a:pt x="7839" y="9311"/>
                  </a:lnTo>
                  <a:cubicBezTo>
                    <a:pt x="7839" y="9297"/>
                    <a:pt x="7839" y="9277"/>
                    <a:pt x="7834" y="9253"/>
                  </a:cubicBezTo>
                  <a:lnTo>
                    <a:pt x="7834" y="9249"/>
                  </a:lnTo>
                  <a:cubicBezTo>
                    <a:pt x="7834" y="9234"/>
                    <a:pt x="7834" y="9220"/>
                    <a:pt x="7829" y="9205"/>
                  </a:cubicBezTo>
                  <a:cubicBezTo>
                    <a:pt x="7829" y="9196"/>
                    <a:pt x="7829" y="9167"/>
                    <a:pt x="7825" y="9148"/>
                  </a:cubicBezTo>
                  <a:lnTo>
                    <a:pt x="7825" y="9138"/>
                  </a:lnTo>
                  <a:cubicBezTo>
                    <a:pt x="7825" y="9128"/>
                    <a:pt x="7825" y="9114"/>
                    <a:pt x="7820" y="9099"/>
                  </a:cubicBezTo>
                  <a:cubicBezTo>
                    <a:pt x="7815" y="9090"/>
                    <a:pt x="7815" y="9061"/>
                    <a:pt x="7810" y="9042"/>
                  </a:cubicBezTo>
                  <a:lnTo>
                    <a:pt x="7810" y="9027"/>
                  </a:lnTo>
                  <a:lnTo>
                    <a:pt x="7810" y="8998"/>
                  </a:lnTo>
                  <a:cubicBezTo>
                    <a:pt x="7810" y="8979"/>
                    <a:pt x="7801" y="8960"/>
                    <a:pt x="7801" y="8941"/>
                  </a:cubicBezTo>
                  <a:lnTo>
                    <a:pt x="7791" y="8897"/>
                  </a:lnTo>
                  <a:cubicBezTo>
                    <a:pt x="7786" y="8864"/>
                    <a:pt x="7781" y="8830"/>
                    <a:pt x="7772" y="8801"/>
                  </a:cubicBezTo>
                  <a:lnTo>
                    <a:pt x="7772" y="8811"/>
                  </a:lnTo>
                  <a:cubicBezTo>
                    <a:pt x="7767" y="8777"/>
                    <a:pt x="7762" y="8743"/>
                    <a:pt x="7752" y="8710"/>
                  </a:cubicBezTo>
                  <a:lnTo>
                    <a:pt x="7743" y="8676"/>
                  </a:lnTo>
                  <a:cubicBezTo>
                    <a:pt x="7738" y="8652"/>
                    <a:pt x="7733" y="8633"/>
                    <a:pt x="7728" y="8609"/>
                  </a:cubicBezTo>
                  <a:lnTo>
                    <a:pt x="7724" y="8585"/>
                  </a:lnTo>
                  <a:lnTo>
                    <a:pt x="7724" y="8575"/>
                  </a:lnTo>
                  <a:cubicBezTo>
                    <a:pt x="7714" y="8551"/>
                    <a:pt x="7709" y="8532"/>
                    <a:pt x="7704" y="8512"/>
                  </a:cubicBezTo>
                  <a:lnTo>
                    <a:pt x="7695" y="8474"/>
                  </a:lnTo>
                  <a:cubicBezTo>
                    <a:pt x="7685" y="8455"/>
                    <a:pt x="7680" y="8435"/>
                    <a:pt x="7676" y="8416"/>
                  </a:cubicBezTo>
                  <a:lnTo>
                    <a:pt x="7661" y="8378"/>
                  </a:lnTo>
                  <a:lnTo>
                    <a:pt x="7642" y="8320"/>
                  </a:lnTo>
                  <a:lnTo>
                    <a:pt x="7632" y="8281"/>
                  </a:lnTo>
                  <a:cubicBezTo>
                    <a:pt x="7623" y="8262"/>
                    <a:pt x="7613" y="8243"/>
                    <a:pt x="7608" y="8224"/>
                  </a:cubicBezTo>
                  <a:lnTo>
                    <a:pt x="7594" y="8190"/>
                  </a:lnTo>
                  <a:lnTo>
                    <a:pt x="7570" y="8127"/>
                  </a:lnTo>
                  <a:lnTo>
                    <a:pt x="7560" y="8103"/>
                  </a:lnTo>
                  <a:lnTo>
                    <a:pt x="7560" y="8099"/>
                  </a:lnTo>
                  <a:cubicBezTo>
                    <a:pt x="7502" y="7954"/>
                    <a:pt x="7435" y="7815"/>
                    <a:pt x="7358" y="7680"/>
                  </a:cubicBezTo>
                  <a:cubicBezTo>
                    <a:pt x="7313" y="7608"/>
                    <a:pt x="7247" y="7577"/>
                    <a:pt x="7182" y="7577"/>
                  </a:cubicBezTo>
                  <a:cubicBezTo>
                    <a:pt x="7040" y="7577"/>
                    <a:pt x="6902" y="7723"/>
                    <a:pt x="6987" y="7892"/>
                  </a:cubicBezTo>
                  <a:cubicBezTo>
                    <a:pt x="7055" y="8012"/>
                    <a:pt x="7113" y="8137"/>
                    <a:pt x="7165" y="8267"/>
                  </a:cubicBezTo>
                  <a:lnTo>
                    <a:pt x="7165" y="8272"/>
                  </a:lnTo>
                  <a:lnTo>
                    <a:pt x="7170" y="8286"/>
                  </a:lnTo>
                  <a:lnTo>
                    <a:pt x="7194" y="8344"/>
                  </a:lnTo>
                  <a:lnTo>
                    <a:pt x="7204" y="8373"/>
                  </a:lnTo>
                  <a:cubicBezTo>
                    <a:pt x="7214" y="8392"/>
                    <a:pt x="7218" y="8411"/>
                    <a:pt x="7228" y="8431"/>
                  </a:cubicBezTo>
                  <a:lnTo>
                    <a:pt x="7238" y="8459"/>
                  </a:lnTo>
                  <a:lnTo>
                    <a:pt x="7257" y="8512"/>
                  </a:lnTo>
                  <a:lnTo>
                    <a:pt x="7267" y="8546"/>
                  </a:lnTo>
                  <a:lnTo>
                    <a:pt x="7281" y="8599"/>
                  </a:lnTo>
                  <a:lnTo>
                    <a:pt x="7291" y="8633"/>
                  </a:lnTo>
                  <a:cubicBezTo>
                    <a:pt x="7295" y="8647"/>
                    <a:pt x="7300" y="8666"/>
                    <a:pt x="7305" y="8686"/>
                  </a:cubicBezTo>
                  <a:lnTo>
                    <a:pt x="7315" y="8719"/>
                  </a:lnTo>
                  <a:cubicBezTo>
                    <a:pt x="7319" y="8739"/>
                    <a:pt x="7324" y="8758"/>
                    <a:pt x="7329" y="8777"/>
                  </a:cubicBezTo>
                  <a:lnTo>
                    <a:pt x="7339" y="8811"/>
                  </a:lnTo>
                  <a:cubicBezTo>
                    <a:pt x="7344" y="8840"/>
                    <a:pt x="7348" y="8868"/>
                    <a:pt x="7358" y="8897"/>
                  </a:cubicBezTo>
                  <a:lnTo>
                    <a:pt x="7358" y="8902"/>
                  </a:lnTo>
                  <a:cubicBezTo>
                    <a:pt x="7363" y="8931"/>
                    <a:pt x="7368" y="8955"/>
                    <a:pt x="7372" y="8984"/>
                  </a:cubicBezTo>
                  <a:lnTo>
                    <a:pt x="7377" y="9027"/>
                  </a:lnTo>
                  <a:cubicBezTo>
                    <a:pt x="7377" y="9042"/>
                    <a:pt x="7382" y="9056"/>
                    <a:pt x="7387" y="9075"/>
                  </a:cubicBezTo>
                  <a:lnTo>
                    <a:pt x="7392" y="9099"/>
                  </a:lnTo>
                  <a:lnTo>
                    <a:pt x="7392" y="9114"/>
                  </a:lnTo>
                  <a:cubicBezTo>
                    <a:pt x="7392" y="9133"/>
                    <a:pt x="7396" y="9148"/>
                    <a:pt x="7396" y="9167"/>
                  </a:cubicBezTo>
                  <a:cubicBezTo>
                    <a:pt x="7401" y="9186"/>
                    <a:pt x="7396" y="9186"/>
                    <a:pt x="7401" y="9196"/>
                  </a:cubicBezTo>
                  <a:lnTo>
                    <a:pt x="7401" y="9205"/>
                  </a:lnTo>
                  <a:cubicBezTo>
                    <a:pt x="7401" y="9225"/>
                    <a:pt x="7406" y="9239"/>
                    <a:pt x="7406" y="9258"/>
                  </a:cubicBezTo>
                  <a:cubicBezTo>
                    <a:pt x="7406" y="9273"/>
                    <a:pt x="7406" y="9282"/>
                    <a:pt x="7411" y="9292"/>
                  </a:cubicBezTo>
                  <a:lnTo>
                    <a:pt x="7411" y="9297"/>
                  </a:lnTo>
                  <a:cubicBezTo>
                    <a:pt x="7411" y="9316"/>
                    <a:pt x="7411" y="9330"/>
                    <a:pt x="7411" y="9350"/>
                  </a:cubicBezTo>
                  <a:cubicBezTo>
                    <a:pt x="7416" y="9364"/>
                    <a:pt x="7411" y="9379"/>
                    <a:pt x="7411" y="9393"/>
                  </a:cubicBezTo>
                  <a:lnTo>
                    <a:pt x="7411" y="9441"/>
                  </a:lnTo>
                  <a:lnTo>
                    <a:pt x="7411" y="9484"/>
                  </a:lnTo>
                  <a:lnTo>
                    <a:pt x="7411" y="9537"/>
                  </a:lnTo>
                  <a:lnTo>
                    <a:pt x="7411" y="9547"/>
                  </a:lnTo>
                  <a:lnTo>
                    <a:pt x="7411" y="9576"/>
                  </a:lnTo>
                  <a:lnTo>
                    <a:pt x="7411" y="9624"/>
                  </a:lnTo>
                  <a:lnTo>
                    <a:pt x="7411" y="9643"/>
                  </a:lnTo>
                  <a:lnTo>
                    <a:pt x="7411" y="9672"/>
                  </a:lnTo>
                  <a:lnTo>
                    <a:pt x="7411" y="9739"/>
                  </a:lnTo>
                  <a:lnTo>
                    <a:pt x="7411" y="9759"/>
                  </a:lnTo>
                  <a:lnTo>
                    <a:pt x="7411" y="9763"/>
                  </a:lnTo>
                  <a:cubicBezTo>
                    <a:pt x="7372" y="10606"/>
                    <a:pt x="7021" y="11404"/>
                    <a:pt x="6429" y="12006"/>
                  </a:cubicBezTo>
                  <a:cubicBezTo>
                    <a:pt x="6280" y="11707"/>
                    <a:pt x="6025" y="11481"/>
                    <a:pt x="5717" y="11356"/>
                  </a:cubicBezTo>
                  <a:lnTo>
                    <a:pt x="4707" y="10952"/>
                  </a:lnTo>
                  <a:lnTo>
                    <a:pt x="4707" y="10745"/>
                  </a:lnTo>
                  <a:cubicBezTo>
                    <a:pt x="5029" y="10581"/>
                    <a:pt x="5279" y="10302"/>
                    <a:pt x="5414" y="9961"/>
                  </a:cubicBezTo>
                  <a:cubicBezTo>
                    <a:pt x="5433" y="9966"/>
                    <a:pt x="5457" y="9970"/>
                    <a:pt x="5477" y="9970"/>
                  </a:cubicBezTo>
                  <a:cubicBezTo>
                    <a:pt x="5842" y="9961"/>
                    <a:pt x="6131" y="9658"/>
                    <a:pt x="6121" y="9292"/>
                  </a:cubicBezTo>
                  <a:cubicBezTo>
                    <a:pt x="6121" y="9022"/>
                    <a:pt x="5967" y="8777"/>
                    <a:pt x="5722" y="8666"/>
                  </a:cubicBezTo>
                  <a:lnTo>
                    <a:pt x="5722" y="8435"/>
                  </a:lnTo>
                  <a:cubicBezTo>
                    <a:pt x="5722" y="7425"/>
                    <a:pt x="4962" y="6602"/>
                    <a:pt x="4023" y="6602"/>
                  </a:cubicBezTo>
                  <a:lnTo>
                    <a:pt x="3903" y="6602"/>
                  </a:lnTo>
                  <a:cubicBezTo>
                    <a:pt x="2965" y="6602"/>
                    <a:pt x="2205" y="7425"/>
                    <a:pt x="2205" y="8435"/>
                  </a:cubicBezTo>
                  <a:lnTo>
                    <a:pt x="2205" y="8666"/>
                  </a:lnTo>
                  <a:cubicBezTo>
                    <a:pt x="1959" y="8777"/>
                    <a:pt x="1800" y="9022"/>
                    <a:pt x="1805" y="9292"/>
                  </a:cubicBezTo>
                  <a:cubicBezTo>
                    <a:pt x="1796" y="9653"/>
                    <a:pt x="2084" y="9956"/>
                    <a:pt x="2450" y="9966"/>
                  </a:cubicBezTo>
                  <a:cubicBezTo>
                    <a:pt x="2469" y="9966"/>
                    <a:pt x="2493" y="9961"/>
                    <a:pt x="2513" y="9956"/>
                  </a:cubicBezTo>
                  <a:cubicBezTo>
                    <a:pt x="2652" y="10302"/>
                    <a:pt x="2912" y="10586"/>
                    <a:pt x="3249" y="10750"/>
                  </a:cubicBezTo>
                  <a:lnTo>
                    <a:pt x="3249" y="10942"/>
                  </a:lnTo>
                  <a:lnTo>
                    <a:pt x="2205" y="11351"/>
                  </a:lnTo>
                  <a:cubicBezTo>
                    <a:pt x="1897" y="11472"/>
                    <a:pt x="1642" y="11703"/>
                    <a:pt x="1492" y="12001"/>
                  </a:cubicBezTo>
                  <a:cubicBezTo>
                    <a:pt x="819" y="11313"/>
                    <a:pt x="463" y="10370"/>
                    <a:pt x="511" y="9412"/>
                  </a:cubicBezTo>
                  <a:lnTo>
                    <a:pt x="511" y="9403"/>
                  </a:lnTo>
                  <a:lnTo>
                    <a:pt x="511" y="9388"/>
                  </a:lnTo>
                  <a:lnTo>
                    <a:pt x="511" y="9379"/>
                  </a:lnTo>
                  <a:cubicBezTo>
                    <a:pt x="511" y="9359"/>
                    <a:pt x="511" y="9340"/>
                    <a:pt x="516" y="9316"/>
                  </a:cubicBezTo>
                  <a:lnTo>
                    <a:pt x="516" y="9292"/>
                  </a:lnTo>
                  <a:lnTo>
                    <a:pt x="516" y="9263"/>
                  </a:lnTo>
                  <a:cubicBezTo>
                    <a:pt x="516" y="9249"/>
                    <a:pt x="516" y="9234"/>
                    <a:pt x="520" y="9220"/>
                  </a:cubicBezTo>
                  <a:cubicBezTo>
                    <a:pt x="520" y="9210"/>
                    <a:pt x="520" y="9205"/>
                    <a:pt x="520" y="9196"/>
                  </a:cubicBezTo>
                  <a:lnTo>
                    <a:pt x="520" y="9181"/>
                  </a:lnTo>
                  <a:cubicBezTo>
                    <a:pt x="520" y="9162"/>
                    <a:pt x="525" y="9148"/>
                    <a:pt x="525" y="9128"/>
                  </a:cubicBezTo>
                  <a:lnTo>
                    <a:pt x="530" y="9099"/>
                  </a:lnTo>
                  <a:lnTo>
                    <a:pt x="530" y="9085"/>
                  </a:lnTo>
                  <a:cubicBezTo>
                    <a:pt x="530" y="9071"/>
                    <a:pt x="535" y="9051"/>
                    <a:pt x="540" y="9037"/>
                  </a:cubicBezTo>
                  <a:lnTo>
                    <a:pt x="545" y="8994"/>
                  </a:lnTo>
                  <a:cubicBezTo>
                    <a:pt x="545" y="8979"/>
                    <a:pt x="554" y="8960"/>
                    <a:pt x="554" y="8945"/>
                  </a:cubicBezTo>
                  <a:lnTo>
                    <a:pt x="564" y="8902"/>
                  </a:lnTo>
                  <a:cubicBezTo>
                    <a:pt x="569" y="8888"/>
                    <a:pt x="569" y="8873"/>
                    <a:pt x="573" y="8854"/>
                  </a:cubicBezTo>
                  <a:cubicBezTo>
                    <a:pt x="578" y="8835"/>
                    <a:pt x="578" y="8825"/>
                    <a:pt x="583" y="8816"/>
                  </a:cubicBezTo>
                  <a:cubicBezTo>
                    <a:pt x="583" y="8801"/>
                    <a:pt x="588" y="8782"/>
                    <a:pt x="593" y="8767"/>
                  </a:cubicBezTo>
                  <a:lnTo>
                    <a:pt x="597" y="8748"/>
                  </a:lnTo>
                  <a:lnTo>
                    <a:pt x="602" y="8724"/>
                  </a:lnTo>
                  <a:cubicBezTo>
                    <a:pt x="607" y="8710"/>
                    <a:pt x="612" y="8690"/>
                    <a:pt x="617" y="8671"/>
                  </a:cubicBezTo>
                  <a:lnTo>
                    <a:pt x="622" y="8657"/>
                  </a:lnTo>
                  <a:lnTo>
                    <a:pt x="626" y="8638"/>
                  </a:lnTo>
                  <a:cubicBezTo>
                    <a:pt x="636" y="8609"/>
                    <a:pt x="641" y="8585"/>
                    <a:pt x="650" y="8556"/>
                  </a:cubicBezTo>
                  <a:lnTo>
                    <a:pt x="650" y="8551"/>
                  </a:lnTo>
                  <a:cubicBezTo>
                    <a:pt x="660" y="8522"/>
                    <a:pt x="670" y="8493"/>
                    <a:pt x="679" y="8469"/>
                  </a:cubicBezTo>
                  <a:lnTo>
                    <a:pt x="689" y="8440"/>
                  </a:lnTo>
                  <a:cubicBezTo>
                    <a:pt x="694" y="8421"/>
                    <a:pt x="703" y="8402"/>
                    <a:pt x="708" y="8378"/>
                  </a:cubicBezTo>
                  <a:lnTo>
                    <a:pt x="723" y="8349"/>
                  </a:lnTo>
                  <a:lnTo>
                    <a:pt x="742" y="8296"/>
                  </a:lnTo>
                  <a:lnTo>
                    <a:pt x="756" y="8262"/>
                  </a:lnTo>
                  <a:lnTo>
                    <a:pt x="775" y="8209"/>
                  </a:lnTo>
                  <a:lnTo>
                    <a:pt x="790" y="8180"/>
                  </a:lnTo>
                  <a:lnTo>
                    <a:pt x="814" y="8127"/>
                  </a:lnTo>
                  <a:lnTo>
                    <a:pt x="828" y="8099"/>
                  </a:lnTo>
                  <a:lnTo>
                    <a:pt x="852" y="8046"/>
                  </a:lnTo>
                  <a:lnTo>
                    <a:pt x="867" y="8017"/>
                  </a:lnTo>
                  <a:lnTo>
                    <a:pt x="896" y="7964"/>
                  </a:lnTo>
                  <a:lnTo>
                    <a:pt x="905" y="7949"/>
                  </a:lnTo>
                  <a:lnTo>
                    <a:pt x="905" y="7945"/>
                  </a:lnTo>
                  <a:cubicBezTo>
                    <a:pt x="1064" y="7641"/>
                    <a:pt x="1271" y="7367"/>
                    <a:pt x="1516" y="7127"/>
                  </a:cubicBezTo>
                  <a:lnTo>
                    <a:pt x="1521" y="7122"/>
                  </a:lnTo>
                  <a:lnTo>
                    <a:pt x="1531" y="7107"/>
                  </a:lnTo>
                  <a:lnTo>
                    <a:pt x="1545" y="7098"/>
                  </a:lnTo>
                  <a:lnTo>
                    <a:pt x="1574" y="7069"/>
                  </a:lnTo>
                  <a:lnTo>
                    <a:pt x="1593" y="7050"/>
                  </a:lnTo>
                  <a:lnTo>
                    <a:pt x="1613" y="7035"/>
                  </a:lnTo>
                  <a:lnTo>
                    <a:pt x="1637" y="7011"/>
                  </a:lnTo>
                  <a:lnTo>
                    <a:pt x="1661" y="6992"/>
                  </a:lnTo>
                  <a:lnTo>
                    <a:pt x="1670" y="6982"/>
                  </a:lnTo>
                  <a:lnTo>
                    <a:pt x="1699" y="6953"/>
                  </a:lnTo>
                  <a:lnTo>
                    <a:pt x="1723" y="6934"/>
                  </a:lnTo>
                  <a:lnTo>
                    <a:pt x="1733" y="6929"/>
                  </a:lnTo>
                  <a:lnTo>
                    <a:pt x="1767" y="6900"/>
                  </a:lnTo>
                  <a:lnTo>
                    <a:pt x="1800" y="6872"/>
                  </a:lnTo>
                  <a:lnTo>
                    <a:pt x="1834" y="6848"/>
                  </a:lnTo>
                  <a:lnTo>
                    <a:pt x="1868" y="6823"/>
                  </a:lnTo>
                  <a:lnTo>
                    <a:pt x="1901" y="6795"/>
                  </a:lnTo>
                  <a:lnTo>
                    <a:pt x="1935" y="6771"/>
                  </a:lnTo>
                  <a:lnTo>
                    <a:pt x="1974" y="6746"/>
                  </a:lnTo>
                  <a:lnTo>
                    <a:pt x="2007" y="6722"/>
                  </a:lnTo>
                  <a:lnTo>
                    <a:pt x="2041" y="6698"/>
                  </a:lnTo>
                  <a:lnTo>
                    <a:pt x="2079" y="6674"/>
                  </a:lnTo>
                  <a:lnTo>
                    <a:pt x="2113" y="6650"/>
                  </a:lnTo>
                  <a:lnTo>
                    <a:pt x="2152" y="6626"/>
                  </a:lnTo>
                  <a:lnTo>
                    <a:pt x="2190" y="6607"/>
                  </a:lnTo>
                  <a:lnTo>
                    <a:pt x="2224" y="6583"/>
                  </a:lnTo>
                  <a:lnTo>
                    <a:pt x="2262" y="6564"/>
                  </a:lnTo>
                  <a:lnTo>
                    <a:pt x="2267" y="6564"/>
                  </a:lnTo>
                  <a:lnTo>
                    <a:pt x="2301" y="6544"/>
                  </a:lnTo>
                  <a:lnTo>
                    <a:pt x="2330" y="6530"/>
                  </a:lnTo>
                  <a:lnTo>
                    <a:pt x="2339" y="6525"/>
                  </a:lnTo>
                  <a:lnTo>
                    <a:pt x="2373" y="6506"/>
                  </a:lnTo>
                  <a:lnTo>
                    <a:pt x="2402" y="6491"/>
                  </a:lnTo>
                  <a:lnTo>
                    <a:pt x="2426" y="6482"/>
                  </a:lnTo>
                  <a:lnTo>
                    <a:pt x="2450" y="6467"/>
                  </a:lnTo>
                  <a:lnTo>
                    <a:pt x="2479" y="6453"/>
                  </a:lnTo>
                  <a:lnTo>
                    <a:pt x="2503" y="6443"/>
                  </a:lnTo>
                  <a:lnTo>
                    <a:pt x="2532" y="6429"/>
                  </a:lnTo>
                  <a:lnTo>
                    <a:pt x="2570" y="6414"/>
                  </a:lnTo>
                  <a:lnTo>
                    <a:pt x="2575" y="6414"/>
                  </a:lnTo>
                  <a:lnTo>
                    <a:pt x="2628" y="6390"/>
                  </a:lnTo>
                  <a:lnTo>
                    <a:pt x="2686" y="6366"/>
                  </a:lnTo>
                  <a:lnTo>
                    <a:pt x="2705" y="6357"/>
                  </a:lnTo>
                  <a:lnTo>
                    <a:pt x="2734" y="6347"/>
                  </a:lnTo>
                  <a:lnTo>
                    <a:pt x="2768" y="6338"/>
                  </a:lnTo>
                  <a:lnTo>
                    <a:pt x="2796" y="6328"/>
                  </a:lnTo>
                  <a:lnTo>
                    <a:pt x="2816" y="6318"/>
                  </a:lnTo>
                  <a:lnTo>
                    <a:pt x="2849" y="6309"/>
                  </a:lnTo>
                  <a:lnTo>
                    <a:pt x="2873" y="6299"/>
                  </a:lnTo>
                  <a:lnTo>
                    <a:pt x="2897" y="6294"/>
                  </a:lnTo>
                  <a:lnTo>
                    <a:pt x="2931" y="6280"/>
                  </a:lnTo>
                  <a:lnTo>
                    <a:pt x="2979" y="6265"/>
                  </a:lnTo>
                  <a:cubicBezTo>
                    <a:pt x="3008" y="6280"/>
                    <a:pt x="3037" y="6285"/>
                    <a:pt x="3066" y="6285"/>
                  </a:cubicBezTo>
                  <a:cubicBezTo>
                    <a:pt x="3128" y="6285"/>
                    <a:pt x="3191" y="6256"/>
                    <a:pt x="3229" y="6203"/>
                  </a:cubicBezTo>
                  <a:lnTo>
                    <a:pt x="3268" y="6198"/>
                  </a:lnTo>
                  <a:lnTo>
                    <a:pt x="3278" y="6198"/>
                  </a:lnTo>
                  <a:lnTo>
                    <a:pt x="3311" y="6188"/>
                  </a:lnTo>
                  <a:lnTo>
                    <a:pt x="3359" y="6179"/>
                  </a:lnTo>
                  <a:lnTo>
                    <a:pt x="3403" y="6174"/>
                  </a:lnTo>
                  <a:lnTo>
                    <a:pt x="3451" y="6169"/>
                  </a:lnTo>
                  <a:lnTo>
                    <a:pt x="3489" y="6159"/>
                  </a:lnTo>
                  <a:lnTo>
                    <a:pt x="3537" y="6155"/>
                  </a:lnTo>
                  <a:lnTo>
                    <a:pt x="3576" y="6150"/>
                  </a:lnTo>
                  <a:lnTo>
                    <a:pt x="3624" y="6145"/>
                  </a:lnTo>
                  <a:lnTo>
                    <a:pt x="3667" y="6145"/>
                  </a:lnTo>
                  <a:lnTo>
                    <a:pt x="3715" y="6140"/>
                  </a:lnTo>
                  <a:lnTo>
                    <a:pt x="4028" y="6140"/>
                  </a:lnTo>
                  <a:lnTo>
                    <a:pt x="4120" y="6145"/>
                  </a:lnTo>
                  <a:lnTo>
                    <a:pt x="4211" y="6150"/>
                  </a:lnTo>
                  <a:lnTo>
                    <a:pt x="4250" y="6150"/>
                  </a:lnTo>
                  <a:lnTo>
                    <a:pt x="4298" y="6155"/>
                  </a:lnTo>
                  <a:lnTo>
                    <a:pt x="4351" y="6159"/>
                  </a:lnTo>
                  <a:lnTo>
                    <a:pt x="4389" y="6164"/>
                  </a:lnTo>
                  <a:lnTo>
                    <a:pt x="4413" y="6169"/>
                  </a:lnTo>
                  <a:lnTo>
                    <a:pt x="4442" y="6169"/>
                  </a:lnTo>
                  <a:lnTo>
                    <a:pt x="4481" y="6179"/>
                  </a:lnTo>
                  <a:lnTo>
                    <a:pt x="4509" y="6184"/>
                  </a:lnTo>
                  <a:lnTo>
                    <a:pt x="4524" y="6184"/>
                  </a:lnTo>
                  <a:lnTo>
                    <a:pt x="4567" y="6188"/>
                  </a:lnTo>
                  <a:lnTo>
                    <a:pt x="4601" y="6198"/>
                  </a:lnTo>
                  <a:lnTo>
                    <a:pt x="4610" y="6198"/>
                  </a:lnTo>
                  <a:lnTo>
                    <a:pt x="4659" y="6208"/>
                  </a:lnTo>
                  <a:lnTo>
                    <a:pt x="4697" y="6217"/>
                  </a:lnTo>
                  <a:lnTo>
                    <a:pt x="4745" y="6227"/>
                  </a:lnTo>
                  <a:lnTo>
                    <a:pt x="4784" y="6236"/>
                  </a:lnTo>
                  <a:lnTo>
                    <a:pt x="4832" y="6246"/>
                  </a:lnTo>
                  <a:lnTo>
                    <a:pt x="4870" y="6261"/>
                  </a:lnTo>
                  <a:lnTo>
                    <a:pt x="4914" y="6270"/>
                  </a:lnTo>
                  <a:lnTo>
                    <a:pt x="4957" y="6285"/>
                  </a:lnTo>
                  <a:lnTo>
                    <a:pt x="5000" y="6299"/>
                  </a:lnTo>
                  <a:lnTo>
                    <a:pt x="5039" y="6309"/>
                  </a:lnTo>
                  <a:lnTo>
                    <a:pt x="5082" y="6323"/>
                  </a:lnTo>
                  <a:lnTo>
                    <a:pt x="5120" y="6338"/>
                  </a:lnTo>
                  <a:lnTo>
                    <a:pt x="5164" y="6352"/>
                  </a:lnTo>
                  <a:lnTo>
                    <a:pt x="5173" y="6357"/>
                  </a:lnTo>
                  <a:lnTo>
                    <a:pt x="5202" y="6371"/>
                  </a:lnTo>
                  <a:lnTo>
                    <a:pt x="5236" y="6381"/>
                  </a:lnTo>
                  <a:lnTo>
                    <a:pt x="5260" y="6390"/>
                  </a:lnTo>
                  <a:lnTo>
                    <a:pt x="5284" y="6400"/>
                  </a:lnTo>
                  <a:lnTo>
                    <a:pt x="5318" y="6419"/>
                  </a:lnTo>
                  <a:lnTo>
                    <a:pt x="5337" y="6424"/>
                  </a:lnTo>
                  <a:lnTo>
                    <a:pt x="5366" y="6439"/>
                  </a:lnTo>
                  <a:lnTo>
                    <a:pt x="5395" y="6453"/>
                  </a:lnTo>
                  <a:lnTo>
                    <a:pt x="5419" y="6463"/>
                  </a:lnTo>
                  <a:lnTo>
                    <a:pt x="5443" y="6472"/>
                  </a:lnTo>
                  <a:lnTo>
                    <a:pt x="5477" y="6491"/>
                  </a:lnTo>
                  <a:lnTo>
                    <a:pt x="5501" y="6501"/>
                  </a:lnTo>
                  <a:lnTo>
                    <a:pt x="5520" y="6511"/>
                  </a:lnTo>
                  <a:lnTo>
                    <a:pt x="5573" y="6540"/>
                  </a:lnTo>
                  <a:lnTo>
                    <a:pt x="5626" y="6568"/>
                  </a:lnTo>
                  <a:lnTo>
                    <a:pt x="5635" y="6573"/>
                  </a:lnTo>
                  <a:lnTo>
                    <a:pt x="5669" y="6593"/>
                  </a:lnTo>
                  <a:lnTo>
                    <a:pt x="5698" y="6612"/>
                  </a:lnTo>
                  <a:lnTo>
                    <a:pt x="5717" y="6621"/>
                  </a:lnTo>
                  <a:lnTo>
                    <a:pt x="5746" y="6641"/>
                  </a:lnTo>
                  <a:lnTo>
                    <a:pt x="5770" y="6655"/>
                  </a:lnTo>
                  <a:lnTo>
                    <a:pt x="5794" y="6670"/>
                  </a:lnTo>
                  <a:lnTo>
                    <a:pt x="5818" y="6684"/>
                  </a:lnTo>
                  <a:lnTo>
                    <a:pt x="5852" y="6708"/>
                  </a:lnTo>
                  <a:lnTo>
                    <a:pt x="5857" y="6713"/>
                  </a:lnTo>
                  <a:lnTo>
                    <a:pt x="5890" y="6732"/>
                  </a:lnTo>
                  <a:lnTo>
                    <a:pt x="5919" y="6751"/>
                  </a:lnTo>
                  <a:lnTo>
                    <a:pt x="5934" y="6761"/>
                  </a:lnTo>
                  <a:lnTo>
                    <a:pt x="5958" y="6780"/>
                  </a:lnTo>
                  <a:lnTo>
                    <a:pt x="5991" y="6804"/>
                  </a:lnTo>
                  <a:lnTo>
                    <a:pt x="5996" y="6809"/>
                  </a:lnTo>
                  <a:lnTo>
                    <a:pt x="6030" y="6833"/>
                  </a:lnTo>
                  <a:lnTo>
                    <a:pt x="6064" y="6857"/>
                  </a:lnTo>
                  <a:lnTo>
                    <a:pt x="6097" y="6886"/>
                  </a:lnTo>
                  <a:lnTo>
                    <a:pt x="6131" y="6910"/>
                  </a:lnTo>
                  <a:lnTo>
                    <a:pt x="6165" y="6939"/>
                  </a:lnTo>
                  <a:lnTo>
                    <a:pt x="6198" y="6968"/>
                  </a:lnTo>
                  <a:lnTo>
                    <a:pt x="6227" y="6997"/>
                  </a:lnTo>
                  <a:lnTo>
                    <a:pt x="6261" y="7026"/>
                  </a:lnTo>
                  <a:lnTo>
                    <a:pt x="6290" y="7050"/>
                  </a:lnTo>
                  <a:lnTo>
                    <a:pt x="6295" y="7050"/>
                  </a:lnTo>
                  <a:lnTo>
                    <a:pt x="6323" y="7079"/>
                  </a:lnTo>
                  <a:lnTo>
                    <a:pt x="6352" y="7107"/>
                  </a:lnTo>
                  <a:lnTo>
                    <a:pt x="6362" y="7117"/>
                  </a:lnTo>
                  <a:lnTo>
                    <a:pt x="6386" y="7141"/>
                  </a:lnTo>
                  <a:lnTo>
                    <a:pt x="6415" y="7170"/>
                  </a:lnTo>
                  <a:lnTo>
                    <a:pt x="6444" y="7199"/>
                  </a:lnTo>
                  <a:lnTo>
                    <a:pt x="6468" y="7223"/>
                  </a:lnTo>
                  <a:lnTo>
                    <a:pt x="6473" y="7232"/>
                  </a:lnTo>
                  <a:cubicBezTo>
                    <a:pt x="6518" y="7277"/>
                    <a:pt x="6568" y="7295"/>
                    <a:pt x="6617" y="7295"/>
                  </a:cubicBezTo>
                  <a:cubicBezTo>
                    <a:pt x="6777" y="7295"/>
                    <a:pt x="6918" y="7097"/>
                    <a:pt x="6785" y="6939"/>
                  </a:cubicBezTo>
                  <a:lnTo>
                    <a:pt x="6781" y="6934"/>
                  </a:lnTo>
                  <a:lnTo>
                    <a:pt x="6752" y="6905"/>
                  </a:lnTo>
                  <a:lnTo>
                    <a:pt x="6718" y="6872"/>
                  </a:lnTo>
                  <a:lnTo>
                    <a:pt x="6684" y="6838"/>
                  </a:lnTo>
                  <a:lnTo>
                    <a:pt x="6660" y="6814"/>
                  </a:lnTo>
                  <a:lnTo>
                    <a:pt x="6651" y="6804"/>
                  </a:lnTo>
                  <a:lnTo>
                    <a:pt x="6617" y="6771"/>
                  </a:lnTo>
                  <a:lnTo>
                    <a:pt x="6583" y="6737"/>
                  </a:lnTo>
                  <a:lnTo>
                    <a:pt x="6545" y="6703"/>
                  </a:lnTo>
                  <a:lnTo>
                    <a:pt x="6511" y="6670"/>
                  </a:lnTo>
                  <a:lnTo>
                    <a:pt x="6477" y="6641"/>
                  </a:lnTo>
                  <a:lnTo>
                    <a:pt x="6439" y="6612"/>
                  </a:lnTo>
                  <a:lnTo>
                    <a:pt x="6400" y="6578"/>
                  </a:lnTo>
                  <a:lnTo>
                    <a:pt x="6367" y="6549"/>
                  </a:lnTo>
                  <a:lnTo>
                    <a:pt x="6328" y="6520"/>
                  </a:lnTo>
                  <a:lnTo>
                    <a:pt x="6290" y="6491"/>
                  </a:lnTo>
                  <a:lnTo>
                    <a:pt x="6251" y="6463"/>
                  </a:lnTo>
                  <a:lnTo>
                    <a:pt x="6246" y="6458"/>
                  </a:lnTo>
                  <a:lnTo>
                    <a:pt x="6213" y="6434"/>
                  </a:lnTo>
                  <a:lnTo>
                    <a:pt x="6179" y="6410"/>
                  </a:lnTo>
                  <a:lnTo>
                    <a:pt x="6169" y="6400"/>
                  </a:lnTo>
                  <a:lnTo>
                    <a:pt x="6131" y="6376"/>
                  </a:lnTo>
                  <a:lnTo>
                    <a:pt x="6097" y="6352"/>
                  </a:lnTo>
                  <a:lnTo>
                    <a:pt x="6092" y="6352"/>
                  </a:lnTo>
                  <a:lnTo>
                    <a:pt x="6054" y="6328"/>
                  </a:lnTo>
                  <a:lnTo>
                    <a:pt x="6020" y="6309"/>
                  </a:lnTo>
                  <a:lnTo>
                    <a:pt x="6001" y="6294"/>
                  </a:lnTo>
                  <a:lnTo>
                    <a:pt x="5967" y="6275"/>
                  </a:lnTo>
                  <a:lnTo>
                    <a:pt x="5938" y="6256"/>
                  </a:lnTo>
                  <a:lnTo>
                    <a:pt x="5919" y="6246"/>
                  </a:lnTo>
                  <a:lnTo>
                    <a:pt x="5886" y="6227"/>
                  </a:lnTo>
                  <a:lnTo>
                    <a:pt x="5842" y="6203"/>
                  </a:lnTo>
                  <a:lnTo>
                    <a:pt x="5837" y="6198"/>
                  </a:lnTo>
                  <a:lnTo>
                    <a:pt x="5799" y="6164"/>
                  </a:lnTo>
                  <a:lnTo>
                    <a:pt x="5741" y="6131"/>
                  </a:lnTo>
                  <a:lnTo>
                    <a:pt x="5712" y="6116"/>
                  </a:lnTo>
                  <a:lnTo>
                    <a:pt x="5693" y="6107"/>
                  </a:lnTo>
                  <a:lnTo>
                    <a:pt x="5655" y="6087"/>
                  </a:lnTo>
                  <a:lnTo>
                    <a:pt x="5626" y="6073"/>
                  </a:lnTo>
                  <a:lnTo>
                    <a:pt x="5602" y="6063"/>
                  </a:lnTo>
                  <a:lnTo>
                    <a:pt x="5563" y="6044"/>
                  </a:lnTo>
                  <a:lnTo>
                    <a:pt x="5534" y="6030"/>
                  </a:lnTo>
                  <a:lnTo>
                    <a:pt x="5515" y="6025"/>
                  </a:lnTo>
                  <a:lnTo>
                    <a:pt x="5472" y="6005"/>
                  </a:lnTo>
                  <a:lnTo>
                    <a:pt x="5443" y="5996"/>
                  </a:lnTo>
                  <a:lnTo>
                    <a:pt x="5419" y="5981"/>
                  </a:lnTo>
                  <a:lnTo>
                    <a:pt x="5380" y="5972"/>
                  </a:lnTo>
                  <a:lnTo>
                    <a:pt x="5351" y="5957"/>
                  </a:lnTo>
                  <a:lnTo>
                    <a:pt x="5337" y="5953"/>
                  </a:lnTo>
                  <a:lnTo>
                    <a:pt x="5289" y="5933"/>
                  </a:lnTo>
                  <a:lnTo>
                    <a:pt x="5246" y="5919"/>
                  </a:lnTo>
                  <a:lnTo>
                    <a:pt x="5197" y="5904"/>
                  </a:lnTo>
                  <a:lnTo>
                    <a:pt x="5154" y="5890"/>
                  </a:lnTo>
                  <a:lnTo>
                    <a:pt x="5101" y="5871"/>
                  </a:lnTo>
                  <a:lnTo>
                    <a:pt x="5058" y="5856"/>
                  </a:lnTo>
                  <a:lnTo>
                    <a:pt x="5005" y="5842"/>
                  </a:lnTo>
                  <a:lnTo>
                    <a:pt x="4962" y="5832"/>
                  </a:lnTo>
                  <a:lnTo>
                    <a:pt x="4909" y="5818"/>
                  </a:lnTo>
                  <a:lnTo>
                    <a:pt x="4865" y="5808"/>
                  </a:lnTo>
                  <a:lnTo>
                    <a:pt x="4813" y="5794"/>
                  </a:lnTo>
                  <a:lnTo>
                    <a:pt x="4764" y="5784"/>
                  </a:lnTo>
                  <a:lnTo>
                    <a:pt x="4711" y="5775"/>
                  </a:lnTo>
                  <a:lnTo>
                    <a:pt x="4702" y="5775"/>
                  </a:lnTo>
                  <a:lnTo>
                    <a:pt x="4668" y="5765"/>
                  </a:lnTo>
                  <a:lnTo>
                    <a:pt x="4615" y="5760"/>
                  </a:lnTo>
                  <a:lnTo>
                    <a:pt x="4606" y="5760"/>
                  </a:lnTo>
                  <a:lnTo>
                    <a:pt x="4567" y="5750"/>
                  </a:lnTo>
                  <a:lnTo>
                    <a:pt x="4519" y="5746"/>
                  </a:lnTo>
                  <a:lnTo>
                    <a:pt x="4495" y="5741"/>
                  </a:lnTo>
                  <a:lnTo>
                    <a:pt x="4466" y="5736"/>
                  </a:lnTo>
                  <a:lnTo>
                    <a:pt x="4423" y="5731"/>
                  </a:lnTo>
                  <a:lnTo>
                    <a:pt x="4365" y="5726"/>
                  </a:lnTo>
                  <a:lnTo>
                    <a:pt x="4307" y="5722"/>
                  </a:lnTo>
                  <a:lnTo>
                    <a:pt x="4264" y="5722"/>
                  </a:lnTo>
                  <a:lnTo>
                    <a:pt x="4163" y="5712"/>
                  </a:lnTo>
                  <a:lnTo>
                    <a:pt x="3653" y="5712"/>
                  </a:lnTo>
                  <a:lnTo>
                    <a:pt x="3605" y="5717"/>
                  </a:lnTo>
                  <a:lnTo>
                    <a:pt x="3552" y="5722"/>
                  </a:lnTo>
                  <a:lnTo>
                    <a:pt x="3509" y="5726"/>
                  </a:lnTo>
                  <a:lnTo>
                    <a:pt x="3504" y="5726"/>
                  </a:lnTo>
                  <a:lnTo>
                    <a:pt x="3451" y="5736"/>
                  </a:lnTo>
                  <a:lnTo>
                    <a:pt x="3403" y="5741"/>
                  </a:lnTo>
                  <a:lnTo>
                    <a:pt x="3355" y="5750"/>
                  </a:lnTo>
                  <a:lnTo>
                    <a:pt x="3306" y="5755"/>
                  </a:lnTo>
                  <a:lnTo>
                    <a:pt x="3297" y="5755"/>
                  </a:lnTo>
                  <a:lnTo>
                    <a:pt x="3287" y="1747"/>
                  </a:lnTo>
                  <a:close/>
                  <a:moveTo>
                    <a:pt x="4606" y="11371"/>
                  </a:moveTo>
                  <a:lnTo>
                    <a:pt x="5558" y="11751"/>
                  </a:lnTo>
                  <a:lnTo>
                    <a:pt x="5568" y="11756"/>
                  </a:lnTo>
                  <a:cubicBezTo>
                    <a:pt x="5813" y="11857"/>
                    <a:pt x="6001" y="12054"/>
                    <a:pt x="6092" y="12299"/>
                  </a:cubicBezTo>
                  <a:cubicBezTo>
                    <a:pt x="5611" y="12679"/>
                    <a:pt x="5043" y="12920"/>
                    <a:pt x="4442" y="13007"/>
                  </a:cubicBezTo>
                  <a:lnTo>
                    <a:pt x="3841" y="13007"/>
                  </a:lnTo>
                  <a:cubicBezTo>
                    <a:pt x="3807" y="13007"/>
                    <a:pt x="3768" y="13016"/>
                    <a:pt x="3740" y="13035"/>
                  </a:cubicBezTo>
                  <a:cubicBezTo>
                    <a:pt x="3042" y="12992"/>
                    <a:pt x="2373" y="12732"/>
                    <a:pt x="1820" y="12299"/>
                  </a:cubicBezTo>
                  <a:cubicBezTo>
                    <a:pt x="1829" y="12290"/>
                    <a:pt x="1834" y="12280"/>
                    <a:pt x="1839" y="12270"/>
                  </a:cubicBezTo>
                  <a:cubicBezTo>
                    <a:pt x="1930" y="12035"/>
                    <a:pt x="2113" y="11852"/>
                    <a:pt x="2344" y="11756"/>
                  </a:cubicBezTo>
                  <a:lnTo>
                    <a:pt x="2354" y="11751"/>
                  </a:lnTo>
                  <a:lnTo>
                    <a:pt x="3311" y="11380"/>
                  </a:lnTo>
                  <a:lnTo>
                    <a:pt x="3821" y="11876"/>
                  </a:lnTo>
                  <a:cubicBezTo>
                    <a:pt x="3860" y="11914"/>
                    <a:pt x="3918" y="11938"/>
                    <a:pt x="3970" y="11938"/>
                  </a:cubicBezTo>
                  <a:lnTo>
                    <a:pt x="3975" y="11938"/>
                  </a:lnTo>
                  <a:cubicBezTo>
                    <a:pt x="4033" y="11938"/>
                    <a:pt x="4086" y="11914"/>
                    <a:pt x="4124" y="11871"/>
                  </a:cubicBezTo>
                  <a:lnTo>
                    <a:pt x="4606" y="11371"/>
                  </a:lnTo>
                  <a:close/>
                  <a:moveTo>
                    <a:pt x="4986" y="0"/>
                  </a:moveTo>
                  <a:cubicBezTo>
                    <a:pt x="4865" y="0"/>
                    <a:pt x="4769" y="97"/>
                    <a:pt x="4769" y="217"/>
                  </a:cubicBezTo>
                  <a:lnTo>
                    <a:pt x="4769" y="1324"/>
                  </a:lnTo>
                  <a:lnTo>
                    <a:pt x="3075" y="1324"/>
                  </a:lnTo>
                  <a:cubicBezTo>
                    <a:pt x="2960" y="1324"/>
                    <a:pt x="2864" y="1420"/>
                    <a:pt x="2864" y="1540"/>
                  </a:cubicBezTo>
                  <a:lnTo>
                    <a:pt x="2873" y="5861"/>
                  </a:lnTo>
                  <a:lnTo>
                    <a:pt x="2859" y="5866"/>
                  </a:lnTo>
                  <a:lnTo>
                    <a:pt x="2825" y="5876"/>
                  </a:lnTo>
                  <a:lnTo>
                    <a:pt x="2787" y="5890"/>
                  </a:lnTo>
                  <a:lnTo>
                    <a:pt x="2763" y="5895"/>
                  </a:lnTo>
                  <a:lnTo>
                    <a:pt x="2734" y="5904"/>
                  </a:lnTo>
                  <a:lnTo>
                    <a:pt x="2695" y="5919"/>
                  </a:lnTo>
                  <a:lnTo>
                    <a:pt x="2676" y="5929"/>
                  </a:lnTo>
                  <a:lnTo>
                    <a:pt x="2642" y="5938"/>
                  </a:lnTo>
                  <a:lnTo>
                    <a:pt x="2604" y="5953"/>
                  </a:lnTo>
                  <a:lnTo>
                    <a:pt x="2580" y="5962"/>
                  </a:lnTo>
                  <a:lnTo>
                    <a:pt x="2551" y="5972"/>
                  </a:lnTo>
                  <a:lnTo>
                    <a:pt x="2488" y="6001"/>
                  </a:lnTo>
                  <a:lnTo>
                    <a:pt x="2426" y="6025"/>
                  </a:lnTo>
                  <a:lnTo>
                    <a:pt x="2421" y="6025"/>
                  </a:lnTo>
                  <a:lnTo>
                    <a:pt x="2378" y="6044"/>
                  </a:lnTo>
                  <a:lnTo>
                    <a:pt x="2339" y="6063"/>
                  </a:lnTo>
                  <a:lnTo>
                    <a:pt x="2325" y="6068"/>
                  </a:lnTo>
                  <a:lnTo>
                    <a:pt x="2286" y="6087"/>
                  </a:lnTo>
                  <a:lnTo>
                    <a:pt x="2253" y="6102"/>
                  </a:lnTo>
                  <a:lnTo>
                    <a:pt x="2233" y="6111"/>
                  </a:lnTo>
                  <a:lnTo>
                    <a:pt x="2200" y="6131"/>
                  </a:lnTo>
                  <a:lnTo>
                    <a:pt x="2161" y="6150"/>
                  </a:lnTo>
                  <a:lnTo>
                    <a:pt x="2152" y="6155"/>
                  </a:lnTo>
                  <a:lnTo>
                    <a:pt x="2113" y="6174"/>
                  </a:lnTo>
                  <a:lnTo>
                    <a:pt x="2075" y="6198"/>
                  </a:lnTo>
                  <a:lnTo>
                    <a:pt x="2031" y="6222"/>
                  </a:lnTo>
                  <a:lnTo>
                    <a:pt x="1988" y="6246"/>
                  </a:lnTo>
                  <a:lnTo>
                    <a:pt x="1950" y="6270"/>
                  </a:lnTo>
                  <a:lnTo>
                    <a:pt x="1906" y="6294"/>
                  </a:lnTo>
                  <a:lnTo>
                    <a:pt x="1868" y="6318"/>
                  </a:lnTo>
                  <a:lnTo>
                    <a:pt x="1824" y="6347"/>
                  </a:lnTo>
                  <a:lnTo>
                    <a:pt x="1786" y="6371"/>
                  </a:lnTo>
                  <a:lnTo>
                    <a:pt x="1747" y="6400"/>
                  </a:lnTo>
                  <a:lnTo>
                    <a:pt x="1709" y="6429"/>
                  </a:lnTo>
                  <a:lnTo>
                    <a:pt x="1670" y="6458"/>
                  </a:lnTo>
                  <a:lnTo>
                    <a:pt x="1632" y="6487"/>
                  </a:lnTo>
                  <a:lnTo>
                    <a:pt x="1593" y="6516"/>
                  </a:lnTo>
                  <a:lnTo>
                    <a:pt x="1555" y="6544"/>
                  </a:lnTo>
                  <a:lnTo>
                    <a:pt x="1516" y="6573"/>
                  </a:lnTo>
                  <a:lnTo>
                    <a:pt x="1478" y="6607"/>
                  </a:lnTo>
                  <a:lnTo>
                    <a:pt x="1473" y="6612"/>
                  </a:lnTo>
                  <a:lnTo>
                    <a:pt x="1444" y="6636"/>
                  </a:lnTo>
                  <a:lnTo>
                    <a:pt x="1406" y="6670"/>
                  </a:lnTo>
                  <a:lnTo>
                    <a:pt x="1401" y="6674"/>
                  </a:lnTo>
                  <a:lnTo>
                    <a:pt x="1372" y="6698"/>
                  </a:lnTo>
                  <a:lnTo>
                    <a:pt x="1338" y="6727"/>
                  </a:lnTo>
                  <a:lnTo>
                    <a:pt x="1329" y="6742"/>
                  </a:lnTo>
                  <a:lnTo>
                    <a:pt x="1300" y="6766"/>
                  </a:lnTo>
                  <a:lnTo>
                    <a:pt x="1266" y="6795"/>
                  </a:lnTo>
                  <a:lnTo>
                    <a:pt x="1257" y="6804"/>
                  </a:lnTo>
                  <a:lnTo>
                    <a:pt x="1237" y="6828"/>
                  </a:lnTo>
                  <a:lnTo>
                    <a:pt x="1233" y="6833"/>
                  </a:lnTo>
                  <a:cubicBezTo>
                    <a:pt x="958" y="7103"/>
                    <a:pt x="732" y="7406"/>
                    <a:pt x="549" y="7743"/>
                  </a:cubicBezTo>
                  <a:lnTo>
                    <a:pt x="545" y="7747"/>
                  </a:lnTo>
                  <a:lnTo>
                    <a:pt x="540" y="7762"/>
                  </a:lnTo>
                  <a:lnTo>
                    <a:pt x="540" y="7767"/>
                  </a:lnTo>
                  <a:lnTo>
                    <a:pt x="506" y="7829"/>
                  </a:lnTo>
                  <a:lnTo>
                    <a:pt x="492" y="7858"/>
                  </a:lnTo>
                  <a:lnTo>
                    <a:pt x="463" y="7921"/>
                  </a:lnTo>
                  <a:lnTo>
                    <a:pt x="448" y="7954"/>
                  </a:lnTo>
                  <a:lnTo>
                    <a:pt x="419" y="8012"/>
                  </a:lnTo>
                  <a:lnTo>
                    <a:pt x="405" y="8046"/>
                  </a:lnTo>
                  <a:cubicBezTo>
                    <a:pt x="395" y="8065"/>
                    <a:pt x="386" y="8084"/>
                    <a:pt x="381" y="8108"/>
                  </a:cubicBezTo>
                  <a:lnTo>
                    <a:pt x="366" y="8142"/>
                  </a:lnTo>
                  <a:cubicBezTo>
                    <a:pt x="357" y="8161"/>
                    <a:pt x="352" y="8185"/>
                    <a:pt x="342" y="8204"/>
                  </a:cubicBezTo>
                  <a:lnTo>
                    <a:pt x="328" y="8238"/>
                  </a:lnTo>
                  <a:cubicBezTo>
                    <a:pt x="323" y="8262"/>
                    <a:pt x="314" y="8281"/>
                    <a:pt x="304" y="8305"/>
                  </a:cubicBezTo>
                  <a:lnTo>
                    <a:pt x="294" y="8334"/>
                  </a:lnTo>
                  <a:cubicBezTo>
                    <a:pt x="285" y="8368"/>
                    <a:pt x="275" y="8397"/>
                    <a:pt x="265" y="8431"/>
                  </a:cubicBezTo>
                  <a:lnTo>
                    <a:pt x="265" y="8435"/>
                  </a:lnTo>
                  <a:cubicBezTo>
                    <a:pt x="256" y="8464"/>
                    <a:pt x="246" y="8493"/>
                    <a:pt x="237" y="8527"/>
                  </a:cubicBezTo>
                  <a:lnTo>
                    <a:pt x="232" y="8551"/>
                  </a:lnTo>
                  <a:lnTo>
                    <a:pt x="232" y="8561"/>
                  </a:lnTo>
                  <a:cubicBezTo>
                    <a:pt x="222" y="8580"/>
                    <a:pt x="217" y="8604"/>
                    <a:pt x="213" y="8623"/>
                  </a:cubicBezTo>
                  <a:lnTo>
                    <a:pt x="208" y="8652"/>
                  </a:lnTo>
                  <a:lnTo>
                    <a:pt x="203" y="8666"/>
                  </a:lnTo>
                  <a:cubicBezTo>
                    <a:pt x="198" y="8686"/>
                    <a:pt x="193" y="8705"/>
                    <a:pt x="188" y="8719"/>
                  </a:cubicBezTo>
                  <a:lnTo>
                    <a:pt x="179" y="8767"/>
                  </a:lnTo>
                  <a:cubicBezTo>
                    <a:pt x="174" y="8782"/>
                    <a:pt x="174" y="8801"/>
                    <a:pt x="169" y="8825"/>
                  </a:cubicBezTo>
                  <a:lnTo>
                    <a:pt x="160" y="8873"/>
                  </a:lnTo>
                  <a:cubicBezTo>
                    <a:pt x="155" y="8888"/>
                    <a:pt x="150" y="8907"/>
                    <a:pt x="150" y="8926"/>
                  </a:cubicBezTo>
                  <a:cubicBezTo>
                    <a:pt x="145" y="8945"/>
                    <a:pt x="145" y="8960"/>
                    <a:pt x="140" y="8974"/>
                  </a:cubicBezTo>
                  <a:cubicBezTo>
                    <a:pt x="140" y="8994"/>
                    <a:pt x="136" y="9013"/>
                    <a:pt x="131" y="9032"/>
                  </a:cubicBezTo>
                  <a:lnTo>
                    <a:pt x="131" y="9047"/>
                  </a:lnTo>
                  <a:lnTo>
                    <a:pt x="126" y="9080"/>
                  </a:lnTo>
                  <a:cubicBezTo>
                    <a:pt x="126" y="9099"/>
                    <a:pt x="121" y="9114"/>
                    <a:pt x="121" y="9133"/>
                  </a:cubicBezTo>
                  <a:lnTo>
                    <a:pt x="121" y="9148"/>
                  </a:lnTo>
                  <a:cubicBezTo>
                    <a:pt x="121" y="9157"/>
                    <a:pt x="121" y="9172"/>
                    <a:pt x="116" y="9181"/>
                  </a:cubicBezTo>
                  <a:cubicBezTo>
                    <a:pt x="111" y="9196"/>
                    <a:pt x="116" y="9215"/>
                    <a:pt x="111" y="9229"/>
                  </a:cubicBezTo>
                  <a:lnTo>
                    <a:pt x="111" y="9258"/>
                  </a:lnTo>
                  <a:lnTo>
                    <a:pt x="111" y="9287"/>
                  </a:lnTo>
                  <a:cubicBezTo>
                    <a:pt x="111" y="9311"/>
                    <a:pt x="111" y="9335"/>
                    <a:pt x="107" y="9359"/>
                  </a:cubicBezTo>
                  <a:lnTo>
                    <a:pt x="107" y="9374"/>
                  </a:lnTo>
                  <a:lnTo>
                    <a:pt x="107" y="9393"/>
                  </a:lnTo>
                  <a:cubicBezTo>
                    <a:pt x="1" y="11534"/>
                    <a:pt x="1646" y="13353"/>
                    <a:pt x="3788" y="13468"/>
                  </a:cubicBezTo>
                  <a:cubicBezTo>
                    <a:pt x="3855" y="13468"/>
                    <a:pt x="3922" y="13473"/>
                    <a:pt x="3990" y="13473"/>
                  </a:cubicBezTo>
                  <a:cubicBezTo>
                    <a:pt x="4158" y="13473"/>
                    <a:pt x="4327" y="13459"/>
                    <a:pt x="4495" y="13440"/>
                  </a:cubicBezTo>
                  <a:lnTo>
                    <a:pt x="10952" y="13440"/>
                  </a:lnTo>
                  <a:cubicBezTo>
                    <a:pt x="11068" y="13440"/>
                    <a:pt x="11164" y="13343"/>
                    <a:pt x="11164" y="13223"/>
                  </a:cubicBezTo>
                  <a:lnTo>
                    <a:pt x="11164" y="12112"/>
                  </a:lnTo>
                  <a:lnTo>
                    <a:pt x="12858" y="12112"/>
                  </a:lnTo>
                  <a:cubicBezTo>
                    <a:pt x="12973" y="12112"/>
                    <a:pt x="13069" y="12015"/>
                    <a:pt x="13069" y="11900"/>
                  </a:cubicBezTo>
                  <a:lnTo>
                    <a:pt x="13069" y="2758"/>
                  </a:lnTo>
                  <a:cubicBezTo>
                    <a:pt x="13069" y="2758"/>
                    <a:pt x="13045" y="2748"/>
                    <a:pt x="13045" y="2748"/>
                  </a:cubicBezTo>
                  <a:lnTo>
                    <a:pt x="13045" y="2738"/>
                  </a:lnTo>
                  <a:cubicBezTo>
                    <a:pt x="13045" y="2729"/>
                    <a:pt x="13041" y="2719"/>
                    <a:pt x="13041" y="2714"/>
                  </a:cubicBezTo>
                  <a:cubicBezTo>
                    <a:pt x="13041" y="2705"/>
                    <a:pt x="13036" y="2695"/>
                    <a:pt x="13036" y="2685"/>
                  </a:cubicBezTo>
                  <a:lnTo>
                    <a:pt x="13036" y="2681"/>
                  </a:lnTo>
                  <a:cubicBezTo>
                    <a:pt x="13031" y="2671"/>
                    <a:pt x="13026" y="2661"/>
                    <a:pt x="13021" y="2657"/>
                  </a:cubicBezTo>
                  <a:cubicBezTo>
                    <a:pt x="13017" y="2647"/>
                    <a:pt x="13012" y="2637"/>
                    <a:pt x="13007" y="2632"/>
                  </a:cubicBezTo>
                  <a:lnTo>
                    <a:pt x="13002" y="2628"/>
                  </a:lnTo>
                  <a:cubicBezTo>
                    <a:pt x="12997" y="2618"/>
                    <a:pt x="12992" y="2613"/>
                    <a:pt x="12988" y="2604"/>
                  </a:cubicBezTo>
                  <a:lnTo>
                    <a:pt x="10442" y="58"/>
                  </a:lnTo>
                  <a:cubicBezTo>
                    <a:pt x="10433" y="53"/>
                    <a:pt x="10428" y="44"/>
                    <a:pt x="10418" y="39"/>
                  </a:cubicBezTo>
                  <a:lnTo>
                    <a:pt x="10413" y="34"/>
                  </a:lnTo>
                  <a:cubicBezTo>
                    <a:pt x="10404" y="29"/>
                    <a:pt x="10399" y="25"/>
                    <a:pt x="10389" y="20"/>
                  </a:cubicBezTo>
                  <a:lnTo>
                    <a:pt x="10365" y="10"/>
                  </a:lnTo>
                  <a:lnTo>
                    <a:pt x="10360" y="10"/>
                  </a:lnTo>
                  <a:cubicBezTo>
                    <a:pt x="10351" y="10"/>
                    <a:pt x="10341" y="5"/>
                    <a:pt x="10332" y="5"/>
                  </a:cubicBezTo>
                  <a:lnTo>
                    <a:pt x="1030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57545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1920" y="109999"/>
            <a:ext cx="8893883" cy="804401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ПРОЕКТОВ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ПРЕДСТАВЛЕНИЮ БЮДЖЕТА ДЛЯ ГРАЖДАН </a:t>
            </a:r>
          </a:p>
        </p:txBody>
      </p:sp>
      <p:grpSp>
        <p:nvGrpSpPr>
          <p:cNvPr id="10" name="Google Shape;9504;p87"/>
          <p:cNvGrpSpPr/>
          <p:nvPr/>
        </p:nvGrpSpPr>
        <p:grpSpPr>
          <a:xfrm>
            <a:off x="6721297" y="1093174"/>
            <a:ext cx="353757" cy="364941"/>
            <a:chOff x="1754297" y="1511310"/>
            <a:chExt cx="353757" cy="346413"/>
          </a:xfrm>
        </p:grpSpPr>
        <p:sp>
          <p:nvSpPr>
            <p:cNvPr id="11" name="Google Shape;9505;p87"/>
            <p:cNvSpPr/>
            <p:nvPr/>
          </p:nvSpPr>
          <p:spPr>
            <a:xfrm>
              <a:off x="1767411" y="1516791"/>
              <a:ext cx="335607" cy="335607"/>
            </a:xfrm>
            <a:custGeom>
              <a:avLst/>
              <a:gdLst/>
              <a:ahLst/>
              <a:cxnLst/>
              <a:rect l="l" t="t" r="r" b="b"/>
              <a:pathLst>
                <a:path w="12796" h="12796" extrusionOk="0">
                  <a:moveTo>
                    <a:pt x="6396" y="1"/>
                  </a:moveTo>
                  <a:cubicBezTo>
                    <a:pt x="2864" y="1"/>
                    <a:pt x="1" y="2864"/>
                    <a:pt x="1" y="6396"/>
                  </a:cubicBezTo>
                  <a:cubicBezTo>
                    <a:pt x="1" y="9932"/>
                    <a:pt x="2864" y="12795"/>
                    <a:pt x="6396" y="12795"/>
                  </a:cubicBezTo>
                  <a:cubicBezTo>
                    <a:pt x="9927" y="12795"/>
                    <a:pt x="12795" y="9932"/>
                    <a:pt x="12795" y="6396"/>
                  </a:cubicBezTo>
                  <a:cubicBezTo>
                    <a:pt x="12795" y="2864"/>
                    <a:pt x="9927" y="1"/>
                    <a:pt x="6396" y="1"/>
                  </a:cubicBezTo>
                  <a:close/>
                </a:path>
              </a:pathLst>
            </a:custGeom>
            <a:solidFill>
              <a:srgbClr val="DCE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06;p87"/>
            <p:cNvSpPr/>
            <p:nvPr/>
          </p:nvSpPr>
          <p:spPr>
            <a:xfrm>
              <a:off x="1792537" y="1541917"/>
              <a:ext cx="285224" cy="285224"/>
            </a:xfrm>
            <a:custGeom>
              <a:avLst/>
              <a:gdLst/>
              <a:ahLst/>
              <a:cxnLst/>
              <a:rect l="l" t="t" r="r" b="b"/>
              <a:pathLst>
                <a:path w="10875" h="10875" extrusionOk="0">
                  <a:moveTo>
                    <a:pt x="5438" y="0"/>
                  </a:moveTo>
                  <a:cubicBezTo>
                    <a:pt x="2435" y="0"/>
                    <a:pt x="0" y="2435"/>
                    <a:pt x="0" y="5438"/>
                  </a:cubicBezTo>
                  <a:cubicBezTo>
                    <a:pt x="0" y="8445"/>
                    <a:pt x="2435" y="10875"/>
                    <a:pt x="5438" y="10875"/>
                  </a:cubicBezTo>
                  <a:cubicBezTo>
                    <a:pt x="8440" y="10875"/>
                    <a:pt x="10875" y="8445"/>
                    <a:pt x="10875" y="5438"/>
                  </a:cubicBezTo>
                  <a:cubicBezTo>
                    <a:pt x="10875" y="2435"/>
                    <a:pt x="8440" y="0"/>
                    <a:pt x="5438" y="0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07;p87"/>
            <p:cNvSpPr/>
            <p:nvPr/>
          </p:nvSpPr>
          <p:spPr>
            <a:xfrm>
              <a:off x="1827734" y="1577115"/>
              <a:ext cx="266681" cy="250158"/>
            </a:xfrm>
            <a:custGeom>
              <a:avLst/>
              <a:gdLst/>
              <a:ahLst/>
              <a:cxnLst/>
              <a:rect l="l" t="t" r="r" b="b"/>
              <a:pathLst>
                <a:path w="10168" h="9538" extrusionOk="0">
                  <a:moveTo>
                    <a:pt x="7671" y="1"/>
                  </a:moveTo>
                  <a:lnTo>
                    <a:pt x="7671" y="1"/>
                  </a:lnTo>
                  <a:cubicBezTo>
                    <a:pt x="9547" y="2157"/>
                    <a:pt x="9437" y="5395"/>
                    <a:pt x="7416" y="7416"/>
                  </a:cubicBezTo>
                  <a:cubicBezTo>
                    <a:pt x="6358" y="8476"/>
                    <a:pt x="4965" y="9012"/>
                    <a:pt x="3570" y="9012"/>
                  </a:cubicBezTo>
                  <a:cubicBezTo>
                    <a:pt x="2299" y="9012"/>
                    <a:pt x="1026" y="8567"/>
                    <a:pt x="1" y="7671"/>
                  </a:cubicBezTo>
                  <a:lnTo>
                    <a:pt x="1" y="7671"/>
                  </a:lnTo>
                  <a:cubicBezTo>
                    <a:pt x="1080" y="8911"/>
                    <a:pt x="2589" y="9538"/>
                    <a:pt x="4102" y="9538"/>
                  </a:cubicBezTo>
                  <a:cubicBezTo>
                    <a:pt x="5489" y="9538"/>
                    <a:pt x="6879" y="9011"/>
                    <a:pt x="7945" y="7945"/>
                  </a:cubicBezTo>
                  <a:cubicBezTo>
                    <a:pt x="10168" y="5717"/>
                    <a:pt x="10043" y="2070"/>
                    <a:pt x="7671" y="1"/>
                  </a:cubicBezTo>
                  <a:close/>
                </a:path>
              </a:pathLst>
            </a:custGeom>
            <a:solidFill>
              <a:srgbClr val="E9EE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508;p87"/>
            <p:cNvSpPr/>
            <p:nvPr/>
          </p:nvSpPr>
          <p:spPr>
            <a:xfrm>
              <a:off x="1754297" y="1511310"/>
              <a:ext cx="353757" cy="346413"/>
            </a:xfrm>
            <a:custGeom>
              <a:avLst/>
              <a:gdLst/>
              <a:ahLst/>
              <a:cxnLst/>
              <a:rect l="l" t="t" r="r" b="b"/>
              <a:pathLst>
                <a:path w="13488" h="13208" extrusionOk="0">
                  <a:moveTo>
                    <a:pt x="6890" y="1"/>
                  </a:moveTo>
                  <a:cubicBezTo>
                    <a:pt x="6596" y="1"/>
                    <a:pt x="6299" y="20"/>
                    <a:pt x="6001" y="61"/>
                  </a:cubicBezTo>
                  <a:cubicBezTo>
                    <a:pt x="2502" y="532"/>
                    <a:pt x="0" y="3674"/>
                    <a:pt x="313" y="7192"/>
                  </a:cubicBezTo>
                  <a:cubicBezTo>
                    <a:pt x="622" y="10611"/>
                    <a:pt x="3487" y="13208"/>
                    <a:pt x="6887" y="13208"/>
                  </a:cubicBezTo>
                  <a:cubicBezTo>
                    <a:pt x="6984" y="13208"/>
                    <a:pt x="7082" y="13206"/>
                    <a:pt x="7179" y="13202"/>
                  </a:cubicBezTo>
                  <a:cubicBezTo>
                    <a:pt x="10702" y="13043"/>
                    <a:pt x="13483" y="10136"/>
                    <a:pt x="13488" y="6609"/>
                  </a:cubicBezTo>
                  <a:cubicBezTo>
                    <a:pt x="13488" y="6489"/>
                    <a:pt x="13483" y="6374"/>
                    <a:pt x="13478" y="6253"/>
                  </a:cubicBezTo>
                  <a:cubicBezTo>
                    <a:pt x="13473" y="6128"/>
                    <a:pt x="13380" y="6068"/>
                    <a:pt x="13286" y="6068"/>
                  </a:cubicBezTo>
                  <a:cubicBezTo>
                    <a:pt x="13184" y="6068"/>
                    <a:pt x="13083" y="6138"/>
                    <a:pt x="13093" y="6273"/>
                  </a:cubicBezTo>
                  <a:cubicBezTo>
                    <a:pt x="13098" y="6383"/>
                    <a:pt x="13103" y="6494"/>
                    <a:pt x="13103" y="6605"/>
                  </a:cubicBezTo>
                  <a:cubicBezTo>
                    <a:pt x="13098" y="9915"/>
                    <a:pt x="10490" y="12634"/>
                    <a:pt x="7184" y="12778"/>
                  </a:cubicBezTo>
                  <a:cubicBezTo>
                    <a:pt x="7093" y="12782"/>
                    <a:pt x="7001" y="12784"/>
                    <a:pt x="6910" y="12784"/>
                  </a:cubicBezTo>
                  <a:cubicBezTo>
                    <a:pt x="3728" y="12784"/>
                    <a:pt x="1041" y="10353"/>
                    <a:pt x="756" y="7148"/>
                  </a:cubicBezTo>
                  <a:cubicBezTo>
                    <a:pt x="462" y="3852"/>
                    <a:pt x="2810" y="908"/>
                    <a:pt x="6087" y="465"/>
                  </a:cubicBezTo>
                  <a:cubicBezTo>
                    <a:pt x="6367" y="427"/>
                    <a:pt x="6645" y="409"/>
                    <a:pt x="6920" y="409"/>
                  </a:cubicBezTo>
                  <a:cubicBezTo>
                    <a:pt x="9866" y="409"/>
                    <a:pt x="12460" y="2518"/>
                    <a:pt x="13002" y="5493"/>
                  </a:cubicBezTo>
                  <a:cubicBezTo>
                    <a:pt x="13012" y="5617"/>
                    <a:pt x="13100" y="5672"/>
                    <a:pt x="13189" y="5672"/>
                  </a:cubicBezTo>
                  <a:cubicBezTo>
                    <a:pt x="13304" y="5672"/>
                    <a:pt x="13422" y="5580"/>
                    <a:pt x="13382" y="5426"/>
                  </a:cubicBezTo>
                  <a:cubicBezTo>
                    <a:pt x="12805" y="2248"/>
                    <a:pt x="10035" y="1"/>
                    <a:pt x="68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509;p87"/>
            <p:cNvSpPr/>
            <p:nvPr/>
          </p:nvSpPr>
          <p:spPr>
            <a:xfrm>
              <a:off x="1768040" y="1536803"/>
              <a:ext cx="333194" cy="296528"/>
            </a:xfrm>
            <a:custGeom>
              <a:avLst/>
              <a:gdLst/>
              <a:ahLst/>
              <a:cxnLst/>
              <a:rect l="l" t="t" r="r" b="b"/>
              <a:pathLst>
                <a:path w="12704" h="11306" extrusionOk="0">
                  <a:moveTo>
                    <a:pt x="6388" y="0"/>
                  </a:moveTo>
                  <a:cubicBezTo>
                    <a:pt x="4864" y="0"/>
                    <a:pt x="3346" y="614"/>
                    <a:pt x="2233" y="1817"/>
                  </a:cubicBezTo>
                  <a:cubicBezTo>
                    <a:pt x="2103" y="1959"/>
                    <a:pt x="2232" y="2144"/>
                    <a:pt x="2380" y="2144"/>
                  </a:cubicBezTo>
                  <a:cubicBezTo>
                    <a:pt x="2428" y="2144"/>
                    <a:pt x="2478" y="2124"/>
                    <a:pt x="2522" y="2077"/>
                  </a:cubicBezTo>
                  <a:cubicBezTo>
                    <a:pt x="3551" y="965"/>
                    <a:pt x="4954" y="397"/>
                    <a:pt x="6364" y="397"/>
                  </a:cubicBezTo>
                  <a:cubicBezTo>
                    <a:pt x="7565" y="397"/>
                    <a:pt x="8771" y="810"/>
                    <a:pt x="9754" y="1649"/>
                  </a:cubicBezTo>
                  <a:cubicBezTo>
                    <a:pt x="11891" y="3467"/>
                    <a:pt x="12208" y="6648"/>
                    <a:pt x="10476" y="8857"/>
                  </a:cubicBezTo>
                  <a:cubicBezTo>
                    <a:pt x="9446" y="10170"/>
                    <a:pt x="7908" y="10863"/>
                    <a:pt x="6352" y="10863"/>
                  </a:cubicBezTo>
                  <a:cubicBezTo>
                    <a:pt x="5292" y="10863"/>
                    <a:pt x="4224" y="10541"/>
                    <a:pt x="3302" y="9877"/>
                  </a:cubicBezTo>
                  <a:cubicBezTo>
                    <a:pt x="1026" y="8236"/>
                    <a:pt x="448" y="5089"/>
                    <a:pt x="1998" y="2746"/>
                  </a:cubicBezTo>
                  <a:cubicBezTo>
                    <a:pt x="2055" y="2659"/>
                    <a:pt x="2031" y="2539"/>
                    <a:pt x="1940" y="2481"/>
                  </a:cubicBezTo>
                  <a:cubicBezTo>
                    <a:pt x="1907" y="2457"/>
                    <a:pt x="1870" y="2446"/>
                    <a:pt x="1833" y="2446"/>
                  </a:cubicBezTo>
                  <a:cubicBezTo>
                    <a:pt x="1772" y="2446"/>
                    <a:pt x="1711" y="2477"/>
                    <a:pt x="1675" y="2534"/>
                  </a:cubicBezTo>
                  <a:cubicBezTo>
                    <a:pt x="1" y="5065"/>
                    <a:pt x="622" y="8462"/>
                    <a:pt x="3080" y="10237"/>
                  </a:cubicBezTo>
                  <a:cubicBezTo>
                    <a:pt x="4078" y="10958"/>
                    <a:pt x="5234" y="11306"/>
                    <a:pt x="6380" y="11306"/>
                  </a:cubicBezTo>
                  <a:cubicBezTo>
                    <a:pt x="8060" y="11306"/>
                    <a:pt x="9720" y="10559"/>
                    <a:pt x="10832" y="9140"/>
                  </a:cubicBezTo>
                  <a:cubicBezTo>
                    <a:pt x="12704" y="6754"/>
                    <a:pt x="12362" y="3313"/>
                    <a:pt x="10053" y="1350"/>
                  </a:cubicBezTo>
                  <a:cubicBezTo>
                    <a:pt x="8990" y="445"/>
                    <a:pt x="7687" y="0"/>
                    <a:pt x="63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510;p87"/>
            <p:cNvSpPr/>
            <p:nvPr/>
          </p:nvSpPr>
          <p:spPr>
            <a:xfrm>
              <a:off x="1812207" y="1679481"/>
              <a:ext cx="19094" cy="10229"/>
            </a:xfrm>
            <a:custGeom>
              <a:avLst/>
              <a:gdLst/>
              <a:ahLst/>
              <a:cxnLst/>
              <a:rect l="l" t="t" r="r" b="b"/>
              <a:pathLst>
                <a:path w="728" h="390" extrusionOk="0">
                  <a:moveTo>
                    <a:pt x="193" y="0"/>
                  </a:moveTo>
                  <a:cubicBezTo>
                    <a:pt x="88" y="0"/>
                    <a:pt x="1" y="87"/>
                    <a:pt x="1" y="197"/>
                  </a:cubicBezTo>
                  <a:cubicBezTo>
                    <a:pt x="1" y="303"/>
                    <a:pt x="88" y="390"/>
                    <a:pt x="193" y="390"/>
                  </a:cubicBezTo>
                  <a:lnTo>
                    <a:pt x="472" y="390"/>
                  </a:lnTo>
                  <a:cubicBezTo>
                    <a:pt x="727" y="390"/>
                    <a:pt x="727" y="0"/>
                    <a:pt x="4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11;p87"/>
            <p:cNvSpPr/>
            <p:nvPr/>
          </p:nvSpPr>
          <p:spPr>
            <a:xfrm>
              <a:off x="1930100" y="1561667"/>
              <a:ext cx="129747" cy="128043"/>
            </a:xfrm>
            <a:custGeom>
              <a:avLst/>
              <a:gdLst/>
              <a:ahLst/>
              <a:cxnLst/>
              <a:rect l="l" t="t" r="r" b="b"/>
              <a:pathLst>
                <a:path w="4947" h="4882" extrusionOk="0">
                  <a:moveTo>
                    <a:pt x="193" y="0"/>
                  </a:moveTo>
                  <a:cubicBezTo>
                    <a:pt x="96" y="0"/>
                    <a:pt x="0" y="65"/>
                    <a:pt x="0" y="195"/>
                  </a:cubicBezTo>
                  <a:lnTo>
                    <a:pt x="0" y="4689"/>
                  </a:lnTo>
                  <a:cubicBezTo>
                    <a:pt x="0" y="4795"/>
                    <a:pt x="87" y="4882"/>
                    <a:pt x="193" y="4882"/>
                  </a:cubicBezTo>
                  <a:lnTo>
                    <a:pt x="4687" y="4882"/>
                  </a:lnTo>
                  <a:cubicBezTo>
                    <a:pt x="4947" y="4882"/>
                    <a:pt x="4947" y="4497"/>
                    <a:pt x="4687" y="4497"/>
                  </a:cubicBezTo>
                  <a:lnTo>
                    <a:pt x="385" y="4497"/>
                  </a:lnTo>
                  <a:lnTo>
                    <a:pt x="385" y="195"/>
                  </a:lnTo>
                  <a:cubicBezTo>
                    <a:pt x="385" y="65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12;p87"/>
            <p:cNvSpPr/>
            <p:nvPr/>
          </p:nvSpPr>
          <p:spPr>
            <a:xfrm>
              <a:off x="1930100" y="1790187"/>
              <a:ext cx="10124" cy="17363"/>
            </a:xfrm>
            <a:custGeom>
              <a:avLst/>
              <a:gdLst/>
              <a:ahLst/>
              <a:cxnLst/>
              <a:rect l="l" t="t" r="r" b="b"/>
              <a:pathLst>
                <a:path w="386" h="662" extrusionOk="0">
                  <a:moveTo>
                    <a:pt x="193" y="0"/>
                  </a:moveTo>
                  <a:cubicBezTo>
                    <a:pt x="96" y="0"/>
                    <a:pt x="0" y="64"/>
                    <a:pt x="0" y="192"/>
                  </a:cubicBezTo>
                  <a:lnTo>
                    <a:pt x="0" y="471"/>
                  </a:lnTo>
                  <a:cubicBezTo>
                    <a:pt x="0" y="598"/>
                    <a:pt x="96" y="662"/>
                    <a:pt x="193" y="662"/>
                  </a:cubicBezTo>
                  <a:cubicBezTo>
                    <a:pt x="289" y="662"/>
                    <a:pt x="385" y="598"/>
                    <a:pt x="385" y="471"/>
                  </a:cubicBezTo>
                  <a:lnTo>
                    <a:pt x="385" y="192"/>
                  </a:lnTo>
                  <a:cubicBezTo>
                    <a:pt x="385" y="64"/>
                    <a:pt x="289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13;p87"/>
            <p:cNvSpPr/>
            <p:nvPr/>
          </p:nvSpPr>
          <p:spPr>
            <a:xfrm>
              <a:off x="1844598" y="1595998"/>
              <a:ext cx="19671" cy="15553"/>
            </a:xfrm>
            <a:custGeom>
              <a:avLst/>
              <a:gdLst/>
              <a:ahLst/>
              <a:cxnLst/>
              <a:rect l="l" t="t" r="r" b="b"/>
              <a:pathLst>
                <a:path w="750" h="593" extrusionOk="0">
                  <a:moveTo>
                    <a:pt x="277" y="0"/>
                  </a:moveTo>
                  <a:cubicBezTo>
                    <a:pt x="128" y="0"/>
                    <a:pt x="1" y="194"/>
                    <a:pt x="137" y="335"/>
                  </a:cubicBezTo>
                  <a:lnTo>
                    <a:pt x="335" y="532"/>
                  </a:lnTo>
                  <a:cubicBezTo>
                    <a:pt x="377" y="574"/>
                    <a:pt x="424" y="592"/>
                    <a:pt x="470" y="592"/>
                  </a:cubicBezTo>
                  <a:cubicBezTo>
                    <a:pt x="620" y="592"/>
                    <a:pt x="749" y="398"/>
                    <a:pt x="609" y="258"/>
                  </a:cubicBezTo>
                  <a:lnTo>
                    <a:pt x="412" y="60"/>
                  </a:lnTo>
                  <a:cubicBezTo>
                    <a:pt x="369" y="18"/>
                    <a:pt x="322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14;p87"/>
            <p:cNvSpPr/>
            <p:nvPr/>
          </p:nvSpPr>
          <p:spPr>
            <a:xfrm>
              <a:off x="2007838" y="1757717"/>
              <a:ext cx="17966" cy="15369"/>
            </a:xfrm>
            <a:custGeom>
              <a:avLst/>
              <a:gdLst/>
              <a:ahLst/>
              <a:cxnLst/>
              <a:rect l="l" t="t" r="r" b="b"/>
              <a:pathLst>
                <a:path w="685" h="586" extrusionOk="0">
                  <a:moveTo>
                    <a:pt x="212" y="0"/>
                  </a:moveTo>
                  <a:cubicBezTo>
                    <a:pt x="163" y="0"/>
                    <a:pt x="113" y="20"/>
                    <a:pt x="77" y="58"/>
                  </a:cubicBezTo>
                  <a:cubicBezTo>
                    <a:pt x="0" y="135"/>
                    <a:pt x="0" y="255"/>
                    <a:pt x="77" y="332"/>
                  </a:cubicBezTo>
                  <a:lnTo>
                    <a:pt x="270" y="525"/>
                  </a:lnTo>
                  <a:cubicBezTo>
                    <a:pt x="312" y="568"/>
                    <a:pt x="360" y="585"/>
                    <a:pt x="405" y="585"/>
                  </a:cubicBezTo>
                  <a:cubicBezTo>
                    <a:pt x="555" y="585"/>
                    <a:pt x="684" y="392"/>
                    <a:pt x="544" y="255"/>
                  </a:cubicBezTo>
                  <a:lnTo>
                    <a:pt x="347" y="58"/>
                  </a:lnTo>
                  <a:cubicBezTo>
                    <a:pt x="310" y="20"/>
                    <a:pt x="261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15;p87"/>
            <p:cNvSpPr/>
            <p:nvPr/>
          </p:nvSpPr>
          <p:spPr>
            <a:xfrm>
              <a:off x="2006160" y="1596103"/>
              <a:ext cx="19644" cy="15448"/>
            </a:xfrm>
            <a:custGeom>
              <a:avLst/>
              <a:gdLst/>
              <a:ahLst/>
              <a:cxnLst/>
              <a:rect l="l" t="t" r="r" b="b"/>
              <a:pathLst>
                <a:path w="749" h="589" extrusionOk="0">
                  <a:moveTo>
                    <a:pt x="469" y="1"/>
                  </a:moveTo>
                  <a:cubicBezTo>
                    <a:pt x="424" y="1"/>
                    <a:pt x="376" y="19"/>
                    <a:pt x="334" y="61"/>
                  </a:cubicBezTo>
                  <a:lnTo>
                    <a:pt x="141" y="254"/>
                  </a:lnTo>
                  <a:cubicBezTo>
                    <a:pt x="1" y="394"/>
                    <a:pt x="130" y="588"/>
                    <a:pt x="278" y="588"/>
                  </a:cubicBezTo>
                  <a:cubicBezTo>
                    <a:pt x="323" y="588"/>
                    <a:pt x="369" y="570"/>
                    <a:pt x="411" y="528"/>
                  </a:cubicBezTo>
                  <a:lnTo>
                    <a:pt x="608" y="331"/>
                  </a:lnTo>
                  <a:cubicBezTo>
                    <a:pt x="748" y="194"/>
                    <a:pt x="619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16;p87"/>
            <p:cNvSpPr/>
            <p:nvPr/>
          </p:nvSpPr>
          <p:spPr>
            <a:xfrm>
              <a:off x="1846303" y="1757638"/>
              <a:ext cx="17966" cy="15396"/>
            </a:xfrm>
            <a:custGeom>
              <a:avLst/>
              <a:gdLst/>
              <a:ahLst/>
              <a:cxnLst/>
              <a:rect l="l" t="t" r="r" b="b"/>
              <a:pathLst>
                <a:path w="685" h="587" extrusionOk="0">
                  <a:moveTo>
                    <a:pt x="405" y="1"/>
                  </a:moveTo>
                  <a:cubicBezTo>
                    <a:pt x="359" y="1"/>
                    <a:pt x="312" y="19"/>
                    <a:pt x="270" y="61"/>
                  </a:cubicBezTo>
                  <a:lnTo>
                    <a:pt x="72" y="258"/>
                  </a:lnTo>
                  <a:cubicBezTo>
                    <a:pt x="0" y="331"/>
                    <a:pt x="0" y="456"/>
                    <a:pt x="72" y="533"/>
                  </a:cubicBezTo>
                  <a:cubicBezTo>
                    <a:pt x="111" y="569"/>
                    <a:pt x="160" y="587"/>
                    <a:pt x="209" y="587"/>
                  </a:cubicBezTo>
                  <a:cubicBezTo>
                    <a:pt x="259" y="587"/>
                    <a:pt x="308" y="569"/>
                    <a:pt x="347" y="533"/>
                  </a:cubicBezTo>
                  <a:lnTo>
                    <a:pt x="544" y="335"/>
                  </a:lnTo>
                  <a:cubicBezTo>
                    <a:pt x="684" y="195"/>
                    <a:pt x="555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517;p87"/>
            <p:cNvSpPr/>
            <p:nvPr/>
          </p:nvSpPr>
          <p:spPr>
            <a:xfrm>
              <a:off x="1819289" y="1633320"/>
              <a:ext cx="21585" cy="13192"/>
            </a:xfrm>
            <a:custGeom>
              <a:avLst/>
              <a:gdLst/>
              <a:ahLst/>
              <a:cxnLst/>
              <a:rect l="l" t="t" r="r" b="b"/>
              <a:pathLst>
                <a:path w="823" h="503" extrusionOk="0">
                  <a:moveTo>
                    <a:pt x="274" y="0"/>
                  </a:moveTo>
                  <a:cubicBezTo>
                    <a:pt x="90" y="0"/>
                    <a:pt x="0" y="286"/>
                    <a:pt x="207" y="374"/>
                  </a:cubicBezTo>
                  <a:lnTo>
                    <a:pt x="462" y="485"/>
                  </a:lnTo>
                  <a:cubicBezTo>
                    <a:pt x="491" y="497"/>
                    <a:pt x="519" y="503"/>
                    <a:pt x="544" y="503"/>
                  </a:cubicBezTo>
                  <a:cubicBezTo>
                    <a:pt x="730" y="503"/>
                    <a:pt x="823" y="218"/>
                    <a:pt x="611" y="129"/>
                  </a:cubicBezTo>
                  <a:lnTo>
                    <a:pt x="356" y="18"/>
                  </a:lnTo>
                  <a:cubicBezTo>
                    <a:pt x="328" y="6"/>
                    <a:pt x="300" y="0"/>
                    <a:pt x="2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518;p87"/>
            <p:cNvSpPr/>
            <p:nvPr/>
          </p:nvSpPr>
          <p:spPr>
            <a:xfrm>
              <a:off x="2029529" y="1722782"/>
              <a:ext cx="21611" cy="13088"/>
            </a:xfrm>
            <a:custGeom>
              <a:avLst/>
              <a:gdLst/>
              <a:ahLst/>
              <a:cxnLst/>
              <a:rect l="l" t="t" r="r" b="b"/>
              <a:pathLst>
                <a:path w="824" h="499" extrusionOk="0">
                  <a:moveTo>
                    <a:pt x="277" y="1"/>
                  </a:moveTo>
                  <a:cubicBezTo>
                    <a:pt x="90" y="1"/>
                    <a:pt x="1" y="282"/>
                    <a:pt x="208" y="370"/>
                  </a:cubicBezTo>
                  <a:lnTo>
                    <a:pt x="463" y="481"/>
                  </a:lnTo>
                  <a:cubicBezTo>
                    <a:pt x="491" y="493"/>
                    <a:pt x="519" y="499"/>
                    <a:pt x="545" y="499"/>
                  </a:cubicBezTo>
                  <a:cubicBezTo>
                    <a:pt x="730" y="499"/>
                    <a:pt x="824" y="213"/>
                    <a:pt x="617" y="125"/>
                  </a:cubicBezTo>
                  <a:lnTo>
                    <a:pt x="362" y="19"/>
                  </a:lnTo>
                  <a:cubicBezTo>
                    <a:pt x="332" y="6"/>
                    <a:pt x="304" y="1"/>
                    <a:pt x="2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519;p87"/>
            <p:cNvSpPr/>
            <p:nvPr/>
          </p:nvSpPr>
          <p:spPr>
            <a:xfrm>
              <a:off x="1972379" y="1570977"/>
              <a:ext cx="15343" cy="16891"/>
            </a:xfrm>
            <a:custGeom>
              <a:avLst/>
              <a:gdLst/>
              <a:ahLst/>
              <a:cxnLst/>
              <a:rect l="l" t="t" r="r" b="b"/>
              <a:pathLst>
                <a:path w="585" h="644" extrusionOk="0">
                  <a:moveTo>
                    <a:pt x="336" y="1"/>
                  </a:moveTo>
                  <a:cubicBezTo>
                    <a:pt x="268" y="1"/>
                    <a:pt x="200" y="36"/>
                    <a:pt x="164" y="119"/>
                  </a:cubicBezTo>
                  <a:lnTo>
                    <a:pt x="58" y="374"/>
                  </a:lnTo>
                  <a:cubicBezTo>
                    <a:pt x="0" y="499"/>
                    <a:pt x="95" y="642"/>
                    <a:pt x="233" y="644"/>
                  </a:cubicBezTo>
                  <a:lnTo>
                    <a:pt x="233" y="644"/>
                  </a:lnTo>
                  <a:cubicBezTo>
                    <a:pt x="309" y="643"/>
                    <a:pt x="380" y="595"/>
                    <a:pt x="414" y="524"/>
                  </a:cubicBezTo>
                  <a:lnTo>
                    <a:pt x="520" y="269"/>
                  </a:lnTo>
                  <a:cubicBezTo>
                    <a:pt x="585" y="117"/>
                    <a:pt x="460" y="1"/>
                    <a:pt x="336" y="1"/>
                  </a:cubicBezTo>
                  <a:close/>
                  <a:moveTo>
                    <a:pt x="233" y="644"/>
                  </a:moveTo>
                  <a:cubicBezTo>
                    <a:pt x="233" y="644"/>
                    <a:pt x="232" y="644"/>
                    <a:pt x="231" y="644"/>
                  </a:cubicBezTo>
                  <a:lnTo>
                    <a:pt x="236" y="644"/>
                  </a:lnTo>
                  <a:cubicBezTo>
                    <a:pt x="235" y="644"/>
                    <a:pt x="234" y="644"/>
                    <a:pt x="233" y="644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520;p87"/>
            <p:cNvSpPr/>
            <p:nvPr/>
          </p:nvSpPr>
          <p:spPr>
            <a:xfrm>
              <a:off x="1883258" y="1781296"/>
              <a:ext cx="15002" cy="16864"/>
            </a:xfrm>
            <a:custGeom>
              <a:avLst/>
              <a:gdLst/>
              <a:ahLst/>
              <a:cxnLst/>
              <a:rect l="l" t="t" r="r" b="b"/>
              <a:pathLst>
                <a:path w="572" h="643" extrusionOk="0">
                  <a:moveTo>
                    <a:pt x="322" y="1"/>
                  </a:moveTo>
                  <a:cubicBezTo>
                    <a:pt x="254" y="1"/>
                    <a:pt x="186" y="36"/>
                    <a:pt x="150" y="122"/>
                  </a:cubicBezTo>
                  <a:lnTo>
                    <a:pt x="44" y="377"/>
                  </a:lnTo>
                  <a:cubicBezTo>
                    <a:pt x="1" y="473"/>
                    <a:pt x="49" y="588"/>
                    <a:pt x="145" y="627"/>
                  </a:cubicBezTo>
                  <a:cubicBezTo>
                    <a:pt x="171" y="638"/>
                    <a:pt x="197" y="643"/>
                    <a:pt x="222" y="643"/>
                  </a:cubicBezTo>
                  <a:cubicBezTo>
                    <a:pt x="298" y="643"/>
                    <a:pt x="368" y="598"/>
                    <a:pt x="400" y="526"/>
                  </a:cubicBezTo>
                  <a:lnTo>
                    <a:pt x="506" y="271"/>
                  </a:lnTo>
                  <a:cubicBezTo>
                    <a:pt x="571" y="119"/>
                    <a:pt x="446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521;p87"/>
            <p:cNvSpPr/>
            <p:nvPr/>
          </p:nvSpPr>
          <p:spPr>
            <a:xfrm>
              <a:off x="1884674" y="1570086"/>
              <a:ext cx="15291" cy="17048"/>
            </a:xfrm>
            <a:custGeom>
              <a:avLst/>
              <a:gdLst/>
              <a:ahLst/>
              <a:cxnLst/>
              <a:rect l="l" t="t" r="r" b="b"/>
              <a:pathLst>
                <a:path w="583" h="650" extrusionOk="0">
                  <a:moveTo>
                    <a:pt x="249" y="1"/>
                  </a:moveTo>
                  <a:cubicBezTo>
                    <a:pt x="126" y="1"/>
                    <a:pt x="1" y="115"/>
                    <a:pt x="62" y="269"/>
                  </a:cubicBezTo>
                  <a:lnTo>
                    <a:pt x="168" y="529"/>
                  </a:lnTo>
                  <a:cubicBezTo>
                    <a:pt x="197" y="601"/>
                    <a:pt x="269" y="649"/>
                    <a:pt x="351" y="649"/>
                  </a:cubicBezTo>
                  <a:cubicBezTo>
                    <a:pt x="486" y="649"/>
                    <a:pt x="582" y="509"/>
                    <a:pt x="529" y="384"/>
                  </a:cubicBezTo>
                  <a:lnTo>
                    <a:pt x="423" y="125"/>
                  </a:lnTo>
                  <a:cubicBezTo>
                    <a:pt x="389" y="38"/>
                    <a:pt x="319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522;p87"/>
            <p:cNvSpPr/>
            <p:nvPr/>
          </p:nvSpPr>
          <p:spPr>
            <a:xfrm>
              <a:off x="1970858" y="1782109"/>
              <a:ext cx="14792" cy="16995"/>
            </a:xfrm>
            <a:custGeom>
              <a:avLst/>
              <a:gdLst/>
              <a:ahLst/>
              <a:cxnLst/>
              <a:rect l="l" t="t" r="r" b="b"/>
              <a:pathLst>
                <a:path w="564" h="648" extrusionOk="0">
                  <a:moveTo>
                    <a:pt x="219" y="0"/>
                  </a:moveTo>
                  <a:cubicBezTo>
                    <a:pt x="196" y="0"/>
                    <a:pt x="172" y="5"/>
                    <a:pt x="149" y="14"/>
                  </a:cubicBezTo>
                  <a:lnTo>
                    <a:pt x="145" y="14"/>
                  </a:lnTo>
                  <a:cubicBezTo>
                    <a:pt x="48" y="52"/>
                    <a:pt x="0" y="168"/>
                    <a:pt x="39" y="264"/>
                  </a:cubicBezTo>
                  <a:lnTo>
                    <a:pt x="145" y="524"/>
                  </a:lnTo>
                  <a:cubicBezTo>
                    <a:pt x="178" y="611"/>
                    <a:pt x="246" y="647"/>
                    <a:pt x="315" y="647"/>
                  </a:cubicBezTo>
                  <a:cubicBezTo>
                    <a:pt x="438" y="647"/>
                    <a:pt x="564" y="533"/>
                    <a:pt x="506" y="379"/>
                  </a:cubicBezTo>
                  <a:lnTo>
                    <a:pt x="400" y="119"/>
                  </a:lnTo>
                  <a:cubicBezTo>
                    <a:pt x="370" y="46"/>
                    <a:pt x="296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523;p87"/>
            <p:cNvSpPr/>
            <p:nvPr/>
          </p:nvSpPr>
          <p:spPr>
            <a:xfrm>
              <a:off x="2030551" y="1635261"/>
              <a:ext cx="21375" cy="13061"/>
            </a:xfrm>
            <a:custGeom>
              <a:avLst/>
              <a:gdLst/>
              <a:ahLst/>
              <a:cxnLst/>
              <a:rect l="l" t="t" r="r" b="b"/>
              <a:pathLst>
                <a:path w="815" h="498" extrusionOk="0">
                  <a:moveTo>
                    <a:pt x="540" y="0"/>
                  </a:moveTo>
                  <a:cubicBezTo>
                    <a:pt x="516" y="0"/>
                    <a:pt x="489" y="5"/>
                    <a:pt x="462" y="17"/>
                  </a:cubicBezTo>
                  <a:lnTo>
                    <a:pt x="202" y="122"/>
                  </a:lnTo>
                  <a:cubicBezTo>
                    <a:pt x="0" y="204"/>
                    <a:pt x="58" y="498"/>
                    <a:pt x="275" y="498"/>
                  </a:cubicBezTo>
                  <a:cubicBezTo>
                    <a:pt x="299" y="498"/>
                    <a:pt x="323" y="493"/>
                    <a:pt x="347" y="483"/>
                  </a:cubicBezTo>
                  <a:lnTo>
                    <a:pt x="607" y="377"/>
                  </a:lnTo>
                  <a:cubicBezTo>
                    <a:pt x="815" y="292"/>
                    <a:pt x="726" y="0"/>
                    <a:pt x="5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524;p87"/>
            <p:cNvSpPr/>
            <p:nvPr/>
          </p:nvSpPr>
          <p:spPr>
            <a:xfrm>
              <a:off x="1818371" y="1720815"/>
              <a:ext cx="21690" cy="13114"/>
            </a:xfrm>
            <a:custGeom>
              <a:avLst/>
              <a:gdLst/>
              <a:ahLst/>
              <a:cxnLst/>
              <a:rect l="l" t="t" r="r" b="b"/>
              <a:pathLst>
                <a:path w="827" h="500" extrusionOk="0">
                  <a:moveTo>
                    <a:pt x="551" y="1"/>
                  </a:moveTo>
                  <a:cubicBezTo>
                    <a:pt x="527" y="1"/>
                    <a:pt x="501" y="6"/>
                    <a:pt x="473" y="17"/>
                  </a:cubicBezTo>
                  <a:lnTo>
                    <a:pt x="213" y="123"/>
                  </a:lnTo>
                  <a:cubicBezTo>
                    <a:pt x="1" y="208"/>
                    <a:pt x="89" y="500"/>
                    <a:pt x="278" y="500"/>
                  </a:cubicBezTo>
                  <a:cubicBezTo>
                    <a:pt x="303" y="500"/>
                    <a:pt x="330" y="495"/>
                    <a:pt x="358" y="484"/>
                  </a:cubicBezTo>
                  <a:lnTo>
                    <a:pt x="618" y="378"/>
                  </a:lnTo>
                  <a:cubicBezTo>
                    <a:pt x="826" y="293"/>
                    <a:pt x="737" y="1"/>
                    <a:pt x="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130578" y="1028604"/>
            <a:ext cx="2491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- июль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488" y="1012806"/>
            <a:ext cx="2775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Номинации:</a:t>
            </a:r>
          </a:p>
        </p:txBody>
      </p:sp>
      <p:grpSp>
        <p:nvGrpSpPr>
          <p:cNvPr id="32" name="Google Shape;8645;p86"/>
          <p:cNvGrpSpPr/>
          <p:nvPr/>
        </p:nvGrpSpPr>
        <p:grpSpPr>
          <a:xfrm>
            <a:off x="295573" y="1009909"/>
            <a:ext cx="253513" cy="431958"/>
            <a:chOff x="920682" y="3811650"/>
            <a:chExt cx="220357" cy="378353"/>
          </a:xfrm>
        </p:grpSpPr>
        <p:sp>
          <p:nvSpPr>
            <p:cNvPr id="33" name="Google Shape;8646;p86"/>
            <p:cNvSpPr/>
            <p:nvPr/>
          </p:nvSpPr>
          <p:spPr>
            <a:xfrm>
              <a:off x="1004563" y="3984464"/>
              <a:ext cx="52596" cy="94850"/>
            </a:xfrm>
            <a:custGeom>
              <a:avLst/>
              <a:gdLst/>
              <a:ahLst/>
              <a:cxnLst/>
              <a:rect l="l" t="t" r="r" b="b"/>
              <a:pathLst>
                <a:path w="2009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2009" y="3623"/>
                  </a:lnTo>
                  <a:lnTo>
                    <a:pt x="2009" y="1"/>
                  </a:ln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647;p86"/>
            <p:cNvSpPr/>
            <p:nvPr/>
          </p:nvSpPr>
          <p:spPr>
            <a:xfrm>
              <a:off x="1030848" y="3984464"/>
              <a:ext cx="26311" cy="94850"/>
            </a:xfrm>
            <a:custGeom>
              <a:avLst/>
              <a:gdLst/>
              <a:ahLst/>
              <a:cxnLst/>
              <a:rect l="l" t="t" r="r" b="b"/>
              <a:pathLst>
                <a:path w="1005" h="3623" extrusionOk="0">
                  <a:moveTo>
                    <a:pt x="1" y="1"/>
                  </a:moveTo>
                  <a:lnTo>
                    <a:pt x="1" y="3623"/>
                  </a:lnTo>
                  <a:lnTo>
                    <a:pt x="1005" y="3623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648;p86"/>
            <p:cNvSpPr/>
            <p:nvPr/>
          </p:nvSpPr>
          <p:spPr>
            <a:xfrm>
              <a:off x="957413" y="3836443"/>
              <a:ext cx="146791" cy="177108"/>
            </a:xfrm>
            <a:custGeom>
              <a:avLst/>
              <a:gdLst/>
              <a:ahLst/>
              <a:cxnLst/>
              <a:rect l="l" t="t" r="r" b="b"/>
              <a:pathLst>
                <a:path w="5607" h="6765" extrusionOk="0">
                  <a:moveTo>
                    <a:pt x="120" y="0"/>
                  </a:moveTo>
                  <a:cubicBezTo>
                    <a:pt x="67" y="0"/>
                    <a:pt x="24" y="39"/>
                    <a:pt x="24" y="92"/>
                  </a:cubicBezTo>
                  <a:lnTo>
                    <a:pt x="24" y="3944"/>
                  </a:lnTo>
                  <a:cubicBezTo>
                    <a:pt x="0" y="5496"/>
                    <a:pt x="1254" y="6764"/>
                    <a:pt x="2806" y="6764"/>
                  </a:cubicBezTo>
                  <a:cubicBezTo>
                    <a:pt x="4357" y="6764"/>
                    <a:pt x="5606" y="5496"/>
                    <a:pt x="5587" y="3944"/>
                  </a:cubicBezTo>
                  <a:lnTo>
                    <a:pt x="5587" y="92"/>
                  </a:lnTo>
                  <a:cubicBezTo>
                    <a:pt x="5587" y="39"/>
                    <a:pt x="5544" y="0"/>
                    <a:pt x="5491" y="0"/>
                  </a:cubicBezTo>
                  <a:close/>
                </a:path>
              </a:pathLst>
            </a:custGeom>
            <a:solidFill>
              <a:srgbClr val="CAD5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649;p86"/>
            <p:cNvSpPr/>
            <p:nvPr/>
          </p:nvSpPr>
          <p:spPr>
            <a:xfrm>
              <a:off x="978540" y="3836443"/>
              <a:ext cx="125167" cy="157028"/>
            </a:xfrm>
            <a:custGeom>
              <a:avLst/>
              <a:gdLst/>
              <a:ahLst/>
              <a:cxnLst/>
              <a:rect l="l" t="t" r="r" b="b"/>
              <a:pathLst>
                <a:path w="4781" h="5998" extrusionOk="0">
                  <a:moveTo>
                    <a:pt x="0" y="0"/>
                  </a:moveTo>
                  <a:lnTo>
                    <a:pt x="0" y="3214"/>
                  </a:lnTo>
                  <a:cubicBezTo>
                    <a:pt x="0" y="4843"/>
                    <a:pt x="1337" y="5998"/>
                    <a:pt x="2785" y="5998"/>
                  </a:cubicBezTo>
                  <a:cubicBezTo>
                    <a:pt x="3275" y="5998"/>
                    <a:pt x="3779" y="5865"/>
                    <a:pt x="4247" y="5573"/>
                  </a:cubicBezTo>
                  <a:cubicBezTo>
                    <a:pt x="4593" y="5102"/>
                    <a:pt x="4780" y="4530"/>
                    <a:pt x="4780" y="3944"/>
                  </a:cubicBezTo>
                  <a:lnTo>
                    <a:pt x="4780" y="92"/>
                  </a:lnTo>
                  <a:cubicBezTo>
                    <a:pt x="4780" y="39"/>
                    <a:pt x="4737" y="0"/>
                    <a:pt x="4684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650;p86"/>
            <p:cNvSpPr/>
            <p:nvPr/>
          </p:nvSpPr>
          <p:spPr>
            <a:xfrm>
              <a:off x="926206" y="3817331"/>
              <a:ext cx="209178" cy="40003"/>
            </a:xfrm>
            <a:custGeom>
              <a:avLst/>
              <a:gdLst/>
              <a:ahLst/>
              <a:cxnLst/>
              <a:rect l="l" t="t" r="r" b="b"/>
              <a:pathLst>
                <a:path w="7990" h="1528" extrusionOk="0">
                  <a:moveTo>
                    <a:pt x="577" y="0"/>
                  </a:moveTo>
                  <a:cubicBezTo>
                    <a:pt x="260" y="0"/>
                    <a:pt x="5" y="260"/>
                    <a:pt x="1" y="577"/>
                  </a:cubicBezTo>
                  <a:lnTo>
                    <a:pt x="1" y="956"/>
                  </a:lnTo>
                  <a:cubicBezTo>
                    <a:pt x="5" y="1273"/>
                    <a:pt x="260" y="1528"/>
                    <a:pt x="577" y="1528"/>
                  </a:cubicBezTo>
                  <a:lnTo>
                    <a:pt x="7418" y="1528"/>
                  </a:lnTo>
                  <a:cubicBezTo>
                    <a:pt x="7735" y="1528"/>
                    <a:pt x="7990" y="1273"/>
                    <a:pt x="7990" y="956"/>
                  </a:cubicBezTo>
                  <a:lnTo>
                    <a:pt x="7990" y="577"/>
                  </a:lnTo>
                  <a:cubicBezTo>
                    <a:pt x="7990" y="260"/>
                    <a:pt x="7735" y="0"/>
                    <a:pt x="7418" y="0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651;p86"/>
            <p:cNvSpPr/>
            <p:nvPr/>
          </p:nvSpPr>
          <p:spPr>
            <a:xfrm>
              <a:off x="952622" y="3817331"/>
              <a:ext cx="182763" cy="40003"/>
            </a:xfrm>
            <a:custGeom>
              <a:avLst/>
              <a:gdLst/>
              <a:ahLst/>
              <a:cxnLst/>
              <a:rect l="l" t="t" r="r" b="b"/>
              <a:pathLst>
                <a:path w="6981" h="1528" extrusionOk="0">
                  <a:moveTo>
                    <a:pt x="577" y="0"/>
                  </a:moveTo>
                  <a:cubicBezTo>
                    <a:pt x="255" y="0"/>
                    <a:pt x="1" y="260"/>
                    <a:pt x="1" y="577"/>
                  </a:cubicBezTo>
                  <a:lnTo>
                    <a:pt x="1" y="956"/>
                  </a:lnTo>
                  <a:cubicBezTo>
                    <a:pt x="1" y="1273"/>
                    <a:pt x="255" y="1528"/>
                    <a:pt x="577" y="1528"/>
                  </a:cubicBezTo>
                  <a:lnTo>
                    <a:pt x="6409" y="1528"/>
                  </a:lnTo>
                  <a:cubicBezTo>
                    <a:pt x="6726" y="1528"/>
                    <a:pt x="6981" y="1273"/>
                    <a:pt x="6981" y="956"/>
                  </a:cubicBezTo>
                  <a:lnTo>
                    <a:pt x="6981" y="577"/>
                  </a:lnTo>
                  <a:cubicBezTo>
                    <a:pt x="6981" y="260"/>
                    <a:pt x="6726" y="0"/>
                    <a:pt x="6409" y="0"/>
                  </a:cubicBezTo>
                  <a:close/>
                </a:path>
              </a:pathLst>
            </a:custGeom>
            <a:solidFill>
              <a:srgbClr val="EF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652;p86"/>
            <p:cNvSpPr/>
            <p:nvPr/>
          </p:nvSpPr>
          <p:spPr>
            <a:xfrm>
              <a:off x="981420" y="3879430"/>
              <a:ext cx="99013" cy="91316"/>
            </a:xfrm>
            <a:custGeom>
              <a:avLst/>
              <a:gdLst/>
              <a:ahLst/>
              <a:cxnLst/>
              <a:rect l="l" t="t" r="r" b="b"/>
              <a:pathLst>
                <a:path w="3782" h="3488" extrusionOk="0">
                  <a:moveTo>
                    <a:pt x="1889" y="1"/>
                  </a:moveTo>
                  <a:cubicBezTo>
                    <a:pt x="1807" y="1"/>
                    <a:pt x="1725" y="43"/>
                    <a:pt x="1682" y="126"/>
                  </a:cubicBezTo>
                  <a:lnTo>
                    <a:pt x="1303" y="900"/>
                  </a:lnTo>
                  <a:cubicBezTo>
                    <a:pt x="1264" y="967"/>
                    <a:pt x="1197" y="1015"/>
                    <a:pt x="1120" y="1029"/>
                  </a:cubicBezTo>
                  <a:lnTo>
                    <a:pt x="270" y="1149"/>
                  </a:lnTo>
                  <a:cubicBezTo>
                    <a:pt x="77" y="1178"/>
                    <a:pt x="1" y="1418"/>
                    <a:pt x="140" y="1553"/>
                  </a:cubicBezTo>
                  <a:lnTo>
                    <a:pt x="755" y="2153"/>
                  </a:lnTo>
                  <a:cubicBezTo>
                    <a:pt x="808" y="2211"/>
                    <a:pt x="832" y="2288"/>
                    <a:pt x="817" y="2365"/>
                  </a:cubicBezTo>
                  <a:lnTo>
                    <a:pt x="673" y="3210"/>
                  </a:lnTo>
                  <a:cubicBezTo>
                    <a:pt x="647" y="3363"/>
                    <a:pt x="768" y="3488"/>
                    <a:pt x="905" y="3488"/>
                  </a:cubicBezTo>
                  <a:cubicBezTo>
                    <a:pt x="941" y="3488"/>
                    <a:pt x="978" y="3479"/>
                    <a:pt x="1014" y="3460"/>
                  </a:cubicBezTo>
                  <a:lnTo>
                    <a:pt x="1778" y="3061"/>
                  </a:lnTo>
                  <a:cubicBezTo>
                    <a:pt x="1812" y="3042"/>
                    <a:pt x="1849" y="3033"/>
                    <a:pt x="1886" y="3033"/>
                  </a:cubicBezTo>
                  <a:cubicBezTo>
                    <a:pt x="1923" y="3033"/>
                    <a:pt x="1961" y="3042"/>
                    <a:pt x="1994" y="3061"/>
                  </a:cubicBezTo>
                  <a:lnTo>
                    <a:pt x="2753" y="3460"/>
                  </a:lnTo>
                  <a:cubicBezTo>
                    <a:pt x="2789" y="3479"/>
                    <a:pt x="2826" y="3488"/>
                    <a:pt x="2863" y="3488"/>
                  </a:cubicBezTo>
                  <a:cubicBezTo>
                    <a:pt x="3000" y="3488"/>
                    <a:pt x="3122" y="3363"/>
                    <a:pt x="3099" y="3210"/>
                  </a:cubicBezTo>
                  <a:lnTo>
                    <a:pt x="2960" y="2365"/>
                  </a:lnTo>
                  <a:cubicBezTo>
                    <a:pt x="2946" y="2288"/>
                    <a:pt x="2970" y="2211"/>
                    <a:pt x="3027" y="2153"/>
                  </a:cubicBezTo>
                  <a:lnTo>
                    <a:pt x="3642" y="1553"/>
                  </a:lnTo>
                  <a:cubicBezTo>
                    <a:pt x="3781" y="1418"/>
                    <a:pt x="3705" y="1178"/>
                    <a:pt x="3508" y="1154"/>
                  </a:cubicBezTo>
                  <a:lnTo>
                    <a:pt x="2662" y="1029"/>
                  </a:lnTo>
                  <a:cubicBezTo>
                    <a:pt x="2580" y="1020"/>
                    <a:pt x="2513" y="972"/>
                    <a:pt x="2480" y="900"/>
                  </a:cubicBezTo>
                  <a:lnTo>
                    <a:pt x="2100" y="131"/>
                  </a:lnTo>
                  <a:cubicBezTo>
                    <a:pt x="2056" y="44"/>
                    <a:pt x="1973" y="1"/>
                    <a:pt x="1889" y="1"/>
                  </a:cubicBezTo>
                  <a:close/>
                </a:path>
              </a:pathLst>
            </a:custGeom>
            <a:solidFill>
              <a:srgbClr val="E4E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653;p86"/>
            <p:cNvSpPr/>
            <p:nvPr/>
          </p:nvSpPr>
          <p:spPr>
            <a:xfrm>
              <a:off x="980661" y="4063816"/>
              <a:ext cx="100400" cy="39663"/>
            </a:xfrm>
            <a:custGeom>
              <a:avLst/>
              <a:gdLst/>
              <a:ahLst/>
              <a:cxnLst/>
              <a:rect l="l" t="t" r="r" b="b"/>
              <a:pathLst>
                <a:path w="3835" h="1515" extrusionOk="0">
                  <a:moveTo>
                    <a:pt x="231" y="1"/>
                  </a:moveTo>
                  <a:cubicBezTo>
                    <a:pt x="106" y="1"/>
                    <a:pt x="1" y="102"/>
                    <a:pt x="6" y="232"/>
                  </a:cubicBezTo>
                  <a:lnTo>
                    <a:pt x="6" y="1514"/>
                  </a:lnTo>
                  <a:lnTo>
                    <a:pt x="3834" y="1514"/>
                  </a:lnTo>
                  <a:lnTo>
                    <a:pt x="3834" y="232"/>
                  </a:lnTo>
                  <a:cubicBezTo>
                    <a:pt x="3834" y="102"/>
                    <a:pt x="3734" y="1"/>
                    <a:pt x="3609" y="1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654;p86"/>
            <p:cNvSpPr/>
            <p:nvPr/>
          </p:nvSpPr>
          <p:spPr>
            <a:xfrm>
              <a:off x="958041" y="4091750"/>
              <a:ext cx="145666" cy="41521"/>
            </a:xfrm>
            <a:custGeom>
              <a:avLst/>
              <a:gdLst/>
              <a:ahLst/>
              <a:cxnLst/>
              <a:rect l="l" t="t" r="r" b="b"/>
              <a:pathLst>
                <a:path w="5564" h="1586" extrusionOk="0">
                  <a:moveTo>
                    <a:pt x="288" y="0"/>
                  </a:moveTo>
                  <a:cubicBezTo>
                    <a:pt x="130" y="0"/>
                    <a:pt x="0" y="130"/>
                    <a:pt x="0" y="289"/>
                  </a:cubicBezTo>
                  <a:lnTo>
                    <a:pt x="0" y="1586"/>
                  </a:lnTo>
                  <a:lnTo>
                    <a:pt x="5563" y="1586"/>
                  </a:lnTo>
                  <a:lnTo>
                    <a:pt x="5563" y="289"/>
                  </a:lnTo>
                  <a:cubicBezTo>
                    <a:pt x="5563" y="130"/>
                    <a:pt x="5433" y="0"/>
                    <a:pt x="5275" y="0"/>
                  </a:cubicBez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655;p86"/>
            <p:cNvSpPr/>
            <p:nvPr/>
          </p:nvSpPr>
          <p:spPr>
            <a:xfrm>
              <a:off x="926206" y="4112511"/>
              <a:ext cx="209178" cy="72074"/>
            </a:xfrm>
            <a:custGeom>
              <a:avLst/>
              <a:gdLst/>
              <a:ahLst/>
              <a:cxnLst/>
              <a:rect l="l" t="t" r="r" b="b"/>
              <a:pathLst>
                <a:path w="7990" h="2753" extrusionOk="0">
                  <a:moveTo>
                    <a:pt x="659" y="0"/>
                  </a:moveTo>
                  <a:cubicBezTo>
                    <a:pt x="299" y="5"/>
                    <a:pt x="5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9" y="2748"/>
                    <a:pt x="659" y="2753"/>
                  </a:cubicBezTo>
                  <a:lnTo>
                    <a:pt x="7332" y="2753"/>
                  </a:lnTo>
                  <a:cubicBezTo>
                    <a:pt x="7697" y="2748"/>
                    <a:pt x="7990" y="2455"/>
                    <a:pt x="7990" y="2090"/>
                  </a:cubicBezTo>
                  <a:lnTo>
                    <a:pt x="7990" y="658"/>
                  </a:lnTo>
                  <a:cubicBezTo>
                    <a:pt x="7990" y="298"/>
                    <a:pt x="7697" y="5"/>
                    <a:pt x="7332" y="0"/>
                  </a:cubicBezTo>
                  <a:close/>
                </a:path>
              </a:pathLst>
            </a:custGeom>
            <a:solidFill>
              <a:srgbClr val="88A1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656;p86"/>
            <p:cNvSpPr/>
            <p:nvPr/>
          </p:nvSpPr>
          <p:spPr>
            <a:xfrm>
              <a:off x="952491" y="4112511"/>
              <a:ext cx="182893" cy="72074"/>
            </a:xfrm>
            <a:custGeom>
              <a:avLst/>
              <a:gdLst/>
              <a:ahLst/>
              <a:cxnLst/>
              <a:rect l="l" t="t" r="r" b="b"/>
              <a:pathLst>
                <a:path w="6986" h="2753" extrusionOk="0">
                  <a:moveTo>
                    <a:pt x="659" y="0"/>
                  </a:moveTo>
                  <a:cubicBezTo>
                    <a:pt x="299" y="5"/>
                    <a:pt x="1" y="298"/>
                    <a:pt x="1" y="658"/>
                  </a:cubicBezTo>
                  <a:lnTo>
                    <a:pt x="1" y="2090"/>
                  </a:lnTo>
                  <a:cubicBezTo>
                    <a:pt x="1" y="2455"/>
                    <a:pt x="294" y="2748"/>
                    <a:pt x="659" y="2753"/>
                  </a:cubicBezTo>
                  <a:lnTo>
                    <a:pt x="6328" y="2753"/>
                  </a:lnTo>
                  <a:cubicBezTo>
                    <a:pt x="6693" y="2748"/>
                    <a:pt x="6986" y="2455"/>
                    <a:pt x="6986" y="2090"/>
                  </a:cubicBezTo>
                  <a:lnTo>
                    <a:pt x="6986" y="658"/>
                  </a:lnTo>
                  <a:cubicBezTo>
                    <a:pt x="6986" y="293"/>
                    <a:pt x="6688" y="0"/>
                    <a:pt x="6328" y="0"/>
                  </a:cubicBez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657;p86"/>
            <p:cNvSpPr/>
            <p:nvPr/>
          </p:nvSpPr>
          <p:spPr>
            <a:xfrm>
              <a:off x="920682" y="3811650"/>
              <a:ext cx="220357" cy="378353"/>
            </a:xfrm>
            <a:custGeom>
              <a:avLst/>
              <a:gdLst/>
              <a:ahLst/>
              <a:cxnLst/>
              <a:rect l="l" t="t" r="r" b="b"/>
              <a:pathLst>
                <a:path w="8417" h="14452" extrusionOk="0">
                  <a:moveTo>
                    <a:pt x="5001" y="7774"/>
                  </a:moveTo>
                  <a:lnTo>
                    <a:pt x="5001" y="9422"/>
                  </a:lnTo>
                  <a:lnTo>
                    <a:pt x="3416" y="9422"/>
                  </a:lnTo>
                  <a:lnTo>
                    <a:pt x="3416" y="7774"/>
                  </a:lnTo>
                  <a:cubicBezTo>
                    <a:pt x="3675" y="7846"/>
                    <a:pt x="3942" y="7882"/>
                    <a:pt x="4209" y="7882"/>
                  </a:cubicBezTo>
                  <a:cubicBezTo>
                    <a:pt x="4475" y="7882"/>
                    <a:pt x="4742" y="7846"/>
                    <a:pt x="5001" y="7774"/>
                  </a:cubicBezTo>
                  <a:close/>
                  <a:moveTo>
                    <a:pt x="5909" y="9849"/>
                  </a:moveTo>
                  <a:lnTo>
                    <a:pt x="5909" y="10488"/>
                  </a:lnTo>
                  <a:lnTo>
                    <a:pt x="2503" y="10488"/>
                  </a:lnTo>
                  <a:lnTo>
                    <a:pt x="2503" y="9849"/>
                  </a:lnTo>
                  <a:close/>
                  <a:moveTo>
                    <a:pt x="6774" y="10916"/>
                  </a:moveTo>
                  <a:lnTo>
                    <a:pt x="6774" y="11281"/>
                  </a:lnTo>
                  <a:lnTo>
                    <a:pt x="1638" y="11281"/>
                  </a:lnTo>
                  <a:lnTo>
                    <a:pt x="1638" y="10916"/>
                  </a:lnTo>
                  <a:lnTo>
                    <a:pt x="2503" y="10916"/>
                  </a:lnTo>
                  <a:lnTo>
                    <a:pt x="2503" y="10935"/>
                  </a:lnTo>
                  <a:lnTo>
                    <a:pt x="5914" y="10935"/>
                  </a:lnTo>
                  <a:lnTo>
                    <a:pt x="5914" y="10916"/>
                  </a:lnTo>
                  <a:close/>
                  <a:moveTo>
                    <a:pt x="7543" y="11708"/>
                  </a:moveTo>
                  <a:cubicBezTo>
                    <a:pt x="7792" y="11708"/>
                    <a:pt x="7989" y="11905"/>
                    <a:pt x="7989" y="12150"/>
                  </a:cubicBezTo>
                  <a:lnTo>
                    <a:pt x="7989" y="13582"/>
                  </a:lnTo>
                  <a:cubicBezTo>
                    <a:pt x="7989" y="13827"/>
                    <a:pt x="7792" y="14029"/>
                    <a:pt x="7543" y="14029"/>
                  </a:cubicBezTo>
                  <a:lnTo>
                    <a:pt x="870" y="14029"/>
                  </a:lnTo>
                  <a:cubicBezTo>
                    <a:pt x="625" y="14029"/>
                    <a:pt x="428" y="13827"/>
                    <a:pt x="428" y="13582"/>
                  </a:cubicBezTo>
                  <a:lnTo>
                    <a:pt x="428" y="12150"/>
                  </a:lnTo>
                  <a:cubicBezTo>
                    <a:pt x="428" y="11905"/>
                    <a:pt x="625" y="11708"/>
                    <a:pt x="870" y="11708"/>
                  </a:cubicBezTo>
                  <a:close/>
                  <a:moveTo>
                    <a:pt x="788" y="1"/>
                  </a:moveTo>
                  <a:cubicBezTo>
                    <a:pt x="356" y="1"/>
                    <a:pt x="0" y="352"/>
                    <a:pt x="0" y="789"/>
                  </a:cubicBezTo>
                  <a:lnTo>
                    <a:pt x="0" y="1168"/>
                  </a:lnTo>
                  <a:cubicBezTo>
                    <a:pt x="0" y="1605"/>
                    <a:pt x="356" y="1956"/>
                    <a:pt x="788" y="1956"/>
                  </a:cubicBezTo>
                  <a:lnTo>
                    <a:pt x="1216" y="1956"/>
                  </a:lnTo>
                  <a:lnTo>
                    <a:pt x="1216" y="4887"/>
                  </a:lnTo>
                  <a:cubicBezTo>
                    <a:pt x="1216" y="6068"/>
                    <a:pt x="1907" y="7140"/>
                    <a:pt x="2988" y="7620"/>
                  </a:cubicBezTo>
                  <a:lnTo>
                    <a:pt x="2988" y="9422"/>
                  </a:lnTo>
                  <a:lnTo>
                    <a:pt x="2297" y="9422"/>
                  </a:lnTo>
                  <a:cubicBezTo>
                    <a:pt x="2177" y="9422"/>
                    <a:pt x="2080" y="9518"/>
                    <a:pt x="2080" y="9633"/>
                  </a:cubicBezTo>
                  <a:lnTo>
                    <a:pt x="2080" y="10488"/>
                  </a:lnTo>
                  <a:lnTo>
                    <a:pt x="1427" y="10488"/>
                  </a:lnTo>
                  <a:cubicBezTo>
                    <a:pt x="1312" y="10488"/>
                    <a:pt x="1216" y="10584"/>
                    <a:pt x="1216" y="10699"/>
                  </a:cubicBezTo>
                  <a:lnTo>
                    <a:pt x="1216" y="11281"/>
                  </a:lnTo>
                  <a:lnTo>
                    <a:pt x="870" y="11281"/>
                  </a:lnTo>
                  <a:cubicBezTo>
                    <a:pt x="389" y="11281"/>
                    <a:pt x="0" y="11670"/>
                    <a:pt x="0" y="12150"/>
                  </a:cubicBezTo>
                  <a:lnTo>
                    <a:pt x="0" y="13582"/>
                  </a:lnTo>
                  <a:cubicBezTo>
                    <a:pt x="0" y="14062"/>
                    <a:pt x="389" y="14451"/>
                    <a:pt x="870" y="14451"/>
                  </a:cubicBezTo>
                  <a:lnTo>
                    <a:pt x="7543" y="14451"/>
                  </a:lnTo>
                  <a:cubicBezTo>
                    <a:pt x="8023" y="14451"/>
                    <a:pt x="8412" y="14062"/>
                    <a:pt x="8417" y="13582"/>
                  </a:cubicBezTo>
                  <a:lnTo>
                    <a:pt x="8417" y="12150"/>
                  </a:lnTo>
                  <a:cubicBezTo>
                    <a:pt x="8412" y="11670"/>
                    <a:pt x="8023" y="11281"/>
                    <a:pt x="7543" y="11281"/>
                  </a:cubicBezTo>
                  <a:lnTo>
                    <a:pt x="7202" y="11281"/>
                  </a:lnTo>
                  <a:lnTo>
                    <a:pt x="7202" y="10704"/>
                  </a:lnTo>
                  <a:cubicBezTo>
                    <a:pt x="7202" y="10584"/>
                    <a:pt x="7105" y="10488"/>
                    <a:pt x="6990" y="10488"/>
                  </a:cubicBezTo>
                  <a:lnTo>
                    <a:pt x="6337" y="10488"/>
                  </a:lnTo>
                  <a:lnTo>
                    <a:pt x="6337" y="9638"/>
                  </a:lnTo>
                  <a:cubicBezTo>
                    <a:pt x="6337" y="9518"/>
                    <a:pt x="6241" y="9422"/>
                    <a:pt x="6125" y="9422"/>
                  </a:cubicBezTo>
                  <a:lnTo>
                    <a:pt x="5424" y="9422"/>
                  </a:lnTo>
                  <a:lnTo>
                    <a:pt x="5424" y="7620"/>
                  </a:lnTo>
                  <a:cubicBezTo>
                    <a:pt x="5808" y="7452"/>
                    <a:pt x="6149" y="7202"/>
                    <a:pt x="6433" y="6890"/>
                  </a:cubicBezTo>
                  <a:cubicBezTo>
                    <a:pt x="6574" y="6731"/>
                    <a:pt x="6430" y="6532"/>
                    <a:pt x="6270" y="6532"/>
                  </a:cubicBezTo>
                  <a:cubicBezTo>
                    <a:pt x="6217" y="6532"/>
                    <a:pt x="6163" y="6554"/>
                    <a:pt x="6116" y="6606"/>
                  </a:cubicBezTo>
                  <a:cubicBezTo>
                    <a:pt x="5620" y="7156"/>
                    <a:pt x="4922" y="7456"/>
                    <a:pt x="4208" y="7456"/>
                  </a:cubicBezTo>
                  <a:cubicBezTo>
                    <a:pt x="3899" y="7456"/>
                    <a:pt x="3587" y="7400"/>
                    <a:pt x="3286" y="7284"/>
                  </a:cubicBezTo>
                  <a:cubicBezTo>
                    <a:pt x="2297" y="6904"/>
                    <a:pt x="1638" y="5953"/>
                    <a:pt x="1638" y="4887"/>
                  </a:cubicBezTo>
                  <a:lnTo>
                    <a:pt x="1638" y="1956"/>
                  </a:lnTo>
                  <a:lnTo>
                    <a:pt x="6774" y="1956"/>
                  </a:lnTo>
                  <a:lnTo>
                    <a:pt x="6774" y="4887"/>
                  </a:lnTo>
                  <a:cubicBezTo>
                    <a:pt x="6774" y="5257"/>
                    <a:pt x="6697" y="5617"/>
                    <a:pt x="6543" y="5953"/>
                  </a:cubicBezTo>
                  <a:cubicBezTo>
                    <a:pt x="6495" y="6059"/>
                    <a:pt x="6543" y="6188"/>
                    <a:pt x="6649" y="6237"/>
                  </a:cubicBezTo>
                  <a:cubicBezTo>
                    <a:pt x="6678" y="6246"/>
                    <a:pt x="6707" y="6256"/>
                    <a:pt x="6740" y="6256"/>
                  </a:cubicBezTo>
                  <a:cubicBezTo>
                    <a:pt x="6822" y="6256"/>
                    <a:pt x="6899" y="6208"/>
                    <a:pt x="6933" y="6131"/>
                  </a:cubicBezTo>
                  <a:cubicBezTo>
                    <a:pt x="7110" y="5742"/>
                    <a:pt x="7202" y="5319"/>
                    <a:pt x="7202" y="4891"/>
                  </a:cubicBezTo>
                  <a:lnTo>
                    <a:pt x="7202" y="1956"/>
                  </a:lnTo>
                  <a:lnTo>
                    <a:pt x="7629" y="1956"/>
                  </a:lnTo>
                  <a:cubicBezTo>
                    <a:pt x="8061" y="1956"/>
                    <a:pt x="8412" y="1605"/>
                    <a:pt x="8417" y="1168"/>
                  </a:cubicBezTo>
                  <a:lnTo>
                    <a:pt x="8417" y="789"/>
                  </a:lnTo>
                  <a:cubicBezTo>
                    <a:pt x="8412" y="352"/>
                    <a:pt x="8061" y="1"/>
                    <a:pt x="7629" y="1"/>
                  </a:cubicBezTo>
                  <a:lnTo>
                    <a:pt x="2671" y="1"/>
                  </a:lnTo>
                  <a:cubicBezTo>
                    <a:pt x="2388" y="1"/>
                    <a:pt x="2388" y="424"/>
                    <a:pt x="2671" y="428"/>
                  </a:cubicBezTo>
                  <a:lnTo>
                    <a:pt x="7629" y="428"/>
                  </a:lnTo>
                  <a:cubicBezTo>
                    <a:pt x="7826" y="428"/>
                    <a:pt x="7989" y="587"/>
                    <a:pt x="7989" y="789"/>
                  </a:cubicBezTo>
                  <a:lnTo>
                    <a:pt x="7989" y="1168"/>
                  </a:lnTo>
                  <a:cubicBezTo>
                    <a:pt x="7989" y="1365"/>
                    <a:pt x="7826" y="1529"/>
                    <a:pt x="7629" y="1529"/>
                  </a:cubicBezTo>
                  <a:lnTo>
                    <a:pt x="788" y="1529"/>
                  </a:lnTo>
                  <a:cubicBezTo>
                    <a:pt x="591" y="1529"/>
                    <a:pt x="428" y="1365"/>
                    <a:pt x="428" y="1168"/>
                  </a:cubicBezTo>
                  <a:lnTo>
                    <a:pt x="428" y="789"/>
                  </a:lnTo>
                  <a:cubicBezTo>
                    <a:pt x="428" y="587"/>
                    <a:pt x="591" y="428"/>
                    <a:pt x="788" y="428"/>
                  </a:cubicBezTo>
                  <a:lnTo>
                    <a:pt x="1821" y="428"/>
                  </a:lnTo>
                  <a:cubicBezTo>
                    <a:pt x="2104" y="424"/>
                    <a:pt x="2104" y="1"/>
                    <a:pt x="182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658;p86"/>
            <p:cNvSpPr/>
            <p:nvPr/>
          </p:nvSpPr>
          <p:spPr>
            <a:xfrm>
              <a:off x="974011" y="3873828"/>
              <a:ext cx="113464" cy="102495"/>
            </a:xfrm>
            <a:custGeom>
              <a:avLst/>
              <a:gdLst/>
              <a:ahLst/>
              <a:cxnLst/>
              <a:rect l="l" t="t" r="r" b="b"/>
              <a:pathLst>
                <a:path w="4334" h="3915" extrusionOk="0">
                  <a:moveTo>
                    <a:pt x="2170" y="0"/>
                  </a:moveTo>
                  <a:cubicBezTo>
                    <a:pt x="2009" y="0"/>
                    <a:pt x="1850" y="83"/>
                    <a:pt x="1768" y="249"/>
                  </a:cubicBezTo>
                  <a:cubicBezTo>
                    <a:pt x="1365" y="1070"/>
                    <a:pt x="1389" y="1022"/>
                    <a:pt x="1384" y="1027"/>
                  </a:cubicBezTo>
                  <a:cubicBezTo>
                    <a:pt x="1249" y="1181"/>
                    <a:pt x="1385" y="1379"/>
                    <a:pt x="1544" y="1379"/>
                  </a:cubicBezTo>
                  <a:cubicBezTo>
                    <a:pt x="1623" y="1379"/>
                    <a:pt x="1708" y="1330"/>
                    <a:pt x="1768" y="1205"/>
                  </a:cubicBezTo>
                  <a:cubicBezTo>
                    <a:pt x="2132" y="473"/>
                    <a:pt x="2150" y="426"/>
                    <a:pt x="2164" y="426"/>
                  </a:cubicBezTo>
                  <a:cubicBezTo>
                    <a:pt x="2166" y="426"/>
                    <a:pt x="2169" y="427"/>
                    <a:pt x="2172" y="427"/>
                  </a:cubicBezTo>
                  <a:cubicBezTo>
                    <a:pt x="2174" y="427"/>
                    <a:pt x="2176" y="425"/>
                    <a:pt x="2178" y="425"/>
                  </a:cubicBezTo>
                  <a:cubicBezTo>
                    <a:pt x="2189" y="425"/>
                    <a:pt x="2210" y="475"/>
                    <a:pt x="2570" y="1205"/>
                  </a:cubicBezTo>
                  <a:cubicBezTo>
                    <a:pt x="2638" y="1339"/>
                    <a:pt x="2763" y="1431"/>
                    <a:pt x="2911" y="1450"/>
                  </a:cubicBezTo>
                  <a:lnTo>
                    <a:pt x="3757" y="1575"/>
                  </a:lnTo>
                  <a:cubicBezTo>
                    <a:pt x="3771" y="1575"/>
                    <a:pt x="3781" y="1584"/>
                    <a:pt x="3781" y="1599"/>
                  </a:cubicBezTo>
                  <a:cubicBezTo>
                    <a:pt x="3781" y="1613"/>
                    <a:pt x="3810" y="1575"/>
                    <a:pt x="3156" y="2214"/>
                  </a:cubicBezTo>
                  <a:cubicBezTo>
                    <a:pt x="3070" y="2295"/>
                    <a:pt x="3022" y="2416"/>
                    <a:pt x="3022" y="2536"/>
                  </a:cubicBezTo>
                  <a:cubicBezTo>
                    <a:pt x="3022" y="2617"/>
                    <a:pt x="3176" y="3439"/>
                    <a:pt x="3176" y="3463"/>
                  </a:cubicBezTo>
                  <a:cubicBezTo>
                    <a:pt x="3172" y="3474"/>
                    <a:pt x="3162" y="3485"/>
                    <a:pt x="3152" y="3485"/>
                  </a:cubicBezTo>
                  <a:cubicBezTo>
                    <a:pt x="3149" y="3485"/>
                    <a:pt x="3145" y="3484"/>
                    <a:pt x="3142" y="3482"/>
                  </a:cubicBezTo>
                  <a:lnTo>
                    <a:pt x="2378" y="3083"/>
                  </a:lnTo>
                  <a:cubicBezTo>
                    <a:pt x="2313" y="3050"/>
                    <a:pt x="2242" y="3033"/>
                    <a:pt x="2172" y="3033"/>
                  </a:cubicBezTo>
                  <a:cubicBezTo>
                    <a:pt x="2101" y="3033"/>
                    <a:pt x="2030" y="3050"/>
                    <a:pt x="1965" y="3083"/>
                  </a:cubicBezTo>
                  <a:cubicBezTo>
                    <a:pt x="1219" y="3474"/>
                    <a:pt x="1200" y="3487"/>
                    <a:pt x="1193" y="3487"/>
                  </a:cubicBezTo>
                  <a:cubicBezTo>
                    <a:pt x="1193" y="3487"/>
                    <a:pt x="1192" y="3487"/>
                    <a:pt x="1192" y="3487"/>
                  </a:cubicBezTo>
                  <a:cubicBezTo>
                    <a:pt x="1177" y="3487"/>
                    <a:pt x="1168" y="3472"/>
                    <a:pt x="1168" y="3458"/>
                  </a:cubicBezTo>
                  <a:cubicBezTo>
                    <a:pt x="1321" y="2564"/>
                    <a:pt x="1321" y="2603"/>
                    <a:pt x="1321" y="2536"/>
                  </a:cubicBezTo>
                  <a:cubicBezTo>
                    <a:pt x="1321" y="2416"/>
                    <a:pt x="1273" y="2300"/>
                    <a:pt x="1187" y="2214"/>
                  </a:cubicBezTo>
                  <a:lnTo>
                    <a:pt x="572" y="1613"/>
                  </a:lnTo>
                  <a:cubicBezTo>
                    <a:pt x="557" y="1599"/>
                    <a:pt x="562" y="1575"/>
                    <a:pt x="581" y="1575"/>
                  </a:cubicBezTo>
                  <a:lnTo>
                    <a:pt x="759" y="1551"/>
                  </a:lnTo>
                  <a:cubicBezTo>
                    <a:pt x="1016" y="1500"/>
                    <a:pt x="969" y="1127"/>
                    <a:pt x="720" y="1127"/>
                  </a:cubicBezTo>
                  <a:cubicBezTo>
                    <a:pt x="712" y="1127"/>
                    <a:pt x="705" y="1127"/>
                    <a:pt x="697" y="1128"/>
                  </a:cubicBezTo>
                  <a:lnTo>
                    <a:pt x="524" y="1152"/>
                  </a:lnTo>
                  <a:cubicBezTo>
                    <a:pt x="149" y="1205"/>
                    <a:pt x="0" y="1666"/>
                    <a:pt x="274" y="1926"/>
                  </a:cubicBezTo>
                  <a:cubicBezTo>
                    <a:pt x="913" y="2555"/>
                    <a:pt x="899" y="2521"/>
                    <a:pt x="894" y="2545"/>
                  </a:cubicBezTo>
                  <a:cubicBezTo>
                    <a:pt x="745" y="3434"/>
                    <a:pt x="745" y="3400"/>
                    <a:pt x="745" y="3468"/>
                  </a:cubicBezTo>
                  <a:cubicBezTo>
                    <a:pt x="745" y="3727"/>
                    <a:pt x="956" y="3915"/>
                    <a:pt x="1189" y="3915"/>
                  </a:cubicBezTo>
                  <a:cubicBezTo>
                    <a:pt x="1258" y="3915"/>
                    <a:pt x="1330" y="3898"/>
                    <a:pt x="1398" y="3862"/>
                  </a:cubicBezTo>
                  <a:cubicBezTo>
                    <a:pt x="2083" y="3507"/>
                    <a:pt x="2155" y="3460"/>
                    <a:pt x="2174" y="3460"/>
                  </a:cubicBezTo>
                  <a:cubicBezTo>
                    <a:pt x="2177" y="3460"/>
                    <a:pt x="2179" y="3461"/>
                    <a:pt x="2181" y="3463"/>
                  </a:cubicBezTo>
                  <a:cubicBezTo>
                    <a:pt x="2907" y="3828"/>
                    <a:pt x="2959" y="3914"/>
                    <a:pt x="3152" y="3914"/>
                  </a:cubicBezTo>
                  <a:cubicBezTo>
                    <a:pt x="3425" y="3914"/>
                    <a:pt x="3637" y="3665"/>
                    <a:pt x="3594" y="3391"/>
                  </a:cubicBezTo>
                  <a:cubicBezTo>
                    <a:pt x="3445" y="2502"/>
                    <a:pt x="3435" y="2536"/>
                    <a:pt x="3454" y="2521"/>
                  </a:cubicBezTo>
                  <a:lnTo>
                    <a:pt x="4069" y="1921"/>
                  </a:lnTo>
                  <a:cubicBezTo>
                    <a:pt x="4333" y="1661"/>
                    <a:pt x="4189" y="1210"/>
                    <a:pt x="3819" y="1157"/>
                  </a:cubicBezTo>
                  <a:lnTo>
                    <a:pt x="2969" y="1032"/>
                  </a:lnTo>
                  <a:cubicBezTo>
                    <a:pt x="2945" y="1027"/>
                    <a:pt x="2969" y="1051"/>
                    <a:pt x="2575" y="249"/>
                  </a:cubicBezTo>
                  <a:cubicBezTo>
                    <a:pt x="2491" y="83"/>
                    <a:pt x="2330" y="0"/>
                    <a:pt x="21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659;p86"/>
            <p:cNvSpPr/>
            <p:nvPr/>
          </p:nvSpPr>
          <p:spPr>
            <a:xfrm>
              <a:off x="985190" y="41299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4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660;p86"/>
            <p:cNvSpPr/>
            <p:nvPr/>
          </p:nvSpPr>
          <p:spPr>
            <a:xfrm>
              <a:off x="985190" y="4154373"/>
              <a:ext cx="91342" cy="11231"/>
            </a:xfrm>
            <a:custGeom>
              <a:avLst/>
              <a:gdLst/>
              <a:ahLst/>
              <a:cxnLst/>
              <a:rect l="l" t="t" r="r" b="b"/>
              <a:pathLst>
                <a:path w="3489" h="429" extrusionOk="0">
                  <a:moveTo>
                    <a:pt x="284" y="1"/>
                  </a:moveTo>
                  <a:cubicBezTo>
                    <a:pt x="1" y="1"/>
                    <a:pt x="1" y="428"/>
                    <a:pt x="284" y="428"/>
                  </a:cubicBezTo>
                  <a:lnTo>
                    <a:pt x="3205" y="428"/>
                  </a:lnTo>
                  <a:cubicBezTo>
                    <a:pt x="3488" y="428"/>
                    <a:pt x="3488" y="1"/>
                    <a:pt x="320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50484" y="1388605"/>
            <a:ext cx="53435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 физических лиц младше 15 лет</a:t>
            </a:r>
          </a:p>
          <a:p>
            <a:pPr>
              <a:buAutoNum type="arabicPeriod"/>
              <a:tabLst>
                <a:tab pos="358775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«Бюджет для граждан в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современных формах искусства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>
              <a:buAutoNum type="arabicPeriod"/>
              <a:tabLst>
                <a:tab pos="358775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«Лучший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видеоролик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бюджете»;</a:t>
            </a:r>
          </a:p>
          <a:p>
            <a:pPr>
              <a:buAutoNum type="arabicPeriod"/>
              <a:tabLst>
                <a:tab pos="358775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Информационные карточки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бюджету для социальных сетей и мессенджеров»;</a:t>
            </a:r>
          </a:p>
          <a:p>
            <a:pPr>
              <a:buAutoNum type="arabicPeriod"/>
              <a:tabLst>
                <a:tab pos="358775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«Лучшая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настольная игра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бюджете для граждан» </a:t>
            </a:r>
          </a:p>
          <a:p>
            <a:endParaRPr lang="ru-RU" sz="10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 физических лиц старше 15 лет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«Бюджет для граждан в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современных формах искусства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«Лучший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видеоролик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бюджете»;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«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Информационные карточки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бюджету для социальных сетей и мессенджеров»;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«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 науки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граждан»;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«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Лучшее предложение по изменению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бюджетного законодательства»;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«Бюджет для граждан в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2030 году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«Лучшая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настольная игра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бюджете для граждан»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8" name="Google Shape;7889;p85"/>
          <p:cNvGrpSpPr/>
          <p:nvPr/>
        </p:nvGrpSpPr>
        <p:grpSpPr>
          <a:xfrm>
            <a:off x="240313" y="308317"/>
            <a:ext cx="593873" cy="405553"/>
            <a:chOff x="5197967" y="3714018"/>
            <a:chExt cx="386455" cy="287569"/>
          </a:xfrm>
        </p:grpSpPr>
        <p:sp>
          <p:nvSpPr>
            <p:cNvPr id="119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6" name="TextBox 205"/>
          <p:cNvSpPr txBox="1"/>
          <p:nvPr/>
        </p:nvSpPr>
        <p:spPr>
          <a:xfrm>
            <a:off x="6741444" y="1555950"/>
            <a:ext cx="2726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командная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1" name="Google Shape;16787;p91"/>
          <p:cNvGrpSpPr/>
          <p:nvPr/>
        </p:nvGrpSpPr>
        <p:grpSpPr>
          <a:xfrm>
            <a:off x="6224373" y="1738629"/>
            <a:ext cx="440886" cy="360270"/>
            <a:chOff x="1807567" y="3398339"/>
            <a:chExt cx="363604" cy="278156"/>
          </a:xfrm>
        </p:grpSpPr>
        <p:sp>
          <p:nvSpPr>
            <p:cNvPr id="232" name="Google Shape;16788;p91"/>
            <p:cNvSpPr/>
            <p:nvPr/>
          </p:nvSpPr>
          <p:spPr>
            <a:xfrm>
              <a:off x="1826984" y="3508878"/>
              <a:ext cx="22826" cy="57078"/>
            </a:xfrm>
            <a:custGeom>
              <a:avLst/>
              <a:gdLst/>
              <a:ahLst/>
              <a:cxnLst/>
              <a:rect l="l" t="t" r="r" b="b"/>
              <a:pathLst>
                <a:path w="877" h="2193" extrusionOk="0">
                  <a:moveTo>
                    <a:pt x="120" y="0"/>
                  </a:moveTo>
                  <a:cubicBezTo>
                    <a:pt x="43" y="109"/>
                    <a:pt x="1" y="240"/>
                    <a:pt x="1" y="373"/>
                  </a:cubicBezTo>
                  <a:lnTo>
                    <a:pt x="1" y="2192"/>
                  </a:lnTo>
                  <a:lnTo>
                    <a:pt x="877" y="2192"/>
                  </a:lnTo>
                  <a:lnTo>
                    <a:pt x="877" y="1024"/>
                  </a:lnTo>
                  <a:cubicBezTo>
                    <a:pt x="877" y="852"/>
                    <a:pt x="806" y="683"/>
                    <a:pt x="683" y="563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6789;p91"/>
            <p:cNvSpPr/>
            <p:nvPr/>
          </p:nvSpPr>
          <p:spPr>
            <a:xfrm>
              <a:off x="2091840" y="3477645"/>
              <a:ext cx="45522" cy="39874"/>
            </a:xfrm>
            <a:custGeom>
              <a:avLst/>
              <a:gdLst/>
              <a:ahLst/>
              <a:cxnLst/>
              <a:rect l="l" t="t" r="r" b="b"/>
              <a:pathLst>
                <a:path w="1749" h="1532" extrusionOk="0">
                  <a:moveTo>
                    <a:pt x="873" y="1"/>
                  </a:moveTo>
                  <a:cubicBezTo>
                    <a:pt x="391" y="1"/>
                    <a:pt x="0" y="342"/>
                    <a:pt x="0" y="764"/>
                  </a:cubicBezTo>
                  <a:cubicBezTo>
                    <a:pt x="0" y="1186"/>
                    <a:pt x="391" y="1531"/>
                    <a:pt x="873" y="1531"/>
                  </a:cubicBezTo>
                  <a:cubicBezTo>
                    <a:pt x="1355" y="1531"/>
                    <a:pt x="1749" y="1186"/>
                    <a:pt x="1749" y="764"/>
                  </a:cubicBezTo>
                  <a:cubicBezTo>
                    <a:pt x="1749" y="342"/>
                    <a:pt x="1355" y="1"/>
                    <a:pt x="873" y="1"/>
                  </a:cubicBezTo>
                  <a:close/>
                </a:path>
              </a:pathLst>
            </a:custGeom>
            <a:solidFill>
              <a:srgbClr val="546C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6790;p91"/>
            <p:cNvSpPr/>
            <p:nvPr/>
          </p:nvSpPr>
          <p:spPr>
            <a:xfrm>
              <a:off x="2091736" y="3477645"/>
              <a:ext cx="31337" cy="39874"/>
            </a:xfrm>
            <a:custGeom>
              <a:avLst/>
              <a:gdLst/>
              <a:ahLst/>
              <a:cxnLst/>
              <a:rect l="l" t="t" r="r" b="b"/>
              <a:pathLst>
                <a:path w="1204" h="1532" extrusionOk="0">
                  <a:moveTo>
                    <a:pt x="877" y="1"/>
                  </a:moveTo>
                  <a:cubicBezTo>
                    <a:pt x="391" y="1"/>
                    <a:pt x="1" y="342"/>
                    <a:pt x="1" y="764"/>
                  </a:cubicBezTo>
                  <a:cubicBezTo>
                    <a:pt x="1" y="1186"/>
                    <a:pt x="395" y="1531"/>
                    <a:pt x="877" y="1531"/>
                  </a:cubicBezTo>
                  <a:cubicBezTo>
                    <a:pt x="989" y="1531"/>
                    <a:pt x="1098" y="1510"/>
                    <a:pt x="1204" y="1475"/>
                  </a:cubicBezTo>
                  <a:cubicBezTo>
                    <a:pt x="884" y="1359"/>
                    <a:pt x="659" y="1084"/>
                    <a:pt x="659" y="764"/>
                  </a:cubicBezTo>
                  <a:cubicBezTo>
                    <a:pt x="659" y="444"/>
                    <a:pt x="884" y="169"/>
                    <a:pt x="1204" y="57"/>
                  </a:cubicBezTo>
                  <a:cubicBezTo>
                    <a:pt x="1098" y="18"/>
                    <a:pt x="989" y="1"/>
                    <a:pt x="877" y="1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16791;p91"/>
            <p:cNvSpPr/>
            <p:nvPr/>
          </p:nvSpPr>
          <p:spPr>
            <a:xfrm>
              <a:off x="2063262" y="3580115"/>
              <a:ext cx="102496" cy="91070"/>
            </a:xfrm>
            <a:custGeom>
              <a:avLst/>
              <a:gdLst/>
              <a:ahLst/>
              <a:cxnLst/>
              <a:rect l="l" t="t" r="r" b="b"/>
              <a:pathLst>
                <a:path w="3938" h="3499" extrusionOk="0">
                  <a:moveTo>
                    <a:pt x="1313" y="1"/>
                  </a:moveTo>
                  <a:lnTo>
                    <a:pt x="1313" y="655"/>
                  </a:lnTo>
                  <a:cubicBezTo>
                    <a:pt x="1313" y="821"/>
                    <a:pt x="1221" y="972"/>
                    <a:pt x="1073" y="1049"/>
                  </a:cubicBezTo>
                  <a:lnTo>
                    <a:pt x="366" y="1401"/>
                  </a:lnTo>
                  <a:cubicBezTo>
                    <a:pt x="141" y="1510"/>
                    <a:pt x="0" y="1739"/>
                    <a:pt x="4" y="1985"/>
                  </a:cubicBezTo>
                  <a:lnTo>
                    <a:pt x="4" y="3498"/>
                  </a:lnTo>
                  <a:lnTo>
                    <a:pt x="3938" y="3498"/>
                  </a:lnTo>
                  <a:lnTo>
                    <a:pt x="3938" y="1985"/>
                  </a:lnTo>
                  <a:cubicBezTo>
                    <a:pt x="3938" y="1739"/>
                    <a:pt x="3797" y="1510"/>
                    <a:pt x="3575" y="1401"/>
                  </a:cubicBezTo>
                  <a:lnTo>
                    <a:pt x="2868" y="1049"/>
                  </a:lnTo>
                  <a:cubicBezTo>
                    <a:pt x="2720" y="972"/>
                    <a:pt x="2625" y="821"/>
                    <a:pt x="2625" y="655"/>
                  </a:cubicBezTo>
                  <a:lnTo>
                    <a:pt x="2625" y="1"/>
                  </a:ln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6792;p91"/>
            <p:cNvSpPr/>
            <p:nvPr/>
          </p:nvSpPr>
          <p:spPr>
            <a:xfrm>
              <a:off x="2063340" y="3605310"/>
              <a:ext cx="102418" cy="65771"/>
            </a:xfrm>
            <a:custGeom>
              <a:avLst/>
              <a:gdLst/>
              <a:ahLst/>
              <a:cxnLst/>
              <a:rect l="l" t="t" r="r" b="b"/>
              <a:pathLst>
                <a:path w="3935" h="2527" extrusionOk="0">
                  <a:moveTo>
                    <a:pt x="1176" y="0"/>
                  </a:moveTo>
                  <a:cubicBezTo>
                    <a:pt x="1144" y="32"/>
                    <a:pt x="1109" y="60"/>
                    <a:pt x="1070" y="78"/>
                  </a:cubicBezTo>
                  <a:lnTo>
                    <a:pt x="363" y="430"/>
                  </a:lnTo>
                  <a:cubicBezTo>
                    <a:pt x="138" y="542"/>
                    <a:pt x="1" y="771"/>
                    <a:pt x="1" y="1017"/>
                  </a:cubicBezTo>
                  <a:lnTo>
                    <a:pt x="1" y="2527"/>
                  </a:lnTo>
                  <a:lnTo>
                    <a:pt x="3935" y="2527"/>
                  </a:lnTo>
                  <a:lnTo>
                    <a:pt x="3935" y="1017"/>
                  </a:lnTo>
                  <a:cubicBezTo>
                    <a:pt x="3935" y="771"/>
                    <a:pt x="3794" y="542"/>
                    <a:pt x="3572" y="430"/>
                  </a:cubicBezTo>
                  <a:lnTo>
                    <a:pt x="2865" y="78"/>
                  </a:lnTo>
                  <a:cubicBezTo>
                    <a:pt x="2826" y="60"/>
                    <a:pt x="2788" y="32"/>
                    <a:pt x="2756" y="0"/>
                  </a:cubicBezTo>
                  <a:lnTo>
                    <a:pt x="2506" y="282"/>
                  </a:lnTo>
                  <a:cubicBezTo>
                    <a:pt x="2355" y="449"/>
                    <a:pt x="2160" y="533"/>
                    <a:pt x="1966" y="533"/>
                  </a:cubicBezTo>
                  <a:cubicBezTo>
                    <a:pt x="1772" y="533"/>
                    <a:pt x="1579" y="449"/>
                    <a:pt x="1429" y="282"/>
                  </a:cubicBezTo>
                  <a:lnTo>
                    <a:pt x="1176" y="0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6793;p91"/>
            <p:cNvSpPr/>
            <p:nvPr/>
          </p:nvSpPr>
          <p:spPr>
            <a:xfrm>
              <a:off x="2074714" y="3500367"/>
              <a:ext cx="79696" cy="79696"/>
            </a:xfrm>
            <a:custGeom>
              <a:avLst/>
              <a:gdLst/>
              <a:ahLst/>
              <a:cxnLst/>
              <a:rect l="l" t="t" r="r" b="b"/>
              <a:pathLst>
                <a:path w="3062" h="3062" extrusionOk="0">
                  <a:moveTo>
                    <a:pt x="1531" y="0"/>
                  </a:moveTo>
                  <a:cubicBezTo>
                    <a:pt x="686" y="0"/>
                    <a:pt x="0" y="686"/>
                    <a:pt x="0" y="1531"/>
                  </a:cubicBezTo>
                  <a:cubicBezTo>
                    <a:pt x="0" y="2375"/>
                    <a:pt x="686" y="3061"/>
                    <a:pt x="1531" y="3061"/>
                  </a:cubicBezTo>
                  <a:cubicBezTo>
                    <a:pt x="2375" y="3061"/>
                    <a:pt x="3061" y="2375"/>
                    <a:pt x="3061" y="1531"/>
                  </a:cubicBezTo>
                  <a:cubicBezTo>
                    <a:pt x="3061" y="686"/>
                    <a:pt x="2375" y="0"/>
                    <a:pt x="1531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6794;p91"/>
            <p:cNvSpPr/>
            <p:nvPr/>
          </p:nvSpPr>
          <p:spPr>
            <a:xfrm>
              <a:off x="2089393" y="3500367"/>
              <a:ext cx="66656" cy="71732"/>
            </a:xfrm>
            <a:custGeom>
              <a:avLst/>
              <a:gdLst/>
              <a:ahLst/>
              <a:cxnLst/>
              <a:rect l="l" t="t" r="r" b="b"/>
              <a:pathLst>
                <a:path w="2561" h="2756" extrusionOk="0">
                  <a:moveTo>
                    <a:pt x="973" y="0"/>
                  </a:moveTo>
                  <a:cubicBezTo>
                    <a:pt x="241" y="0"/>
                    <a:pt x="0" y="1011"/>
                    <a:pt x="657" y="1330"/>
                  </a:cubicBezTo>
                  <a:cubicBezTo>
                    <a:pt x="675" y="1341"/>
                    <a:pt x="696" y="1348"/>
                    <a:pt x="713" y="1355"/>
                  </a:cubicBezTo>
                  <a:lnTo>
                    <a:pt x="1477" y="2734"/>
                  </a:lnTo>
                  <a:cubicBezTo>
                    <a:pt x="1477" y="2734"/>
                    <a:pt x="1681" y="2748"/>
                    <a:pt x="1885" y="2755"/>
                  </a:cubicBezTo>
                  <a:cubicBezTo>
                    <a:pt x="2332" y="2421"/>
                    <a:pt x="2561" y="1872"/>
                    <a:pt x="2483" y="1320"/>
                  </a:cubicBezTo>
                  <a:cubicBezTo>
                    <a:pt x="2395" y="690"/>
                    <a:pt x="1927" y="180"/>
                    <a:pt x="1304" y="39"/>
                  </a:cubicBezTo>
                  <a:cubicBezTo>
                    <a:pt x="1199" y="14"/>
                    <a:pt x="1086" y="0"/>
                    <a:pt x="977" y="0"/>
                  </a:cubicBezTo>
                  <a:cubicBezTo>
                    <a:pt x="976" y="0"/>
                    <a:pt x="975" y="0"/>
                    <a:pt x="973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6795;p91"/>
            <p:cNvSpPr/>
            <p:nvPr/>
          </p:nvSpPr>
          <p:spPr>
            <a:xfrm>
              <a:off x="2080648" y="3535452"/>
              <a:ext cx="68088" cy="56063"/>
            </a:xfrm>
            <a:custGeom>
              <a:avLst/>
              <a:gdLst/>
              <a:ahLst/>
              <a:cxnLst/>
              <a:rect l="l" t="t" r="r" b="b"/>
              <a:pathLst>
                <a:path w="2616" h="2154" extrusionOk="0">
                  <a:moveTo>
                    <a:pt x="998" y="0"/>
                  </a:moveTo>
                  <a:cubicBezTo>
                    <a:pt x="917" y="0"/>
                    <a:pt x="841" y="48"/>
                    <a:pt x="803" y="126"/>
                  </a:cubicBezTo>
                  <a:cubicBezTo>
                    <a:pt x="733" y="274"/>
                    <a:pt x="631" y="411"/>
                    <a:pt x="504" y="520"/>
                  </a:cubicBezTo>
                  <a:cubicBezTo>
                    <a:pt x="455" y="563"/>
                    <a:pt x="405" y="605"/>
                    <a:pt x="353" y="640"/>
                  </a:cubicBezTo>
                  <a:cubicBezTo>
                    <a:pt x="89" y="823"/>
                    <a:pt x="1" y="1171"/>
                    <a:pt x="145" y="1456"/>
                  </a:cubicBezTo>
                  <a:cubicBezTo>
                    <a:pt x="374" y="1886"/>
                    <a:pt x="817" y="2153"/>
                    <a:pt x="1303" y="2153"/>
                  </a:cubicBezTo>
                  <a:cubicBezTo>
                    <a:pt x="1989" y="2150"/>
                    <a:pt x="2555" y="1625"/>
                    <a:pt x="2612" y="939"/>
                  </a:cubicBezTo>
                  <a:cubicBezTo>
                    <a:pt x="2615" y="876"/>
                    <a:pt x="2587" y="809"/>
                    <a:pt x="2538" y="767"/>
                  </a:cubicBezTo>
                  <a:cubicBezTo>
                    <a:pt x="2105" y="404"/>
                    <a:pt x="1595" y="144"/>
                    <a:pt x="1049" y="7"/>
                  </a:cubicBezTo>
                  <a:cubicBezTo>
                    <a:pt x="1032" y="3"/>
                    <a:pt x="1015" y="0"/>
                    <a:pt x="998" y="0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6796;p91"/>
            <p:cNvSpPr/>
            <p:nvPr/>
          </p:nvSpPr>
          <p:spPr>
            <a:xfrm>
              <a:off x="2080752" y="3535452"/>
              <a:ext cx="67984" cy="55491"/>
            </a:xfrm>
            <a:custGeom>
              <a:avLst/>
              <a:gdLst/>
              <a:ahLst/>
              <a:cxnLst/>
              <a:rect l="l" t="t" r="r" b="b"/>
              <a:pathLst>
                <a:path w="2612" h="2132" extrusionOk="0">
                  <a:moveTo>
                    <a:pt x="996" y="1"/>
                  </a:moveTo>
                  <a:cubicBezTo>
                    <a:pt x="915" y="1"/>
                    <a:pt x="837" y="50"/>
                    <a:pt x="799" y="126"/>
                  </a:cubicBezTo>
                  <a:cubicBezTo>
                    <a:pt x="746" y="232"/>
                    <a:pt x="679" y="330"/>
                    <a:pt x="602" y="418"/>
                  </a:cubicBezTo>
                  <a:cubicBezTo>
                    <a:pt x="570" y="454"/>
                    <a:pt x="535" y="489"/>
                    <a:pt x="500" y="520"/>
                  </a:cubicBezTo>
                  <a:cubicBezTo>
                    <a:pt x="454" y="563"/>
                    <a:pt x="405" y="601"/>
                    <a:pt x="356" y="637"/>
                  </a:cubicBezTo>
                  <a:cubicBezTo>
                    <a:pt x="46" y="848"/>
                    <a:pt x="0" y="1242"/>
                    <a:pt x="190" y="1537"/>
                  </a:cubicBezTo>
                  <a:cubicBezTo>
                    <a:pt x="394" y="1857"/>
                    <a:pt x="725" y="2076"/>
                    <a:pt x="1098" y="2132"/>
                  </a:cubicBezTo>
                  <a:cubicBezTo>
                    <a:pt x="834" y="1956"/>
                    <a:pt x="644" y="1713"/>
                    <a:pt x="644" y="1277"/>
                  </a:cubicBezTo>
                  <a:lnTo>
                    <a:pt x="644" y="1108"/>
                  </a:lnTo>
                  <a:cubicBezTo>
                    <a:pt x="694" y="1069"/>
                    <a:pt x="743" y="1034"/>
                    <a:pt x="792" y="988"/>
                  </a:cubicBezTo>
                  <a:cubicBezTo>
                    <a:pt x="912" y="879"/>
                    <a:pt x="1017" y="756"/>
                    <a:pt x="1105" y="619"/>
                  </a:cubicBezTo>
                  <a:cubicBezTo>
                    <a:pt x="1524" y="749"/>
                    <a:pt x="1911" y="960"/>
                    <a:pt x="2245" y="1242"/>
                  </a:cubicBezTo>
                  <a:cubicBezTo>
                    <a:pt x="2287" y="1277"/>
                    <a:pt x="2344" y="1330"/>
                    <a:pt x="2463" y="1442"/>
                  </a:cubicBezTo>
                  <a:cubicBezTo>
                    <a:pt x="2541" y="1319"/>
                    <a:pt x="2597" y="1083"/>
                    <a:pt x="2608" y="939"/>
                  </a:cubicBezTo>
                  <a:cubicBezTo>
                    <a:pt x="2611" y="876"/>
                    <a:pt x="2583" y="813"/>
                    <a:pt x="2534" y="770"/>
                  </a:cubicBezTo>
                  <a:cubicBezTo>
                    <a:pt x="2101" y="408"/>
                    <a:pt x="1591" y="148"/>
                    <a:pt x="1045" y="7"/>
                  </a:cubicBezTo>
                  <a:cubicBezTo>
                    <a:pt x="1029" y="3"/>
                    <a:pt x="1013" y="1"/>
                    <a:pt x="996" y="1"/>
                  </a:cubicBez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6797;p91"/>
            <p:cNvSpPr/>
            <p:nvPr/>
          </p:nvSpPr>
          <p:spPr>
            <a:xfrm>
              <a:off x="2142932" y="3621525"/>
              <a:ext cx="22826" cy="49660"/>
            </a:xfrm>
            <a:custGeom>
              <a:avLst/>
              <a:gdLst/>
              <a:ahLst/>
              <a:cxnLst/>
              <a:rect l="l" t="t" r="r" b="b"/>
              <a:pathLst>
                <a:path w="877" h="1908" extrusionOk="0">
                  <a:moveTo>
                    <a:pt x="743" y="0"/>
                  </a:moveTo>
                  <a:lnTo>
                    <a:pt x="166" y="465"/>
                  </a:lnTo>
                  <a:cubicBezTo>
                    <a:pt x="60" y="549"/>
                    <a:pt x="0" y="676"/>
                    <a:pt x="0" y="806"/>
                  </a:cubicBezTo>
                  <a:lnTo>
                    <a:pt x="0" y="1907"/>
                  </a:lnTo>
                  <a:lnTo>
                    <a:pt x="877" y="1907"/>
                  </a:lnTo>
                  <a:lnTo>
                    <a:pt x="877" y="398"/>
                  </a:lnTo>
                  <a:cubicBezTo>
                    <a:pt x="877" y="253"/>
                    <a:pt x="831" y="116"/>
                    <a:pt x="743" y="0"/>
                  </a:cubicBezTo>
                  <a:close/>
                </a:path>
              </a:pathLst>
            </a:custGeom>
            <a:solidFill>
              <a:srgbClr val="93A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6798;p91"/>
            <p:cNvSpPr/>
            <p:nvPr/>
          </p:nvSpPr>
          <p:spPr>
            <a:xfrm>
              <a:off x="1830003" y="3506119"/>
              <a:ext cx="28422" cy="62570"/>
            </a:xfrm>
            <a:custGeom>
              <a:avLst/>
              <a:gdLst/>
              <a:ahLst/>
              <a:cxnLst/>
              <a:rect l="l" t="t" r="r" b="b"/>
              <a:pathLst>
                <a:path w="1092" h="2404" extrusionOk="0">
                  <a:moveTo>
                    <a:pt x="652" y="1"/>
                  </a:moveTo>
                  <a:cubicBezTo>
                    <a:pt x="289" y="1"/>
                    <a:pt x="1" y="295"/>
                    <a:pt x="1" y="655"/>
                  </a:cubicBezTo>
                  <a:lnTo>
                    <a:pt x="1" y="810"/>
                  </a:lnTo>
                  <a:cubicBezTo>
                    <a:pt x="1" y="997"/>
                    <a:pt x="29" y="1183"/>
                    <a:pt x="89" y="1362"/>
                  </a:cubicBezTo>
                  <a:lnTo>
                    <a:pt x="437" y="2404"/>
                  </a:lnTo>
                  <a:lnTo>
                    <a:pt x="1092" y="2404"/>
                  </a:lnTo>
                  <a:lnTo>
                    <a:pt x="1092" y="1"/>
                  </a:lnTo>
                  <a:lnTo>
                    <a:pt x="659" y="1"/>
                  </a:lnTo>
                  <a:cubicBezTo>
                    <a:pt x="657" y="1"/>
                    <a:pt x="654" y="1"/>
                    <a:pt x="652" y="1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6799;p91"/>
            <p:cNvSpPr/>
            <p:nvPr/>
          </p:nvSpPr>
          <p:spPr>
            <a:xfrm>
              <a:off x="1841455" y="3500367"/>
              <a:ext cx="68244" cy="68322"/>
            </a:xfrm>
            <a:custGeom>
              <a:avLst/>
              <a:gdLst/>
              <a:ahLst/>
              <a:cxnLst/>
              <a:rect l="l" t="t" r="r" b="b"/>
              <a:pathLst>
                <a:path w="2622" h="2625" extrusionOk="0">
                  <a:moveTo>
                    <a:pt x="655" y="0"/>
                  </a:moveTo>
                  <a:cubicBezTo>
                    <a:pt x="293" y="0"/>
                    <a:pt x="1" y="296"/>
                    <a:pt x="1" y="658"/>
                  </a:cubicBezTo>
                  <a:cubicBezTo>
                    <a:pt x="1" y="897"/>
                    <a:pt x="194" y="1094"/>
                    <a:pt x="437" y="1094"/>
                  </a:cubicBezTo>
                  <a:lnTo>
                    <a:pt x="2186" y="2625"/>
                  </a:lnTo>
                  <a:lnTo>
                    <a:pt x="2573" y="1270"/>
                  </a:lnTo>
                  <a:cubicBezTo>
                    <a:pt x="2604" y="1154"/>
                    <a:pt x="2622" y="1031"/>
                    <a:pt x="2622" y="911"/>
                  </a:cubicBezTo>
                  <a:lnTo>
                    <a:pt x="2622" y="0"/>
                  </a:ln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6800;p91"/>
            <p:cNvSpPr/>
            <p:nvPr/>
          </p:nvSpPr>
          <p:spPr>
            <a:xfrm>
              <a:off x="1852725" y="3585711"/>
              <a:ext cx="34174" cy="34174"/>
            </a:xfrm>
            <a:custGeom>
              <a:avLst/>
              <a:gdLst/>
              <a:ahLst/>
              <a:cxnLst/>
              <a:rect l="l" t="t" r="r" b="b"/>
              <a:pathLst>
                <a:path w="1313" h="1313" extrusionOk="0">
                  <a:moveTo>
                    <a:pt x="0" y="0"/>
                  </a:moveTo>
                  <a:lnTo>
                    <a:pt x="0" y="1313"/>
                  </a:lnTo>
                  <a:lnTo>
                    <a:pt x="1313" y="1313"/>
                  </a:lnTo>
                  <a:lnTo>
                    <a:pt x="1313" y="0"/>
                  </a:ln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6801;p91"/>
            <p:cNvSpPr/>
            <p:nvPr/>
          </p:nvSpPr>
          <p:spPr>
            <a:xfrm>
              <a:off x="1812981" y="3599532"/>
              <a:ext cx="113844" cy="71550"/>
            </a:xfrm>
            <a:custGeom>
              <a:avLst/>
              <a:gdLst/>
              <a:ahLst/>
              <a:cxnLst/>
              <a:rect l="l" t="t" r="r" b="b"/>
              <a:pathLst>
                <a:path w="4374" h="2749" extrusionOk="0">
                  <a:moveTo>
                    <a:pt x="1531" y="1"/>
                  </a:moveTo>
                  <a:lnTo>
                    <a:pt x="475" y="303"/>
                  </a:lnTo>
                  <a:cubicBezTo>
                    <a:pt x="194" y="381"/>
                    <a:pt x="0" y="638"/>
                    <a:pt x="0" y="933"/>
                  </a:cubicBezTo>
                  <a:lnTo>
                    <a:pt x="0" y="2749"/>
                  </a:lnTo>
                  <a:lnTo>
                    <a:pt x="4374" y="2749"/>
                  </a:lnTo>
                  <a:lnTo>
                    <a:pt x="4374" y="933"/>
                  </a:lnTo>
                  <a:cubicBezTo>
                    <a:pt x="4374" y="638"/>
                    <a:pt x="4177" y="381"/>
                    <a:pt x="3895" y="303"/>
                  </a:cubicBezTo>
                  <a:lnTo>
                    <a:pt x="2840" y="1"/>
                  </a:lnTo>
                  <a:lnTo>
                    <a:pt x="2185" y="782"/>
                  </a:lnTo>
                  <a:lnTo>
                    <a:pt x="1531" y="1"/>
                  </a:lnTo>
                  <a:close/>
                </a:path>
              </a:pathLst>
            </a:custGeom>
            <a:solidFill>
              <a:srgbClr val="B0C1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6802;p91"/>
            <p:cNvSpPr/>
            <p:nvPr/>
          </p:nvSpPr>
          <p:spPr>
            <a:xfrm>
              <a:off x="1835599" y="3528841"/>
              <a:ext cx="68348" cy="62674"/>
            </a:xfrm>
            <a:custGeom>
              <a:avLst/>
              <a:gdLst/>
              <a:ahLst/>
              <a:cxnLst/>
              <a:rect l="l" t="t" r="r" b="b"/>
              <a:pathLst>
                <a:path w="2626" h="2408" extrusionOk="0">
                  <a:moveTo>
                    <a:pt x="845" y="0"/>
                  </a:moveTo>
                  <a:cubicBezTo>
                    <a:pt x="725" y="0"/>
                    <a:pt x="609" y="46"/>
                    <a:pt x="525" y="131"/>
                  </a:cubicBezTo>
                  <a:lnTo>
                    <a:pt x="310" y="345"/>
                  </a:lnTo>
                  <a:cubicBezTo>
                    <a:pt x="113" y="546"/>
                    <a:pt x="0" y="813"/>
                    <a:pt x="4" y="1095"/>
                  </a:cubicBezTo>
                  <a:cubicBezTo>
                    <a:pt x="0" y="1819"/>
                    <a:pt x="592" y="2407"/>
                    <a:pt x="1316" y="2407"/>
                  </a:cubicBezTo>
                  <a:cubicBezTo>
                    <a:pt x="2041" y="2404"/>
                    <a:pt x="2625" y="1816"/>
                    <a:pt x="2625" y="1091"/>
                  </a:cubicBezTo>
                  <a:lnTo>
                    <a:pt x="2625" y="813"/>
                  </a:lnTo>
                  <a:cubicBezTo>
                    <a:pt x="2625" y="697"/>
                    <a:pt x="2579" y="584"/>
                    <a:pt x="2499" y="504"/>
                  </a:cubicBezTo>
                  <a:cubicBezTo>
                    <a:pt x="2164" y="173"/>
                    <a:pt x="1541" y="25"/>
                    <a:pt x="845" y="0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6803;p91"/>
            <p:cNvSpPr/>
            <p:nvPr/>
          </p:nvSpPr>
          <p:spPr>
            <a:xfrm>
              <a:off x="1835781" y="3528919"/>
              <a:ext cx="68062" cy="61217"/>
            </a:xfrm>
            <a:custGeom>
              <a:avLst/>
              <a:gdLst/>
              <a:ahLst/>
              <a:cxnLst/>
              <a:rect l="l" t="t" r="r" b="b"/>
              <a:pathLst>
                <a:path w="2615" h="2352" extrusionOk="0">
                  <a:moveTo>
                    <a:pt x="829" y="1"/>
                  </a:moveTo>
                  <a:cubicBezTo>
                    <a:pt x="713" y="1"/>
                    <a:pt x="603" y="46"/>
                    <a:pt x="521" y="128"/>
                  </a:cubicBezTo>
                  <a:lnTo>
                    <a:pt x="307" y="342"/>
                  </a:lnTo>
                  <a:cubicBezTo>
                    <a:pt x="110" y="543"/>
                    <a:pt x="0" y="810"/>
                    <a:pt x="0" y="1092"/>
                  </a:cubicBezTo>
                  <a:cubicBezTo>
                    <a:pt x="0" y="1676"/>
                    <a:pt x="387" y="2189"/>
                    <a:pt x="947" y="2351"/>
                  </a:cubicBezTo>
                  <a:cubicBezTo>
                    <a:pt x="757" y="2119"/>
                    <a:pt x="655" y="1827"/>
                    <a:pt x="655" y="1528"/>
                  </a:cubicBezTo>
                  <a:lnTo>
                    <a:pt x="655" y="1092"/>
                  </a:lnTo>
                  <a:cubicBezTo>
                    <a:pt x="655" y="849"/>
                    <a:pt x="849" y="654"/>
                    <a:pt x="1088" y="654"/>
                  </a:cubicBezTo>
                  <a:cubicBezTo>
                    <a:pt x="1099" y="654"/>
                    <a:pt x="1109" y="655"/>
                    <a:pt x="1119" y="655"/>
                  </a:cubicBezTo>
                  <a:cubicBezTo>
                    <a:pt x="1559" y="684"/>
                    <a:pt x="2214" y="757"/>
                    <a:pt x="2615" y="947"/>
                  </a:cubicBezTo>
                  <a:cubicBezTo>
                    <a:pt x="2604" y="856"/>
                    <a:pt x="2562" y="567"/>
                    <a:pt x="2495" y="501"/>
                  </a:cubicBezTo>
                  <a:cubicBezTo>
                    <a:pt x="2157" y="173"/>
                    <a:pt x="1538" y="22"/>
                    <a:pt x="841" y="1"/>
                  </a:cubicBezTo>
                  <a:cubicBezTo>
                    <a:pt x="837" y="1"/>
                    <a:pt x="833" y="1"/>
                    <a:pt x="829" y="1"/>
                  </a:cubicBez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6804;p91"/>
            <p:cNvSpPr/>
            <p:nvPr/>
          </p:nvSpPr>
          <p:spPr>
            <a:xfrm>
              <a:off x="1904286" y="3403571"/>
              <a:ext cx="170168" cy="199293"/>
            </a:xfrm>
            <a:custGeom>
              <a:avLst/>
              <a:gdLst/>
              <a:ahLst/>
              <a:cxnLst/>
              <a:rect l="l" t="t" r="r" b="b"/>
              <a:pathLst>
                <a:path w="6538" h="7657" extrusionOk="0">
                  <a:moveTo>
                    <a:pt x="3269" y="0"/>
                  </a:moveTo>
                  <a:cubicBezTo>
                    <a:pt x="1700" y="0"/>
                    <a:pt x="556" y="1084"/>
                    <a:pt x="426" y="2843"/>
                  </a:cubicBezTo>
                  <a:cubicBezTo>
                    <a:pt x="268" y="5003"/>
                    <a:pt x="85" y="6217"/>
                    <a:pt x="18" y="6625"/>
                  </a:cubicBezTo>
                  <a:cubicBezTo>
                    <a:pt x="0" y="6720"/>
                    <a:pt x="50" y="6812"/>
                    <a:pt x="134" y="6858"/>
                  </a:cubicBezTo>
                  <a:cubicBezTo>
                    <a:pt x="553" y="7072"/>
                    <a:pt x="1837" y="7656"/>
                    <a:pt x="3269" y="7656"/>
                  </a:cubicBezTo>
                  <a:cubicBezTo>
                    <a:pt x="4697" y="7656"/>
                    <a:pt x="5982" y="7069"/>
                    <a:pt x="6404" y="6858"/>
                  </a:cubicBezTo>
                  <a:cubicBezTo>
                    <a:pt x="6488" y="6812"/>
                    <a:pt x="6538" y="6720"/>
                    <a:pt x="6520" y="6625"/>
                  </a:cubicBezTo>
                  <a:cubicBezTo>
                    <a:pt x="6453" y="6221"/>
                    <a:pt x="6270" y="5007"/>
                    <a:pt x="6112" y="2843"/>
                  </a:cubicBezTo>
                  <a:cubicBezTo>
                    <a:pt x="5978" y="1084"/>
                    <a:pt x="4838" y="0"/>
                    <a:pt x="3269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6805;p91"/>
            <p:cNvSpPr/>
            <p:nvPr/>
          </p:nvSpPr>
          <p:spPr>
            <a:xfrm>
              <a:off x="1944290" y="3403571"/>
              <a:ext cx="130164" cy="199319"/>
            </a:xfrm>
            <a:custGeom>
              <a:avLst/>
              <a:gdLst/>
              <a:ahLst/>
              <a:cxnLst/>
              <a:rect l="l" t="t" r="r" b="b"/>
              <a:pathLst>
                <a:path w="5001" h="7658" extrusionOk="0">
                  <a:moveTo>
                    <a:pt x="1732" y="0"/>
                  </a:moveTo>
                  <a:cubicBezTo>
                    <a:pt x="1623" y="0"/>
                    <a:pt x="1514" y="7"/>
                    <a:pt x="1408" y="18"/>
                  </a:cubicBezTo>
                  <a:cubicBezTo>
                    <a:pt x="187" y="141"/>
                    <a:pt x="1" y="1865"/>
                    <a:pt x="1176" y="2224"/>
                  </a:cubicBezTo>
                  <a:lnTo>
                    <a:pt x="1208" y="2231"/>
                  </a:lnTo>
                  <a:lnTo>
                    <a:pt x="1644" y="7656"/>
                  </a:lnTo>
                  <a:cubicBezTo>
                    <a:pt x="1673" y="7657"/>
                    <a:pt x="1702" y="7657"/>
                    <a:pt x="1731" y="7657"/>
                  </a:cubicBezTo>
                  <a:cubicBezTo>
                    <a:pt x="3164" y="7657"/>
                    <a:pt x="4446" y="7071"/>
                    <a:pt x="4867" y="6858"/>
                  </a:cubicBezTo>
                  <a:cubicBezTo>
                    <a:pt x="4951" y="6815"/>
                    <a:pt x="5001" y="6720"/>
                    <a:pt x="4983" y="6625"/>
                  </a:cubicBezTo>
                  <a:cubicBezTo>
                    <a:pt x="4916" y="6221"/>
                    <a:pt x="4733" y="5007"/>
                    <a:pt x="4575" y="2843"/>
                  </a:cubicBezTo>
                  <a:cubicBezTo>
                    <a:pt x="4441" y="1084"/>
                    <a:pt x="3301" y="0"/>
                    <a:pt x="1732" y="0"/>
                  </a:cubicBezTo>
                  <a:close/>
                </a:path>
              </a:pathLst>
            </a:custGeom>
            <a:solidFill>
              <a:srgbClr val="D3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6806;p91"/>
            <p:cNvSpPr/>
            <p:nvPr/>
          </p:nvSpPr>
          <p:spPr>
            <a:xfrm>
              <a:off x="1892547" y="3557315"/>
              <a:ext cx="193540" cy="113870"/>
            </a:xfrm>
            <a:custGeom>
              <a:avLst/>
              <a:gdLst/>
              <a:ahLst/>
              <a:cxnLst/>
              <a:rect l="l" t="t" r="r" b="b"/>
              <a:pathLst>
                <a:path w="7436" h="4375" extrusionOk="0">
                  <a:moveTo>
                    <a:pt x="2626" y="1"/>
                  </a:moveTo>
                  <a:lnTo>
                    <a:pt x="2626" y="961"/>
                  </a:lnTo>
                  <a:cubicBezTo>
                    <a:pt x="2626" y="1134"/>
                    <a:pt x="2524" y="1292"/>
                    <a:pt x="2365" y="1362"/>
                  </a:cubicBezTo>
                  <a:lnTo>
                    <a:pt x="525" y="2175"/>
                  </a:lnTo>
                  <a:cubicBezTo>
                    <a:pt x="205" y="2316"/>
                    <a:pt x="1" y="2629"/>
                    <a:pt x="1" y="2974"/>
                  </a:cubicBezTo>
                  <a:lnTo>
                    <a:pt x="1" y="4374"/>
                  </a:lnTo>
                  <a:lnTo>
                    <a:pt x="7435" y="4374"/>
                  </a:lnTo>
                  <a:lnTo>
                    <a:pt x="7435" y="2974"/>
                  </a:lnTo>
                  <a:cubicBezTo>
                    <a:pt x="7435" y="2629"/>
                    <a:pt x="7231" y="2316"/>
                    <a:pt x="6915" y="2175"/>
                  </a:cubicBezTo>
                  <a:lnTo>
                    <a:pt x="5075" y="1362"/>
                  </a:lnTo>
                  <a:cubicBezTo>
                    <a:pt x="4916" y="1292"/>
                    <a:pt x="4811" y="1134"/>
                    <a:pt x="4814" y="961"/>
                  </a:cubicBezTo>
                  <a:lnTo>
                    <a:pt x="4814" y="1"/>
                  </a:ln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6807;p91"/>
            <p:cNvSpPr/>
            <p:nvPr/>
          </p:nvSpPr>
          <p:spPr>
            <a:xfrm>
              <a:off x="1960869" y="3557315"/>
              <a:ext cx="57000" cy="28448"/>
            </a:xfrm>
            <a:custGeom>
              <a:avLst/>
              <a:gdLst/>
              <a:ahLst/>
              <a:cxnLst/>
              <a:rect l="l" t="t" r="r" b="b"/>
              <a:pathLst>
                <a:path w="2190" h="1093" extrusionOk="0">
                  <a:moveTo>
                    <a:pt x="1" y="1"/>
                  </a:moveTo>
                  <a:lnTo>
                    <a:pt x="1" y="873"/>
                  </a:lnTo>
                  <a:cubicBezTo>
                    <a:pt x="351" y="1019"/>
                    <a:pt x="723" y="1092"/>
                    <a:pt x="1095" y="1092"/>
                  </a:cubicBezTo>
                  <a:cubicBezTo>
                    <a:pt x="1467" y="1092"/>
                    <a:pt x="1839" y="1019"/>
                    <a:pt x="2189" y="873"/>
                  </a:cubicBezTo>
                  <a:lnTo>
                    <a:pt x="2189" y="1"/>
                  </a:lnTo>
                  <a:close/>
                </a:path>
              </a:pathLst>
            </a:custGeom>
            <a:solidFill>
              <a:srgbClr val="B2C1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6808;p91"/>
            <p:cNvSpPr/>
            <p:nvPr/>
          </p:nvSpPr>
          <p:spPr>
            <a:xfrm>
              <a:off x="1892547" y="3598257"/>
              <a:ext cx="193540" cy="72929"/>
            </a:xfrm>
            <a:custGeom>
              <a:avLst/>
              <a:gdLst/>
              <a:ahLst/>
              <a:cxnLst/>
              <a:rect l="l" t="t" r="r" b="b"/>
              <a:pathLst>
                <a:path w="7436" h="2802" extrusionOk="0">
                  <a:moveTo>
                    <a:pt x="1880" y="0"/>
                  </a:moveTo>
                  <a:lnTo>
                    <a:pt x="525" y="602"/>
                  </a:lnTo>
                  <a:cubicBezTo>
                    <a:pt x="205" y="743"/>
                    <a:pt x="1" y="1056"/>
                    <a:pt x="1" y="1401"/>
                  </a:cubicBezTo>
                  <a:lnTo>
                    <a:pt x="1" y="2801"/>
                  </a:lnTo>
                  <a:lnTo>
                    <a:pt x="7435" y="2801"/>
                  </a:lnTo>
                  <a:lnTo>
                    <a:pt x="7435" y="1401"/>
                  </a:lnTo>
                  <a:cubicBezTo>
                    <a:pt x="7435" y="1056"/>
                    <a:pt x="7231" y="743"/>
                    <a:pt x="6915" y="602"/>
                  </a:cubicBezTo>
                  <a:lnTo>
                    <a:pt x="5557" y="0"/>
                  </a:lnTo>
                  <a:cubicBezTo>
                    <a:pt x="5265" y="764"/>
                    <a:pt x="4533" y="1267"/>
                    <a:pt x="3716" y="1267"/>
                  </a:cubicBezTo>
                  <a:cubicBezTo>
                    <a:pt x="2900" y="1267"/>
                    <a:pt x="2172" y="764"/>
                    <a:pt x="1880" y="0"/>
                  </a:cubicBez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16809;p91"/>
            <p:cNvSpPr/>
            <p:nvPr/>
          </p:nvSpPr>
          <p:spPr>
            <a:xfrm>
              <a:off x="1932395" y="3461560"/>
              <a:ext cx="113948" cy="107077"/>
            </a:xfrm>
            <a:custGeom>
              <a:avLst/>
              <a:gdLst/>
              <a:ahLst/>
              <a:cxnLst/>
              <a:rect l="l" t="t" r="r" b="b"/>
              <a:pathLst>
                <a:path w="4378" h="4114" extrusionOk="0">
                  <a:moveTo>
                    <a:pt x="1593" y="0"/>
                  </a:moveTo>
                  <a:cubicBezTo>
                    <a:pt x="1432" y="0"/>
                    <a:pt x="1280" y="91"/>
                    <a:pt x="1204" y="239"/>
                  </a:cubicBezTo>
                  <a:cubicBezTo>
                    <a:pt x="1067" y="524"/>
                    <a:pt x="771" y="974"/>
                    <a:pt x="187" y="1375"/>
                  </a:cubicBezTo>
                  <a:cubicBezTo>
                    <a:pt x="71" y="1456"/>
                    <a:pt x="0" y="1590"/>
                    <a:pt x="4" y="1730"/>
                  </a:cubicBezTo>
                  <a:lnTo>
                    <a:pt x="4" y="1854"/>
                  </a:lnTo>
                  <a:cubicBezTo>
                    <a:pt x="4" y="3018"/>
                    <a:pt x="884" y="4035"/>
                    <a:pt x="2045" y="4109"/>
                  </a:cubicBezTo>
                  <a:cubicBezTo>
                    <a:pt x="2094" y="4112"/>
                    <a:pt x="2144" y="4114"/>
                    <a:pt x="2193" y="4114"/>
                  </a:cubicBezTo>
                  <a:cubicBezTo>
                    <a:pt x="3387" y="4114"/>
                    <a:pt x="4374" y="3144"/>
                    <a:pt x="4374" y="1927"/>
                  </a:cubicBezTo>
                  <a:lnTo>
                    <a:pt x="4374" y="1544"/>
                  </a:lnTo>
                  <a:cubicBezTo>
                    <a:pt x="4377" y="1357"/>
                    <a:pt x="4297" y="1178"/>
                    <a:pt x="4156" y="1055"/>
                  </a:cubicBezTo>
                  <a:cubicBezTo>
                    <a:pt x="3804" y="749"/>
                    <a:pt x="3016" y="210"/>
                    <a:pt x="1665" y="6"/>
                  </a:cubicBezTo>
                  <a:cubicBezTo>
                    <a:pt x="1641" y="2"/>
                    <a:pt x="1617" y="0"/>
                    <a:pt x="1593" y="0"/>
                  </a:cubicBezTo>
                  <a:close/>
                </a:path>
              </a:pathLst>
            </a:custGeom>
            <a:solidFill>
              <a:srgbClr val="A4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6810;p91"/>
            <p:cNvSpPr/>
            <p:nvPr/>
          </p:nvSpPr>
          <p:spPr>
            <a:xfrm>
              <a:off x="1932473" y="3461560"/>
              <a:ext cx="113870" cy="106687"/>
            </a:xfrm>
            <a:custGeom>
              <a:avLst/>
              <a:gdLst/>
              <a:ahLst/>
              <a:cxnLst/>
              <a:rect l="l" t="t" r="r" b="b"/>
              <a:pathLst>
                <a:path w="4375" h="4099" extrusionOk="0">
                  <a:moveTo>
                    <a:pt x="1590" y="0"/>
                  </a:moveTo>
                  <a:cubicBezTo>
                    <a:pt x="1429" y="0"/>
                    <a:pt x="1277" y="91"/>
                    <a:pt x="1201" y="239"/>
                  </a:cubicBezTo>
                  <a:cubicBezTo>
                    <a:pt x="1162" y="320"/>
                    <a:pt x="1120" y="397"/>
                    <a:pt x="1071" y="471"/>
                  </a:cubicBezTo>
                  <a:cubicBezTo>
                    <a:pt x="842" y="830"/>
                    <a:pt x="539" y="1136"/>
                    <a:pt x="187" y="1372"/>
                  </a:cubicBezTo>
                  <a:cubicBezTo>
                    <a:pt x="68" y="1452"/>
                    <a:pt x="1" y="1586"/>
                    <a:pt x="1" y="1730"/>
                  </a:cubicBezTo>
                  <a:lnTo>
                    <a:pt x="1" y="1854"/>
                  </a:lnTo>
                  <a:cubicBezTo>
                    <a:pt x="1" y="2979"/>
                    <a:pt x="821" y="3961"/>
                    <a:pt x="1922" y="4098"/>
                  </a:cubicBezTo>
                  <a:cubicBezTo>
                    <a:pt x="1531" y="3690"/>
                    <a:pt x="1313" y="3148"/>
                    <a:pt x="1313" y="2585"/>
                  </a:cubicBezTo>
                  <a:lnTo>
                    <a:pt x="1313" y="1210"/>
                  </a:lnTo>
                  <a:cubicBezTo>
                    <a:pt x="1310" y="988"/>
                    <a:pt x="1482" y="798"/>
                    <a:pt x="1704" y="777"/>
                  </a:cubicBezTo>
                  <a:cubicBezTo>
                    <a:pt x="1743" y="773"/>
                    <a:pt x="1787" y="771"/>
                    <a:pt x="1836" y="771"/>
                  </a:cubicBezTo>
                  <a:cubicBezTo>
                    <a:pt x="2444" y="771"/>
                    <a:pt x="3765" y="1087"/>
                    <a:pt x="4374" y="1491"/>
                  </a:cubicBezTo>
                  <a:cubicBezTo>
                    <a:pt x="4339" y="1438"/>
                    <a:pt x="4202" y="1097"/>
                    <a:pt x="4153" y="1055"/>
                  </a:cubicBezTo>
                  <a:cubicBezTo>
                    <a:pt x="3801" y="749"/>
                    <a:pt x="3013" y="210"/>
                    <a:pt x="1662" y="6"/>
                  </a:cubicBezTo>
                  <a:cubicBezTo>
                    <a:pt x="1638" y="2"/>
                    <a:pt x="1614" y="0"/>
                    <a:pt x="1590" y="0"/>
                  </a:cubicBezTo>
                  <a:close/>
                </a:path>
              </a:pathLst>
            </a:custGeom>
            <a:solidFill>
              <a:srgbClr val="8CA4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6811;p91"/>
            <p:cNvSpPr/>
            <p:nvPr/>
          </p:nvSpPr>
          <p:spPr>
            <a:xfrm>
              <a:off x="1892547" y="3617022"/>
              <a:ext cx="39874" cy="54163"/>
            </a:xfrm>
            <a:custGeom>
              <a:avLst/>
              <a:gdLst/>
              <a:ahLst/>
              <a:cxnLst/>
              <a:rect l="l" t="t" r="r" b="b"/>
              <a:pathLst>
                <a:path w="1532" h="2081" extrusionOk="0">
                  <a:moveTo>
                    <a:pt x="328" y="1"/>
                  </a:moveTo>
                  <a:cubicBezTo>
                    <a:pt x="124" y="166"/>
                    <a:pt x="4" y="416"/>
                    <a:pt x="1" y="680"/>
                  </a:cubicBezTo>
                  <a:lnTo>
                    <a:pt x="1" y="2080"/>
                  </a:lnTo>
                  <a:lnTo>
                    <a:pt x="1531" y="2080"/>
                  </a:lnTo>
                  <a:lnTo>
                    <a:pt x="1531" y="1478"/>
                  </a:lnTo>
                  <a:cubicBezTo>
                    <a:pt x="1531" y="1303"/>
                    <a:pt x="1465" y="1137"/>
                    <a:pt x="1341" y="1014"/>
                  </a:cubicBezTo>
                  <a:lnTo>
                    <a:pt x="328" y="1"/>
                  </a:lnTo>
                  <a:close/>
                </a:path>
              </a:pathLst>
            </a:custGeom>
            <a:solidFill>
              <a:srgbClr val="7487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6812;p91"/>
            <p:cNvSpPr/>
            <p:nvPr/>
          </p:nvSpPr>
          <p:spPr>
            <a:xfrm>
              <a:off x="2046214" y="3617022"/>
              <a:ext cx="39874" cy="54163"/>
            </a:xfrm>
            <a:custGeom>
              <a:avLst/>
              <a:gdLst/>
              <a:ahLst/>
              <a:cxnLst/>
              <a:rect l="l" t="t" r="r" b="b"/>
              <a:pathLst>
                <a:path w="1532" h="2081" extrusionOk="0">
                  <a:moveTo>
                    <a:pt x="1204" y="1"/>
                  </a:moveTo>
                  <a:lnTo>
                    <a:pt x="194" y="1014"/>
                  </a:lnTo>
                  <a:cubicBezTo>
                    <a:pt x="71" y="1137"/>
                    <a:pt x="1" y="1303"/>
                    <a:pt x="4" y="1478"/>
                  </a:cubicBezTo>
                  <a:lnTo>
                    <a:pt x="4" y="2080"/>
                  </a:lnTo>
                  <a:lnTo>
                    <a:pt x="1531" y="2080"/>
                  </a:lnTo>
                  <a:lnTo>
                    <a:pt x="1531" y="680"/>
                  </a:lnTo>
                  <a:cubicBezTo>
                    <a:pt x="1531" y="416"/>
                    <a:pt x="1412" y="166"/>
                    <a:pt x="1204" y="1"/>
                  </a:cubicBezTo>
                  <a:close/>
                </a:path>
              </a:pathLst>
            </a:custGeom>
            <a:solidFill>
              <a:srgbClr val="7487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6813;p91"/>
            <p:cNvSpPr/>
            <p:nvPr/>
          </p:nvSpPr>
          <p:spPr>
            <a:xfrm>
              <a:off x="1927086" y="3643024"/>
              <a:ext cx="10749" cy="33367"/>
            </a:xfrm>
            <a:custGeom>
              <a:avLst/>
              <a:gdLst/>
              <a:ahLst/>
              <a:cxnLst/>
              <a:rect l="l" t="t" r="r" b="b"/>
              <a:pathLst>
                <a:path w="413" h="1282" extrusionOk="0">
                  <a:moveTo>
                    <a:pt x="204" y="1"/>
                  </a:moveTo>
                  <a:cubicBezTo>
                    <a:pt x="92" y="1"/>
                    <a:pt x="0" y="92"/>
                    <a:pt x="0" y="205"/>
                  </a:cubicBezTo>
                  <a:lnTo>
                    <a:pt x="0" y="1078"/>
                  </a:lnTo>
                  <a:cubicBezTo>
                    <a:pt x="0" y="1190"/>
                    <a:pt x="92" y="1282"/>
                    <a:pt x="204" y="1282"/>
                  </a:cubicBezTo>
                  <a:cubicBezTo>
                    <a:pt x="317" y="1282"/>
                    <a:pt x="409" y="1190"/>
                    <a:pt x="412" y="1078"/>
                  </a:cubicBezTo>
                  <a:lnTo>
                    <a:pt x="412" y="205"/>
                  </a:lnTo>
                  <a:cubicBezTo>
                    <a:pt x="412" y="92"/>
                    <a:pt x="317" y="1"/>
                    <a:pt x="2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16814;p91"/>
            <p:cNvSpPr/>
            <p:nvPr/>
          </p:nvSpPr>
          <p:spPr>
            <a:xfrm>
              <a:off x="2040904" y="3643024"/>
              <a:ext cx="10749" cy="33367"/>
            </a:xfrm>
            <a:custGeom>
              <a:avLst/>
              <a:gdLst/>
              <a:ahLst/>
              <a:cxnLst/>
              <a:rect l="l" t="t" r="r" b="b"/>
              <a:pathLst>
                <a:path w="413" h="1282" extrusionOk="0">
                  <a:moveTo>
                    <a:pt x="208" y="1"/>
                  </a:moveTo>
                  <a:cubicBezTo>
                    <a:pt x="92" y="1"/>
                    <a:pt x="1" y="92"/>
                    <a:pt x="1" y="205"/>
                  </a:cubicBezTo>
                  <a:lnTo>
                    <a:pt x="1" y="1078"/>
                  </a:lnTo>
                  <a:cubicBezTo>
                    <a:pt x="1" y="1190"/>
                    <a:pt x="92" y="1282"/>
                    <a:pt x="208" y="1282"/>
                  </a:cubicBezTo>
                  <a:cubicBezTo>
                    <a:pt x="321" y="1282"/>
                    <a:pt x="412" y="1190"/>
                    <a:pt x="412" y="1078"/>
                  </a:cubicBezTo>
                  <a:lnTo>
                    <a:pt x="412" y="205"/>
                  </a:lnTo>
                  <a:cubicBezTo>
                    <a:pt x="412" y="92"/>
                    <a:pt x="321" y="1"/>
                    <a:pt x="2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6815;p91"/>
            <p:cNvSpPr/>
            <p:nvPr/>
          </p:nvSpPr>
          <p:spPr>
            <a:xfrm>
              <a:off x="1845672" y="3523532"/>
              <a:ext cx="49114" cy="16423"/>
            </a:xfrm>
            <a:custGeom>
              <a:avLst/>
              <a:gdLst/>
              <a:ahLst/>
              <a:cxnLst/>
              <a:rect l="l" t="t" r="r" b="b"/>
              <a:pathLst>
                <a:path w="1887" h="631" extrusionOk="0">
                  <a:moveTo>
                    <a:pt x="271" y="0"/>
                  </a:moveTo>
                  <a:cubicBezTo>
                    <a:pt x="0" y="0"/>
                    <a:pt x="0" y="408"/>
                    <a:pt x="271" y="408"/>
                  </a:cubicBezTo>
                  <a:cubicBezTo>
                    <a:pt x="504" y="408"/>
                    <a:pt x="1172" y="444"/>
                    <a:pt x="1492" y="606"/>
                  </a:cubicBezTo>
                  <a:cubicBezTo>
                    <a:pt x="1527" y="623"/>
                    <a:pt x="1560" y="631"/>
                    <a:pt x="1591" y="631"/>
                  </a:cubicBezTo>
                  <a:cubicBezTo>
                    <a:pt x="1782" y="631"/>
                    <a:pt x="1887" y="345"/>
                    <a:pt x="1675" y="240"/>
                  </a:cubicBezTo>
                  <a:cubicBezTo>
                    <a:pt x="1200" y="4"/>
                    <a:pt x="310" y="0"/>
                    <a:pt x="2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6816;p91"/>
            <p:cNvSpPr/>
            <p:nvPr/>
          </p:nvSpPr>
          <p:spPr>
            <a:xfrm>
              <a:off x="1830289" y="3631676"/>
              <a:ext cx="10723" cy="44819"/>
            </a:xfrm>
            <a:custGeom>
              <a:avLst/>
              <a:gdLst/>
              <a:ahLst/>
              <a:cxnLst/>
              <a:rect l="l" t="t" r="r" b="b"/>
              <a:pathLst>
                <a:path w="412" h="1722" extrusionOk="0">
                  <a:moveTo>
                    <a:pt x="208" y="1"/>
                  </a:moveTo>
                  <a:cubicBezTo>
                    <a:pt x="92" y="1"/>
                    <a:pt x="0" y="92"/>
                    <a:pt x="0" y="205"/>
                  </a:cubicBezTo>
                  <a:lnTo>
                    <a:pt x="0" y="1517"/>
                  </a:lnTo>
                  <a:cubicBezTo>
                    <a:pt x="0" y="1630"/>
                    <a:pt x="92" y="1721"/>
                    <a:pt x="208" y="1721"/>
                  </a:cubicBezTo>
                  <a:cubicBezTo>
                    <a:pt x="321" y="1721"/>
                    <a:pt x="412" y="1630"/>
                    <a:pt x="412" y="1517"/>
                  </a:cubicBezTo>
                  <a:lnTo>
                    <a:pt x="412" y="205"/>
                  </a:lnTo>
                  <a:cubicBezTo>
                    <a:pt x="412" y="92"/>
                    <a:pt x="321" y="1"/>
                    <a:pt x="2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6817;p91"/>
            <p:cNvSpPr/>
            <p:nvPr/>
          </p:nvSpPr>
          <p:spPr>
            <a:xfrm>
              <a:off x="1807567" y="3398339"/>
              <a:ext cx="363604" cy="278156"/>
            </a:xfrm>
            <a:custGeom>
              <a:avLst/>
              <a:gdLst/>
              <a:ahLst/>
              <a:cxnLst/>
              <a:rect l="l" t="t" r="r" b="b"/>
              <a:pathLst>
                <a:path w="13970" h="10687" extrusionOk="0">
                  <a:moveTo>
                    <a:pt x="11795" y="3252"/>
                  </a:moveTo>
                  <a:cubicBezTo>
                    <a:pt x="12164" y="3252"/>
                    <a:pt x="12463" y="3501"/>
                    <a:pt x="12463" y="3811"/>
                  </a:cubicBezTo>
                  <a:lnTo>
                    <a:pt x="12463" y="3850"/>
                  </a:lnTo>
                  <a:cubicBezTo>
                    <a:pt x="12250" y="3762"/>
                    <a:pt x="12023" y="3718"/>
                    <a:pt x="11796" y="3718"/>
                  </a:cubicBezTo>
                  <a:cubicBezTo>
                    <a:pt x="11570" y="3718"/>
                    <a:pt x="11343" y="3762"/>
                    <a:pt x="11130" y="3850"/>
                  </a:cubicBezTo>
                  <a:cubicBezTo>
                    <a:pt x="11126" y="3839"/>
                    <a:pt x="11126" y="3825"/>
                    <a:pt x="11126" y="3811"/>
                  </a:cubicBezTo>
                  <a:cubicBezTo>
                    <a:pt x="11126" y="3505"/>
                    <a:pt x="11425" y="3252"/>
                    <a:pt x="11795" y="3252"/>
                  </a:cubicBezTo>
                  <a:close/>
                  <a:moveTo>
                    <a:pt x="3720" y="4124"/>
                  </a:moveTo>
                  <a:lnTo>
                    <a:pt x="3720" y="4976"/>
                  </a:lnTo>
                  <a:cubicBezTo>
                    <a:pt x="3716" y="5113"/>
                    <a:pt x="3685" y="5247"/>
                    <a:pt x="3625" y="5370"/>
                  </a:cubicBezTo>
                  <a:lnTo>
                    <a:pt x="3523" y="5577"/>
                  </a:lnTo>
                  <a:cubicBezTo>
                    <a:pt x="3505" y="5606"/>
                    <a:pt x="3498" y="5637"/>
                    <a:pt x="3498" y="5669"/>
                  </a:cubicBezTo>
                  <a:lnTo>
                    <a:pt x="3498" y="6105"/>
                  </a:lnTo>
                  <a:cubicBezTo>
                    <a:pt x="3498" y="6721"/>
                    <a:pt x="2998" y="7214"/>
                    <a:pt x="2387" y="7214"/>
                  </a:cubicBezTo>
                  <a:cubicBezTo>
                    <a:pt x="2376" y="7214"/>
                    <a:pt x="2365" y="7214"/>
                    <a:pt x="2355" y="7213"/>
                  </a:cubicBezTo>
                  <a:cubicBezTo>
                    <a:pt x="1767" y="7196"/>
                    <a:pt x="1285" y="6675"/>
                    <a:pt x="1285" y="6052"/>
                  </a:cubicBezTo>
                  <a:lnTo>
                    <a:pt x="1285" y="5669"/>
                  </a:lnTo>
                  <a:cubicBezTo>
                    <a:pt x="1285" y="5637"/>
                    <a:pt x="1278" y="5606"/>
                    <a:pt x="1264" y="5577"/>
                  </a:cubicBezTo>
                  <a:lnTo>
                    <a:pt x="1137" y="5328"/>
                  </a:lnTo>
                  <a:cubicBezTo>
                    <a:pt x="1091" y="5233"/>
                    <a:pt x="1067" y="5131"/>
                    <a:pt x="1067" y="5028"/>
                  </a:cubicBezTo>
                  <a:lnTo>
                    <a:pt x="1067" y="5014"/>
                  </a:lnTo>
                  <a:cubicBezTo>
                    <a:pt x="1067" y="4525"/>
                    <a:pt x="1464" y="4128"/>
                    <a:pt x="1957" y="4124"/>
                  </a:cubicBezTo>
                  <a:close/>
                  <a:moveTo>
                    <a:pt x="11790" y="4128"/>
                  </a:moveTo>
                  <a:cubicBezTo>
                    <a:pt x="11791" y="4128"/>
                    <a:pt x="11793" y="4128"/>
                    <a:pt x="11795" y="4128"/>
                  </a:cubicBezTo>
                  <a:cubicBezTo>
                    <a:pt x="12527" y="4128"/>
                    <a:pt x="13121" y="4719"/>
                    <a:pt x="13121" y="5451"/>
                  </a:cubicBezTo>
                  <a:cubicBezTo>
                    <a:pt x="13121" y="5591"/>
                    <a:pt x="13097" y="5732"/>
                    <a:pt x="13054" y="5866"/>
                  </a:cubicBezTo>
                  <a:cubicBezTo>
                    <a:pt x="12474" y="5275"/>
                    <a:pt x="11450" y="5046"/>
                    <a:pt x="11401" y="5036"/>
                  </a:cubicBezTo>
                  <a:cubicBezTo>
                    <a:pt x="11386" y="5032"/>
                    <a:pt x="11370" y="5031"/>
                    <a:pt x="11356" y="5031"/>
                  </a:cubicBezTo>
                  <a:cubicBezTo>
                    <a:pt x="11247" y="5031"/>
                    <a:pt x="11154" y="5118"/>
                    <a:pt x="11154" y="5233"/>
                  </a:cubicBezTo>
                  <a:cubicBezTo>
                    <a:pt x="11154" y="5233"/>
                    <a:pt x="11144" y="5377"/>
                    <a:pt x="10992" y="5525"/>
                  </a:cubicBezTo>
                  <a:cubicBezTo>
                    <a:pt x="10846" y="5674"/>
                    <a:pt x="10983" y="5879"/>
                    <a:pt x="11143" y="5879"/>
                  </a:cubicBezTo>
                  <a:cubicBezTo>
                    <a:pt x="11190" y="5879"/>
                    <a:pt x="11240" y="5860"/>
                    <a:pt x="11285" y="5817"/>
                  </a:cubicBezTo>
                  <a:cubicBezTo>
                    <a:pt x="11380" y="5722"/>
                    <a:pt x="11453" y="5609"/>
                    <a:pt x="11506" y="5486"/>
                  </a:cubicBezTo>
                  <a:cubicBezTo>
                    <a:pt x="11851" y="5588"/>
                    <a:pt x="12565" y="5845"/>
                    <a:pt x="12885" y="6299"/>
                  </a:cubicBezTo>
                  <a:cubicBezTo>
                    <a:pt x="12792" y="6829"/>
                    <a:pt x="12329" y="7214"/>
                    <a:pt x="11795" y="7214"/>
                  </a:cubicBezTo>
                  <a:cubicBezTo>
                    <a:pt x="11783" y="7214"/>
                    <a:pt x="11771" y="7214"/>
                    <a:pt x="11760" y="7213"/>
                  </a:cubicBezTo>
                  <a:cubicBezTo>
                    <a:pt x="11207" y="7196"/>
                    <a:pt x="10753" y="6777"/>
                    <a:pt x="10693" y="6228"/>
                  </a:cubicBezTo>
                  <a:cubicBezTo>
                    <a:pt x="10690" y="6200"/>
                    <a:pt x="10679" y="6168"/>
                    <a:pt x="10665" y="6144"/>
                  </a:cubicBezTo>
                  <a:cubicBezTo>
                    <a:pt x="10121" y="5262"/>
                    <a:pt x="10755" y="4128"/>
                    <a:pt x="11790" y="4128"/>
                  </a:cubicBezTo>
                  <a:close/>
                  <a:moveTo>
                    <a:pt x="6985" y="409"/>
                  </a:moveTo>
                  <a:cubicBezTo>
                    <a:pt x="7706" y="409"/>
                    <a:pt x="8336" y="652"/>
                    <a:pt x="8804" y="1112"/>
                  </a:cubicBezTo>
                  <a:cubicBezTo>
                    <a:pt x="9279" y="1584"/>
                    <a:pt x="9564" y="2256"/>
                    <a:pt x="9624" y="3062"/>
                  </a:cubicBezTo>
                  <a:cubicBezTo>
                    <a:pt x="9786" y="5243"/>
                    <a:pt x="9969" y="6461"/>
                    <a:pt x="10039" y="6883"/>
                  </a:cubicBezTo>
                  <a:cubicBezTo>
                    <a:pt x="10039" y="6886"/>
                    <a:pt x="10039" y="6890"/>
                    <a:pt x="10035" y="6893"/>
                  </a:cubicBezTo>
                  <a:cubicBezTo>
                    <a:pt x="9838" y="7020"/>
                    <a:pt x="9420" y="7256"/>
                    <a:pt x="8758" y="7432"/>
                  </a:cubicBezTo>
                  <a:lnTo>
                    <a:pt x="8420" y="7280"/>
                  </a:lnTo>
                  <a:cubicBezTo>
                    <a:pt x="8336" y="7245"/>
                    <a:pt x="8283" y="7161"/>
                    <a:pt x="8283" y="7069"/>
                  </a:cubicBezTo>
                  <a:lnTo>
                    <a:pt x="8283" y="6366"/>
                  </a:lnTo>
                  <a:cubicBezTo>
                    <a:pt x="8962" y="5926"/>
                    <a:pt x="9374" y="5169"/>
                    <a:pt x="9377" y="4356"/>
                  </a:cubicBezTo>
                  <a:lnTo>
                    <a:pt x="9377" y="3973"/>
                  </a:lnTo>
                  <a:cubicBezTo>
                    <a:pt x="9377" y="3727"/>
                    <a:pt x="9272" y="3491"/>
                    <a:pt x="9085" y="3329"/>
                  </a:cubicBezTo>
                  <a:cubicBezTo>
                    <a:pt x="8674" y="2970"/>
                    <a:pt x="7745" y="2347"/>
                    <a:pt x="6130" y="2186"/>
                  </a:cubicBezTo>
                  <a:cubicBezTo>
                    <a:pt x="6121" y="2185"/>
                    <a:pt x="6112" y="2184"/>
                    <a:pt x="6104" y="2184"/>
                  </a:cubicBezTo>
                  <a:cubicBezTo>
                    <a:pt x="5857" y="2184"/>
                    <a:pt x="5826" y="2567"/>
                    <a:pt x="6091" y="2594"/>
                  </a:cubicBezTo>
                  <a:cubicBezTo>
                    <a:pt x="7590" y="2742"/>
                    <a:pt x="8442" y="3311"/>
                    <a:pt x="8818" y="3635"/>
                  </a:cubicBezTo>
                  <a:cubicBezTo>
                    <a:pt x="8913" y="3723"/>
                    <a:pt x="8969" y="3846"/>
                    <a:pt x="8966" y="3973"/>
                  </a:cubicBezTo>
                  <a:lnTo>
                    <a:pt x="8966" y="4356"/>
                  </a:lnTo>
                  <a:cubicBezTo>
                    <a:pt x="8966" y="5451"/>
                    <a:pt x="8079" y="6337"/>
                    <a:pt x="6985" y="6337"/>
                  </a:cubicBezTo>
                  <a:cubicBezTo>
                    <a:pt x="5891" y="6337"/>
                    <a:pt x="5004" y="5451"/>
                    <a:pt x="5004" y="4356"/>
                  </a:cubicBezTo>
                  <a:lnTo>
                    <a:pt x="5004" y="4184"/>
                  </a:lnTo>
                  <a:cubicBezTo>
                    <a:pt x="5004" y="4107"/>
                    <a:pt x="5050" y="4033"/>
                    <a:pt x="5120" y="3994"/>
                  </a:cubicBezTo>
                  <a:cubicBezTo>
                    <a:pt x="5377" y="3846"/>
                    <a:pt x="5711" y="3572"/>
                    <a:pt x="5866" y="3111"/>
                  </a:cubicBezTo>
                  <a:cubicBezTo>
                    <a:pt x="5920" y="2950"/>
                    <a:pt x="5792" y="2839"/>
                    <a:pt x="5666" y="2839"/>
                  </a:cubicBezTo>
                  <a:cubicBezTo>
                    <a:pt x="5588" y="2839"/>
                    <a:pt x="5511" y="2881"/>
                    <a:pt x="5479" y="2981"/>
                  </a:cubicBezTo>
                  <a:cubicBezTo>
                    <a:pt x="5366" y="3322"/>
                    <a:pt x="5110" y="3526"/>
                    <a:pt x="4916" y="3639"/>
                  </a:cubicBezTo>
                  <a:cubicBezTo>
                    <a:pt x="4719" y="3751"/>
                    <a:pt x="4596" y="3959"/>
                    <a:pt x="4596" y="4188"/>
                  </a:cubicBezTo>
                  <a:lnTo>
                    <a:pt x="4596" y="4356"/>
                  </a:lnTo>
                  <a:cubicBezTo>
                    <a:pt x="4596" y="5169"/>
                    <a:pt x="5008" y="5926"/>
                    <a:pt x="5687" y="6366"/>
                  </a:cubicBezTo>
                  <a:lnTo>
                    <a:pt x="5687" y="7069"/>
                  </a:lnTo>
                  <a:cubicBezTo>
                    <a:pt x="5687" y="7161"/>
                    <a:pt x="5634" y="7245"/>
                    <a:pt x="5549" y="7280"/>
                  </a:cubicBezTo>
                  <a:lnTo>
                    <a:pt x="5212" y="7432"/>
                  </a:lnTo>
                  <a:cubicBezTo>
                    <a:pt x="4554" y="7256"/>
                    <a:pt x="4131" y="7020"/>
                    <a:pt x="3938" y="6893"/>
                  </a:cubicBezTo>
                  <a:cubicBezTo>
                    <a:pt x="3931" y="6893"/>
                    <a:pt x="3931" y="6886"/>
                    <a:pt x="3931" y="6883"/>
                  </a:cubicBezTo>
                  <a:cubicBezTo>
                    <a:pt x="4001" y="6461"/>
                    <a:pt x="4188" y="5243"/>
                    <a:pt x="4346" y="3062"/>
                  </a:cubicBezTo>
                  <a:cubicBezTo>
                    <a:pt x="4406" y="2256"/>
                    <a:pt x="4691" y="1584"/>
                    <a:pt x="5166" y="1112"/>
                  </a:cubicBezTo>
                  <a:cubicBezTo>
                    <a:pt x="5634" y="652"/>
                    <a:pt x="6264" y="409"/>
                    <a:pt x="6985" y="409"/>
                  </a:cubicBezTo>
                  <a:close/>
                  <a:moveTo>
                    <a:pt x="3565" y="7069"/>
                  </a:moveTo>
                  <a:cubicBezTo>
                    <a:pt x="3597" y="7136"/>
                    <a:pt x="3649" y="7196"/>
                    <a:pt x="3713" y="7238"/>
                  </a:cubicBezTo>
                  <a:cubicBezTo>
                    <a:pt x="4005" y="7421"/>
                    <a:pt x="4314" y="7569"/>
                    <a:pt x="4642" y="7681"/>
                  </a:cubicBezTo>
                  <a:lnTo>
                    <a:pt x="4072" y="7935"/>
                  </a:lnTo>
                  <a:lnTo>
                    <a:pt x="3424" y="7752"/>
                  </a:lnTo>
                  <a:cubicBezTo>
                    <a:pt x="3252" y="7703"/>
                    <a:pt x="3252" y="7685"/>
                    <a:pt x="3252" y="7639"/>
                  </a:cubicBezTo>
                  <a:lnTo>
                    <a:pt x="3252" y="7358"/>
                  </a:lnTo>
                  <a:cubicBezTo>
                    <a:pt x="3371" y="7277"/>
                    <a:pt x="3473" y="7178"/>
                    <a:pt x="3565" y="7069"/>
                  </a:cubicBezTo>
                  <a:close/>
                  <a:moveTo>
                    <a:pt x="10437" y="6784"/>
                  </a:moveTo>
                  <a:lnTo>
                    <a:pt x="10437" y="6784"/>
                  </a:lnTo>
                  <a:cubicBezTo>
                    <a:pt x="10553" y="7013"/>
                    <a:pt x="10722" y="7210"/>
                    <a:pt x="10933" y="7358"/>
                  </a:cubicBezTo>
                  <a:lnTo>
                    <a:pt x="10933" y="7773"/>
                  </a:lnTo>
                  <a:cubicBezTo>
                    <a:pt x="10933" y="7780"/>
                    <a:pt x="10929" y="7783"/>
                    <a:pt x="10926" y="7787"/>
                  </a:cubicBezTo>
                  <a:lnTo>
                    <a:pt x="10285" y="8107"/>
                  </a:lnTo>
                  <a:lnTo>
                    <a:pt x="10264" y="8097"/>
                  </a:lnTo>
                  <a:lnTo>
                    <a:pt x="9328" y="7681"/>
                  </a:lnTo>
                  <a:cubicBezTo>
                    <a:pt x="9652" y="7569"/>
                    <a:pt x="9965" y="7421"/>
                    <a:pt x="10257" y="7238"/>
                  </a:cubicBezTo>
                  <a:cubicBezTo>
                    <a:pt x="10398" y="7147"/>
                    <a:pt x="10468" y="6978"/>
                    <a:pt x="10440" y="6812"/>
                  </a:cubicBezTo>
                  <a:lnTo>
                    <a:pt x="10437" y="6784"/>
                  </a:lnTo>
                  <a:close/>
                  <a:moveTo>
                    <a:pt x="1943" y="7548"/>
                  </a:moveTo>
                  <a:cubicBezTo>
                    <a:pt x="2073" y="7593"/>
                    <a:pt x="2207" y="7618"/>
                    <a:pt x="2348" y="7625"/>
                  </a:cubicBezTo>
                  <a:lnTo>
                    <a:pt x="2348" y="7622"/>
                  </a:lnTo>
                  <a:lnTo>
                    <a:pt x="2393" y="7622"/>
                  </a:lnTo>
                  <a:cubicBezTo>
                    <a:pt x="2545" y="7622"/>
                    <a:pt x="2699" y="7600"/>
                    <a:pt x="2844" y="7555"/>
                  </a:cubicBezTo>
                  <a:lnTo>
                    <a:pt x="2844" y="7636"/>
                  </a:lnTo>
                  <a:cubicBezTo>
                    <a:pt x="2844" y="7678"/>
                    <a:pt x="2847" y="7717"/>
                    <a:pt x="2858" y="7759"/>
                  </a:cubicBezTo>
                  <a:lnTo>
                    <a:pt x="2393" y="8220"/>
                  </a:lnTo>
                  <a:lnTo>
                    <a:pt x="1925" y="7755"/>
                  </a:lnTo>
                  <a:cubicBezTo>
                    <a:pt x="1936" y="7717"/>
                    <a:pt x="1943" y="7674"/>
                    <a:pt x="1943" y="7636"/>
                  </a:cubicBezTo>
                  <a:lnTo>
                    <a:pt x="1943" y="7548"/>
                  </a:lnTo>
                  <a:close/>
                  <a:moveTo>
                    <a:pt x="12245" y="7555"/>
                  </a:moveTo>
                  <a:lnTo>
                    <a:pt x="12245" y="7773"/>
                  </a:lnTo>
                  <a:cubicBezTo>
                    <a:pt x="12245" y="7843"/>
                    <a:pt x="12263" y="7910"/>
                    <a:pt x="12294" y="7973"/>
                  </a:cubicBezTo>
                  <a:lnTo>
                    <a:pt x="12104" y="8153"/>
                  </a:lnTo>
                  <a:cubicBezTo>
                    <a:pt x="12016" y="8236"/>
                    <a:pt x="11905" y="8277"/>
                    <a:pt x="11793" y="8277"/>
                  </a:cubicBezTo>
                  <a:cubicBezTo>
                    <a:pt x="11682" y="8277"/>
                    <a:pt x="11571" y="8236"/>
                    <a:pt x="11485" y="8153"/>
                  </a:cubicBezTo>
                  <a:lnTo>
                    <a:pt x="11482" y="8153"/>
                  </a:lnTo>
                  <a:lnTo>
                    <a:pt x="11292" y="7973"/>
                  </a:lnTo>
                  <a:cubicBezTo>
                    <a:pt x="11323" y="7910"/>
                    <a:pt x="11341" y="7843"/>
                    <a:pt x="11341" y="7773"/>
                  </a:cubicBezTo>
                  <a:lnTo>
                    <a:pt x="11341" y="7555"/>
                  </a:lnTo>
                  <a:cubicBezTo>
                    <a:pt x="11489" y="7600"/>
                    <a:pt x="11641" y="7623"/>
                    <a:pt x="11793" y="7623"/>
                  </a:cubicBezTo>
                  <a:cubicBezTo>
                    <a:pt x="11945" y="7623"/>
                    <a:pt x="12097" y="7600"/>
                    <a:pt x="12245" y="7555"/>
                  </a:cubicBezTo>
                  <a:close/>
                  <a:moveTo>
                    <a:pt x="7872" y="6580"/>
                  </a:moveTo>
                  <a:lnTo>
                    <a:pt x="7872" y="7073"/>
                  </a:lnTo>
                  <a:cubicBezTo>
                    <a:pt x="7872" y="7326"/>
                    <a:pt x="8023" y="7555"/>
                    <a:pt x="8255" y="7657"/>
                  </a:cubicBezTo>
                  <a:lnTo>
                    <a:pt x="8554" y="7790"/>
                  </a:lnTo>
                  <a:cubicBezTo>
                    <a:pt x="8253" y="8375"/>
                    <a:pt x="7652" y="8744"/>
                    <a:pt x="6994" y="8744"/>
                  </a:cubicBezTo>
                  <a:cubicBezTo>
                    <a:pt x="6991" y="8744"/>
                    <a:pt x="6988" y="8744"/>
                    <a:pt x="6985" y="8744"/>
                  </a:cubicBezTo>
                  <a:cubicBezTo>
                    <a:pt x="6982" y="8744"/>
                    <a:pt x="6979" y="8744"/>
                    <a:pt x="6976" y="8744"/>
                  </a:cubicBezTo>
                  <a:cubicBezTo>
                    <a:pt x="6318" y="8744"/>
                    <a:pt x="5717" y="8372"/>
                    <a:pt x="5416" y="7787"/>
                  </a:cubicBezTo>
                  <a:lnTo>
                    <a:pt x="5715" y="7657"/>
                  </a:lnTo>
                  <a:cubicBezTo>
                    <a:pt x="5947" y="7551"/>
                    <a:pt x="6095" y="7323"/>
                    <a:pt x="6095" y="7069"/>
                  </a:cubicBezTo>
                  <a:lnTo>
                    <a:pt x="6095" y="6580"/>
                  </a:lnTo>
                  <a:cubicBezTo>
                    <a:pt x="6380" y="6694"/>
                    <a:pt x="6681" y="6752"/>
                    <a:pt x="6983" y="6752"/>
                  </a:cubicBezTo>
                  <a:cubicBezTo>
                    <a:pt x="7285" y="6752"/>
                    <a:pt x="7587" y="6694"/>
                    <a:pt x="7872" y="6580"/>
                  </a:cubicBezTo>
                  <a:close/>
                  <a:moveTo>
                    <a:pt x="6981" y="1"/>
                  </a:moveTo>
                  <a:cubicBezTo>
                    <a:pt x="6151" y="1"/>
                    <a:pt x="5423" y="282"/>
                    <a:pt x="4877" y="820"/>
                  </a:cubicBezTo>
                  <a:cubicBezTo>
                    <a:pt x="4332" y="1355"/>
                    <a:pt x="4005" y="2126"/>
                    <a:pt x="3938" y="3030"/>
                  </a:cubicBezTo>
                  <a:cubicBezTo>
                    <a:pt x="3920" y="3273"/>
                    <a:pt x="3899" y="3498"/>
                    <a:pt x="3882" y="3716"/>
                  </a:cubicBezTo>
                  <a:lnTo>
                    <a:pt x="1957" y="3716"/>
                  </a:lnTo>
                  <a:cubicBezTo>
                    <a:pt x="1239" y="3716"/>
                    <a:pt x="659" y="4297"/>
                    <a:pt x="659" y="5014"/>
                  </a:cubicBezTo>
                  <a:lnTo>
                    <a:pt x="659" y="5025"/>
                  </a:lnTo>
                  <a:cubicBezTo>
                    <a:pt x="659" y="5194"/>
                    <a:pt x="697" y="5359"/>
                    <a:pt x="771" y="5511"/>
                  </a:cubicBezTo>
                  <a:lnTo>
                    <a:pt x="877" y="5718"/>
                  </a:lnTo>
                  <a:lnTo>
                    <a:pt x="877" y="6052"/>
                  </a:lnTo>
                  <a:cubicBezTo>
                    <a:pt x="877" y="6563"/>
                    <a:pt x="1120" y="7041"/>
                    <a:pt x="1531" y="7344"/>
                  </a:cubicBezTo>
                  <a:lnTo>
                    <a:pt x="1531" y="7639"/>
                  </a:lnTo>
                  <a:cubicBezTo>
                    <a:pt x="1531" y="7674"/>
                    <a:pt x="1507" y="7710"/>
                    <a:pt x="1471" y="7720"/>
                  </a:cubicBezTo>
                  <a:lnTo>
                    <a:pt x="627" y="7963"/>
                  </a:lnTo>
                  <a:cubicBezTo>
                    <a:pt x="258" y="8068"/>
                    <a:pt x="4" y="8406"/>
                    <a:pt x="1" y="8790"/>
                  </a:cubicBezTo>
                  <a:lnTo>
                    <a:pt x="1" y="10479"/>
                  </a:lnTo>
                  <a:cubicBezTo>
                    <a:pt x="1" y="10591"/>
                    <a:pt x="92" y="10683"/>
                    <a:pt x="205" y="10683"/>
                  </a:cubicBezTo>
                  <a:cubicBezTo>
                    <a:pt x="317" y="10683"/>
                    <a:pt x="412" y="10591"/>
                    <a:pt x="409" y="10479"/>
                  </a:cubicBezTo>
                  <a:lnTo>
                    <a:pt x="409" y="8790"/>
                  </a:lnTo>
                  <a:cubicBezTo>
                    <a:pt x="412" y="8586"/>
                    <a:pt x="546" y="8410"/>
                    <a:pt x="736" y="8353"/>
                  </a:cubicBezTo>
                  <a:lnTo>
                    <a:pt x="1584" y="8114"/>
                  </a:lnTo>
                  <a:cubicBezTo>
                    <a:pt x="1612" y="8104"/>
                    <a:pt x="1644" y="8093"/>
                    <a:pt x="1672" y="8079"/>
                  </a:cubicBezTo>
                  <a:lnTo>
                    <a:pt x="2189" y="8596"/>
                  </a:lnTo>
                  <a:lnTo>
                    <a:pt x="2189" y="10479"/>
                  </a:lnTo>
                  <a:cubicBezTo>
                    <a:pt x="2189" y="10591"/>
                    <a:pt x="2281" y="10683"/>
                    <a:pt x="2393" y="10683"/>
                  </a:cubicBezTo>
                  <a:cubicBezTo>
                    <a:pt x="2506" y="10683"/>
                    <a:pt x="2597" y="10591"/>
                    <a:pt x="2597" y="10479"/>
                  </a:cubicBezTo>
                  <a:lnTo>
                    <a:pt x="2597" y="8596"/>
                  </a:lnTo>
                  <a:lnTo>
                    <a:pt x="3118" y="8075"/>
                  </a:lnTo>
                  <a:cubicBezTo>
                    <a:pt x="3181" y="8104"/>
                    <a:pt x="3245" y="8128"/>
                    <a:pt x="3312" y="8146"/>
                  </a:cubicBezTo>
                  <a:lnTo>
                    <a:pt x="3519" y="8202"/>
                  </a:lnTo>
                  <a:cubicBezTo>
                    <a:pt x="3234" y="8406"/>
                    <a:pt x="3062" y="8733"/>
                    <a:pt x="3062" y="9082"/>
                  </a:cubicBezTo>
                  <a:lnTo>
                    <a:pt x="3062" y="10482"/>
                  </a:lnTo>
                  <a:cubicBezTo>
                    <a:pt x="3062" y="10595"/>
                    <a:pt x="3153" y="10686"/>
                    <a:pt x="3269" y="10686"/>
                  </a:cubicBezTo>
                  <a:cubicBezTo>
                    <a:pt x="3382" y="10686"/>
                    <a:pt x="3473" y="10595"/>
                    <a:pt x="3473" y="10482"/>
                  </a:cubicBezTo>
                  <a:lnTo>
                    <a:pt x="3473" y="9082"/>
                  </a:lnTo>
                  <a:cubicBezTo>
                    <a:pt x="3473" y="8818"/>
                    <a:pt x="3628" y="8579"/>
                    <a:pt x="3871" y="8470"/>
                  </a:cubicBezTo>
                  <a:lnTo>
                    <a:pt x="5043" y="7952"/>
                  </a:lnTo>
                  <a:cubicBezTo>
                    <a:pt x="5409" y="8691"/>
                    <a:pt x="6162" y="9156"/>
                    <a:pt x="6985" y="9156"/>
                  </a:cubicBezTo>
                  <a:cubicBezTo>
                    <a:pt x="7808" y="9156"/>
                    <a:pt x="8561" y="8691"/>
                    <a:pt x="8927" y="7952"/>
                  </a:cubicBezTo>
                  <a:lnTo>
                    <a:pt x="10095" y="8473"/>
                  </a:lnTo>
                  <a:cubicBezTo>
                    <a:pt x="10338" y="8579"/>
                    <a:pt x="10493" y="8818"/>
                    <a:pt x="10496" y="9085"/>
                  </a:cubicBezTo>
                  <a:lnTo>
                    <a:pt x="10496" y="10482"/>
                  </a:lnTo>
                  <a:cubicBezTo>
                    <a:pt x="10496" y="10595"/>
                    <a:pt x="10588" y="10686"/>
                    <a:pt x="10700" y="10686"/>
                  </a:cubicBezTo>
                  <a:cubicBezTo>
                    <a:pt x="10813" y="10686"/>
                    <a:pt x="10905" y="10595"/>
                    <a:pt x="10905" y="10482"/>
                  </a:cubicBezTo>
                  <a:lnTo>
                    <a:pt x="10905" y="9085"/>
                  </a:lnTo>
                  <a:cubicBezTo>
                    <a:pt x="10905" y="8828"/>
                    <a:pt x="10813" y="8579"/>
                    <a:pt x="10644" y="8385"/>
                  </a:cubicBezTo>
                  <a:lnTo>
                    <a:pt x="10961" y="8227"/>
                  </a:lnTo>
                  <a:lnTo>
                    <a:pt x="11200" y="8452"/>
                  </a:lnTo>
                  <a:cubicBezTo>
                    <a:pt x="11365" y="8610"/>
                    <a:pt x="11579" y="8689"/>
                    <a:pt x="11793" y="8689"/>
                  </a:cubicBezTo>
                  <a:cubicBezTo>
                    <a:pt x="12007" y="8689"/>
                    <a:pt x="12220" y="8610"/>
                    <a:pt x="12386" y="8452"/>
                  </a:cubicBezTo>
                  <a:lnTo>
                    <a:pt x="12625" y="8227"/>
                  </a:lnTo>
                  <a:lnTo>
                    <a:pt x="13308" y="8568"/>
                  </a:lnTo>
                  <a:cubicBezTo>
                    <a:pt x="13462" y="8642"/>
                    <a:pt x="13557" y="8800"/>
                    <a:pt x="13557" y="8973"/>
                  </a:cubicBezTo>
                  <a:lnTo>
                    <a:pt x="13557" y="10482"/>
                  </a:lnTo>
                  <a:cubicBezTo>
                    <a:pt x="13557" y="10595"/>
                    <a:pt x="13649" y="10686"/>
                    <a:pt x="13762" y="10686"/>
                  </a:cubicBezTo>
                  <a:cubicBezTo>
                    <a:pt x="13874" y="10686"/>
                    <a:pt x="13966" y="10595"/>
                    <a:pt x="13966" y="10482"/>
                  </a:cubicBezTo>
                  <a:lnTo>
                    <a:pt x="13966" y="8973"/>
                  </a:lnTo>
                  <a:cubicBezTo>
                    <a:pt x="13969" y="8645"/>
                    <a:pt x="13783" y="8346"/>
                    <a:pt x="13491" y="8199"/>
                  </a:cubicBezTo>
                  <a:lnTo>
                    <a:pt x="12664" y="7787"/>
                  </a:lnTo>
                  <a:cubicBezTo>
                    <a:pt x="12657" y="7783"/>
                    <a:pt x="12653" y="7780"/>
                    <a:pt x="12653" y="7773"/>
                  </a:cubicBezTo>
                  <a:lnTo>
                    <a:pt x="12653" y="7358"/>
                  </a:lnTo>
                  <a:cubicBezTo>
                    <a:pt x="13005" y="7115"/>
                    <a:pt x="13237" y="6738"/>
                    <a:pt x="13297" y="6316"/>
                  </a:cubicBezTo>
                  <a:cubicBezTo>
                    <a:pt x="13737" y="5560"/>
                    <a:pt x="13540" y="4589"/>
                    <a:pt x="12836" y="4064"/>
                  </a:cubicBezTo>
                  <a:cubicBezTo>
                    <a:pt x="12861" y="3984"/>
                    <a:pt x="12871" y="3896"/>
                    <a:pt x="12871" y="3811"/>
                  </a:cubicBezTo>
                  <a:cubicBezTo>
                    <a:pt x="12871" y="3276"/>
                    <a:pt x="12389" y="2840"/>
                    <a:pt x="11795" y="2840"/>
                  </a:cubicBezTo>
                  <a:cubicBezTo>
                    <a:pt x="11200" y="2840"/>
                    <a:pt x="10715" y="3276"/>
                    <a:pt x="10715" y="3811"/>
                  </a:cubicBezTo>
                  <a:cubicBezTo>
                    <a:pt x="10715" y="3896"/>
                    <a:pt x="10729" y="3984"/>
                    <a:pt x="10753" y="4064"/>
                  </a:cubicBezTo>
                  <a:cubicBezTo>
                    <a:pt x="10500" y="4254"/>
                    <a:pt x="10303" y="4511"/>
                    <a:pt x="10183" y="4803"/>
                  </a:cubicBezTo>
                  <a:cubicBezTo>
                    <a:pt x="10134" y="4307"/>
                    <a:pt x="10081" y="3716"/>
                    <a:pt x="10028" y="3030"/>
                  </a:cubicBezTo>
                  <a:cubicBezTo>
                    <a:pt x="9962" y="2126"/>
                    <a:pt x="9638" y="1359"/>
                    <a:pt x="9089" y="820"/>
                  </a:cubicBezTo>
                  <a:cubicBezTo>
                    <a:pt x="8540" y="279"/>
                    <a:pt x="7815" y="1"/>
                    <a:pt x="6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6818;p91"/>
            <p:cNvSpPr/>
            <p:nvPr/>
          </p:nvSpPr>
          <p:spPr>
            <a:xfrm>
              <a:off x="2137622" y="3638651"/>
              <a:ext cx="10749" cy="37740"/>
            </a:xfrm>
            <a:custGeom>
              <a:avLst/>
              <a:gdLst/>
              <a:ahLst/>
              <a:cxnLst/>
              <a:rect l="l" t="t" r="r" b="b"/>
              <a:pathLst>
                <a:path w="413" h="1450" extrusionOk="0">
                  <a:moveTo>
                    <a:pt x="208" y="0"/>
                  </a:moveTo>
                  <a:cubicBezTo>
                    <a:pt x="95" y="0"/>
                    <a:pt x="0" y="92"/>
                    <a:pt x="0" y="204"/>
                  </a:cubicBezTo>
                  <a:lnTo>
                    <a:pt x="0" y="1246"/>
                  </a:lnTo>
                  <a:cubicBezTo>
                    <a:pt x="0" y="1358"/>
                    <a:pt x="95" y="1450"/>
                    <a:pt x="208" y="1450"/>
                  </a:cubicBezTo>
                  <a:cubicBezTo>
                    <a:pt x="321" y="1450"/>
                    <a:pt x="412" y="1358"/>
                    <a:pt x="412" y="1246"/>
                  </a:cubicBezTo>
                  <a:lnTo>
                    <a:pt x="412" y="208"/>
                  </a:lnTo>
                  <a:cubicBezTo>
                    <a:pt x="412" y="92"/>
                    <a:pt x="321" y="0"/>
                    <a:pt x="2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5" name="Google Shape;6582;p83"/>
          <p:cNvGrpSpPr/>
          <p:nvPr/>
        </p:nvGrpSpPr>
        <p:grpSpPr>
          <a:xfrm>
            <a:off x="4282439" y="2432281"/>
            <a:ext cx="4702841" cy="2619361"/>
            <a:chOff x="3847465" y="3645904"/>
            <a:chExt cx="1783206" cy="745314"/>
          </a:xfrm>
        </p:grpSpPr>
        <p:grpSp>
          <p:nvGrpSpPr>
            <p:cNvPr id="266" name="Google Shape;6583;p83"/>
            <p:cNvGrpSpPr/>
            <p:nvPr/>
          </p:nvGrpSpPr>
          <p:grpSpPr>
            <a:xfrm>
              <a:off x="3847465" y="4009022"/>
              <a:ext cx="1783206" cy="382196"/>
              <a:chOff x="3847465" y="4009022"/>
              <a:chExt cx="1783206" cy="382196"/>
            </a:xfrm>
          </p:grpSpPr>
          <p:grpSp>
            <p:nvGrpSpPr>
              <p:cNvPr id="278" name="Google Shape;6584;p83"/>
              <p:cNvGrpSpPr/>
              <p:nvPr/>
            </p:nvGrpSpPr>
            <p:grpSpPr>
              <a:xfrm>
                <a:off x="4871348" y="4195650"/>
                <a:ext cx="759323" cy="195568"/>
                <a:chOff x="3542246" y="4892161"/>
                <a:chExt cx="2260561" cy="582214"/>
              </a:xfrm>
            </p:grpSpPr>
            <p:sp>
              <p:nvSpPr>
                <p:cNvPr id="285" name="Google Shape;6585;p83"/>
                <p:cNvSpPr/>
                <p:nvPr/>
              </p:nvSpPr>
              <p:spPr>
                <a:xfrm>
                  <a:off x="3542246" y="4892161"/>
                  <a:ext cx="2260561" cy="141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0" h="5873" extrusionOk="0">
                      <a:moveTo>
                        <a:pt x="1" y="0"/>
                      </a:moveTo>
                      <a:lnTo>
                        <a:pt x="7340" y="5872"/>
                      </a:lnTo>
                      <a:lnTo>
                        <a:pt x="66060" y="5872"/>
                      </a:lnTo>
                      <a:lnTo>
                        <a:pt x="5138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6586;p83"/>
                <p:cNvSpPr/>
                <p:nvPr/>
              </p:nvSpPr>
              <p:spPr>
                <a:xfrm>
                  <a:off x="3787875" y="5033975"/>
                  <a:ext cx="2014932" cy="44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0" h="17616" extrusionOk="0">
                      <a:moveTo>
                        <a:pt x="0" y="0"/>
                      </a:moveTo>
                      <a:lnTo>
                        <a:pt x="0" y="17615"/>
                      </a:lnTo>
                      <a:lnTo>
                        <a:pt x="58720" y="17615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1 тур </a:t>
                  </a:r>
                  <a:r>
                    <a:rPr lang="ru-RU" sz="12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(апрель-май)</a:t>
                  </a:r>
                </a:p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региональный</a:t>
                  </a:r>
                </a:p>
              </p:txBody>
            </p:sp>
          </p:grpSp>
          <p:grpSp>
            <p:nvGrpSpPr>
              <p:cNvPr id="279" name="Google Shape;6587;p83"/>
              <p:cNvGrpSpPr/>
              <p:nvPr/>
            </p:nvGrpSpPr>
            <p:grpSpPr>
              <a:xfrm>
                <a:off x="3847465" y="4146287"/>
                <a:ext cx="699589" cy="244891"/>
                <a:chOff x="494071" y="4745309"/>
                <a:chExt cx="2082729" cy="729066"/>
              </a:xfrm>
            </p:grpSpPr>
            <p:sp>
              <p:nvSpPr>
                <p:cNvPr id="283" name="Google Shape;6588;p83"/>
                <p:cNvSpPr/>
                <p:nvPr/>
              </p:nvSpPr>
              <p:spPr>
                <a:xfrm>
                  <a:off x="494071" y="4745309"/>
                  <a:ext cx="2082729" cy="1485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95" h="5875" extrusionOk="0">
                      <a:moveTo>
                        <a:pt x="14679" y="0"/>
                      </a:moveTo>
                      <a:lnTo>
                        <a:pt x="1" y="5874"/>
                      </a:lnTo>
                      <a:lnTo>
                        <a:pt x="58718" y="5874"/>
                      </a:lnTo>
                      <a:lnTo>
                        <a:pt x="68994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6589;p83"/>
                <p:cNvSpPr/>
                <p:nvPr/>
              </p:nvSpPr>
              <p:spPr>
                <a:xfrm>
                  <a:off x="520367" y="4887175"/>
                  <a:ext cx="1799535" cy="5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23488" extrusionOk="0">
                      <a:moveTo>
                        <a:pt x="0" y="0"/>
                      </a:moveTo>
                      <a:lnTo>
                        <a:pt x="0" y="23487"/>
                      </a:lnTo>
                      <a:lnTo>
                        <a:pt x="58720" y="2348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 тур </a:t>
                  </a:r>
                  <a:r>
                    <a:rPr lang="ru-RU" sz="12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(июнь-июль)</a:t>
                  </a: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всероссийский</a:t>
                  </a:r>
                  <a:endParaRPr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80" name="Google Shape;6590;p83"/>
              <p:cNvGrpSpPr/>
              <p:nvPr/>
            </p:nvGrpSpPr>
            <p:grpSpPr>
              <a:xfrm>
                <a:off x="4460753" y="4009022"/>
                <a:ext cx="493110" cy="382167"/>
                <a:chOff x="2319875" y="4336625"/>
                <a:chExt cx="1468025" cy="1137745"/>
              </a:xfrm>
            </p:grpSpPr>
            <p:sp>
              <p:nvSpPr>
                <p:cNvPr id="281" name="Google Shape;6591;p83"/>
                <p:cNvSpPr/>
                <p:nvPr/>
              </p:nvSpPr>
              <p:spPr>
                <a:xfrm>
                  <a:off x="2319875" y="4336625"/>
                  <a:ext cx="146802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5875" extrusionOk="0">
                      <a:moveTo>
                        <a:pt x="14681" y="0"/>
                      </a:moveTo>
                      <a:lnTo>
                        <a:pt x="0" y="5874"/>
                      </a:lnTo>
                      <a:lnTo>
                        <a:pt x="58720" y="5874"/>
                      </a:lnTo>
                      <a:lnTo>
                        <a:pt x="4404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6592;p83"/>
                <p:cNvSpPr/>
                <p:nvPr/>
              </p:nvSpPr>
              <p:spPr>
                <a:xfrm>
                  <a:off x="2319875" y="4483421"/>
                  <a:ext cx="1468025" cy="9909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39638" extrusionOk="0">
                      <a:moveTo>
                        <a:pt x="0" y="0"/>
                      </a:moveTo>
                      <a:lnTo>
                        <a:pt x="0" y="39637"/>
                      </a:lnTo>
                      <a:lnTo>
                        <a:pt x="58720" y="3963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DBE2E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20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Итоги </a:t>
                  </a: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16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(сентябрь-декабрь)</a:t>
                  </a:r>
                  <a:endParaRPr lang="ru-RU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67" name="Google Shape;6593;p83"/>
            <p:cNvGrpSpPr/>
            <p:nvPr/>
          </p:nvGrpSpPr>
          <p:grpSpPr>
            <a:xfrm>
              <a:off x="4479443" y="3645904"/>
              <a:ext cx="455965" cy="388790"/>
              <a:chOff x="2957425" y="238100"/>
              <a:chExt cx="1910200" cy="1628775"/>
            </a:xfrm>
          </p:grpSpPr>
          <p:sp>
            <p:nvSpPr>
              <p:cNvPr id="268" name="Google Shape;6594;p83"/>
              <p:cNvSpPr/>
              <p:nvPr/>
            </p:nvSpPr>
            <p:spPr>
              <a:xfrm>
                <a:off x="4035900" y="239600"/>
                <a:ext cx="831725" cy="906350"/>
              </a:xfrm>
              <a:custGeom>
                <a:avLst/>
                <a:gdLst/>
                <a:ahLst/>
                <a:cxnLst/>
                <a:rect l="l" t="t" r="r" b="b"/>
                <a:pathLst>
                  <a:path w="33269" h="36254" extrusionOk="0">
                    <a:moveTo>
                      <a:pt x="22705" y="0"/>
                    </a:moveTo>
                    <a:cubicBezTo>
                      <a:pt x="21111" y="0"/>
                      <a:pt x="19679" y="297"/>
                      <a:pt x="18461" y="685"/>
                    </a:cubicBezTo>
                    <a:cubicBezTo>
                      <a:pt x="17166" y="1102"/>
                      <a:pt x="15926" y="1669"/>
                      <a:pt x="14763" y="2373"/>
                    </a:cubicBezTo>
                    <a:cubicBezTo>
                      <a:pt x="13810" y="2945"/>
                      <a:pt x="13109" y="3505"/>
                      <a:pt x="12609" y="3900"/>
                    </a:cubicBezTo>
                    <a:lnTo>
                      <a:pt x="11977" y="4448"/>
                    </a:lnTo>
                    <a:lnTo>
                      <a:pt x="14023" y="6907"/>
                    </a:lnTo>
                    <a:lnTo>
                      <a:pt x="14679" y="6385"/>
                    </a:lnTo>
                    <a:cubicBezTo>
                      <a:pt x="15052" y="6124"/>
                      <a:pt x="15622" y="5698"/>
                      <a:pt x="16443" y="5255"/>
                    </a:cubicBezTo>
                    <a:cubicBezTo>
                      <a:pt x="17250" y="4815"/>
                      <a:pt x="18260" y="4326"/>
                      <a:pt x="19466" y="3977"/>
                    </a:cubicBezTo>
                    <a:cubicBezTo>
                      <a:pt x="20363" y="3713"/>
                      <a:pt x="21373" y="3535"/>
                      <a:pt x="22421" y="3535"/>
                    </a:cubicBezTo>
                    <a:cubicBezTo>
                      <a:pt x="22772" y="3535"/>
                      <a:pt x="23127" y="3555"/>
                      <a:pt x="23483" y="3599"/>
                    </a:cubicBezTo>
                    <a:cubicBezTo>
                      <a:pt x="24177" y="3661"/>
                      <a:pt x="24938" y="3905"/>
                      <a:pt x="25537" y="4168"/>
                    </a:cubicBezTo>
                    <a:cubicBezTo>
                      <a:pt x="25740" y="4271"/>
                      <a:pt x="25982" y="4377"/>
                      <a:pt x="26159" y="4475"/>
                    </a:cubicBezTo>
                    <a:cubicBezTo>
                      <a:pt x="26289" y="4568"/>
                      <a:pt x="26415" y="4659"/>
                      <a:pt x="26552" y="4740"/>
                    </a:cubicBezTo>
                    <a:cubicBezTo>
                      <a:pt x="26818" y="4941"/>
                      <a:pt x="27160" y="5171"/>
                      <a:pt x="27411" y="5458"/>
                    </a:cubicBezTo>
                    <a:cubicBezTo>
                      <a:pt x="28529" y="6528"/>
                      <a:pt x="29264" y="8171"/>
                      <a:pt x="29427" y="9930"/>
                    </a:cubicBezTo>
                    <a:cubicBezTo>
                      <a:pt x="29508" y="10808"/>
                      <a:pt x="29448" y="11723"/>
                      <a:pt x="29211" y="12589"/>
                    </a:cubicBezTo>
                    <a:cubicBezTo>
                      <a:pt x="29087" y="13020"/>
                      <a:pt x="28946" y="13451"/>
                      <a:pt x="28747" y="13853"/>
                    </a:cubicBezTo>
                    <a:lnTo>
                      <a:pt x="28677" y="14006"/>
                    </a:lnTo>
                    <a:cubicBezTo>
                      <a:pt x="28677" y="14006"/>
                      <a:pt x="28651" y="14062"/>
                      <a:pt x="28653" y="14062"/>
                    </a:cubicBezTo>
                    <a:cubicBezTo>
                      <a:pt x="28654" y="14062"/>
                      <a:pt x="28658" y="14055"/>
                      <a:pt x="28668" y="14038"/>
                    </a:cubicBezTo>
                    <a:lnTo>
                      <a:pt x="28668" y="14038"/>
                    </a:lnTo>
                    <a:lnTo>
                      <a:pt x="28618" y="14131"/>
                    </a:lnTo>
                    <a:lnTo>
                      <a:pt x="28409" y="14504"/>
                    </a:lnTo>
                    <a:cubicBezTo>
                      <a:pt x="28270" y="14744"/>
                      <a:pt x="28177" y="14878"/>
                      <a:pt x="28045" y="15084"/>
                    </a:cubicBezTo>
                    <a:cubicBezTo>
                      <a:pt x="26952" y="16678"/>
                      <a:pt x="25336" y="18021"/>
                      <a:pt x="23512" y="19098"/>
                    </a:cubicBezTo>
                    <a:cubicBezTo>
                      <a:pt x="21688" y="20170"/>
                      <a:pt x="19591" y="20984"/>
                      <a:pt x="17487" y="21695"/>
                    </a:cubicBezTo>
                    <a:cubicBezTo>
                      <a:pt x="15371" y="22408"/>
                      <a:pt x="13207" y="23019"/>
                      <a:pt x="11089" y="23679"/>
                    </a:cubicBezTo>
                    <a:cubicBezTo>
                      <a:pt x="9119" y="24319"/>
                      <a:pt x="6955" y="24728"/>
                      <a:pt x="4860" y="25736"/>
                    </a:cubicBezTo>
                    <a:cubicBezTo>
                      <a:pt x="3800" y="26233"/>
                      <a:pt x="2785" y="26940"/>
                      <a:pt x="1988" y="27763"/>
                    </a:cubicBezTo>
                    <a:cubicBezTo>
                      <a:pt x="1179" y="28589"/>
                      <a:pt x="468" y="29604"/>
                      <a:pt x="180" y="30868"/>
                    </a:cubicBezTo>
                    <a:cubicBezTo>
                      <a:pt x="32" y="31488"/>
                      <a:pt x="1" y="32165"/>
                      <a:pt x="135" y="32795"/>
                    </a:cubicBezTo>
                    <a:cubicBezTo>
                      <a:pt x="259" y="33436"/>
                      <a:pt x="470" y="33968"/>
                      <a:pt x="882" y="34540"/>
                    </a:cubicBezTo>
                    <a:cubicBezTo>
                      <a:pt x="1657" y="35540"/>
                      <a:pt x="2675" y="36002"/>
                      <a:pt x="3620" y="36184"/>
                    </a:cubicBezTo>
                    <a:cubicBezTo>
                      <a:pt x="3889" y="36231"/>
                      <a:pt x="4153" y="36254"/>
                      <a:pt x="4411" y="36254"/>
                    </a:cubicBezTo>
                    <a:cubicBezTo>
                      <a:pt x="5087" y="36254"/>
                      <a:pt x="5719" y="36098"/>
                      <a:pt x="6270" y="35808"/>
                    </a:cubicBezTo>
                    <a:cubicBezTo>
                      <a:pt x="6643" y="35617"/>
                      <a:pt x="6971" y="35351"/>
                      <a:pt x="7235" y="35026"/>
                    </a:cubicBezTo>
                    <a:cubicBezTo>
                      <a:pt x="7500" y="34722"/>
                      <a:pt x="7682" y="34200"/>
                      <a:pt x="7701" y="33901"/>
                    </a:cubicBezTo>
                    <a:cubicBezTo>
                      <a:pt x="7768" y="33237"/>
                      <a:pt x="7644" y="32706"/>
                      <a:pt x="7441" y="32268"/>
                    </a:cubicBezTo>
                    <a:cubicBezTo>
                      <a:pt x="7247" y="31835"/>
                      <a:pt x="6962" y="31483"/>
                      <a:pt x="6636" y="31342"/>
                    </a:cubicBezTo>
                    <a:cubicBezTo>
                      <a:pt x="6470" y="31265"/>
                      <a:pt x="6319" y="31239"/>
                      <a:pt x="6193" y="31239"/>
                    </a:cubicBezTo>
                    <a:cubicBezTo>
                      <a:pt x="6075" y="31239"/>
                      <a:pt x="5979" y="31261"/>
                      <a:pt x="5911" y="31284"/>
                    </a:cubicBezTo>
                    <a:lnTo>
                      <a:pt x="5700" y="31378"/>
                    </a:lnTo>
                    <a:cubicBezTo>
                      <a:pt x="5674" y="31404"/>
                      <a:pt x="6095" y="31342"/>
                      <a:pt x="6354" y="31717"/>
                    </a:cubicBezTo>
                    <a:cubicBezTo>
                      <a:pt x="6598" y="32045"/>
                      <a:pt x="6634" y="32854"/>
                      <a:pt x="6301" y="33558"/>
                    </a:cubicBezTo>
                    <a:cubicBezTo>
                      <a:pt x="6212" y="33840"/>
                      <a:pt x="5743" y="34057"/>
                      <a:pt x="5206" y="34057"/>
                    </a:cubicBezTo>
                    <a:cubicBezTo>
                      <a:pt x="4902" y="34057"/>
                      <a:pt x="4577" y="33987"/>
                      <a:pt x="4286" y="33822"/>
                    </a:cubicBezTo>
                    <a:cubicBezTo>
                      <a:pt x="3874" y="33620"/>
                      <a:pt x="3520" y="33237"/>
                      <a:pt x="3414" y="32898"/>
                    </a:cubicBezTo>
                    <a:cubicBezTo>
                      <a:pt x="3366" y="32720"/>
                      <a:pt x="3345" y="32536"/>
                      <a:pt x="3350" y="32352"/>
                    </a:cubicBezTo>
                    <a:cubicBezTo>
                      <a:pt x="3347" y="32156"/>
                      <a:pt x="3400" y="31959"/>
                      <a:pt x="3474" y="31739"/>
                    </a:cubicBezTo>
                    <a:cubicBezTo>
                      <a:pt x="3778" y="30851"/>
                      <a:pt x="4927" y="29589"/>
                      <a:pt x="6390" y="28955"/>
                    </a:cubicBezTo>
                    <a:cubicBezTo>
                      <a:pt x="7922" y="28220"/>
                      <a:pt x="9954" y="27823"/>
                      <a:pt x="12149" y="27157"/>
                    </a:cubicBezTo>
                    <a:cubicBezTo>
                      <a:pt x="14212" y="26537"/>
                      <a:pt x="16407" y="25946"/>
                      <a:pt x="18650" y="25219"/>
                    </a:cubicBezTo>
                    <a:cubicBezTo>
                      <a:pt x="20896" y="24481"/>
                      <a:pt x="23193" y="23644"/>
                      <a:pt x="25412" y="22377"/>
                    </a:cubicBezTo>
                    <a:cubicBezTo>
                      <a:pt x="27617" y="21130"/>
                      <a:pt x="29683" y="19416"/>
                      <a:pt x="31179" y="17202"/>
                    </a:cubicBezTo>
                    <a:cubicBezTo>
                      <a:pt x="31361" y="16927"/>
                      <a:pt x="31576" y="16577"/>
                      <a:pt x="31720" y="16321"/>
                    </a:cubicBezTo>
                    <a:lnTo>
                      <a:pt x="31926" y="15945"/>
                    </a:lnTo>
                    <a:lnTo>
                      <a:pt x="31976" y="15852"/>
                    </a:lnTo>
                    <a:lnTo>
                      <a:pt x="32055" y="15687"/>
                    </a:lnTo>
                    <a:lnTo>
                      <a:pt x="32160" y="15450"/>
                    </a:lnTo>
                    <a:cubicBezTo>
                      <a:pt x="32459" y="14827"/>
                      <a:pt x="32673" y="14179"/>
                      <a:pt x="32850" y="13528"/>
                    </a:cubicBezTo>
                    <a:cubicBezTo>
                      <a:pt x="33192" y="12218"/>
                      <a:pt x="33269" y="10875"/>
                      <a:pt x="33142" y="9583"/>
                    </a:cubicBezTo>
                    <a:cubicBezTo>
                      <a:pt x="32883" y="7000"/>
                      <a:pt x="31780" y="4549"/>
                      <a:pt x="29994" y="2837"/>
                    </a:cubicBezTo>
                    <a:cubicBezTo>
                      <a:pt x="29783" y="2615"/>
                      <a:pt x="29556" y="2411"/>
                      <a:pt x="29309" y="2227"/>
                    </a:cubicBezTo>
                    <a:cubicBezTo>
                      <a:pt x="29060" y="2040"/>
                      <a:pt x="28862" y="1846"/>
                      <a:pt x="28570" y="1676"/>
                    </a:cubicBezTo>
                    <a:cubicBezTo>
                      <a:pt x="28292" y="1502"/>
                      <a:pt x="28010" y="1337"/>
                      <a:pt x="27732" y="1176"/>
                    </a:cubicBezTo>
                    <a:cubicBezTo>
                      <a:pt x="27488" y="1054"/>
                      <a:pt x="27289" y="975"/>
                      <a:pt x="27066" y="872"/>
                    </a:cubicBezTo>
                    <a:cubicBezTo>
                      <a:pt x="25934" y="398"/>
                      <a:pt x="24917" y="147"/>
                      <a:pt x="23871" y="54"/>
                    </a:cubicBezTo>
                    <a:cubicBezTo>
                      <a:pt x="23474" y="17"/>
                      <a:pt x="23085" y="0"/>
                      <a:pt x="227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6595;p83"/>
              <p:cNvSpPr/>
              <p:nvPr/>
            </p:nvSpPr>
            <p:spPr>
              <a:xfrm>
                <a:off x="4062725" y="270525"/>
                <a:ext cx="775400" cy="855625"/>
              </a:xfrm>
              <a:custGeom>
                <a:avLst/>
                <a:gdLst/>
                <a:ahLst/>
                <a:cxnLst/>
                <a:rect l="l" t="t" r="r" b="b"/>
                <a:pathLst>
                  <a:path w="31016" h="34225" extrusionOk="0">
                    <a:moveTo>
                      <a:pt x="4627" y="30141"/>
                    </a:moveTo>
                    <a:cubicBezTo>
                      <a:pt x="4626" y="30143"/>
                      <a:pt x="4626" y="30145"/>
                      <a:pt x="4628" y="30145"/>
                    </a:cubicBezTo>
                    <a:lnTo>
                      <a:pt x="4628" y="30145"/>
                    </a:lnTo>
                    <a:cubicBezTo>
                      <a:pt x="4627" y="30144"/>
                      <a:pt x="4627" y="30143"/>
                      <a:pt x="4627" y="30141"/>
                    </a:cubicBezTo>
                    <a:close/>
                    <a:moveTo>
                      <a:pt x="4628" y="30145"/>
                    </a:moveTo>
                    <a:cubicBezTo>
                      <a:pt x="4629" y="30146"/>
                      <a:pt x="4631" y="30147"/>
                      <a:pt x="4633" y="30147"/>
                    </a:cubicBezTo>
                    <a:cubicBezTo>
                      <a:pt x="4634" y="30147"/>
                      <a:pt x="4634" y="30147"/>
                      <a:pt x="4636" y="30147"/>
                    </a:cubicBezTo>
                    <a:lnTo>
                      <a:pt x="4636" y="30147"/>
                    </a:lnTo>
                    <a:cubicBezTo>
                      <a:pt x="4635" y="30147"/>
                      <a:pt x="4635" y="30147"/>
                      <a:pt x="4635" y="30147"/>
                    </a:cubicBezTo>
                    <a:cubicBezTo>
                      <a:pt x="4632" y="30147"/>
                      <a:pt x="4630" y="30146"/>
                      <a:pt x="4628" y="30145"/>
                    </a:cubicBezTo>
                    <a:close/>
                    <a:moveTo>
                      <a:pt x="21530" y="0"/>
                    </a:moveTo>
                    <a:cubicBezTo>
                      <a:pt x="20130" y="0"/>
                      <a:pt x="18844" y="256"/>
                      <a:pt x="17738" y="602"/>
                    </a:cubicBezTo>
                    <a:cubicBezTo>
                      <a:pt x="16529" y="983"/>
                      <a:pt x="15368" y="1502"/>
                      <a:pt x="14279" y="2146"/>
                    </a:cubicBezTo>
                    <a:cubicBezTo>
                      <a:pt x="13369" y="2670"/>
                      <a:pt x="12713" y="3183"/>
                      <a:pt x="12258" y="3530"/>
                    </a:cubicBezTo>
                    <a:lnTo>
                      <a:pt x="11617" y="4068"/>
                    </a:lnTo>
                    <a:lnTo>
                      <a:pt x="12234" y="4813"/>
                    </a:lnTo>
                    <a:lnTo>
                      <a:pt x="12881" y="4279"/>
                    </a:lnTo>
                    <a:cubicBezTo>
                      <a:pt x="13297" y="3973"/>
                      <a:pt x="13912" y="3496"/>
                      <a:pt x="14779" y="3008"/>
                    </a:cubicBezTo>
                    <a:cubicBezTo>
                      <a:pt x="15808" y="2412"/>
                      <a:pt x="16902" y="1936"/>
                      <a:pt x="18039" y="1588"/>
                    </a:cubicBezTo>
                    <a:cubicBezTo>
                      <a:pt x="19049" y="1281"/>
                      <a:pt x="20205" y="1064"/>
                      <a:pt x="21437" y="1064"/>
                    </a:cubicBezTo>
                    <a:cubicBezTo>
                      <a:pt x="21800" y="1064"/>
                      <a:pt x="22170" y="1083"/>
                      <a:pt x="22544" y="1124"/>
                    </a:cubicBezTo>
                    <a:cubicBezTo>
                      <a:pt x="23363" y="1198"/>
                      <a:pt x="24213" y="1442"/>
                      <a:pt x="24998" y="1782"/>
                    </a:cubicBezTo>
                    <a:cubicBezTo>
                      <a:pt x="25206" y="1883"/>
                      <a:pt x="25433" y="1981"/>
                      <a:pt x="25634" y="2089"/>
                    </a:cubicBezTo>
                    <a:lnTo>
                      <a:pt x="26183" y="2433"/>
                    </a:lnTo>
                    <a:cubicBezTo>
                      <a:pt x="26537" y="2694"/>
                      <a:pt x="26927" y="2962"/>
                      <a:pt x="27241" y="3305"/>
                    </a:cubicBezTo>
                    <a:cubicBezTo>
                      <a:pt x="28593" y="4597"/>
                      <a:pt x="29462" y="6522"/>
                      <a:pt x="29663" y="8571"/>
                    </a:cubicBezTo>
                    <a:cubicBezTo>
                      <a:pt x="29888" y="10637"/>
                      <a:pt x="29323" y="12791"/>
                      <a:pt x="28083" y="14598"/>
                    </a:cubicBezTo>
                    <a:cubicBezTo>
                      <a:pt x="26853" y="16415"/>
                      <a:pt x="25081" y="17897"/>
                      <a:pt x="23116" y="19029"/>
                    </a:cubicBezTo>
                    <a:cubicBezTo>
                      <a:pt x="21151" y="20168"/>
                      <a:pt x="18980" y="20987"/>
                      <a:pt x="16826" y="21708"/>
                    </a:cubicBezTo>
                    <a:cubicBezTo>
                      <a:pt x="14664" y="22423"/>
                      <a:pt x="12488" y="23024"/>
                      <a:pt x="10389" y="23666"/>
                    </a:cubicBezTo>
                    <a:cubicBezTo>
                      <a:pt x="8338" y="24314"/>
                      <a:pt x="6224" y="24716"/>
                      <a:pt x="4321" y="25624"/>
                    </a:cubicBezTo>
                    <a:cubicBezTo>
                      <a:pt x="3368" y="26069"/>
                      <a:pt x="2495" y="26677"/>
                      <a:pt x="1791" y="27395"/>
                    </a:cubicBezTo>
                    <a:cubicBezTo>
                      <a:pt x="1082" y="28106"/>
                      <a:pt x="508" y="28965"/>
                      <a:pt x="259" y="29935"/>
                    </a:cubicBezTo>
                    <a:cubicBezTo>
                      <a:pt x="0" y="30909"/>
                      <a:pt x="170" y="31941"/>
                      <a:pt x="694" y="32731"/>
                    </a:cubicBezTo>
                    <a:cubicBezTo>
                      <a:pt x="1235" y="33501"/>
                      <a:pt x="2023" y="33935"/>
                      <a:pt x="2782" y="34121"/>
                    </a:cubicBezTo>
                    <a:cubicBezTo>
                      <a:pt x="3070" y="34191"/>
                      <a:pt x="3358" y="34225"/>
                      <a:pt x="3638" y="34225"/>
                    </a:cubicBezTo>
                    <a:cubicBezTo>
                      <a:pt x="4106" y="34225"/>
                      <a:pt x="4553" y="34131"/>
                      <a:pt x="4946" y="33954"/>
                    </a:cubicBezTo>
                    <a:cubicBezTo>
                      <a:pt x="5250" y="33820"/>
                      <a:pt x="5523" y="33623"/>
                      <a:pt x="5748" y="33379"/>
                    </a:cubicBezTo>
                    <a:cubicBezTo>
                      <a:pt x="5965" y="33145"/>
                      <a:pt x="6087" y="32805"/>
                      <a:pt x="6138" y="32544"/>
                    </a:cubicBezTo>
                    <a:cubicBezTo>
                      <a:pt x="6332" y="31462"/>
                      <a:pt x="5963" y="30567"/>
                      <a:pt x="5465" y="30236"/>
                    </a:cubicBezTo>
                    <a:cubicBezTo>
                      <a:pt x="5261" y="30119"/>
                      <a:pt x="5087" y="30085"/>
                      <a:pt x="4953" y="30085"/>
                    </a:cubicBezTo>
                    <a:cubicBezTo>
                      <a:pt x="4777" y="30085"/>
                      <a:pt x="4666" y="30143"/>
                      <a:pt x="4636" y="30147"/>
                    </a:cubicBezTo>
                    <a:lnTo>
                      <a:pt x="4636" y="30147"/>
                    </a:lnTo>
                    <a:cubicBezTo>
                      <a:pt x="4659" y="30146"/>
                      <a:pt x="4725" y="30130"/>
                      <a:pt x="4819" y="30130"/>
                    </a:cubicBezTo>
                    <a:cubicBezTo>
                      <a:pt x="4961" y="30130"/>
                      <a:pt x="5166" y="30167"/>
                      <a:pt x="5381" y="30349"/>
                    </a:cubicBezTo>
                    <a:cubicBezTo>
                      <a:pt x="5760" y="30682"/>
                      <a:pt x="5968" y="31534"/>
                      <a:pt x="5719" y="32443"/>
                    </a:cubicBezTo>
                    <a:cubicBezTo>
                      <a:pt x="5587" y="33111"/>
                      <a:pt x="4764" y="33560"/>
                      <a:pt x="3860" y="33560"/>
                    </a:cubicBezTo>
                    <a:cubicBezTo>
                      <a:pt x="3569" y="33560"/>
                      <a:pt x="3269" y="33514"/>
                      <a:pt x="2980" y="33413"/>
                    </a:cubicBezTo>
                    <a:cubicBezTo>
                      <a:pt x="2382" y="33216"/>
                      <a:pt x="1798" y="32805"/>
                      <a:pt x="1458" y="32235"/>
                    </a:cubicBezTo>
                    <a:cubicBezTo>
                      <a:pt x="1125" y="31682"/>
                      <a:pt x="1044" y="30904"/>
                      <a:pt x="1252" y="30198"/>
                    </a:cubicBezTo>
                    <a:cubicBezTo>
                      <a:pt x="1688" y="28745"/>
                      <a:pt x="3091" y="27381"/>
                      <a:pt x="4783" y="26591"/>
                    </a:cubicBezTo>
                    <a:cubicBezTo>
                      <a:pt x="6511" y="25758"/>
                      <a:pt x="8589" y="25356"/>
                      <a:pt x="10703" y="24695"/>
                    </a:cubicBezTo>
                    <a:cubicBezTo>
                      <a:pt x="12785" y="24061"/>
                      <a:pt x="14968" y="23460"/>
                      <a:pt x="17166" y="22734"/>
                    </a:cubicBezTo>
                    <a:cubicBezTo>
                      <a:pt x="19361" y="22002"/>
                      <a:pt x="21587" y="21171"/>
                      <a:pt x="23662" y="19972"/>
                    </a:cubicBezTo>
                    <a:cubicBezTo>
                      <a:pt x="25730" y="18782"/>
                      <a:pt x="27636" y="17205"/>
                      <a:pt x="28990" y="15211"/>
                    </a:cubicBezTo>
                    <a:cubicBezTo>
                      <a:pt x="30357" y="13236"/>
                      <a:pt x="31015" y="10761"/>
                      <a:pt x="30757" y="8468"/>
                    </a:cubicBezTo>
                    <a:cubicBezTo>
                      <a:pt x="30537" y="6175"/>
                      <a:pt x="29567" y="4006"/>
                      <a:pt x="28016" y="2517"/>
                    </a:cubicBezTo>
                    <a:cubicBezTo>
                      <a:pt x="27652" y="2122"/>
                      <a:pt x="27221" y="1818"/>
                      <a:pt x="26791" y="1507"/>
                    </a:cubicBezTo>
                    <a:lnTo>
                      <a:pt x="26108" y="1091"/>
                    </a:lnTo>
                    <a:cubicBezTo>
                      <a:pt x="25888" y="976"/>
                      <a:pt x="25673" y="887"/>
                      <a:pt x="25457" y="787"/>
                    </a:cubicBezTo>
                    <a:cubicBezTo>
                      <a:pt x="24512" y="384"/>
                      <a:pt x="23585" y="138"/>
                      <a:pt x="22659" y="56"/>
                    </a:cubicBezTo>
                    <a:cubicBezTo>
                      <a:pt x="22276" y="18"/>
                      <a:pt x="21899" y="0"/>
                      <a:pt x="21530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6596;p83"/>
              <p:cNvSpPr/>
              <p:nvPr/>
            </p:nvSpPr>
            <p:spPr>
              <a:xfrm>
                <a:off x="2957425" y="254350"/>
                <a:ext cx="842900" cy="896500"/>
              </a:xfrm>
              <a:custGeom>
                <a:avLst/>
                <a:gdLst/>
                <a:ahLst/>
                <a:cxnLst/>
                <a:rect l="l" t="t" r="r" b="b"/>
                <a:pathLst>
                  <a:path w="33716" h="35860" extrusionOk="0">
                    <a:moveTo>
                      <a:pt x="10613" y="1"/>
                    </a:moveTo>
                    <a:cubicBezTo>
                      <a:pt x="10145" y="1"/>
                      <a:pt x="9663" y="27"/>
                      <a:pt x="9169" y="83"/>
                    </a:cubicBezTo>
                    <a:cubicBezTo>
                      <a:pt x="8120" y="196"/>
                      <a:pt x="7110" y="471"/>
                      <a:pt x="5987" y="969"/>
                    </a:cubicBezTo>
                    <a:cubicBezTo>
                      <a:pt x="5769" y="1077"/>
                      <a:pt x="5573" y="1158"/>
                      <a:pt x="5329" y="1288"/>
                    </a:cubicBezTo>
                    <a:cubicBezTo>
                      <a:pt x="5054" y="1453"/>
                      <a:pt x="4776" y="1623"/>
                      <a:pt x="4501" y="1805"/>
                    </a:cubicBezTo>
                    <a:cubicBezTo>
                      <a:pt x="4211" y="1982"/>
                      <a:pt x="4020" y="2180"/>
                      <a:pt x="3773" y="2374"/>
                    </a:cubicBezTo>
                    <a:cubicBezTo>
                      <a:pt x="3531" y="2561"/>
                      <a:pt x="3306" y="2769"/>
                      <a:pt x="3103" y="2997"/>
                    </a:cubicBezTo>
                    <a:cubicBezTo>
                      <a:pt x="1353" y="4746"/>
                      <a:pt x="305" y="7222"/>
                      <a:pt x="101" y="9807"/>
                    </a:cubicBezTo>
                    <a:cubicBezTo>
                      <a:pt x="1" y="11104"/>
                      <a:pt x="108" y="12445"/>
                      <a:pt x="477" y="13744"/>
                    </a:cubicBezTo>
                    <a:cubicBezTo>
                      <a:pt x="669" y="14393"/>
                      <a:pt x="896" y="15037"/>
                      <a:pt x="1207" y="15655"/>
                    </a:cubicBezTo>
                    <a:lnTo>
                      <a:pt x="1317" y="15887"/>
                    </a:lnTo>
                    <a:lnTo>
                      <a:pt x="1399" y="16050"/>
                    </a:lnTo>
                    <a:lnTo>
                      <a:pt x="1454" y="16143"/>
                    </a:lnTo>
                    <a:lnTo>
                      <a:pt x="1664" y="16514"/>
                    </a:lnTo>
                    <a:cubicBezTo>
                      <a:pt x="1815" y="16768"/>
                      <a:pt x="2038" y="17112"/>
                      <a:pt x="2227" y="17383"/>
                    </a:cubicBezTo>
                    <a:cubicBezTo>
                      <a:pt x="3768" y="19563"/>
                      <a:pt x="5870" y="21234"/>
                      <a:pt x="8101" y="22431"/>
                    </a:cubicBezTo>
                    <a:cubicBezTo>
                      <a:pt x="10346" y="23652"/>
                      <a:pt x="12661" y="24439"/>
                      <a:pt x="14923" y="25131"/>
                    </a:cubicBezTo>
                    <a:cubicBezTo>
                      <a:pt x="17183" y="25811"/>
                      <a:pt x="19387" y="26354"/>
                      <a:pt x="21465" y="26929"/>
                    </a:cubicBezTo>
                    <a:cubicBezTo>
                      <a:pt x="23674" y="27549"/>
                      <a:pt x="25714" y="27901"/>
                      <a:pt x="27263" y="28605"/>
                    </a:cubicBezTo>
                    <a:cubicBezTo>
                      <a:pt x="28737" y="29208"/>
                      <a:pt x="29912" y="30443"/>
                      <a:pt x="30235" y="31324"/>
                    </a:cubicBezTo>
                    <a:cubicBezTo>
                      <a:pt x="30314" y="31544"/>
                      <a:pt x="30372" y="31738"/>
                      <a:pt x="30372" y="31934"/>
                    </a:cubicBezTo>
                    <a:cubicBezTo>
                      <a:pt x="30382" y="32118"/>
                      <a:pt x="30362" y="32303"/>
                      <a:pt x="30319" y="32482"/>
                    </a:cubicBezTo>
                    <a:cubicBezTo>
                      <a:pt x="30221" y="32825"/>
                      <a:pt x="29876" y="33215"/>
                      <a:pt x="29470" y="33423"/>
                    </a:cubicBezTo>
                    <a:cubicBezTo>
                      <a:pt x="29168" y="33604"/>
                      <a:pt x="28826" y="33680"/>
                      <a:pt x="28510" y="33680"/>
                    </a:cubicBezTo>
                    <a:cubicBezTo>
                      <a:pt x="27991" y="33680"/>
                      <a:pt x="27541" y="33476"/>
                      <a:pt x="27447" y="33203"/>
                    </a:cubicBezTo>
                    <a:cubicBezTo>
                      <a:pt x="27102" y="32509"/>
                      <a:pt x="27119" y="31700"/>
                      <a:pt x="27356" y="31364"/>
                    </a:cubicBezTo>
                    <a:cubicBezTo>
                      <a:pt x="27607" y="30981"/>
                      <a:pt x="28028" y="31037"/>
                      <a:pt x="28000" y="31010"/>
                    </a:cubicBezTo>
                    <a:lnTo>
                      <a:pt x="27789" y="30922"/>
                    </a:lnTo>
                    <a:cubicBezTo>
                      <a:pt x="27724" y="30901"/>
                      <a:pt x="27634" y="30882"/>
                      <a:pt x="27526" y="30882"/>
                    </a:cubicBezTo>
                    <a:cubicBezTo>
                      <a:pt x="27395" y="30882"/>
                      <a:pt x="27238" y="30910"/>
                      <a:pt x="27064" y="30996"/>
                    </a:cubicBezTo>
                    <a:cubicBezTo>
                      <a:pt x="26741" y="31144"/>
                      <a:pt x="26465" y="31501"/>
                      <a:pt x="26279" y="31937"/>
                    </a:cubicBezTo>
                    <a:cubicBezTo>
                      <a:pt x="26087" y="32379"/>
                      <a:pt x="25975" y="32913"/>
                      <a:pt x="26056" y="33576"/>
                    </a:cubicBezTo>
                    <a:cubicBezTo>
                      <a:pt x="26082" y="33875"/>
                      <a:pt x="26274" y="34392"/>
                      <a:pt x="26544" y="34692"/>
                    </a:cubicBezTo>
                    <a:cubicBezTo>
                      <a:pt x="26815" y="35010"/>
                      <a:pt x="27150" y="35269"/>
                      <a:pt x="27526" y="35453"/>
                    </a:cubicBezTo>
                    <a:cubicBezTo>
                      <a:pt x="28058" y="35717"/>
                      <a:pt x="28661" y="35859"/>
                      <a:pt x="29301" y="35859"/>
                    </a:cubicBezTo>
                    <a:cubicBezTo>
                      <a:pt x="29589" y="35859"/>
                      <a:pt x="29884" y="35831"/>
                      <a:pt x="30183" y="35771"/>
                    </a:cubicBezTo>
                    <a:cubicBezTo>
                      <a:pt x="31126" y="35568"/>
                      <a:pt x="32134" y="35087"/>
                      <a:pt x="32885" y="34067"/>
                    </a:cubicBezTo>
                    <a:cubicBezTo>
                      <a:pt x="33287" y="33485"/>
                      <a:pt x="33484" y="32951"/>
                      <a:pt x="33596" y="32308"/>
                    </a:cubicBezTo>
                    <a:cubicBezTo>
                      <a:pt x="33716" y="31673"/>
                      <a:pt x="33670" y="30998"/>
                      <a:pt x="33510" y="30381"/>
                    </a:cubicBezTo>
                    <a:cubicBezTo>
                      <a:pt x="33194" y="29124"/>
                      <a:pt x="32462" y="28123"/>
                      <a:pt x="31638" y="27317"/>
                    </a:cubicBezTo>
                    <a:cubicBezTo>
                      <a:pt x="30822" y="26508"/>
                      <a:pt x="29793" y="25825"/>
                      <a:pt x="28723" y="25349"/>
                    </a:cubicBezTo>
                    <a:cubicBezTo>
                      <a:pt x="26604" y="24389"/>
                      <a:pt x="24436" y="24025"/>
                      <a:pt x="22451" y="23427"/>
                    </a:cubicBezTo>
                    <a:cubicBezTo>
                      <a:pt x="20318" y="22812"/>
                      <a:pt x="18143" y="22249"/>
                      <a:pt x="16012" y="21581"/>
                    </a:cubicBezTo>
                    <a:cubicBezTo>
                      <a:pt x="13894" y="20914"/>
                      <a:pt x="11778" y="20148"/>
                      <a:pt x="9935" y="19113"/>
                    </a:cubicBezTo>
                    <a:cubicBezTo>
                      <a:pt x="8084" y="18075"/>
                      <a:pt x="6442" y="16765"/>
                      <a:pt x="5315" y="15193"/>
                    </a:cubicBezTo>
                    <a:cubicBezTo>
                      <a:pt x="5178" y="14991"/>
                      <a:pt x="5082" y="14862"/>
                      <a:pt x="4939" y="14625"/>
                    </a:cubicBezTo>
                    <a:lnTo>
                      <a:pt x="4723" y="14254"/>
                    </a:lnTo>
                    <a:lnTo>
                      <a:pt x="4679" y="14181"/>
                    </a:lnTo>
                    <a:lnTo>
                      <a:pt x="4679" y="14181"/>
                    </a:lnTo>
                    <a:cubicBezTo>
                      <a:pt x="4682" y="14186"/>
                      <a:pt x="4684" y="14188"/>
                      <a:pt x="4684" y="14188"/>
                    </a:cubicBezTo>
                    <a:cubicBezTo>
                      <a:pt x="4687" y="14188"/>
                      <a:pt x="4659" y="14132"/>
                      <a:pt x="4659" y="14132"/>
                    </a:cubicBezTo>
                    <a:lnTo>
                      <a:pt x="4587" y="13979"/>
                    </a:lnTo>
                    <a:cubicBezTo>
                      <a:pt x="4379" y="13582"/>
                      <a:pt x="4228" y="13156"/>
                      <a:pt x="4096" y="12727"/>
                    </a:cubicBezTo>
                    <a:cubicBezTo>
                      <a:pt x="3838" y="11865"/>
                      <a:pt x="3761" y="10953"/>
                      <a:pt x="3823" y="10072"/>
                    </a:cubicBezTo>
                    <a:cubicBezTo>
                      <a:pt x="3948" y="8311"/>
                      <a:pt x="4649" y="6654"/>
                      <a:pt x="5743" y="5558"/>
                    </a:cubicBezTo>
                    <a:cubicBezTo>
                      <a:pt x="5987" y="5268"/>
                      <a:pt x="6325" y="5029"/>
                      <a:pt x="6586" y="4823"/>
                    </a:cubicBezTo>
                    <a:cubicBezTo>
                      <a:pt x="6720" y="4737"/>
                      <a:pt x="6847" y="4646"/>
                      <a:pt x="6971" y="4550"/>
                    </a:cubicBezTo>
                    <a:cubicBezTo>
                      <a:pt x="7148" y="4447"/>
                      <a:pt x="7388" y="4335"/>
                      <a:pt x="7589" y="4229"/>
                    </a:cubicBezTo>
                    <a:cubicBezTo>
                      <a:pt x="8180" y="3952"/>
                      <a:pt x="8936" y="3693"/>
                      <a:pt x="9631" y="3614"/>
                    </a:cubicBezTo>
                    <a:cubicBezTo>
                      <a:pt x="10052" y="3554"/>
                      <a:pt x="10473" y="3527"/>
                      <a:pt x="10888" y="3527"/>
                    </a:cubicBezTo>
                    <a:cubicBezTo>
                      <a:pt x="11865" y="3527"/>
                      <a:pt x="12809" y="3678"/>
                      <a:pt x="13654" y="3909"/>
                    </a:cubicBezTo>
                    <a:cubicBezTo>
                      <a:pt x="14866" y="4232"/>
                      <a:pt x="15888" y="4699"/>
                      <a:pt x="16704" y="5120"/>
                    </a:cubicBezTo>
                    <a:cubicBezTo>
                      <a:pt x="17532" y="5546"/>
                      <a:pt x="18111" y="5960"/>
                      <a:pt x="18492" y="6214"/>
                    </a:cubicBezTo>
                    <a:lnTo>
                      <a:pt x="19157" y="6721"/>
                    </a:lnTo>
                    <a:lnTo>
                      <a:pt x="21151" y="4222"/>
                    </a:lnTo>
                    <a:lnTo>
                      <a:pt x="20507" y="3686"/>
                    </a:lnTo>
                    <a:cubicBezTo>
                      <a:pt x="19998" y="3303"/>
                      <a:pt x="19287" y="2757"/>
                      <a:pt x="18322" y="2207"/>
                    </a:cubicBezTo>
                    <a:cubicBezTo>
                      <a:pt x="17144" y="1527"/>
                      <a:pt x="15892" y="986"/>
                      <a:pt x="14590" y="598"/>
                    </a:cubicBezTo>
                    <a:cubicBezTo>
                      <a:pt x="13435" y="258"/>
                      <a:pt x="12094" y="1"/>
                      <a:pt x="106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6597;p83"/>
              <p:cNvSpPr/>
              <p:nvPr/>
            </p:nvSpPr>
            <p:spPr>
              <a:xfrm>
                <a:off x="2987525" y="285250"/>
                <a:ext cx="786050" cy="845950"/>
              </a:xfrm>
              <a:custGeom>
                <a:avLst/>
                <a:gdLst/>
                <a:ahLst/>
                <a:cxnLst/>
                <a:rect l="l" t="t" r="r" b="b"/>
                <a:pathLst>
                  <a:path w="31442" h="33838" extrusionOk="0">
                    <a:moveTo>
                      <a:pt x="26798" y="29774"/>
                    </a:moveTo>
                    <a:cubicBezTo>
                      <a:pt x="26799" y="29776"/>
                      <a:pt x="26799" y="29778"/>
                      <a:pt x="26798" y="29779"/>
                    </a:cubicBezTo>
                    <a:lnTo>
                      <a:pt x="26798" y="29779"/>
                    </a:lnTo>
                    <a:cubicBezTo>
                      <a:pt x="26799" y="29778"/>
                      <a:pt x="26799" y="29776"/>
                      <a:pt x="26798" y="29774"/>
                    </a:cubicBezTo>
                    <a:close/>
                    <a:moveTo>
                      <a:pt x="26798" y="29779"/>
                    </a:moveTo>
                    <a:cubicBezTo>
                      <a:pt x="26797" y="29780"/>
                      <a:pt x="26795" y="29780"/>
                      <a:pt x="26791" y="29780"/>
                    </a:cubicBezTo>
                    <a:lnTo>
                      <a:pt x="26791" y="29780"/>
                    </a:lnTo>
                    <a:cubicBezTo>
                      <a:pt x="26792" y="29780"/>
                      <a:pt x="26793" y="29781"/>
                      <a:pt x="26793" y="29781"/>
                    </a:cubicBezTo>
                    <a:cubicBezTo>
                      <a:pt x="26796" y="29781"/>
                      <a:pt x="26797" y="29780"/>
                      <a:pt x="26798" y="29779"/>
                    </a:cubicBezTo>
                    <a:close/>
                    <a:moveTo>
                      <a:pt x="9497" y="0"/>
                    </a:moveTo>
                    <a:cubicBezTo>
                      <a:pt x="9051" y="0"/>
                      <a:pt x="8593" y="26"/>
                      <a:pt x="8125" y="83"/>
                    </a:cubicBezTo>
                    <a:cubicBezTo>
                      <a:pt x="7203" y="183"/>
                      <a:pt x="6279" y="451"/>
                      <a:pt x="5343" y="873"/>
                    </a:cubicBezTo>
                    <a:cubicBezTo>
                      <a:pt x="5130" y="978"/>
                      <a:pt x="4920" y="1071"/>
                      <a:pt x="4700" y="1191"/>
                    </a:cubicBezTo>
                    <a:lnTo>
                      <a:pt x="4025" y="1622"/>
                    </a:lnTo>
                    <a:cubicBezTo>
                      <a:pt x="3603" y="1940"/>
                      <a:pt x="3180" y="2256"/>
                      <a:pt x="2823" y="2658"/>
                    </a:cubicBezTo>
                    <a:cubicBezTo>
                      <a:pt x="1305" y="4178"/>
                      <a:pt x="381" y="6369"/>
                      <a:pt x="209" y="8664"/>
                    </a:cubicBezTo>
                    <a:cubicBezTo>
                      <a:pt x="1" y="10964"/>
                      <a:pt x="712" y="13423"/>
                      <a:pt x="2122" y="15371"/>
                    </a:cubicBezTo>
                    <a:cubicBezTo>
                      <a:pt x="3517" y="17334"/>
                      <a:pt x="5458" y="18868"/>
                      <a:pt x="7550" y="20015"/>
                    </a:cubicBezTo>
                    <a:cubicBezTo>
                      <a:pt x="9652" y="21171"/>
                      <a:pt x="11895" y="21954"/>
                      <a:pt x="14104" y="22639"/>
                    </a:cubicBezTo>
                    <a:cubicBezTo>
                      <a:pt x="16319" y="23316"/>
                      <a:pt x="18511" y="23869"/>
                      <a:pt x="20608" y="24460"/>
                    </a:cubicBezTo>
                    <a:cubicBezTo>
                      <a:pt x="22736" y="25075"/>
                      <a:pt x="24821" y="25434"/>
                      <a:pt x="26568" y="26229"/>
                    </a:cubicBezTo>
                    <a:cubicBezTo>
                      <a:pt x="28277" y="26981"/>
                      <a:pt x="29709" y="28316"/>
                      <a:pt x="30176" y="29760"/>
                    </a:cubicBezTo>
                    <a:cubicBezTo>
                      <a:pt x="30396" y="30464"/>
                      <a:pt x="30331" y="31242"/>
                      <a:pt x="30011" y="31802"/>
                    </a:cubicBezTo>
                    <a:cubicBezTo>
                      <a:pt x="29683" y="32379"/>
                      <a:pt x="29110" y="32802"/>
                      <a:pt x="28514" y="33010"/>
                    </a:cubicBezTo>
                    <a:cubicBezTo>
                      <a:pt x="28209" y="33125"/>
                      <a:pt x="27890" y="33178"/>
                      <a:pt x="27580" y="33178"/>
                    </a:cubicBezTo>
                    <a:cubicBezTo>
                      <a:pt x="26699" y="33178"/>
                      <a:pt x="25900" y="32750"/>
                      <a:pt x="25757" y="32098"/>
                    </a:cubicBezTo>
                    <a:cubicBezTo>
                      <a:pt x="25486" y="31196"/>
                      <a:pt x="25678" y="30341"/>
                      <a:pt x="26051" y="29999"/>
                    </a:cubicBezTo>
                    <a:cubicBezTo>
                      <a:pt x="26270" y="29804"/>
                      <a:pt x="26483" y="29768"/>
                      <a:pt x="26625" y="29768"/>
                    </a:cubicBezTo>
                    <a:cubicBezTo>
                      <a:pt x="26708" y="29768"/>
                      <a:pt x="26768" y="29780"/>
                      <a:pt x="26790" y="29780"/>
                    </a:cubicBezTo>
                    <a:cubicBezTo>
                      <a:pt x="26790" y="29780"/>
                      <a:pt x="26791" y="29780"/>
                      <a:pt x="26791" y="29780"/>
                    </a:cubicBezTo>
                    <a:lnTo>
                      <a:pt x="26791" y="29780"/>
                    </a:lnTo>
                    <a:cubicBezTo>
                      <a:pt x="26764" y="29777"/>
                      <a:pt x="26659" y="29726"/>
                      <a:pt x="26493" y="29726"/>
                    </a:cubicBezTo>
                    <a:cubicBezTo>
                      <a:pt x="26356" y="29726"/>
                      <a:pt x="26177" y="29761"/>
                      <a:pt x="25965" y="29889"/>
                    </a:cubicBezTo>
                    <a:cubicBezTo>
                      <a:pt x="25477" y="30229"/>
                      <a:pt x="25127" y="31131"/>
                      <a:pt x="25343" y="32211"/>
                    </a:cubicBezTo>
                    <a:cubicBezTo>
                      <a:pt x="25398" y="32470"/>
                      <a:pt x="25527" y="32807"/>
                      <a:pt x="25750" y="33037"/>
                    </a:cubicBezTo>
                    <a:cubicBezTo>
                      <a:pt x="25980" y="33276"/>
                      <a:pt x="26257" y="33465"/>
                      <a:pt x="26564" y="33592"/>
                    </a:cubicBezTo>
                    <a:cubicBezTo>
                      <a:pt x="26941" y="33753"/>
                      <a:pt x="27364" y="33838"/>
                      <a:pt x="27807" y="33838"/>
                    </a:cubicBezTo>
                    <a:cubicBezTo>
                      <a:pt x="28109" y="33838"/>
                      <a:pt x="28419" y="33798"/>
                      <a:pt x="28730" y="33717"/>
                    </a:cubicBezTo>
                    <a:cubicBezTo>
                      <a:pt x="29486" y="33511"/>
                      <a:pt x="30264" y="33063"/>
                      <a:pt x="30788" y="32280"/>
                    </a:cubicBezTo>
                    <a:cubicBezTo>
                      <a:pt x="31296" y="31481"/>
                      <a:pt x="31442" y="30442"/>
                      <a:pt x="31162" y="29475"/>
                    </a:cubicBezTo>
                    <a:cubicBezTo>
                      <a:pt x="30894" y="28510"/>
                      <a:pt x="30303" y="27665"/>
                      <a:pt x="29577" y="26969"/>
                    </a:cubicBezTo>
                    <a:cubicBezTo>
                      <a:pt x="28859" y="26267"/>
                      <a:pt x="27971" y="25679"/>
                      <a:pt x="27009" y="25255"/>
                    </a:cubicBezTo>
                    <a:cubicBezTo>
                      <a:pt x="25089" y="24386"/>
                      <a:pt x="22966" y="24029"/>
                      <a:pt x="20900" y="23426"/>
                    </a:cubicBezTo>
                    <a:cubicBezTo>
                      <a:pt x="18789" y="22828"/>
                      <a:pt x="16601" y="22272"/>
                      <a:pt x="14423" y="21604"/>
                    </a:cubicBezTo>
                    <a:cubicBezTo>
                      <a:pt x="12254" y="20932"/>
                      <a:pt x="10066" y="20159"/>
                      <a:pt x="8077" y="19060"/>
                    </a:cubicBezTo>
                    <a:cubicBezTo>
                      <a:pt x="6090" y="17971"/>
                      <a:pt x="4285" y="16527"/>
                      <a:pt x="3014" y="14737"/>
                    </a:cubicBezTo>
                    <a:cubicBezTo>
                      <a:pt x="1739" y="12956"/>
                      <a:pt x="1128" y="10816"/>
                      <a:pt x="1310" y="8743"/>
                    </a:cubicBezTo>
                    <a:cubicBezTo>
                      <a:pt x="1466" y="6692"/>
                      <a:pt x="2291" y="4750"/>
                      <a:pt x="3618" y="3429"/>
                    </a:cubicBezTo>
                    <a:cubicBezTo>
                      <a:pt x="3924" y="3080"/>
                      <a:pt x="4309" y="2802"/>
                      <a:pt x="4656" y="2536"/>
                    </a:cubicBezTo>
                    <a:lnTo>
                      <a:pt x="5197" y="2177"/>
                    </a:lnTo>
                    <a:cubicBezTo>
                      <a:pt x="5396" y="2065"/>
                      <a:pt x="5621" y="1962"/>
                      <a:pt x="5829" y="1856"/>
                    </a:cubicBezTo>
                    <a:cubicBezTo>
                      <a:pt x="6605" y="1502"/>
                      <a:pt x="7450" y="1236"/>
                      <a:pt x="8266" y="1145"/>
                    </a:cubicBezTo>
                    <a:cubicBezTo>
                      <a:pt x="8716" y="1086"/>
                      <a:pt x="9160" y="1060"/>
                      <a:pt x="9594" y="1060"/>
                    </a:cubicBezTo>
                    <a:cubicBezTo>
                      <a:pt x="10744" y="1060"/>
                      <a:pt x="11825" y="1247"/>
                      <a:pt x="12781" y="1514"/>
                    </a:cubicBezTo>
                    <a:cubicBezTo>
                      <a:pt x="13922" y="1837"/>
                      <a:pt x="15026" y="2290"/>
                      <a:pt x="16067" y="2864"/>
                    </a:cubicBezTo>
                    <a:cubicBezTo>
                      <a:pt x="16943" y="3333"/>
                      <a:pt x="17570" y="3795"/>
                      <a:pt x="17992" y="4094"/>
                    </a:cubicBezTo>
                    <a:lnTo>
                      <a:pt x="18650" y="4614"/>
                    </a:lnTo>
                    <a:lnTo>
                      <a:pt x="19253" y="3858"/>
                    </a:lnTo>
                    <a:lnTo>
                      <a:pt x="18600" y="3333"/>
                    </a:lnTo>
                    <a:cubicBezTo>
                      <a:pt x="18135" y="2996"/>
                      <a:pt x="17470" y="2498"/>
                      <a:pt x="16551" y="1993"/>
                    </a:cubicBezTo>
                    <a:cubicBezTo>
                      <a:pt x="15445" y="1373"/>
                      <a:pt x="14274" y="880"/>
                      <a:pt x="13058" y="523"/>
                    </a:cubicBezTo>
                    <a:cubicBezTo>
                      <a:pt x="12009" y="220"/>
                      <a:pt x="10803" y="0"/>
                      <a:pt x="9497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6598;p83"/>
              <p:cNvSpPr/>
              <p:nvPr/>
            </p:nvSpPr>
            <p:spPr>
              <a:xfrm>
                <a:off x="3368550" y="238100"/>
                <a:ext cx="1089150" cy="1354050"/>
              </a:xfrm>
              <a:custGeom>
                <a:avLst/>
                <a:gdLst/>
                <a:ahLst/>
                <a:cxnLst/>
                <a:rect l="l" t="t" r="r" b="b"/>
                <a:pathLst>
                  <a:path w="43566" h="54162" extrusionOk="0">
                    <a:moveTo>
                      <a:pt x="40538" y="1"/>
                    </a:moveTo>
                    <a:cubicBezTo>
                      <a:pt x="40536" y="1"/>
                      <a:pt x="40535" y="1"/>
                      <a:pt x="40533" y="1"/>
                    </a:cubicBezTo>
                    <a:lnTo>
                      <a:pt x="23581" y="183"/>
                    </a:lnTo>
                    <a:lnTo>
                      <a:pt x="19703" y="224"/>
                    </a:lnTo>
                    <a:lnTo>
                      <a:pt x="2751" y="406"/>
                    </a:lnTo>
                    <a:cubicBezTo>
                      <a:pt x="2416" y="408"/>
                      <a:pt x="2128" y="645"/>
                      <a:pt x="2061" y="973"/>
                    </a:cubicBezTo>
                    <a:cubicBezTo>
                      <a:pt x="1530" y="3469"/>
                      <a:pt x="0" y="13846"/>
                      <a:pt x="8783" y="22600"/>
                    </a:cubicBezTo>
                    <a:cubicBezTo>
                      <a:pt x="18846" y="32630"/>
                      <a:pt x="19789" y="34399"/>
                      <a:pt x="18887" y="42942"/>
                    </a:cubicBezTo>
                    <a:cubicBezTo>
                      <a:pt x="17982" y="51485"/>
                      <a:pt x="13855" y="54161"/>
                      <a:pt x="13855" y="54161"/>
                    </a:cubicBezTo>
                    <a:lnTo>
                      <a:pt x="22106" y="54072"/>
                    </a:lnTo>
                    <a:lnTo>
                      <a:pt x="22326" y="54070"/>
                    </a:lnTo>
                    <a:lnTo>
                      <a:pt x="30577" y="53982"/>
                    </a:lnTo>
                    <a:cubicBezTo>
                      <a:pt x="30577" y="53982"/>
                      <a:pt x="26396" y="51394"/>
                      <a:pt x="25309" y="42870"/>
                    </a:cubicBezTo>
                    <a:cubicBezTo>
                      <a:pt x="24222" y="34348"/>
                      <a:pt x="25127" y="32560"/>
                      <a:pt x="34972" y="22320"/>
                    </a:cubicBezTo>
                    <a:cubicBezTo>
                      <a:pt x="43566" y="13379"/>
                      <a:pt x="41816" y="3039"/>
                      <a:pt x="41232" y="554"/>
                    </a:cubicBezTo>
                    <a:cubicBezTo>
                      <a:pt x="41158" y="228"/>
                      <a:pt x="40869" y="1"/>
                      <a:pt x="4053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6599;p83"/>
              <p:cNvSpPr/>
              <p:nvPr/>
            </p:nvSpPr>
            <p:spPr>
              <a:xfrm>
                <a:off x="3588225" y="1559325"/>
                <a:ext cx="673800" cy="265125"/>
              </a:xfrm>
              <a:custGeom>
                <a:avLst/>
                <a:gdLst/>
                <a:ahLst/>
                <a:cxnLst/>
                <a:rect l="l" t="t" r="r" b="b"/>
                <a:pathLst>
                  <a:path w="26952" h="10605" extrusionOk="0">
                    <a:moveTo>
                      <a:pt x="26784" y="0"/>
                    </a:moveTo>
                    <a:lnTo>
                      <a:pt x="58" y="285"/>
                    </a:lnTo>
                    <a:cubicBezTo>
                      <a:pt x="27" y="285"/>
                      <a:pt x="1" y="311"/>
                      <a:pt x="1" y="343"/>
                    </a:cubicBezTo>
                    <a:lnTo>
                      <a:pt x="111" y="10604"/>
                    </a:lnTo>
                    <a:lnTo>
                      <a:pt x="26951" y="10320"/>
                    </a:lnTo>
                    <a:lnTo>
                      <a:pt x="26841" y="58"/>
                    </a:lnTo>
                    <a:cubicBezTo>
                      <a:pt x="26841" y="27"/>
                      <a:pt x="26815" y="0"/>
                      <a:pt x="267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6600;p83"/>
              <p:cNvSpPr/>
              <p:nvPr/>
            </p:nvSpPr>
            <p:spPr>
              <a:xfrm>
                <a:off x="3513850" y="1774875"/>
                <a:ext cx="8253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33012" h="3680" extrusionOk="0">
                    <a:moveTo>
                      <a:pt x="32921" y="0"/>
                    </a:moveTo>
                    <a:lnTo>
                      <a:pt x="58" y="350"/>
                    </a:lnTo>
                    <a:cubicBezTo>
                      <a:pt x="27" y="350"/>
                      <a:pt x="0" y="376"/>
                      <a:pt x="0" y="410"/>
                    </a:cubicBezTo>
                    <a:lnTo>
                      <a:pt x="36" y="3680"/>
                    </a:lnTo>
                    <a:lnTo>
                      <a:pt x="33012" y="3328"/>
                    </a:lnTo>
                    <a:lnTo>
                      <a:pt x="32978" y="58"/>
                    </a:lnTo>
                    <a:cubicBezTo>
                      <a:pt x="32978" y="27"/>
                      <a:pt x="32952" y="0"/>
                      <a:pt x="32921" y="0"/>
                    </a:cubicBezTo>
                    <a:close/>
                  </a:path>
                </a:pathLst>
              </a:custGeom>
              <a:solidFill>
                <a:srgbClr val="E7EC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6601;p83"/>
              <p:cNvSpPr/>
              <p:nvPr/>
            </p:nvSpPr>
            <p:spPr>
              <a:xfrm>
                <a:off x="3466550" y="322000"/>
                <a:ext cx="893500" cy="458025"/>
              </a:xfrm>
              <a:custGeom>
                <a:avLst/>
                <a:gdLst/>
                <a:ahLst/>
                <a:cxnLst/>
                <a:rect l="l" t="t" r="r" b="b"/>
                <a:pathLst>
                  <a:path w="35740" h="18321" extrusionOk="0">
                    <a:moveTo>
                      <a:pt x="34103" y="1"/>
                    </a:moveTo>
                    <a:cubicBezTo>
                      <a:pt x="34097" y="1"/>
                      <a:pt x="34091" y="1"/>
                      <a:pt x="34085" y="1"/>
                    </a:cubicBezTo>
                    <a:lnTo>
                      <a:pt x="18162" y="171"/>
                    </a:lnTo>
                    <a:lnTo>
                      <a:pt x="17351" y="181"/>
                    </a:lnTo>
                    <a:lnTo>
                      <a:pt x="1428" y="350"/>
                    </a:lnTo>
                    <a:cubicBezTo>
                      <a:pt x="834" y="353"/>
                      <a:pt x="348" y="820"/>
                      <a:pt x="320" y="1413"/>
                    </a:cubicBezTo>
                    <a:cubicBezTo>
                      <a:pt x="315" y="1492"/>
                      <a:pt x="312" y="1578"/>
                      <a:pt x="310" y="1667"/>
                    </a:cubicBezTo>
                    <a:cubicBezTo>
                      <a:pt x="1" y="10807"/>
                      <a:pt x="7459" y="18321"/>
                      <a:pt x="16585" y="18321"/>
                    </a:cubicBezTo>
                    <a:cubicBezTo>
                      <a:pt x="16644" y="18321"/>
                      <a:pt x="16703" y="18321"/>
                      <a:pt x="16762" y="18320"/>
                    </a:cubicBezTo>
                    <a:lnTo>
                      <a:pt x="17545" y="18310"/>
                    </a:lnTo>
                    <a:lnTo>
                      <a:pt x="18354" y="18303"/>
                    </a:lnTo>
                    <a:lnTo>
                      <a:pt x="19136" y="18294"/>
                    </a:lnTo>
                    <a:cubicBezTo>
                      <a:pt x="28343" y="18196"/>
                      <a:pt x="35739" y="10485"/>
                      <a:pt x="35229" y="1294"/>
                    </a:cubicBezTo>
                    <a:cubicBezTo>
                      <a:pt x="35225" y="1203"/>
                      <a:pt x="35220" y="1119"/>
                      <a:pt x="35215" y="1040"/>
                    </a:cubicBezTo>
                    <a:cubicBezTo>
                      <a:pt x="35175" y="455"/>
                      <a:pt x="34689" y="1"/>
                      <a:pt x="34103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6602;p83"/>
              <p:cNvSpPr/>
              <p:nvPr/>
            </p:nvSpPr>
            <p:spPr>
              <a:xfrm>
                <a:off x="3472850" y="260850"/>
                <a:ext cx="87437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34975" h="2266" extrusionOk="0">
                    <a:moveTo>
                      <a:pt x="34014" y="1"/>
                    </a:moveTo>
                    <a:cubicBezTo>
                      <a:pt x="34011" y="1"/>
                      <a:pt x="34008" y="1"/>
                      <a:pt x="34005" y="1"/>
                    </a:cubicBezTo>
                    <a:lnTo>
                      <a:pt x="953" y="355"/>
                    </a:lnTo>
                    <a:cubicBezTo>
                      <a:pt x="424" y="360"/>
                      <a:pt x="1" y="791"/>
                      <a:pt x="8" y="1320"/>
                    </a:cubicBezTo>
                    <a:cubicBezTo>
                      <a:pt x="13" y="1843"/>
                      <a:pt x="441" y="2265"/>
                      <a:pt x="964" y="2265"/>
                    </a:cubicBezTo>
                    <a:cubicBezTo>
                      <a:pt x="967" y="2265"/>
                      <a:pt x="969" y="2265"/>
                      <a:pt x="972" y="2265"/>
                    </a:cubicBezTo>
                    <a:lnTo>
                      <a:pt x="34022" y="1913"/>
                    </a:lnTo>
                    <a:cubicBezTo>
                      <a:pt x="34551" y="1906"/>
                      <a:pt x="34975" y="1473"/>
                      <a:pt x="34968" y="946"/>
                    </a:cubicBezTo>
                    <a:cubicBezTo>
                      <a:pt x="34963" y="422"/>
                      <a:pt x="34537" y="1"/>
                      <a:pt x="34014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6603;p83"/>
              <p:cNvSpPr/>
              <p:nvPr/>
            </p:nvSpPr>
            <p:spPr>
              <a:xfrm>
                <a:off x="3746150" y="421050"/>
                <a:ext cx="332625" cy="316350"/>
              </a:xfrm>
              <a:custGeom>
                <a:avLst/>
                <a:gdLst/>
                <a:ahLst/>
                <a:cxnLst/>
                <a:rect l="l" t="t" r="r" b="b"/>
                <a:pathLst>
                  <a:path w="13305" h="12654" extrusionOk="0">
                    <a:moveTo>
                      <a:pt x="6653" y="1"/>
                    </a:moveTo>
                    <a:lnTo>
                      <a:pt x="4597" y="4166"/>
                    </a:lnTo>
                    <a:lnTo>
                      <a:pt x="1" y="4833"/>
                    </a:lnTo>
                    <a:lnTo>
                      <a:pt x="3325" y="8075"/>
                    </a:lnTo>
                    <a:lnTo>
                      <a:pt x="2540" y="12654"/>
                    </a:lnTo>
                    <a:lnTo>
                      <a:pt x="6653" y="10492"/>
                    </a:lnTo>
                    <a:lnTo>
                      <a:pt x="10765" y="12654"/>
                    </a:lnTo>
                    <a:lnTo>
                      <a:pt x="9978" y="8075"/>
                    </a:lnTo>
                    <a:lnTo>
                      <a:pt x="13305" y="4833"/>
                    </a:lnTo>
                    <a:lnTo>
                      <a:pt x="8709" y="4166"/>
                    </a:lnTo>
                    <a:lnTo>
                      <a:pt x="6653" y="1"/>
                    </a:lnTo>
                    <a:close/>
                    <a:moveTo>
                      <a:pt x="2540" y="12654"/>
                    </a:moveTo>
                    <a:lnTo>
                      <a:pt x="2540" y="12654"/>
                    </a:lnTo>
                    <a:lnTo>
                      <a:pt x="2540" y="126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29" name="Рисунок 5" descr="Picture background"/>
          <p:cNvPicPr>
            <a:picLocks noChangeAspect="1" noChangeArrowheads="1"/>
          </p:cNvPicPr>
          <p:nvPr/>
        </p:nvPicPr>
        <p:blipFill>
          <a:blip r:embed="rId3"/>
          <a:srcRect l="17386" t="-841" r="15118" b="1402"/>
          <a:stretch>
            <a:fillRect/>
          </a:stretch>
        </p:blipFill>
        <p:spPr bwMode="auto">
          <a:xfrm>
            <a:off x="6235135" y="2331402"/>
            <a:ext cx="646414" cy="634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370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31161" y="4514689"/>
            <a:ext cx="8889357" cy="328721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• •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oogle Shape;3495;p79"/>
          <p:cNvGrpSpPr/>
          <p:nvPr/>
        </p:nvGrpSpPr>
        <p:grpSpPr>
          <a:xfrm>
            <a:off x="344947" y="153854"/>
            <a:ext cx="8418053" cy="821008"/>
            <a:chOff x="6336019" y="3733725"/>
            <a:chExt cx="2566206" cy="3513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5" name="Google Shape;3496;p79"/>
            <p:cNvSpPr/>
            <p:nvPr/>
          </p:nvSpPr>
          <p:spPr>
            <a:xfrm>
              <a:off x="6336019" y="3733734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Проблемы и вызовы</a:t>
              </a:r>
              <a:endParaRPr sz="28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Google Shape;3497;p79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7" name="Google Shape;3498;p79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8" name="Google Shape;3499;p79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</p:grpSp>
      <p:grpSp>
        <p:nvGrpSpPr>
          <p:cNvPr id="9" name="Google Shape;3500;p79"/>
          <p:cNvGrpSpPr/>
          <p:nvPr/>
        </p:nvGrpSpPr>
        <p:grpSpPr>
          <a:xfrm>
            <a:off x="333644" y="1324496"/>
            <a:ext cx="7982222" cy="557283"/>
            <a:chOff x="4396980" y="3300113"/>
            <a:chExt cx="734685" cy="81853"/>
          </a:xfrm>
        </p:grpSpPr>
        <p:sp>
          <p:nvSpPr>
            <p:cNvPr id="10" name="Google Shape;3501;p79"/>
            <p:cNvSpPr/>
            <p:nvPr/>
          </p:nvSpPr>
          <p:spPr>
            <a:xfrm>
              <a:off x="4402659" y="3305709"/>
              <a:ext cx="729006" cy="73865"/>
            </a:xfrm>
            <a:prstGeom prst="round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</a:t>
              </a:r>
            </a:p>
            <a:p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sz="20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Недостаток</a:t>
              </a:r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ресурсов</a:t>
              </a:r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</a:t>
              </a:r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проведения</a:t>
              </a:r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</a:t>
              </a:r>
              <a:r>
                <a:rPr 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 dirty="0"/>
            </a:p>
          </p:txBody>
        </p:sp>
        <p:sp>
          <p:nvSpPr>
            <p:cNvPr id="11" name="Google Shape;3502;p79"/>
            <p:cNvSpPr/>
            <p:nvPr/>
          </p:nvSpPr>
          <p:spPr>
            <a:xfrm>
              <a:off x="4396980" y="3300113"/>
              <a:ext cx="56304" cy="81853"/>
            </a:xfrm>
            <a:prstGeom prst="homePlat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Google Shape;3501;p79"/>
          <p:cNvSpPr/>
          <p:nvPr/>
        </p:nvSpPr>
        <p:spPr>
          <a:xfrm>
            <a:off x="395346" y="2041800"/>
            <a:ext cx="7914596" cy="504000"/>
          </a:xfrm>
          <a:prstGeom prst="roundRect">
            <a:avLst/>
          </a:prstGeom>
          <a:solidFill>
            <a:srgbClr val="E3E9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традиционных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4" name="Google Shape;3501;p79"/>
          <p:cNvSpPr/>
          <p:nvPr/>
        </p:nvSpPr>
        <p:spPr>
          <a:xfrm>
            <a:off x="400382" y="2734429"/>
            <a:ext cx="7932087" cy="504000"/>
          </a:xfrm>
          <a:prstGeom prst="roundRect">
            <a:avLst/>
          </a:prstGeom>
          <a:solidFill>
            <a:srgbClr val="E3E9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использованию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 созданию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22" name="Google Shape;3501;p79"/>
          <p:cNvSpPr/>
          <p:nvPr/>
        </p:nvSpPr>
        <p:spPr>
          <a:xfrm>
            <a:off x="400382" y="3407472"/>
            <a:ext cx="7932087" cy="504000"/>
          </a:xfrm>
          <a:prstGeom prst="roundRect">
            <a:avLst/>
          </a:prstGeom>
          <a:solidFill>
            <a:srgbClr val="E3E9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Ограниченное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23" name="Google Shape;3501;p79"/>
          <p:cNvSpPr/>
          <p:nvPr/>
        </p:nvSpPr>
        <p:spPr>
          <a:xfrm>
            <a:off x="400382" y="4107365"/>
            <a:ext cx="7932087" cy="504000"/>
          </a:xfrm>
          <a:prstGeom prst="roundRect">
            <a:avLst/>
          </a:prstGeom>
          <a:solidFill>
            <a:srgbClr val="E3E9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уровней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24" name="Google Shape;3502;p79"/>
          <p:cNvSpPr/>
          <p:nvPr/>
        </p:nvSpPr>
        <p:spPr>
          <a:xfrm>
            <a:off x="351792" y="2034179"/>
            <a:ext cx="611733" cy="557283"/>
          </a:xfrm>
          <a:prstGeom prst="homePlat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Google Shape;3502;p79"/>
          <p:cNvSpPr/>
          <p:nvPr/>
        </p:nvSpPr>
        <p:spPr>
          <a:xfrm>
            <a:off x="354700" y="2734429"/>
            <a:ext cx="611733" cy="557283"/>
          </a:xfrm>
          <a:prstGeom prst="homePlat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Google Shape;3502;p79"/>
          <p:cNvSpPr/>
          <p:nvPr/>
        </p:nvSpPr>
        <p:spPr>
          <a:xfrm>
            <a:off x="360478" y="3398649"/>
            <a:ext cx="611733" cy="557283"/>
          </a:xfrm>
          <a:prstGeom prst="homePlat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Google Shape;3502;p79"/>
          <p:cNvSpPr/>
          <p:nvPr/>
        </p:nvSpPr>
        <p:spPr>
          <a:xfrm>
            <a:off x="360478" y="4116152"/>
            <a:ext cx="611733" cy="557283"/>
          </a:xfrm>
          <a:prstGeom prst="homePlat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Google Shape;8066;p86"/>
          <p:cNvGrpSpPr/>
          <p:nvPr/>
        </p:nvGrpSpPr>
        <p:grpSpPr>
          <a:xfrm>
            <a:off x="685559" y="228969"/>
            <a:ext cx="571829" cy="641494"/>
            <a:chOff x="3085690" y="2894722"/>
            <a:chExt cx="316333" cy="382699"/>
          </a:xfrm>
        </p:grpSpPr>
        <p:sp>
          <p:nvSpPr>
            <p:cNvPr id="29" name="Google Shape;8067;p86"/>
            <p:cNvSpPr/>
            <p:nvPr/>
          </p:nvSpPr>
          <p:spPr>
            <a:xfrm>
              <a:off x="3226041" y="3249723"/>
              <a:ext cx="35736" cy="20918"/>
            </a:xfrm>
            <a:custGeom>
              <a:avLst/>
              <a:gdLst/>
              <a:ahLst/>
              <a:cxnLst/>
              <a:rect l="l" t="t" r="r" b="b"/>
              <a:pathLst>
                <a:path w="1365" h="799" extrusionOk="0">
                  <a:moveTo>
                    <a:pt x="1" y="1"/>
                  </a:moveTo>
                  <a:lnTo>
                    <a:pt x="1" y="318"/>
                  </a:lnTo>
                  <a:cubicBezTo>
                    <a:pt x="1" y="582"/>
                    <a:pt x="217" y="798"/>
                    <a:pt x="481" y="798"/>
                  </a:cubicBezTo>
                  <a:lnTo>
                    <a:pt x="885" y="798"/>
                  </a:lnTo>
                  <a:cubicBezTo>
                    <a:pt x="1149" y="798"/>
                    <a:pt x="1365" y="582"/>
                    <a:pt x="1365" y="318"/>
                  </a:cubicBezTo>
                  <a:lnTo>
                    <a:pt x="1365" y="1"/>
                  </a:lnTo>
                  <a:cubicBezTo>
                    <a:pt x="1235" y="29"/>
                    <a:pt x="1110" y="44"/>
                    <a:pt x="981" y="44"/>
                  </a:cubicBezTo>
                  <a:lnTo>
                    <a:pt x="385" y="44"/>
                  </a:lnTo>
                  <a:cubicBezTo>
                    <a:pt x="255" y="44"/>
                    <a:pt x="126" y="29"/>
                    <a:pt x="1" y="1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068;p86"/>
            <p:cNvSpPr/>
            <p:nvPr/>
          </p:nvSpPr>
          <p:spPr>
            <a:xfrm>
              <a:off x="3192845" y="3215139"/>
              <a:ext cx="102154" cy="35736"/>
            </a:xfrm>
            <a:custGeom>
              <a:avLst/>
              <a:gdLst/>
              <a:ahLst/>
              <a:cxnLst/>
              <a:rect l="l" t="t" r="r" b="b"/>
              <a:pathLst>
                <a:path w="3902" h="1365" extrusionOk="0">
                  <a:moveTo>
                    <a:pt x="0" y="0"/>
                  </a:moveTo>
                  <a:cubicBezTo>
                    <a:pt x="154" y="793"/>
                    <a:pt x="846" y="1365"/>
                    <a:pt x="1653" y="1365"/>
                  </a:cubicBezTo>
                  <a:lnTo>
                    <a:pt x="2249" y="1365"/>
                  </a:lnTo>
                  <a:cubicBezTo>
                    <a:pt x="3056" y="1365"/>
                    <a:pt x="3747" y="793"/>
                    <a:pt x="3901" y="0"/>
                  </a:cubicBez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069;p86"/>
            <p:cNvSpPr/>
            <p:nvPr/>
          </p:nvSpPr>
          <p:spPr>
            <a:xfrm>
              <a:off x="3192085" y="3191106"/>
              <a:ext cx="103542" cy="24059"/>
            </a:xfrm>
            <a:custGeom>
              <a:avLst/>
              <a:gdLst/>
              <a:ahLst/>
              <a:cxnLst/>
              <a:rect l="l" t="t" r="r" b="b"/>
              <a:pathLst>
                <a:path w="3955" h="919" extrusionOk="0">
                  <a:moveTo>
                    <a:pt x="1" y="1"/>
                  </a:moveTo>
                  <a:lnTo>
                    <a:pt x="1" y="601"/>
                  </a:lnTo>
                  <a:cubicBezTo>
                    <a:pt x="1" y="707"/>
                    <a:pt x="10" y="813"/>
                    <a:pt x="29" y="918"/>
                  </a:cubicBezTo>
                  <a:lnTo>
                    <a:pt x="3925" y="918"/>
                  </a:lnTo>
                  <a:cubicBezTo>
                    <a:pt x="3945" y="813"/>
                    <a:pt x="3954" y="707"/>
                    <a:pt x="3954" y="601"/>
                  </a:cubicBezTo>
                  <a:lnTo>
                    <a:pt x="3954" y="1"/>
                  </a:lnTo>
                  <a:close/>
                </a:path>
              </a:pathLst>
            </a:custGeom>
            <a:solidFill>
              <a:srgbClr val="F5F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070;p86"/>
            <p:cNvSpPr/>
            <p:nvPr/>
          </p:nvSpPr>
          <p:spPr>
            <a:xfrm>
              <a:off x="3229444" y="3010647"/>
              <a:ext cx="28824" cy="25866"/>
            </a:xfrm>
            <a:custGeom>
              <a:avLst/>
              <a:gdLst/>
              <a:ahLst/>
              <a:cxnLst/>
              <a:rect l="l" t="t" r="r" b="b"/>
              <a:pathLst>
                <a:path w="1101" h="988" extrusionOk="0">
                  <a:moveTo>
                    <a:pt x="553" y="0"/>
                  </a:moveTo>
                  <a:lnTo>
                    <a:pt x="0" y="822"/>
                  </a:lnTo>
                  <a:cubicBezTo>
                    <a:pt x="166" y="932"/>
                    <a:pt x="358" y="987"/>
                    <a:pt x="550" y="987"/>
                  </a:cubicBezTo>
                  <a:cubicBezTo>
                    <a:pt x="743" y="987"/>
                    <a:pt x="935" y="932"/>
                    <a:pt x="1100" y="822"/>
                  </a:cubicBezTo>
                  <a:lnTo>
                    <a:pt x="553" y="0"/>
                  </a:ln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071;p86"/>
            <p:cNvSpPr/>
            <p:nvPr/>
          </p:nvSpPr>
          <p:spPr>
            <a:xfrm>
              <a:off x="3216852" y="3032141"/>
              <a:ext cx="54114" cy="24452"/>
            </a:xfrm>
            <a:custGeom>
              <a:avLst/>
              <a:gdLst/>
              <a:ahLst/>
              <a:cxnLst/>
              <a:rect l="l" t="t" r="r" b="b"/>
              <a:pathLst>
                <a:path w="2067" h="934" extrusionOk="0">
                  <a:moveTo>
                    <a:pt x="486" y="1"/>
                  </a:moveTo>
                  <a:lnTo>
                    <a:pt x="1" y="721"/>
                  </a:lnTo>
                  <a:cubicBezTo>
                    <a:pt x="330" y="863"/>
                    <a:pt x="681" y="934"/>
                    <a:pt x="1032" y="934"/>
                  </a:cubicBezTo>
                  <a:cubicBezTo>
                    <a:pt x="1383" y="934"/>
                    <a:pt x="1735" y="863"/>
                    <a:pt x="2067" y="721"/>
                  </a:cubicBezTo>
                  <a:lnTo>
                    <a:pt x="1581" y="1"/>
                  </a:lnTo>
                  <a:cubicBezTo>
                    <a:pt x="1416" y="111"/>
                    <a:pt x="1225" y="166"/>
                    <a:pt x="1034" y="166"/>
                  </a:cubicBezTo>
                  <a:cubicBezTo>
                    <a:pt x="843" y="166"/>
                    <a:pt x="652" y="111"/>
                    <a:pt x="486" y="1"/>
                  </a:cubicBez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072;p86"/>
            <p:cNvSpPr/>
            <p:nvPr/>
          </p:nvSpPr>
          <p:spPr>
            <a:xfrm>
              <a:off x="3243896" y="3051016"/>
              <a:ext cx="27070" cy="140115"/>
            </a:xfrm>
            <a:custGeom>
              <a:avLst/>
              <a:gdLst/>
              <a:ahLst/>
              <a:cxnLst/>
              <a:rect l="l" t="t" r="r" b="b"/>
              <a:pathLst>
                <a:path w="1034" h="5352" extrusionOk="0">
                  <a:moveTo>
                    <a:pt x="1034" y="0"/>
                  </a:moveTo>
                  <a:cubicBezTo>
                    <a:pt x="707" y="140"/>
                    <a:pt x="356" y="216"/>
                    <a:pt x="1" y="216"/>
                  </a:cubicBezTo>
                  <a:lnTo>
                    <a:pt x="1" y="5352"/>
                  </a:lnTo>
                  <a:lnTo>
                    <a:pt x="1034" y="5352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rgbClr val="B1BD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073;p86"/>
            <p:cNvSpPr/>
            <p:nvPr/>
          </p:nvSpPr>
          <p:spPr>
            <a:xfrm>
              <a:off x="3216852" y="3051016"/>
              <a:ext cx="27070" cy="140115"/>
            </a:xfrm>
            <a:custGeom>
              <a:avLst/>
              <a:gdLst/>
              <a:ahLst/>
              <a:cxnLst/>
              <a:rect l="l" t="t" r="r" b="b"/>
              <a:pathLst>
                <a:path w="1034" h="5352" extrusionOk="0">
                  <a:moveTo>
                    <a:pt x="1" y="0"/>
                  </a:moveTo>
                  <a:lnTo>
                    <a:pt x="1" y="5352"/>
                  </a:lnTo>
                  <a:lnTo>
                    <a:pt x="1034" y="5352"/>
                  </a:lnTo>
                  <a:lnTo>
                    <a:pt x="1034" y="216"/>
                  </a:lnTo>
                  <a:cubicBezTo>
                    <a:pt x="678" y="216"/>
                    <a:pt x="323" y="140"/>
                    <a:pt x="1" y="0"/>
                  </a:cubicBezTo>
                  <a:close/>
                </a:path>
              </a:pathLst>
            </a:custGeom>
            <a:solidFill>
              <a:srgbClr val="B1BD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074;p86"/>
            <p:cNvSpPr/>
            <p:nvPr/>
          </p:nvSpPr>
          <p:spPr>
            <a:xfrm>
              <a:off x="3110849" y="2939254"/>
              <a:ext cx="242872" cy="251878"/>
            </a:xfrm>
            <a:custGeom>
              <a:avLst/>
              <a:gdLst/>
              <a:ahLst/>
              <a:cxnLst/>
              <a:rect l="l" t="t" r="r" b="b"/>
              <a:pathLst>
                <a:path w="9277" h="9621" extrusionOk="0">
                  <a:moveTo>
                    <a:pt x="5083" y="1"/>
                  </a:moveTo>
                  <a:cubicBezTo>
                    <a:pt x="4564" y="1"/>
                    <a:pt x="4031" y="99"/>
                    <a:pt x="3507" y="311"/>
                  </a:cubicBezTo>
                  <a:cubicBezTo>
                    <a:pt x="754" y="1430"/>
                    <a:pt x="0" y="4980"/>
                    <a:pt x="2071" y="7113"/>
                  </a:cubicBezTo>
                  <a:cubicBezTo>
                    <a:pt x="2724" y="7786"/>
                    <a:pt x="3099" y="8684"/>
                    <a:pt x="3104" y="9621"/>
                  </a:cubicBezTo>
                  <a:lnTo>
                    <a:pt x="4045" y="9621"/>
                  </a:lnTo>
                  <a:lnTo>
                    <a:pt x="4045" y="4269"/>
                  </a:lnTo>
                  <a:lnTo>
                    <a:pt x="4530" y="3549"/>
                  </a:lnTo>
                  <a:lnTo>
                    <a:pt x="5078" y="2732"/>
                  </a:lnTo>
                  <a:lnTo>
                    <a:pt x="5630" y="3549"/>
                  </a:lnTo>
                  <a:lnTo>
                    <a:pt x="6111" y="4269"/>
                  </a:lnTo>
                  <a:lnTo>
                    <a:pt x="6111" y="9621"/>
                  </a:lnTo>
                  <a:lnTo>
                    <a:pt x="7057" y="9621"/>
                  </a:lnTo>
                  <a:cubicBezTo>
                    <a:pt x="7062" y="8684"/>
                    <a:pt x="7432" y="7786"/>
                    <a:pt x="8090" y="7118"/>
                  </a:cubicBezTo>
                  <a:cubicBezTo>
                    <a:pt x="8849" y="6335"/>
                    <a:pt x="9277" y="5288"/>
                    <a:pt x="9272" y="4197"/>
                  </a:cubicBezTo>
                  <a:lnTo>
                    <a:pt x="9277" y="4197"/>
                  </a:lnTo>
                  <a:cubicBezTo>
                    <a:pt x="9273" y="1788"/>
                    <a:pt x="7299" y="1"/>
                    <a:pt x="5083" y="1"/>
                  </a:cubicBezTo>
                  <a:close/>
                </a:path>
              </a:pathLst>
            </a:custGeom>
            <a:solidFill>
              <a:srgbClr val="D0DA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075;p86"/>
            <p:cNvSpPr/>
            <p:nvPr/>
          </p:nvSpPr>
          <p:spPr>
            <a:xfrm>
              <a:off x="3257745" y="2958627"/>
              <a:ext cx="79875" cy="97442"/>
            </a:xfrm>
            <a:custGeom>
              <a:avLst/>
              <a:gdLst/>
              <a:ahLst/>
              <a:cxnLst/>
              <a:rect l="l" t="t" r="r" b="b"/>
              <a:pathLst>
                <a:path w="3051" h="3722" extrusionOk="0">
                  <a:moveTo>
                    <a:pt x="369" y="1"/>
                  </a:moveTo>
                  <a:cubicBezTo>
                    <a:pt x="94" y="1"/>
                    <a:pt x="0" y="429"/>
                    <a:pt x="308" y="517"/>
                  </a:cubicBezTo>
                  <a:cubicBezTo>
                    <a:pt x="1619" y="897"/>
                    <a:pt x="2522" y="2093"/>
                    <a:pt x="2527" y="3457"/>
                  </a:cubicBezTo>
                  <a:cubicBezTo>
                    <a:pt x="2527" y="3601"/>
                    <a:pt x="2642" y="3721"/>
                    <a:pt x="2787" y="3721"/>
                  </a:cubicBezTo>
                  <a:cubicBezTo>
                    <a:pt x="2931" y="3721"/>
                    <a:pt x="3051" y="3601"/>
                    <a:pt x="3051" y="3457"/>
                  </a:cubicBezTo>
                  <a:cubicBezTo>
                    <a:pt x="3046" y="1857"/>
                    <a:pt x="1984" y="459"/>
                    <a:pt x="452" y="13"/>
                  </a:cubicBezTo>
                  <a:cubicBezTo>
                    <a:pt x="423" y="4"/>
                    <a:pt x="395" y="1"/>
                    <a:pt x="3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076;p86"/>
            <p:cNvSpPr/>
            <p:nvPr/>
          </p:nvSpPr>
          <p:spPr>
            <a:xfrm>
              <a:off x="3233293" y="2955433"/>
              <a:ext cx="24766" cy="13849"/>
            </a:xfrm>
            <a:custGeom>
              <a:avLst/>
              <a:gdLst/>
              <a:ahLst/>
              <a:cxnLst/>
              <a:rect l="l" t="t" r="r" b="b"/>
              <a:pathLst>
                <a:path w="946" h="529" extrusionOk="0">
                  <a:moveTo>
                    <a:pt x="348" y="0"/>
                  </a:moveTo>
                  <a:cubicBezTo>
                    <a:pt x="1" y="5"/>
                    <a:pt x="12" y="524"/>
                    <a:pt x="353" y="524"/>
                  </a:cubicBezTo>
                  <a:cubicBezTo>
                    <a:pt x="356" y="524"/>
                    <a:pt x="359" y="524"/>
                    <a:pt x="363" y="524"/>
                  </a:cubicBezTo>
                  <a:lnTo>
                    <a:pt x="396" y="524"/>
                  </a:lnTo>
                  <a:cubicBezTo>
                    <a:pt x="454" y="524"/>
                    <a:pt x="511" y="524"/>
                    <a:pt x="574" y="529"/>
                  </a:cubicBezTo>
                  <a:lnTo>
                    <a:pt x="588" y="529"/>
                  </a:lnTo>
                  <a:cubicBezTo>
                    <a:pt x="591" y="529"/>
                    <a:pt x="595" y="529"/>
                    <a:pt x="598" y="529"/>
                  </a:cubicBezTo>
                  <a:cubicBezTo>
                    <a:pt x="934" y="529"/>
                    <a:pt x="945" y="14"/>
                    <a:pt x="598" y="5"/>
                  </a:cubicBezTo>
                  <a:cubicBezTo>
                    <a:pt x="516" y="0"/>
                    <a:pt x="430" y="0"/>
                    <a:pt x="3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077;p86"/>
            <p:cNvSpPr/>
            <p:nvPr/>
          </p:nvSpPr>
          <p:spPr>
            <a:xfrm>
              <a:off x="3371680" y="3043712"/>
              <a:ext cx="30343" cy="13744"/>
            </a:xfrm>
            <a:custGeom>
              <a:avLst/>
              <a:gdLst/>
              <a:ahLst/>
              <a:cxnLst/>
              <a:rect l="l" t="t" r="r" b="b"/>
              <a:pathLst>
                <a:path w="1159" h="525" extrusionOk="0">
                  <a:moveTo>
                    <a:pt x="351" y="1"/>
                  </a:moveTo>
                  <a:cubicBezTo>
                    <a:pt x="1" y="1"/>
                    <a:pt x="1" y="524"/>
                    <a:pt x="351" y="524"/>
                  </a:cubicBezTo>
                  <a:lnTo>
                    <a:pt x="808" y="524"/>
                  </a:lnTo>
                  <a:cubicBezTo>
                    <a:pt x="1158" y="524"/>
                    <a:pt x="1158" y="1"/>
                    <a:pt x="808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078;p86"/>
            <p:cNvSpPr/>
            <p:nvPr/>
          </p:nvSpPr>
          <p:spPr>
            <a:xfrm>
              <a:off x="3085690" y="3043712"/>
              <a:ext cx="30343" cy="13744"/>
            </a:xfrm>
            <a:custGeom>
              <a:avLst/>
              <a:gdLst/>
              <a:ahLst/>
              <a:cxnLst/>
              <a:rect l="l" t="t" r="r" b="b"/>
              <a:pathLst>
                <a:path w="1159" h="525" extrusionOk="0">
                  <a:moveTo>
                    <a:pt x="351" y="1"/>
                  </a:moveTo>
                  <a:cubicBezTo>
                    <a:pt x="0" y="1"/>
                    <a:pt x="0" y="524"/>
                    <a:pt x="351" y="524"/>
                  </a:cubicBezTo>
                  <a:lnTo>
                    <a:pt x="807" y="524"/>
                  </a:lnTo>
                  <a:cubicBezTo>
                    <a:pt x="1158" y="524"/>
                    <a:pt x="1158" y="1"/>
                    <a:pt x="807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079;p86"/>
            <p:cNvSpPr/>
            <p:nvPr/>
          </p:nvSpPr>
          <p:spPr>
            <a:xfrm>
              <a:off x="3352935" y="2969125"/>
              <a:ext cx="30107" cy="19897"/>
            </a:xfrm>
            <a:custGeom>
              <a:avLst/>
              <a:gdLst/>
              <a:ahLst/>
              <a:cxnLst/>
              <a:rect l="l" t="t" r="r" b="b"/>
              <a:pathLst>
                <a:path w="1150" h="760" extrusionOk="0">
                  <a:moveTo>
                    <a:pt x="769" y="0"/>
                  </a:moveTo>
                  <a:cubicBezTo>
                    <a:pt x="725" y="0"/>
                    <a:pt x="678" y="12"/>
                    <a:pt x="630" y="39"/>
                  </a:cubicBezTo>
                  <a:lnTo>
                    <a:pt x="236" y="270"/>
                  </a:lnTo>
                  <a:cubicBezTo>
                    <a:pt x="1" y="404"/>
                    <a:pt x="97" y="760"/>
                    <a:pt x="366" y="760"/>
                  </a:cubicBezTo>
                  <a:cubicBezTo>
                    <a:pt x="414" y="760"/>
                    <a:pt x="457" y="745"/>
                    <a:pt x="496" y="721"/>
                  </a:cubicBezTo>
                  <a:lnTo>
                    <a:pt x="894" y="496"/>
                  </a:lnTo>
                  <a:cubicBezTo>
                    <a:pt x="1150" y="346"/>
                    <a:pt x="1005" y="0"/>
                    <a:pt x="76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080;p86"/>
            <p:cNvSpPr/>
            <p:nvPr/>
          </p:nvSpPr>
          <p:spPr>
            <a:xfrm>
              <a:off x="3105168" y="3112121"/>
              <a:ext cx="30107" cy="19897"/>
            </a:xfrm>
            <a:custGeom>
              <a:avLst/>
              <a:gdLst/>
              <a:ahLst/>
              <a:cxnLst/>
              <a:rect l="l" t="t" r="r" b="b"/>
              <a:pathLst>
                <a:path w="1150" h="760" extrusionOk="0">
                  <a:moveTo>
                    <a:pt x="772" y="1"/>
                  </a:moveTo>
                  <a:cubicBezTo>
                    <a:pt x="728" y="1"/>
                    <a:pt x="682" y="12"/>
                    <a:pt x="635" y="39"/>
                  </a:cubicBezTo>
                  <a:lnTo>
                    <a:pt x="236" y="270"/>
                  </a:lnTo>
                  <a:cubicBezTo>
                    <a:pt x="1" y="404"/>
                    <a:pt x="97" y="760"/>
                    <a:pt x="366" y="760"/>
                  </a:cubicBezTo>
                  <a:cubicBezTo>
                    <a:pt x="414" y="760"/>
                    <a:pt x="457" y="746"/>
                    <a:pt x="501" y="726"/>
                  </a:cubicBezTo>
                  <a:lnTo>
                    <a:pt x="894" y="496"/>
                  </a:lnTo>
                  <a:cubicBezTo>
                    <a:pt x="1150" y="346"/>
                    <a:pt x="1005" y="1"/>
                    <a:pt x="77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081;p86"/>
            <p:cNvSpPr/>
            <p:nvPr/>
          </p:nvSpPr>
          <p:spPr>
            <a:xfrm>
              <a:off x="3303769" y="2914566"/>
              <a:ext cx="23719" cy="24295"/>
            </a:xfrm>
            <a:custGeom>
              <a:avLst/>
              <a:gdLst/>
              <a:ahLst/>
              <a:cxnLst/>
              <a:rect l="l" t="t" r="r" b="b"/>
              <a:pathLst>
                <a:path w="906" h="928" extrusionOk="0">
                  <a:moveTo>
                    <a:pt x="549" y="1"/>
                  </a:moveTo>
                  <a:cubicBezTo>
                    <a:pt x="468" y="1"/>
                    <a:pt x="386" y="40"/>
                    <a:pt x="332" y="134"/>
                  </a:cubicBezTo>
                  <a:lnTo>
                    <a:pt x="101" y="533"/>
                  </a:lnTo>
                  <a:cubicBezTo>
                    <a:pt x="1" y="706"/>
                    <a:pt x="125" y="927"/>
                    <a:pt x="327" y="927"/>
                  </a:cubicBezTo>
                  <a:cubicBezTo>
                    <a:pt x="423" y="927"/>
                    <a:pt x="510" y="879"/>
                    <a:pt x="558" y="797"/>
                  </a:cubicBezTo>
                  <a:lnTo>
                    <a:pt x="784" y="399"/>
                  </a:lnTo>
                  <a:cubicBezTo>
                    <a:pt x="906" y="190"/>
                    <a:pt x="728" y="1"/>
                    <a:pt x="54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082;p86"/>
            <p:cNvSpPr/>
            <p:nvPr/>
          </p:nvSpPr>
          <p:spPr>
            <a:xfrm>
              <a:off x="3236984" y="2894722"/>
              <a:ext cx="13744" cy="25761"/>
            </a:xfrm>
            <a:custGeom>
              <a:avLst/>
              <a:gdLst/>
              <a:ahLst/>
              <a:cxnLst/>
              <a:rect l="l" t="t" r="r" b="b"/>
              <a:pathLst>
                <a:path w="525" h="984" extrusionOk="0">
                  <a:moveTo>
                    <a:pt x="262" y="0"/>
                  </a:moveTo>
                  <a:cubicBezTo>
                    <a:pt x="131" y="0"/>
                    <a:pt x="1" y="88"/>
                    <a:pt x="1" y="263"/>
                  </a:cubicBezTo>
                  <a:lnTo>
                    <a:pt x="1" y="719"/>
                  </a:lnTo>
                  <a:cubicBezTo>
                    <a:pt x="1" y="864"/>
                    <a:pt x="116" y="984"/>
                    <a:pt x="265" y="984"/>
                  </a:cubicBezTo>
                  <a:cubicBezTo>
                    <a:pt x="409" y="984"/>
                    <a:pt x="524" y="864"/>
                    <a:pt x="524" y="719"/>
                  </a:cubicBezTo>
                  <a:lnTo>
                    <a:pt x="524" y="263"/>
                  </a:lnTo>
                  <a:cubicBezTo>
                    <a:pt x="524" y="88"/>
                    <a:pt x="393" y="0"/>
                    <a:pt x="26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083;p86"/>
            <p:cNvSpPr/>
            <p:nvPr/>
          </p:nvSpPr>
          <p:spPr>
            <a:xfrm>
              <a:off x="3160198" y="2914566"/>
              <a:ext cx="23745" cy="24295"/>
            </a:xfrm>
            <a:custGeom>
              <a:avLst/>
              <a:gdLst/>
              <a:ahLst/>
              <a:cxnLst/>
              <a:rect l="l" t="t" r="r" b="b"/>
              <a:pathLst>
                <a:path w="907" h="928" extrusionOk="0">
                  <a:moveTo>
                    <a:pt x="359" y="1"/>
                  </a:moveTo>
                  <a:cubicBezTo>
                    <a:pt x="179" y="1"/>
                    <a:pt x="1" y="190"/>
                    <a:pt x="123" y="399"/>
                  </a:cubicBezTo>
                  <a:lnTo>
                    <a:pt x="354" y="797"/>
                  </a:lnTo>
                  <a:cubicBezTo>
                    <a:pt x="397" y="874"/>
                    <a:pt x="483" y="927"/>
                    <a:pt x="580" y="927"/>
                  </a:cubicBezTo>
                  <a:cubicBezTo>
                    <a:pt x="781" y="927"/>
                    <a:pt x="906" y="706"/>
                    <a:pt x="805" y="533"/>
                  </a:cubicBezTo>
                  <a:lnTo>
                    <a:pt x="580" y="134"/>
                  </a:lnTo>
                  <a:cubicBezTo>
                    <a:pt x="524" y="40"/>
                    <a:pt x="441" y="1"/>
                    <a:pt x="35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084;p86"/>
            <p:cNvSpPr/>
            <p:nvPr/>
          </p:nvSpPr>
          <p:spPr>
            <a:xfrm>
              <a:off x="3104566" y="2969073"/>
              <a:ext cx="30028" cy="19949"/>
            </a:xfrm>
            <a:custGeom>
              <a:avLst/>
              <a:gdLst/>
              <a:ahLst/>
              <a:cxnLst/>
              <a:rect l="l" t="t" r="r" b="b"/>
              <a:pathLst>
                <a:path w="1147" h="762" extrusionOk="0">
                  <a:moveTo>
                    <a:pt x="380" y="1"/>
                  </a:moveTo>
                  <a:cubicBezTo>
                    <a:pt x="147" y="1"/>
                    <a:pt x="0" y="348"/>
                    <a:pt x="259" y="498"/>
                  </a:cubicBezTo>
                  <a:lnTo>
                    <a:pt x="653" y="723"/>
                  </a:lnTo>
                  <a:cubicBezTo>
                    <a:pt x="696" y="747"/>
                    <a:pt x="740" y="762"/>
                    <a:pt x="788" y="762"/>
                  </a:cubicBezTo>
                  <a:lnTo>
                    <a:pt x="783" y="757"/>
                  </a:lnTo>
                  <a:lnTo>
                    <a:pt x="783" y="757"/>
                  </a:lnTo>
                  <a:cubicBezTo>
                    <a:pt x="785" y="757"/>
                    <a:pt x="787" y="757"/>
                    <a:pt x="788" y="757"/>
                  </a:cubicBezTo>
                  <a:cubicBezTo>
                    <a:pt x="1058" y="757"/>
                    <a:pt x="1147" y="401"/>
                    <a:pt x="917" y="267"/>
                  </a:cubicBezTo>
                  <a:lnTo>
                    <a:pt x="519" y="41"/>
                  </a:lnTo>
                  <a:cubicBezTo>
                    <a:pt x="471" y="13"/>
                    <a:pt x="424" y="1"/>
                    <a:pt x="38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085;p86"/>
            <p:cNvSpPr/>
            <p:nvPr/>
          </p:nvSpPr>
          <p:spPr>
            <a:xfrm>
              <a:off x="3352412" y="3112121"/>
              <a:ext cx="30107" cy="19897"/>
            </a:xfrm>
            <a:custGeom>
              <a:avLst/>
              <a:gdLst/>
              <a:ahLst/>
              <a:cxnLst/>
              <a:rect l="l" t="t" r="r" b="b"/>
              <a:pathLst>
                <a:path w="1150" h="760" extrusionOk="0">
                  <a:moveTo>
                    <a:pt x="379" y="1"/>
                  </a:moveTo>
                  <a:cubicBezTo>
                    <a:pt x="146" y="1"/>
                    <a:pt x="1" y="346"/>
                    <a:pt x="256" y="496"/>
                  </a:cubicBezTo>
                  <a:lnTo>
                    <a:pt x="650" y="722"/>
                  </a:lnTo>
                  <a:cubicBezTo>
                    <a:pt x="693" y="746"/>
                    <a:pt x="737" y="760"/>
                    <a:pt x="785" y="760"/>
                  </a:cubicBezTo>
                  <a:cubicBezTo>
                    <a:pt x="1054" y="760"/>
                    <a:pt x="1150" y="404"/>
                    <a:pt x="914" y="270"/>
                  </a:cubicBezTo>
                  <a:lnTo>
                    <a:pt x="516" y="39"/>
                  </a:lnTo>
                  <a:cubicBezTo>
                    <a:pt x="469" y="12"/>
                    <a:pt x="422" y="1"/>
                    <a:pt x="37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086;p86"/>
            <p:cNvSpPr/>
            <p:nvPr/>
          </p:nvSpPr>
          <p:spPr>
            <a:xfrm>
              <a:off x="3116006" y="2932814"/>
              <a:ext cx="256197" cy="344607"/>
            </a:xfrm>
            <a:custGeom>
              <a:avLst/>
              <a:gdLst/>
              <a:ahLst/>
              <a:cxnLst/>
              <a:rect l="l" t="t" r="r" b="b"/>
              <a:pathLst>
                <a:path w="9786" h="13163" extrusionOk="0">
                  <a:moveTo>
                    <a:pt x="4886" y="3444"/>
                  </a:moveTo>
                  <a:lnTo>
                    <a:pt x="5040" y="3679"/>
                  </a:lnTo>
                  <a:cubicBezTo>
                    <a:pt x="4989" y="3691"/>
                    <a:pt x="4936" y="3697"/>
                    <a:pt x="4883" y="3697"/>
                  </a:cubicBezTo>
                  <a:cubicBezTo>
                    <a:pt x="4831" y="3697"/>
                    <a:pt x="4778" y="3691"/>
                    <a:pt x="4727" y="3679"/>
                  </a:cubicBezTo>
                  <a:lnTo>
                    <a:pt x="4886" y="3444"/>
                  </a:lnTo>
                  <a:close/>
                  <a:moveTo>
                    <a:pt x="5342" y="4136"/>
                  </a:moveTo>
                  <a:lnTo>
                    <a:pt x="5510" y="4381"/>
                  </a:lnTo>
                  <a:cubicBezTo>
                    <a:pt x="5306" y="4436"/>
                    <a:pt x="5095" y="4464"/>
                    <a:pt x="4883" y="4464"/>
                  </a:cubicBezTo>
                  <a:cubicBezTo>
                    <a:pt x="4672" y="4464"/>
                    <a:pt x="4461" y="4436"/>
                    <a:pt x="4256" y="4381"/>
                  </a:cubicBezTo>
                  <a:lnTo>
                    <a:pt x="4425" y="4136"/>
                  </a:lnTo>
                  <a:cubicBezTo>
                    <a:pt x="4571" y="4193"/>
                    <a:pt x="4727" y="4222"/>
                    <a:pt x="4883" y="4222"/>
                  </a:cubicBezTo>
                  <a:cubicBezTo>
                    <a:pt x="5040" y="4222"/>
                    <a:pt x="5196" y="4193"/>
                    <a:pt x="5342" y="4136"/>
                  </a:cubicBezTo>
                  <a:close/>
                  <a:moveTo>
                    <a:pt x="4112" y="4885"/>
                  </a:moveTo>
                  <a:cubicBezTo>
                    <a:pt x="4280" y="4928"/>
                    <a:pt x="4449" y="4962"/>
                    <a:pt x="4622" y="4976"/>
                  </a:cubicBezTo>
                  <a:lnTo>
                    <a:pt x="4622" y="9603"/>
                  </a:lnTo>
                  <a:lnTo>
                    <a:pt x="4112" y="9603"/>
                  </a:lnTo>
                  <a:lnTo>
                    <a:pt x="4112" y="4885"/>
                  </a:lnTo>
                  <a:close/>
                  <a:moveTo>
                    <a:pt x="5654" y="4885"/>
                  </a:moveTo>
                  <a:lnTo>
                    <a:pt x="5654" y="9603"/>
                  </a:lnTo>
                  <a:lnTo>
                    <a:pt x="5145" y="9603"/>
                  </a:lnTo>
                  <a:lnTo>
                    <a:pt x="5145" y="4976"/>
                  </a:lnTo>
                  <a:cubicBezTo>
                    <a:pt x="5318" y="4962"/>
                    <a:pt x="5486" y="4933"/>
                    <a:pt x="5654" y="4885"/>
                  </a:cubicBezTo>
                  <a:close/>
                  <a:moveTo>
                    <a:pt x="4886" y="513"/>
                  </a:moveTo>
                  <a:cubicBezTo>
                    <a:pt x="6466" y="513"/>
                    <a:pt x="7888" y="1455"/>
                    <a:pt x="8503" y="2911"/>
                  </a:cubicBezTo>
                  <a:cubicBezTo>
                    <a:pt x="9123" y="4361"/>
                    <a:pt x="8806" y="6043"/>
                    <a:pt x="7706" y="7177"/>
                  </a:cubicBezTo>
                  <a:lnTo>
                    <a:pt x="7706" y="7181"/>
                  </a:lnTo>
                  <a:cubicBezTo>
                    <a:pt x="7062" y="7830"/>
                    <a:pt x="6678" y="8690"/>
                    <a:pt x="6610" y="9603"/>
                  </a:cubicBezTo>
                  <a:lnTo>
                    <a:pt x="6183" y="9603"/>
                  </a:lnTo>
                  <a:lnTo>
                    <a:pt x="6183" y="4515"/>
                  </a:lnTo>
                  <a:cubicBezTo>
                    <a:pt x="6183" y="4462"/>
                    <a:pt x="6164" y="4414"/>
                    <a:pt x="6135" y="4371"/>
                  </a:cubicBezTo>
                  <a:lnTo>
                    <a:pt x="5102" y="2829"/>
                  </a:lnTo>
                  <a:cubicBezTo>
                    <a:pt x="5052" y="2750"/>
                    <a:pt x="4969" y="2710"/>
                    <a:pt x="4885" y="2710"/>
                  </a:cubicBezTo>
                  <a:cubicBezTo>
                    <a:pt x="4802" y="2710"/>
                    <a:pt x="4718" y="2750"/>
                    <a:pt x="4665" y="2829"/>
                  </a:cubicBezTo>
                  <a:lnTo>
                    <a:pt x="3632" y="4371"/>
                  </a:lnTo>
                  <a:cubicBezTo>
                    <a:pt x="3603" y="4414"/>
                    <a:pt x="3589" y="4462"/>
                    <a:pt x="3589" y="4515"/>
                  </a:cubicBezTo>
                  <a:lnTo>
                    <a:pt x="3589" y="9603"/>
                  </a:lnTo>
                  <a:lnTo>
                    <a:pt x="3161" y="9603"/>
                  </a:lnTo>
                  <a:cubicBezTo>
                    <a:pt x="3094" y="8690"/>
                    <a:pt x="2705" y="7830"/>
                    <a:pt x="2061" y="7177"/>
                  </a:cubicBezTo>
                  <a:cubicBezTo>
                    <a:pt x="975" y="6048"/>
                    <a:pt x="658" y="4385"/>
                    <a:pt x="1259" y="2939"/>
                  </a:cubicBezTo>
                  <a:cubicBezTo>
                    <a:pt x="1859" y="1489"/>
                    <a:pt x="3262" y="537"/>
                    <a:pt x="4828" y="513"/>
                  </a:cubicBezTo>
                  <a:close/>
                  <a:moveTo>
                    <a:pt x="6601" y="10131"/>
                  </a:moveTo>
                  <a:lnTo>
                    <a:pt x="6601" y="10467"/>
                  </a:lnTo>
                  <a:lnTo>
                    <a:pt x="6601" y="10520"/>
                  </a:lnTo>
                  <a:lnTo>
                    <a:pt x="3171" y="10520"/>
                  </a:lnTo>
                  <a:cubicBezTo>
                    <a:pt x="3171" y="10506"/>
                    <a:pt x="3166" y="10487"/>
                    <a:pt x="3166" y="10467"/>
                  </a:cubicBezTo>
                  <a:lnTo>
                    <a:pt x="3166" y="10131"/>
                  </a:lnTo>
                  <a:close/>
                  <a:moveTo>
                    <a:pt x="6476" y="11044"/>
                  </a:moveTo>
                  <a:cubicBezTo>
                    <a:pt x="6245" y="11558"/>
                    <a:pt x="5741" y="11885"/>
                    <a:pt x="5179" y="11885"/>
                  </a:cubicBezTo>
                  <a:lnTo>
                    <a:pt x="4588" y="11885"/>
                  </a:lnTo>
                  <a:cubicBezTo>
                    <a:pt x="4031" y="11885"/>
                    <a:pt x="3521" y="11558"/>
                    <a:pt x="3291" y="11044"/>
                  </a:cubicBezTo>
                  <a:close/>
                  <a:moveTo>
                    <a:pt x="5299" y="12408"/>
                  </a:moveTo>
                  <a:lnTo>
                    <a:pt x="5299" y="12418"/>
                  </a:lnTo>
                  <a:lnTo>
                    <a:pt x="5304" y="12423"/>
                  </a:lnTo>
                  <a:cubicBezTo>
                    <a:pt x="5304" y="12543"/>
                    <a:pt x="5203" y="12639"/>
                    <a:pt x="5083" y="12639"/>
                  </a:cubicBezTo>
                  <a:lnTo>
                    <a:pt x="4684" y="12639"/>
                  </a:lnTo>
                  <a:cubicBezTo>
                    <a:pt x="4564" y="12639"/>
                    <a:pt x="4463" y="12543"/>
                    <a:pt x="4463" y="12423"/>
                  </a:cubicBezTo>
                  <a:lnTo>
                    <a:pt x="4463" y="12408"/>
                  </a:lnTo>
                  <a:close/>
                  <a:moveTo>
                    <a:pt x="4902" y="1"/>
                  </a:moveTo>
                  <a:cubicBezTo>
                    <a:pt x="3766" y="1"/>
                    <a:pt x="2630" y="432"/>
                    <a:pt x="1763" y="1292"/>
                  </a:cubicBezTo>
                  <a:cubicBezTo>
                    <a:pt x="34" y="3007"/>
                    <a:pt x="0" y="5788"/>
                    <a:pt x="1681" y="7542"/>
                  </a:cubicBezTo>
                  <a:cubicBezTo>
                    <a:pt x="2296" y="8161"/>
                    <a:pt x="2637" y="8997"/>
                    <a:pt x="2642" y="9867"/>
                  </a:cubicBezTo>
                  <a:lnTo>
                    <a:pt x="2642" y="10467"/>
                  </a:lnTo>
                  <a:cubicBezTo>
                    <a:pt x="2647" y="11289"/>
                    <a:pt x="3166" y="12024"/>
                    <a:pt x="3939" y="12298"/>
                  </a:cubicBezTo>
                  <a:lnTo>
                    <a:pt x="3939" y="12418"/>
                  </a:lnTo>
                  <a:cubicBezTo>
                    <a:pt x="3939" y="12831"/>
                    <a:pt x="4276" y="13162"/>
                    <a:pt x="4684" y="13162"/>
                  </a:cubicBezTo>
                  <a:lnTo>
                    <a:pt x="5088" y="13162"/>
                  </a:lnTo>
                  <a:cubicBezTo>
                    <a:pt x="5496" y="13162"/>
                    <a:pt x="5832" y="12831"/>
                    <a:pt x="5832" y="12418"/>
                  </a:cubicBezTo>
                  <a:lnTo>
                    <a:pt x="5832" y="12298"/>
                  </a:lnTo>
                  <a:cubicBezTo>
                    <a:pt x="6606" y="12024"/>
                    <a:pt x="7124" y="11289"/>
                    <a:pt x="7129" y="10467"/>
                  </a:cubicBezTo>
                  <a:lnTo>
                    <a:pt x="7129" y="9867"/>
                  </a:lnTo>
                  <a:cubicBezTo>
                    <a:pt x="7129" y="8997"/>
                    <a:pt x="7470" y="8161"/>
                    <a:pt x="8080" y="7547"/>
                  </a:cubicBezTo>
                  <a:cubicBezTo>
                    <a:pt x="9786" y="5788"/>
                    <a:pt x="9757" y="2988"/>
                    <a:pt x="8013" y="1268"/>
                  </a:cubicBezTo>
                  <a:cubicBezTo>
                    <a:pt x="7149" y="422"/>
                    <a:pt x="6025" y="1"/>
                    <a:pt x="490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575363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7" t="892" b="-1"/>
          <a:stretch/>
        </p:blipFill>
        <p:spPr>
          <a:xfrm>
            <a:off x="59475" y="673683"/>
            <a:ext cx="1721727" cy="1812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3"/>
          <a:srcRect l="13570" t="22218" r="5162" b="13629"/>
          <a:stretch>
            <a:fillRect/>
          </a:stretch>
        </p:blipFill>
        <p:spPr>
          <a:xfrm>
            <a:off x="5583798" y="1187369"/>
            <a:ext cx="3456775" cy="2046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oogle Shape;22855;p98"/>
          <p:cNvGrpSpPr/>
          <p:nvPr/>
        </p:nvGrpSpPr>
        <p:grpSpPr>
          <a:xfrm>
            <a:off x="444010" y="201527"/>
            <a:ext cx="4801730" cy="4639415"/>
            <a:chOff x="2358903" y="4147840"/>
            <a:chExt cx="350268" cy="352534"/>
          </a:xfrm>
        </p:grpSpPr>
        <p:sp>
          <p:nvSpPr>
            <p:cNvPr id="14" name="Google Shape;22856;p98"/>
            <p:cNvSpPr/>
            <p:nvPr/>
          </p:nvSpPr>
          <p:spPr>
            <a:xfrm>
              <a:off x="2456191" y="4152790"/>
              <a:ext cx="159779" cy="184108"/>
            </a:xfrm>
            <a:custGeom>
              <a:avLst/>
              <a:gdLst/>
              <a:ahLst/>
              <a:cxnLst/>
              <a:rect l="l" t="t" r="r" b="b"/>
              <a:pathLst>
                <a:path w="5359" h="6175" extrusionOk="0">
                  <a:moveTo>
                    <a:pt x="2688" y="1"/>
                  </a:moveTo>
                  <a:cubicBezTo>
                    <a:pt x="2667" y="1"/>
                    <a:pt x="2644" y="13"/>
                    <a:pt x="2620" y="37"/>
                  </a:cubicBezTo>
                  <a:lnTo>
                    <a:pt x="72" y="1513"/>
                  </a:lnTo>
                  <a:cubicBezTo>
                    <a:pt x="48" y="1537"/>
                    <a:pt x="0" y="1584"/>
                    <a:pt x="0" y="1608"/>
                  </a:cubicBezTo>
                  <a:lnTo>
                    <a:pt x="0" y="4585"/>
                  </a:lnTo>
                  <a:cubicBezTo>
                    <a:pt x="0" y="4609"/>
                    <a:pt x="48" y="4657"/>
                    <a:pt x="72" y="4657"/>
                  </a:cubicBezTo>
                  <a:lnTo>
                    <a:pt x="2620" y="6157"/>
                  </a:lnTo>
                  <a:cubicBezTo>
                    <a:pt x="2632" y="6169"/>
                    <a:pt x="2656" y="6175"/>
                    <a:pt x="2679" y="6175"/>
                  </a:cubicBezTo>
                  <a:cubicBezTo>
                    <a:pt x="2703" y="6175"/>
                    <a:pt x="2727" y="6169"/>
                    <a:pt x="2739" y="6157"/>
                  </a:cubicBezTo>
                  <a:lnTo>
                    <a:pt x="5311" y="4657"/>
                  </a:lnTo>
                  <a:cubicBezTo>
                    <a:pt x="5314" y="4660"/>
                    <a:pt x="5317" y="4661"/>
                    <a:pt x="5321" y="4661"/>
                  </a:cubicBezTo>
                  <a:cubicBezTo>
                    <a:pt x="5341" y="4661"/>
                    <a:pt x="5358" y="4606"/>
                    <a:pt x="5358" y="4585"/>
                  </a:cubicBezTo>
                  <a:lnTo>
                    <a:pt x="5358" y="1608"/>
                  </a:lnTo>
                  <a:cubicBezTo>
                    <a:pt x="5358" y="1584"/>
                    <a:pt x="5335" y="1513"/>
                    <a:pt x="5311" y="1513"/>
                  </a:cubicBezTo>
                  <a:lnTo>
                    <a:pt x="2739" y="37"/>
                  </a:lnTo>
                  <a:cubicBezTo>
                    <a:pt x="2727" y="13"/>
                    <a:pt x="2709" y="1"/>
                    <a:pt x="2688" y="1"/>
                  </a:cubicBezTo>
                  <a:close/>
                </a:path>
              </a:pathLst>
            </a:custGeom>
            <a:solidFill>
              <a:srgbClr val="C3CD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ступень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УЧАТСЯ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УЧАСТВУЮТ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СОЗДАЮТ</a:t>
              </a:r>
            </a:p>
          </p:txBody>
        </p:sp>
        <p:sp>
          <p:nvSpPr>
            <p:cNvPr id="15" name="Google Shape;22857;p98"/>
            <p:cNvSpPr/>
            <p:nvPr/>
          </p:nvSpPr>
          <p:spPr>
            <a:xfrm>
              <a:off x="2365284" y="4310960"/>
              <a:ext cx="159808" cy="184287"/>
            </a:xfrm>
            <a:custGeom>
              <a:avLst/>
              <a:gdLst/>
              <a:ahLst/>
              <a:cxnLst/>
              <a:rect l="l" t="t" r="r" b="b"/>
              <a:pathLst>
                <a:path w="5360" h="6181" extrusionOk="0">
                  <a:moveTo>
                    <a:pt x="2671" y="0"/>
                  </a:moveTo>
                  <a:cubicBezTo>
                    <a:pt x="2650" y="0"/>
                    <a:pt x="2632" y="6"/>
                    <a:pt x="2621" y="18"/>
                  </a:cubicBezTo>
                  <a:lnTo>
                    <a:pt x="49" y="1519"/>
                  </a:lnTo>
                  <a:cubicBezTo>
                    <a:pt x="25" y="1542"/>
                    <a:pt x="1" y="1566"/>
                    <a:pt x="1" y="1590"/>
                  </a:cubicBezTo>
                  <a:lnTo>
                    <a:pt x="1" y="4567"/>
                  </a:lnTo>
                  <a:cubicBezTo>
                    <a:pt x="1" y="4614"/>
                    <a:pt x="25" y="4662"/>
                    <a:pt x="49" y="4662"/>
                  </a:cubicBezTo>
                  <a:lnTo>
                    <a:pt x="2621" y="6162"/>
                  </a:lnTo>
                  <a:cubicBezTo>
                    <a:pt x="2632" y="6174"/>
                    <a:pt x="2650" y="6180"/>
                    <a:pt x="2671" y="6180"/>
                  </a:cubicBezTo>
                  <a:cubicBezTo>
                    <a:pt x="2692" y="6180"/>
                    <a:pt x="2716" y="6174"/>
                    <a:pt x="2740" y="6162"/>
                  </a:cubicBezTo>
                  <a:lnTo>
                    <a:pt x="5288" y="4662"/>
                  </a:lnTo>
                  <a:cubicBezTo>
                    <a:pt x="5359" y="4662"/>
                    <a:pt x="5359" y="4638"/>
                    <a:pt x="5359" y="4567"/>
                  </a:cubicBezTo>
                  <a:lnTo>
                    <a:pt x="5359" y="1590"/>
                  </a:lnTo>
                  <a:cubicBezTo>
                    <a:pt x="5359" y="1566"/>
                    <a:pt x="5312" y="1519"/>
                    <a:pt x="5288" y="1519"/>
                  </a:cubicBezTo>
                  <a:lnTo>
                    <a:pt x="2740" y="18"/>
                  </a:lnTo>
                  <a:cubicBezTo>
                    <a:pt x="2716" y="6"/>
                    <a:pt x="2692" y="0"/>
                    <a:pt x="267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9AA8">
                    <a:tint val="66000"/>
                    <a:satMod val="160000"/>
                  </a:srgbClr>
                </a:gs>
                <a:gs pos="50000">
                  <a:srgbClr val="8C9AA8">
                    <a:tint val="44500"/>
                    <a:satMod val="160000"/>
                  </a:srgbClr>
                </a:gs>
                <a:gs pos="100000">
                  <a:srgbClr val="8C9AA8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II</a:t>
              </a:r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ступень </a:t>
              </a:r>
            </a:p>
            <a:p>
              <a:pPr lvl="0" algn="ctr"/>
              <a:r>
                <a:rPr lang="ru-RU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УЧАТСЯ</a:t>
              </a:r>
            </a:p>
            <a:p>
              <a:pPr lvl="0" algn="ctr"/>
              <a:r>
                <a:rPr lang="ru-RU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УЧАСТВУЮТ</a:t>
              </a:r>
            </a:p>
            <a:p>
              <a:pPr lvl="0" algn="ctr"/>
              <a:r>
                <a:rPr lang="ru-RU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СОЗДАЮТ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" name="Google Shape;22858;p98"/>
            <p:cNvSpPr/>
            <p:nvPr/>
          </p:nvSpPr>
          <p:spPr>
            <a:xfrm>
              <a:off x="2540032" y="4310960"/>
              <a:ext cx="167531" cy="184287"/>
            </a:xfrm>
            <a:custGeom>
              <a:avLst/>
              <a:gdLst/>
              <a:ahLst/>
              <a:cxnLst/>
              <a:rect l="l" t="t" r="r" b="b"/>
              <a:pathLst>
                <a:path w="5359" h="6181" extrusionOk="0">
                  <a:moveTo>
                    <a:pt x="2679" y="0"/>
                  </a:moveTo>
                  <a:cubicBezTo>
                    <a:pt x="2656" y="0"/>
                    <a:pt x="2632" y="6"/>
                    <a:pt x="2620" y="18"/>
                  </a:cubicBezTo>
                  <a:lnTo>
                    <a:pt x="72" y="1519"/>
                  </a:lnTo>
                  <a:cubicBezTo>
                    <a:pt x="24" y="1542"/>
                    <a:pt x="0" y="1566"/>
                    <a:pt x="0" y="1590"/>
                  </a:cubicBezTo>
                  <a:lnTo>
                    <a:pt x="0" y="4567"/>
                  </a:lnTo>
                  <a:cubicBezTo>
                    <a:pt x="0" y="4614"/>
                    <a:pt x="24" y="4662"/>
                    <a:pt x="72" y="4662"/>
                  </a:cubicBezTo>
                  <a:lnTo>
                    <a:pt x="2620" y="6162"/>
                  </a:lnTo>
                  <a:cubicBezTo>
                    <a:pt x="2632" y="6174"/>
                    <a:pt x="2656" y="6180"/>
                    <a:pt x="2679" y="6180"/>
                  </a:cubicBezTo>
                  <a:cubicBezTo>
                    <a:pt x="2703" y="6180"/>
                    <a:pt x="2727" y="6174"/>
                    <a:pt x="2739" y="6162"/>
                  </a:cubicBezTo>
                  <a:lnTo>
                    <a:pt x="5311" y="4662"/>
                  </a:lnTo>
                  <a:cubicBezTo>
                    <a:pt x="5335" y="4662"/>
                    <a:pt x="5359" y="4638"/>
                    <a:pt x="5359" y="4567"/>
                  </a:cubicBezTo>
                  <a:lnTo>
                    <a:pt x="5359" y="1590"/>
                  </a:lnTo>
                  <a:cubicBezTo>
                    <a:pt x="5359" y="1566"/>
                    <a:pt x="5335" y="1519"/>
                    <a:pt x="5311" y="1519"/>
                  </a:cubicBezTo>
                  <a:lnTo>
                    <a:pt x="2739" y="18"/>
                  </a:lnTo>
                  <a:cubicBezTo>
                    <a:pt x="2727" y="6"/>
                    <a:pt x="2703" y="0"/>
                    <a:pt x="2679" y="0"/>
                  </a:cubicBezTo>
                  <a:close/>
                </a:path>
              </a:pathLst>
            </a:custGeom>
            <a:solidFill>
              <a:srgbClr val="C6CD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II –III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/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ступени </a:t>
              </a:r>
            </a:p>
            <a:p>
              <a:pPr lvl="0" algn="ctr"/>
              <a:r>
                <a:rPr lang="ru-RU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(8-11 классы) </a:t>
              </a:r>
            </a:p>
            <a:p>
              <a:pPr lvl="0" algn="ctr"/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УЧАТСЯ</a:t>
              </a:r>
            </a:p>
            <a:p>
              <a:pPr lvl="0" algn="ctr"/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УЧАСТВУЮТ</a:t>
              </a:r>
            </a:p>
            <a:p>
              <a:pPr lvl="0" algn="ctr"/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СОЗДАЮТ</a:t>
              </a:r>
            </a:p>
            <a:p>
              <a:pPr lvl="0" algn="ctr"/>
              <a:r>
                <a:rPr lang="ru-RU" sz="16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РЕАЛИЗУЮТ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22859;p98"/>
            <p:cNvSpPr/>
            <p:nvPr/>
          </p:nvSpPr>
          <p:spPr>
            <a:xfrm>
              <a:off x="2520085" y="4190089"/>
              <a:ext cx="95885" cy="146809"/>
            </a:xfrm>
            <a:custGeom>
              <a:avLst/>
              <a:gdLst/>
              <a:ahLst/>
              <a:cxnLst/>
              <a:rect l="l" t="t" r="r" b="b"/>
              <a:pathLst>
                <a:path w="3216" h="4924" extrusionOk="0">
                  <a:moveTo>
                    <a:pt x="2668" y="0"/>
                  </a:moveTo>
                  <a:lnTo>
                    <a:pt x="2689" y="13"/>
                  </a:lnTo>
                  <a:lnTo>
                    <a:pt x="2689" y="13"/>
                  </a:lnTo>
                  <a:cubicBezTo>
                    <a:pt x="2683" y="5"/>
                    <a:pt x="2675" y="0"/>
                    <a:pt x="2668" y="0"/>
                  </a:cubicBezTo>
                  <a:close/>
                  <a:moveTo>
                    <a:pt x="2689" y="13"/>
                  </a:moveTo>
                  <a:cubicBezTo>
                    <a:pt x="2704" y="30"/>
                    <a:pt x="2715" y="63"/>
                    <a:pt x="2715" y="95"/>
                  </a:cubicBezTo>
                  <a:lnTo>
                    <a:pt x="2715" y="3072"/>
                  </a:lnTo>
                  <a:cubicBezTo>
                    <a:pt x="2715" y="3096"/>
                    <a:pt x="2692" y="3120"/>
                    <a:pt x="2668" y="3144"/>
                  </a:cubicBezTo>
                  <a:lnTo>
                    <a:pt x="96" y="4644"/>
                  </a:lnTo>
                  <a:lnTo>
                    <a:pt x="1" y="4644"/>
                  </a:lnTo>
                  <a:lnTo>
                    <a:pt x="477" y="4906"/>
                  </a:lnTo>
                  <a:cubicBezTo>
                    <a:pt x="501" y="4918"/>
                    <a:pt x="524" y="4924"/>
                    <a:pt x="545" y="4924"/>
                  </a:cubicBezTo>
                  <a:cubicBezTo>
                    <a:pt x="566" y="4924"/>
                    <a:pt x="584" y="4918"/>
                    <a:pt x="596" y="4906"/>
                  </a:cubicBezTo>
                  <a:lnTo>
                    <a:pt x="3168" y="3406"/>
                  </a:lnTo>
                  <a:cubicBezTo>
                    <a:pt x="3192" y="3406"/>
                    <a:pt x="3215" y="3358"/>
                    <a:pt x="3215" y="3334"/>
                  </a:cubicBezTo>
                  <a:lnTo>
                    <a:pt x="3215" y="357"/>
                  </a:lnTo>
                  <a:cubicBezTo>
                    <a:pt x="3215" y="333"/>
                    <a:pt x="3192" y="262"/>
                    <a:pt x="3120" y="262"/>
                  </a:cubicBezTo>
                  <a:lnTo>
                    <a:pt x="2689" y="13"/>
                  </a:lnTo>
                  <a:close/>
                </a:path>
              </a:pathLst>
            </a:custGeom>
            <a:solidFill>
              <a:srgbClr val="AFBC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2860;p98"/>
            <p:cNvSpPr/>
            <p:nvPr/>
          </p:nvSpPr>
          <p:spPr>
            <a:xfrm>
              <a:off x="2429208" y="4349124"/>
              <a:ext cx="95885" cy="146839"/>
            </a:xfrm>
            <a:custGeom>
              <a:avLst/>
              <a:gdLst/>
              <a:ahLst/>
              <a:cxnLst/>
              <a:rect l="l" t="t" r="r" b="b"/>
              <a:pathLst>
                <a:path w="3216" h="4925" extrusionOk="0">
                  <a:moveTo>
                    <a:pt x="2644" y="0"/>
                  </a:moveTo>
                  <a:lnTo>
                    <a:pt x="2665" y="12"/>
                  </a:lnTo>
                  <a:lnTo>
                    <a:pt x="2665" y="12"/>
                  </a:lnTo>
                  <a:cubicBezTo>
                    <a:pt x="2659" y="5"/>
                    <a:pt x="2651" y="0"/>
                    <a:pt x="2644" y="0"/>
                  </a:cubicBezTo>
                  <a:close/>
                  <a:moveTo>
                    <a:pt x="2665" y="12"/>
                  </a:moveTo>
                  <a:lnTo>
                    <a:pt x="2665" y="12"/>
                  </a:lnTo>
                  <a:cubicBezTo>
                    <a:pt x="2680" y="28"/>
                    <a:pt x="2691" y="56"/>
                    <a:pt x="2691" y="72"/>
                  </a:cubicBezTo>
                  <a:lnTo>
                    <a:pt x="2691" y="3049"/>
                  </a:lnTo>
                  <a:cubicBezTo>
                    <a:pt x="2691" y="3096"/>
                    <a:pt x="2667" y="3120"/>
                    <a:pt x="2644" y="3144"/>
                  </a:cubicBezTo>
                  <a:lnTo>
                    <a:pt x="72" y="4644"/>
                  </a:lnTo>
                  <a:lnTo>
                    <a:pt x="0" y="4644"/>
                  </a:lnTo>
                  <a:lnTo>
                    <a:pt x="477" y="4906"/>
                  </a:lnTo>
                  <a:cubicBezTo>
                    <a:pt x="488" y="4918"/>
                    <a:pt x="506" y="4924"/>
                    <a:pt x="527" y="4924"/>
                  </a:cubicBezTo>
                  <a:cubicBezTo>
                    <a:pt x="548" y="4924"/>
                    <a:pt x="572" y="4918"/>
                    <a:pt x="596" y="4906"/>
                  </a:cubicBezTo>
                  <a:lnTo>
                    <a:pt x="3144" y="3406"/>
                  </a:lnTo>
                  <a:cubicBezTo>
                    <a:pt x="3168" y="3406"/>
                    <a:pt x="3215" y="3358"/>
                    <a:pt x="3215" y="3334"/>
                  </a:cubicBezTo>
                  <a:lnTo>
                    <a:pt x="3215" y="358"/>
                  </a:lnTo>
                  <a:cubicBezTo>
                    <a:pt x="3215" y="286"/>
                    <a:pt x="3215" y="262"/>
                    <a:pt x="3120" y="262"/>
                  </a:cubicBezTo>
                  <a:lnTo>
                    <a:pt x="2665" y="12"/>
                  </a:lnTo>
                  <a:close/>
                </a:path>
              </a:pathLst>
            </a:custGeom>
            <a:solidFill>
              <a:srgbClr val="637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2861;p98"/>
            <p:cNvSpPr/>
            <p:nvPr/>
          </p:nvSpPr>
          <p:spPr>
            <a:xfrm>
              <a:off x="2611678" y="4349124"/>
              <a:ext cx="95885" cy="146839"/>
            </a:xfrm>
            <a:custGeom>
              <a:avLst/>
              <a:gdLst/>
              <a:ahLst/>
              <a:cxnLst/>
              <a:rect l="l" t="t" r="r" b="b"/>
              <a:pathLst>
                <a:path w="3216" h="4925" extrusionOk="0">
                  <a:moveTo>
                    <a:pt x="2644" y="0"/>
                  </a:moveTo>
                  <a:lnTo>
                    <a:pt x="2701" y="32"/>
                  </a:lnTo>
                  <a:lnTo>
                    <a:pt x="2701" y="32"/>
                  </a:lnTo>
                  <a:cubicBezTo>
                    <a:pt x="2689" y="15"/>
                    <a:pt x="2670" y="0"/>
                    <a:pt x="2644" y="0"/>
                  </a:cubicBezTo>
                  <a:close/>
                  <a:moveTo>
                    <a:pt x="2701" y="32"/>
                  </a:moveTo>
                  <a:lnTo>
                    <a:pt x="2701" y="32"/>
                  </a:lnTo>
                  <a:cubicBezTo>
                    <a:pt x="2711" y="46"/>
                    <a:pt x="2715" y="61"/>
                    <a:pt x="2715" y="72"/>
                  </a:cubicBezTo>
                  <a:lnTo>
                    <a:pt x="2715" y="3049"/>
                  </a:lnTo>
                  <a:cubicBezTo>
                    <a:pt x="2715" y="3096"/>
                    <a:pt x="2668" y="3120"/>
                    <a:pt x="2644" y="3144"/>
                  </a:cubicBezTo>
                  <a:lnTo>
                    <a:pt x="96" y="4644"/>
                  </a:lnTo>
                  <a:lnTo>
                    <a:pt x="1" y="4644"/>
                  </a:lnTo>
                  <a:lnTo>
                    <a:pt x="477" y="4906"/>
                  </a:lnTo>
                  <a:cubicBezTo>
                    <a:pt x="489" y="4918"/>
                    <a:pt x="513" y="4924"/>
                    <a:pt x="536" y="4924"/>
                  </a:cubicBezTo>
                  <a:cubicBezTo>
                    <a:pt x="560" y="4924"/>
                    <a:pt x="584" y="4918"/>
                    <a:pt x="596" y="4906"/>
                  </a:cubicBezTo>
                  <a:lnTo>
                    <a:pt x="3168" y="3406"/>
                  </a:lnTo>
                  <a:cubicBezTo>
                    <a:pt x="3192" y="3406"/>
                    <a:pt x="3216" y="3358"/>
                    <a:pt x="3216" y="3334"/>
                  </a:cubicBezTo>
                  <a:lnTo>
                    <a:pt x="3216" y="358"/>
                  </a:lnTo>
                  <a:cubicBezTo>
                    <a:pt x="3216" y="286"/>
                    <a:pt x="3192" y="262"/>
                    <a:pt x="3120" y="262"/>
                  </a:cubicBezTo>
                  <a:lnTo>
                    <a:pt x="2701" y="32"/>
                  </a:lnTo>
                  <a:close/>
                </a:path>
              </a:pathLst>
            </a:custGeom>
            <a:solidFill>
              <a:srgbClr val="AAB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2862;p98"/>
            <p:cNvSpPr/>
            <p:nvPr/>
          </p:nvSpPr>
          <p:spPr>
            <a:xfrm>
              <a:off x="2451212" y="4147840"/>
              <a:ext cx="170423" cy="194215"/>
            </a:xfrm>
            <a:custGeom>
              <a:avLst/>
              <a:gdLst/>
              <a:ahLst/>
              <a:cxnLst/>
              <a:rect l="l" t="t" r="r" b="b"/>
              <a:pathLst>
                <a:path w="5716" h="6514" extrusionOk="0">
                  <a:moveTo>
                    <a:pt x="2882" y="345"/>
                  </a:moveTo>
                  <a:lnTo>
                    <a:pt x="5383" y="1798"/>
                  </a:lnTo>
                  <a:lnTo>
                    <a:pt x="5383" y="4727"/>
                  </a:lnTo>
                  <a:lnTo>
                    <a:pt x="2882" y="6180"/>
                  </a:lnTo>
                  <a:lnTo>
                    <a:pt x="382" y="4727"/>
                  </a:lnTo>
                  <a:lnTo>
                    <a:pt x="382" y="1798"/>
                  </a:lnTo>
                  <a:lnTo>
                    <a:pt x="2882" y="345"/>
                  </a:lnTo>
                  <a:close/>
                  <a:moveTo>
                    <a:pt x="2849" y="0"/>
                  </a:moveTo>
                  <a:cubicBezTo>
                    <a:pt x="2799" y="0"/>
                    <a:pt x="2751" y="12"/>
                    <a:pt x="2715" y="36"/>
                  </a:cubicBezTo>
                  <a:lnTo>
                    <a:pt x="143" y="1536"/>
                  </a:lnTo>
                  <a:cubicBezTo>
                    <a:pt x="48" y="1584"/>
                    <a:pt x="0" y="1679"/>
                    <a:pt x="0" y="1774"/>
                  </a:cubicBezTo>
                  <a:lnTo>
                    <a:pt x="0" y="4751"/>
                  </a:lnTo>
                  <a:cubicBezTo>
                    <a:pt x="0" y="4823"/>
                    <a:pt x="48" y="4965"/>
                    <a:pt x="143" y="4989"/>
                  </a:cubicBezTo>
                  <a:lnTo>
                    <a:pt x="2715" y="6466"/>
                  </a:lnTo>
                  <a:cubicBezTo>
                    <a:pt x="2739" y="6513"/>
                    <a:pt x="2787" y="6513"/>
                    <a:pt x="2858" y="6513"/>
                  </a:cubicBezTo>
                  <a:cubicBezTo>
                    <a:pt x="2906" y="6513"/>
                    <a:pt x="2953" y="6513"/>
                    <a:pt x="3001" y="6466"/>
                  </a:cubicBezTo>
                  <a:lnTo>
                    <a:pt x="5573" y="4989"/>
                  </a:lnTo>
                  <a:cubicBezTo>
                    <a:pt x="5645" y="4965"/>
                    <a:pt x="5716" y="4846"/>
                    <a:pt x="5716" y="4751"/>
                  </a:cubicBezTo>
                  <a:lnTo>
                    <a:pt x="5716" y="1774"/>
                  </a:lnTo>
                  <a:cubicBezTo>
                    <a:pt x="5716" y="1679"/>
                    <a:pt x="5645" y="1560"/>
                    <a:pt x="5573" y="1536"/>
                  </a:cubicBezTo>
                  <a:lnTo>
                    <a:pt x="3001" y="36"/>
                  </a:lnTo>
                  <a:cubicBezTo>
                    <a:pt x="2953" y="12"/>
                    <a:pt x="2900" y="0"/>
                    <a:pt x="2849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2863;p98"/>
            <p:cNvSpPr/>
            <p:nvPr/>
          </p:nvSpPr>
          <p:spPr>
            <a:xfrm>
              <a:off x="2358903" y="4306875"/>
              <a:ext cx="171138" cy="193499"/>
            </a:xfrm>
            <a:custGeom>
              <a:avLst/>
              <a:gdLst/>
              <a:ahLst/>
              <a:cxnLst/>
              <a:rect l="l" t="t" r="r" b="b"/>
              <a:pathLst>
                <a:path w="5740" h="6490" extrusionOk="0">
                  <a:moveTo>
                    <a:pt x="2873" y="1"/>
                  </a:moveTo>
                  <a:cubicBezTo>
                    <a:pt x="2823" y="1"/>
                    <a:pt x="2775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1"/>
                  </a:lnTo>
                  <a:cubicBezTo>
                    <a:pt x="1" y="4823"/>
                    <a:pt x="48" y="4942"/>
                    <a:pt x="144" y="4966"/>
                  </a:cubicBezTo>
                  <a:lnTo>
                    <a:pt x="2692" y="6466"/>
                  </a:lnTo>
                  <a:cubicBezTo>
                    <a:pt x="2739" y="6490"/>
                    <a:pt x="2787" y="6490"/>
                    <a:pt x="2858" y="6490"/>
                  </a:cubicBezTo>
                  <a:cubicBezTo>
                    <a:pt x="2906" y="6490"/>
                    <a:pt x="2930" y="6490"/>
                    <a:pt x="3001" y="6466"/>
                  </a:cubicBezTo>
                  <a:lnTo>
                    <a:pt x="5549" y="4966"/>
                  </a:lnTo>
                  <a:cubicBezTo>
                    <a:pt x="5645" y="4918"/>
                    <a:pt x="5716" y="4823"/>
                    <a:pt x="5716" y="4751"/>
                  </a:cubicBezTo>
                  <a:lnTo>
                    <a:pt x="5716" y="1775"/>
                  </a:lnTo>
                  <a:cubicBezTo>
                    <a:pt x="5740" y="1656"/>
                    <a:pt x="5692" y="1560"/>
                    <a:pt x="5597" y="1489"/>
                  </a:cubicBezTo>
                  <a:lnTo>
                    <a:pt x="4644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59" y="1203"/>
                    <a:pt x="4454" y="1251"/>
                  </a:cubicBezTo>
                  <a:lnTo>
                    <a:pt x="5383" y="1799"/>
                  </a:lnTo>
                  <a:lnTo>
                    <a:pt x="5383" y="4704"/>
                  </a:lnTo>
                  <a:lnTo>
                    <a:pt x="2882" y="6157"/>
                  </a:lnTo>
                  <a:lnTo>
                    <a:pt x="382" y="4704"/>
                  </a:lnTo>
                  <a:lnTo>
                    <a:pt x="382" y="1799"/>
                  </a:lnTo>
                  <a:lnTo>
                    <a:pt x="2906" y="346"/>
                  </a:lnTo>
                  <a:lnTo>
                    <a:pt x="3811" y="870"/>
                  </a:lnTo>
                  <a:cubicBezTo>
                    <a:pt x="3831" y="890"/>
                    <a:pt x="3855" y="899"/>
                    <a:pt x="3880" y="899"/>
                  </a:cubicBezTo>
                  <a:cubicBezTo>
                    <a:pt x="3944" y="899"/>
                    <a:pt x="4015" y="843"/>
                    <a:pt x="4049" y="774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77" y="12"/>
                    <a:pt x="2924" y="1"/>
                    <a:pt x="287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864;p98"/>
            <p:cNvSpPr/>
            <p:nvPr/>
          </p:nvSpPr>
          <p:spPr>
            <a:xfrm>
              <a:off x="2539434" y="4302464"/>
              <a:ext cx="169737" cy="193499"/>
            </a:xfrm>
            <a:custGeom>
              <a:avLst/>
              <a:gdLst/>
              <a:ahLst/>
              <a:cxnLst/>
              <a:rect l="l" t="t" r="r" b="b"/>
              <a:pathLst>
                <a:path w="5693" h="6490" extrusionOk="0">
                  <a:moveTo>
                    <a:pt x="2846" y="1"/>
                  </a:moveTo>
                  <a:cubicBezTo>
                    <a:pt x="2793" y="1"/>
                    <a:pt x="2739" y="12"/>
                    <a:pt x="2692" y="36"/>
                  </a:cubicBezTo>
                  <a:lnTo>
                    <a:pt x="143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1"/>
                  </a:lnTo>
                  <a:cubicBezTo>
                    <a:pt x="1" y="4823"/>
                    <a:pt x="48" y="4942"/>
                    <a:pt x="143" y="4990"/>
                  </a:cubicBezTo>
                  <a:lnTo>
                    <a:pt x="2692" y="6466"/>
                  </a:lnTo>
                  <a:cubicBezTo>
                    <a:pt x="2715" y="6490"/>
                    <a:pt x="2787" y="6490"/>
                    <a:pt x="2858" y="6490"/>
                  </a:cubicBezTo>
                  <a:cubicBezTo>
                    <a:pt x="2906" y="6490"/>
                    <a:pt x="2930" y="6490"/>
                    <a:pt x="3001" y="6466"/>
                  </a:cubicBezTo>
                  <a:lnTo>
                    <a:pt x="5549" y="4990"/>
                  </a:lnTo>
                  <a:cubicBezTo>
                    <a:pt x="5645" y="4918"/>
                    <a:pt x="5692" y="4823"/>
                    <a:pt x="5692" y="4751"/>
                  </a:cubicBezTo>
                  <a:lnTo>
                    <a:pt x="5692" y="4323"/>
                  </a:lnTo>
                  <a:cubicBezTo>
                    <a:pt x="5692" y="4228"/>
                    <a:pt x="5645" y="4156"/>
                    <a:pt x="5549" y="4156"/>
                  </a:cubicBezTo>
                  <a:cubicBezTo>
                    <a:pt x="5430" y="4156"/>
                    <a:pt x="5335" y="4204"/>
                    <a:pt x="5335" y="4323"/>
                  </a:cubicBezTo>
                  <a:lnTo>
                    <a:pt x="5335" y="4704"/>
                  </a:lnTo>
                  <a:lnTo>
                    <a:pt x="2834" y="6180"/>
                  </a:lnTo>
                  <a:lnTo>
                    <a:pt x="334" y="4704"/>
                  </a:lnTo>
                  <a:lnTo>
                    <a:pt x="334" y="1799"/>
                  </a:lnTo>
                  <a:lnTo>
                    <a:pt x="2834" y="346"/>
                  </a:lnTo>
                  <a:lnTo>
                    <a:pt x="5335" y="1799"/>
                  </a:lnTo>
                  <a:lnTo>
                    <a:pt x="5335" y="3513"/>
                  </a:lnTo>
                  <a:cubicBezTo>
                    <a:pt x="5359" y="3608"/>
                    <a:pt x="5430" y="3680"/>
                    <a:pt x="5549" y="3680"/>
                  </a:cubicBezTo>
                  <a:cubicBezTo>
                    <a:pt x="5645" y="3680"/>
                    <a:pt x="5692" y="3585"/>
                    <a:pt x="5692" y="3489"/>
                  </a:cubicBezTo>
                  <a:lnTo>
                    <a:pt x="5692" y="1775"/>
                  </a:lnTo>
                  <a:cubicBezTo>
                    <a:pt x="5692" y="1679"/>
                    <a:pt x="5645" y="1560"/>
                    <a:pt x="5549" y="1537"/>
                  </a:cubicBezTo>
                  <a:lnTo>
                    <a:pt x="3001" y="36"/>
                  </a:lnTo>
                  <a:cubicBezTo>
                    <a:pt x="2954" y="12"/>
                    <a:pt x="2900" y="1"/>
                    <a:pt x="284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594910" y="105784"/>
            <a:ext cx="46574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ФИНАНСОВОЙ ГРАМОТНОСТИ В ШКОЛЕ</a:t>
            </a:r>
          </a:p>
        </p:txBody>
      </p:sp>
      <p:grpSp>
        <p:nvGrpSpPr>
          <p:cNvPr id="2" name="Google Shape;22307;p98"/>
          <p:cNvGrpSpPr/>
          <p:nvPr/>
        </p:nvGrpSpPr>
        <p:grpSpPr>
          <a:xfrm flipH="1">
            <a:off x="4230457" y="105784"/>
            <a:ext cx="579596" cy="670706"/>
            <a:chOff x="6758253" y="1922930"/>
            <a:chExt cx="302503" cy="355037"/>
          </a:xfrm>
        </p:grpSpPr>
        <p:sp>
          <p:nvSpPr>
            <p:cNvPr id="3" name="Google Shape;22308;p98"/>
            <p:cNvSpPr/>
            <p:nvPr/>
          </p:nvSpPr>
          <p:spPr>
            <a:xfrm>
              <a:off x="6834252" y="1928267"/>
              <a:ext cx="149135" cy="342604"/>
            </a:xfrm>
            <a:custGeom>
              <a:avLst/>
              <a:gdLst/>
              <a:ahLst/>
              <a:cxnLst/>
              <a:rect l="l" t="t" r="r" b="b"/>
              <a:pathLst>
                <a:path w="5002" h="11491" extrusionOk="0">
                  <a:moveTo>
                    <a:pt x="2492" y="0"/>
                  </a:moveTo>
                  <a:cubicBezTo>
                    <a:pt x="2459" y="0"/>
                    <a:pt x="2429" y="12"/>
                    <a:pt x="2405" y="36"/>
                  </a:cubicBezTo>
                  <a:lnTo>
                    <a:pt x="71" y="2727"/>
                  </a:lnTo>
                  <a:cubicBezTo>
                    <a:pt x="0" y="2799"/>
                    <a:pt x="71" y="2894"/>
                    <a:pt x="143" y="2894"/>
                  </a:cubicBezTo>
                  <a:lnTo>
                    <a:pt x="1048" y="2894"/>
                  </a:lnTo>
                  <a:lnTo>
                    <a:pt x="1048" y="11491"/>
                  </a:lnTo>
                  <a:lnTo>
                    <a:pt x="3953" y="11491"/>
                  </a:lnTo>
                  <a:lnTo>
                    <a:pt x="3953" y="2894"/>
                  </a:lnTo>
                  <a:lnTo>
                    <a:pt x="4858" y="2894"/>
                  </a:lnTo>
                  <a:cubicBezTo>
                    <a:pt x="4930" y="2894"/>
                    <a:pt x="5001" y="2775"/>
                    <a:pt x="4930" y="2727"/>
                  </a:cubicBezTo>
                  <a:lnTo>
                    <a:pt x="2596" y="36"/>
                  </a:lnTo>
                  <a:cubicBezTo>
                    <a:pt x="2560" y="12"/>
                    <a:pt x="2524" y="0"/>
                    <a:pt x="2492" y="0"/>
                  </a:cubicBezTo>
                  <a:close/>
                </a:path>
              </a:pathLst>
            </a:custGeom>
            <a:solidFill>
              <a:srgbClr val="C3CD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22309;p98"/>
            <p:cNvSpPr/>
            <p:nvPr/>
          </p:nvSpPr>
          <p:spPr>
            <a:xfrm>
              <a:off x="6937204" y="2014523"/>
              <a:ext cx="14222" cy="256349"/>
            </a:xfrm>
            <a:custGeom>
              <a:avLst/>
              <a:gdLst/>
              <a:ahLst/>
              <a:cxnLst/>
              <a:rect l="l" t="t" r="r" b="b"/>
              <a:pathLst>
                <a:path w="477" h="8598" extrusionOk="0">
                  <a:moveTo>
                    <a:pt x="357" y="1"/>
                  </a:moveTo>
                  <a:cubicBezTo>
                    <a:pt x="191" y="1"/>
                    <a:pt x="24" y="144"/>
                    <a:pt x="0" y="334"/>
                  </a:cubicBezTo>
                  <a:lnTo>
                    <a:pt x="0" y="8598"/>
                  </a:lnTo>
                  <a:lnTo>
                    <a:pt x="476" y="8598"/>
                  </a:lnTo>
                  <a:lnTo>
                    <a:pt x="476" y="1"/>
                  </a:lnTo>
                  <a:close/>
                </a:path>
              </a:pathLst>
            </a:custGeom>
            <a:solidFill>
              <a:srgbClr val="AFBC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2310;p98"/>
            <p:cNvSpPr/>
            <p:nvPr/>
          </p:nvSpPr>
          <p:spPr>
            <a:xfrm>
              <a:off x="6900979" y="1927015"/>
              <a:ext cx="82409" cy="87537"/>
            </a:xfrm>
            <a:custGeom>
              <a:avLst/>
              <a:gdLst/>
              <a:ahLst/>
              <a:cxnLst/>
              <a:rect l="l" t="t" r="r" b="b"/>
              <a:pathLst>
                <a:path w="2764" h="2936" extrusionOk="0">
                  <a:moveTo>
                    <a:pt x="239" y="1"/>
                  </a:moveTo>
                  <a:cubicBezTo>
                    <a:pt x="209" y="1"/>
                    <a:pt x="179" y="19"/>
                    <a:pt x="143" y="54"/>
                  </a:cubicBezTo>
                  <a:lnTo>
                    <a:pt x="1" y="221"/>
                  </a:lnTo>
                  <a:lnTo>
                    <a:pt x="2239" y="2769"/>
                  </a:lnTo>
                  <a:cubicBezTo>
                    <a:pt x="2287" y="2817"/>
                    <a:pt x="2239" y="2936"/>
                    <a:pt x="2144" y="2936"/>
                  </a:cubicBezTo>
                  <a:lnTo>
                    <a:pt x="2620" y="2936"/>
                  </a:lnTo>
                  <a:cubicBezTo>
                    <a:pt x="2715" y="2936"/>
                    <a:pt x="2763" y="2817"/>
                    <a:pt x="2715" y="2722"/>
                  </a:cubicBezTo>
                  <a:lnTo>
                    <a:pt x="334" y="54"/>
                  </a:lnTo>
                  <a:cubicBezTo>
                    <a:pt x="298" y="19"/>
                    <a:pt x="269" y="1"/>
                    <a:pt x="239" y="1"/>
                  </a:cubicBezTo>
                  <a:close/>
                </a:path>
              </a:pathLst>
            </a:custGeom>
            <a:solidFill>
              <a:srgbClr val="AFBC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2311;p98"/>
            <p:cNvSpPr/>
            <p:nvPr/>
          </p:nvSpPr>
          <p:spPr>
            <a:xfrm>
              <a:off x="6763232" y="1965894"/>
              <a:ext cx="149135" cy="304292"/>
            </a:xfrm>
            <a:custGeom>
              <a:avLst/>
              <a:gdLst/>
              <a:ahLst/>
              <a:cxnLst/>
              <a:rect l="l" t="t" r="r" b="b"/>
              <a:pathLst>
                <a:path w="5002" h="10206" extrusionOk="0">
                  <a:moveTo>
                    <a:pt x="2492" y="1"/>
                  </a:moveTo>
                  <a:cubicBezTo>
                    <a:pt x="2459" y="1"/>
                    <a:pt x="2430" y="12"/>
                    <a:pt x="2406" y="36"/>
                  </a:cubicBezTo>
                  <a:lnTo>
                    <a:pt x="72" y="2704"/>
                  </a:lnTo>
                  <a:cubicBezTo>
                    <a:pt x="1" y="2799"/>
                    <a:pt x="72" y="2894"/>
                    <a:pt x="143" y="2894"/>
                  </a:cubicBezTo>
                  <a:lnTo>
                    <a:pt x="1048" y="2894"/>
                  </a:lnTo>
                  <a:lnTo>
                    <a:pt x="1048" y="10205"/>
                  </a:lnTo>
                  <a:lnTo>
                    <a:pt x="3954" y="10205"/>
                  </a:lnTo>
                  <a:lnTo>
                    <a:pt x="3954" y="2894"/>
                  </a:lnTo>
                  <a:lnTo>
                    <a:pt x="4859" y="2894"/>
                  </a:lnTo>
                  <a:cubicBezTo>
                    <a:pt x="4930" y="2894"/>
                    <a:pt x="5002" y="2775"/>
                    <a:pt x="4930" y="2704"/>
                  </a:cubicBezTo>
                  <a:lnTo>
                    <a:pt x="2596" y="36"/>
                  </a:lnTo>
                  <a:cubicBezTo>
                    <a:pt x="2561" y="12"/>
                    <a:pt x="2525" y="1"/>
                    <a:pt x="2492" y="1"/>
                  </a:cubicBezTo>
                  <a:close/>
                </a:path>
              </a:pathLst>
            </a:custGeom>
            <a:solidFill>
              <a:srgbClr val="E1E5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2312;p98"/>
            <p:cNvSpPr/>
            <p:nvPr/>
          </p:nvSpPr>
          <p:spPr>
            <a:xfrm>
              <a:off x="6905242" y="2068310"/>
              <a:ext cx="149135" cy="202563"/>
            </a:xfrm>
            <a:custGeom>
              <a:avLst/>
              <a:gdLst/>
              <a:ahLst/>
              <a:cxnLst/>
              <a:rect l="l" t="t" r="r" b="b"/>
              <a:pathLst>
                <a:path w="5002" h="6794" extrusionOk="0">
                  <a:moveTo>
                    <a:pt x="2501" y="1"/>
                  </a:moveTo>
                  <a:cubicBezTo>
                    <a:pt x="2471" y="1"/>
                    <a:pt x="2441" y="19"/>
                    <a:pt x="2406" y="54"/>
                  </a:cubicBezTo>
                  <a:lnTo>
                    <a:pt x="72" y="2722"/>
                  </a:lnTo>
                  <a:cubicBezTo>
                    <a:pt x="0" y="2817"/>
                    <a:pt x="72" y="2936"/>
                    <a:pt x="143" y="2936"/>
                  </a:cubicBezTo>
                  <a:lnTo>
                    <a:pt x="1048" y="2936"/>
                  </a:lnTo>
                  <a:lnTo>
                    <a:pt x="1048" y="6794"/>
                  </a:lnTo>
                  <a:lnTo>
                    <a:pt x="3954" y="6794"/>
                  </a:lnTo>
                  <a:lnTo>
                    <a:pt x="3954" y="2936"/>
                  </a:lnTo>
                  <a:lnTo>
                    <a:pt x="4859" y="2936"/>
                  </a:lnTo>
                  <a:cubicBezTo>
                    <a:pt x="4930" y="2936"/>
                    <a:pt x="5002" y="2817"/>
                    <a:pt x="4930" y="2722"/>
                  </a:cubicBezTo>
                  <a:lnTo>
                    <a:pt x="2596" y="54"/>
                  </a:lnTo>
                  <a:cubicBezTo>
                    <a:pt x="2561" y="19"/>
                    <a:pt x="2531" y="1"/>
                    <a:pt x="2501" y="1"/>
                  </a:cubicBezTo>
                  <a:close/>
                </a:path>
              </a:pathLst>
            </a:custGeom>
            <a:solidFill>
              <a:srgbClr val="F3F6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2313;p98"/>
            <p:cNvSpPr/>
            <p:nvPr/>
          </p:nvSpPr>
          <p:spPr>
            <a:xfrm>
              <a:off x="6866184" y="2052865"/>
              <a:ext cx="14222" cy="218007"/>
            </a:xfrm>
            <a:custGeom>
              <a:avLst/>
              <a:gdLst/>
              <a:ahLst/>
              <a:cxnLst/>
              <a:rect l="l" t="t" r="r" b="b"/>
              <a:pathLst>
                <a:path w="477" h="7312" extrusionOk="0">
                  <a:moveTo>
                    <a:pt x="358" y="1"/>
                  </a:moveTo>
                  <a:cubicBezTo>
                    <a:pt x="191" y="1"/>
                    <a:pt x="25" y="144"/>
                    <a:pt x="1" y="334"/>
                  </a:cubicBezTo>
                  <a:lnTo>
                    <a:pt x="1" y="7312"/>
                  </a:lnTo>
                  <a:lnTo>
                    <a:pt x="477" y="7312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DADF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2314;p98"/>
            <p:cNvSpPr/>
            <p:nvPr/>
          </p:nvSpPr>
          <p:spPr>
            <a:xfrm>
              <a:off x="6829988" y="1965178"/>
              <a:ext cx="82379" cy="87716"/>
            </a:xfrm>
            <a:custGeom>
              <a:avLst/>
              <a:gdLst/>
              <a:ahLst/>
              <a:cxnLst/>
              <a:rect l="l" t="t" r="r" b="b"/>
              <a:pathLst>
                <a:path w="2763" h="2942" extrusionOk="0">
                  <a:moveTo>
                    <a:pt x="238" y="1"/>
                  </a:moveTo>
                  <a:cubicBezTo>
                    <a:pt x="209" y="1"/>
                    <a:pt x="179" y="13"/>
                    <a:pt x="143" y="36"/>
                  </a:cubicBezTo>
                  <a:lnTo>
                    <a:pt x="0" y="227"/>
                  </a:lnTo>
                  <a:lnTo>
                    <a:pt x="2239" y="2751"/>
                  </a:lnTo>
                  <a:cubicBezTo>
                    <a:pt x="2286" y="2823"/>
                    <a:pt x="2239" y="2942"/>
                    <a:pt x="2143" y="2942"/>
                  </a:cubicBezTo>
                  <a:lnTo>
                    <a:pt x="2620" y="2942"/>
                  </a:lnTo>
                  <a:cubicBezTo>
                    <a:pt x="2739" y="2942"/>
                    <a:pt x="2763" y="2823"/>
                    <a:pt x="2715" y="2728"/>
                  </a:cubicBezTo>
                  <a:lnTo>
                    <a:pt x="334" y="36"/>
                  </a:lnTo>
                  <a:cubicBezTo>
                    <a:pt x="298" y="13"/>
                    <a:pt x="268" y="1"/>
                    <a:pt x="238" y="1"/>
                  </a:cubicBezTo>
                  <a:close/>
                </a:path>
              </a:pathLst>
            </a:custGeom>
            <a:solidFill>
              <a:srgbClr val="DADF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2315;p98"/>
            <p:cNvSpPr/>
            <p:nvPr/>
          </p:nvSpPr>
          <p:spPr>
            <a:xfrm>
              <a:off x="7008910" y="2155818"/>
              <a:ext cx="14222" cy="115056"/>
            </a:xfrm>
            <a:custGeom>
              <a:avLst/>
              <a:gdLst/>
              <a:ahLst/>
              <a:cxnLst/>
              <a:rect l="l" t="t" r="r" b="b"/>
              <a:pathLst>
                <a:path w="477" h="3859" extrusionOk="0">
                  <a:moveTo>
                    <a:pt x="358" y="1"/>
                  </a:moveTo>
                  <a:cubicBezTo>
                    <a:pt x="167" y="1"/>
                    <a:pt x="0" y="144"/>
                    <a:pt x="0" y="334"/>
                  </a:cubicBezTo>
                  <a:lnTo>
                    <a:pt x="0" y="3859"/>
                  </a:lnTo>
                  <a:lnTo>
                    <a:pt x="477" y="3859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D4DA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2316;p98"/>
            <p:cNvSpPr/>
            <p:nvPr/>
          </p:nvSpPr>
          <p:spPr>
            <a:xfrm>
              <a:off x="6972684" y="2068131"/>
              <a:ext cx="82409" cy="87716"/>
            </a:xfrm>
            <a:custGeom>
              <a:avLst/>
              <a:gdLst/>
              <a:ahLst/>
              <a:cxnLst/>
              <a:rect l="l" t="t" r="r" b="b"/>
              <a:pathLst>
                <a:path w="2764" h="2942" extrusionOk="0">
                  <a:moveTo>
                    <a:pt x="239" y="1"/>
                  </a:moveTo>
                  <a:cubicBezTo>
                    <a:pt x="209" y="1"/>
                    <a:pt x="179" y="13"/>
                    <a:pt x="144" y="37"/>
                  </a:cubicBezTo>
                  <a:lnTo>
                    <a:pt x="1" y="227"/>
                  </a:lnTo>
                  <a:lnTo>
                    <a:pt x="2239" y="2751"/>
                  </a:lnTo>
                  <a:cubicBezTo>
                    <a:pt x="2287" y="2823"/>
                    <a:pt x="2239" y="2942"/>
                    <a:pt x="2144" y="2942"/>
                  </a:cubicBezTo>
                  <a:lnTo>
                    <a:pt x="2620" y="2942"/>
                  </a:lnTo>
                  <a:cubicBezTo>
                    <a:pt x="2716" y="2942"/>
                    <a:pt x="2763" y="2823"/>
                    <a:pt x="2716" y="2728"/>
                  </a:cubicBezTo>
                  <a:lnTo>
                    <a:pt x="334" y="37"/>
                  </a:lnTo>
                  <a:cubicBezTo>
                    <a:pt x="299" y="13"/>
                    <a:pt x="269" y="1"/>
                    <a:pt x="239" y="1"/>
                  </a:cubicBezTo>
                  <a:close/>
                </a:path>
              </a:pathLst>
            </a:custGeom>
            <a:solidFill>
              <a:srgbClr val="D4DA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2317;p98"/>
            <p:cNvSpPr/>
            <p:nvPr/>
          </p:nvSpPr>
          <p:spPr>
            <a:xfrm>
              <a:off x="6758253" y="1922930"/>
              <a:ext cx="302503" cy="355037"/>
            </a:xfrm>
            <a:custGeom>
              <a:avLst/>
              <a:gdLst/>
              <a:ahLst/>
              <a:cxnLst/>
              <a:rect l="l" t="t" r="r" b="b"/>
              <a:pathLst>
                <a:path w="10146" h="11908" extrusionOk="0">
                  <a:moveTo>
                    <a:pt x="2668" y="1644"/>
                  </a:moveTo>
                  <a:lnTo>
                    <a:pt x="4907" y="4168"/>
                  </a:lnTo>
                  <a:lnTo>
                    <a:pt x="4121" y="4168"/>
                  </a:lnTo>
                  <a:cubicBezTo>
                    <a:pt x="4049" y="4168"/>
                    <a:pt x="3954" y="4240"/>
                    <a:pt x="3954" y="4359"/>
                  </a:cubicBezTo>
                  <a:lnTo>
                    <a:pt x="3954" y="11503"/>
                  </a:lnTo>
                  <a:lnTo>
                    <a:pt x="1382" y="11503"/>
                  </a:lnTo>
                  <a:lnTo>
                    <a:pt x="1382" y="4359"/>
                  </a:lnTo>
                  <a:cubicBezTo>
                    <a:pt x="1382" y="4264"/>
                    <a:pt x="1311" y="4168"/>
                    <a:pt x="1215" y="4168"/>
                  </a:cubicBezTo>
                  <a:lnTo>
                    <a:pt x="430" y="4168"/>
                  </a:lnTo>
                  <a:lnTo>
                    <a:pt x="2668" y="1644"/>
                  </a:lnTo>
                  <a:close/>
                  <a:moveTo>
                    <a:pt x="5026" y="1"/>
                  </a:moveTo>
                  <a:cubicBezTo>
                    <a:pt x="4954" y="1"/>
                    <a:pt x="4930" y="48"/>
                    <a:pt x="4883" y="72"/>
                  </a:cubicBezTo>
                  <a:lnTo>
                    <a:pt x="4288" y="763"/>
                  </a:lnTo>
                  <a:cubicBezTo>
                    <a:pt x="4240" y="787"/>
                    <a:pt x="4240" y="810"/>
                    <a:pt x="4240" y="834"/>
                  </a:cubicBezTo>
                  <a:cubicBezTo>
                    <a:pt x="4270" y="954"/>
                    <a:pt x="4347" y="1008"/>
                    <a:pt x="4423" y="1008"/>
                  </a:cubicBezTo>
                  <a:cubicBezTo>
                    <a:pt x="4469" y="1008"/>
                    <a:pt x="4514" y="989"/>
                    <a:pt x="4549" y="953"/>
                  </a:cubicBezTo>
                  <a:lnTo>
                    <a:pt x="5050" y="406"/>
                  </a:lnTo>
                  <a:lnTo>
                    <a:pt x="7288" y="2930"/>
                  </a:lnTo>
                  <a:lnTo>
                    <a:pt x="6502" y="2930"/>
                  </a:lnTo>
                  <a:cubicBezTo>
                    <a:pt x="6431" y="2930"/>
                    <a:pt x="6336" y="3001"/>
                    <a:pt x="6336" y="3097"/>
                  </a:cubicBezTo>
                  <a:lnTo>
                    <a:pt x="6336" y="5883"/>
                  </a:lnTo>
                  <a:lnTo>
                    <a:pt x="4835" y="7550"/>
                  </a:lnTo>
                  <a:cubicBezTo>
                    <a:pt x="4764" y="7621"/>
                    <a:pt x="4764" y="7740"/>
                    <a:pt x="4811" y="7860"/>
                  </a:cubicBezTo>
                  <a:cubicBezTo>
                    <a:pt x="4883" y="7955"/>
                    <a:pt x="4954" y="8026"/>
                    <a:pt x="5073" y="8026"/>
                  </a:cubicBezTo>
                  <a:lnTo>
                    <a:pt x="5835" y="8026"/>
                  </a:lnTo>
                  <a:lnTo>
                    <a:pt x="5835" y="11527"/>
                  </a:lnTo>
                  <a:lnTo>
                    <a:pt x="4311" y="11527"/>
                  </a:lnTo>
                  <a:lnTo>
                    <a:pt x="4311" y="4573"/>
                  </a:lnTo>
                  <a:lnTo>
                    <a:pt x="5026" y="4573"/>
                  </a:lnTo>
                  <a:cubicBezTo>
                    <a:pt x="5145" y="4573"/>
                    <a:pt x="5240" y="4502"/>
                    <a:pt x="5288" y="4406"/>
                  </a:cubicBezTo>
                  <a:cubicBezTo>
                    <a:pt x="5359" y="4287"/>
                    <a:pt x="5312" y="4168"/>
                    <a:pt x="5264" y="4097"/>
                  </a:cubicBezTo>
                  <a:lnTo>
                    <a:pt x="3525" y="2120"/>
                  </a:lnTo>
                  <a:lnTo>
                    <a:pt x="4002" y="1596"/>
                  </a:lnTo>
                  <a:cubicBezTo>
                    <a:pt x="4073" y="1525"/>
                    <a:pt x="4073" y="1430"/>
                    <a:pt x="4002" y="1382"/>
                  </a:cubicBezTo>
                  <a:cubicBezTo>
                    <a:pt x="3978" y="1334"/>
                    <a:pt x="3930" y="1311"/>
                    <a:pt x="3880" y="1311"/>
                  </a:cubicBezTo>
                  <a:cubicBezTo>
                    <a:pt x="3829" y="1311"/>
                    <a:pt x="3775" y="1334"/>
                    <a:pt x="3740" y="1382"/>
                  </a:cubicBezTo>
                  <a:lnTo>
                    <a:pt x="3287" y="1882"/>
                  </a:lnTo>
                  <a:lnTo>
                    <a:pt x="2882" y="1430"/>
                  </a:lnTo>
                  <a:cubicBezTo>
                    <a:pt x="2859" y="1406"/>
                    <a:pt x="2811" y="1382"/>
                    <a:pt x="2787" y="1382"/>
                  </a:cubicBezTo>
                  <a:cubicBezTo>
                    <a:pt x="2740" y="1354"/>
                    <a:pt x="2690" y="1341"/>
                    <a:pt x="2641" y="1341"/>
                  </a:cubicBezTo>
                  <a:cubicBezTo>
                    <a:pt x="2567" y="1341"/>
                    <a:pt x="2497" y="1372"/>
                    <a:pt x="2454" y="1430"/>
                  </a:cubicBezTo>
                  <a:lnTo>
                    <a:pt x="72" y="4121"/>
                  </a:lnTo>
                  <a:cubicBezTo>
                    <a:pt x="1" y="4192"/>
                    <a:pt x="1" y="4335"/>
                    <a:pt x="49" y="4454"/>
                  </a:cubicBezTo>
                  <a:cubicBezTo>
                    <a:pt x="120" y="4526"/>
                    <a:pt x="191" y="4597"/>
                    <a:pt x="310" y="4597"/>
                  </a:cubicBezTo>
                  <a:lnTo>
                    <a:pt x="1025" y="4597"/>
                  </a:lnTo>
                  <a:lnTo>
                    <a:pt x="1025" y="11741"/>
                  </a:lnTo>
                  <a:cubicBezTo>
                    <a:pt x="1025" y="11837"/>
                    <a:pt x="1120" y="11908"/>
                    <a:pt x="1215" y="11908"/>
                  </a:cubicBezTo>
                  <a:lnTo>
                    <a:pt x="8931" y="11908"/>
                  </a:lnTo>
                  <a:cubicBezTo>
                    <a:pt x="9003" y="11908"/>
                    <a:pt x="9098" y="11837"/>
                    <a:pt x="9098" y="11741"/>
                  </a:cubicBezTo>
                  <a:lnTo>
                    <a:pt x="9098" y="10312"/>
                  </a:lnTo>
                  <a:cubicBezTo>
                    <a:pt x="9098" y="10217"/>
                    <a:pt x="9050" y="10170"/>
                    <a:pt x="8955" y="10122"/>
                  </a:cubicBezTo>
                  <a:cubicBezTo>
                    <a:pt x="8943" y="10119"/>
                    <a:pt x="8931" y="10118"/>
                    <a:pt x="8919" y="10118"/>
                  </a:cubicBezTo>
                  <a:cubicBezTo>
                    <a:pt x="8817" y="10118"/>
                    <a:pt x="8741" y="10206"/>
                    <a:pt x="8741" y="10312"/>
                  </a:cubicBezTo>
                  <a:lnTo>
                    <a:pt x="8741" y="11598"/>
                  </a:lnTo>
                  <a:lnTo>
                    <a:pt x="6193" y="11598"/>
                  </a:lnTo>
                  <a:lnTo>
                    <a:pt x="6193" y="7907"/>
                  </a:lnTo>
                  <a:cubicBezTo>
                    <a:pt x="6193" y="7812"/>
                    <a:pt x="6097" y="7717"/>
                    <a:pt x="6002" y="7717"/>
                  </a:cubicBezTo>
                  <a:lnTo>
                    <a:pt x="5192" y="7717"/>
                  </a:lnTo>
                  <a:lnTo>
                    <a:pt x="7431" y="5192"/>
                  </a:lnTo>
                  <a:lnTo>
                    <a:pt x="9670" y="7717"/>
                  </a:lnTo>
                  <a:lnTo>
                    <a:pt x="8884" y="7717"/>
                  </a:lnTo>
                  <a:cubicBezTo>
                    <a:pt x="8812" y="7717"/>
                    <a:pt x="8717" y="7812"/>
                    <a:pt x="8717" y="7907"/>
                  </a:cubicBezTo>
                  <a:lnTo>
                    <a:pt x="8717" y="9503"/>
                  </a:lnTo>
                  <a:cubicBezTo>
                    <a:pt x="8717" y="9598"/>
                    <a:pt x="8765" y="9646"/>
                    <a:pt x="8860" y="9693"/>
                  </a:cubicBezTo>
                  <a:cubicBezTo>
                    <a:pt x="8872" y="9696"/>
                    <a:pt x="8884" y="9697"/>
                    <a:pt x="8896" y="9697"/>
                  </a:cubicBezTo>
                  <a:cubicBezTo>
                    <a:pt x="8998" y="9697"/>
                    <a:pt x="9074" y="9609"/>
                    <a:pt x="9074" y="9503"/>
                  </a:cubicBezTo>
                  <a:lnTo>
                    <a:pt x="9074" y="8050"/>
                  </a:lnTo>
                  <a:lnTo>
                    <a:pt x="9789" y="8050"/>
                  </a:lnTo>
                  <a:cubicBezTo>
                    <a:pt x="9884" y="8050"/>
                    <a:pt x="10003" y="7979"/>
                    <a:pt x="10051" y="7907"/>
                  </a:cubicBezTo>
                  <a:cubicBezTo>
                    <a:pt x="10146" y="7740"/>
                    <a:pt x="10122" y="7598"/>
                    <a:pt x="10027" y="7502"/>
                  </a:cubicBezTo>
                  <a:lnTo>
                    <a:pt x="7645" y="4835"/>
                  </a:lnTo>
                  <a:cubicBezTo>
                    <a:pt x="7622" y="4787"/>
                    <a:pt x="7574" y="4764"/>
                    <a:pt x="7550" y="4764"/>
                  </a:cubicBezTo>
                  <a:cubicBezTo>
                    <a:pt x="7510" y="4748"/>
                    <a:pt x="7468" y="4740"/>
                    <a:pt x="7427" y="4740"/>
                  </a:cubicBezTo>
                  <a:cubicBezTo>
                    <a:pt x="7344" y="4740"/>
                    <a:pt x="7264" y="4772"/>
                    <a:pt x="7217" y="4835"/>
                  </a:cubicBezTo>
                  <a:lnTo>
                    <a:pt x="6693" y="5454"/>
                  </a:lnTo>
                  <a:lnTo>
                    <a:pt x="6693" y="3263"/>
                  </a:lnTo>
                  <a:lnTo>
                    <a:pt x="7407" y="3263"/>
                  </a:lnTo>
                  <a:cubicBezTo>
                    <a:pt x="7526" y="3263"/>
                    <a:pt x="7622" y="3192"/>
                    <a:pt x="7669" y="3097"/>
                  </a:cubicBezTo>
                  <a:cubicBezTo>
                    <a:pt x="7741" y="2978"/>
                    <a:pt x="7693" y="2859"/>
                    <a:pt x="7645" y="2787"/>
                  </a:cubicBezTo>
                  <a:lnTo>
                    <a:pt x="5264" y="96"/>
                  </a:lnTo>
                  <a:cubicBezTo>
                    <a:pt x="5192" y="25"/>
                    <a:pt x="5121" y="1"/>
                    <a:pt x="5050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4"/>
          <a:srcRect l="14403" t="33813" r="7704" b="24217"/>
          <a:stretch>
            <a:fillRect/>
          </a:stretch>
        </p:blipFill>
        <p:spPr>
          <a:xfrm>
            <a:off x="4457794" y="891237"/>
            <a:ext cx="2096688" cy="1506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8471" y="3342124"/>
            <a:ext cx="2185197" cy="1746371"/>
          </a:xfrm>
          <a:prstGeom prst="rect">
            <a:avLst/>
          </a:prstGeom>
        </p:spPr>
      </p:pic>
      <p:grpSp>
        <p:nvGrpSpPr>
          <p:cNvPr id="38" name="Google Shape;18739;p94"/>
          <p:cNvGrpSpPr/>
          <p:nvPr/>
        </p:nvGrpSpPr>
        <p:grpSpPr>
          <a:xfrm>
            <a:off x="5404947" y="3380571"/>
            <a:ext cx="1944396" cy="1722220"/>
            <a:chOff x="2523048" y="1927765"/>
            <a:chExt cx="359291" cy="343175"/>
          </a:xfrm>
        </p:grpSpPr>
        <p:sp>
          <p:nvSpPr>
            <p:cNvPr id="39" name="Google Shape;18740;p94"/>
            <p:cNvSpPr/>
            <p:nvPr/>
          </p:nvSpPr>
          <p:spPr>
            <a:xfrm>
              <a:off x="2664269" y="2187998"/>
              <a:ext cx="58378" cy="53768"/>
            </a:xfrm>
            <a:custGeom>
              <a:avLst/>
              <a:gdLst/>
              <a:ahLst/>
              <a:cxnLst/>
              <a:rect l="l" t="t" r="r" b="b"/>
              <a:pathLst>
                <a:path w="1811" h="1668" extrusionOk="0">
                  <a:moveTo>
                    <a:pt x="1" y="0"/>
                  </a:moveTo>
                  <a:lnTo>
                    <a:pt x="1" y="1667"/>
                  </a:lnTo>
                  <a:lnTo>
                    <a:pt x="1811" y="1667"/>
                  </a:lnTo>
                  <a:lnTo>
                    <a:pt x="1811" y="0"/>
                  </a:lnTo>
                  <a:close/>
                </a:path>
              </a:pathLst>
            </a:custGeom>
            <a:solidFill>
              <a:srgbClr val="E4E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8741;p94"/>
            <p:cNvSpPr/>
            <p:nvPr/>
          </p:nvSpPr>
          <p:spPr>
            <a:xfrm>
              <a:off x="2618238" y="2241734"/>
              <a:ext cx="152020" cy="25369"/>
            </a:xfrm>
            <a:custGeom>
              <a:avLst/>
              <a:gdLst/>
              <a:ahLst/>
              <a:cxnLst/>
              <a:rect l="l" t="t" r="r" b="b"/>
              <a:pathLst>
                <a:path w="4716" h="787" extrusionOk="0">
                  <a:moveTo>
                    <a:pt x="429" y="0"/>
                  </a:moveTo>
                  <a:cubicBezTo>
                    <a:pt x="214" y="0"/>
                    <a:pt x="71" y="191"/>
                    <a:pt x="24" y="358"/>
                  </a:cubicBezTo>
                  <a:cubicBezTo>
                    <a:pt x="0" y="596"/>
                    <a:pt x="191" y="786"/>
                    <a:pt x="429" y="786"/>
                  </a:cubicBezTo>
                  <a:lnTo>
                    <a:pt x="4287" y="786"/>
                  </a:lnTo>
                  <a:cubicBezTo>
                    <a:pt x="4501" y="786"/>
                    <a:pt x="4644" y="619"/>
                    <a:pt x="4668" y="429"/>
                  </a:cubicBezTo>
                  <a:cubicBezTo>
                    <a:pt x="4715" y="191"/>
                    <a:pt x="4525" y="0"/>
                    <a:pt x="4287" y="0"/>
                  </a:cubicBezTo>
                  <a:close/>
                </a:path>
              </a:pathLst>
            </a:custGeom>
            <a:solidFill>
              <a:srgbClr val="C6CD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8742;p94"/>
            <p:cNvSpPr/>
            <p:nvPr/>
          </p:nvSpPr>
          <p:spPr>
            <a:xfrm>
              <a:off x="2728771" y="2241734"/>
              <a:ext cx="41486" cy="25369"/>
            </a:xfrm>
            <a:custGeom>
              <a:avLst/>
              <a:gdLst/>
              <a:ahLst/>
              <a:cxnLst/>
              <a:rect l="l" t="t" r="r" b="b"/>
              <a:pathLst>
                <a:path w="1287" h="787" extrusionOk="0">
                  <a:moveTo>
                    <a:pt x="0" y="0"/>
                  </a:moveTo>
                  <a:cubicBezTo>
                    <a:pt x="215" y="0"/>
                    <a:pt x="381" y="191"/>
                    <a:pt x="381" y="381"/>
                  </a:cubicBezTo>
                  <a:cubicBezTo>
                    <a:pt x="381" y="596"/>
                    <a:pt x="215" y="786"/>
                    <a:pt x="0" y="786"/>
                  </a:cubicBezTo>
                  <a:lnTo>
                    <a:pt x="881" y="786"/>
                  </a:lnTo>
                  <a:cubicBezTo>
                    <a:pt x="1072" y="786"/>
                    <a:pt x="1239" y="619"/>
                    <a:pt x="1239" y="429"/>
                  </a:cubicBezTo>
                  <a:cubicBezTo>
                    <a:pt x="1286" y="191"/>
                    <a:pt x="1096" y="0"/>
                    <a:pt x="858" y="0"/>
                  </a:cubicBezTo>
                  <a:close/>
                </a:path>
              </a:pathLst>
            </a:custGeom>
            <a:solidFill>
              <a:srgbClr val="B0B9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743;p94"/>
            <p:cNvSpPr/>
            <p:nvPr/>
          </p:nvSpPr>
          <p:spPr>
            <a:xfrm>
              <a:off x="2528399" y="1944656"/>
              <a:ext cx="330892" cy="247984"/>
            </a:xfrm>
            <a:custGeom>
              <a:avLst/>
              <a:gdLst/>
              <a:ahLst/>
              <a:cxnLst/>
              <a:rect l="l" t="t" r="r" b="b"/>
              <a:pathLst>
                <a:path w="10265" h="7693" extrusionOk="0">
                  <a:moveTo>
                    <a:pt x="739" y="0"/>
                  </a:moveTo>
                  <a:cubicBezTo>
                    <a:pt x="310" y="0"/>
                    <a:pt x="1" y="310"/>
                    <a:pt x="1" y="738"/>
                  </a:cubicBezTo>
                  <a:lnTo>
                    <a:pt x="1" y="6954"/>
                  </a:lnTo>
                  <a:cubicBezTo>
                    <a:pt x="1" y="7383"/>
                    <a:pt x="310" y="7692"/>
                    <a:pt x="739" y="7692"/>
                  </a:cubicBezTo>
                  <a:lnTo>
                    <a:pt x="9527" y="7692"/>
                  </a:lnTo>
                  <a:cubicBezTo>
                    <a:pt x="9931" y="7692"/>
                    <a:pt x="10265" y="7383"/>
                    <a:pt x="10265" y="6954"/>
                  </a:cubicBezTo>
                  <a:lnTo>
                    <a:pt x="10265" y="5906"/>
                  </a:lnTo>
                  <a:lnTo>
                    <a:pt x="10265" y="5406"/>
                  </a:lnTo>
                  <a:lnTo>
                    <a:pt x="10265" y="738"/>
                  </a:lnTo>
                  <a:cubicBezTo>
                    <a:pt x="10265" y="310"/>
                    <a:pt x="9931" y="0"/>
                    <a:pt x="952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BABB9">
                    <a:shade val="30000"/>
                    <a:satMod val="115000"/>
                  </a:srgbClr>
                </a:gs>
                <a:gs pos="50000">
                  <a:srgbClr val="9BABB9">
                    <a:shade val="67500"/>
                    <a:satMod val="115000"/>
                  </a:srgbClr>
                </a:gs>
                <a:gs pos="100000">
                  <a:srgbClr val="9BABB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8744;p94"/>
            <p:cNvSpPr/>
            <p:nvPr/>
          </p:nvSpPr>
          <p:spPr>
            <a:xfrm>
              <a:off x="2828019" y="1944656"/>
              <a:ext cx="32404" cy="247984"/>
            </a:xfrm>
            <a:custGeom>
              <a:avLst/>
              <a:gdLst/>
              <a:ahLst/>
              <a:cxnLst/>
              <a:rect l="l" t="t" r="r" b="b"/>
              <a:pathLst>
                <a:path w="1620" h="7693" extrusionOk="0">
                  <a:moveTo>
                    <a:pt x="0" y="0"/>
                  </a:moveTo>
                  <a:cubicBezTo>
                    <a:pt x="405" y="0"/>
                    <a:pt x="715" y="310"/>
                    <a:pt x="715" y="738"/>
                  </a:cubicBezTo>
                  <a:lnTo>
                    <a:pt x="715" y="5406"/>
                  </a:lnTo>
                  <a:lnTo>
                    <a:pt x="715" y="5906"/>
                  </a:lnTo>
                  <a:lnTo>
                    <a:pt x="715" y="6954"/>
                  </a:lnTo>
                  <a:cubicBezTo>
                    <a:pt x="715" y="7359"/>
                    <a:pt x="381" y="7692"/>
                    <a:pt x="0" y="7692"/>
                  </a:cubicBezTo>
                  <a:lnTo>
                    <a:pt x="882" y="7692"/>
                  </a:lnTo>
                  <a:cubicBezTo>
                    <a:pt x="1286" y="7692"/>
                    <a:pt x="1620" y="7359"/>
                    <a:pt x="1620" y="6954"/>
                  </a:cubicBezTo>
                  <a:lnTo>
                    <a:pt x="1620" y="5906"/>
                  </a:lnTo>
                  <a:lnTo>
                    <a:pt x="1620" y="5406"/>
                  </a:lnTo>
                  <a:lnTo>
                    <a:pt x="1620" y="738"/>
                  </a:lnTo>
                  <a:cubicBezTo>
                    <a:pt x="1620" y="310"/>
                    <a:pt x="1286" y="0"/>
                    <a:pt x="882" y="0"/>
                  </a:cubicBezTo>
                  <a:close/>
                </a:path>
              </a:pathLst>
            </a:custGeom>
            <a:solidFill>
              <a:srgbClr val="FC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8746;p94"/>
            <p:cNvSpPr/>
            <p:nvPr/>
          </p:nvSpPr>
          <p:spPr>
            <a:xfrm>
              <a:off x="2529172" y="2135036"/>
              <a:ext cx="330119" cy="57604"/>
            </a:xfrm>
            <a:custGeom>
              <a:avLst/>
              <a:gdLst/>
              <a:ahLst/>
              <a:cxnLst/>
              <a:rect l="l" t="t" r="r" b="b"/>
              <a:pathLst>
                <a:path w="10241" h="1787" extrusionOk="0">
                  <a:moveTo>
                    <a:pt x="1" y="0"/>
                  </a:moveTo>
                  <a:lnTo>
                    <a:pt x="1" y="1048"/>
                  </a:lnTo>
                  <a:cubicBezTo>
                    <a:pt x="1" y="1477"/>
                    <a:pt x="334" y="1786"/>
                    <a:pt x="739" y="1786"/>
                  </a:cubicBezTo>
                  <a:lnTo>
                    <a:pt x="9503" y="1786"/>
                  </a:lnTo>
                  <a:cubicBezTo>
                    <a:pt x="9907" y="1786"/>
                    <a:pt x="10241" y="1477"/>
                    <a:pt x="10241" y="1048"/>
                  </a:cubicBezTo>
                  <a:lnTo>
                    <a:pt x="10241" y="0"/>
                  </a:lnTo>
                  <a:close/>
                </a:path>
              </a:pathLst>
            </a:custGeom>
            <a:solidFill>
              <a:srgbClr val="C6CD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8747;p94"/>
            <p:cNvSpPr/>
            <p:nvPr/>
          </p:nvSpPr>
          <p:spPr>
            <a:xfrm>
              <a:off x="2807070" y="2135036"/>
              <a:ext cx="52221" cy="57604"/>
            </a:xfrm>
            <a:custGeom>
              <a:avLst/>
              <a:gdLst/>
              <a:ahLst/>
              <a:cxnLst/>
              <a:rect l="l" t="t" r="r" b="b"/>
              <a:pathLst>
                <a:path w="1620" h="1787" extrusionOk="0">
                  <a:moveTo>
                    <a:pt x="715" y="0"/>
                  </a:moveTo>
                  <a:lnTo>
                    <a:pt x="715" y="1048"/>
                  </a:lnTo>
                  <a:cubicBezTo>
                    <a:pt x="715" y="1477"/>
                    <a:pt x="381" y="1786"/>
                    <a:pt x="0" y="1786"/>
                  </a:cubicBezTo>
                  <a:lnTo>
                    <a:pt x="882" y="1786"/>
                  </a:lnTo>
                  <a:cubicBezTo>
                    <a:pt x="1286" y="1786"/>
                    <a:pt x="1620" y="1477"/>
                    <a:pt x="1620" y="1048"/>
                  </a:cubicBezTo>
                  <a:lnTo>
                    <a:pt x="1620" y="0"/>
                  </a:lnTo>
                  <a:close/>
                </a:path>
              </a:pathLst>
            </a:custGeom>
            <a:solidFill>
              <a:srgbClr val="B0B9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8748;p94"/>
            <p:cNvSpPr/>
            <p:nvPr/>
          </p:nvSpPr>
          <p:spPr>
            <a:xfrm>
              <a:off x="2524563" y="192776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B0B9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8757;p94"/>
            <p:cNvSpPr/>
            <p:nvPr/>
          </p:nvSpPr>
          <p:spPr>
            <a:xfrm>
              <a:off x="2523048" y="1938500"/>
              <a:ext cx="359291" cy="332440"/>
            </a:xfrm>
            <a:custGeom>
              <a:avLst/>
              <a:gdLst/>
              <a:ahLst/>
              <a:cxnLst/>
              <a:rect l="l" t="t" r="r" b="b"/>
              <a:pathLst>
                <a:path w="11146" h="10313" extrusionOk="0">
                  <a:moveTo>
                    <a:pt x="9240" y="2454"/>
                  </a:moveTo>
                  <a:lnTo>
                    <a:pt x="9240" y="4525"/>
                  </a:lnTo>
                  <a:cubicBezTo>
                    <a:pt x="9169" y="4525"/>
                    <a:pt x="9121" y="4525"/>
                    <a:pt x="9050" y="4549"/>
                  </a:cubicBezTo>
                  <a:cubicBezTo>
                    <a:pt x="9002" y="4621"/>
                    <a:pt x="8930" y="4668"/>
                    <a:pt x="8930" y="4763"/>
                  </a:cubicBezTo>
                  <a:lnTo>
                    <a:pt x="8930" y="4787"/>
                  </a:lnTo>
                  <a:lnTo>
                    <a:pt x="6168" y="4787"/>
                  </a:lnTo>
                  <a:lnTo>
                    <a:pt x="6168" y="2454"/>
                  </a:lnTo>
                  <a:close/>
                  <a:moveTo>
                    <a:pt x="9264" y="4954"/>
                  </a:moveTo>
                  <a:lnTo>
                    <a:pt x="10550" y="5907"/>
                  </a:lnTo>
                  <a:lnTo>
                    <a:pt x="9859" y="5907"/>
                  </a:lnTo>
                  <a:cubicBezTo>
                    <a:pt x="9764" y="5907"/>
                    <a:pt x="9716" y="5954"/>
                    <a:pt x="9693" y="6026"/>
                  </a:cubicBezTo>
                  <a:lnTo>
                    <a:pt x="9264" y="6550"/>
                  </a:lnTo>
                  <a:lnTo>
                    <a:pt x="9264" y="4954"/>
                  </a:lnTo>
                  <a:close/>
                  <a:moveTo>
                    <a:pt x="10288" y="6264"/>
                  </a:moveTo>
                  <a:lnTo>
                    <a:pt x="10288" y="7169"/>
                  </a:lnTo>
                  <a:cubicBezTo>
                    <a:pt x="10288" y="7478"/>
                    <a:pt x="10050" y="7740"/>
                    <a:pt x="9716" y="7740"/>
                  </a:cubicBezTo>
                  <a:lnTo>
                    <a:pt x="929" y="7740"/>
                  </a:lnTo>
                  <a:cubicBezTo>
                    <a:pt x="595" y="7740"/>
                    <a:pt x="357" y="7478"/>
                    <a:pt x="357" y="7169"/>
                  </a:cubicBezTo>
                  <a:lnTo>
                    <a:pt x="357" y="6288"/>
                  </a:lnTo>
                  <a:lnTo>
                    <a:pt x="8978" y="6288"/>
                  </a:lnTo>
                  <a:lnTo>
                    <a:pt x="8978" y="6812"/>
                  </a:lnTo>
                  <a:cubicBezTo>
                    <a:pt x="8978" y="6967"/>
                    <a:pt x="9101" y="7062"/>
                    <a:pt x="9225" y="7062"/>
                  </a:cubicBezTo>
                  <a:cubicBezTo>
                    <a:pt x="9291" y="7062"/>
                    <a:pt x="9357" y="7036"/>
                    <a:pt x="9407" y="6978"/>
                  </a:cubicBezTo>
                  <a:lnTo>
                    <a:pt x="9931" y="6264"/>
                  </a:lnTo>
                  <a:close/>
                  <a:moveTo>
                    <a:pt x="6073" y="8074"/>
                  </a:moveTo>
                  <a:lnTo>
                    <a:pt x="6073" y="9264"/>
                  </a:lnTo>
                  <a:lnTo>
                    <a:pt x="4549" y="9264"/>
                  </a:lnTo>
                  <a:lnTo>
                    <a:pt x="4549" y="8074"/>
                  </a:lnTo>
                  <a:close/>
                  <a:moveTo>
                    <a:pt x="2429" y="1"/>
                  </a:moveTo>
                  <a:cubicBezTo>
                    <a:pt x="2215" y="1"/>
                    <a:pt x="2215" y="334"/>
                    <a:pt x="2429" y="334"/>
                  </a:cubicBezTo>
                  <a:lnTo>
                    <a:pt x="9693" y="334"/>
                  </a:lnTo>
                  <a:cubicBezTo>
                    <a:pt x="10002" y="334"/>
                    <a:pt x="10240" y="596"/>
                    <a:pt x="10240" y="906"/>
                  </a:cubicBezTo>
                  <a:lnTo>
                    <a:pt x="10240" y="5240"/>
                  </a:lnTo>
                  <a:lnTo>
                    <a:pt x="9502" y="4716"/>
                  </a:lnTo>
                  <a:lnTo>
                    <a:pt x="9502" y="4668"/>
                  </a:lnTo>
                  <a:lnTo>
                    <a:pt x="9502" y="2287"/>
                  </a:lnTo>
                  <a:cubicBezTo>
                    <a:pt x="9502" y="2192"/>
                    <a:pt x="9454" y="2144"/>
                    <a:pt x="9359" y="2144"/>
                  </a:cubicBezTo>
                  <a:lnTo>
                    <a:pt x="5977" y="2144"/>
                  </a:lnTo>
                  <a:cubicBezTo>
                    <a:pt x="5906" y="2144"/>
                    <a:pt x="5835" y="2192"/>
                    <a:pt x="5835" y="2287"/>
                  </a:cubicBezTo>
                  <a:lnTo>
                    <a:pt x="5835" y="4978"/>
                  </a:lnTo>
                  <a:cubicBezTo>
                    <a:pt x="5835" y="5073"/>
                    <a:pt x="5906" y="5121"/>
                    <a:pt x="5977" y="5121"/>
                  </a:cubicBezTo>
                  <a:lnTo>
                    <a:pt x="8930" y="5121"/>
                  </a:lnTo>
                  <a:lnTo>
                    <a:pt x="8930" y="5954"/>
                  </a:lnTo>
                  <a:lnTo>
                    <a:pt x="333" y="5954"/>
                  </a:lnTo>
                  <a:lnTo>
                    <a:pt x="333" y="929"/>
                  </a:lnTo>
                  <a:cubicBezTo>
                    <a:pt x="333" y="596"/>
                    <a:pt x="595" y="358"/>
                    <a:pt x="905" y="358"/>
                  </a:cubicBezTo>
                  <a:lnTo>
                    <a:pt x="1429" y="358"/>
                  </a:lnTo>
                  <a:cubicBezTo>
                    <a:pt x="1643" y="358"/>
                    <a:pt x="1643" y="24"/>
                    <a:pt x="1429" y="24"/>
                  </a:cubicBezTo>
                  <a:lnTo>
                    <a:pt x="905" y="24"/>
                  </a:lnTo>
                  <a:cubicBezTo>
                    <a:pt x="381" y="24"/>
                    <a:pt x="0" y="453"/>
                    <a:pt x="0" y="929"/>
                  </a:cubicBezTo>
                  <a:lnTo>
                    <a:pt x="0" y="7145"/>
                  </a:lnTo>
                  <a:cubicBezTo>
                    <a:pt x="0" y="7645"/>
                    <a:pt x="381" y="8050"/>
                    <a:pt x="905" y="8050"/>
                  </a:cubicBezTo>
                  <a:lnTo>
                    <a:pt x="4239" y="8050"/>
                  </a:lnTo>
                  <a:lnTo>
                    <a:pt x="4239" y="9241"/>
                  </a:lnTo>
                  <a:lnTo>
                    <a:pt x="3334" y="9241"/>
                  </a:lnTo>
                  <a:cubicBezTo>
                    <a:pt x="2643" y="9241"/>
                    <a:pt x="2643" y="10312"/>
                    <a:pt x="3334" y="10312"/>
                  </a:cubicBezTo>
                  <a:lnTo>
                    <a:pt x="6192" y="10312"/>
                  </a:lnTo>
                  <a:cubicBezTo>
                    <a:pt x="6406" y="10312"/>
                    <a:pt x="6406" y="9979"/>
                    <a:pt x="6192" y="9979"/>
                  </a:cubicBezTo>
                  <a:lnTo>
                    <a:pt x="3358" y="9979"/>
                  </a:lnTo>
                  <a:cubicBezTo>
                    <a:pt x="3096" y="9979"/>
                    <a:pt x="3096" y="9550"/>
                    <a:pt x="3358" y="9550"/>
                  </a:cubicBezTo>
                  <a:lnTo>
                    <a:pt x="7240" y="9550"/>
                  </a:lnTo>
                  <a:cubicBezTo>
                    <a:pt x="7502" y="9550"/>
                    <a:pt x="7502" y="9979"/>
                    <a:pt x="7240" y="9979"/>
                  </a:cubicBezTo>
                  <a:lnTo>
                    <a:pt x="7144" y="9979"/>
                  </a:lnTo>
                  <a:cubicBezTo>
                    <a:pt x="6930" y="9979"/>
                    <a:pt x="6930" y="10312"/>
                    <a:pt x="7144" y="10312"/>
                  </a:cubicBezTo>
                  <a:lnTo>
                    <a:pt x="7263" y="10312"/>
                  </a:lnTo>
                  <a:cubicBezTo>
                    <a:pt x="7954" y="10312"/>
                    <a:pt x="7954" y="9241"/>
                    <a:pt x="7263" y="9241"/>
                  </a:cubicBezTo>
                  <a:lnTo>
                    <a:pt x="6406" y="9241"/>
                  </a:lnTo>
                  <a:lnTo>
                    <a:pt x="6406" y="8050"/>
                  </a:lnTo>
                  <a:lnTo>
                    <a:pt x="9693" y="8050"/>
                  </a:lnTo>
                  <a:cubicBezTo>
                    <a:pt x="10193" y="8050"/>
                    <a:pt x="10574" y="7645"/>
                    <a:pt x="10574" y="7145"/>
                  </a:cubicBezTo>
                  <a:lnTo>
                    <a:pt x="10574" y="6192"/>
                  </a:lnTo>
                  <a:lnTo>
                    <a:pt x="10788" y="6192"/>
                  </a:lnTo>
                  <a:cubicBezTo>
                    <a:pt x="11050" y="6192"/>
                    <a:pt x="11145" y="5907"/>
                    <a:pt x="10955" y="5740"/>
                  </a:cubicBezTo>
                  <a:lnTo>
                    <a:pt x="10597" y="5478"/>
                  </a:lnTo>
                  <a:lnTo>
                    <a:pt x="10597" y="906"/>
                  </a:lnTo>
                  <a:cubicBezTo>
                    <a:pt x="10597" y="382"/>
                    <a:pt x="10216" y="1"/>
                    <a:pt x="9716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8749;p94"/>
            <p:cNvSpPr/>
            <p:nvPr/>
          </p:nvSpPr>
          <p:spPr>
            <a:xfrm>
              <a:off x="2820181" y="2091069"/>
              <a:ext cx="58378" cy="69466"/>
            </a:xfrm>
            <a:custGeom>
              <a:avLst/>
              <a:gdLst/>
              <a:ahLst/>
              <a:cxnLst/>
              <a:rect l="l" t="t" r="r" b="b"/>
              <a:pathLst>
                <a:path w="1811" h="2155" extrusionOk="0">
                  <a:moveTo>
                    <a:pt x="91" y="1"/>
                  </a:moveTo>
                  <a:cubicBezTo>
                    <a:pt x="48" y="1"/>
                    <a:pt x="18" y="23"/>
                    <a:pt x="0" y="58"/>
                  </a:cubicBezTo>
                  <a:lnTo>
                    <a:pt x="0" y="2082"/>
                  </a:lnTo>
                  <a:cubicBezTo>
                    <a:pt x="0" y="2128"/>
                    <a:pt x="40" y="2154"/>
                    <a:pt x="81" y="2154"/>
                  </a:cubicBezTo>
                  <a:cubicBezTo>
                    <a:pt x="103" y="2154"/>
                    <a:pt x="126" y="2147"/>
                    <a:pt x="143" y="2130"/>
                  </a:cubicBezTo>
                  <a:lnTo>
                    <a:pt x="667" y="1391"/>
                  </a:lnTo>
                  <a:cubicBezTo>
                    <a:pt x="667" y="1391"/>
                    <a:pt x="691" y="1368"/>
                    <a:pt x="738" y="1368"/>
                  </a:cubicBezTo>
                  <a:lnTo>
                    <a:pt x="1691" y="1368"/>
                  </a:lnTo>
                  <a:cubicBezTo>
                    <a:pt x="1786" y="1368"/>
                    <a:pt x="1810" y="1249"/>
                    <a:pt x="1739" y="1201"/>
                  </a:cubicBezTo>
                  <a:lnTo>
                    <a:pt x="143" y="10"/>
                  </a:lnTo>
                  <a:cubicBezTo>
                    <a:pt x="124" y="4"/>
                    <a:pt x="106" y="1"/>
                    <a:pt x="91" y="1"/>
                  </a:cubicBezTo>
                  <a:close/>
                </a:path>
              </a:pathLst>
            </a:custGeom>
            <a:solidFill>
              <a:srgbClr val="919E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5123270" y="3484022"/>
            <a:ext cx="16662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ДЕЛОВАЯ ИГРА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мечты»</a:t>
            </a:r>
          </a:p>
        </p:txBody>
      </p:sp>
      <p:pic>
        <p:nvPicPr>
          <p:cNvPr id="59" name="Picture 2" descr="https://for-teacher.ru/edu/data/img/pic-0230eo31vy-004.png"/>
          <p:cNvPicPr>
            <a:picLocks noChangeAspect="1" noChangeArrowheads="1"/>
          </p:cNvPicPr>
          <p:nvPr/>
        </p:nvPicPr>
        <p:blipFill rotWithShape="1">
          <a:blip r:embed="rId6"/>
          <a:srcRect l="5282" t="9042" r="8639" b="11093"/>
          <a:stretch/>
        </p:blipFill>
        <p:spPr bwMode="auto">
          <a:xfrm>
            <a:off x="6453256" y="3816677"/>
            <a:ext cx="579062" cy="385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0" name="TextBox 59"/>
          <p:cNvSpPr txBox="1"/>
          <p:nvPr/>
        </p:nvSpPr>
        <p:spPr>
          <a:xfrm>
            <a:off x="5366691" y="4401594"/>
            <a:ext cx="16662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ШкИБ</a:t>
            </a: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755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8964" y="2747471"/>
            <a:ext cx="3131376" cy="205960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" y="822960"/>
            <a:ext cx="4003780" cy="400378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480560" y="1385465"/>
            <a:ext cx="3535106" cy="83099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дидактические игры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548146"/>
            <a:ext cx="9144000" cy="517862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Главными учителями финансовой грамотности остаются родители! 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060" y="123338"/>
            <a:ext cx="4003780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финансовая грамотность младших школьников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13220" y="3093743"/>
            <a:ext cx="2247900" cy="707886"/>
          </a:xfrm>
          <a:prstGeom prst="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родители</a:t>
            </a:r>
          </a:p>
        </p:txBody>
      </p:sp>
    </p:spTree>
  </p:cSld>
  <p:clrMapOvr>
    <a:masterClrMapping/>
  </p:clrMapOvr>
  <p:transition spd="slow" advClick="0" advTm="5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5"/>
          <a:stretch/>
        </p:blipFill>
        <p:spPr>
          <a:xfrm>
            <a:off x="725409" y="2759121"/>
            <a:ext cx="2497851" cy="237682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2050" y="161039"/>
            <a:ext cx="6525800" cy="511813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финансовых задач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Google Shape;3508;p79"/>
          <p:cNvSpPr/>
          <p:nvPr/>
        </p:nvSpPr>
        <p:spPr>
          <a:xfrm rot="1060593" flipH="1">
            <a:off x="2282787" y="2024568"/>
            <a:ext cx="1700486" cy="1166666"/>
          </a:xfrm>
          <a:custGeom>
            <a:avLst/>
            <a:gdLst/>
            <a:ahLst/>
            <a:cxnLst/>
            <a:rect l="l" t="t" r="r" b="b"/>
            <a:pathLst>
              <a:path w="16269" h="9064" extrusionOk="0">
                <a:moveTo>
                  <a:pt x="428" y="0"/>
                </a:moveTo>
                <a:cubicBezTo>
                  <a:pt x="193" y="0"/>
                  <a:pt x="2" y="191"/>
                  <a:pt x="2" y="428"/>
                </a:cubicBezTo>
                <a:lnTo>
                  <a:pt x="2" y="6900"/>
                </a:lnTo>
                <a:cubicBezTo>
                  <a:pt x="1" y="7136"/>
                  <a:pt x="193" y="7328"/>
                  <a:pt x="428" y="7328"/>
                </a:cubicBezTo>
                <a:lnTo>
                  <a:pt x="12834" y="7328"/>
                </a:lnTo>
                <a:lnTo>
                  <a:pt x="13836" y="9064"/>
                </a:lnTo>
                <a:lnTo>
                  <a:pt x="14839" y="7328"/>
                </a:lnTo>
                <a:lnTo>
                  <a:pt x="15839" y="7328"/>
                </a:lnTo>
                <a:cubicBezTo>
                  <a:pt x="16076" y="7328"/>
                  <a:pt x="16269" y="7137"/>
                  <a:pt x="16269" y="6900"/>
                </a:cubicBezTo>
                <a:lnTo>
                  <a:pt x="16269" y="428"/>
                </a:lnTo>
                <a:cubicBezTo>
                  <a:pt x="16267" y="191"/>
                  <a:pt x="16076" y="0"/>
                  <a:pt x="15839" y="0"/>
                </a:cubicBez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Мама, что такое семейный бюджет?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Google Shape;3508;p79"/>
          <p:cNvSpPr/>
          <p:nvPr/>
        </p:nvSpPr>
        <p:spPr>
          <a:xfrm rot="20500471">
            <a:off x="173253" y="2039655"/>
            <a:ext cx="1790200" cy="1014756"/>
          </a:xfrm>
          <a:custGeom>
            <a:avLst/>
            <a:gdLst/>
            <a:ahLst/>
            <a:cxnLst/>
            <a:rect l="l" t="t" r="r" b="b"/>
            <a:pathLst>
              <a:path w="16269" h="9064" extrusionOk="0">
                <a:moveTo>
                  <a:pt x="428" y="0"/>
                </a:moveTo>
                <a:cubicBezTo>
                  <a:pt x="193" y="0"/>
                  <a:pt x="2" y="191"/>
                  <a:pt x="2" y="428"/>
                </a:cubicBezTo>
                <a:lnTo>
                  <a:pt x="2" y="6900"/>
                </a:lnTo>
                <a:cubicBezTo>
                  <a:pt x="1" y="7136"/>
                  <a:pt x="193" y="7328"/>
                  <a:pt x="428" y="7328"/>
                </a:cubicBezTo>
                <a:lnTo>
                  <a:pt x="12834" y="7328"/>
                </a:lnTo>
                <a:lnTo>
                  <a:pt x="13836" y="9064"/>
                </a:lnTo>
                <a:lnTo>
                  <a:pt x="14839" y="7328"/>
                </a:lnTo>
                <a:lnTo>
                  <a:pt x="15839" y="7328"/>
                </a:lnTo>
                <a:cubicBezTo>
                  <a:pt x="16076" y="7328"/>
                  <a:pt x="16269" y="7137"/>
                  <a:pt x="16269" y="6900"/>
                </a:cubicBezTo>
                <a:lnTo>
                  <a:pt x="16269" y="428"/>
                </a:lnTo>
                <a:cubicBezTo>
                  <a:pt x="16267" y="191"/>
                  <a:pt x="16076" y="0"/>
                  <a:pt x="15839" y="0"/>
                </a:cubicBezTo>
                <a:close/>
              </a:path>
            </a:pathLst>
          </a:cu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Давай разберемся вместе!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8051"/>
          <a:stretch/>
        </p:blipFill>
        <p:spPr>
          <a:xfrm>
            <a:off x="7002065" y="142257"/>
            <a:ext cx="1946288" cy="2386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6672"/>
          <a:stretch/>
        </p:blipFill>
        <p:spPr>
          <a:xfrm>
            <a:off x="5617744" y="1147429"/>
            <a:ext cx="1974345" cy="2456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Рисунок 62" descr="D:\ШКИБ 2025\МЕДИАСТУДИЯ\СТЕНД Финансовая грамотность\K33dm7cSisI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73" t="1872" r="-22346"/>
          <a:stretch/>
        </p:blipFill>
        <p:spPr bwMode="auto">
          <a:xfrm>
            <a:off x="6954912" y="2776924"/>
            <a:ext cx="2385060" cy="2284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" name="Рисунок 63" descr="C:\Users\Александра\Desktop\БЮДЖЕТ\Новая папка\Настольная игра 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128" y="2896757"/>
            <a:ext cx="2459984" cy="2101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5" name="Google Shape;8661;p86"/>
          <p:cNvGrpSpPr/>
          <p:nvPr/>
        </p:nvGrpSpPr>
        <p:grpSpPr>
          <a:xfrm>
            <a:off x="1481636" y="1045042"/>
            <a:ext cx="1430357" cy="927555"/>
            <a:chOff x="3900804" y="1547918"/>
            <a:chExt cx="411550" cy="337748"/>
          </a:xfrm>
        </p:grpSpPr>
        <p:sp>
          <p:nvSpPr>
            <p:cNvPr id="66" name="Google Shape;8662;p86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rgbClr val="B4C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663;p86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rgbClr val="C6D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664;p86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665;p86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rgbClr val="B8C6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666;p86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rgbClr val="CDD7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667;p86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DEE5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668;p86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2142;p62"/>
          <p:cNvSpPr/>
          <p:nvPr/>
        </p:nvSpPr>
        <p:spPr>
          <a:xfrm rot="2847426">
            <a:off x="2317244" y="1214970"/>
            <a:ext cx="376097" cy="438512"/>
          </a:xfrm>
          <a:custGeom>
            <a:avLst/>
            <a:gdLst/>
            <a:ahLst/>
            <a:cxnLst/>
            <a:rect l="l" t="t" r="r" b="b"/>
            <a:pathLst>
              <a:path w="1808" h="2018" extrusionOk="0">
                <a:moveTo>
                  <a:pt x="488" y="1"/>
                </a:moveTo>
                <a:cubicBezTo>
                  <a:pt x="202" y="1"/>
                  <a:pt x="1" y="340"/>
                  <a:pt x="31" y="679"/>
                </a:cubicBezTo>
                <a:cubicBezTo>
                  <a:pt x="41" y="761"/>
                  <a:pt x="99" y="797"/>
                  <a:pt x="161" y="797"/>
                </a:cubicBezTo>
                <a:cubicBezTo>
                  <a:pt x="245" y="797"/>
                  <a:pt x="336" y="730"/>
                  <a:pt x="322" y="622"/>
                </a:cubicBezTo>
                <a:cubicBezTo>
                  <a:pt x="289" y="454"/>
                  <a:pt x="337" y="371"/>
                  <a:pt x="464" y="371"/>
                </a:cubicBezTo>
                <a:cubicBezTo>
                  <a:pt x="520" y="371"/>
                  <a:pt x="592" y="388"/>
                  <a:pt x="679" y="420"/>
                </a:cubicBezTo>
                <a:cubicBezTo>
                  <a:pt x="743" y="542"/>
                  <a:pt x="768" y="679"/>
                  <a:pt x="752" y="817"/>
                </a:cubicBezTo>
                <a:cubicBezTo>
                  <a:pt x="752" y="922"/>
                  <a:pt x="735" y="1027"/>
                  <a:pt x="719" y="1125"/>
                </a:cubicBezTo>
                <a:cubicBezTo>
                  <a:pt x="679" y="1376"/>
                  <a:pt x="630" y="1610"/>
                  <a:pt x="598" y="1861"/>
                </a:cubicBezTo>
                <a:cubicBezTo>
                  <a:pt x="591" y="1949"/>
                  <a:pt x="663" y="2018"/>
                  <a:pt x="744" y="2018"/>
                </a:cubicBezTo>
                <a:cubicBezTo>
                  <a:pt x="768" y="2018"/>
                  <a:pt x="793" y="2012"/>
                  <a:pt x="816" y="1999"/>
                </a:cubicBezTo>
                <a:cubicBezTo>
                  <a:pt x="1116" y="1837"/>
                  <a:pt x="1399" y="1659"/>
                  <a:pt x="1683" y="1465"/>
                </a:cubicBezTo>
                <a:cubicBezTo>
                  <a:pt x="1808" y="1379"/>
                  <a:pt x="1697" y="1218"/>
                  <a:pt x="1568" y="1218"/>
                </a:cubicBezTo>
                <a:cubicBezTo>
                  <a:pt x="1539" y="1218"/>
                  <a:pt x="1509" y="1226"/>
                  <a:pt x="1480" y="1246"/>
                </a:cubicBezTo>
                <a:cubicBezTo>
                  <a:pt x="1310" y="1359"/>
                  <a:pt x="1132" y="1473"/>
                  <a:pt x="946" y="1578"/>
                </a:cubicBezTo>
                <a:cubicBezTo>
                  <a:pt x="1051" y="1084"/>
                  <a:pt x="1213" y="452"/>
                  <a:pt x="800" y="129"/>
                </a:cubicBezTo>
                <a:cubicBezTo>
                  <a:pt x="690" y="39"/>
                  <a:pt x="584" y="1"/>
                  <a:pt x="488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" name="Google Shape;7019;p84"/>
          <p:cNvGrpSpPr/>
          <p:nvPr/>
        </p:nvGrpSpPr>
        <p:grpSpPr>
          <a:xfrm rot="535442">
            <a:off x="2875503" y="1472268"/>
            <a:ext cx="2627453" cy="888468"/>
            <a:chOff x="238125" y="1725700"/>
            <a:chExt cx="7139025" cy="2260325"/>
          </a:xfrm>
        </p:grpSpPr>
        <p:sp>
          <p:nvSpPr>
            <p:cNvPr id="82" name="Google Shape;7020;p84"/>
            <p:cNvSpPr/>
            <p:nvPr/>
          </p:nvSpPr>
          <p:spPr>
            <a:xfrm>
              <a:off x="238125" y="1741950"/>
              <a:ext cx="6506150" cy="2228050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solidFill>
              <a:srgbClr val="E3E9ED">
                <a:alpha val="43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7021;p84"/>
            <p:cNvSpPr/>
            <p:nvPr/>
          </p:nvSpPr>
          <p:spPr>
            <a:xfrm>
              <a:off x="2480475" y="2435950"/>
              <a:ext cx="438500" cy="841400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7022;p84"/>
            <p:cNvSpPr/>
            <p:nvPr/>
          </p:nvSpPr>
          <p:spPr>
            <a:xfrm>
              <a:off x="3663250" y="2219875"/>
              <a:ext cx="607450" cy="1272525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7023;p84"/>
            <p:cNvSpPr/>
            <p:nvPr/>
          </p:nvSpPr>
          <p:spPr>
            <a:xfrm>
              <a:off x="4999700" y="1973525"/>
              <a:ext cx="820500" cy="1764350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7024;p84"/>
            <p:cNvSpPr/>
            <p:nvPr/>
          </p:nvSpPr>
          <p:spPr>
            <a:xfrm>
              <a:off x="6838275" y="1725700"/>
              <a:ext cx="150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7025;p84"/>
            <p:cNvSpPr/>
            <p:nvPr/>
          </p:nvSpPr>
          <p:spPr>
            <a:xfrm>
              <a:off x="6838400" y="398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7026;p84"/>
            <p:cNvSpPr/>
            <p:nvPr/>
          </p:nvSpPr>
          <p:spPr>
            <a:xfrm>
              <a:off x="6744250" y="3969975"/>
              <a:ext cx="94175" cy="16050"/>
            </a:xfrm>
            <a:custGeom>
              <a:avLst/>
              <a:gdLst/>
              <a:ahLst/>
              <a:cxnLst/>
              <a:rect l="l" t="t" r="r" b="b"/>
              <a:pathLst>
                <a:path w="3767" h="642" extrusionOk="0">
                  <a:moveTo>
                    <a:pt x="1" y="0"/>
                  </a:moveTo>
                  <a:lnTo>
                    <a:pt x="1" y="0"/>
                  </a:lnTo>
                  <a:cubicBezTo>
                    <a:pt x="1190" y="425"/>
                    <a:pt x="2415" y="642"/>
                    <a:pt x="3662" y="642"/>
                  </a:cubicBezTo>
                  <a:lnTo>
                    <a:pt x="3766" y="64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7027;p84"/>
            <p:cNvSpPr/>
            <p:nvPr/>
          </p:nvSpPr>
          <p:spPr>
            <a:xfrm>
              <a:off x="6744250" y="1725700"/>
              <a:ext cx="94050" cy="16175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7028;p84"/>
            <p:cNvSpPr/>
            <p:nvPr/>
          </p:nvSpPr>
          <p:spPr>
            <a:xfrm>
              <a:off x="6294575" y="1725700"/>
              <a:ext cx="1082575" cy="2260225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7029;p84"/>
            <p:cNvSpPr/>
            <p:nvPr/>
          </p:nvSpPr>
          <p:spPr>
            <a:xfrm>
              <a:off x="1511625" y="2613375"/>
              <a:ext cx="292400" cy="484275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7889;p85"/>
          <p:cNvGrpSpPr/>
          <p:nvPr/>
        </p:nvGrpSpPr>
        <p:grpSpPr>
          <a:xfrm>
            <a:off x="5977299" y="4409024"/>
            <a:ext cx="780551" cy="574018"/>
            <a:chOff x="5197967" y="3714018"/>
            <a:chExt cx="386455" cy="287569"/>
          </a:xfrm>
        </p:grpSpPr>
        <p:sp>
          <p:nvSpPr>
            <p:cNvPr id="93" name="Google Shape;7890;p85"/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rgbClr val="A5B8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7891;p85"/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892;p85"/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893;p85"/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300" y="4324635"/>
            <a:ext cx="836116" cy="81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Рисунок 5" descr="Picture background"/>
          <p:cNvPicPr>
            <a:picLocks noChangeAspect="1" noChangeArrowheads="1"/>
          </p:cNvPicPr>
          <p:nvPr/>
        </p:nvPicPr>
        <p:blipFill>
          <a:blip r:embed="rId10"/>
          <a:srcRect l="17386" t="-841" r="15118" b="1402"/>
          <a:stretch>
            <a:fillRect/>
          </a:stretch>
        </p:blipFill>
        <p:spPr bwMode="auto">
          <a:xfrm>
            <a:off x="3475892" y="4293468"/>
            <a:ext cx="782336" cy="767883"/>
          </a:xfrm>
          <a:prstGeom prst="rect">
            <a:avLst/>
          </a:prstGeom>
          <a:noFill/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1" t="2159" r="2291" b="2042"/>
          <a:stretch/>
        </p:blipFill>
        <p:spPr bwMode="auto">
          <a:xfrm>
            <a:off x="1668401" y="1067897"/>
            <a:ext cx="492994" cy="69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373245"/>
      </p:ext>
    </p:extLst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83C6~1\AppData\Local\Temp\Rar$DIa2028.25357\Речевые сердечки _page-000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5084" y="270884"/>
            <a:ext cx="6110049" cy="4319289"/>
          </a:xfrm>
          <a:prstGeom prst="rect">
            <a:avLst/>
          </a:prstGeom>
          <a:noFill/>
        </p:spPr>
      </p:pic>
      <p:grpSp>
        <p:nvGrpSpPr>
          <p:cNvPr id="4" name="Google Shape;1397;p38"/>
          <p:cNvGrpSpPr/>
          <p:nvPr/>
        </p:nvGrpSpPr>
        <p:grpSpPr>
          <a:xfrm>
            <a:off x="892109" y="3708727"/>
            <a:ext cx="1029100" cy="1204975"/>
            <a:chOff x="1340363" y="3317850"/>
            <a:chExt cx="1029100" cy="1204975"/>
          </a:xfrm>
        </p:grpSpPr>
        <p:sp>
          <p:nvSpPr>
            <p:cNvPr id="5" name="Google Shape;1398;p38"/>
            <p:cNvSpPr/>
            <p:nvPr/>
          </p:nvSpPr>
          <p:spPr>
            <a:xfrm>
              <a:off x="1340363" y="3423100"/>
              <a:ext cx="1029100" cy="1099725"/>
            </a:xfrm>
            <a:custGeom>
              <a:avLst/>
              <a:gdLst/>
              <a:ahLst/>
              <a:cxnLst/>
              <a:rect l="l" t="t" r="r" b="b"/>
              <a:pathLst>
                <a:path w="41164" h="43989" extrusionOk="0">
                  <a:moveTo>
                    <a:pt x="15965" y="1"/>
                  </a:moveTo>
                  <a:cubicBezTo>
                    <a:pt x="13710" y="1"/>
                    <a:pt x="11496" y="510"/>
                    <a:pt x="9472" y="1633"/>
                  </a:cubicBezTo>
                  <a:cubicBezTo>
                    <a:pt x="8160" y="2359"/>
                    <a:pt x="6922" y="3344"/>
                    <a:pt x="5808" y="4616"/>
                  </a:cubicBezTo>
                  <a:cubicBezTo>
                    <a:pt x="834" y="10276"/>
                    <a:pt x="1" y="18570"/>
                    <a:pt x="1433" y="25545"/>
                  </a:cubicBezTo>
                  <a:cubicBezTo>
                    <a:pt x="2190" y="29222"/>
                    <a:pt x="3476" y="32796"/>
                    <a:pt x="4881" y="36266"/>
                  </a:cubicBezTo>
                  <a:cubicBezTo>
                    <a:pt x="6536" y="40336"/>
                    <a:pt x="8118" y="43989"/>
                    <a:pt x="12900" y="43989"/>
                  </a:cubicBezTo>
                  <a:cubicBezTo>
                    <a:pt x="13183" y="43989"/>
                    <a:pt x="13479" y="43976"/>
                    <a:pt x="13786" y="43949"/>
                  </a:cubicBezTo>
                  <a:cubicBezTo>
                    <a:pt x="20603" y="43365"/>
                    <a:pt x="27039" y="40483"/>
                    <a:pt x="33032" y="37157"/>
                  </a:cubicBezTo>
                  <a:cubicBezTo>
                    <a:pt x="33955" y="36646"/>
                    <a:pt x="34905" y="36088"/>
                    <a:pt x="35813" y="35474"/>
                  </a:cubicBezTo>
                  <a:cubicBezTo>
                    <a:pt x="38697" y="33517"/>
                    <a:pt x="41164" y="30954"/>
                    <a:pt x="40979" y="27277"/>
                  </a:cubicBezTo>
                  <a:cubicBezTo>
                    <a:pt x="40877" y="25269"/>
                    <a:pt x="40151" y="23361"/>
                    <a:pt x="39393" y="21509"/>
                  </a:cubicBezTo>
                  <a:cubicBezTo>
                    <a:pt x="36365" y="14090"/>
                    <a:pt x="32415" y="6878"/>
                    <a:pt x="25219" y="2680"/>
                  </a:cubicBezTo>
                  <a:cubicBezTo>
                    <a:pt x="22316" y="986"/>
                    <a:pt x="19100" y="1"/>
                    <a:pt x="15965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399;p38"/>
            <p:cNvSpPr/>
            <p:nvPr/>
          </p:nvSpPr>
          <p:spPr>
            <a:xfrm>
              <a:off x="1504138" y="3317850"/>
              <a:ext cx="259100" cy="233225"/>
            </a:xfrm>
            <a:custGeom>
              <a:avLst/>
              <a:gdLst/>
              <a:ahLst/>
              <a:cxnLst/>
              <a:rect l="l" t="t" r="r" b="b"/>
              <a:pathLst>
                <a:path w="10364" h="9329" extrusionOk="0">
                  <a:moveTo>
                    <a:pt x="4849" y="1"/>
                  </a:moveTo>
                  <a:cubicBezTo>
                    <a:pt x="4454" y="1"/>
                    <a:pt x="4054" y="62"/>
                    <a:pt x="3661" y="194"/>
                  </a:cubicBezTo>
                  <a:cubicBezTo>
                    <a:pt x="1" y="1412"/>
                    <a:pt x="642" y="6202"/>
                    <a:pt x="2007" y="8889"/>
                  </a:cubicBezTo>
                  <a:cubicBezTo>
                    <a:pt x="2164" y="9198"/>
                    <a:pt x="2447" y="9329"/>
                    <a:pt x="2725" y="9329"/>
                  </a:cubicBezTo>
                  <a:cubicBezTo>
                    <a:pt x="3229" y="9329"/>
                    <a:pt x="3719" y="8903"/>
                    <a:pt x="3432" y="8338"/>
                  </a:cubicBezTo>
                  <a:cubicBezTo>
                    <a:pt x="2493" y="6492"/>
                    <a:pt x="1408" y="2494"/>
                    <a:pt x="4212" y="1617"/>
                  </a:cubicBezTo>
                  <a:cubicBezTo>
                    <a:pt x="4496" y="1528"/>
                    <a:pt x="4764" y="1487"/>
                    <a:pt x="5015" y="1487"/>
                  </a:cubicBezTo>
                  <a:cubicBezTo>
                    <a:pt x="7297" y="1487"/>
                    <a:pt x="8308" y="4856"/>
                    <a:pt x="8781" y="6624"/>
                  </a:cubicBezTo>
                  <a:cubicBezTo>
                    <a:pt x="8872" y="6969"/>
                    <a:pt x="9119" y="7114"/>
                    <a:pt x="9383" y="7114"/>
                  </a:cubicBezTo>
                  <a:cubicBezTo>
                    <a:pt x="9846" y="7114"/>
                    <a:pt x="10363" y="6669"/>
                    <a:pt x="10204" y="6072"/>
                  </a:cubicBezTo>
                  <a:cubicBezTo>
                    <a:pt x="9738" y="4319"/>
                    <a:pt x="9197" y="2529"/>
                    <a:pt x="7838" y="1250"/>
                  </a:cubicBezTo>
                  <a:cubicBezTo>
                    <a:pt x="7015" y="477"/>
                    <a:pt x="5948" y="1"/>
                    <a:pt x="484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00;p38"/>
            <p:cNvSpPr/>
            <p:nvPr/>
          </p:nvSpPr>
          <p:spPr>
            <a:xfrm>
              <a:off x="1365488" y="3403850"/>
              <a:ext cx="714500" cy="634125"/>
            </a:xfrm>
            <a:custGeom>
              <a:avLst/>
              <a:gdLst/>
              <a:ahLst/>
              <a:cxnLst/>
              <a:rect l="l" t="t" r="r" b="b"/>
              <a:pathLst>
                <a:path w="28580" h="25365" extrusionOk="0">
                  <a:moveTo>
                    <a:pt x="17433" y="1"/>
                  </a:moveTo>
                  <a:cubicBezTo>
                    <a:pt x="17107" y="1"/>
                    <a:pt x="16772" y="14"/>
                    <a:pt x="16430" y="39"/>
                  </a:cubicBezTo>
                  <a:cubicBezTo>
                    <a:pt x="12010" y="355"/>
                    <a:pt x="6435" y="2709"/>
                    <a:pt x="3900" y="5471"/>
                  </a:cubicBezTo>
                  <a:cubicBezTo>
                    <a:pt x="3699" y="5689"/>
                    <a:pt x="3515" y="5919"/>
                    <a:pt x="3341" y="6158"/>
                  </a:cubicBezTo>
                  <a:cubicBezTo>
                    <a:pt x="3094" y="6507"/>
                    <a:pt x="2866" y="6867"/>
                    <a:pt x="2656" y="7238"/>
                  </a:cubicBezTo>
                  <a:cubicBezTo>
                    <a:pt x="1" y="11905"/>
                    <a:pt x="141" y="18284"/>
                    <a:pt x="1834" y="22452"/>
                  </a:cubicBezTo>
                  <a:cubicBezTo>
                    <a:pt x="2219" y="23397"/>
                    <a:pt x="2729" y="24340"/>
                    <a:pt x="3681" y="24879"/>
                  </a:cubicBezTo>
                  <a:cubicBezTo>
                    <a:pt x="4303" y="25228"/>
                    <a:pt x="5026" y="25364"/>
                    <a:pt x="5796" y="25364"/>
                  </a:cubicBezTo>
                  <a:cubicBezTo>
                    <a:pt x="7139" y="25364"/>
                    <a:pt x="8628" y="24951"/>
                    <a:pt x="9978" y="24528"/>
                  </a:cubicBezTo>
                  <a:cubicBezTo>
                    <a:pt x="11390" y="24084"/>
                    <a:pt x="12804" y="23638"/>
                    <a:pt x="14217" y="23200"/>
                  </a:cubicBezTo>
                  <a:cubicBezTo>
                    <a:pt x="16128" y="22598"/>
                    <a:pt x="18038" y="21999"/>
                    <a:pt x="19947" y="21402"/>
                  </a:cubicBezTo>
                  <a:cubicBezTo>
                    <a:pt x="23043" y="20431"/>
                    <a:pt x="26578" y="19103"/>
                    <a:pt x="27775" y="16448"/>
                  </a:cubicBezTo>
                  <a:cubicBezTo>
                    <a:pt x="28579" y="14663"/>
                    <a:pt x="28037" y="12808"/>
                    <a:pt x="27406" y="11138"/>
                  </a:cubicBezTo>
                  <a:cubicBezTo>
                    <a:pt x="26609" y="9027"/>
                    <a:pt x="25678" y="6970"/>
                    <a:pt x="24616" y="4978"/>
                  </a:cubicBezTo>
                  <a:cubicBezTo>
                    <a:pt x="23647" y="3153"/>
                    <a:pt x="22449" y="1280"/>
                    <a:pt x="20320" y="459"/>
                  </a:cubicBezTo>
                  <a:cubicBezTo>
                    <a:pt x="20287" y="446"/>
                    <a:pt x="20258" y="434"/>
                    <a:pt x="20225" y="423"/>
                  </a:cubicBezTo>
                  <a:cubicBezTo>
                    <a:pt x="19863" y="293"/>
                    <a:pt x="19489" y="196"/>
                    <a:pt x="19110" y="136"/>
                  </a:cubicBezTo>
                  <a:cubicBezTo>
                    <a:pt x="18587" y="44"/>
                    <a:pt x="18025" y="1"/>
                    <a:pt x="1743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01;p38"/>
            <p:cNvSpPr/>
            <p:nvPr/>
          </p:nvSpPr>
          <p:spPr>
            <a:xfrm>
              <a:off x="1652138" y="4098625"/>
              <a:ext cx="481200" cy="345200"/>
            </a:xfrm>
            <a:custGeom>
              <a:avLst/>
              <a:gdLst/>
              <a:ahLst/>
              <a:cxnLst/>
              <a:rect l="l" t="t" r="r" b="b"/>
              <a:pathLst>
                <a:path w="19248" h="13808" extrusionOk="0">
                  <a:moveTo>
                    <a:pt x="15128" y="1"/>
                  </a:moveTo>
                  <a:cubicBezTo>
                    <a:pt x="14639" y="1"/>
                    <a:pt x="14146" y="125"/>
                    <a:pt x="13665" y="253"/>
                  </a:cubicBezTo>
                  <a:cubicBezTo>
                    <a:pt x="13429" y="315"/>
                    <a:pt x="13194" y="381"/>
                    <a:pt x="12956" y="446"/>
                  </a:cubicBezTo>
                  <a:cubicBezTo>
                    <a:pt x="10400" y="1148"/>
                    <a:pt x="7845" y="1952"/>
                    <a:pt x="5417" y="3017"/>
                  </a:cubicBezTo>
                  <a:cubicBezTo>
                    <a:pt x="3880" y="3693"/>
                    <a:pt x="2077" y="4240"/>
                    <a:pt x="893" y="5477"/>
                  </a:cubicBezTo>
                  <a:cubicBezTo>
                    <a:pt x="125" y="6281"/>
                    <a:pt x="1" y="7458"/>
                    <a:pt x="266" y="8667"/>
                  </a:cubicBezTo>
                  <a:cubicBezTo>
                    <a:pt x="335" y="8983"/>
                    <a:pt x="427" y="9294"/>
                    <a:pt x="542" y="9595"/>
                  </a:cubicBezTo>
                  <a:cubicBezTo>
                    <a:pt x="739" y="10131"/>
                    <a:pt x="991" y="10642"/>
                    <a:pt x="1293" y="11127"/>
                  </a:cubicBezTo>
                  <a:cubicBezTo>
                    <a:pt x="1971" y="12216"/>
                    <a:pt x="2857" y="13102"/>
                    <a:pt x="3692" y="13449"/>
                  </a:cubicBezTo>
                  <a:cubicBezTo>
                    <a:pt x="4308" y="13702"/>
                    <a:pt x="4967" y="13807"/>
                    <a:pt x="5639" y="13807"/>
                  </a:cubicBezTo>
                  <a:cubicBezTo>
                    <a:pt x="6588" y="13807"/>
                    <a:pt x="7564" y="13597"/>
                    <a:pt x="8478" y="13298"/>
                  </a:cubicBezTo>
                  <a:cubicBezTo>
                    <a:pt x="9393" y="13000"/>
                    <a:pt x="10307" y="12674"/>
                    <a:pt x="11215" y="12327"/>
                  </a:cubicBezTo>
                  <a:cubicBezTo>
                    <a:pt x="12704" y="11757"/>
                    <a:pt x="14177" y="11127"/>
                    <a:pt x="15608" y="10454"/>
                  </a:cubicBezTo>
                  <a:cubicBezTo>
                    <a:pt x="16397" y="10082"/>
                    <a:pt x="17197" y="9694"/>
                    <a:pt x="17866" y="9137"/>
                  </a:cubicBezTo>
                  <a:cubicBezTo>
                    <a:pt x="18703" y="8441"/>
                    <a:pt x="19248" y="7540"/>
                    <a:pt x="19198" y="6471"/>
                  </a:cubicBezTo>
                  <a:cubicBezTo>
                    <a:pt x="19156" y="5630"/>
                    <a:pt x="18820" y="4883"/>
                    <a:pt x="18542" y="4110"/>
                  </a:cubicBezTo>
                  <a:cubicBezTo>
                    <a:pt x="18431" y="3790"/>
                    <a:pt x="18334" y="3467"/>
                    <a:pt x="18237" y="3138"/>
                  </a:cubicBezTo>
                  <a:cubicBezTo>
                    <a:pt x="18142" y="2827"/>
                    <a:pt x="18047" y="2513"/>
                    <a:pt x="17921" y="2210"/>
                  </a:cubicBezTo>
                  <a:cubicBezTo>
                    <a:pt x="17831" y="1978"/>
                    <a:pt x="17722" y="1755"/>
                    <a:pt x="17594" y="1541"/>
                  </a:cubicBezTo>
                  <a:cubicBezTo>
                    <a:pt x="17126" y="770"/>
                    <a:pt x="16355" y="125"/>
                    <a:pt x="15423" y="17"/>
                  </a:cubicBezTo>
                  <a:cubicBezTo>
                    <a:pt x="15325" y="6"/>
                    <a:pt x="15227" y="1"/>
                    <a:pt x="1512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02;p38"/>
            <p:cNvSpPr/>
            <p:nvPr/>
          </p:nvSpPr>
          <p:spPr>
            <a:xfrm>
              <a:off x="1512138" y="3800250"/>
              <a:ext cx="218275" cy="357825"/>
            </a:xfrm>
            <a:custGeom>
              <a:avLst/>
              <a:gdLst/>
              <a:ahLst/>
              <a:cxnLst/>
              <a:rect l="l" t="t" r="r" b="b"/>
              <a:pathLst>
                <a:path w="8731" h="14313" extrusionOk="0">
                  <a:moveTo>
                    <a:pt x="2646" y="1"/>
                  </a:moveTo>
                  <a:cubicBezTo>
                    <a:pt x="1334" y="1"/>
                    <a:pt x="0" y="1233"/>
                    <a:pt x="612" y="2933"/>
                  </a:cubicBezTo>
                  <a:lnTo>
                    <a:pt x="4201" y="12897"/>
                  </a:lnTo>
                  <a:cubicBezTo>
                    <a:pt x="4559" y="13892"/>
                    <a:pt x="5318" y="14313"/>
                    <a:pt x="6085" y="14313"/>
                  </a:cubicBezTo>
                  <a:cubicBezTo>
                    <a:pt x="7397" y="14313"/>
                    <a:pt x="8730" y="13081"/>
                    <a:pt x="8117" y="11380"/>
                  </a:cubicBezTo>
                  <a:lnTo>
                    <a:pt x="4530" y="1416"/>
                  </a:lnTo>
                  <a:cubicBezTo>
                    <a:pt x="4172" y="422"/>
                    <a:pt x="3412" y="1"/>
                    <a:pt x="2646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03;p38"/>
            <p:cNvSpPr/>
            <p:nvPr/>
          </p:nvSpPr>
          <p:spPr>
            <a:xfrm>
              <a:off x="1802988" y="3697750"/>
              <a:ext cx="230600" cy="355125"/>
            </a:xfrm>
            <a:custGeom>
              <a:avLst/>
              <a:gdLst/>
              <a:ahLst/>
              <a:cxnLst/>
              <a:rect l="l" t="t" r="r" b="b"/>
              <a:pathLst>
                <a:path w="9224" h="14205" extrusionOk="0">
                  <a:moveTo>
                    <a:pt x="2702" y="0"/>
                  </a:moveTo>
                  <a:cubicBezTo>
                    <a:pt x="1369" y="0"/>
                    <a:pt x="0" y="1198"/>
                    <a:pt x="640" y="2806"/>
                  </a:cubicBezTo>
                  <a:lnTo>
                    <a:pt x="4666" y="12916"/>
                  </a:lnTo>
                  <a:cubicBezTo>
                    <a:pt x="5026" y="13823"/>
                    <a:pt x="5768" y="14205"/>
                    <a:pt x="6521" y="14205"/>
                  </a:cubicBezTo>
                  <a:cubicBezTo>
                    <a:pt x="7854" y="14205"/>
                    <a:pt x="9223" y="13008"/>
                    <a:pt x="8583" y="11400"/>
                  </a:cubicBezTo>
                  <a:cubicBezTo>
                    <a:pt x="7240" y="8028"/>
                    <a:pt x="5899" y="4659"/>
                    <a:pt x="4556" y="1288"/>
                  </a:cubicBezTo>
                  <a:cubicBezTo>
                    <a:pt x="4195" y="382"/>
                    <a:pt x="3454" y="0"/>
                    <a:pt x="2702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oogle Shape;1420;p38"/>
          <p:cNvGrpSpPr/>
          <p:nvPr/>
        </p:nvGrpSpPr>
        <p:grpSpPr>
          <a:xfrm rot="2233302">
            <a:off x="7472234" y="3836547"/>
            <a:ext cx="1007099" cy="1024199"/>
            <a:chOff x="-5107387" y="3465875"/>
            <a:chExt cx="1007100" cy="1024200"/>
          </a:xfrm>
        </p:grpSpPr>
        <p:sp>
          <p:nvSpPr>
            <p:cNvPr id="12" name="Google Shape;1421;p38"/>
            <p:cNvSpPr/>
            <p:nvPr/>
          </p:nvSpPr>
          <p:spPr>
            <a:xfrm>
              <a:off x="-4363212" y="3611850"/>
              <a:ext cx="178850" cy="134450"/>
            </a:xfrm>
            <a:custGeom>
              <a:avLst/>
              <a:gdLst/>
              <a:ahLst/>
              <a:cxnLst/>
              <a:rect l="l" t="t" r="r" b="b"/>
              <a:pathLst>
                <a:path w="7154" h="5378" extrusionOk="0">
                  <a:moveTo>
                    <a:pt x="6040" y="0"/>
                  </a:moveTo>
                  <a:lnTo>
                    <a:pt x="0" y="2169"/>
                  </a:lnTo>
                  <a:lnTo>
                    <a:pt x="1225" y="5377"/>
                  </a:lnTo>
                  <a:lnTo>
                    <a:pt x="7153" y="2587"/>
                  </a:lnTo>
                  <a:lnTo>
                    <a:pt x="5511" y="1812"/>
                  </a:lnTo>
                  <a:lnTo>
                    <a:pt x="6040" y="0"/>
                  </a:ln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22;p38"/>
            <p:cNvSpPr/>
            <p:nvPr/>
          </p:nvSpPr>
          <p:spPr>
            <a:xfrm>
              <a:off x="-4317687" y="3746825"/>
              <a:ext cx="178850" cy="134450"/>
            </a:xfrm>
            <a:custGeom>
              <a:avLst/>
              <a:gdLst/>
              <a:ahLst/>
              <a:cxnLst/>
              <a:rect l="l" t="t" r="r" b="b"/>
              <a:pathLst>
                <a:path w="7154" h="5378" extrusionOk="0">
                  <a:moveTo>
                    <a:pt x="6041" y="0"/>
                  </a:moveTo>
                  <a:lnTo>
                    <a:pt x="1" y="2169"/>
                  </a:lnTo>
                  <a:lnTo>
                    <a:pt x="1226" y="5377"/>
                  </a:lnTo>
                  <a:lnTo>
                    <a:pt x="7154" y="2585"/>
                  </a:lnTo>
                  <a:lnTo>
                    <a:pt x="5512" y="1812"/>
                  </a:lnTo>
                  <a:lnTo>
                    <a:pt x="6041" y="0"/>
                  </a:ln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23;p38"/>
            <p:cNvSpPr/>
            <p:nvPr/>
          </p:nvSpPr>
          <p:spPr>
            <a:xfrm>
              <a:off x="-4279137" y="3866200"/>
              <a:ext cx="178850" cy="134450"/>
            </a:xfrm>
            <a:custGeom>
              <a:avLst/>
              <a:gdLst/>
              <a:ahLst/>
              <a:cxnLst/>
              <a:rect l="l" t="t" r="r" b="b"/>
              <a:pathLst>
                <a:path w="7154" h="5378" extrusionOk="0">
                  <a:moveTo>
                    <a:pt x="6040" y="1"/>
                  </a:moveTo>
                  <a:lnTo>
                    <a:pt x="0" y="2169"/>
                  </a:lnTo>
                  <a:lnTo>
                    <a:pt x="1226" y="5378"/>
                  </a:lnTo>
                  <a:lnTo>
                    <a:pt x="7153" y="2587"/>
                  </a:lnTo>
                  <a:lnTo>
                    <a:pt x="5512" y="1812"/>
                  </a:lnTo>
                  <a:lnTo>
                    <a:pt x="6040" y="1"/>
                  </a:ln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24;p38"/>
            <p:cNvSpPr/>
            <p:nvPr/>
          </p:nvSpPr>
          <p:spPr>
            <a:xfrm>
              <a:off x="-5107387" y="3465875"/>
              <a:ext cx="986700" cy="1024200"/>
            </a:xfrm>
            <a:custGeom>
              <a:avLst/>
              <a:gdLst/>
              <a:ahLst/>
              <a:cxnLst/>
              <a:rect l="l" t="t" r="r" b="b"/>
              <a:pathLst>
                <a:path w="39468" h="40968" extrusionOk="0">
                  <a:moveTo>
                    <a:pt x="29662" y="0"/>
                  </a:moveTo>
                  <a:cubicBezTo>
                    <a:pt x="20439" y="1674"/>
                    <a:pt x="11690" y="3978"/>
                    <a:pt x="6116" y="5569"/>
                  </a:cubicBezTo>
                  <a:cubicBezTo>
                    <a:pt x="5255" y="5816"/>
                    <a:pt x="4470" y="6045"/>
                    <a:pt x="3771" y="6251"/>
                  </a:cubicBezTo>
                  <a:cubicBezTo>
                    <a:pt x="1388" y="6956"/>
                    <a:pt x="0" y="7406"/>
                    <a:pt x="0" y="7406"/>
                  </a:cubicBezTo>
                  <a:cubicBezTo>
                    <a:pt x="1405" y="17936"/>
                    <a:pt x="9124" y="40968"/>
                    <a:pt x="9124" y="40968"/>
                  </a:cubicBezTo>
                  <a:cubicBezTo>
                    <a:pt x="10992" y="40708"/>
                    <a:pt x="13011" y="40349"/>
                    <a:pt x="15093" y="39931"/>
                  </a:cubicBezTo>
                  <a:cubicBezTo>
                    <a:pt x="26387" y="37663"/>
                    <a:pt x="39468" y="33606"/>
                    <a:pt x="39468" y="33606"/>
                  </a:cubicBezTo>
                  <a:cubicBezTo>
                    <a:pt x="39384" y="33232"/>
                    <a:pt x="39291" y="32845"/>
                    <a:pt x="39194" y="32444"/>
                  </a:cubicBezTo>
                  <a:cubicBezTo>
                    <a:pt x="36519" y="21353"/>
                    <a:pt x="29662" y="0"/>
                    <a:pt x="29662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25;p38"/>
            <p:cNvSpPr/>
            <p:nvPr/>
          </p:nvSpPr>
          <p:spPr>
            <a:xfrm>
              <a:off x="-5107387" y="3605100"/>
              <a:ext cx="377325" cy="884975"/>
            </a:xfrm>
            <a:custGeom>
              <a:avLst/>
              <a:gdLst/>
              <a:ahLst/>
              <a:cxnLst/>
              <a:rect l="l" t="t" r="r" b="b"/>
              <a:pathLst>
                <a:path w="15093" h="35399" extrusionOk="0">
                  <a:moveTo>
                    <a:pt x="6116" y="0"/>
                  </a:moveTo>
                  <a:cubicBezTo>
                    <a:pt x="5255" y="247"/>
                    <a:pt x="4470" y="476"/>
                    <a:pt x="3771" y="682"/>
                  </a:cubicBezTo>
                  <a:cubicBezTo>
                    <a:pt x="1388" y="1387"/>
                    <a:pt x="0" y="1837"/>
                    <a:pt x="0" y="1837"/>
                  </a:cubicBezTo>
                  <a:cubicBezTo>
                    <a:pt x="1405" y="12367"/>
                    <a:pt x="9124" y="35399"/>
                    <a:pt x="9124" y="35399"/>
                  </a:cubicBezTo>
                  <a:cubicBezTo>
                    <a:pt x="10992" y="35139"/>
                    <a:pt x="13011" y="34780"/>
                    <a:pt x="15093" y="34362"/>
                  </a:cubicBezTo>
                  <a:cubicBezTo>
                    <a:pt x="13159" y="27860"/>
                    <a:pt x="9772" y="16337"/>
                    <a:pt x="8538" y="11976"/>
                  </a:cubicBezTo>
                  <a:cubicBezTo>
                    <a:pt x="8326" y="11223"/>
                    <a:pt x="8178" y="10683"/>
                    <a:pt x="8111" y="10419"/>
                  </a:cubicBezTo>
                  <a:cubicBezTo>
                    <a:pt x="7343" y="7350"/>
                    <a:pt x="7017" y="3396"/>
                    <a:pt x="6116" y="0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26;p38"/>
            <p:cNvSpPr/>
            <p:nvPr/>
          </p:nvSpPr>
          <p:spPr>
            <a:xfrm>
              <a:off x="-4778062" y="3747875"/>
              <a:ext cx="446225" cy="352950"/>
            </a:xfrm>
            <a:custGeom>
              <a:avLst/>
              <a:gdLst/>
              <a:ahLst/>
              <a:cxnLst/>
              <a:rect l="l" t="t" r="r" b="b"/>
              <a:pathLst>
                <a:path w="17849" h="14118" extrusionOk="0">
                  <a:moveTo>
                    <a:pt x="13982" y="1"/>
                  </a:moveTo>
                  <a:cubicBezTo>
                    <a:pt x="9409" y="1034"/>
                    <a:pt x="3684" y="2980"/>
                    <a:pt x="1063" y="3904"/>
                  </a:cubicBezTo>
                  <a:cubicBezTo>
                    <a:pt x="1264" y="4843"/>
                    <a:pt x="951" y="5891"/>
                    <a:pt x="1" y="6372"/>
                  </a:cubicBezTo>
                  <a:cubicBezTo>
                    <a:pt x="545" y="8870"/>
                    <a:pt x="1367" y="11443"/>
                    <a:pt x="1904" y="13013"/>
                  </a:cubicBezTo>
                  <a:cubicBezTo>
                    <a:pt x="2016" y="12999"/>
                    <a:pt x="2124" y="12991"/>
                    <a:pt x="2229" y="12991"/>
                  </a:cubicBezTo>
                  <a:cubicBezTo>
                    <a:pt x="3090" y="12991"/>
                    <a:pt x="3720" y="13470"/>
                    <a:pt x="4063" y="14118"/>
                  </a:cubicBezTo>
                  <a:cubicBezTo>
                    <a:pt x="8335" y="13001"/>
                    <a:pt x="13695" y="11282"/>
                    <a:pt x="16392" y="10396"/>
                  </a:cubicBezTo>
                  <a:cubicBezTo>
                    <a:pt x="16373" y="9501"/>
                    <a:pt x="16825" y="8608"/>
                    <a:pt x="17848" y="8282"/>
                  </a:cubicBezTo>
                  <a:cubicBezTo>
                    <a:pt x="17310" y="5347"/>
                    <a:pt x="16618" y="2734"/>
                    <a:pt x="16168" y="1172"/>
                  </a:cubicBezTo>
                  <a:cubicBezTo>
                    <a:pt x="16059" y="1186"/>
                    <a:pt x="15953" y="1193"/>
                    <a:pt x="15851" y="1193"/>
                  </a:cubicBezTo>
                  <a:cubicBezTo>
                    <a:pt x="14960" y="1193"/>
                    <a:pt x="14317" y="682"/>
                    <a:pt x="13982" y="1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1380;p38"/>
          <p:cNvGrpSpPr/>
          <p:nvPr/>
        </p:nvGrpSpPr>
        <p:grpSpPr>
          <a:xfrm>
            <a:off x="5703053" y="4159773"/>
            <a:ext cx="978550" cy="840000"/>
            <a:chOff x="3856138" y="919713"/>
            <a:chExt cx="978550" cy="840000"/>
          </a:xfrm>
        </p:grpSpPr>
        <p:sp>
          <p:nvSpPr>
            <p:cNvPr id="26" name="Google Shape;1381;p38"/>
            <p:cNvSpPr/>
            <p:nvPr/>
          </p:nvSpPr>
          <p:spPr>
            <a:xfrm>
              <a:off x="4000663" y="1741913"/>
              <a:ext cx="425" cy="325"/>
            </a:xfrm>
            <a:custGeom>
              <a:avLst/>
              <a:gdLst/>
              <a:ahLst/>
              <a:cxnLst/>
              <a:rect l="l" t="t" r="r" b="b"/>
              <a:pathLst>
                <a:path w="17" h="13" extrusionOk="0">
                  <a:moveTo>
                    <a:pt x="8" y="1"/>
                  </a:moveTo>
                  <a:cubicBezTo>
                    <a:pt x="7" y="1"/>
                    <a:pt x="6" y="1"/>
                    <a:pt x="5" y="2"/>
                  </a:cubicBezTo>
                  <a:cubicBezTo>
                    <a:pt x="1" y="6"/>
                    <a:pt x="4" y="12"/>
                    <a:pt x="8" y="12"/>
                  </a:cubicBezTo>
                  <a:cubicBezTo>
                    <a:pt x="9" y="12"/>
                    <a:pt x="10" y="12"/>
                    <a:pt x="11" y="11"/>
                  </a:cubicBezTo>
                  <a:cubicBezTo>
                    <a:pt x="16" y="7"/>
                    <a:pt x="12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382;p38"/>
            <p:cNvSpPr/>
            <p:nvPr/>
          </p:nvSpPr>
          <p:spPr>
            <a:xfrm>
              <a:off x="3856138" y="919713"/>
              <a:ext cx="978550" cy="840000"/>
            </a:xfrm>
            <a:custGeom>
              <a:avLst/>
              <a:gdLst/>
              <a:ahLst/>
              <a:cxnLst/>
              <a:rect l="l" t="t" r="r" b="b"/>
              <a:pathLst>
                <a:path w="39142" h="33600" extrusionOk="0">
                  <a:moveTo>
                    <a:pt x="20051" y="6941"/>
                  </a:moveTo>
                  <a:cubicBezTo>
                    <a:pt x="22119" y="6941"/>
                    <a:pt x="24355" y="7533"/>
                    <a:pt x="26638" y="9116"/>
                  </a:cubicBezTo>
                  <a:cubicBezTo>
                    <a:pt x="26638" y="9116"/>
                    <a:pt x="35326" y="14955"/>
                    <a:pt x="30366" y="24849"/>
                  </a:cubicBezTo>
                  <a:cubicBezTo>
                    <a:pt x="30237" y="25108"/>
                    <a:pt x="29968" y="25249"/>
                    <a:pt x="29675" y="25249"/>
                  </a:cubicBezTo>
                  <a:cubicBezTo>
                    <a:pt x="29495" y="25249"/>
                    <a:pt x="29305" y="25196"/>
                    <a:pt x="29133" y="25084"/>
                  </a:cubicBezTo>
                  <a:lnTo>
                    <a:pt x="10180" y="12745"/>
                  </a:lnTo>
                  <a:cubicBezTo>
                    <a:pt x="9694" y="12428"/>
                    <a:pt x="9585" y="11803"/>
                    <a:pt x="9953" y="11459"/>
                  </a:cubicBezTo>
                  <a:cubicBezTo>
                    <a:pt x="11466" y="10043"/>
                    <a:pt x="15318" y="6941"/>
                    <a:pt x="20051" y="6941"/>
                  </a:cubicBezTo>
                  <a:close/>
                  <a:moveTo>
                    <a:pt x="20499" y="1"/>
                  </a:moveTo>
                  <a:cubicBezTo>
                    <a:pt x="20254" y="1"/>
                    <a:pt x="20010" y="6"/>
                    <a:pt x="19766" y="16"/>
                  </a:cubicBezTo>
                  <a:cubicBezTo>
                    <a:pt x="19464" y="28"/>
                    <a:pt x="19164" y="48"/>
                    <a:pt x="18864" y="75"/>
                  </a:cubicBezTo>
                  <a:cubicBezTo>
                    <a:pt x="17779" y="175"/>
                    <a:pt x="16703" y="362"/>
                    <a:pt x="15649" y="635"/>
                  </a:cubicBezTo>
                  <a:cubicBezTo>
                    <a:pt x="15368" y="706"/>
                    <a:pt x="15090" y="783"/>
                    <a:pt x="14816" y="866"/>
                  </a:cubicBezTo>
                  <a:cubicBezTo>
                    <a:pt x="13868" y="1148"/>
                    <a:pt x="12939" y="1486"/>
                    <a:pt x="12034" y="1879"/>
                  </a:cubicBezTo>
                  <a:cubicBezTo>
                    <a:pt x="11723" y="2014"/>
                    <a:pt x="11415" y="2152"/>
                    <a:pt x="11112" y="2294"/>
                  </a:cubicBezTo>
                  <a:cubicBezTo>
                    <a:pt x="10165" y="2744"/>
                    <a:pt x="9255" y="3239"/>
                    <a:pt x="8393" y="3755"/>
                  </a:cubicBezTo>
                  <a:cubicBezTo>
                    <a:pt x="8116" y="3922"/>
                    <a:pt x="7841" y="4090"/>
                    <a:pt x="7574" y="4261"/>
                  </a:cubicBezTo>
                  <a:cubicBezTo>
                    <a:pt x="6658" y="4845"/>
                    <a:pt x="5800" y="5449"/>
                    <a:pt x="5011" y="6046"/>
                  </a:cubicBezTo>
                  <a:cubicBezTo>
                    <a:pt x="4765" y="6233"/>
                    <a:pt x="4524" y="6420"/>
                    <a:pt x="4291" y="6606"/>
                  </a:cubicBezTo>
                  <a:cubicBezTo>
                    <a:pt x="3308" y="7383"/>
                    <a:pt x="2449" y="8136"/>
                    <a:pt x="1734" y="8797"/>
                  </a:cubicBezTo>
                  <a:cubicBezTo>
                    <a:pt x="1550" y="8969"/>
                    <a:pt x="1375" y="9134"/>
                    <a:pt x="1211" y="9294"/>
                  </a:cubicBezTo>
                  <a:cubicBezTo>
                    <a:pt x="1016" y="9480"/>
                    <a:pt x="835" y="9656"/>
                    <a:pt x="671" y="9822"/>
                  </a:cubicBezTo>
                  <a:cubicBezTo>
                    <a:pt x="1" y="10486"/>
                    <a:pt x="76" y="11575"/>
                    <a:pt x="799" y="12149"/>
                  </a:cubicBezTo>
                  <a:cubicBezTo>
                    <a:pt x="837" y="12179"/>
                    <a:pt x="876" y="12208"/>
                    <a:pt x="918" y="12233"/>
                  </a:cubicBezTo>
                  <a:lnTo>
                    <a:pt x="33347" y="33347"/>
                  </a:lnTo>
                  <a:cubicBezTo>
                    <a:pt x="33546" y="33478"/>
                    <a:pt x="33774" y="33561"/>
                    <a:pt x="34012" y="33588"/>
                  </a:cubicBezTo>
                  <a:cubicBezTo>
                    <a:pt x="34074" y="33596"/>
                    <a:pt x="34135" y="33599"/>
                    <a:pt x="34196" y="33599"/>
                  </a:cubicBezTo>
                  <a:cubicBezTo>
                    <a:pt x="34774" y="33599"/>
                    <a:pt x="35312" y="33277"/>
                    <a:pt x="35583" y="32754"/>
                  </a:cubicBezTo>
                  <a:cubicBezTo>
                    <a:pt x="35880" y="32182"/>
                    <a:pt x="36154" y="31621"/>
                    <a:pt x="36408" y="31067"/>
                  </a:cubicBezTo>
                  <a:cubicBezTo>
                    <a:pt x="36550" y="30761"/>
                    <a:pt x="36684" y="30455"/>
                    <a:pt x="36812" y="30153"/>
                  </a:cubicBezTo>
                  <a:cubicBezTo>
                    <a:pt x="37607" y="28287"/>
                    <a:pt x="38167" y="26516"/>
                    <a:pt x="38530" y="24841"/>
                  </a:cubicBezTo>
                  <a:cubicBezTo>
                    <a:pt x="38592" y="24558"/>
                    <a:pt x="38648" y="24278"/>
                    <a:pt x="38699" y="24001"/>
                  </a:cubicBezTo>
                  <a:cubicBezTo>
                    <a:pt x="39045" y="22118"/>
                    <a:pt x="39141" y="20360"/>
                    <a:pt x="39054" y="18731"/>
                  </a:cubicBezTo>
                  <a:cubicBezTo>
                    <a:pt x="39039" y="18405"/>
                    <a:pt x="39013" y="18082"/>
                    <a:pt x="38982" y="17766"/>
                  </a:cubicBezTo>
                  <a:cubicBezTo>
                    <a:pt x="38847" y="16421"/>
                    <a:pt x="38577" y="15095"/>
                    <a:pt x="38176" y="13805"/>
                  </a:cubicBezTo>
                  <a:cubicBezTo>
                    <a:pt x="38079" y="13491"/>
                    <a:pt x="37974" y="13184"/>
                    <a:pt x="37864" y="12885"/>
                  </a:cubicBezTo>
                  <a:cubicBezTo>
                    <a:pt x="37375" y="11545"/>
                    <a:pt x="36746" y="10261"/>
                    <a:pt x="35988" y="9053"/>
                  </a:cubicBezTo>
                  <a:cubicBezTo>
                    <a:pt x="35863" y="8849"/>
                    <a:pt x="35736" y="8653"/>
                    <a:pt x="35608" y="8463"/>
                  </a:cubicBezTo>
                  <a:cubicBezTo>
                    <a:pt x="34791" y="7244"/>
                    <a:pt x="33852" y="6113"/>
                    <a:pt x="32807" y="5082"/>
                  </a:cubicBezTo>
                  <a:cubicBezTo>
                    <a:pt x="32576" y="4856"/>
                    <a:pt x="32357" y="4651"/>
                    <a:pt x="32156" y="4468"/>
                  </a:cubicBezTo>
                  <a:cubicBezTo>
                    <a:pt x="31348" y="3740"/>
                    <a:pt x="30805" y="3373"/>
                    <a:pt x="30805" y="3373"/>
                  </a:cubicBezTo>
                  <a:cubicBezTo>
                    <a:pt x="30094" y="2874"/>
                    <a:pt x="29352" y="2421"/>
                    <a:pt x="28582" y="2017"/>
                  </a:cubicBezTo>
                  <a:cubicBezTo>
                    <a:pt x="28352" y="1894"/>
                    <a:pt x="28121" y="1780"/>
                    <a:pt x="27888" y="1671"/>
                  </a:cubicBezTo>
                  <a:cubicBezTo>
                    <a:pt x="26700" y="1105"/>
                    <a:pt x="25450" y="678"/>
                    <a:pt x="24166" y="396"/>
                  </a:cubicBezTo>
                  <a:cubicBezTo>
                    <a:pt x="23818" y="318"/>
                    <a:pt x="23471" y="254"/>
                    <a:pt x="23126" y="200"/>
                  </a:cubicBezTo>
                  <a:cubicBezTo>
                    <a:pt x="22256" y="67"/>
                    <a:pt x="21377" y="1"/>
                    <a:pt x="20499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383;p38"/>
            <p:cNvSpPr/>
            <p:nvPr/>
          </p:nvSpPr>
          <p:spPr>
            <a:xfrm>
              <a:off x="3886388" y="1139613"/>
              <a:ext cx="61725" cy="57275"/>
            </a:xfrm>
            <a:custGeom>
              <a:avLst/>
              <a:gdLst/>
              <a:ahLst/>
              <a:cxnLst/>
              <a:rect l="l" t="t" r="r" b="b"/>
              <a:pathLst>
                <a:path w="2469" h="2291" extrusionOk="0">
                  <a:moveTo>
                    <a:pt x="524" y="1"/>
                  </a:moveTo>
                  <a:cubicBezTo>
                    <a:pt x="340" y="174"/>
                    <a:pt x="165" y="338"/>
                    <a:pt x="1" y="498"/>
                  </a:cubicBezTo>
                  <a:cubicBezTo>
                    <a:pt x="177" y="741"/>
                    <a:pt x="369" y="974"/>
                    <a:pt x="572" y="1195"/>
                  </a:cubicBezTo>
                  <a:cubicBezTo>
                    <a:pt x="776" y="1419"/>
                    <a:pt x="983" y="1669"/>
                    <a:pt x="1217" y="1880"/>
                  </a:cubicBezTo>
                  <a:cubicBezTo>
                    <a:pt x="1410" y="2051"/>
                    <a:pt x="1619" y="2194"/>
                    <a:pt x="1859" y="2273"/>
                  </a:cubicBezTo>
                  <a:cubicBezTo>
                    <a:pt x="1898" y="2285"/>
                    <a:pt x="1936" y="2291"/>
                    <a:pt x="1974" y="2291"/>
                  </a:cubicBezTo>
                  <a:cubicBezTo>
                    <a:pt x="2247" y="2291"/>
                    <a:pt x="2468" y="1986"/>
                    <a:pt x="2332" y="1720"/>
                  </a:cubicBezTo>
                  <a:cubicBezTo>
                    <a:pt x="2241" y="1551"/>
                    <a:pt x="2123" y="1399"/>
                    <a:pt x="1983" y="1268"/>
                  </a:cubicBezTo>
                  <a:cubicBezTo>
                    <a:pt x="1722" y="1007"/>
                    <a:pt x="1399" y="793"/>
                    <a:pt x="1131" y="551"/>
                  </a:cubicBezTo>
                  <a:cubicBezTo>
                    <a:pt x="930" y="369"/>
                    <a:pt x="729" y="182"/>
                    <a:pt x="5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384;p38"/>
            <p:cNvSpPr/>
            <p:nvPr/>
          </p:nvSpPr>
          <p:spPr>
            <a:xfrm>
              <a:off x="3963363" y="1070863"/>
              <a:ext cx="51550" cy="58175"/>
            </a:xfrm>
            <a:custGeom>
              <a:avLst/>
              <a:gdLst/>
              <a:ahLst/>
              <a:cxnLst/>
              <a:rect l="l" t="t" r="r" b="b"/>
              <a:pathLst>
                <a:path w="2062" h="2327" extrusionOk="0">
                  <a:moveTo>
                    <a:pt x="722" y="0"/>
                  </a:moveTo>
                  <a:cubicBezTo>
                    <a:pt x="476" y="187"/>
                    <a:pt x="235" y="374"/>
                    <a:pt x="1" y="560"/>
                  </a:cubicBezTo>
                  <a:cubicBezTo>
                    <a:pt x="7" y="566"/>
                    <a:pt x="11" y="575"/>
                    <a:pt x="16" y="583"/>
                  </a:cubicBezTo>
                  <a:cubicBezTo>
                    <a:pt x="386" y="1133"/>
                    <a:pt x="748" y="1697"/>
                    <a:pt x="1200" y="2185"/>
                  </a:cubicBezTo>
                  <a:cubicBezTo>
                    <a:pt x="1230" y="2219"/>
                    <a:pt x="1265" y="2247"/>
                    <a:pt x="1306" y="2269"/>
                  </a:cubicBezTo>
                  <a:cubicBezTo>
                    <a:pt x="1374" y="2309"/>
                    <a:pt x="1449" y="2326"/>
                    <a:pt x="1523" y="2326"/>
                  </a:cubicBezTo>
                  <a:cubicBezTo>
                    <a:pt x="1794" y="2326"/>
                    <a:pt x="2062" y="2090"/>
                    <a:pt x="1997" y="1805"/>
                  </a:cubicBezTo>
                  <a:cubicBezTo>
                    <a:pt x="1988" y="1761"/>
                    <a:pt x="1971" y="1717"/>
                    <a:pt x="1947" y="1678"/>
                  </a:cubicBezTo>
                  <a:cubicBezTo>
                    <a:pt x="1617" y="1102"/>
                    <a:pt x="1193" y="583"/>
                    <a:pt x="776" y="67"/>
                  </a:cubicBezTo>
                  <a:cubicBezTo>
                    <a:pt x="758" y="44"/>
                    <a:pt x="742" y="23"/>
                    <a:pt x="7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385;p38"/>
            <p:cNvSpPr/>
            <p:nvPr/>
          </p:nvSpPr>
          <p:spPr>
            <a:xfrm>
              <a:off x="4045488" y="1013613"/>
              <a:ext cx="50225" cy="57525"/>
            </a:xfrm>
            <a:custGeom>
              <a:avLst/>
              <a:gdLst/>
              <a:ahLst/>
              <a:cxnLst/>
              <a:rect l="l" t="t" r="r" b="b"/>
              <a:pathLst>
                <a:path w="2009" h="2301" extrusionOk="0">
                  <a:moveTo>
                    <a:pt x="819" y="0"/>
                  </a:moveTo>
                  <a:cubicBezTo>
                    <a:pt x="542" y="168"/>
                    <a:pt x="267" y="335"/>
                    <a:pt x="0" y="507"/>
                  </a:cubicBezTo>
                  <a:cubicBezTo>
                    <a:pt x="62" y="595"/>
                    <a:pt x="121" y="681"/>
                    <a:pt x="180" y="770"/>
                  </a:cubicBezTo>
                  <a:cubicBezTo>
                    <a:pt x="528" y="1290"/>
                    <a:pt x="844" y="1893"/>
                    <a:pt x="1372" y="2243"/>
                  </a:cubicBezTo>
                  <a:cubicBezTo>
                    <a:pt x="1432" y="2283"/>
                    <a:pt x="1499" y="2301"/>
                    <a:pt x="1565" y="2301"/>
                  </a:cubicBezTo>
                  <a:cubicBezTo>
                    <a:pt x="1790" y="2301"/>
                    <a:pt x="2009" y="2098"/>
                    <a:pt x="1945" y="1851"/>
                  </a:cubicBezTo>
                  <a:cubicBezTo>
                    <a:pt x="1786" y="1240"/>
                    <a:pt x="1332" y="741"/>
                    <a:pt x="976" y="231"/>
                  </a:cubicBezTo>
                  <a:cubicBezTo>
                    <a:pt x="924" y="157"/>
                    <a:pt x="871" y="79"/>
                    <a:pt x="8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386;p38"/>
            <p:cNvSpPr/>
            <p:nvPr/>
          </p:nvSpPr>
          <p:spPr>
            <a:xfrm>
              <a:off x="4133938" y="966713"/>
              <a:ext cx="46850" cy="65050"/>
            </a:xfrm>
            <a:custGeom>
              <a:avLst/>
              <a:gdLst/>
              <a:ahLst/>
              <a:cxnLst/>
              <a:rect l="l" t="t" r="r" b="b"/>
              <a:pathLst>
                <a:path w="1874" h="2602" extrusionOk="0">
                  <a:moveTo>
                    <a:pt x="922" y="1"/>
                  </a:moveTo>
                  <a:cubicBezTo>
                    <a:pt x="610" y="134"/>
                    <a:pt x="302" y="272"/>
                    <a:pt x="0" y="416"/>
                  </a:cubicBezTo>
                  <a:cubicBezTo>
                    <a:pt x="362" y="1107"/>
                    <a:pt x="631" y="1906"/>
                    <a:pt x="1129" y="2471"/>
                  </a:cubicBezTo>
                  <a:cubicBezTo>
                    <a:pt x="1169" y="2517"/>
                    <a:pt x="1221" y="2553"/>
                    <a:pt x="1279" y="2575"/>
                  </a:cubicBezTo>
                  <a:cubicBezTo>
                    <a:pt x="1325" y="2593"/>
                    <a:pt x="1373" y="2602"/>
                    <a:pt x="1421" y="2602"/>
                  </a:cubicBezTo>
                  <a:cubicBezTo>
                    <a:pt x="1586" y="2602"/>
                    <a:pt x="1749" y="2500"/>
                    <a:pt x="1807" y="2336"/>
                  </a:cubicBezTo>
                  <a:cubicBezTo>
                    <a:pt x="1819" y="2302"/>
                    <a:pt x="1827" y="2264"/>
                    <a:pt x="1829" y="2226"/>
                  </a:cubicBezTo>
                  <a:cubicBezTo>
                    <a:pt x="1874" y="1440"/>
                    <a:pt x="1367" y="656"/>
                    <a:pt x="940" y="28"/>
                  </a:cubicBezTo>
                  <a:cubicBezTo>
                    <a:pt x="934" y="19"/>
                    <a:pt x="928" y="10"/>
                    <a:pt x="9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387;p38"/>
            <p:cNvSpPr/>
            <p:nvPr/>
          </p:nvSpPr>
          <p:spPr>
            <a:xfrm>
              <a:off x="4226513" y="935563"/>
              <a:ext cx="44575" cy="66550"/>
            </a:xfrm>
            <a:custGeom>
              <a:avLst/>
              <a:gdLst/>
              <a:ahLst/>
              <a:cxnLst/>
              <a:rect l="l" t="t" r="r" b="b"/>
              <a:pathLst>
                <a:path w="1783" h="2662" extrusionOk="0">
                  <a:moveTo>
                    <a:pt x="834" y="1"/>
                  </a:moveTo>
                  <a:cubicBezTo>
                    <a:pt x="553" y="72"/>
                    <a:pt x="275" y="149"/>
                    <a:pt x="1" y="233"/>
                  </a:cubicBezTo>
                  <a:cubicBezTo>
                    <a:pt x="48" y="387"/>
                    <a:pt x="100" y="532"/>
                    <a:pt x="143" y="658"/>
                  </a:cubicBezTo>
                  <a:cubicBezTo>
                    <a:pt x="361" y="1309"/>
                    <a:pt x="628" y="1894"/>
                    <a:pt x="1031" y="2445"/>
                  </a:cubicBezTo>
                  <a:cubicBezTo>
                    <a:pt x="1043" y="2466"/>
                    <a:pt x="1058" y="2484"/>
                    <a:pt x="1072" y="2504"/>
                  </a:cubicBezTo>
                  <a:cubicBezTo>
                    <a:pt x="1156" y="2615"/>
                    <a:pt x="1256" y="2662"/>
                    <a:pt x="1354" y="2662"/>
                  </a:cubicBezTo>
                  <a:cubicBezTo>
                    <a:pt x="1559" y="2662"/>
                    <a:pt x="1755" y="2460"/>
                    <a:pt x="1776" y="2230"/>
                  </a:cubicBezTo>
                  <a:cubicBezTo>
                    <a:pt x="1783" y="2166"/>
                    <a:pt x="1775" y="2102"/>
                    <a:pt x="1754" y="2042"/>
                  </a:cubicBezTo>
                  <a:cubicBezTo>
                    <a:pt x="1520" y="1395"/>
                    <a:pt x="1203" y="797"/>
                    <a:pt x="912" y="174"/>
                  </a:cubicBezTo>
                  <a:cubicBezTo>
                    <a:pt x="886" y="120"/>
                    <a:pt x="861" y="63"/>
                    <a:pt x="8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388;p38"/>
            <p:cNvSpPr/>
            <p:nvPr/>
          </p:nvSpPr>
          <p:spPr>
            <a:xfrm>
              <a:off x="4327763" y="920113"/>
              <a:ext cx="34325" cy="79550"/>
            </a:xfrm>
            <a:custGeom>
              <a:avLst/>
              <a:gdLst/>
              <a:ahLst/>
              <a:cxnLst/>
              <a:rect l="l" t="t" r="r" b="b"/>
              <a:pathLst>
                <a:path w="1373" h="3182" extrusionOk="0">
                  <a:moveTo>
                    <a:pt x="901" y="0"/>
                  </a:moveTo>
                  <a:cubicBezTo>
                    <a:pt x="599" y="12"/>
                    <a:pt x="299" y="32"/>
                    <a:pt x="0" y="59"/>
                  </a:cubicBezTo>
                  <a:cubicBezTo>
                    <a:pt x="29" y="846"/>
                    <a:pt x="139" y="1648"/>
                    <a:pt x="349" y="2393"/>
                  </a:cubicBezTo>
                  <a:cubicBezTo>
                    <a:pt x="391" y="2548"/>
                    <a:pt x="438" y="2698"/>
                    <a:pt x="489" y="2847"/>
                  </a:cubicBezTo>
                  <a:cubicBezTo>
                    <a:pt x="563" y="3061"/>
                    <a:pt x="781" y="3182"/>
                    <a:pt x="982" y="3182"/>
                  </a:cubicBezTo>
                  <a:cubicBezTo>
                    <a:pt x="1186" y="3182"/>
                    <a:pt x="1372" y="3056"/>
                    <a:pt x="1368" y="2776"/>
                  </a:cubicBezTo>
                  <a:cubicBezTo>
                    <a:pt x="1367" y="2636"/>
                    <a:pt x="1361" y="2494"/>
                    <a:pt x="1352" y="2352"/>
                  </a:cubicBezTo>
                  <a:cubicBezTo>
                    <a:pt x="1301" y="1563"/>
                    <a:pt x="1139" y="762"/>
                    <a:pt x="9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389;p38"/>
            <p:cNvSpPr/>
            <p:nvPr/>
          </p:nvSpPr>
          <p:spPr>
            <a:xfrm>
              <a:off x="4426263" y="924713"/>
              <a:ext cx="34050" cy="75550"/>
            </a:xfrm>
            <a:custGeom>
              <a:avLst/>
              <a:gdLst/>
              <a:ahLst/>
              <a:cxnLst/>
              <a:rect l="l" t="t" r="r" b="b"/>
              <a:pathLst>
                <a:path w="1362" h="3022" extrusionOk="0">
                  <a:moveTo>
                    <a:pt x="321" y="0"/>
                  </a:moveTo>
                  <a:cubicBezTo>
                    <a:pt x="287" y="187"/>
                    <a:pt x="259" y="377"/>
                    <a:pt x="224" y="563"/>
                  </a:cubicBezTo>
                  <a:cubicBezTo>
                    <a:pt x="118" y="1160"/>
                    <a:pt x="1" y="1771"/>
                    <a:pt x="10" y="2381"/>
                  </a:cubicBezTo>
                  <a:cubicBezTo>
                    <a:pt x="10" y="2456"/>
                    <a:pt x="13" y="2533"/>
                    <a:pt x="17" y="2610"/>
                  </a:cubicBezTo>
                  <a:cubicBezTo>
                    <a:pt x="32" y="2831"/>
                    <a:pt x="244" y="3022"/>
                    <a:pt x="446" y="3022"/>
                  </a:cubicBezTo>
                  <a:cubicBezTo>
                    <a:pt x="553" y="3022"/>
                    <a:pt x="657" y="2969"/>
                    <a:pt x="728" y="2839"/>
                  </a:cubicBezTo>
                  <a:cubicBezTo>
                    <a:pt x="781" y="2744"/>
                    <a:pt x="827" y="2646"/>
                    <a:pt x="871" y="2550"/>
                  </a:cubicBezTo>
                  <a:cubicBezTo>
                    <a:pt x="1114" y="2001"/>
                    <a:pt x="1226" y="1409"/>
                    <a:pt x="1300" y="810"/>
                  </a:cubicBezTo>
                  <a:cubicBezTo>
                    <a:pt x="1324" y="607"/>
                    <a:pt x="1349" y="401"/>
                    <a:pt x="1361" y="196"/>
                  </a:cubicBezTo>
                  <a:cubicBezTo>
                    <a:pt x="1015" y="118"/>
                    <a:pt x="666" y="54"/>
                    <a:pt x="3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390;p38"/>
            <p:cNvSpPr/>
            <p:nvPr/>
          </p:nvSpPr>
          <p:spPr>
            <a:xfrm>
              <a:off x="4524263" y="961438"/>
              <a:ext cx="46450" cy="80475"/>
            </a:xfrm>
            <a:custGeom>
              <a:avLst/>
              <a:gdLst/>
              <a:ahLst/>
              <a:cxnLst/>
              <a:rect l="l" t="t" r="r" b="b"/>
              <a:pathLst>
                <a:path w="1858" h="3219" extrusionOk="0">
                  <a:moveTo>
                    <a:pt x="1163" y="1"/>
                  </a:moveTo>
                  <a:cubicBezTo>
                    <a:pt x="770" y="690"/>
                    <a:pt x="408" y="1404"/>
                    <a:pt x="187" y="2158"/>
                  </a:cubicBezTo>
                  <a:cubicBezTo>
                    <a:pt x="134" y="2333"/>
                    <a:pt x="91" y="2511"/>
                    <a:pt x="55" y="2691"/>
                  </a:cubicBezTo>
                  <a:cubicBezTo>
                    <a:pt x="0" y="2967"/>
                    <a:pt x="235" y="3218"/>
                    <a:pt x="469" y="3218"/>
                  </a:cubicBezTo>
                  <a:cubicBezTo>
                    <a:pt x="579" y="3218"/>
                    <a:pt x="688" y="3163"/>
                    <a:pt x="767" y="3030"/>
                  </a:cubicBezTo>
                  <a:cubicBezTo>
                    <a:pt x="859" y="2875"/>
                    <a:pt x="943" y="2716"/>
                    <a:pt x="1023" y="2556"/>
                  </a:cubicBezTo>
                  <a:cubicBezTo>
                    <a:pt x="1375" y="1852"/>
                    <a:pt x="1622" y="1100"/>
                    <a:pt x="1857" y="346"/>
                  </a:cubicBezTo>
                  <a:cubicBezTo>
                    <a:pt x="1627" y="225"/>
                    <a:pt x="1396" y="109"/>
                    <a:pt x="1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391;p38"/>
            <p:cNvSpPr/>
            <p:nvPr/>
          </p:nvSpPr>
          <p:spPr>
            <a:xfrm>
              <a:off x="4614513" y="1031413"/>
              <a:ext cx="61800" cy="72625"/>
            </a:xfrm>
            <a:custGeom>
              <a:avLst/>
              <a:gdLst/>
              <a:ahLst/>
              <a:cxnLst/>
              <a:rect l="l" t="t" r="r" b="b"/>
              <a:pathLst>
                <a:path w="2472" h="2905" extrusionOk="0">
                  <a:moveTo>
                    <a:pt x="1821" y="0"/>
                  </a:moveTo>
                  <a:cubicBezTo>
                    <a:pt x="1690" y="148"/>
                    <a:pt x="1563" y="302"/>
                    <a:pt x="1435" y="453"/>
                  </a:cubicBezTo>
                  <a:cubicBezTo>
                    <a:pt x="1090" y="859"/>
                    <a:pt x="765" y="1261"/>
                    <a:pt x="479" y="1699"/>
                  </a:cubicBezTo>
                  <a:cubicBezTo>
                    <a:pt x="364" y="1872"/>
                    <a:pt x="257" y="2053"/>
                    <a:pt x="156" y="2242"/>
                  </a:cubicBezTo>
                  <a:cubicBezTo>
                    <a:pt x="1" y="2531"/>
                    <a:pt x="244" y="2905"/>
                    <a:pt x="520" y="2905"/>
                  </a:cubicBezTo>
                  <a:cubicBezTo>
                    <a:pt x="607" y="2905"/>
                    <a:pt x="697" y="2868"/>
                    <a:pt x="779" y="2779"/>
                  </a:cubicBezTo>
                  <a:cubicBezTo>
                    <a:pt x="927" y="2621"/>
                    <a:pt x="1067" y="2456"/>
                    <a:pt x="1203" y="2289"/>
                  </a:cubicBezTo>
                  <a:cubicBezTo>
                    <a:pt x="1494" y="1936"/>
                    <a:pt x="1763" y="1569"/>
                    <a:pt x="2034" y="1194"/>
                  </a:cubicBezTo>
                  <a:cubicBezTo>
                    <a:pt x="2174" y="1000"/>
                    <a:pt x="2327" y="809"/>
                    <a:pt x="2472" y="614"/>
                  </a:cubicBezTo>
                  <a:cubicBezTo>
                    <a:pt x="2242" y="388"/>
                    <a:pt x="2024" y="183"/>
                    <a:pt x="18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392;p38"/>
            <p:cNvSpPr/>
            <p:nvPr/>
          </p:nvSpPr>
          <p:spPr>
            <a:xfrm>
              <a:off x="4683188" y="1131238"/>
              <a:ext cx="72675" cy="60025"/>
            </a:xfrm>
            <a:custGeom>
              <a:avLst/>
              <a:gdLst/>
              <a:ahLst/>
              <a:cxnLst/>
              <a:rect l="l" t="t" r="r" b="b"/>
              <a:pathLst>
                <a:path w="2907" h="2401" extrusionOk="0">
                  <a:moveTo>
                    <a:pt x="2525" y="1"/>
                  </a:moveTo>
                  <a:cubicBezTo>
                    <a:pt x="2004" y="293"/>
                    <a:pt x="1493" y="615"/>
                    <a:pt x="1034" y="989"/>
                  </a:cubicBezTo>
                  <a:cubicBezTo>
                    <a:pt x="735" y="1229"/>
                    <a:pt x="459" y="1496"/>
                    <a:pt x="210" y="1787"/>
                  </a:cubicBezTo>
                  <a:cubicBezTo>
                    <a:pt x="0" y="2035"/>
                    <a:pt x="270" y="2401"/>
                    <a:pt x="551" y="2401"/>
                  </a:cubicBezTo>
                  <a:cubicBezTo>
                    <a:pt x="607" y="2401"/>
                    <a:pt x="663" y="2387"/>
                    <a:pt x="716" y="2354"/>
                  </a:cubicBezTo>
                  <a:cubicBezTo>
                    <a:pt x="1018" y="2167"/>
                    <a:pt x="1306" y="1963"/>
                    <a:pt x="1582" y="1742"/>
                  </a:cubicBezTo>
                  <a:cubicBezTo>
                    <a:pt x="2040" y="1381"/>
                    <a:pt x="2472" y="984"/>
                    <a:pt x="2906" y="590"/>
                  </a:cubicBezTo>
                  <a:cubicBezTo>
                    <a:pt x="2780" y="388"/>
                    <a:pt x="2653" y="191"/>
                    <a:pt x="25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393;p38"/>
            <p:cNvSpPr/>
            <p:nvPr/>
          </p:nvSpPr>
          <p:spPr>
            <a:xfrm>
              <a:off x="4728738" y="1241788"/>
              <a:ext cx="81800" cy="52050"/>
            </a:xfrm>
            <a:custGeom>
              <a:avLst/>
              <a:gdLst/>
              <a:ahLst/>
              <a:cxnLst/>
              <a:rect l="l" t="t" r="r" b="b"/>
              <a:pathLst>
                <a:path w="3272" h="2082" extrusionOk="0">
                  <a:moveTo>
                    <a:pt x="2960" y="0"/>
                  </a:moveTo>
                  <a:cubicBezTo>
                    <a:pt x="2739" y="86"/>
                    <a:pt x="2525" y="182"/>
                    <a:pt x="2309" y="269"/>
                  </a:cubicBezTo>
                  <a:cubicBezTo>
                    <a:pt x="2006" y="394"/>
                    <a:pt x="1706" y="516"/>
                    <a:pt x="1410" y="648"/>
                  </a:cubicBezTo>
                  <a:cubicBezTo>
                    <a:pt x="1066" y="800"/>
                    <a:pt x="727" y="963"/>
                    <a:pt x="398" y="1156"/>
                  </a:cubicBezTo>
                  <a:cubicBezTo>
                    <a:pt x="1" y="1389"/>
                    <a:pt x="131" y="2081"/>
                    <a:pt x="561" y="2081"/>
                  </a:cubicBezTo>
                  <a:cubicBezTo>
                    <a:pt x="608" y="2081"/>
                    <a:pt x="658" y="2073"/>
                    <a:pt x="712" y="2055"/>
                  </a:cubicBezTo>
                  <a:cubicBezTo>
                    <a:pt x="1044" y="1945"/>
                    <a:pt x="1362" y="1818"/>
                    <a:pt x="1676" y="1678"/>
                  </a:cubicBezTo>
                  <a:cubicBezTo>
                    <a:pt x="1962" y="1551"/>
                    <a:pt x="2248" y="1414"/>
                    <a:pt x="2534" y="1272"/>
                  </a:cubicBezTo>
                  <a:cubicBezTo>
                    <a:pt x="2771" y="1156"/>
                    <a:pt x="3025" y="1044"/>
                    <a:pt x="3272" y="922"/>
                  </a:cubicBezTo>
                  <a:cubicBezTo>
                    <a:pt x="3174" y="608"/>
                    <a:pt x="3070" y="301"/>
                    <a:pt x="29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394;p38"/>
            <p:cNvSpPr/>
            <p:nvPr/>
          </p:nvSpPr>
          <p:spPr>
            <a:xfrm>
              <a:off x="4726838" y="1363838"/>
              <a:ext cx="105625" cy="34800"/>
            </a:xfrm>
            <a:custGeom>
              <a:avLst/>
              <a:gdLst/>
              <a:ahLst/>
              <a:cxnLst/>
              <a:rect l="l" t="t" r="r" b="b"/>
              <a:pathLst>
                <a:path w="4225" h="1392" extrusionOk="0">
                  <a:moveTo>
                    <a:pt x="4152" y="1"/>
                  </a:moveTo>
                  <a:cubicBezTo>
                    <a:pt x="3746" y="26"/>
                    <a:pt x="3339" y="61"/>
                    <a:pt x="2929" y="94"/>
                  </a:cubicBezTo>
                  <a:cubicBezTo>
                    <a:pt x="2642" y="117"/>
                    <a:pt x="2318" y="120"/>
                    <a:pt x="1989" y="133"/>
                  </a:cubicBezTo>
                  <a:cubicBezTo>
                    <a:pt x="1387" y="157"/>
                    <a:pt x="764" y="216"/>
                    <a:pt x="305" y="503"/>
                  </a:cubicBezTo>
                  <a:cubicBezTo>
                    <a:pt x="0" y="696"/>
                    <a:pt x="26" y="1112"/>
                    <a:pt x="365" y="1251"/>
                  </a:cubicBezTo>
                  <a:cubicBezTo>
                    <a:pt x="618" y="1353"/>
                    <a:pt x="902" y="1392"/>
                    <a:pt x="1200" y="1392"/>
                  </a:cubicBezTo>
                  <a:cubicBezTo>
                    <a:pt x="1438" y="1392"/>
                    <a:pt x="1685" y="1367"/>
                    <a:pt x="1931" y="1331"/>
                  </a:cubicBezTo>
                  <a:cubicBezTo>
                    <a:pt x="2408" y="1262"/>
                    <a:pt x="2882" y="1147"/>
                    <a:pt x="3282" y="1084"/>
                  </a:cubicBezTo>
                  <a:cubicBezTo>
                    <a:pt x="3541" y="1041"/>
                    <a:pt x="3881" y="1016"/>
                    <a:pt x="4224" y="966"/>
                  </a:cubicBezTo>
                  <a:cubicBezTo>
                    <a:pt x="4209" y="640"/>
                    <a:pt x="4182" y="317"/>
                    <a:pt x="4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395;p38"/>
            <p:cNvSpPr/>
            <p:nvPr/>
          </p:nvSpPr>
          <p:spPr>
            <a:xfrm>
              <a:off x="4726313" y="1516138"/>
              <a:ext cx="97325" cy="27125"/>
            </a:xfrm>
            <a:custGeom>
              <a:avLst/>
              <a:gdLst/>
              <a:ahLst/>
              <a:cxnLst/>
              <a:rect l="l" t="t" r="r" b="b"/>
              <a:pathLst>
                <a:path w="3893" h="1085" extrusionOk="0">
                  <a:moveTo>
                    <a:pt x="1546" y="0"/>
                  </a:moveTo>
                  <a:cubicBezTo>
                    <a:pt x="1180" y="0"/>
                    <a:pt x="813" y="31"/>
                    <a:pt x="456" y="135"/>
                  </a:cubicBezTo>
                  <a:cubicBezTo>
                    <a:pt x="80" y="243"/>
                    <a:pt x="0" y="805"/>
                    <a:pt x="416" y="930"/>
                  </a:cubicBezTo>
                  <a:cubicBezTo>
                    <a:pt x="745" y="1029"/>
                    <a:pt x="1080" y="1070"/>
                    <a:pt x="1418" y="1081"/>
                  </a:cubicBezTo>
                  <a:cubicBezTo>
                    <a:pt x="1489" y="1083"/>
                    <a:pt x="1561" y="1084"/>
                    <a:pt x="1632" y="1084"/>
                  </a:cubicBezTo>
                  <a:cubicBezTo>
                    <a:pt x="2047" y="1084"/>
                    <a:pt x="2464" y="1048"/>
                    <a:pt x="2877" y="1032"/>
                  </a:cubicBezTo>
                  <a:cubicBezTo>
                    <a:pt x="3159" y="1019"/>
                    <a:pt x="3441" y="1004"/>
                    <a:pt x="3723" y="984"/>
                  </a:cubicBezTo>
                  <a:cubicBezTo>
                    <a:pt x="3785" y="701"/>
                    <a:pt x="3841" y="421"/>
                    <a:pt x="3892" y="144"/>
                  </a:cubicBezTo>
                  <a:cubicBezTo>
                    <a:pt x="3521" y="111"/>
                    <a:pt x="3150" y="85"/>
                    <a:pt x="2778" y="64"/>
                  </a:cubicBezTo>
                  <a:cubicBezTo>
                    <a:pt x="2369" y="41"/>
                    <a:pt x="1957" y="2"/>
                    <a:pt x="15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396;p38"/>
            <p:cNvSpPr/>
            <p:nvPr/>
          </p:nvSpPr>
          <p:spPr>
            <a:xfrm>
              <a:off x="4687213" y="1648238"/>
              <a:ext cx="89275" cy="48175"/>
            </a:xfrm>
            <a:custGeom>
              <a:avLst/>
              <a:gdLst/>
              <a:ahLst/>
              <a:cxnLst/>
              <a:rect l="l" t="t" r="r" b="b"/>
              <a:pathLst>
                <a:path w="3571" h="1927" extrusionOk="0">
                  <a:moveTo>
                    <a:pt x="624" y="1"/>
                  </a:moveTo>
                  <a:cubicBezTo>
                    <a:pt x="175" y="1"/>
                    <a:pt x="0" y="697"/>
                    <a:pt x="393" y="931"/>
                  </a:cubicBezTo>
                  <a:cubicBezTo>
                    <a:pt x="851" y="1202"/>
                    <a:pt x="1329" y="1379"/>
                    <a:pt x="1827" y="1534"/>
                  </a:cubicBezTo>
                  <a:cubicBezTo>
                    <a:pt x="2020" y="1593"/>
                    <a:pt x="2216" y="1650"/>
                    <a:pt x="2417" y="1708"/>
                  </a:cubicBezTo>
                  <a:cubicBezTo>
                    <a:pt x="2662" y="1779"/>
                    <a:pt x="2913" y="1854"/>
                    <a:pt x="3165" y="1926"/>
                  </a:cubicBezTo>
                  <a:cubicBezTo>
                    <a:pt x="3307" y="1620"/>
                    <a:pt x="3441" y="1314"/>
                    <a:pt x="3571" y="1012"/>
                  </a:cubicBezTo>
                  <a:cubicBezTo>
                    <a:pt x="3295" y="894"/>
                    <a:pt x="3015" y="783"/>
                    <a:pt x="2747" y="668"/>
                  </a:cubicBezTo>
                  <a:cubicBezTo>
                    <a:pt x="2540" y="581"/>
                    <a:pt x="2337" y="495"/>
                    <a:pt x="2131" y="413"/>
                  </a:cubicBezTo>
                  <a:cubicBezTo>
                    <a:pt x="1665" y="232"/>
                    <a:pt x="1201" y="81"/>
                    <a:pt x="691" y="6"/>
                  </a:cubicBezTo>
                  <a:cubicBezTo>
                    <a:pt x="668" y="3"/>
                    <a:pt x="646" y="1"/>
                    <a:pt x="6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1404;p38"/>
          <p:cNvGrpSpPr/>
          <p:nvPr/>
        </p:nvGrpSpPr>
        <p:grpSpPr>
          <a:xfrm>
            <a:off x="2748049" y="4233823"/>
            <a:ext cx="868175" cy="737200"/>
            <a:chOff x="-4758675" y="2306100"/>
            <a:chExt cx="868175" cy="737200"/>
          </a:xfrm>
        </p:grpSpPr>
        <p:sp>
          <p:nvSpPr>
            <p:cNvPr id="43" name="Google Shape;1405;p38"/>
            <p:cNvSpPr/>
            <p:nvPr/>
          </p:nvSpPr>
          <p:spPr>
            <a:xfrm>
              <a:off x="-4758675" y="2306100"/>
              <a:ext cx="868175" cy="737200"/>
            </a:xfrm>
            <a:custGeom>
              <a:avLst/>
              <a:gdLst/>
              <a:ahLst/>
              <a:cxnLst/>
              <a:rect l="l" t="t" r="r" b="b"/>
              <a:pathLst>
                <a:path w="34727" h="29488" extrusionOk="0">
                  <a:moveTo>
                    <a:pt x="10584" y="6407"/>
                  </a:moveTo>
                  <a:cubicBezTo>
                    <a:pt x="10624" y="6419"/>
                    <a:pt x="22215" y="10549"/>
                    <a:pt x="25638" y="13371"/>
                  </a:cubicBezTo>
                  <a:cubicBezTo>
                    <a:pt x="25638" y="13371"/>
                    <a:pt x="17346" y="17605"/>
                    <a:pt x="6389" y="22754"/>
                  </a:cubicBezTo>
                  <a:cubicBezTo>
                    <a:pt x="6389" y="22754"/>
                    <a:pt x="7752" y="13711"/>
                    <a:pt x="10584" y="6407"/>
                  </a:cubicBezTo>
                  <a:close/>
                  <a:moveTo>
                    <a:pt x="7570" y="0"/>
                  </a:moveTo>
                  <a:cubicBezTo>
                    <a:pt x="7131" y="1131"/>
                    <a:pt x="6713" y="2283"/>
                    <a:pt x="6316" y="3447"/>
                  </a:cubicBezTo>
                  <a:cubicBezTo>
                    <a:pt x="6276" y="3554"/>
                    <a:pt x="6241" y="3659"/>
                    <a:pt x="6205" y="3766"/>
                  </a:cubicBezTo>
                  <a:cubicBezTo>
                    <a:pt x="5869" y="4757"/>
                    <a:pt x="5546" y="5756"/>
                    <a:pt x="5238" y="6754"/>
                  </a:cubicBezTo>
                  <a:cubicBezTo>
                    <a:pt x="5196" y="6890"/>
                    <a:pt x="5155" y="7026"/>
                    <a:pt x="5112" y="7160"/>
                  </a:cubicBezTo>
                  <a:cubicBezTo>
                    <a:pt x="4810" y="8153"/>
                    <a:pt x="4521" y="9143"/>
                    <a:pt x="4246" y="10124"/>
                  </a:cubicBezTo>
                  <a:cubicBezTo>
                    <a:pt x="4210" y="10248"/>
                    <a:pt x="4176" y="10374"/>
                    <a:pt x="4140" y="10498"/>
                  </a:cubicBezTo>
                  <a:cubicBezTo>
                    <a:pt x="3913" y="11320"/>
                    <a:pt x="3693" y="12136"/>
                    <a:pt x="3483" y="12938"/>
                  </a:cubicBezTo>
                  <a:lnTo>
                    <a:pt x="3398" y="13271"/>
                  </a:lnTo>
                  <a:cubicBezTo>
                    <a:pt x="3121" y="14340"/>
                    <a:pt x="2862" y="15389"/>
                    <a:pt x="2621" y="16403"/>
                  </a:cubicBezTo>
                  <a:cubicBezTo>
                    <a:pt x="2585" y="16548"/>
                    <a:pt x="2551" y="16690"/>
                    <a:pt x="2519" y="16833"/>
                  </a:cubicBezTo>
                  <a:cubicBezTo>
                    <a:pt x="2296" y="17771"/>
                    <a:pt x="2091" y="18680"/>
                    <a:pt x="1899" y="19552"/>
                  </a:cubicBezTo>
                  <a:cubicBezTo>
                    <a:pt x="1875" y="19661"/>
                    <a:pt x="1851" y="19770"/>
                    <a:pt x="1827" y="19877"/>
                  </a:cubicBezTo>
                  <a:cubicBezTo>
                    <a:pt x="1645" y="20715"/>
                    <a:pt x="1476" y="21517"/>
                    <a:pt x="1323" y="22273"/>
                  </a:cubicBezTo>
                  <a:cubicBezTo>
                    <a:pt x="1299" y="22392"/>
                    <a:pt x="1273" y="22508"/>
                    <a:pt x="1251" y="22623"/>
                  </a:cubicBezTo>
                  <a:cubicBezTo>
                    <a:pt x="1051" y="23609"/>
                    <a:pt x="876" y="24513"/>
                    <a:pt x="724" y="25320"/>
                  </a:cubicBezTo>
                  <a:cubicBezTo>
                    <a:pt x="709" y="25408"/>
                    <a:pt x="692" y="25495"/>
                    <a:pt x="675" y="25580"/>
                  </a:cubicBezTo>
                  <a:cubicBezTo>
                    <a:pt x="225" y="28007"/>
                    <a:pt x="0" y="29487"/>
                    <a:pt x="0" y="29487"/>
                  </a:cubicBezTo>
                  <a:cubicBezTo>
                    <a:pt x="19768" y="20200"/>
                    <a:pt x="34727" y="12563"/>
                    <a:pt x="34727" y="12563"/>
                  </a:cubicBezTo>
                  <a:cubicBezTo>
                    <a:pt x="33797" y="11905"/>
                    <a:pt x="32752" y="11240"/>
                    <a:pt x="31632" y="10583"/>
                  </a:cubicBezTo>
                  <a:cubicBezTo>
                    <a:pt x="31501" y="10508"/>
                    <a:pt x="31370" y="10431"/>
                    <a:pt x="31238" y="10357"/>
                  </a:cubicBezTo>
                  <a:cubicBezTo>
                    <a:pt x="29829" y="9544"/>
                    <a:pt x="28306" y="8742"/>
                    <a:pt x="26734" y="7964"/>
                  </a:cubicBezTo>
                  <a:lnTo>
                    <a:pt x="26367" y="7784"/>
                  </a:lnTo>
                  <a:cubicBezTo>
                    <a:pt x="25138" y="7181"/>
                    <a:pt x="23884" y="6594"/>
                    <a:pt x="22635" y="6030"/>
                  </a:cubicBezTo>
                  <a:cubicBezTo>
                    <a:pt x="22513" y="5974"/>
                    <a:pt x="22390" y="5920"/>
                    <a:pt x="22268" y="5865"/>
                  </a:cubicBezTo>
                  <a:cubicBezTo>
                    <a:pt x="21087" y="5335"/>
                    <a:pt x="19913" y="4825"/>
                    <a:pt x="18774" y="4346"/>
                  </a:cubicBezTo>
                  <a:cubicBezTo>
                    <a:pt x="18647" y="4293"/>
                    <a:pt x="18519" y="4239"/>
                    <a:pt x="18393" y="4186"/>
                  </a:cubicBezTo>
                  <a:cubicBezTo>
                    <a:pt x="17234" y="3700"/>
                    <a:pt x="16114" y="3245"/>
                    <a:pt x="15064" y="2827"/>
                  </a:cubicBezTo>
                  <a:cubicBezTo>
                    <a:pt x="14952" y="2781"/>
                    <a:pt x="14836" y="2735"/>
                    <a:pt x="14726" y="2692"/>
                  </a:cubicBezTo>
                  <a:cubicBezTo>
                    <a:pt x="13113" y="2052"/>
                    <a:pt x="11674" y="1503"/>
                    <a:pt x="10516" y="1071"/>
                  </a:cubicBezTo>
                  <a:lnTo>
                    <a:pt x="10211" y="957"/>
                  </a:lnTo>
                  <a:cubicBezTo>
                    <a:pt x="8569" y="347"/>
                    <a:pt x="7570" y="0"/>
                    <a:pt x="7570" y="0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06;p38"/>
            <p:cNvSpPr/>
            <p:nvPr/>
          </p:nvSpPr>
          <p:spPr>
            <a:xfrm>
              <a:off x="-4741775" y="2939100"/>
              <a:ext cx="72100" cy="11700"/>
            </a:xfrm>
            <a:custGeom>
              <a:avLst/>
              <a:gdLst/>
              <a:ahLst/>
              <a:cxnLst/>
              <a:rect l="l" t="t" r="r" b="b"/>
              <a:pathLst>
                <a:path w="2884" h="468" extrusionOk="0">
                  <a:moveTo>
                    <a:pt x="48" y="0"/>
                  </a:moveTo>
                  <a:cubicBezTo>
                    <a:pt x="33" y="87"/>
                    <a:pt x="16" y="175"/>
                    <a:pt x="1" y="260"/>
                  </a:cubicBezTo>
                  <a:cubicBezTo>
                    <a:pt x="728" y="376"/>
                    <a:pt x="1465" y="467"/>
                    <a:pt x="2192" y="467"/>
                  </a:cubicBezTo>
                  <a:cubicBezTo>
                    <a:pt x="2382" y="467"/>
                    <a:pt x="2572" y="461"/>
                    <a:pt x="2761" y="447"/>
                  </a:cubicBezTo>
                  <a:cubicBezTo>
                    <a:pt x="2883" y="439"/>
                    <a:pt x="2866" y="258"/>
                    <a:pt x="2756" y="241"/>
                  </a:cubicBezTo>
                  <a:cubicBezTo>
                    <a:pt x="1862" y="104"/>
                    <a:pt x="952" y="65"/>
                    <a:pt x="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07;p38"/>
            <p:cNvSpPr/>
            <p:nvPr/>
          </p:nvSpPr>
          <p:spPr>
            <a:xfrm>
              <a:off x="-4727400" y="2862925"/>
              <a:ext cx="37425" cy="14100"/>
            </a:xfrm>
            <a:custGeom>
              <a:avLst/>
              <a:gdLst/>
              <a:ahLst/>
              <a:cxnLst/>
              <a:rect l="l" t="t" r="r" b="b"/>
              <a:pathLst>
                <a:path w="1497" h="564" extrusionOk="0">
                  <a:moveTo>
                    <a:pt x="72" y="0"/>
                  </a:moveTo>
                  <a:cubicBezTo>
                    <a:pt x="48" y="119"/>
                    <a:pt x="22" y="235"/>
                    <a:pt x="0" y="350"/>
                  </a:cubicBezTo>
                  <a:cubicBezTo>
                    <a:pt x="427" y="416"/>
                    <a:pt x="850" y="505"/>
                    <a:pt x="1276" y="563"/>
                  </a:cubicBezTo>
                  <a:cubicBezTo>
                    <a:pt x="1283" y="563"/>
                    <a:pt x="1289" y="564"/>
                    <a:pt x="1295" y="564"/>
                  </a:cubicBezTo>
                  <a:cubicBezTo>
                    <a:pt x="1444" y="564"/>
                    <a:pt x="1496" y="326"/>
                    <a:pt x="1343" y="280"/>
                  </a:cubicBezTo>
                  <a:cubicBezTo>
                    <a:pt x="928" y="153"/>
                    <a:pt x="502" y="60"/>
                    <a:pt x="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08;p38"/>
            <p:cNvSpPr/>
            <p:nvPr/>
          </p:nvSpPr>
          <p:spPr>
            <a:xfrm>
              <a:off x="-4712950" y="2794900"/>
              <a:ext cx="46900" cy="14350"/>
            </a:xfrm>
            <a:custGeom>
              <a:avLst/>
              <a:gdLst/>
              <a:ahLst/>
              <a:cxnLst/>
              <a:rect l="l" t="t" r="r" b="b"/>
              <a:pathLst>
                <a:path w="1876" h="574" extrusionOk="0">
                  <a:moveTo>
                    <a:pt x="71" y="0"/>
                  </a:moveTo>
                  <a:cubicBezTo>
                    <a:pt x="48" y="109"/>
                    <a:pt x="24" y="220"/>
                    <a:pt x="0" y="325"/>
                  </a:cubicBezTo>
                  <a:cubicBezTo>
                    <a:pt x="552" y="418"/>
                    <a:pt x="1105" y="525"/>
                    <a:pt x="1662" y="573"/>
                  </a:cubicBezTo>
                  <a:cubicBezTo>
                    <a:pt x="1668" y="573"/>
                    <a:pt x="1674" y="574"/>
                    <a:pt x="1680" y="574"/>
                  </a:cubicBezTo>
                  <a:cubicBezTo>
                    <a:pt x="1868" y="574"/>
                    <a:pt x="1876" y="308"/>
                    <a:pt x="1694" y="267"/>
                  </a:cubicBezTo>
                  <a:cubicBezTo>
                    <a:pt x="1159" y="145"/>
                    <a:pt x="614" y="78"/>
                    <a:pt x="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09;p38"/>
            <p:cNvSpPr/>
            <p:nvPr/>
          </p:nvSpPr>
          <p:spPr>
            <a:xfrm>
              <a:off x="-4695725" y="2716125"/>
              <a:ext cx="50050" cy="15425"/>
            </a:xfrm>
            <a:custGeom>
              <a:avLst/>
              <a:gdLst/>
              <a:ahLst/>
              <a:cxnLst/>
              <a:rect l="l" t="t" r="r" b="b"/>
              <a:pathLst>
                <a:path w="2002" h="617" extrusionOk="0">
                  <a:moveTo>
                    <a:pt x="103" y="1"/>
                  </a:moveTo>
                  <a:cubicBezTo>
                    <a:pt x="69" y="145"/>
                    <a:pt x="35" y="288"/>
                    <a:pt x="1" y="431"/>
                  </a:cubicBezTo>
                  <a:cubicBezTo>
                    <a:pt x="587" y="517"/>
                    <a:pt x="1180" y="570"/>
                    <a:pt x="1748" y="616"/>
                  </a:cubicBezTo>
                  <a:cubicBezTo>
                    <a:pt x="1754" y="616"/>
                    <a:pt x="1760" y="617"/>
                    <a:pt x="1766" y="617"/>
                  </a:cubicBezTo>
                  <a:cubicBezTo>
                    <a:pt x="1981" y="617"/>
                    <a:pt x="2002" y="300"/>
                    <a:pt x="1784" y="261"/>
                  </a:cubicBezTo>
                  <a:cubicBezTo>
                    <a:pt x="1242" y="165"/>
                    <a:pt x="674" y="69"/>
                    <a:pt x="1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10;p38"/>
            <p:cNvSpPr/>
            <p:nvPr/>
          </p:nvSpPr>
          <p:spPr>
            <a:xfrm>
              <a:off x="-4673750" y="2629550"/>
              <a:ext cx="50450" cy="22500"/>
            </a:xfrm>
            <a:custGeom>
              <a:avLst/>
              <a:gdLst/>
              <a:ahLst/>
              <a:cxnLst/>
              <a:rect l="l" t="t" r="r" b="b"/>
              <a:pathLst>
                <a:path w="2018" h="900" extrusionOk="0">
                  <a:moveTo>
                    <a:pt x="87" y="0"/>
                  </a:moveTo>
                  <a:lnTo>
                    <a:pt x="1" y="332"/>
                  </a:lnTo>
                  <a:lnTo>
                    <a:pt x="75" y="360"/>
                  </a:lnTo>
                  <a:cubicBezTo>
                    <a:pt x="657" y="580"/>
                    <a:pt x="1234" y="795"/>
                    <a:pt x="1851" y="897"/>
                  </a:cubicBezTo>
                  <a:cubicBezTo>
                    <a:pt x="1860" y="899"/>
                    <a:pt x="1868" y="900"/>
                    <a:pt x="1875" y="900"/>
                  </a:cubicBezTo>
                  <a:cubicBezTo>
                    <a:pt x="2000" y="900"/>
                    <a:pt x="2018" y="712"/>
                    <a:pt x="1906" y="660"/>
                  </a:cubicBezTo>
                  <a:cubicBezTo>
                    <a:pt x="1326" y="381"/>
                    <a:pt x="709" y="207"/>
                    <a:pt x="101" y="5"/>
                  </a:cubicBezTo>
                  <a:cubicBezTo>
                    <a:pt x="96" y="4"/>
                    <a:pt x="91" y="2"/>
                    <a:pt x="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11;p38"/>
            <p:cNvSpPr/>
            <p:nvPr/>
          </p:nvSpPr>
          <p:spPr>
            <a:xfrm>
              <a:off x="-4655175" y="2559150"/>
              <a:ext cx="59325" cy="21675"/>
            </a:xfrm>
            <a:custGeom>
              <a:avLst/>
              <a:gdLst/>
              <a:ahLst/>
              <a:cxnLst/>
              <a:rect l="l" t="t" r="r" b="b"/>
              <a:pathLst>
                <a:path w="2373" h="867" extrusionOk="0">
                  <a:moveTo>
                    <a:pt x="106" y="0"/>
                  </a:moveTo>
                  <a:cubicBezTo>
                    <a:pt x="70" y="126"/>
                    <a:pt x="36" y="250"/>
                    <a:pt x="0" y="376"/>
                  </a:cubicBezTo>
                  <a:cubicBezTo>
                    <a:pt x="34" y="377"/>
                    <a:pt x="68" y="383"/>
                    <a:pt x="102" y="388"/>
                  </a:cubicBezTo>
                  <a:cubicBezTo>
                    <a:pt x="782" y="476"/>
                    <a:pt x="1433" y="677"/>
                    <a:pt x="2092" y="858"/>
                  </a:cubicBezTo>
                  <a:cubicBezTo>
                    <a:pt x="2111" y="864"/>
                    <a:pt x="2128" y="866"/>
                    <a:pt x="2145" y="866"/>
                  </a:cubicBezTo>
                  <a:cubicBezTo>
                    <a:pt x="2304" y="866"/>
                    <a:pt x="2372" y="640"/>
                    <a:pt x="2203" y="563"/>
                  </a:cubicBezTo>
                  <a:cubicBezTo>
                    <a:pt x="1596" y="282"/>
                    <a:pt x="853" y="78"/>
                    <a:pt x="1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12;p38"/>
            <p:cNvSpPr/>
            <p:nvPr/>
          </p:nvSpPr>
          <p:spPr>
            <a:xfrm>
              <a:off x="-4630825" y="2474925"/>
              <a:ext cx="53975" cy="23700"/>
            </a:xfrm>
            <a:custGeom>
              <a:avLst/>
              <a:gdLst/>
              <a:ahLst/>
              <a:cxnLst/>
              <a:rect l="l" t="t" r="r" b="b"/>
              <a:pathLst>
                <a:path w="2159" h="948" extrusionOk="0">
                  <a:moveTo>
                    <a:pt x="126" y="1"/>
                  </a:moveTo>
                  <a:cubicBezTo>
                    <a:pt x="82" y="135"/>
                    <a:pt x="43" y="271"/>
                    <a:pt x="0" y="407"/>
                  </a:cubicBezTo>
                  <a:cubicBezTo>
                    <a:pt x="622" y="609"/>
                    <a:pt x="1258" y="781"/>
                    <a:pt x="1861" y="941"/>
                  </a:cubicBezTo>
                  <a:cubicBezTo>
                    <a:pt x="1878" y="945"/>
                    <a:pt x="1894" y="947"/>
                    <a:pt x="1909" y="947"/>
                  </a:cubicBezTo>
                  <a:cubicBezTo>
                    <a:pt x="2077" y="947"/>
                    <a:pt x="2158" y="703"/>
                    <a:pt x="1975" y="635"/>
                  </a:cubicBezTo>
                  <a:cubicBezTo>
                    <a:pt x="1385" y="419"/>
                    <a:pt x="760" y="193"/>
                    <a:pt x="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13;p38"/>
            <p:cNvSpPr/>
            <p:nvPr/>
          </p:nvSpPr>
          <p:spPr>
            <a:xfrm>
              <a:off x="-4603525" y="2392250"/>
              <a:ext cx="47225" cy="27925"/>
            </a:xfrm>
            <a:custGeom>
              <a:avLst/>
              <a:gdLst/>
              <a:ahLst/>
              <a:cxnLst/>
              <a:rect l="l" t="t" r="r" b="b"/>
              <a:pathLst>
                <a:path w="1889" h="1117" extrusionOk="0">
                  <a:moveTo>
                    <a:pt x="110" y="1"/>
                  </a:moveTo>
                  <a:cubicBezTo>
                    <a:pt x="72" y="106"/>
                    <a:pt x="35" y="213"/>
                    <a:pt x="1" y="319"/>
                  </a:cubicBezTo>
                  <a:cubicBezTo>
                    <a:pt x="55" y="349"/>
                    <a:pt x="108" y="378"/>
                    <a:pt x="160" y="407"/>
                  </a:cubicBezTo>
                  <a:cubicBezTo>
                    <a:pt x="628" y="665"/>
                    <a:pt x="1110" y="896"/>
                    <a:pt x="1603" y="1102"/>
                  </a:cubicBezTo>
                  <a:cubicBezTo>
                    <a:pt x="1627" y="1112"/>
                    <a:pt x="1650" y="1116"/>
                    <a:pt x="1670" y="1116"/>
                  </a:cubicBezTo>
                  <a:cubicBezTo>
                    <a:pt x="1826" y="1116"/>
                    <a:pt x="1888" y="869"/>
                    <a:pt x="1721" y="789"/>
                  </a:cubicBezTo>
                  <a:cubicBezTo>
                    <a:pt x="1224" y="552"/>
                    <a:pt x="726" y="315"/>
                    <a:pt x="237" y="67"/>
                  </a:cubicBezTo>
                  <a:cubicBezTo>
                    <a:pt x="194" y="45"/>
                    <a:pt x="152" y="23"/>
                    <a:pt x="1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14;p38"/>
            <p:cNvSpPr/>
            <p:nvPr/>
          </p:nvSpPr>
          <p:spPr>
            <a:xfrm>
              <a:off x="-4509175" y="2329975"/>
              <a:ext cx="13425" cy="58575"/>
            </a:xfrm>
            <a:custGeom>
              <a:avLst/>
              <a:gdLst/>
              <a:ahLst/>
              <a:cxnLst/>
              <a:rect l="l" t="t" r="r" b="b"/>
              <a:pathLst>
                <a:path w="537" h="2343" extrusionOk="0">
                  <a:moveTo>
                    <a:pt x="232" y="1"/>
                  </a:moveTo>
                  <a:cubicBezTo>
                    <a:pt x="220" y="89"/>
                    <a:pt x="207" y="176"/>
                    <a:pt x="195" y="259"/>
                  </a:cubicBezTo>
                  <a:cubicBezTo>
                    <a:pt x="96" y="886"/>
                    <a:pt x="20" y="1511"/>
                    <a:pt x="3" y="2145"/>
                  </a:cubicBezTo>
                  <a:cubicBezTo>
                    <a:pt x="0" y="2272"/>
                    <a:pt x="99" y="2342"/>
                    <a:pt x="196" y="2342"/>
                  </a:cubicBezTo>
                  <a:cubicBezTo>
                    <a:pt x="277" y="2342"/>
                    <a:pt x="357" y="2292"/>
                    <a:pt x="370" y="2183"/>
                  </a:cubicBezTo>
                  <a:cubicBezTo>
                    <a:pt x="394" y="1987"/>
                    <a:pt x="448" y="969"/>
                    <a:pt x="536" y="116"/>
                  </a:cubicBezTo>
                  <a:lnTo>
                    <a:pt x="2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15;p38"/>
            <p:cNvSpPr/>
            <p:nvPr/>
          </p:nvSpPr>
          <p:spPr>
            <a:xfrm>
              <a:off x="-4406025" y="2373350"/>
              <a:ext cx="23975" cy="47575"/>
            </a:xfrm>
            <a:custGeom>
              <a:avLst/>
              <a:gdLst/>
              <a:ahLst/>
              <a:cxnLst/>
              <a:rect l="l" t="t" r="r" b="b"/>
              <a:pathLst>
                <a:path w="959" h="1903" extrusionOk="0">
                  <a:moveTo>
                    <a:pt x="618" y="1"/>
                  </a:moveTo>
                  <a:cubicBezTo>
                    <a:pt x="615" y="11"/>
                    <a:pt x="610" y="21"/>
                    <a:pt x="606" y="31"/>
                  </a:cubicBezTo>
                  <a:cubicBezTo>
                    <a:pt x="372" y="578"/>
                    <a:pt x="80" y="1146"/>
                    <a:pt x="12" y="1743"/>
                  </a:cubicBezTo>
                  <a:cubicBezTo>
                    <a:pt x="0" y="1835"/>
                    <a:pt x="83" y="1902"/>
                    <a:pt x="163" y="1902"/>
                  </a:cubicBezTo>
                  <a:cubicBezTo>
                    <a:pt x="205" y="1902"/>
                    <a:pt x="246" y="1884"/>
                    <a:pt x="273" y="1841"/>
                  </a:cubicBezTo>
                  <a:cubicBezTo>
                    <a:pt x="579" y="1357"/>
                    <a:pt x="722" y="777"/>
                    <a:pt x="916" y="244"/>
                  </a:cubicBezTo>
                  <a:cubicBezTo>
                    <a:pt x="931" y="208"/>
                    <a:pt x="945" y="171"/>
                    <a:pt x="958" y="135"/>
                  </a:cubicBezTo>
                  <a:cubicBezTo>
                    <a:pt x="846" y="91"/>
                    <a:pt x="732" y="45"/>
                    <a:pt x="6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416;p38"/>
            <p:cNvSpPr/>
            <p:nvPr/>
          </p:nvSpPr>
          <p:spPr>
            <a:xfrm>
              <a:off x="-4313925" y="2410750"/>
              <a:ext cx="24650" cy="42875"/>
            </a:xfrm>
            <a:custGeom>
              <a:avLst/>
              <a:gdLst/>
              <a:ahLst/>
              <a:cxnLst/>
              <a:rect l="l" t="t" r="r" b="b"/>
              <a:pathLst>
                <a:path w="986" h="1715" extrusionOk="0">
                  <a:moveTo>
                    <a:pt x="607" y="0"/>
                  </a:moveTo>
                  <a:cubicBezTo>
                    <a:pt x="411" y="479"/>
                    <a:pt x="224" y="965"/>
                    <a:pt x="54" y="1453"/>
                  </a:cubicBezTo>
                  <a:cubicBezTo>
                    <a:pt x="1" y="1606"/>
                    <a:pt x="123" y="1714"/>
                    <a:pt x="246" y="1714"/>
                  </a:cubicBezTo>
                  <a:cubicBezTo>
                    <a:pt x="317" y="1714"/>
                    <a:pt x="388" y="1678"/>
                    <a:pt x="425" y="1592"/>
                  </a:cubicBezTo>
                  <a:cubicBezTo>
                    <a:pt x="625" y="1118"/>
                    <a:pt x="809" y="641"/>
                    <a:pt x="986" y="160"/>
                  </a:cubicBezTo>
                  <a:cubicBezTo>
                    <a:pt x="858" y="107"/>
                    <a:pt x="731" y="53"/>
                    <a:pt x="6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17;p38"/>
            <p:cNvSpPr/>
            <p:nvPr/>
          </p:nvSpPr>
          <p:spPr>
            <a:xfrm>
              <a:off x="-4215550" y="2452725"/>
              <a:ext cx="22800" cy="49975"/>
            </a:xfrm>
            <a:custGeom>
              <a:avLst/>
              <a:gdLst/>
              <a:ahLst/>
              <a:cxnLst/>
              <a:rect l="l" t="t" r="r" b="b"/>
              <a:pathLst>
                <a:path w="912" h="1999" extrusionOk="0">
                  <a:moveTo>
                    <a:pt x="543" y="0"/>
                  </a:moveTo>
                  <a:cubicBezTo>
                    <a:pt x="305" y="569"/>
                    <a:pt x="132" y="1166"/>
                    <a:pt x="23" y="1774"/>
                  </a:cubicBezTo>
                  <a:cubicBezTo>
                    <a:pt x="1" y="1911"/>
                    <a:pt x="127" y="1999"/>
                    <a:pt x="245" y="1999"/>
                  </a:cubicBezTo>
                  <a:cubicBezTo>
                    <a:pt x="323" y="1999"/>
                    <a:pt x="398" y="1959"/>
                    <a:pt x="422" y="1868"/>
                  </a:cubicBezTo>
                  <a:cubicBezTo>
                    <a:pt x="575" y="1292"/>
                    <a:pt x="735" y="726"/>
                    <a:pt x="912" y="165"/>
                  </a:cubicBezTo>
                  <a:cubicBezTo>
                    <a:pt x="789" y="109"/>
                    <a:pt x="665" y="55"/>
                    <a:pt x="5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18;p38"/>
            <p:cNvSpPr/>
            <p:nvPr/>
          </p:nvSpPr>
          <p:spPr>
            <a:xfrm>
              <a:off x="-4115250" y="2500675"/>
              <a:ext cx="24975" cy="54500"/>
            </a:xfrm>
            <a:custGeom>
              <a:avLst/>
              <a:gdLst/>
              <a:ahLst/>
              <a:cxnLst/>
              <a:rect l="l" t="t" r="r" b="b"/>
              <a:pathLst>
                <a:path w="999" h="2180" extrusionOk="0">
                  <a:moveTo>
                    <a:pt x="632" y="1"/>
                  </a:moveTo>
                  <a:cubicBezTo>
                    <a:pt x="596" y="93"/>
                    <a:pt x="562" y="186"/>
                    <a:pt x="528" y="276"/>
                  </a:cubicBezTo>
                  <a:cubicBezTo>
                    <a:pt x="316" y="837"/>
                    <a:pt x="141" y="1396"/>
                    <a:pt x="25" y="1984"/>
                  </a:cubicBezTo>
                  <a:cubicBezTo>
                    <a:pt x="1" y="2105"/>
                    <a:pt x="106" y="2179"/>
                    <a:pt x="209" y="2179"/>
                  </a:cubicBezTo>
                  <a:cubicBezTo>
                    <a:pt x="280" y="2179"/>
                    <a:pt x="350" y="2144"/>
                    <a:pt x="377" y="2066"/>
                  </a:cubicBezTo>
                  <a:cubicBezTo>
                    <a:pt x="576" y="1491"/>
                    <a:pt x="746" y="908"/>
                    <a:pt x="943" y="334"/>
                  </a:cubicBezTo>
                  <a:cubicBezTo>
                    <a:pt x="961" y="283"/>
                    <a:pt x="978" y="232"/>
                    <a:pt x="999" y="181"/>
                  </a:cubicBezTo>
                  <a:lnTo>
                    <a:pt x="6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19;p38"/>
            <p:cNvSpPr/>
            <p:nvPr/>
          </p:nvSpPr>
          <p:spPr>
            <a:xfrm>
              <a:off x="-4011250" y="2565000"/>
              <a:ext cx="43375" cy="52775"/>
            </a:xfrm>
            <a:custGeom>
              <a:avLst/>
              <a:gdLst/>
              <a:ahLst/>
              <a:cxnLst/>
              <a:rect l="l" t="t" r="r" b="b"/>
              <a:pathLst>
                <a:path w="1735" h="2111" extrusionOk="0">
                  <a:moveTo>
                    <a:pt x="1341" y="1"/>
                  </a:moveTo>
                  <a:cubicBezTo>
                    <a:pt x="909" y="572"/>
                    <a:pt x="506" y="1167"/>
                    <a:pt x="115" y="1760"/>
                  </a:cubicBezTo>
                  <a:cubicBezTo>
                    <a:pt x="1" y="1933"/>
                    <a:pt x="152" y="2111"/>
                    <a:pt x="310" y="2111"/>
                  </a:cubicBezTo>
                  <a:cubicBezTo>
                    <a:pt x="372" y="2111"/>
                    <a:pt x="435" y="2083"/>
                    <a:pt x="484" y="2018"/>
                  </a:cubicBezTo>
                  <a:cubicBezTo>
                    <a:pt x="914" y="1435"/>
                    <a:pt x="1342" y="842"/>
                    <a:pt x="1735" y="227"/>
                  </a:cubicBezTo>
                  <a:cubicBezTo>
                    <a:pt x="1604" y="152"/>
                    <a:pt x="1473" y="75"/>
                    <a:pt x="13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323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31161" y="4514689"/>
            <a:ext cx="8889357" cy="328721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• •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oogle Shape;3495;p79"/>
          <p:cNvGrpSpPr/>
          <p:nvPr/>
        </p:nvGrpSpPr>
        <p:grpSpPr>
          <a:xfrm>
            <a:off x="205738" y="153854"/>
            <a:ext cx="8841100" cy="821008"/>
            <a:chOff x="6293582" y="3733725"/>
            <a:chExt cx="2608643" cy="3513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5" name="Google Shape;3496;p79"/>
            <p:cNvSpPr/>
            <p:nvPr/>
          </p:nvSpPr>
          <p:spPr>
            <a:xfrm>
              <a:off x="6293582" y="3733734"/>
              <a:ext cx="1923737" cy="3513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ru-RU" sz="27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дидактических игр</a:t>
              </a:r>
              <a:endParaRPr sz="27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Google Shape;3497;p79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7" name="Google Shape;3498;p79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8" name="Google Shape;3499;p79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</p:grpSp>
      <p:grpSp>
        <p:nvGrpSpPr>
          <p:cNvPr id="74" name="Google Shape;6485;p83"/>
          <p:cNvGrpSpPr/>
          <p:nvPr/>
        </p:nvGrpSpPr>
        <p:grpSpPr>
          <a:xfrm>
            <a:off x="2242017" y="2830239"/>
            <a:ext cx="4846157" cy="2313261"/>
            <a:chOff x="238125" y="1151100"/>
            <a:chExt cx="7139450" cy="3412300"/>
          </a:xfrm>
        </p:grpSpPr>
        <p:sp>
          <p:nvSpPr>
            <p:cNvPr id="75" name="Google Shape;6486;p83"/>
            <p:cNvSpPr/>
            <p:nvPr/>
          </p:nvSpPr>
          <p:spPr>
            <a:xfrm>
              <a:off x="3468350" y="4223875"/>
              <a:ext cx="679000" cy="339525"/>
            </a:xfrm>
            <a:custGeom>
              <a:avLst/>
              <a:gdLst/>
              <a:ahLst/>
              <a:cxnLst/>
              <a:rect l="l" t="t" r="r" b="b"/>
              <a:pathLst>
                <a:path w="27160" h="13581" extrusionOk="0">
                  <a:moveTo>
                    <a:pt x="13580" y="1"/>
                  </a:moveTo>
                  <a:cubicBezTo>
                    <a:pt x="6083" y="1"/>
                    <a:pt x="0" y="6077"/>
                    <a:pt x="0" y="13580"/>
                  </a:cubicBezTo>
                  <a:lnTo>
                    <a:pt x="27159" y="13580"/>
                  </a:lnTo>
                  <a:cubicBezTo>
                    <a:pt x="27159" y="6077"/>
                    <a:pt x="21083" y="1"/>
                    <a:pt x="1358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6487;p83"/>
            <p:cNvSpPr/>
            <p:nvPr/>
          </p:nvSpPr>
          <p:spPr>
            <a:xfrm>
              <a:off x="3730250" y="3276125"/>
              <a:ext cx="147275" cy="956575"/>
            </a:xfrm>
            <a:custGeom>
              <a:avLst/>
              <a:gdLst/>
              <a:ahLst/>
              <a:cxnLst/>
              <a:rect l="l" t="t" r="r" b="b"/>
              <a:pathLst>
                <a:path w="5891" h="38263" extrusionOk="0">
                  <a:moveTo>
                    <a:pt x="3276" y="0"/>
                  </a:moveTo>
                  <a:lnTo>
                    <a:pt x="0" y="38263"/>
                  </a:lnTo>
                  <a:lnTo>
                    <a:pt x="5890" y="3819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6488;p83"/>
            <p:cNvSpPr/>
            <p:nvPr/>
          </p:nvSpPr>
          <p:spPr>
            <a:xfrm>
              <a:off x="3796275" y="3875600"/>
              <a:ext cx="839350" cy="630550"/>
            </a:xfrm>
            <a:custGeom>
              <a:avLst/>
              <a:gdLst/>
              <a:ahLst/>
              <a:cxnLst/>
              <a:rect l="l" t="t" r="r" b="b"/>
              <a:pathLst>
                <a:path w="33574" h="25222" extrusionOk="0">
                  <a:moveTo>
                    <a:pt x="32291" y="1"/>
                  </a:moveTo>
                  <a:lnTo>
                    <a:pt x="1" y="23463"/>
                  </a:lnTo>
                  <a:lnTo>
                    <a:pt x="1277" y="25222"/>
                  </a:lnTo>
                  <a:lnTo>
                    <a:pt x="33574" y="1759"/>
                  </a:lnTo>
                  <a:lnTo>
                    <a:pt x="32291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6489;p83"/>
            <p:cNvSpPr/>
            <p:nvPr/>
          </p:nvSpPr>
          <p:spPr>
            <a:xfrm>
              <a:off x="6240475" y="3130600"/>
              <a:ext cx="1137100" cy="1432800"/>
            </a:xfrm>
            <a:custGeom>
              <a:avLst/>
              <a:gdLst/>
              <a:ahLst/>
              <a:cxnLst/>
              <a:rect l="l" t="t" r="r" b="b"/>
              <a:pathLst>
                <a:path w="45484" h="57312" extrusionOk="0">
                  <a:moveTo>
                    <a:pt x="30704" y="0"/>
                  </a:moveTo>
                  <a:lnTo>
                    <a:pt x="0" y="13745"/>
                  </a:lnTo>
                  <a:cubicBezTo>
                    <a:pt x="6979" y="27270"/>
                    <a:pt x="11042" y="42111"/>
                    <a:pt x="11917" y="57311"/>
                  </a:cubicBezTo>
                  <a:lnTo>
                    <a:pt x="45484" y="57311"/>
                  </a:lnTo>
                  <a:cubicBezTo>
                    <a:pt x="44594" y="37118"/>
                    <a:pt x="39525" y="17683"/>
                    <a:pt x="3070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6490;p83"/>
            <p:cNvSpPr/>
            <p:nvPr/>
          </p:nvSpPr>
          <p:spPr>
            <a:xfrm>
              <a:off x="5243900" y="1696775"/>
              <a:ext cx="1764175" cy="1777475"/>
            </a:xfrm>
            <a:custGeom>
              <a:avLst/>
              <a:gdLst/>
              <a:ahLst/>
              <a:cxnLst/>
              <a:rect l="l" t="t" r="r" b="b"/>
              <a:pathLst>
                <a:path w="70567" h="71099" extrusionOk="0">
                  <a:moveTo>
                    <a:pt x="18573" y="1"/>
                  </a:moveTo>
                  <a:lnTo>
                    <a:pt x="0" y="28008"/>
                  </a:lnTo>
                  <a:cubicBezTo>
                    <a:pt x="16938" y="38505"/>
                    <a:pt x="30711" y="53395"/>
                    <a:pt x="39863" y="71098"/>
                  </a:cubicBezTo>
                  <a:lnTo>
                    <a:pt x="70567" y="57353"/>
                  </a:lnTo>
                  <a:cubicBezTo>
                    <a:pt x="63753" y="43719"/>
                    <a:pt x="54712" y="31125"/>
                    <a:pt x="43629" y="20042"/>
                  </a:cubicBezTo>
                  <a:cubicBezTo>
                    <a:pt x="36049" y="12449"/>
                    <a:pt x="27642" y="5725"/>
                    <a:pt x="18573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491;p83"/>
            <p:cNvSpPr/>
            <p:nvPr/>
          </p:nvSpPr>
          <p:spPr>
            <a:xfrm>
              <a:off x="3812150" y="1151100"/>
              <a:ext cx="1896075" cy="1245900"/>
            </a:xfrm>
            <a:custGeom>
              <a:avLst/>
              <a:gdLst/>
              <a:ahLst/>
              <a:cxnLst/>
              <a:rect l="l" t="t" r="r" b="b"/>
              <a:pathLst>
                <a:path w="75843" h="49836" extrusionOk="0">
                  <a:moveTo>
                    <a:pt x="0" y="0"/>
                  </a:moveTo>
                  <a:lnTo>
                    <a:pt x="0" y="33518"/>
                  </a:lnTo>
                  <a:cubicBezTo>
                    <a:pt x="20987" y="33552"/>
                    <a:pt x="40615" y="39518"/>
                    <a:pt x="57270" y="49835"/>
                  </a:cubicBezTo>
                  <a:lnTo>
                    <a:pt x="75843" y="21828"/>
                  </a:lnTo>
                  <a:cubicBezTo>
                    <a:pt x="53339" y="7641"/>
                    <a:pt x="27256" y="28"/>
                    <a:pt x="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492;p83"/>
            <p:cNvSpPr/>
            <p:nvPr/>
          </p:nvSpPr>
          <p:spPr>
            <a:xfrm>
              <a:off x="1910550" y="1151100"/>
              <a:ext cx="1901625" cy="1244175"/>
            </a:xfrm>
            <a:custGeom>
              <a:avLst/>
              <a:gdLst/>
              <a:ahLst/>
              <a:cxnLst/>
              <a:rect l="l" t="t" r="r" b="b"/>
              <a:pathLst>
                <a:path w="76065" h="49767" extrusionOk="0">
                  <a:moveTo>
                    <a:pt x="75892" y="0"/>
                  </a:moveTo>
                  <a:cubicBezTo>
                    <a:pt x="48629" y="0"/>
                    <a:pt x="22525" y="7579"/>
                    <a:pt x="1" y="21745"/>
                  </a:cubicBezTo>
                  <a:lnTo>
                    <a:pt x="18574" y="49766"/>
                  </a:lnTo>
                  <a:cubicBezTo>
                    <a:pt x="35250" y="39463"/>
                    <a:pt x="54898" y="33518"/>
                    <a:pt x="75892" y="33518"/>
                  </a:cubicBezTo>
                  <a:lnTo>
                    <a:pt x="76064" y="33518"/>
                  </a:lnTo>
                  <a:lnTo>
                    <a:pt x="76064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493;p83"/>
            <p:cNvSpPr/>
            <p:nvPr/>
          </p:nvSpPr>
          <p:spPr>
            <a:xfrm>
              <a:off x="608475" y="1694725"/>
              <a:ext cx="1766425" cy="1778150"/>
            </a:xfrm>
            <a:custGeom>
              <a:avLst/>
              <a:gdLst/>
              <a:ahLst/>
              <a:cxnLst/>
              <a:rect l="l" t="t" r="r" b="b"/>
              <a:pathLst>
                <a:path w="70657" h="71126" extrusionOk="0">
                  <a:moveTo>
                    <a:pt x="52084" y="0"/>
                  </a:moveTo>
                  <a:cubicBezTo>
                    <a:pt x="42959" y="5745"/>
                    <a:pt x="34518" y="12490"/>
                    <a:pt x="26904" y="20124"/>
                  </a:cubicBezTo>
                  <a:cubicBezTo>
                    <a:pt x="15828" y="31194"/>
                    <a:pt x="6800" y="43759"/>
                    <a:pt x="0" y="57373"/>
                  </a:cubicBezTo>
                  <a:lnTo>
                    <a:pt x="30704" y="71125"/>
                  </a:lnTo>
                  <a:cubicBezTo>
                    <a:pt x="39870" y="53401"/>
                    <a:pt x="53677" y="38504"/>
                    <a:pt x="70657" y="28021"/>
                  </a:cubicBezTo>
                  <a:lnTo>
                    <a:pt x="52084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494;p83"/>
            <p:cNvSpPr/>
            <p:nvPr/>
          </p:nvSpPr>
          <p:spPr>
            <a:xfrm>
              <a:off x="238125" y="3129050"/>
              <a:ext cx="1137975" cy="1434175"/>
            </a:xfrm>
            <a:custGeom>
              <a:avLst/>
              <a:gdLst/>
              <a:ahLst/>
              <a:cxnLst/>
              <a:rect l="l" t="t" r="r" b="b"/>
              <a:pathLst>
                <a:path w="45519" h="57367" extrusionOk="0">
                  <a:moveTo>
                    <a:pt x="14814" y="0"/>
                  </a:moveTo>
                  <a:cubicBezTo>
                    <a:pt x="5966" y="17697"/>
                    <a:pt x="890" y="37152"/>
                    <a:pt x="0" y="57366"/>
                  </a:cubicBezTo>
                  <a:lnTo>
                    <a:pt x="33566" y="57366"/>
                  </a:lnTo>
                  <a:cubicBezTo>
                    <a:pt x="34442" y="42152"/>
                    <a:pt x="38511" y="27283"/>
                    <a:pt x="45518" y="13745"/>
                  </a:cubicBezTo>
                  <a:lnTo>
                    <a:pt x="14814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495;p83"/>
            <p:cNvSpPr/>
            <p:nvPr/>
          </p:nvSpPr>
          <p:spPr>
            <a:xfrm>
              <a:off x="1924656" y="1941325"/>
              <a:ext cx="3773110" cy="1646329"/>
            </a:xfrm>
            <a:custGeom>
              <a:avLst/>
              <a:gdLst/>
              <a:ahLst/>
              <a:cxnLst/>
              <a:rect l="l" t="t" r="r" b="b"/>
              <a:pathLst>
                <a:path w="148183" h="64657" extrusionOk="0">
                  <a:moveTo>
                    <a:pt x="74043" y="1"/>
                  </a:moveTo>
                  <a:cubicBezTo>
                    <a:pt x="45518" y="1"/>
                    <a:pt x="19504" y="10966"/>
                    <a:pt x="0" y="28932"/>
                  </a:cubicBezTo>
                  <a:lnTo>
                    <a:pt x="35732" y="64657"/>
                  </a:lnTo>
                  <a:cubicBezTo>
                    <a:pt x="45553" y="54774"/>
                    <a:pt x="59167" y="48663"/>
                    <a:pt x="74208" y="48663"/>
                  </a:cubicBezTo>
                  <a:cubicBezTo>
                    <a:pt x="89215" y="48663"/>
                    <a:pt x="102788" y="54739"/>
                    <a:pt x="112623" y="64567"/>
                  </a:cubicBezTo>
                  <a:lnTo>
                    <a:pt x="148182" y="29008"/>
                  </a:lnTo>
                  <a:cubicBezTo>
                    <a:pt x="128671" y="11008"/>
                    <a:pt x="102623" y="1"/>
                    <a:pt x="74043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496;p83"/>
            <p:cNvSpPr/>
            <p:nvPr/>
          </p:nvSpPr>
          <p:spPr>
            <a:xfrm>
              <a:off x="1028863" y="2678027"/>
              <a:ext cx="1805597" cy="1885320"/>
            </a:xfrm>
            <a:custGeom>
              <a:avLst/>
              <a:gdLst/>
              <a:ahLst/>
              <a:cxnLst/>
              <a:rect l="l" t="t" r="r" b="b"/>
              <a:pathLst>
                <a:path w="70912" h="74043" extrusionOk="0">
                  <a:moveTo>
                    <a:pt x="35180" y="0"/>
                  </a:moveTo>
                  <a:cubicBezTo>
                    <a:pt x="14925" y="18642"/>
                    <a:pt x="1697" y="44814"/>
                    <a:pt x="0" y="74042"/>
                  </a:cubicBezTo>
                  <a:lnTo>
                    <a:pt x="55077" y="74042"/>
                  </a:lnTo>
                  <a:cubicBezTo>
                    <a:pt x="55077" y="59084"/>
                    <a:pt x="61118" y="45545"/>
                    <a:pt x="70912" y="35725"/>
                  </a:cubicBezTo>
                  <a:lnTo>
                    <a:pt x="35180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497;p83"/>
            <p:cNvSpPr/>
            <p:nvPr/>
          </p:nvSpPr>
          <p:spPr>
            <a:xfrm>
              <a:off x="4792190" y="2679937"/>
              <a:ext cx="1798951" cy="1883410"/>
            </a:xfrm>
            <a:custGeom>
              <a:avLst/>
              <a:gdLst/>
              <a:ahLst/>
              <a:cxnLst/>
              <a:rect l="l" t="t" r="r" b="b"/>
              <a:pathLst>
                <a:path w="70651" h="73968" extrusionOk="0">
                  <a:moveTo>
                    <a:pt x="35567" y="1"/>
                  </a:moveTo>
                  <a:lnTo>
                    <a:pt x="1" y="35560"/>
                  </a:lnTo>
                  <a:cubicBezTo>
                    <a:pt x="9836" y="45388"/>
                    <a:pt x="15912" y="58967"/>
                    <a:pt x="15912" y="73967"/>
                  </a:cubicBezTo>
                  <a:lnTo>
                    <a:pt x="70650" y="73967"/>
                  </a:lnTo>
                  <a:cubicBezTo>
                    <a:pt x="68954" y="44795"/>
                    <a:pt x="55767" y="18643"/>
                    <a:pt x="35567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" name="Google Shape;3477;p79"/>
          <p:cNvGrpSpPr/>
          <p:nvPr/>
        </p:nvGrpSpPr>
        <p:grpSpPr>
          <a:xfrm>
            <a:off x="4635303" y="1155601"/>
            <a:ext cx="4411535" cy="1363185"/>
            <a:chOff x="4411970" y="2726085"/>
            <a:chExt cx="643107" cy="193659"/>
          </a:xfrm>
        </p:grpSpPr>
        <p:sp>
          <p:nvSpPr>
            <p:cNvPr id="88" name="Google Shape;3478;p79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479;p79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480;p79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lvl="0" algn="ctr"/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/>
              <a:r>
                <a:rPr lang="ru-RU" sz="28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Внеурочным </a:t>
              </a:r>
            </a:p>
            <a:p>
              <a:pPr lvl="0" algn="ctr"/>
              <a:r>
                <a:rPr lang="ru-RU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(организация «игрового поля» </a:t>
              </a:r>
            </a:p>
            <a:p>
              <a:pPr lvl="0" algn="ctr"/>
              <a:r>
                <a:rPr lang="ru-RU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внеурочных занятиях)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 dirty="0"/>
            </a:p>
          </p:txBody>
        </p:sp>
      </p:grpSp>
      <p:grpSp>
        <p:nvGrpSpPr>
          <p:cNvPr id="99" name="Google Shape;3477;p79"/>
          <p:cNvGrpSpPr/>
          <p:nvPr/>
        </p:nvGrpSpPr>
        <p:grpSpPr>
          <a:xfrm flipH="1">
            <a:off x="36979" y="1147754"/>
            <a:ext cx="4521910" cy="1372175"/>
            <a:chOff x="4416149" y="2727088"/>
            <a:chExt cx="638928" cy="193659"/>
          </a:xfrm>
        </p:grpSpPr>
        <p:sp>
          <p:nvSpPr>
            <p:cNvPr id="100" name="Google Shape;3478;p79"/>
            <p:cNvSpPr/>
            <p:nvPr/>
          </p:nvSpPr>
          <p:spPr>
            <a:xfrm>
              <a:off x="4416149" y="2727088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479;p79"/>
            <p:cNvSpPr/>
            <p:nvPr/>
          </p:nvSpPr>
          <p:spPr>
            <a:xfrm>
              <a:off x="4436478" y="2792604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480;p79"/>
            <p:cNvSpPr/>
            <p:nvPr/>
          </p:nvSpPr>
          <p:spPr>
            <a:xfrm>
              <a:off x="4456806" y="2743875"/>
              <a:ext cx="598271" cy="165293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Контекстным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(финансовые задачи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в рамках учебных предметов)</a:t>
              </a:r>
              <a:endParaRPr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9" name="Google Shape;7110;p85"/>
          <p:cNvGrpSpPr/>
          <p:nvPr/>
        </p:nvGrpSpPr>
        <p:grpSpPr>
          <a:xfrm>
            <a:off x="192930" y="310426"/>
            <a:ext cx="645033" cy="637047"/>
            <a:chOff x="1417348" y="2283640"/>
            <a:chExt cx="385276" cy="384123"/>
          </a:xfrm>
        </p:grpSpPr>
        <p:sp>
          <p:nvSpPr>
            <p:cNvPr id="160" name="Google Shape;7111;p85"/>
            <p:cNvSpPr/>
            <p:nvPr/>
          </p:nvSpPr>
          <p:spPr>
            <a:xfrm>
              <a:off x="1515998" y="2478531"/>
              <a:ext cx="106483" cy="57288"/>
            </a:xfrm>
            <a:custGeom>
              <a:avLst/>
              <a:gdLst/>
              <a:ahLst/>
              <a:cxnLst/>
              <a:rect l="l" t="t" r="r" b="b"/>
              <a:pathLst>
                <a:path w="4065" h="2187" extrusionOk="0">
                  <a:moveTo>
                    <a:pt x="2135" y="0"/>
                  </a:moveTo>
                  <a:lnTo>
                    <a:pt x="624" y="686"/>
                  </a:lnTo>
                  <a:lnTo>
                    <a:pt x="0" y="1868"/>
                  </a:lnTo>
                  <a:lnTo>
                    <a:pt x="2032" y="2187"/>
                  </a:lnTo>
                  <a:lnTo>
                    <a:pt x="4064" y="1868"/>
                  </a:lnTo>
                  <a:lnTo>
                    <a:pt x="3441" y="686"/>
                  </a:lnTo>
                  <a:lnTo>
                    <a:pt x="2135" y="0"/>
                  </a:ln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7112;p85"/>
            <p:cNvSpPr/>
            <p:nvPr/>
          </p:nvSpPr>
          <p:spPr>
            <a:xfrm>
              <a:off x="1423084" y="2289377"/>
              <a:ext cx="292389" cy="207124"/>
            </a:xfrm>
            <a:custGeom>
              <a:avLst/>
              <a:gdLst/>
              <a:ahLst/>
              <a:cxnLst/>
              <a:rect l="l" t="t" r="r" b="b"/>
              <a:pathLst>
                <a:path w="11162" h="7907" extrusionOk="0">
                  <a:moveTo>
                    <a:pt x="895" y="1"/>
                  </a:moveTo>
                  <a:cubicBezTo>
                    <a:pt x="401" y="1"/>
                    <a:pt x="0" y="402"/>
                    <a:pt x="0" y="895"/>
                  </a:cubicBezTo>
                  <a:lnTo>
                    <a:pt x="0" y="7012"/>
                  </a:lnTo>
                  <a:cubicBezTo>
                    <a:pt x="0" y="7506"/>
                    <a:pt x="401" y="7907"/>
                    <a:pt x="895" y="7907"/>
                  </a:cubicBezTo>
                  <a:lnTo>
                    <a:pt x="10264" y="7907"/>
                  </a:lnTo>
                  <a:cubicBezTo>
                    <a:pt x="10757" y="7907"/>
                    <a:pt x="11161" y="7506"/>
                    <a:pt x="11161" y="7012"/>
                  </a:cubicBezTo>
                  <a:lnTo>
                    <a:pt x="11161" y="895"/>
                  </a:lnTo>
                  <a:cubicBezTo>
                    <a:pt x="11161" y="402"/>
                    <a:pt x="10757" y="1"/>
                    <a:pt x="10264" y="1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7113;p85"/>
            <p:cNvSpPr/>
            <p:nvPr/>
          </p:nvSpPr>
          <p:spPr>
            <a:xfrm>
              <a:off x="1423084" y="2289377"/>
              <a:ext cx="34315" cy="207124"/>
            </a:xfrm>
            <a:custGeom>
              <a:avLst/>
              <a:gdLst/>
              <a:ahLst/>
              <a:cxnLst/>
              <a:rect l="l" t="t" r="r" b="b"/>
              <a:pathLst>
                <a:path w="1310" h="7907" extrusionOk="0">
                  <a:moveTo>
                    <a:pt x="895" y="1"/>
                  </a:moveTo>
                  <a:cubicBezTo>
                    <a:pt x="401" y="1"/>
                    <a:pt x="0" y="402"/>
                    <a:pt x="0" y="895"/>
                  </a:cubicBezTo>
                  <a:lnTo>
                    <a:pt x="0" y="7012"/>
                  </a:lnTo>
                  <a:cubicBezTo>
                    <a:pt x="0" y="7506"/>
                    <a:pt x="401" y="7907"/>
                    <a:pt x="895" y="7907"/>
                  </a:cubicBezTo>
                  <a:lnTo>
                    <a:pt x="1309" y="7907"/>
                  </a:lnTo>
                  <a:cubicBezTo>
                    <a:pt x="816" y="7907"/>
                    <a:pt x="415" y="7506"/>
                    <a:pt x="415" y="7012"/>
                  </a:cubicBezTo>
                  <a:lnTo>
                    <a:pt x="415" y="895"/>
                  </a:lnTo>
                  <a:cubicBezTo>
                    <a:pt x="415" y="405"/>
                    <a:pt x="809" y="8"/>
                    <a:pt x="1299" y="1"/>
                  </a:cubicBezTo>
                  <a:close/>
                </a:path>
              </a:pathLst>
            </a:custGeom>
            <a:solidFill>
              <a:srgbClr val="4E67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7114;p85"/>
            <p:cNvSpPr/>
            <p:nvPr/>
          </p:nvSpPr>
          <p:spPr>
            <a:xfrm>
              <a:off x="1498762" y="2527437"/>
              <a:ext cx="140405" cy="16739"/>
            </a:xfrm>
            <a:custGeom>
              <a:avLst/>
              <a:gdLst/>
              <a:ahLst/>
              <a:cxnLst/>
              <a:rect l="l" t="t" r="r" b="b"/>
              <a:pathLst>
                <a:path w="5360" h="639" extrusionOk="0">
                  <a:moveTo>
                    <a:pt x="317" y="1"/>
                  </a:moveTo>
                  <a:cubicBezTo>
                    <a:pt x="141" y="1"/>
                    <a:pt x="0" y="142"/>
                    <a:pt x="0" y="320"/>
                  </a:cubicBezTo>
                  <a:cubicBezTo>
                    <a:pt x="0" y="497"/>
                    <a:pt x="141" y="638"/>
                    <a:pt x="317" y="638"/>
                  </a:cubicBezTo>
                  <a:cubicBezTo>
                    <a:pt x="321" y="638"/>
                    <a:pt x="325" y="638"/>
                    <a:pt x="329" y="638"/>
                  </a:cubicBezTo>
                  <a:lnTo>
                    <a:pt x="5051" y="638"/>
                  </a:lnTo>
                  <a:cubicBezTo>
                    <a:pt x="5223" y="631"/>
                    <a:pt x="5360" y="491"/>
                    <a:pt x="5360" y="320"/>
                  </a:cubicBezTo>
                  <a:cubicBezTo>
                    <a:pt x="5360" y="148"/>
                    <a:pt x="5223" y="8"/>
                    <a:pt x="5051" y="1"/>
                  </a:cubicBezTo>
                  <a:lnTo>
                    <a:pt x="329" y="1"/>
                  </a:lnTo>
                  <a:cubicBezTo>
                    <a:pt x="325" y="1"/>
                    <a:pt x="321" y="1"/>
                    <a:pt x="317" y="1"/>
                  </a:cubicBezTo>
                  <a:close/>
                </a:path>
              </a:pathLst>
            </a:custGeom>
            <a:solidFill>
              <a:srgbClr val="5F75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7115;p85"/>
            <p:cNvSpPr/>
            <p:nvPr/>
          </p:nvSpPr>
          <p:spPr>
            <a:xfrm>
              <a:off x="1438068" y="2306273"/>
              <a:ext cx="262422" cy="153162"/>
            </a:xfrm>
            <a:custGeom>
              <a:avLst/>
              <a:gdLst/>
              <a:ahLst/>
              <a:cxnLst/>
              <a:rect l="l" t="t" r="r" b="b"/>
              <a:pathLst>
                <a:path w="10018" h="5847" extrusionOk="0">
                  <a:moveTo>
                    <a:pt x="727" y="0"/>
                  </a:moveTo>
                  <a:cubicBezTo>
                    <a:pt x="326" y="0"/>
                    <a:pt x="1" y="326"/>
                    <a:pt x="1" y="727"/>
                  </a:cubicBezTo>
                  <a:lnTo>
                    <a:pt x="1" y="5120"/>
                  </a:lnTo>
                  <a:cubicBezTo>
                    <a:pt x="1" y="5521"/>
                    <a:pt x="326" y="5846"/>
                    <a:pt x="727" y="5846"/>
                  </a:cubicBezTo>
                  <a:lnTo>
                    <a:pt x="9287" y="5846"/>
                  </a:lnTo>
                  <a:cubicBezTo>
                    <a:pt x="9688" y="5846"/>
                    <a:pt x="10017" y="5521"/>
                    <a:pt x="10014" y="5116"/>
                  </a:cubicBezTo>
                  <a:lnTo>
                    <a:pt x="10014" y="727"/>
                  </a:lnTo>
                  <a:cubicBezTo>
                    <a:pt x="10014" y="326"/>
                    <a:pt x="9688" y="0"/>
                    <a:pt x="9287" y="0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7116;p85"/>
            <p:cNvSpPr/>
            <p:nvPr/>
          </p:nvSpPr>
          <p:spPr>
            <a:xfrm>
              <a:off x="1537714" y="2425748"/>
              <a:ext cx="240601" cy="192114"/>
            </a:xfrm>
            <a:custGeom>
              <a:avLst/>
              <a:gdLst/>
              <a:ahLst/>
              <a:cxnLst/>
              <a:rect l="l" t="t" r="r" b="b"/>
              <a:pathLst>
                <a:path w="9185" h="7334" extrusionOk="0">
                  <a:moveTo>
                    <a:pt x="953" y="0"/>
                  </a:moveTo>
                  <a:cubicBezTo>
                    <a:pt x="425" y="0"/>
                    <a:pt x="0" y="429"/>
                    <a:pt x="0" y="953"/>
                  </a:cubicBezTo>
                  <a:lnTo>
                    <a:pt x="0" y="7334"/>
                  </a:lnTo>
                  <a:lnTo>
                    <a:pt x="9184" y="7334"/>
                  </a:lnTo>
                  <a:lnTo>
                    <a:pt x="9184" y="953"/>
                  </a:lnTo>
                  <a:cubicBezTo>
                    <a:pt x="9184" y="429"/>
                    <a:pt x="8759" y="0"/>
                    <a:pt x="8235" y="0"/>
                  </a:cubicBezTo>
                  <a:close/>
                </a:path>
              </a:pathLst>
            </a:custGeom>
            <a:solidFill>
              <a:srgbClr val="CBD5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7117;p85"/>
            <p:cNvSpPr/>
            <p:nvPr/>
          </p:nvSpPr>
          <p:spPr>
            <a:xfrm>
              <a:off x="1555212" y="2446914"/>
              <a:ext cx="205683" cy="141139"/>
            </a:xfrm>
            <a:custGeom>
              <a:avLst/>
              <a:gdLst/>
              <a:ahLst/>
              <a:cxnLst/>
              <a:rect l="l" t="t" r="r" b="b"/>
              <a:pathLst>
                <a:path w="7852" h="5388" extrusionOk="0">
                  <a:moveTo>
                    <a:pt x="439" y="1"/>
                  </a:moveTo>
                  <a:cubicBezTo>
                    <a:pt x="196" y="1"/>
                    <a:pt x="1" y="200"/>
                    <a:pt x="1" y="443"/>
                  </a:cubicBezTo>
                  <a:lnTo>
                    <a:pt x="1" y="4949"/>
                  </a:lnTo>
                  <a:cubicBezTo>
                    <a:pt x="1" y="5193"/>
                    <a:pt x="196" y="5388"/>
                    <a:pt x="439" y="5388"/>
                  </a:cubicBezTo>
                  <a:lnTo>
                    <a:pt x="7409" y="5388"/>
                  </a:lnTo>
                  <a:cubicBezTo>
                    <a:pt x="7653" y="5388"/>
                    <a:pt x="7851" y="5193"/>
                    <a:pt x="7851" y="4949"/>
                  </a:cubicBezTo>
                  <a:lnTo>
                    <a:pt x="7851" y="443"/>
                  </a:lnTo>
                  <a:cubicBezTo>
                    <a:pt x="7851" y="200"/>
                    <a:pt x="7653" y="1"/>
                    <a:pt x="7413" y="1"/>
                  </a:cubicBezTo>
                  <a:close/>
                </a:path>
              </a:pathLst>
            </a:custGeom>
            <a:solidFill>
              <a:srgbClr val="ADBE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7118;p85"/>
            <p:cNvSpPr/>
            <p:nvPr/>
          </p:nvSpPr>
          <p:spPr>
            <a:xfrm>
              <a:off x="1537714" y="2425748"/>
              <a:ext cx="33870" cy="192114"/>
            </a:xfrm>
            <a:custGeom>
              <a:avLst/>
              <a:gdLst/>
              <a:ahLst/>
              <a:cxnLst/>
              <a:rect l="l" t="t" r="r" b="b"/>
              <a:pathLst>
                <a:path w="1293" h="7334" extrusionOk="0">
                  <a:moveTo>
                    <a:pt x="953" y="0"/>
                  </a:moveTo>
                  <a:cubicBezTo>
                    <a:pt x="425" y="0"/>
                    <a:pt x="0" y="429"/>
                    <a:pt x="0" y="953"/>
                  </a:cubicBezTo>
                  <a:lnTo>
                    <a:pt x="0" y="7334"/>
                  </a:lnTo>
                  <a:lnTo>
                    <a:pt x="340" y="7334"/>
                  </a:lnTo>
                  <a:lnTo>
                    <a:pt x="340" y="953"/>
                  </a:lnTo>
                  <a:cubicBezTo>
                    <a:pt x="340" y="429"/>
                    <a:pt x="765" y="4"/>
                    <a:pt x="1292" y="4"/>
                  </a:cubicBezTo>
                  <a:lnTo>
                    <a:pt x="953" y="0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7119;p85"/>
            <p:cNvSpPr/>
            <p:nvPr/>
          </p:nvSpPr>
          <p:spPr>
            <a:xfrm>
              <a:off x="1537714" y="2594758"/>
              <a:ext cx="240601" cy="23104"/>
            </a:xfrm>
            <a:custGeom>
              <a:avLst/>
              <a:gdLst/>
              <a:ahLst/>
              <a:cxnLst/>
              <a:rect l="l" t="t" r="r" b="b"/>
              <a:pathLst>
                <a:path w="9185" h="882" extrusionOk="0">
                  <a:moveTo>
                    <a:pt x="0" y="1"/>
                  </a:moveTo>
                  <a:lnTo>
                    <a:pt x="0" y="882"/>
                  </a:lnTo>
                  <a:lnTo>
                    <a:pt x="9184" y="882"/>
                  </a:lnTo>
                  <a:lnTo>
                    <a:pt x="9184" y="1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7120;p85"/>
            <p:cNvSpPr/>
            <p:nvPr/>
          </p:nvSpPr>
          <p:spPr>
            <a:xfrm>
              <a:off x="1519141" y="2605079"/>
              <a:ext cx="277850" cy="25435"/>
            </a:xfrm>
            <a:custGeom>
              <a:avLst/>
              <a:gdLst/>
              <a:ahLst/>
              <a:cxnLst/>
              <a:rect l="l" t="t" r="r" b="b"/>
              <a:pathLst>
                <a:path w="10607" h="971" extrusionOk="0">
                  <a:moveTo>
                    <a:pt x="240" y="1"/>
                  </a:moveTo>
                  <a:cubicBezTo>
                    <a:pt x="106" y="1"/>
                    <a:pt x="0" y="111"/>
                    <a:pt x="0" y="241"/>
                  </a:cubicBezTo>
                  <a:cubicBezTo>
                    <a:pt x="0" y="645"/>
                    <a:pt x="326" y="971"/>
                    <a:pt x="727" y="971"/>
                  </a:cubicBezTo>
                  <a:lnTo>
                    <a:pt x="9876" y="971"/>
                  </a:lnTo>
                  <a:cubicBezTo>
                    <a:pt x="10280" y="971"/>
                    <a:pt x="10606" y="645"/>
                    <a:pt x="10606" y="241"/>
                  </a:cubicBezTo>
                  <a:cubicBezTo>
                    <a:pt x="10606" y="111"/>
                    <a:pt x="10496" y="1"/>
                    <a:pt x="10366" y="1"/>
                  </a:cubicBezTo>
                  <a:close/>
                </a:path>
              </a:pathLst>
            </a:custGeom>
            <a:solidFill>
              <a:srgbClr val="CBD5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7121;p85"/>
            <p:cNvSpPr/>
            <p:nvPr/>
          </p:nvSpPr>
          <p:spPr>
            <a:xfrm>
              <a:off x="1519037" y="2605079"/>
              <a:ext cx="50844" cy="25435"/>
            </a:xfrm>
            <a:custGeom>
              <a:avLst/>
              <a:gdLst/>
              <a:ahLst/>
              <a:cxnLst/>
              <a:rect l="l" t="t" r="r" b="b"/>
              <a:pathLst>
                <a:path w="1941" h="971" extrusionOk="0">
                  <a:moveTo>
                    <a:pt x="241" y="1"/>
                  </a:moveTo>
                  <a:cubicBezTo>
                    <a:pt x="110" y="1"/>
                    <a:pt x="1" y="107"/>
                    <a:pt x="1" y="241"/>
                  </a:cubicBezTo>
                  <a:cubicBezTo>
                    <a:pt x="1" y="642"/>
                    <a:pt x="330" y="971"/>
                    <a:pt x="731" y="971"/>
                  </a:cubicBezTo>
                  <a:lnTo>
                    <a:pt x="1940" y="971"/>
                  </a:lnTo>
                  <a:cubicBezTo>
                    <a:pt x="1536" y="971"/>
                    <a:pt x="1210" y="642"/>
                    <a:pt x="1210" y="241"/>
                  </a:cubicBezTo>
                  <a:cubicBezTo>
                    <a:pt x="1210" y="107"/>
                    <a:pt x="1320" y="1"/>
                    <a:pt x="1450" y="1"/>
                  </a:cubicBez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7122;p85"/>
            <p:cNvSpPr/>
            <p:nvPr/>
          </p:nvSpPr>
          <p:spPr>
            <a:xfrm>
              <a:off x="1662297" y="2559841"/>
              <a:ext cx="71565" cy="102187"/>
            </a:xfrm>
            <a:custGeom>
              <a:avLst/>
              <a:gdLst/>
              <a:ahLst/>
              <a:cxnLst/>
              <a:rect l="l" t="t" r="r" b="b"/>
              <a:pathLst>
                <a:path w="2732" h="3901" extrusionOk="0">
                  <a:moveTo>
                    <a:pt x="429" y="1"/>
                  </a:moveTo>
                  <a:cubicBezTo>
                    <a:pt x="193" y="1"/>
                    <a:pt x="1" y="193"/>
                    <a:pt x="1" y="429"/>
                  </a:cubicBezTo>
                  <a:lnTo>
                    <a:pt x="1" y="3472"/>
                  </a:lnTo>
                  <a:cubicBezTo>
                    <a:pt x="1" y="3709"/>
                    <a:pt x="193" y="3901"/>
                    <a:pt x="429" y="3901"/>
                  </a:cubicBezTo>
                  <a:lnTo>
                    <a:pt x="2304" y="3901"/>
                  </a:lnTo>
                  <a:cubicBezTo>
                    <a:pt x="2540" y="3901"/>
                    <a:pt x="2732" y="3709"/>
                    <a:pt x="2732" y="3472"/>
                  </a:cubicBezTo>
                  <a:lnTo>
                    <a:pt x="2732" y="429"/>
                  </a:lnTo>
                  <a:cubicBezTo>
                    <a:pt x="2732" y="193"/>
                    <a:pt x="2540" y="1"/>
                    <a:pt x="2304" y="1"/>
                  </a:cubicBezTo>
                  <a:close/>
                </a:path>
              </a:pathLst>
            </a:custGeom>
            <a:solidFill>
              <a:srgbClr val="5F75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7123;p85"/>
            <p:cNvSpPr/>
            <p:nvPr/>
          </p:nvSpPr>
          <p:spPr>
            <a:xfrm>
              <a:off x="1662219" y="2580849"/>
              <a:ext cx="71748" cy="60275"/>
            </a:xfrm>
            <a:custGeom>
              <a:avLst/>
              <a:gdLst/>
              <a:ahLst/>
              <a:cxnLst/>
              <a:rect l="l" t="t" r="r" b="b"/>
              <a:pathLst>
                <a:path w="2739" h="2301" extrusionOk="0">
                  <a:moveTo>
                    <a:pt x="333" y="1"/>
                  </a:moveTo>
                  <a:cubicBezTo>
                    <a:pt x="151" y="1"/>
                    <a:pt x="0" y="148"/>
                    <a:pt x="0" y="330"/>
                  </a:cubicBezTo>
                  <a:lnTo>
                    <a:pt x="0" y="1971"/>
                  </a:lnTo>
                  <a:cubicBezTo>
                    <a:pt x="0" y="2153"/>
                    <a:pt x="151" y="2300"/>
                    <a:pt x="333" y="2300"/>
                  </a:cubicBezTo>
                  <a:lnTo>
                    <a:pt x="2406" y="2300"/>
                  </a:lnTo>
                  <a:cubicBezTo>
                    <a:pt x="2588" y="2300"/>
                    <a:pt x="2738" y="2153"/>
                    <a:pt x="2738" y="1971"/>
                  </a:cubicBezTo>
                  <a:lnTo>
                    <a:pt x="2738" y="333"/>
                  </a:lnTo>
                  <a:cubicBezTo>
                    <a:pt x="2738" y="148"/>
                    <a:pt x="2591" y="1"/>
                    <a:pt x="2406" y="1"/>
                  </a:cubicBezTo>
                  <a:close/>
                </a:path>
              </a:pathLst>
            </a:custGeom>
            <a:solidFill>
              <a:srgbClr val="CED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7124;p85"/>
            <p:cNvSpPr/>
            <p:nvPr/>
          </p:nvSpPr>
          <p:spPr>
            <a:xfrm>
              <a:off x="1417348" y="2283640"/>
              <a:ext cx="385276" cy="384123"/>
            </a:xfrm>
            <a:custGeom>
              <a:avLst/>
              <a:gdLst/>
              <a:ahLst/>
              <a:cxnLst/>
              <a:rect l="l" t="t" r="r" b="b"/>
              <a:pathLst>
                <a:path w="14708" h="14664" extrusionOk="0">
                  <a:moveTo>
                    <a:pt x="10078" y="1080"/>
                  </a:moveTo>
                  <a:cubicBezTo>
                    <a:pt x="10359" y="1080"/>
                    <a:pt x="10589" y="1310"/>
                    <a:pt x="10589" y="1591"/>
                  </a:cubicBezTo>
                  <a:lnTo>
                    <a:pt x="10589" y="5209"/>
                  </a:lnTo>
                  <a:lnTo>
                    <a:pt x="5548" y="5209"/>
                  </a:lnTo>
                  <a:cubicBezTo>
                    <a:pt x="4900" y="5209"/>
                    <a:pt x="4380" y="5734"/>
                    <a:pt x="4376" y="6378"/>
                  </a:cubicBezTo>
                  <a:lnTo>
                    <a:pt x="4376" y="6491"/>
                  </a:lnTo>
                  <a:lnTo>
                    <a:pt x="1518" y="6491"/>
                  </a:lnTo>
                  <a:cubicBezTo>
                    <a:pt x="1237" y="6491"/>
                    <a:pt x="1008" y="6261"/>
                    <a:pt x="1008" y="5980"/>
                  </a:cubicBezTo>
                  <a:lnTo>
                    <a:pt x="1008" y="1591"/>
                  </a:lnTo>
                  <a:cubicBezTo>
                    <a:pt x="1008" y="1310"/>
                    <a:pt x="1237" y="1080"/>
                    <a:pt x="1518" y="1080"/>
                  </a:cubicBezTo>
                  <a:close/>
                  <a:moveTo>
                    <a:pt x="4376" y="8619"/>
                  </a:moveTo>
                  <a:lnTo>
                    <a:pt x="4376" y="9088"/>
                  </a:lnTo>
                  <a:lnTo>
                    <a:pt x="4129" y="9088"/>
                  </a:lnTo>
                  <a:lnTo>
                    <a:pt x="4376" y="8619"/>
                  </a:lnTo>
                  <a:close/>
                  <a:moveTo>
                    <a:pt x="4376" y="9527"/>
                  </a:moveTo>
                  <a:lnTo>
                    <a:pt x="4376" y="9726"/>
                  </a:lnTo>
                  <a:lnTo>
                    <a:pt x="3434" y="9726"/>
                  </a:lnTo>
                  <a:cubicBezTo>
                    <a:pt x="3379" y="9726"/>
                    <a:pt x="3334" y="9681"/>
                    <a:pt x="3334" y="9627"/>
                  </a:cubicBezTo>
                  <a:cubicBezTo>
                    <a:pt x="3334" y="9572"/>
                    <a:pt x="3379" y="9527"/>
                    <a:pt x="3434" y="9527"/>
                  </a:cubicBezTo>
                  <a:close/>
                  <a:moveTo>
                    <a:pt x="11655" y="10764"/>
                  </a:moveTo>
                  <a:cubicBezTo>
                    <a:pt x="11771" y="10768"/>
                    <a:pt x="11864" y="10860"/>
                    <a:pt x="11867" y="10977"/>
                  </a:cubicBezTo>
                  <a:lnTo>
                    <a:pt x="11867" y="11141"/>
                  </a:lnTo>
                  <a:cubicBezTo>
                    <a:pt x="11829" y="11134"/>
                    <a:pt x="11792" y="11131"/>
                    <a:pt x="11754" y="11131"/>
                  </a:cubicBezTo>
                  <a:lnTo>
                    <a:pt x="9681" y="11131"/>
                  </a:lnTo>
                  <a:cubicBezTo>
                    <a:pt x="9643" y="11131"/>
                    <a:pt x="9605" y="11134"/>
                    <a:pt x="9568" y="11141"/>
                  </a:cubicBezTo>
                  <a:lnTo>
                    <a:pt x="9568" y="10977"/>
                  </a:lnTo>
                  <a:cubicBezTo>
                    <a:pt x="9571" y="10860"/>
                    <a:pt x="9664" y="10768"/>
                    <a:pt x="9780" y="10764"/>
                  </a:cubicBezTo>
                  <a:close/>
                  <a:moveTo>
                    <a:pt x="12830" y="5645"/>
                  </a:moveTo>
                  <a:cubicBezTo>
                    <a:pt x="13234" y="5645"/>
                    <a:pt x="13560" y="5974"/>
                    <a:pt x="13560" y="6378"/>
                  </a:cubicBezTo>
                  <a:lnTo>
                    <a:pt x="13560" y="12056"/>
                  </a:lnTo>
                  <a:lnTo>
                    <a:pt x="12302" y="12056"/>
                  </a:lnTo>
                  <a:lnTo>
                    <a:pt x="12302" y="11840"/>
                  </a:lnTo>
                  <a:lnTo>
                    <a:pt x="12676" y="11840"/>
                  </a:lnTo>
                  <a:cubicBezTo>
                    <a:pt x="13039" y="11840"/>
                    <a:pt x="13334" y="11546"/>
                    <a:pt x="13334" y="11182"/>
                  </a:cubicBezTo>
                  <a:lnTo>
                    <a:pt x="13334" y="7728"/>
                  </a:lnTo>
                  <a:cubicBezTo>
                    <a:pt x="13334" y="7582"/>
                    <a:pt x="13225" y="7510"/>
                    <a:pt x="13116" y="7510"/>
                  </a:cubicBezTo>
                  <a:cubicBezTo>
                    <a:pt x="13007" y="7510"/>
                    <a:pt x="12899" y="7582"/>
                    <a:pt x="12899" y="7728"/>
                  </a:cubicBezTo>
                  <a:lnTo>
                    <a:pt x="12899" y="11182"/>
                  </a:lnTo>
                  <a:cubicBezTo>
                    <a:pt x="12895" y="11302"/>
                    <a:pt x="12796" y="11405"/>
                    <a:pt x="12672" y="11405"/>
                  </a:cubicBezTo>
                  <a:lnTo>
                    <a:pt x="12306" y="11405"/>
                  </a:lnTo>
                  <a:lnTo>
                    <a:pt x="12306" y="10977"/>
                  </a:lnTo>
                  <a:cubicBezTo>
                    <a:pt x="12306" y="10617"/>
                    <a:pt x="12014" y="10326"/>
                    <a:pt x="11658" y="10326"/>
                  </a:cubicBezTo>
                  <a:lnTo>
                    <a:pt x="9780" y="10326"/>
                  </a:lnTo>
                  <a:cubicBezTo>
                    <a:pt x="9420" y="10326"/>
                    <a:pt x="9133" y="10617"/>
                    <a:pt x="9133" y="10977"/>
                  </a:cubicBezTo>
                  <a:lnTo>
                    <a:pt x="9133" y="11405"/>
                  </a:lnTo>
                  <a:lnTo>
                    <a:pt x="5706" y="11405"/>
                  </a:lnTo>
                  <a:cubicBezTo>
                    <a:pt x="5582" y="11405"/>
                    <a:pt x="5483" y="11302"/>
                    <a:pt x="5483" y="11182"/>
                  </a:cubicBezTo>
                  <a:lnTo>
                    <a:pt x="5483" y="6676"/>
                  </a:lnTo>
                  <a:cubicBezTo>
                    <a:pt x="5483" y="6553"/>
                    <a:pt x="5582" y="6453"/>
                    <a:pt x="5706" y="6453"/>
                  </a:cubicBezTo>
                  <a:lnTo>
                    <a:pt x="12676" y="6453"/>
                  </a:lnTo>
                  <a:cubicBezTo>
                    <a:pt x="12796" y="6453"/>
                    <a:pt x="12895" y="6553"/>
                    <a:pt x="12899" y="6676"/>
                  </a:cubicBezTo>
                  <a:lnTo>
                    <a:pt x="12899" y="6854"/>
                  </a:lnTo>
                  <a:cubicBezTo>
                    <a:pt x="12899" y="6974"/>
                    <a:pt x="12995" y="7074"/>
                    <a:pt x="13114" y="7074"/>
                  </a:cubicBezTo>
                  <a:cubicBezTo>
                    <a:pt x="13234" y="7074"/>
                    <a:pt x="13334" y="6974"/>
                    <a:pt x="13334" y="6854"/>
                  </a:cubicBezTo>
                  <a:lnTo>
                    <a:pt x="13334" y="6676"/>
                  </a:lnTo>
                  <a:cubicBezTo>
                    <a:pt x="13334" y="6309"/>
                    <a:pt x="13039" y="6015"/>
                    <a:pt x="12676" y="6015"/>
                  </a:cubicBezTo>
                  <a:lnTo>
                    <a:pt x="5702" y="6015"/>
                  </a:lnTo>
                  <a:cubicBezTo>
                    <a:pt x="5339" y="6015"/>
                    <a:pt x="5044" y="6309"/>
                    <a:pt x="5044" y="6676"/>
                  </a:cubicBezTo>
                  <a:lnTo>
                    <a:pt x="5044" y="11182"/>
                  </a:lnTo>
                  <a:cubicBezTo>
                    <a:pt x="5044" y="11546"/>
                    <a:pt x="5339" y="11840"/>
                    <a:pt x="5702" y="11840"/>
                  </a:cubicBezTo>
                  <a:lnTo>
                    <a:pt x="9129" y="11840"/>
                  </a:lnTo>
                  <a:lnTo>
                    <a:pt x="9129" y="12056"/>
                  </a:lnTo>
                  <a:lnTo>
                    <a:pt x="4815" y="12056"/>
                  </a:lnTo>
                  <a:lnTo>
                    <a:pt x="4815" y="6378"/>
                  </a:lnTo>
                  <a:cubicBezTo>
                    <a:pt x="4815" y="5974"/>
                    <a:pt x="5144" y="5645"/>
                    <a:pt x="5548" y="5645"/>
                  </a:cubicBezTo>
                  <a:close/>
                  <a:moveTo>
                    <a:pt x="9133" y="12491"/>
                  </a:moveTo>
                  <a:lnTo>
                    <a:pt x="9133" y="13022"/>
                  </a:lnTo>
                  <a:lnTo>
                    <a:pt x="4613" y="13022"/>
                  </a:lnTo>
                  <a:cubicBezTo>
                    <a:pt x="4476" y="13022"/>
                    <a:pt x="4349" y="12968"/>
                    <a:pt x="4253" y="12872"/>
                  </a:cubicBezTo>
                  <a:cubicBezTo>
                    <a:pt x="4157" y="12776"/>
                    <a:pt x="4102" y="12646"/>
                    <a:pt x="4102" y="12512"/>
                  </a:cubicBezTo>
                  <a:cubicBezTo>
                    <a:pt x="4102" y="12502"/>
                    <a:pt x="4112" y="12491"/>
                    <a:pt x="4126" y="12491"/>
                  </a:cubicBezTo>
                  <a:close/>
                  <a:moveTo>
                    <a:pt x="14252" y="12491"/>
                  </a:moveTo>
                  <a:cubicBezTo>
                    <a:pt x="14256" y="12491"/>
                    <a:pt x="14262" y="12495"/>
                    <a:pt x="14266" y="12498"/>
                  </a:cubicBezTo>
                  <a:cubicBezTo>
                    <a:pt x="14269" y="12502"/>
                    <a:pt x="14273" y="12505"/>
                    <a:pt x="14273" y="12512"/>
                  </a:cubicBezTo>
                  <a:cubicBezTo>
                    <a:pt x="14273" y="12793"/>
                    <a:pt x="14043" y="13022"/>
                    <a:pt x="13762" y="13022"/>
                  </a:cubicBezTo>
                  <a:lnTo>
                    <a:pt x="13762" y="13019"/>
                  </a:lnTo>
                  <a:lnTo>
                    <a:pt x="12302" y="13019"/>
                  </a:lnTo>
                  <a:lnTo>
                    <a:pt x="12302" y="12491"/>
                  </a:lnTo>
                  <a:close/>
                  <a:moveTo>
                    <a:pt x="11754" y="11566"/>
                  </a:moveTo>
                  <a:cubicBezTo>
                    <a:pt x="11816" y="11566"/>
                    <a:pt x="11867" y="11617"/>
                    <a:pt x="11867" y="11679"/>
                  </a:cubicBezTo>
                  <a:lnTo>
                    <a:pt x="11867" y="13317"/>
                  </a:lnTo>
                  <a:cubicBezTo>
                    <a:pt x="11867" y="13379"/>
                    <a:pt x="11816" y="13430"/>
                    <a:pt x="11754" y="13430"/>
                  </a:cubicBezTo>
                  <a:lnTo>
                    <a:pt x="9681" y="13430"/>
                  </a:lnTo>
                  <a:cubicBezTo>
                    <a:pt x="9619" y="13430"/>
                    <a:pt x="9568" y="13379"/>
                    <a:pt x="9568" y="13317"/>
                  </a:cubicBezTo>
                  <a:lnTo>
                    <a:pt x="9568" y="13242"/>
                  </a:lnTo>
                  <a:lnTo>
                    <a:pt x="9568" y="11679"/>
                  </a:lnTo>
                  <a:cubicBezTo>
                    <a:pt x="9568" y="11617"/>
                    <a:pt x="9619" y="11566"/>
                    <a:pt x="9681" y="11566"/>
                  </a:cubicBezTo>
                  <a:close/>
                  <a:moveTo>
                    <a:pt x="11867" y="13852"/>
                  </a:moveTo>
                  <a:lnTo>
                    <a:pt x="11867" y="14016"/>
                  </a:lnTo>
                  <a:cubicBezTo>
                    <a:pt x="11867" y="14133"/>
                    <a:pt x="11771" y="14229"/>
                    <a:pt x="11655" y="14229"/>
                  </a:cubicBezTo>
                  <a:lnTo>
                    <a:pt x="9780" y="14229"/>
                  </a:lnTo>
                  <a:cubicBezTo>
                    <a:pt x="9664" y="14225"/>
                    <a:pt x="9571" y="14133"/>
                    <a:pt x="9568" y="14016"/>
                  </a:cubicBezTo>
                  <a:lnTo>
                    <a:pt x="9568" y="13852"/>
                  </a:lnTo>
                  <a:cubicBezTo>
                    <a:pt x="9605" y="13859"/>
                    <a:pt x="9643" y="13865"/>
                    <a:pt x="9681" y="13865"/>
                  </a:cubicBezTo>
                  <a:lnTo>
                    <a:pt x="11754" y="13865"/>
                  </a:lnTo>
                  <a:cubicBezTo>
                    <a:pt x="11792" y="13865"/>
                    <a:pt x="11829" y="13859"/>
                    <a:pt x="11867" y="13852"/>
                  </a:cubicBezTo>
                  <a:close/>
                  <a:moveTo>
                    <a:pt x="1114" y="1"/>
                  </a:moveTo>
                  <a:cubicBezTo>
                    <a:pt x="500" y="1"/>
                    <a:pt x="0" y="501"/>
                    <a:pt x="0" y="1114"/>
                  </a:cubicBezTo>
                  <a:lnTo>
                    <a:pt x="0" y="7231"/>
                  </a:lnTo>
                  <a:cubicBezTo>
                    <a:pt x="0" y="7845"/>
                    <a:pt x="500" y="8345"/>
                    <a:pt x="1114" y="8345"/>
                  </a:cubicBezTo>
                  <a:lnTo>
                    <a:pt x="1731" y="8345"/>
                  </a:lnTo>
                  <a:cubicBezTo>
                    <a:pt x="1851" y="8345"/>
                    <a:pt x="1947" y="8246"/>
                    <a:pt x="1947" y="8126"/>
                  </a:cubicBezTo>
                  <a:cubicBezTo>
                    <a:pt x="1947" y="8006"/>
                    <a:pt x="1851" y="7906"/>
                    <a:pt x="1731" y="7906"/>
                  </a:cubicBezTo>
                  <a:lnTo>
                    <a:pt x="1114" y="7906"/>
                  </a:lnTo>
                  <a:cubicBezTo>
                    <a:pt x="740" y="7906"/>
                    <a:pt x="439" y="7605"/>
                    <a:pt x="435" y="7231"/>
                  </a:cubicBezTo>
                  <a:lnTo>
                    <a:pt x="435" y="1114"/>
                  </a:lnTo>
                  <a:cubicBezTo>
                    <a:pt x="435" y="741"/>
                    <a:pt x="740" y="439"/>
                    <a:pt x="1114" y="439"/>
                  </a:cubicBezTo>
                  <a:lnTo>
                    <a:pt x="10483" y="439"/>
                  </a:lnTo>
                  <a:cubicBezTo>
                    <a:pt x="10856" y="439"/>
                    <a:pt x="11161" y="741"/>
                    <a:pt x="11161" y="1114"/>
                  </a:cubicBezTo>
                  <a:lnTo>
                    <a:pt x="11161" y="5209"/>
                  </a:lnTo>
                  <a:lnTo>
                    <a:pt x="11028" y="5209"/>
                  </a:lnTo>
                  <a:lnTo>
                    <a:pt x="11028" y="1591"/>
                  </a:lnTo>
                  <a:cubicBezTo>
                    <a:pt x="11028" y="1066"/>
                    <a:pt x="10603" y="645"/>
                    <a:pt x="10078" y="641"/>
                  </a:cubicBezTo>
                  <a:lnTo>
                    <a:pt x="1518" y="641"/>
                  </a:lnTo>
                  <a:cubicBezTo>
                    <a:pt x="994" y="645"/>
                    <a:pt x="572" y="1066"/>
                    <a:pt x="569" y="1591"/>
                  </a:cubicBezTo>
                  <a:lnTo>
                    <a:pt x="569" y="5980"/>
                  </a:lnTo>
                  <a:cubicBezTo>
                    <a:pt x="572" y="6505"/>
                    <a:pt x="994" y="6930"/>
                    <a:pt x="1518" y="6930"/>
                  </a:cubicBezTo>
                  <a:lnTo>
                    <a:pt x="4376" y="6930"/>
                  </a:lnTo>
                  <a:lnTo>
                    <a:pt x="4376" y="7910"/>
                  </a:lnTo>
                  <a:lnTo>
                    <a:pt x="2604" y="7910"/>
                  </a:lnTo>
                  <a:cubicBezTo>
                    <a:pt x="2313" y="7910"/>
                    <a:pt x="2313" y="8345"/>
                    <a:pt x="2604" y="8345"/>
                  </a:cubicBezTo>
                  <a:lnTo>
                    <a:pt x="4027" y="8345"/>
                  </a:lnTo>
                  <a:lnTo>
                    <a:pt x="3636" y="9088"/>
                  </a:lnTo>
                  <a:lnTo>
                    <a:pt x="3437" y="9088"/>
                  </a:lnTo>
                  <a:cubicBezTo>
                    <a:pt x="3142" y="9088"/>
                    <a:pt x="2899" y="9328"/>
                    <a:pt x="2899" y="9627"/>
                  </a:cubicBezTo>
                  <a:cubicBezTo>
                    <a:pt x="2899" y="9921"/>
                    <a:pt x="3142" y="10161"/>
                    <a:pt x="3437" y="10165"/>
                  </a:cubicBezTo>
                  <a:lnTo>
                    <a:pt x="4380" y="10165"/>
                  </a:lnTo>
                  <a:lnTo>
                    <a:pt x="4380" y="12056"/>
                  </a:lnTo>
                  <a:lnTo>
                    <a:pt x="4126" y="12056"/>
                  </a:lnTo>
                  <a:cubicBezTo>
                    <a:pt x="3872" y="12056"/>
                    <a:pt x="3670" y="12258"/>
                    <a:pt x="3670" y="12512"/>
                  </a:cubicBezTo>
                  <a:cubicBezTo>
                    <a:pt x="3667" y="13036"/>
                    <a:pt x="4092" y="13458"/>
                    <a:pt x="4616" y="13458"/>
                  </a:cubicBezTo>
                  <a:lnTo>
                    <a:pt x="9133" y="13458"/>
                  </a:lnTo>
                  <a:lnTo>
                    <a:pt x="9133" y="14016"/>
                  </a:lnTo>
                  <a:cubicBezTo>
                    <a:pt x="9133" y="14373"/>
                    <a:pt x="9424" y="14664"/>
                    <a:pt x="9780" y="14664"/>
                  </a:cubicBezTo>
                  <a:lnTo>
                    <a:pt x="11655" y="14664"/>
                  </a:lnTo>
                  <a:cubicBezTo>
                    <a:pt x="12014" y="14664"/>
                    <a:pt x="12302" y="14373"/>
                    <a:pt x="12302" y="14016"/>
                  </a:cubicBezTo>
                  <a:lnTo>
                    <a:pt x="12302" y="13458"/>
                  </a:lnTo>
                  <a:lnTo>
                    <a:pt x="13762" y="13458"/>
                  </a:lnTo>
                  <a:cubicBezTo>
                    <a:pt x="14286" y="13458"/>
                    <a:pt x="14708" y="13036"/>
                    <a:pt x="14708" y="12512"/>
                  </a:cubicBezTo>
                  <a:cubicBezTo>
                    <a:pt x="14708" y="12392"/>
                    <a:pt x="14660" y="12275"/>
                    <a:pt x="14574" y="12190"/>
                  </a:cubicBezTo>
                  <a:cubicBezTo>
                    <a:pt x="14489" y="12104"/>
                    <a:pt x="14372" y="12056"/>
                    <a:pt x="14252" y="12056"/>
                  </a:cubicBezTo>
                  <a:lnTo>
                    <a:pt x="13999" y="12056"/>
                  </a:lnTo>
                  <a:lnTo>
                    <a:pt x="13999" y="6378"/>
                  </a:lnTo>
                  <a:cubicBezTo>
                    <a:pt x="13999" y="5734"/>
                    <a:pt x="13474" y="5209"/>
                    <a:pt x="12827" y="5209"/>
                  </a:cubicBezTo>
                  <a:lnTo>
                    <a:pt x="11596" y="5209"/>
                  </a:lnTo>
                  <a:lnTo>
                    <a:pt x="11596" y="1114"/>
                  </a:lnTo>
                  <a:cubicBezTo>
                    <a:pt x="11596" y="501"/>
                    <a:pt x="11099" y="1"/>
                    <a:pt x="104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" name="Picture 6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1" t="2159" r="2291" b="2042"/>
          <a:stretch/>
        </p:blipFill>
        <p:spPr bwMode="auto">
          <a:xfrm rot="20574042">
            <a:off x="408513" y="2604098"/>
            <a:ext cx="1415629" cy="1896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4106">
            <a:off x="1864982" y="3078097"/>
            <a:ext cx="1520938" cy="191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44679" t="20132" r="23516" b="8012"/>
          <a:stretch/>
        </p:blipFill>
        <p:spPr>
          <a:xfrm rot="20826237">
            <a:off x="5970850" y="2687118"/>
            <a:ext cx="1526169" cy="1939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47281" t="18288" r="29013" b="20000"/>
          <a:stretch/>
        </p:blipFill>
        <p:spPr>
          <a:xfrm>
            <a:off x="7322490" y="2579592"/>
            <a:ext cx="1624255" cy="237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9243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5955;p81"/>
          <p:cNvGrpSpPr/>
          <p:nvPr/>
        </p:nvGrpSpPr>
        <p:grpSpPr>
          <a:xfrm>
            <a:off x="771667" y="1186132"/>
            <a:ext cx="7526512" cy="3659295"/>
            <a:chOff x="4785484" y="2824811"/>
            <a:chExt cx="2239519" cy="1108870"/>
          </a:xfrm>
        </p:grpSpPr>
        <p:grpSp>
          <p:nvGrpSpPr>
            <p:cNvPr id="3" name="Google Shape;5956;p81"/>
            <p:cNvGrpSpPr/>
            <p:nvPr/>
          </p:nvGrpSpPr>
          <p:grpSpPr>
            <a:xfrm>
              <a:off x="5938695" y="3176919"/>
              <a:ext cx="1086308" cy="404739"/>
              <a:chOff x="5938695" y="3176919"/>
              <a:chExt cx="1086308" cy="404739"/>
            </a:xfrm>
          </p:grpSpPr>
          <p:grpSp>
            <p:nvGrpSpPr>
              <p:cNvPr id="22" name="Google Shape;5957;p81"/>
              <p:cNvGrpSpPr/>
              <p:nvPr/>
            </p:nvGrpSpPr>
            <p:grpSpPr>
              <a:xfrm>
                <a:off x="5938695" y="3176919"/>
                <a:ext cx="1086308" cy="404739"/>
                <a:chOff x="5938695" y="3176919"/>
                <a:chExt cx="1086308" cy="404739"/>
              </a:xfrm>
            </p:grpSpPr>
            <p:sp>
              <p:nvSpPr>
                <p:cNvPr id="25" name="Google Shape;5959;p81"/>
                <p:cNvSpPr/>
                <p:nvPr/>
              </p:nvSpPr>
              <p:spPr>
                <a:xfrm>
                  <a:off x="6242491" y="3200375"/>
                  <a:ext cx="782512" cy="343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4" h="4477" extrusionOk="0">
                      <a:moveTo>
                        <a:pt x="6645" y="1"/>
                      </a:moveTo>
                      <a:cubicBezTo>
                        <a:pt x="6644" y="1"/>
                        <a:pt x="6643" y="1"/>
                        <a:pt x="6642" y="1"/>
                      </a:cubicBezTo>
                      <a:lnTo>
                        <a:pt x="14" y="1"/>
                      </a:lnTo>
                      <a:cubicBezTo>
                        <a:pt x="1061" y="1309"/>
                        <a:pt x="1055" y="3173"/>
                        <a:pt x="1" y="4476"/>
                      </a:cubicBezTo>
                      <a:lnTo>
                        <a:pt x="6642" y="4476"/>
                      </a:lnTo>
                      <a:cubicBezTo>
                        <a:pt x="7814" y="4476"/>
                        <a:pt x="8763" y="3527"/>
                        <a:pt x="8763" y="2355"/>
                      </a:cubicBezTo>
                      <a:lnTo>
                        <a:pt x="8763" y="2121"/>
                      </a:lnTo>
                      <a:cubicBezTo>
                        <a:pt x="8762" y="950"/>
                        <a:pt x="7814" y="1"/>
                        <a:pt x="6645" y="1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lvl="0"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</a:t>
                  </a:r>
                </a:p>
                <a:p>
                  <a:pPr lvl="0"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игры-путешествия, игры-беседы,</a:t>
                  </a:r>
                  <a:endParaRPr lang="en-US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lvl="0"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игры-загадки, </a:t>
                  </a:r>
                </a:p>
                <a:p>
                  <a:pPr lvl="0"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игры-предположения</a:t>
                  </a:r>
                  <a:endParaRPr lang="ru-RU" sz="1600" dirty="0"/>
                </a:p>
                <a:p>
                  <a:pPr lvl="0" algn="ctr"/>
                  <a:endParaRPr lang="ru-RU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" name="Google Shape;5958;p81"/>
                <p:cNvSpPr/>
                <p:nvPr/>
              </p:nvSpPr>
              <p:spPr>
                <a:xfrm>
                  <a:off x="5938695" y="3176919"/>
                  <a:ext cx="404679" cy="40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9" h="9651" extrusionOk="0">
                      <a:moveTo>
                        <a:pt x="4922" y="1"/>
                      </a:moveTo>
                      <a:cubicBezTo>
                        <a:pt x="4890" y="1"/>
                        <a:pt x="4858" y="2"/>
                        <a:pt x="4826" y="2"/>
                      </a:cubicBezTo>
                      <a:lnTo>
                        <a:pt x="4826" y="1251"/>
                      </a:lnTo>
                      <a:cubicBezTo>
                        <a:pt x="4858" y="1251"/>
                        <a:pt x="4890" y="1251"/>
                        <a:pt x="4922" y="1253"/>
                      </a:cubicBezTo>
                      <a:lnTo>
                        <a:pt x="4925" y="1253"/>
                      </a:lnTo>
                      <a:cubicBezTo>
                        <a:pt x="6858" y="1309"/>
                        <a:pt x="8395" y="2891"/>
                        <a:pt x="8395" y="4825"/>
                      </a:cubicBezTo>
                      <a:cubicBezTo>
                        <a:pt x="8395" y="4845"/>
                        <a:pt x="8393" y="4864"/>
                        <a:pt x="8393" y="4883"/>
                      </a:cubicBezTo>
                      <a:cubicBezTo>
                        <a:pt x="8361" y="6814"/>
                        <a:pt x="6800" y="8371"/>
                        <a:pt x="4869" y="8396"/>
                      </a:cubicBezTo>
                      <a:cubicBezTo>
                        <a:pt x="4853" y="8397"/>
                        <a:pt x="4837" y="8397"/>
                        <a:pt x="4820" y="8397"/>
                      </a:cubicBezTo>
                      <a:cubicBezTo>
                        <a:pt x="2911" y="8397"/>
                        <a:pt x="1336" y="6893"/>
                        <a:pt x="1253" y="4979"/>
                      </a:cubicBezTo>
                      <a:lnTo>
                        <a:pt x="1253" y="4971"/>
                      </a:lnTo>
                      <a:cubicBezTo>
                        <a:pt x="1251" y="4942"/>
                        <a:pt x="1251" y="4912"/>
                        <a:pt x="1251" y="4883"/>
                      </a:cubicBezTo>
                      <a:lnTo>
                        <a:pt x="2" y="4883"/>
                      </a:lnTo>
                      <a:cubicBezTo>
                        <a:pt x="2" y="4913"/>
                        <a:pt x="2" y="4944"/>
                        <a:pt x="1" y="4976"/>
                      </a:cubicBezTo>
                      <a:lnTo>
                        <a:pt x="1" y="4979"/>
                      </a:lnTo>
                      <a:cubicBezTo>
                        <a:pt x="23" y="5762"/>
                        <a:pt x="238" y="6528"/>
                        <a:pt x="627" y="7208"/>
                      </a:cubicBezTo>
                      <a:cubicBezTo>
                        <a:pt x="1484" y="8717"/>
                        <a:pt x="3085" y="9650"/>
                        <a:pt x="4822" y="9650"/>
                      </a:cubicBezTo>
                      <a:cubicBezTo>
                        <a:pt x="7468" y="9650"/>
                        <a:pt x="9614" y="7520"/>
                        <a:pt x="9646" y="4883"/>
                      </a:cubicBezTo>
                      <a:cubicBezTo>
                        <a:pt x="9646" y="4864"/>
                        <a:pt x="9647" y="4845"/>
                        <a:pt x="9647" y="4825"/>
                      </a:cubicBezTo>
                      <a:cubicBezTo>
                        <a:pt x="9649" y="3088"/>
                        <a:pt x="8714" y="1483"/>
                        <a:pt x="7200" y="628"/>
                      </a:cubicBezTo>
                      <a:cubicBezTo>
                        <a:pt x="6746" y="369"/>
                        <a:pt x="6251" y="186"/>
                        <a:pt x="5737" y="87"/>
                      </a:cubicBezTo>
                      <a:cubicBezTo>
                        <a:pt x="5468" y="36"/>
                        <a:pt x="5195" y="7"/>
                        <a:pt x="4922" y="1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3" name="Google Shape;5960;p81"/>
              <p:cNvSpPr/>
              <p:nvPr/>
            </p:nvSpPr>
            <p:spPr>
              <a:xfrm>
                <a:off x="6044300" y="3282475"/>
                <a:ext cx="191959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7" h="4578" extrusionOk="0">
                    <a:moveTo>
                      <a:pt x="2288" y="1"/>
                    </a:moveTo>
                    <a:cubicBezTo>
                      <a:pt x="1025" y="1"/>
                      <a:pt x="0" y="1024"/>
                      <a:pt x="0" y="2289"/>
                    </a:cubicBezTo>
                    <a:cubicBezTo>
                      <a:pt x="0" y="3553"/>
                      <a:pt x="1025" y="4577"/>
                      <a:pt x="2288" y="4577"/>
                    </a:cubicBezTo>
                    <a:cubicBezTo>
                      <a:pt x="3552" y="4577"/>
                      <a:pt x="4577" y="3553"/>
                      <a:pt x="4577" y="2289"/>
                    </a:cubicBezTo>
                    <a:cubicBezTo>
                      <a:pt x="4577" y="1024"/>
                      <a:pt x="3552" y="1"/>
                      <a:pt x="22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5961;p81"/>
            <p:cNvGrpSpPr/>
            <p:nvPr/>
          </p:nvGrpSpPr>
          <p:grpSpPr>
            <a:xfrm>
              <a:off x="4785484" y="3176835"/>
              <a:ext cx="1205719" cy="404655"/>
              <a:chOff x="4785484" y="3176835"/>
              <a:chExt cx="1205719" cy="404655"/>
            </a:xfrm>
          </p:grpSpPr>
          <p:grpSp>
            <p:nvGrpSpPr>
              <p:cNvPr id="18" name="Google Shape;5962;p81"/>
              <p:cNvGrpSpPr/>
              <p:nvPr/>
            </p:nvGrpSpPr>
            <p:grpSpPr>
              <a:xfrm>
                <a:off x="4785484" y="3176835"/>
                <a:ext cx="1205719" cy="404655"/>
                <a:chOff x="4785484" y="3176835"/>
                <a:chExt cx="1205719" cy="404655"/>
              </a:xfrm>
            </p:grpSpPr>
            <p:sp>
              <p:nvSpPr>
                <p:cNvPr id="21" name="Google Shape;5964;p81"/>
                <p:cNvSpPr/>
                <p:nvPr/>
              </p:nvSpPr>
              <p:spPr>
                <a:xfrm>
                  <a:off x="4785484" y="3256851"/>
                  <a:ext cx="887101" cy="272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9" h="4478" extrusionOk="0">
                      <a:moveTo>
                        <a:pt x="2123" y="0"/>
                      </a:moveTo>
                      <a:cubicBezTo>
                        <a:pt x="951" y="0"/>
                        <a:pt x="1" y="950"/>
                        <a:pt x="1" y="2122"/>
                      </a:cubicBezTo>
                      <a:lnTo>
                        <a:pt x="1" y="2356"/>
                      </a:lnTo>
                      <a:cubicBezTo>
                        <a:pt x="1" y="3528"/>
                        <a:pt x="951" y="4478"/>
                        <a:pt x="2123" y="4478"/>
                      </a:cubicBezTo>
                      <a:lnTo>
                        <a:pt x="8759" y="4478"/>
                      </a:lnTo>
                      <a:cubicBezTo>
                        <a:pt x="7702" y="3176"/>
                        <a:pt x="7694" y="1314"/>
                        <a:pt x="8739" y="2"/>
                      </a:cubicBezTo>
                      <a:lnTo>
                        <a:pt x="8739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lvl="0"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кроссворды, ребусы, анаграммы, </a:t>
                  </a:r>
                  <a:r>
                    <a:rPr lang="ru-RU" sz="1600" b="1" dirty="0" err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пазлы</a:t>
                  </a:r>
                  <a:endParaRPr lang="ru-RU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lvl="0" algn="ctr"/>
                  <a:r>
                    <a:rPr lang="ru-RU" sz="16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по финансовым понятиям</a:t>
                  </a:r>
                  <a:endParaRPr sz="1600" dirty="0"/>
                </a:p>
              </p:txBody>
            </p:sp>
            <p:sp>
              <p:nvSpPr>
                <p:cNvPr id="20" name="Google Shape;5963;p81"/>
                <p:cNvSpPr/>
                <p:nvPr/>
              </p:nvSpPr>
              <p:spPr>
                <a:xfrm>
                  <a:off x="5586650" y="3176835"/>
                  <a:ext cx="404553" cy="4046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6" h="9649" extrusionOk="0">
                      <a:moveTo>
                        <a:pt x="4824" y="1"/>
                      </a:moveTo>
                      <a:cubicBezTo>
                        <a:pt x="2159" y="1"/>
                        <a:pt x="1" y="2161"/>
                        <a:pt x="1" y="4826"/>
                      </a:cubicBezTo>
                      <a:lnTo>
                        <a:pt x="1" y="4883"/>
                      </a:lnTo>
                      <a:cubicBezTo>
                        <a:pt x="31" y="7486"/>
                        <a:pt x="2121" y="9594"/>
                        <a:pt x="4724" y="9647"/>
                      </a:cubicBezTo>
                      <a:cubicBezTo>
                        <a:pt x="4756" y="9647"/>
                        <a:pt x="4790" y="9649"/>
                        <a:pt x="4824" y="9649"/>
                      </a:cubicBezTo>
                      <a:lnTo>
                        <a:pt x="4829" y="9649"/>
                      </a:lnTo>
                      <a:cubicBezTo>
                        <a:pt x="4861" y="9649"/>
                        <a:pt x="4893" y="9649"/>
                        <a:pt x="4925" y="9647"/>
                      </a:cubicBezTo>
                      <a:cubicBezTo>
                        <a:pt x="5725" y="9633"/>
                        <a:pt x="6508" y="9417"/>
                        <a:pt x="7205" y="9021"/>
                      </a:cubicBezTo>
                      <a:cubicBezTo>
                        <a:pt x="6508" y="8626"/>
                        <a:pt x="5725" y="8411"/>
                        <a:pt x="4925" y="8395"/>
                      </a:cubicBezTo>
                      <a:cubicBezTo>
                        <a:pt x="4893" y="8397"/>
                        <a:pt x="4861" y="8397"/>
                        <a:pt x="4829" y="8397"/>
                      </a:cubicBezTo>
                      <a:lnTo>
                        <a:pt x="4824" y="8397"/>
                      </a:lnTo>
                      <a:cubicBezTo>
                        <a:pt x="4790" y="8397"/>
                        <a:pt x="4756" y="8397"/>
                        <a:pt x="4724" y="8395"/>
                      </a:cubicBezTo>
                      <a:cubicBezTo>
                        <a:pt x="2817" y="8344"/>
                        <a:pt x="1283" y="6795"/>
                        <a:pt x="1253" y="4883"/>
                      </a:cubicBezTo>
                      <a:cubicBezTo>
                        <a:pt x="1253" y="4863"/>
                        <a:pt x="1251" y="4843"/>
                        <a:pt x="1251" y="4824"/>
                      </a:cubicBezTo>
                      <a:cubicBezTo>
                        <a:pt x="1251" y="2851"/>
                        <a:pt x="2851" y="1252"/>
                        <a:pt x="4824" y="1252"/>
                      </a:cubicBezTo>
                      <a:cubicBezTo>
                        <a:pt x="6745" y="1252"/>
                        <a:pt x="8313" y="2768"/>
                        <a:pt x="8393" y="4670"/>
                      </a:cubicBezTo>
                      <a:lnTo>
                        <a:pt x="8393" y="4674"/>
                      </a:lnTo>
                      <a:cubicBezTo>
                        <a:pt x="8396" y="4723"/>
                        <a:pt x="8396" y="4774"/>
                        <a:pt x="8396" y="4824"/>
                      </a:cubicBezTo>
                      <a:cubicBezTo>
                        <a:pt x="8396" y="4845"/>
                        <a:pt x="8396" y="4863"/>
                        <a:pt x="8396" y="4883"/>
                      </a:cubicBezTo>
                      <a:lnTo>
                        <a:pt x="9644" y="4883"/>
                      </a:lnTo>
                      <a:cubicBezTo>
                        <a:pt x="9644" y="4863"/>
                        <a:pt x="9642" y="4843"/>
                        <a:pt x="9642" y="4824"/>
                      </a:cubicBezTo>
                      <a:cubicBezTo>
                        <a:pt x="9644" y="4778"/>
                        <a:pt x="9644" y="4728"/>
                        <a:pt x="9645" y="4680"/>
                      </a:cubicBezTo>
                      <a:lnTo>
                        <a:pt x="9645" y="4672"/>
                      </a:lnTo>
                      <a:cubicBezTo>
                        <a:pt x="9623" y="3889"/>
                        <a:pt x="9407" y="3124"/>
                        <a:pt x="9019" y="2443"/>
                      </a:cubicBezTo>
                      <a:cubicBezTo>
                        <a:pt x="8163" y="933"/>
                        <a:pt x="6560" y="1"/>
                        <a:pt x="482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" name="Google Shape;5965;p81"/>
              <p:cNvSpPr/>
              <p:nvPr/>
            </p:nvSpPr>
            <p:spPr>
              <a:xfrm>
                <a:off x="5694436" y="3282475"/>
                <a:ext cx="192001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4578" extrusionOk="0">
                    <a:moveTo>
                      <a:pt x="2289" y="1"/>
                    </a:moveTo>
                    <a:cubicBezTo>
                      <a:pt x="1026" y="1"/>
                      <a:pt x="1" y="1024"/>
                      <a:pt x="1" y="2289"/>
                    </a:cubicBezTo>
                    <a:cubicBezTo>
                      <a:pt x="1" y="3553"/>
                      <a:pt x="1026" y="4577"/>
                      <a:pt x="2289" y="4577"/>
                    </a:cubicBezTo>
                    <a:cubicBezTo>
                      <a:pt x="3552" y="4577"/>
                      <a:pt x="4577" y="3553"/>
                      <a:pt x="4577" y="2289"/>
                    </a:cubicBezTo>
                    <a:cubicBezTo>
                      <a:pt x="4577" y="1024"/>
                      <a:pt x="3552" y="1"/>
                      <a:pt x="22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" name="Google Shape;5966;p81"/>
            <p:cNvSpPr/>
            <p:nvPr/>
          </p:nvSpPr>
          <p:spPr>
            <a:xfrm>
              <a:off x="6103938" y="3114683"/>
              <a:ext cx="40933" cy="7549"/>
            </a:xfrm>
            <a:custGeom>
              <a:avLst/>
              <a:gdLst/>
              <a:ahLst/>
              <a:cxnLst/>
              <a:rect l="l" t="t" r="r" b="b"/>
              <a:pathLst>
                <a:path w="976" h="180" extrusionOk="0">
                  <a:moveTo>
                    <a:pt x="1" y="1"/>
                  </a:moveTo>
                  <a:lnTo>
                    <a:pt x="1" y="1"/>
                  </a:lnTo>
                  <a:cubicBezTo>
                    <a:pt x="279" y="119"/>
                    <a:pt x="578" y="179"/>
                    <a:pt x="881" y="179"/>
                  </a:cubicBezTo>
                  <a:cubicBezTo>
                    <a:pt x="881" y="179"/>
                    <a:pt x="881" y="179"/>
                    <a:pt x="881" y="179"/>
                  </a:cubicBezTo>
                  <a:lnTo>
                    <a:pt x="881" y="179"/>
                  </a:lnTo>
                  <a:cubicBezTo>
                    <a:pt x="882" y="179"/>
                    <a:pt x="882" y="179"/>
                    <a:pt x="882" y="179"/>
                  </a:cubicBezTo>
                  <a:cubicBezTo>
                    <a:pt x="913" y="179"/>
                    <a:pt x="945" y="178"/>
                    <a:pt x="975" y="176"/>
                  </a:cubicBezTo>
                  <a:lnTo>
                    <a:pt x="975" y="176"/>
                  </a:lnTo>
                  <a:cubicBezTo>
                    <a:pt x="943" y="178"/>
                    <a:pt x="913" y="179"/>
                    <a:pt x="881" y="179"/>
                  </a:cubicBezTo>
                  <a:lnTo>
                    <a:pt x="881" y="179"/>
                  </a:lnTo>
                  <a:cubicBezTo>
                    <a:pt x="579" y="179"/>
                    <a:pt x="279" y="119"/>
                    <a:pt x="1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5967;p81"/>
            <p:cNvGrpSpPr/>
            <p:nvPr/>
          </p:nvGrpSpPr>
          <p:grpSpPr>
            <a:xfrm>
              <a:off x="5079078" y="2824811"/>
              <a:ext cx="1656645" cy="404655"/>
              <a:chOff x="5079078" y="2824811"/>
              <a:chExt cx="1656645" cy="404655"/>
            </a:xfrm>
          </p:grpSpPr>
          <p:grpSp>
            <p:nvGrpSpPr>
              <p:cNvPr id="12" name="Google Shape;5968;p81"/>
              <p:cNvGrpSpPr/>
              <p:nvPr/>
            </p:nvGrpSpPr>
            <p:grpSpPr>
              <a:xfrm>
                <a:off x="5079078" y="2824811"/>
                <a:ext cx="1656645" cy="404655"/>
                <a:chOff x="5079078" y="2824811"/>
                <a:chExt cx="1656645" cy="404655"/>
              </a:xfrm>
            </p:grpSpPr>
            <p:sp>
              <p:nvSpPr>
                <p:cNvPr id="15" name="Google Shape;5972;p81"/>
                <p:cNvSpPr/>
                <p:nvPr/>
              </p:nvSpPr>
              <p:spPr>
                <a:xfrm>
                  <a:off x="5079078" y="2879203"/>
                  <a:ext cx="949070" cy="2473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7" h="4479" extrusionOk="0">
                      <a:moveTo>
                        <a:pt x="2123" y="1"/>
                      </a:moveTo>
                      <a:cubicBezTo>
                        <a:pt x="952" y="1"/>
                        <a:pt x="1" y="950"/>
                        <a:pt x="1" y="2123"/>
                      </a:cubicBezTo>
                      <a:lnTo>
                        <a:pt x="1" y="2356"/>
                      </a:lnTo>
                      <a:cubicBezTo>
                        <a:pt x="1" y="3527"/>
                        <a:pt x="952" y="4478"/>
                        <a:pt x="2123" y="4478"/>
                      </a:cubicBezTo>
                      <a:lnTo>
                        <a:pt x="8766" y="4478"/>
                      </a:lnTo>
                      <a:cubicBezTo>
                        <a:pt x="7702" y="3181"/>
                        <a:pt x="7684" y="1319"/>
                        <a:pt x="8723" y="1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настольные, словесные,</a:t>
                  </a:r>
                </a:p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экономические</a:t>
                  </a:r>
                  <a:endParaRPr sz="1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4" name="Google Shape;5969;p81"/>
                <p:cNvGrpSpPr/>
                <p:nvPr/>
              </p:nvGrpSpPr>
              <p:grpSpPr>
                <a:xfrm>
                  <a:off x="5938485" y="2824811"/>
                  <a:ext cx="797238" cy="404655"/>
                  <a:chOff x="5938485" y="2824811"/>
                  <a:chExt cx="797238" cy="404655"/>
                </a:xfrm>
              </p:grpSpPr>
              <p:sp>
                <p:nvSpPr>
                  <p:cNvPr id="16" name="Google Shape;5970;p81"/>
                  <p:cNvSpPr/>
                  <p:nvPr/>
                </p:nvSpPr>
                <p:spPr>
                  <a:xfrm>
                    <a:off x="6137952" y="2824811"/>
                    <a:ext cx="597771" cy="3016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53" h="7194" extrusionOk="0">
                        <a:moveTo>
                          <a:pt x="1" y="1"/>
                        </a:moveTo>
                        <a:lnTo>
                          <a:pt x="1" y="1255"/>
                        </a:lnTo>
                        <a:cubicBezTo>
                          <a:pt x="1972" y="1256"/>
                          <a:pt x="3570" y="2856"/>
                          <a:pt x="3570" y="4826"/>
                        </a:cubicBezTo>
                        <a:lnTo>
                          <a:pt x="3570" y="4827"/>
                        </a:lnTo>
                        <a:cubicBezTo>
                          <a:pt x="3570" y="4994"/>
                          <a:pt x="3578" y="5160"/>
                          <a:pt x="3594" y="5322"/>
                        </a:cubicBezTo>
                        <a:cubicBezTo>
                          <a:pt x="3703" y="6385"/>
                          <a:pt x="4598" y="7194"/>
                          <a:pt x="5668" y="7194"/>
                        </a:cubicBezTo>
                        <a:lnTo>
                          <a:pt x="14253" y="7194"/>
                        </a:lnTo>
                        <a:lnTo>
                          <a:pt x="14253" y="6015"/>
                        </a:lnTo>
                        <a:lnTo>
                          <a:pt x="5982" y="6017"/>
                        </a:lnTo>
                        <a:cubicBezTo>
                          <a:pt x="5333" y="6017"/>
                          <a:pt x="4819" y="5485"/>
                          <a:pt x="4821" y="4838"/>
                        </a:cubicBezTo>
                        <a:lnTo>
                          <a:pt x="4821" y="4826"/>
                        </a:lnTo>
                        <a:cubicBezTo>
                          <a:pt x="4821" y="2163"/>
                          <a:pt x="2662" y="2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9pPr>
                  </a:lstStyle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" name="Google Shape;5971;p81"/>
                  <p:cNvSpPr/>
                  <p:nvPr/>
                </p:nvSpPr>
                <p:spPr>
                  <a:xfrm>
                    <a:off x="5938485" y="2824811"/>
                    <a:ext cx="202151" cy="4046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0" h="9649" extrusionOk="0">
                        <a:moveTo>
                          <a:pt x="4819" y="1"/>
                        </a:moveTo>
                        <a:cubicBezTo>
                          <a:pt x="2161" y="4"/>
                          <a:pt x="1" y="2167"/>
                          <a:pt x="1" y="4827"/>
                        </a:cubicBezTo>
                        <a:cubicBezTo>
                          <a:pt x="1" y="6565"/>
                          <a:pt x="934" y="8168"/>
                          <a:pt x="2446" y="9023"/>
                        </a:cubicBezTo>
                        <a:cubicBezTo>
                          <a:pt x="3141" y="9418"/>
                          <a:pt x="3924" y="9634"/>
                          <a:pt x="4725" y="9649"/>
                        </a:cubicBezTo>
                        <a:cubicBezTo>
                          <a:pt x="4757" y="9649"/>
                          <a:pt x="4789" y="9647"/>
                          <a:pt x="4819" y="9647"/>
                        </a:cubicBezTo>
                        <a:lnTo>
                          <a:pt x="4819" y="8398"/>
                        </a:lnTo>
                        <a:cubicBezTo>
                          <a:pt x="4787" y="8398"/>
                          <a:pt x="4757" y="8398"/>
                          <a:pt x="4725" y="8397"/>
                        </a:cubicBezTo>
                        <a:lnTo>
                          <a:pt x="4723" y="8397"/>
                        </a:lnTo>
                        <a:cubicBezTo>
                          <a:pt x="2742" y="8342"/>
                          <a:pt x="1165" y="6672"/>
                          <a:pt x="1256" y="4657"/>
                        </a:cubicBezTo>
                        <a:cubicBezTo>
                          <a:pt x="1340" y="2818"/>
                          <a:pt x="2843" y="1327"/>
                          <a:pt x="4685" y="1255"/>
                        </a:cubicBezTo>
                        <a:cubicBezTo>
                          <a:pt x="4730" y="1253"/>
                          <a:pt x="4774" y="1253"/>
                          <a:pt x="4819" y="1253"/>
                        </a:cubicBezTo>
                        <a:lnTo>
                          <a:pt x="4819" y="1"/>
                        </a:ln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 panose="020B0604020202020204"/>
                      <a:defRPr sz="1400" b="0" i="0" u="none" strike="noStrike" cap="none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  <a:cs typeface="Arial" panose="020B0604020202020204"/>
                        <a:sym typeface="Arial" panose="020B0604020202020204"/>
                      </a:defRPr>
                    </a:lvl9pPr>
                  </a:lstStyle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3" name="Google Shape;5973;p81"/>
              <p:cNvSpPr/>
              <p:nvPr/>
            </p:nvSpPr>
            <p:spPr>
              <a:xfrm>
                <a:off x="6047361" y="2932675"/>
                <a:ext cx="192001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4578" extrusionOk="0">
                    <a:moveTo>
                      <a:pt x="2289" y="1"/>
                    </a:moveTo>
                    <a:cubicBezTo>
                      <a:pt x="1026" y="1"/>
                      <a:pt x="1" y="1024"/>
                      <a:pt x="1" y="2289"/>
                    </a:cubicBezTo>
                    <a:cubicBezTo>
                      <a:pt x="1" y="3552"/>
                      <a:pt x="1026" y="4577"/>
                      <a:pt x="2289" y="4577"/>
                    </a:cubicBezTo>
                    <a:cubicBezTo>
                      <a:pt x="3552" y="4577"/>
                      <a:pt x="4577" y="3552"/>
                      <a:pt x="4577" y="2289"/>
                    </a:cubicBezTo>
                    <a:cubicBezTo>
                      <a:pt x="4577" y="1024"/>
                      <a:pt x="3552" y="1"/>
                      <a:pt x="22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5974;p81"/>
            <p:cNvGrpSpPr/>
            <p:nvPr/>
          </p:nvGrpSpPr>
          <p:grpSpPr>
            <a:xfrm>
              <a:off x="4989266" y="3528942"/>
              <a:ext cx="1768522" cy="404739"/>
              <a:chOff x="4989266" y="3528942"/>
              <a:chExt cx="1768522" cy="404739"/>
            </a:xfrm>
          </p:grpSpPr>
          <p:sp>
            <p:nvSpPr>
              <p:cNvPr id="8" name="Google Shape;5975;p81"/>
              <p:cNvSpPr/>
              <p:nvPr/>
            </p:nvSpPr>
            <p:spPr>
              <a:xfrm>
                <a:off x="5694436" y="3635379"/>
                <a:ext cx="192001" cy="191990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4578" extrusionOk="0">
                    <a:moveTo>
                      <a:pt x="2289" y="1"/>
                    </a:moveTo>
                    <a:cubicBezTo>
                      <a:pt x="1026" y="1"/>
                      <a:pt x="1" y="1024"/>
                      <a:pt x="1" y="2289"/>
                    </a:cubicBezTo>
                    <a:cubicBezTo>
                      <a:pt x="1" y="3553"/>
                      <a:pt x="1026" y="4577"/>
                      <a:pt x="2289" y="4577"/>
                    </a:cubicBezTo>
                    <a:cubicBezTo>
                      <a:pt x="3552" y="4577"/>
                      <a:pt x="4577" y="3553"/>
                      <a:pt x="4577" y="2289"/>
                    </a:cubicBezTo>
                    <a:cubicBezTo>
                      <a:pt x="4577" y="1024"/>
                      <a:pt x="3552" y="1"/>
                      <a:pt x="22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" name="Google Shape;5976;p81"/>
              <p:cNvGrpSpPr/>
              <p:nvPr/>
            </p:nvGrpSpPr>
            <p:grpSpPr>
              <a:xfrm>
                <a:off x="4989266" y="3528942"/>
                <a:ext cx="1768522" cy="404739"/>
                <a:chOff x="4989266" y="3528942"/>
                <a:chExt cx="1768522" cy="404739"/>
              </a:xfrm>
            </p:grpSpPr>
            <p:sp>
              <p:nvSpPr>
                <p:cNvPr id="11" name="Google Shape;5978;p81"/>
                <p:cNvSpPr/>
                <p:nvPr/>
              </p:nvSpPr>
              <p:spPr>
                <a:xfrm>
                  <a:off x="5905730" y="3637351"/>
                  <a:ext cx="852058" cy="2436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9" h="4478" extrusionOk="0">
                      <a:moveTo>
                        <a:pt x="0" y="0"/>
                      </a:moveTo>
                      <a:cubicBezTo>
                        <a:pt x="1051" y="1307"/>
                        <a:pt x="1051" y="3169"/>
                        <a:pt x="0" y="4478"/>
                      </a:cubicBezTo>
                      <a:lnTo>
                        <a:pt x="6537" y="4478"/>
                      </a:lnTo>
                      <a:cubicBezTo>
                        <a:pt x="7708" y="4478"/>
                        <a:pt x="8659" y="3526"/>
                        <a:pt x="8659" y="2356"/>
                      </a:cubicBezTo>
                      <a:lnTo>
                        <a:pt x="8659" y="2120"/>
                      </a:lnTo>
                      <a:cubicBezTo>
                        <a:pt x="8657" y="950"/>
                        <a:pt x="7708" y="0"/>
                        <a:pt x="653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lvl="0" algn="ctr"/>
                  <a:r>
                    <a:rPr lang="ru-RU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 предметами, </a:t>
                  </a:r>
                </a:p>
                <a:p>
                  <a:pPr lvl="0" algn="ctr"/>
                  <a:r>
                    <a:rPr lang="ru-RU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 картинками</a:t>
                  </a:r>
                </a:p>
              </p:txBody>
            </p:sp>
            <p:sp>
              <p:nvSpPr>
                <p:cNvPr id="10" name="Google Shape;5977;p81"/>
                <p:cNvSpPr/>
                <p:nvPr/>
              </p:nvSpPr>
              <p:spPr>
                <a:xfrm>
                  <a:off x="4989266" y="3528942"/>
                  <a:ext cx="1002148" cy="40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88" h="9651" extrusionOk="0">
                      <a:moveTo>
                        <a:pt x="14266" y="1"/>
                      </a:moveTo>
                      <a:lnTo>
                        <a:pt x="14266" y="1253"/>
                      </a:lnTo>
                      <a:cubicBezTo>
                        <a:pt x="14298" y="1253"/>
                        <a:pt x="14330" y="1253"/>
                        <a:pt x="14362" y="1255"/>
                      </a:cubicBezTo>
                      <a:cubicBezTo>
                        <a:pt x="16314" y="1309"/>
                        <a:pt x="17861" y="2922"/>
                        <a:pt x="17833" y="4874"/>
                      </a:cubicBezTo>
                      <a:cubicBezTo>
                        <a:pt x="17808" y="6827"/>
                        <a:pt x="16218" y="8396"/>
                        <a:pt x="14266" y="8398"/>
                      </a:cubicBezTo>
                      <a:lnTo>
                        <a:pt x="14261" y="8398"/>
                      </a:lnTo>
                      <a:cubicBezTo>
                        <a:pt x="12331" y="8398"/>
                        <a:pt x="10757" y="6867"/>
                        <a:pt x="10691" y="4952"/>
                      </a:cubicBezTo>
                      <a:lnTo>
                        <a:pt x="10691" y="4950"/>
                      </a:lnTo>
                      <a:cubicBezTo>
                        <a:pt x="10688" y="4909"/>
                        <a:pt x="10688" y="4867"/>
                        <a:pt x="10688" y="4825"/>
                      </a:cubicBezTo>
                      <a:cubicBezTo>
                        <a:pt x="10688" y="4784"/>
                        <a:pt x="10688" y="4744"/>
                        <a:pt x="10691" y="4704"/>
                      </a:cubicBezTo>
                      <a:lnTo>
                        <a:pt x="10691" y="4680"/>
                      </a:lnTo>
                      <a:cubicBezTo>
                        <a:pt x="10653" y="3432"/>
                        <a:pt x="9614" y="2446"/>
                        <a:pt x="8364" y="2446"/>
                      </a:cubicBezTo>
                      <a:cubicBezTo>
                        <a:pt x="8363" y="2446"/>
                        <a:pt x="8362" y="2446"/>
                        <a:pt x="8361" y="2446"/>
                      </a:cubicBezTo>
                      <a:cubicBezTo>
                        <a:pt x="6936" y="2446"/>
                        <a:pt x="2798" y="2449"/>
                        <a:pt x="1" y="2449"/>
                      </a:cubicBezTo>
                      <a:lnTo>
                        <a:pt x="1" y="3626"/>
                      </a:lnTo>
                      <a:lnTo>
                        <a:pt x="8387" y="3626"/>
                      </a:lnTo>
                      <a:cubicBezTo>
                        <a:pt x="8978" y="3626"/>
                        <a:pt x="9452" y="4113"/>
                        <a:pt x="9438" y="4704"/>
                      </a:cubicBezTo>
                      <a:lnTo>
                        <a:pt x="9438" y="4715"/>
                      </a:lnTo>
                      <a:cubicBezTo>
                        <a:pt x="9438" y="4752"/>
                        <a:pt x="9438" y="4789"/>
                        <a:pt x="9438" y="4825"/>
                      </a:cubicBezTo>
                      <a:cubicBezTo>
                        <a:pt x="9438" y="4862"/>
                        <a:pt x="9438" y="4901"/>
                        <a:pt x="9438" y="4939"/>
                      </a:cubicBezTo>
                      <a:cubicBezTo>
                        <a:pt x="9498" y="7558"/>
                        <a:pt x="11639" y="9650"/>
                        <a:pt x="14259" y="9650"/>
                      </a:cubicBezTo>
                      <a:cubicBezTo>
                        <a:pt x="14260" y="9650"/>
                        <a:pt x="14261" y="9650"/>
                        <a:pt x="14262" y="9650"/>
                      </a:cubicBezTo>
                      <a:lnTo>
                        <a:pt x="14267" y="9650"/>
                      </a:lnTo>
                      <a:cubicBezTo>
                        <a:pt x="16929" y="9647"/>
                        <a:pt x="19087" y="7488"/>
                        <a:pt x="19087" y="4825"/>
                      </a:cubicBezTo>
                      <a:cubicBezTo>
                        <a:pt x="19087" y="3088"/>
                        <a:pt x="18154" y="1484"/>
                        <a:pt x="16640" y="628"/>
                      </a:cubicBezTo>
                      <a:cubicBezTo>
                        <a:pt x="15945" y="233"/>
                        <a:pt x="15162" y="17"/>
                        <a:pt x="14362" y="2"/>
                      </a:cubicBezTo>
                      <a:cubicBezTo>
                        <a:pt x="14330" y="2"/>
                        <a:pt x="14298" y="1"/>
                        <a:pt x="14266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 panose="020B0604020202020204"/>
                    <a:defRPr sz="1400" b="0" i="0" u="none" strike="noStrike" cap="none">
                      <a:solidFill>
                        <a:srgbClr val="000000"/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  <a:sym typeface="Arial" panose="020B0604020202020204"/>
                    </a:defRPr>
                  </a:lvl9pPr>
                </a:lstStyle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6" name="Google Shape;3495;p79"/>
          <p:cNvGrpSpPr/>
          <p:nvPr/>
        </p:nvGrpSpPr>
        <p:grpSpPr>
          <a:xfrm>
            <a:off x="344947" y="153854"/>
            <a:ext cx="8418053" cy="821008"/>
            <a:chOff x="6336019" y="3733725"/>
            <a:chExt cx="2566206" cy="3513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7" name="Google Shape;3496;p79"/>
            <p:cNvSpPr/>
            <p:nvPr/>
          </p:nvSpPr>
          <p:spPr>
            <a:xfrm>
              <a:off x="6336019" y="3733734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Виды дидактических игр</a:t>
              </a:r>
              <a:endParaRPr sz="28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Google Shape;3497;p79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29" name="Google Shape;3498;p79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30" name="Google Shape;3499;p79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</p:grpSp>
      <p:grpSp>
        <p:nvGrpSpPr>
          <p:cNvPr id="31" name="Google Shape;7399;p85"/>
          <p:cNvGrpSpPr/>
          <p:nvPr/>
        </p:nvGrpSpPr>
        <p:grpSpPr>
          <a:xfrm>
            <a:off x="680817" y="322755"/>
            <a:ext cx="499890" cy="511589"/>
            <a:chOff x="6324614" y="2756696"/>
            <a:chExt cx="351799" cy="351904"/>
          </a:xfrm>
        </p:grpSpPr>
        <p:sp>
          <p:nvSpPr>
            <p:cNvPr id="32" name="Google Shape;7400;p85"/>
            <p:cNvSpPr/>
            <p:nvPr/>
          </p:nvSpPr>
          <p:spPr>
            <a:xfrm>
              <a:off x="6329722" y="2761830"/>
              <a:ext cx="258990" cy="170739"/>
            </a:xfrm>
            <a:custGeom>
              <a:avLst/>
              <a:gdLst/>
              <a:ahLst/>
              <a:cxnLst/>
              <a:rect l="l" t="t" r="r" b="b"/>
              <a:pathLst>
                <a:path w="9887" h="6518" extrusionOk="0">
                  <a:moveTo>
                    <a:pt x="840" y="0"/>
                  </a:moveTo>
                  <a:cubicBezTo>
                    <a:pt x="377" y="0"/>
                    <a:pt x="0" y="377"/>
                    <a:pt x="0" y="843"/>
                  </a:cubicBezTo>
                  <a:lnTo>
                    <a:pt x="0" y="6309"/>
                  </a:lnTo>
                  <a:cubicBezTo>
                    <a:pt x="0" y="6425"/>
                    <a:pt x="93" y="6518"/>
                    <a:pt x="209" y="6518"/>
                  </a:cubicBezTo>
                  <a:lnTo>
                    <a:pt x="2313" y="6518"/>
                  </a:lnTo>
                  <a:cubicBezTo>
                    <a:pt x="2546" y="6518"/>
                    <a:pt x="2735" y="6329"/>
                    <a:pt x="2735" y="6100"/>
                  </a:cubicBezTo>
                  <a:lnTo>
                    <a:pt x="2735" y="5678"/>
                  </a:lnTo>
                  <a:cubicBezTo>
                    <a:pt x="2738" y="5497"/>
                    <a:pt x="2663" y="5322"/>
                    <a:pt x="2526" y="5202"/>
                  </a:cubicBezTo>
                  <a:cubicBezTo>
                    <a:pt x="2149" y="4894"/>
                    <a:pt x="2008" y="4383"/>
                    <a:pt x="2170" y="3924"/>
                  </a:cubicBezTo>
                  <a:cubicBezTo>
                    <a:pt x="2334" y="3465"/>
                    <a:pt x="2766" y="3156"/>
                    <a:pt x="3252" y="3153"/>
                  </a:cubicBezTo>
                  <a:cubicBezTo>
                    <a:pt x="3255" y="3153"/>
                    <a:pt x="3258" y="3153"/>
                    <a:pt x="3261" y="3153"/>
                  </a:cubicBezTo>
                  <a:cubicBezTo>
                    <a:pt x="3747" y="3153"/>
                    <a:pt x="4179" y="3457"/>
                    <a:pt x="4346" y="3910"/>
                  </a:cubicBezTo>
                  <a:cubicBezTo>
                    <a:pt x="4513" y="4369"/>
                    <a:pt x="4376" y="4880"/>
                    <a:pt x="4006" y="5195"/>
                  </a:cubicBezTo>
                  <a:cubicBezTo>
                    <a:pt x="3866" y="5315"/>
                    <a:pt x="3787" y="5486"/>
                    <a:pt x="3787" y="5672"/>
                  </a:cubicBezTo>
                  <a:lnTo>
                    <a:pt x="3787" y="6100"/>
                  </a:lnTo>
                  <a:cubicBezTo>
                    <a:pt x="3787" y="6333"/>
                    <a:pt x="3975" y="6518"/>
                    <a:pt x="4205" y="6518"/>
                  </a:cubicBezTo>
                  <a:lnTo>
                    <a:pt x="6518" y="6518"/>
                  </a:lnTo>
                  <a:lnTo>
                    <a:pt x="6518" y="4205"/>
                  </a:lnTo>
                  <a:cubicBezTo>
                    <a:pt x="6518" y="3975"/>
                    <a:pt x="6707" y="3787"/>
                    <a:pt x="6940" y="3787"/>
                  </a:cubicBezTo>
                  <a:lnTo>
                    <a:pt x="7368" y="3787"/>
                  </a:lnTo>
                  <a:cubicBezTo>
                    <a:pt x="7550" y="3787"/>
                    <a:pt x="7724" y="3866"/>
                    <a:pt x="7844" y="4006"/>
                  </a:cubicBezTo>
                  <a:cubicBezTo>
                    <a:pt x="8070" y="4271"/>
                    <a:pt x="8395" y="4416"/>
                    <a:pt x="8730" y="4416"/>
                  </a:cubicBezTo>
                  <a:cubicBezTo>
                    <a:pt x="8864" y="4416"/>
                    <a:pt x="8999" y="4393"/>
                    <a:pt x="9129" y="4345"/>
                  </a:cubicBezTo>
                  <a:cubicBezTo>
                    <a:pt x="9585" y="4177"/>
                    <a:pt x="9887" y="3742"/>
                    <a:pt x="9887" y="3256"/>
                  </a:cubicBezTo>
                  <a:cubicBezTo>
                    <a:pt x="9883" y="2766"/>
                    <a:pt x="9575" y="2334"/>
                    <a:pt x="9116" y="2169"/>
                  </a:cubicBezTo>
                  <a:cubicBezTo>
                    <a:pt x="8989" y="2125"/>
                    <a:pt x="8859" y="2104"/>
                    <a:pt x="8730" y="2104"/>
                  </a:cubicBezTo>
                  <a:cubicBezTo>
                    <a:pt x="8391" y="2104"/>
                    <a:pt x="8061" y="2253"/>
                    <a:pt x="7837" y="2526"/>
                  </a:cubicBezTo>
                  <a:cubicBezTo>
                    <a:pt x="7720" y="2660"/>
                    <a:pt x="7550" y="2735"/>
                    <a:pt x="7373" y="2735"/>
                  </a:cubicBezTo>
                  <a:cubicBezTo>
                    <a:pt x="7369" y="2735"/>
                    <a:pt x="7365" y="2735"/>
                    <a:pt x="7361" y="2735"/>
                  </a:cubicBezTo>
                  <a:lnTo>
                    <a:pt x="6940" y="2735"/>
                  </a:lnTo>
                  <a:cubicBezTo>
                    <a:pt x="6707" y="2735"/>
                    <a:pt x="6522" y="2546"/>
                    <a:pt x="6522" y="2313"/>
                  </a:cubicBezTo>
                  <a:lnTo>
                    <a:pt x="6522" y="213"/>
                  </a:lnTo>
                  <a:cubicBezTo>
                    <a:pt x="6522" y="93"/>
                    <a:pt x="6426" y="0"/>
                    <a:pt x="63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401;p85"/>
            <p:cNvSpPr/>
            <p:nvPr/>
          </p:nvSpPr>
          <p:spPr>
            <a:xfrm>
              <a:off x="6500540" y="2761830"/>
              <a:ext cx="170765" cy="258990"/>
            </a:xfrm>
            <a:custGeom>
              <a:avLst/>
              <a:gdLst/>
              <a:ahLst/>
              <a:cxnLst/>
              <a:rect l="l" t="t" r="r" b="b"/>
              <a:pathLst>
                <a:path w="6519" h="9887" extrusionOk="0">
                  <a:moveTo>
                    <a:pt x="210" y="0"/>
                  </a:moveTo>
                  <a:cubicBezTo>
                    <a:pt x="93" y="0"/>
                    <a:pt x="1" y="96"/>
                    <a:pt x="1" y="213"/>
                  </a:cubicBezTo>
                  <a:lnTo>
                    <a:pt x="1" y="2313"/>
                  </a:lnTo>
                  <a:cubicBezTo>
                    <a:pt x="1" y="2546"/>
                    <a:pt x="189" y="2735"/>
                    <a:pt x="422" y="2735"/>
                  </a:cubicBezTo>
                  <a:lnTo>
                    <a:pt x="840" y="2735"/>
                  </a:lnTo>
                  <a:cubicBezTo>
                    <a:pt x="844" y="2735"/>
                    <a:pt x="848" y="2735"/>
                    <a:pt x="852" y="2735"/>
                  </a:cubicBezTo>
                  <a:cubicBezTo>
                    <a:pt x="1029" y="2735"/>
                    <a:pt x="1199" y="2660"/>
                    <a:pt x="1316" y="2526"/>
                  </a:cubicBezTo>
                  <a:cubicBezTo>
                    <a:pt x="1540" y="2253"/>
                    <a:pt x="1872" y="2104"/>
                    <a:pt x="2212" y="2104"/>
                  </a:cubicBezTo>
                  <a:cubicBezTo>
                    <a:pt x="2341" y="2104"/>
                    <a:pt x="2472" y="2125"/>
                    <a:pt x="2598" y="2169"/>
                  </a:cubicBezTo>
                  <a:cubicBezTo>
                    <a:pt x="3054" y="2334"/>
                    <a:pt x="3362" y="2766"/>
                    <a:pt x="3366" y="3256"/>
                  </a:cubicBezTo>
                  <a:cubicBezTo>
                    <a:pt x="3369" y="3742"/>
                    <a:pt x="3064" y="4177"/>
                    <a:pt x="2608" y="4345"/>
                  </a:cubicBezTo>
                  <a:cubicBezTo>
                    <a:pt x="2479" y="4393"/>
                    <a:pt x="2344" y="4416"/>
                    <a:pt x="2211" y="4416"/>
                  </a:cubicBezTo>
                  <a:cubicBezTo>
                    <a:pt x="1876" y="4416"/>
                    <a:pt x="1549" y="4271"/>
                    <a:pt x="1323" y="4006"/>
                  </a:cubicBezTo>
                  <a:cubicBezTo>
                    <a:pt x="1207" y="3866"/>
                    <a:pt x="1032" y="3787"/>
                    <a:pt x="847" y="3787"/>
                  </a:cubicBezTo>
                  <a:lnTo>
                    <a:pt x="419" y="3787"/>
                  </a:lnTo>
                  <a:cubicBezTo>
                    <a:pt x="189" y="3787"/>
                    <a:pt x="1" y="3975"/>
                    <a:pt x="1" y="4208"/>
                  </a:cubicBezTo>
                  <a:lnTo>
                    <a:pt x="1" y="6521"/>
                  </a:lnTo>
                  <a:lnTo>
                    <a:pt x="2314" y="6521"/>
                  </a:lnTo>
                  <a:cubicBezTo>
                    <a:pt x="2543" y="6521"/>
                    <a:pt x="2732" y="6706"/>
                    <a:pt x="2732" y="6939"/>
                  </a:cubicBezTo>
                  <a:lnTo>
                    <a:pt x="2732" y="7368"/>
                  </a:lnTo>
                  <a:cubicBezTo>
                    <a:pt x="2732" y="7553"/>
                    <a:pt x="2653" y="7724"/>
                    <a:pt x="2512" y="7844"/>
                  </a:cubicBezTo>
                  <a:cubicBezTo>
                    <a:pt x="2142" y="8159"/>
                    <a:pt x="2005" y="8670"/>
                    <a:pt x="2173" y="9129"/>
                  </a:cubicBezTo>
                  <a:cubicBezTo>
                    <a:pt x="2340" y="9582"/>
                    <a:pt x="2771" y="9886"/>
                    <a:pt x="3258" y="9886"/>
                  </a:cubicBezTo>
                  <a:cubicBezTo>
                    <a:pt x="3261" y="9886"/>
                    <a:pt x="3264" y="9886"/>
                    <a:pt x="3266" y="9886"/>
                  </a:cubicBezTo>
                  <a:cubicBezTo>
                    <a:pt x="3753" y="9883"/>
                    <a:pt x="4185" y="9575"/>
                    <a:pt x="4349" y="9115"/>
                  </a:cubicBezTo>
                  <a:cubicBezTo>
                    <a:pt x="4510" y="8656"/>
                    <a:pt x="4370" y="8146"/>
                    <a:pt x="3993" y="7837"/>
                  </a:cubicBezTo>
                  <a:cubicBezTo>
                    <a:pt x="3856" y="7717"/>
                    <a:pt x="3780" y="7543"/>
                    <a:pt x="3784" y="7361"/>
                  </a:cubicBezTo>
                  <a:lnTo>
                    <a:pt x="3784" y="6939"/>
                  </a:lnTo>
                  <a:cubicBezTo>
                    <a:pt x="3784" y="6710"/>
                    <a:pt x="3972" y="6521"/>
                    <a:pt x="4205" y="6521"/>
                  </a:cubicBezTo>
                  <a:lnTo>
                    <a:pt x="6309" y="6521"/>
                  </a:lnTo>
                  <a:cubicBezTo>
                    <a:pt x="6426" y="6521"/>
                    <a:pt x="6518" y="6425"/>
                    <a:pt x="6518" y="6309"/>
                  </a:cubicBezTo>
                  <a:lnTo>
                    <a:pt x="6518" y="843"/>
                  </a:lnTo>
                  <a:cubicBezTo>
                    <a:pt x="6518" y="377"/>
                    <a:pt x="6141" y="0"/>
                    <a:pt x="5679" y="0"/>
                  </a:cubicBezTo>
                  <a:close/>
                </a:path>
              </a:pathLst>
            </a:custGeom>
            <a:solidFill>
              <a:srgbClr val="B8C6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7402;p85"/>
            <p:cNvSpPr/>
            <p:nvPr/>
          </p:nvSpPr>
          <p:spPr>
            <a:xfrm>
              <a:off x="6412315" y="2932648"/>
              <a:ext cx="258990" cy="170765"/>
            </a:xfrm>
            <a:custGeom>
              <a:avLst/>
              <a:gdLst/>
              <a:ahLst/>
              <a:cxnLst/>
              <a:rect l="l" t="t" r="r" b="b"/>
              <a:pathLst>
                <a:path w="9887" h="6519" extrusionOk="0">
                  <a:moveTo>
                    <a:pt x="3369" y="0"/>
                  </a:moveTo>
                  <a:lnTo>
                    <a:pt x="3369" y="2313"/>
                  </a:lnTo>
                  <a:cubicBezTo>
                    <a:pt x="3369" y="2544"/>
                    <a:pt x="3183" y="2732"/>
                    <a:pt x="2953" y="2732"/>
                  </a:cubicBezTo>
                  <a:cubicBezTo>
                    <a:pt x="2951" y="2732"/>
                    <a:pt x="2949" y="2732"/>
                    <a:pt x="2947" y="2732"/>
                  </a:cubicBezTo>
                  <a:lnTo>
                    <a:pt x="2519" y="2732"/>
                  </a:lnTo>
                  <a:cubicBezTo>
                    <a:pt x="2515" y="2732"/>
                    <a:pt x="2511" y="2732"/>
                    <a:pt x="2508" y="2732"/>
                  </a:cubicBezTo>
                  <a:cubicBezTo>
                    <a:pt x="2330" y="2732"/>
                    <a:pt x="2160" y="2650"/>
                    <a:pt x="2042" y="2516"/>
                  </a:cubicBezTo>
                  <a:cubicBezTo>
                    <a:pt x="1817" y="2248"/>
                    <a:pt x="1491" y="2102"/>
                    <a:pt x="1156" y="2102"/>
                  </a:cubicBezTo>
                  <a:cubicBezTo>
                    <a:pt x="1023" y="2102"/>
                    <a:pt x="888" y="2125"/>
                    <a:pt x="757" y="2173"/>
                  </a:cubicBezTo>
                  <a:cubicBezTo>
                    <a:pt x="302" y="2341"/>
                    <a:pt x="0" y="2779"/>
                    <a:pt x="0" y="3266"/>
                  </a:cubicBezTo>
                  <a:cubicBezTo>
                    <a:pt x="3" y="3753"/>
                    <a:pt x="312" y="4184"/>
                    <a:pt x="771" y="4349"/>
                  </a:cubicBezTo>
                  <a:cubicBezTo>
                    <a:pt x="898" y="4394"/>
                    <a:pt x="1028" y="4416"/>
                    <a:pt x="1158" y="4416"/>
                  </a:cubicBezTo>
                  <a:cubicBezTo>
                    <a:pt x="1497" y="4416"/>
                    <a:pt x="1826" y="4265"/>
                    <a:pt x="2049" y="3993"/>
                  </a:cubicBezTo>
                  <a:cubicBezTo>
                    <a:pt x="2167" y="3858"/>
                    <a:pt x="2336" y="3783"/>
                    <a:pt x="2514" y="3783"/>
                  </a:cubicBezTo>
                  <a:cubicBezTo>
                    <a:pt x="2518" y="3783"/>
                    <a:pt x="2522" y="3783"/>
                    <a:pt x="2526" y="3784"/>
                  </a:cubicBezTo>
                  <a:lnTo>
                    <a:pt x="2947" y="3784"/>
                  </a:lnTo>
                  <a:cubicBezTo>
                    <a:pt x="3180" y="3784"/>
                    <a:pt x="3369" y="3972"/>
                    <a:pt x="3369" y="4205"/>
                  </a:cubicBezTo>
                  <a:lnTo>
                    <a:pt x="3369" y="6309"/>
                  </a:lnTo>
                  <a:cubicBezTo>
                    <a:pt x="3369" y="6426"/>
                    <a:pt x="3461" y="6518"/>
                    <a:pt x="3578" y="6518"/>
                  </a:cubicBezTo>
                  <a:lnTo>
                    <a:pt x="9047" y="6518"/>
                  </a:lnTo>
                  <a:cubicBezTo>
                    <a:pt x="9509" y="6518"/>
                    <a:pt x="9886" y="6141"/>
                    <a:pt x="9886" y="5679"/>
                  </a:cubicBezTo>
                  <a:lnTo>
                    <a:pt x="9886" y="209"/>
                  </a:lnTo>
                  <a:cubicBezTo>
                    <a:pt x="9886" y="93"/>
                    <a:pt x="9794" y="0"/>
                    <a:pt x="9677" y="0"/>
                  </a:cubicBezTo>
                  <a:lnTo>
                    <a:pt x="7573" y="0"/>
                  </a:lnTo>
                  <a:cubicBezTo>
                    <a:pt x="7340" y="0"/>
                    <a:pt x="7152" y="189"/>
                    <a:pt x="7152" y="422"/>
                  </a:cubicBezTo>
                  <a:lnTo>
                    <a:pt x="7152" y="840"/>
                  </a:lnTo>
                  <a:cubicBezTo>
                    <a:pt x="7148" y="1022"/>
                    <a:pt x="7224" y="1196"/>
                    <a:pt x="7361" y="1316"/>
                  </a:cubicBezTo>
                  <a:cubicBezTo>
                    <a:pt x="7738" y="1625"/>
                    <a:pt x="7878" y="2139"/>
                    <a:pt x="7717" y="2598"/>
                  </a:cubicBezTo>
                  <a:cubicBezTo>
                    <a:pt x="7553" y="3057"/>
                    <a:pt x="7121" y="3362"/>
                    <a:pt x="6634" y="3365"/>
                  </a:cubicBezTo>
                  <a:cubicBezTo>
                    <a:pt x="6632" y="3365"/>
                    <a:pt x="6629" y="3365"/>
                    <a:pt x="6626" y="3365"/>
                  </a:cubicBezTo>
                  <a:cubicBezTo>
                    <a:pt x="6139" y="3365"/>
                    <a:pt x="5708" y="3065"/>
                    <a:pt x="5541" y="2608"/>
                  </a:cubicBezTo>
                  <a:cubicBezTo>
                    <a:pt x="5373" y="2152"/>
                    <a:pt x="5510" y="1638"/>
                    <a:pt x="5880" y="1323"/>
                  </a:cubicBezTo>
                  <a:cubicBezTo>
                    <a:pt x="6021" y="1207"/>
                    <a:pt x="6100" y="1032"/>
                    <a:pt x="6100" y="847"/>
                  </a:cubicBezTo>
                  <a:lnTo>
                    <a:pt x="6100" y="418"/>
                  </a:lnTo>
                  <a:cubicBezTo>
                    <a:pt x="6100" y="189"/>
                    <a:pt x="5911" y="0"/>
                    <a:pt x="5682" y="0"/>
                  </a:cubicBezTo>
                  <a:close/>
                </a:path>
              </a:pathLst>
            </a:custGeom>
            <a:solidFill>
              <a:srgbClr val="A8BA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403;p85"/>
            <p:cNvSpPr/>
            <p:nvPr/>
          </p:nvSpPr>
          <p:spPr>
            <a:xfrm>
              <a:off x="6329722" y="2844397"/>
              <a:ext cx="170765" cy="259016"/>
            </a:xfrm>
            <a:custGeom>
              <a:avLst/>
              <a:gdLst/>
              <a:ahLst/>
              <a:cxnLst/>
              <a:rect l="l" t="t" r="r" b="b"/>
              <a:pathLst>
                <a:path w="6519" h="9888" extrusionOk="0">
                  <a:moveTo>
                    <a:pt x="3252" y="1"/>
                  </a:moveTo>
                  <a:cubicBezTo>
                    <a:pt x="2766" y="4"/>
                    <a:pt x="2334" y="313"/>
                    <a:pt x="2170" y="772"/>
                  </a:cubicBezTo>
                  <a:cubicBezTo>
                    <a:pt x="2005" y="1231"/>
                    <a:pt x="2149" y="1742"/>
                    <a:pt x="2522" y="2053"/>
                  </a:cubicBezTo>
                  <a:cubicBezTo>
                    <a:pt x="2660" y="2170"/>
                    <a:pt x="2738" y="2345"/>
                    <a:pt x="2735" y="2530"/>
                  </a:cubicBezTo>
                  <a:lnTo>
                    <a:pt x="2735" y="2948"/>
                  </a:lnTo>
                  <a:cubicBezTo>
                    <a:pt x="2735" y="3181"/>
                    <a:pt x="2546" y="3369"/>
                    <a:pt x="2313" y="3369"/>
                  </a:cubicBezTo>
                  <a:lnTo>
                    <a:pt x="209" y="3369"/>
                  </a:lnTo>
                  <a:cubicBezTo>
                    <a:pt x="93" y="3369"/>
                    <a:pt x="0" y="3462"/>
                    <a:pt x="0" y="3578"/>
                  </a:cubicBezTo>
                  <a:lnTo>
                    <a:pt x="0" y="9048"/>
                  </a:lnTo>
                  <a:cubicBezTo>
                    <a:pt x="0" y="9510"/>
                    <a:pt x="377" y="9887"/>
                    <a:pt x="840" y="9887"/>
                  </a:cubicBezTo>
                  <a:lnTo>
                    <a:pt x="6306" y="9887"/>
                  </a:lnTo>
                  <a:cubicBezTo>
                    <a:pt x="6422" y="9887"/>
                    <a:pt x="6518" y="9795"/>
                    <a:pt x="6518" y="9678"/>
                  </a:cubicBezTo>
                  <a:lnTo>
                    <a:pt x="6518" y="7574"/>
                  </a:lnTo>
                  <a:cubicBezTo>
                    <a:pt x="6518" y="7341"/>
                    <a:pt x="6330" y="7153"/>
                    <a:pt x="6097" y="7153"/>
                  </a:cubicBezTo>
                  <a:lnTo>
                    <a:pt x="5679" y="7153"/>
                  </a:lnTo>
                  <a:cubicBezTo>
                    <a:pt x="5675" y="7152"/>
                    <a:pt x="5671" y="7152"/>
                    <a:pt x="5667" y="7152"/>
                  </a:cubicBezTo>
                  <a:cubicBezTo>
                    <a:pt x="5489" y="7152"/>
                    <a:pt x="5320" y="7227"/>
                    <a:pt x="5202" y="7362"/>
                  </a:cubicBezTo>
                  <a:cubicBezTo>
                    <a:pt x="4976" y="7635"/>
                    <a:pt x="4646" y="7784"/>
                    <a:pt x="4306" y="7784"/>
                  </a:cubicBezTo>
                  <a:cubicBezTo>
                    <a:pt x="4177" y="7784"/>
                    <a:pt x="4047" y="7762"/>
                    <a:pt x="3921" y="7718"/>
                  </a:cubicBezTo>
                  <a:cubicBezTo>
                    <a:pt x="3461" y="7553"/>
                    <a:pt x="3156" y="7122"/>
                    <a:pt x="3153" y="6635"/>
                  </a:cubicBezTo>
                  <a:cubicBezTo>
                    <a:pt x="3150" y="6148"/>
                    <a:pt x="3451" y="5710"/>
                    <a:pt x="3910" y="5542"/>
                  </a:cubicBezTo>
                  <a:cubicBezTo>
                    <a:pt x="4040" y="5494"/>
                    <a:pt x="4175" y="5471"/>
                    <a:pt x="4308" y="5471"/>
                  </a:cubicBezTo>
                  <a:cubicBezTo>
                    <a:pt x="4643" y="5471"/>
                    <a:pt x="4969" y="5617"/>
                    <a:pt x="5192" y="5881"/>
                  </a:cubicBezTo>
                  <a:cubicBezTo>
                    <a:pt x="5309" y="6019"/>
                    <a:pt x="5480" y="6101"/>
                    <a:pt x="5657" y="6101"/>
                  </a:cubicBezTo>
                  <a:cubicBezTo>
                    <a:pt x="5661" y="6101"/>
                    <a:pt x="5665" y="6101"/>
                    <a:pt x="5668" y="6101"/>
                  </a:cubicBezTo>
                  <a:lnTo>
                    <a:pt x="6097" y="6101"/>
                  </a:lnTo>
                  <a:cubicBezTo>
                    <a:pt x="6330" y="6101"/>
                    <a:pt x="6518" y="5912"/>
                    <a:pt x="6518" y="5682"/>
                  </a:cubicBezTo>
                  <a:lnTo>
                    <a:pt x="6518" y="3369"/>
                  </a:lnTo>
                  <a:lnTo>
                    <a:pt x="4205" y="3369"/>
                  </a:lnTo>
                  <a:cubicBezTo>
                    <a:pt x="3972" y="3369"/>
                    <a:pt x="3784" y="3181"/>
                    <a:pt x="3784" y="2948"/>
                  </a:cubicBezTo>
                  <a:lnTo>
                    <a:pt x="3784" y="2520"/>
                  </a:lnTo>
                  <a:cubicBezTo>
                    <a:pt x="3784" y="2338"/>
                    <a:pt x="3866" y="2163"/>
                    <a:pt x="4003" y="2043"/>
                  </a:cubicBezTo>
                  <a:cubicBezTo>
                    <a:pt x="4376" y="1731"/>
                    <a:pt x="4513" y="1217"/>
                    <a:pt x="4346" y="758"/>
                  </a:cubicBezTo>
                  <a:cubicBezTo>
                    <a:pt x="4178" y="302"/>
                    <a:pt x="3739" y="1"/>
                    <a:pt x="3252" y="1"/>
                  </a:cubicBezTo>
                  <a:close/>
                </a:path>
              </a:pathLst>
            </a:custGeom>
            <a:solidFill>
              <a:srgbClr val="8195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404;p85"/>
            <p:cNvSpPr/>
            <p:nvPr/>
          </p:nvSpPr>
          <p:spPr>
            <a:xfrm>
              <a:off x="6329722" y="2932648"/>
              <a:ext cx="38533" cy="170765"/>
            </a:xfrm>
            <a:custGeom>
              <a:avLst/>
              <a:gdLst/>
              <a:ahLst/>
              <a:cxnLst/>
              <a:rect l="l" t="t" r="r" b="b"/>
              <a:pathLst>
                <a:path w="1471" h="6519" extrusionOk="0">
                  <a:moveTo>
                    <a:pt x="209" y="0"/>
                  </a:moveTo>
                  <a:cubicBezTo>
                    <a:pt x="93" y="0"/>
                    <a:pt x="0" y="93"/>
                    <a:pt x="0" y="209"/>
                  </a:cubicBezTo>
                  <a:lnTo>
                    <a:pt x="0" y="5679"/>
                  </a:lnTo>
                  <a:cubicBezTo>
                    <a:pt x="0" y="6141"/>
                    <a:pt x="377" y="6518"/>
                    <a:pt x="840" y="6518"/>
                  </a:cubicBezTo>
                  <a:lnTo>
                    <a:pt x="1470" y="6518"/>
                  </a:lnTo>
                  <a:cubicBezTo>
                    <a:pt x="1008" y="6518"/>
                    <a:pt x="631" y="6141"/>
                    <a:pt x="631" y="5679"/>
                  </a:cubicBezTo>
                  <a:lnTo>
                    <a:pt x="631" y="209"/>
                  </a:lnTo>
                  <a:cubicBezTo>
                    <a:pt x="631" y="93"/>
                    <a:pt x="723" y="0"/>
                    <a:pt x="840" y="0"/>
                  </a:cubicBezTo>
                  <a:close/>
                </a:path>
              </a:pathLst>
            </a:custGeom>
            <a:solidFill>
              <a:srgbClr val="6E86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405;p85"/>
            <p:cNvSpPr/>
            <p:nvPr/>
          </p:nvSpPr>
          <p:spPr>
            <a:xfrm>
              <a:off x="6381876" y="2844528"/>
              <a:ext cx="38795" cy="88146"/>
            </a:xfrm>
            <a:custGeom>
              <a:avLst/>
              <a:gdLst/>
              <a:ahLst/>
              <a:cxnLst/>
              <a:rect l="l" t="t" r="r" b="b"/>
              <a:pathLst>
                <a:path w="1481" h="3365" extrusionOk="0">
                  <a:moveTo>
                    <a:pt x="1269" y="0"/>
                  </a:moveTo>
                  <a:cubicBezTo>
                    <a:pt x="827" y="0"/>
                    <a:pt x="415" y="253"/>
                    <a:pt x="223" y="667"/>
                  </a:cubicBezTo>
                  <a:cubicBezTo>
                    <a:pt x="0" y="1144"/>
                    <a:pt x="127" y="1713"/>
                    <a:pt x="535" y="2048"/>
                  </a:cubicBezTo>
                  <a:cubicBezTo>
                    <a:pt x="672" y="2165"/>
                    <a:pt x="747" y="2340"/>
                    <a:pt x="744" y="2525"/>
                  </a:cubicBezTo>
                  <a:lnTo>
                    <a:pt x="744" y="2943"/>
                  </a:lnTo>
                  <a:cubicBezTo>
                    <a:pt x="744" y="3176"/>
                    <a:pt x="555" y="3364"/>
                    <a:pt x="322" y="3364"/>
                  </a:cubicBezTo>
                  <a:lnTo>
                    <a:pt x="744" y="3364"/>
                  </a:lnTo>
                  <a:cubicBezTo>
                    <a:pt x="977" y="3364"/>
                    <a:pt x="1165" y="3176"/>
                    <a:pt x="1165" y="2943"/>
                  </a:cubicBezTo>
                  <a:lnTo>
                    <a:pt x="1165" y="2525"/>
                  </a:lnTo>
                  <a:cubicBezTo>
                    <a:pt x="1169" y="2340"/>
                    <a:pt x="1090" y="2165"/>
                    <a:pt x="953" y="2048"/>
                  </a:cubicBezTo>
                  <a:cubicBezTo>
                    <a:pt x="199" y="1421"/>
                    <a:pt x="514" y="198"/>
                    <a:pt x="1481" y="20"/>
                  </a:cubicBezTo>
                  <a:cubicBezTo>
                    <a:pt x="1410" y="7"/>
                    <a:pt x="1339" y="0"/>
                    <a:pt x="1269" y="0"/>
                  </a:cubicBezTo>
                  <a:close/>
                </a:path>
              </a:pathLst>
            </a:custGeom>
            <a:solidFill>
              <a:srgbClr val="6E86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406;p85"/>
            <p:cNvSpPr/>
            <p:nvPr/>
          </p:nvSpPr>
          <p:spPr>
            <a:xfrm>
              <a:off x="6329722" y="2761830"/>
              <a:ext cx="38611" cy="170844"/>
            </a:xfrm>
            <a:custGeom>
              <a:avLst/>
              <a:gdLst/>
              <a:ahLst/>
              <a:cxnLst/>
              <a:rect l="l" t="t" r="r" b="b"/>
              <a:pathLst>
                <a:path w="1474" h="6522" extrusionOk="0">
                  <a:moveTo>
                    <a:pt x="840" y="0"/>
                  </a:moveTo>
                  <a:cubicBezTo>
                    <a:pt x="377" y="0"/>
                    <a:pt x="0" y="377"/>
                    <a:pt x="0" y="843"/>
                  </a:cubicBezTo>
                  <a:lnTo>
                    <a:pt x="0" y="6309"/>
                  </a:lnTo>
                  <a:cubicBezTo>
                    <a:pt x="0" y="6425"/>
                    <a:pt x="93" y="6521"/>
                    <a:pt x="209" y="6521"/>
                  </a:cubicBezTo>
                  <a:lnTo>
                    <a:pt x="840" y="6521"/>
                  </a:lnTo>
                  <a:cubicBezTo>
                    <a:pt x="723" y="6521"/>
                    <a:pt x="631" y="6425"/>
                    <a:pt x="631" y="6309"/>
                  </a:cubicBezTo>
                  <a:lnTo>
                    <a:pt x="631" y="843"/>
                  </a:lnTo>
                  <a:cubicBezTo>
                    <a:pt x="631" y="377"/>
                    <a:pt x="1008" y="0"/>
                    <a:pt x="1474" y="0"/>
                  </a:cubicBezTo>
                  <a:close/>
                </a:path>
              </a:pathLst>
            </a:custGeom>
            <a:solidFill>
              <a:srgbClr val="7B90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407;p85"/>
            <p:cNvSpPr/>
            <p:nvPr/>
          </p:nvSpPr>
          <p:spPr>
            <a:xfrm>
              <a:off x="6563827" y="2816683"/>
              <a:ext cx="39974" cy="60799"/>
            </a:xfrm>
            <a:custGeom>
              <a:avLst/>
              <a:gdLst/>
              <a:ahLst/>
              <a:cxnLst/>
              <a:rect l="l" t="t" r="r" b="b"/>
              <a:pathLst>
                <a:path w="1526" h="2321" extrusionOk="0">
                  <a:moveTo>
                    <a:pt x="263" y="1"/>
                  </a:moveTo>
                  <a:cubicBezTo>
                    <a:pt x="176" y="1"/>
                    <a:pt x="88" y="11"/>
                    <a:pt x="0" y="31"/>
                  </a:cubicBezTo>
                  <a:cubicBezTo>
                    <a:pt x="545" y="134"/>
                    <a:pt x="939" y="610"/>
                    <a:pt x="943" y="1162"/>
                  </a:cubicBezTo>
                  <a:cubicBezTo>
                    <a:pt x="946" y="1717"/>
                    <a:pt x="556" y="2193"/>
                    <a:pt x="14" y="2303"/>
                  </a:cubicBezTo>
                  <a:lnTo>
                    <a:pt x="7" y="2303"/>
                  </a:lnTo>
                  <a:cubicBezTo>
                    <a:pt x="78" y="2315"/>
                    <a:pt x="149" y="2321"/>
                    <a:pt x="220" y="2321"/>
                  </a:cubicBezTo>
                  <a:cubicBezTo>
                    <a:pt x="292" y="2321"/>
                    <a:pt x="364" y="2315"/>
                    <a:pt x="436" y="2303"/>
                  </a:cubicBezTo>
                  <a:cubicBezTo>
                    <a:pt x="1083" y="2207"/>
                    <a:pt x="1525" y="1587"/>
                    <a:pt x="1402" y="942"/>
                  </a:cubicBezTo>
                  <a:cubicBezTo>
                    <a:pt x="1296" y="384"/>
                    <a:pt x="807" y="1"/>
                    <a:pt x="263" y="1"/>
                  </a:cubicBezTo>
                  <a:close/>
                </a:path>
              </a:pathLst>
            </a:custGeom>
            <a:solidFill>
              <a:srgbClr val="AAB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408;p85"/>
            <p:cNvSpPr/>
            <p:nvPr/>
          </p:nvSpPr>
          <p:spPr>
            <a:xfrm>
              <a:off x="6500540" y="2761830"/>
              <a:ext cx="22030" cy="71643"/>
            </a:xfrm>
            <a:custGeom>
              <a:avLst/>
              <a:gdLst/>
              <a:ahLst/>
              <a:cxnLst/>
              <a:rect l="l" t="t" r="r" b="b"/>
              <a:pathLst>
                <a:path w="841" h="2735" extrusionOk="0">
                  <a:moveTo>
                    <a:pt x="210" y="0"/>
                  </a:moveTo>
                  <a:cubicBezTo>
                    <a:pt x="93" y="0"/>
                    <a:pt x="1" y="96"/>
                    <a:pt x="1" y="213"/>
                  </a:cubicBezTo>
                  <a:lnTo>
                    <a:pt x="1" y="2313"/>
                  </a:lnTo>
                  <a:cubicBezTo>
                    <a:pt x="1" y="2546"/>
                    <a:pt x="186" y="2735"/>
                    <a:pt x="419" y="2735"/>
                  </a:cubicBezTo>
                  <a:lnTo>
                    <a:pt x="840" y="2735"/>
                  </a:lnTo>
                  <a:cubicBezTo>
                    <a:pt x="607" y="2735"/>
                    <a:pt x="419" y="2546"/>
                    <a:pt x="419" y="2313"/>
                  </a:cubicBezTo>
                  <a:lnTo>
                    <a:pt x="419" y="213"/>
                  </a:lnTo>
                  <a:cubicBezTo>
                    <a:pt x="419" y="96"/>
                    <a:pt x="515" y="0"/>
                    <a:pt x="631" y="0"/>
                  </a:cubicBezTo>
                  <a:close/>
                </a:path>
              </a:pathLst>
            </a:custGeom>
            <a:solidFill>
              <a:srgbClr val="AAB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409;p85"/>
            <p:cNvSpPr/>
            <p:nvPr/>
          </p:nvSpPr>
          <p:spPr>
            <a:xfrm>
              <a:off x="6500540" y="2861004"/>
              <a:ext cx="22030" cy="71565"/>
            </a:xfrm>
            <a:custGeom>
              <a:avLst/>
              <a:gdLst/>
              <a:ahLst/>
              <a:cxnLst/>
              <a:rect l="l" t="t" r="r" b="b"/>
              <a:pathLst>
                <a:path w="841" h="2732" extrusionOk="0">
                  <a:moveTo>
                    <a:pt x="419" y="1"/>
                  </a:moveTo>
                  <a:cubicBezTo>
                    <a:pt x="186" y="1"/>
                    <a:pt x="1" y="189"/>
                    <a:pt x="1" y="419"/>
                  </a:cubicBezTo>
                  <a:lnTo>
                    <a:pt x="1" y="2732"/>
                  </a:lnTo>
                  <a:lnTo>
                    <a:pt x="419" y="2732"/>
                  </a:lnTo>
                  <a:lnTo>
                    <a:pt x="419" y="419"/>
                  </a:lnTo>
                  <a:cubicBezTo>
                    <a:pt x="419" y="189"/>
                    <a:pt x="607" y="1"/>
                    <a:pt x="840" y="1"/>
                  </a:cubicBezTo>
                  <a:close/>
                </a:path>
              </a:pathLst>
            </a:custGeom>
            <a:solidFill>
              <a:srgbClr val="AAB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410;p85"/>
            <p:cNvSpPr/>
            <p:nvPr/>
          </p:nvSpPr>
          <p:spPr>
            <a:xfrm>
              <a:off x="6547219" y="2932648"/>
              <a:ext cx="44191" cy="88120"/>
            </a:xfrm>
            <a:custGeom>
              <a:avLst/>
              <a:gdLst/>
              <a:ahLst/>
              <a:cxnLst/>
              <a:rect l="l" t="t" r="r" b="b"/>
              <a:pathLst>
                <a:path w="1687" h="3364" extrusionOk="0">
                  <a:moveTo>
                    <a:pt x="532" y="0"/>
                  </a:moveTo>
                  <a:cubicBezTo>
                    <a:pt x="761" y="0"/>
                    <a:pt x="950" y="189"/>
                    <a:pt x="950" y="422"/>
                  </a:cubicBezTo>
                  <a:lnTo>
                    <a:pt x="950" y="850"/>
                  </a:lnTo>
                  <a:cubicBezTo>
                    <a:pt x="950" y="1032"/>
                    <a:pt x="871" y="1207"/>
                    <a:pt x="730" y="1327"/>
                  </a:cubicBezTo>
                  <a:cubicBezTo>
                    <a:pt x="0" y="1943"/>
                    <a:pt x="292" y="3132"/>
                    <a:pt x="1227" y="3338"/>
                  </a:cubicBezTo>
                  <a:cubicBezTo>
                    <a:pt x="1309" y="3355"/>
                    <a:pt x="1392" y="3363"/>
                    <a:pt x="1476" y="3363"/>
                  </a:cubicBezTo>
                  <a:cubicBezTo>
                    <a:pt x="1546" y="3363"/>
                    <a:pt x="1616" y="3357"/>
                    <a:pt x="1686" y="3345"/>
                  </a:cubicBezTo>
                  <a:cubicBezTo>
                    <a:pt x="1673" y="3341"/>
                    <a:pt x="1659" y="3341"/>
                    <a:pt x="1649" y="3338"/>
                  </a:cubicBezTo>
                  <a:cubicBezTo>
                    <a:pt x="713" y="3132"/>
                    <a:pt x="422" y="1943"/>
                    <a:pt x="1152" y="1327"/>
                  </a:cubicBezTo>
                  <a:cubicBezTo>
                    <a:pt x="1292" y="1207"/>
                    <a:pt x="1371" y="1032"/>
                    <a:pt x="1371" y="850"/>
                  </a:cubicBezTo>
                  <a:lnTo>
                    <a:pt x="1371" y="422"/>
                  </a:lnTo>
                  <a:cubicBezTo>
                    <a:pt x="1371" y="189"/>
                    <a:pt x="1183" y="0"/>
                    <a:pt x="950" y="0"/>
                  </a:cubicBezTo>
                  <a:close/>
                </a:path>
              </a:pathLst>
            </a:custGeom>
            <a:solidFill>
              <a:srgbClr val="AAB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7411;p85"/>
            <p:cNvSpPr/>
            <p:nvPr/>
          </p:nvSpPr>
          <p:spPr>
            <a:xfrm>
              <a:off x="6489512" y="2932648"/>
              <a:ext cx="22004" cy="71565"/>
            </a:xfrm>
            <a:custGeom>
              <a:avLst/>
              <a:gdLst/>
              <a:ahLst/>
              <a:cxnLst/>
              <a:rect l="l" t="t" r="r" b="b"/>
              <a:pathLst>
                <a:path w="840" h="2732" extrusionOk="0">
                  <a:moveTo>
                    <a:pt x="422" y="0"/>
                  </a:moveTo>
                  <a:lnTo>
                    <a:pt x="422" y="2313"/>
                  </a:lnTo>
                  <a:cubicBezTo>
                    <a:pt x="422" y="2546"/>
                    <a:pt x="233" y="2732"/>
                    <a:pt x="0" y="2732"/>
                  </a:cubicBezTo>
                  <a:lnTo>
                    <a:pt x="422" y="2732"/>
                  </a:lnTo>
                  <a:cubicBezTo>
                    <a:pt x="424" y="2732"/>
                    <a:pt x="426" y="2732"/>
                    <a:pt x="428" y="2732"/>
                  </a:cubicBezTo>
                  <a:cubicBezTo>
                    <a:pt x="655" y="2732"/>
                    <a:pt x="840" y="2544"/>
                    <a:pt x="840" y="2313"/>
                  </a:cubicBezTo>
                  <a:lnTo>
                    <a:pt x="840" y="0"/>
                  </a:lnTo>
                  <a:close/>
                </a:path>
              </a:pathLst>
            </a:custGeom>
            <a:solidFill>
              <a:srgbClr val="8AA2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7412;p85"/>
            <p:cNvSpPr/>
            <p:nvPr/>
          </p:nvSpPr>
          <p:spPr>
            <a:xfrm>
              <a:off x="6408255" y="2987736"/>
              <a:ext cx="39895" cy="60825"/>
            </a:xfrm>
            <a:custGeom>
              <a:avLst/>
              <a:gdLst/>
              <a:ahLst/>
              <a:cxnLst/>
              <a:rect l="l" t="t" r="r" b="b"/>
              <a:pathLst>
                <a:path w="1523" h="2322" extrusionOk="0">
                  <a:moveTo>
                    <a:pt x="1303" y="1"/>
                  </a:moveTo>
                  <a:cubicBezTo>
                    <a:pt x="1232" y="1"/>
                    <a:pt x="1161" y="7"/>
                    <a:pt x="1091" y="19"/>
                  </a:cubicBezTo>
                  <a:cubicBezTo>
                    <a:pt x="439" y="114"/>
                    <a:pt x="1" y="735"/>
                    <a:pt x="124" y="1379"/>
                  </a:cubicBezTo>
                  <a:cubicBezTo>
                    <a:pt x="230" y="1937"/>
                    <a:pt x="715" y="2321"/>
                    <a:pt x="1257" y="2321"/>
                  </a:cubicBezTo>
                  <a:cubicBezTo>
                    <a:pt x="1344" y="2321"/>
                    <a:pt x="1433" y="2311"/>
                    <a:pt x="1522" y="2290"/>
                  </a:cubicBezTo>
                  <a:cubicBezTo>
                    <a:pt x="882" y="2171"/>
                    <a:pt x="463" y="1543"/>
                    <a:pt x="604" y="906"/>
                  </a:cubicBezTo>
                  <a:cubicBezTo>
                    <a:pt x="703" y="457"/>
                    <a:pt x="1060" y="108"/>
                    <a:pt x="1512" y="19"/>
                  </a:cubicBezTo>
                  <a:lnTo>
                    <a:pt x="1515" y="19"/>
                  </a:lnTo>
                  <a:cubicBezTo>
                    <a:pt x="1445" y="7"/>
                    <a:pt x="1374" y="1"/>
                    <a:pt x="1303" y="1"/>
                  </a:cubicBezTo>
                  <a:close/>
                </a:path>
              </a:pathLst>
            </a:custGeom>
            <a:solidFill>
              <a:srgbClr val="8AA2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413;p85"/>
            <p:cNvSpPr/>
            <p:nvPr/>
          </p:nvSpPr>
          <p:spPr>
            <a:xfrm>
              <a:off x="6489512" y="3031743"/>
              <a:ext cx="27479" cy="71670"/>
            </a:xfrm>
            <a:custGeom>
              <a:avLst/>
              <a:gdLst/>
              <a:ahLst/>
              <a:cxnLst/>
              <a:rect l="l" t="t" r="r" b="b"/>
              <a:pathLst>
                <a:path w="1049" h="2736" extrusionOk="0">
                  <a:moveTo>
                    <a:pt x="0" y="1"/>
                  </a:moveTo>
                  <a:cubicBezTo>
                    <a:pt x="233" y="4"/>
                    <a:pt x="422" y="189"/>
                    <a:pt x="422" y="422"/>
                  </a:cubicBezTo>
                  <a:lnTo>
                    <a:pt x="422" y="2526"/>
                  </a:lnTo>
                  <a:cubicBezTo>
                    <a:pt x="422" y="2643"/>
                    <a:pt x="514" y="2735"/>
                    <a:pt x="631" y="2735"/>
                  </a:cubicBezTo>
                  <a:lnTo>
                    <a:pt x="1049" y="2735"/>
                  </a:lnTo>
                  <a:cubicBezTo>
                    <a:pt x="932" y="2735"/>
                    <a:pt x="840" y="2643"/>
                    <a:pt x="840" y="2526"/>
                  </a:cubicBezTo>
                  <a:lnTo>
                    <a:pt x="840" y="422"/>
                  </a:lnTo>
                  <a:cubicBezTo>
                    <a:pt x="840" y="189"/>
                    <a:pt x="651" y="1"/>
                    <a:pt x="422" y="1"/>
                  </a:cubicBezTo>
                  <a:close/>
                </a:path>
              </a:pathLst>
            </a:custGeom>
            <a:solidFill>
              <a:srgbClr val="8AA2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414;p85"/>
            <p:cNvSpPr/>
            <p:nvPr/>
          </p:nvSpPr>
          <p:spPr>
            <a:xfrm>
              <a:off x="6324614" y="2756696"/>
              <a:ext cx="351799" cy="351904"/>
            </a:xfrm>
            <a:custGeom>
              <a:avLst/>
              <a:gdLst/>
              <a:ahLst/>
              <a:cxnLst/>
              <a:rect l="l" t="t" r="r" b="b"/>
              <a:pathLst>
                <a:path w="13430" h="13434" extrusionOk="0">
                  <a:moveTo>
                    <a:pt x="3460" y="3546"/>
                  </a:moveTo>
                  <a:cubicBezTo>
                    <a:pt x="3528" y="3546"/>
                    <a:pt x="3596" y="3554"/>
                    <a:pt x="3663" y="3568"/>
                  </a:cubicBezTo>
                  <a:cubicBezTo>
                    <a:pt x="4438" y="3739"/>
                    <a:pt x="4681" y="4726"/>
                    <a:pt x="4071" y="5240"/>
                  </a:cubicBezTo>
                  <a:cubicBezTo>
                    <a:pt x="3889" y="5395"/>
                    <a:pt x="3783" y="5624"/>
                    <a:pt x="3783" y="5864"/>
                  </a:cubicBezTo>
                  <a:lnTo>
                    <a:pt x="3783" y="6292"/>
                  </a:lnTo>
                  <a:cubicBezTo>
                    <a:pt x="3783" y="6635"/>
                    <a:pt x="4061" y="6909"/>
                    <a:pt x="4400" y="6913"/>
                  </a:cubicBezTo>
                  <a:lnTo>
                    <a:pt x="6518" y="6913"/>
                  </a:lnTo>
                  <a:lnTo>
                    <a:pt x="6518" y="9030"/>
                  </a:lnTo>
                  <a:cubicBezTo>
                    <a:pt x="6518" y="9154"/>
                    <a:pt x="6418" y="9253"/>
                    <a:pt x="6295" y="9253"/>
                  </a:cubicBezTo>
                  <a:lnTo>
                    <a:pt x="5867" y="9253"/>
                  </a:lnTo>
                  <a:cubicBezTo>
                    <a:pt x="5740" y="9253"/>
                    <a:pt x="5623" y="9198"/>
                    <a:pt x="5541" y="9106"/>
                  </a:cubicBezTo>
                  <a:cubicBezTo>
                    <a:pt x="5263" y="8775"/>
                    <a:pt x="4886" y="8623"/>
                    <a:pt x="4514" y="8623"/>
                  </a:cubicBezTo>
                  <a:cubicBezTo>
                    <a:pt x="3919" y="8623"/>
                    <a:pt x="3335" y="9013"/>
                    <a:pt x="3187" y="9688"/>
                  </a:cubicBezTo>
                  <a:cubicBezTo>
                    <a:pt x="3053" y="10298"/>
                    <a:pt x="3355" y="10919"/>
                    <a:pt x="3917" y="11193"/>
                  </a:cubicBezTo>
                  <a:cubicBezTo>
                    <a:pt x="4106" y="11285"/>
                    <a:pt x="4308" y="11330"/>
                    <a:pt x="4508" y="11330"/>
                  </a:cubicBezTo>
                  <a:cubicBezTo>
                    <a:pt x="4902" y="11330"/>
                    <a:pt x="5289" y="11157"/>
                    <a:pt x="5555" y="10836"/>
                  </a:cubicBezTo>
                  <a:cubicBezTo>
                    <a:pt x="5631" y="10747"/>
                    <a:pt x="5746" y="10699"/>
                    <a:pt x="5865" y="10699"/>
                  </a:cubicBezTo>
                  <a:cubicBezTo>
                    <a:pt x="5869" y="10699"/>
                    <a:pt x="5873" y="10699"/>
                    <a:pt x="5877" y="10699"/>
                  </a:cubicBezTo>
                  <a:lnTo>
                    <a:pt x="6298" y="10699"/>
                  </a:lnTo>
                  <a:cubicBezTo>
                    <a:pt x="6422" y="10699"/>
                    <a:pt x="6521" y="10799"/>
                    <a:pt x="6521" y="10922"/>
                  </a:cubicBezTo>
                  <a:lnTo>
                    <a:pt x="6521" y="13040"/>
                  </a:lnTo>
                  <a:lnTo>
                    <a:pt x="1038" y="13040"/>
                  </a:lnTo>
                  <a:cubicBezTo>
                    <a:pt x="682" y="13040"/>
                    <a:pt x="394" y="12752"/>
                    <a:pt x="391" y="12396"/>
                  </a:cubicBezTo>
                  <a:lnTo>
                    <a:pt x="391" y="6913"/>
                  </a:lnTo>
                  <a:lnTo>
                    <a:pt x="2508" y="6913"/>
                  </a:lnTo>
                  <a:cubicBezTo>
                    <a:pt x="2848" y="6913"/>
                    <a:pt x="3125" y="6635"/>
                    <a:pt x="3125" y="6296"/>
                  </a:cubicBezTo>
                  <a:lnTo>
                    <a:pt x="3125" y="5874"/>
                  </a:lnTo>
                  <a:cubicBezTo>
                    <a:pt x="3132" y="5634"/>
                    <a:pt x="3026" y="5401"/>
                    <a:pt x="2844" y="5247"/>
                  </a:cubicBezTo>
                  <a:cubicBezTo>
                    <a:pt x="2375" y="4860"/>
                    <a:pt x="2378" y="4144"/>
                    <a:pt x="2851" y="3760"/>
                  </a:cubicBezTo>
                  <a:cubicBezTo>
                    <a:pt x="3024" y="3621"/>
                    <a:pt x="3241" y="3546"/>
                    <a:pt x="3460" y="3546"/>
                  </a:cubicBezTo>
                  <a:close/>
                  <a:moveTo>
                    <a:pt x="12395" y="391"/>
                  </a:moveTo>
                  <a:cubicBezTo>
                    <a:pt x="12748" y="395"/>
                    <a:pt x="13036" y="679"/>
                    <a:pt x="13036" y="1036"/>
                  </a:cubicBezTo>
                  <a:lnTo>
                    <a:pt x="13036" y="6519"/>
                  </a:lnTo>
                  <a:lnTo>
                    <a:pt x="12813" y="6519"/>
                  </a:lnTo>
                  <a:cubicBezTo>
                    <a:pt x="12549" y="6519"/>
                    <a:pt x="12549" y="6913"/>
                    <a:pt x="12813" y="6913"/>
                  </a:cubicBezTo>
                  <a:lnTo>
                    <a:pt x="13036" y="6913"/>
                  </a:lnTo>
                  <a:lnTo>
                    <a:pt x="13036" y="12396"/>
                  </a:lnTo>
                  <a:cubicBezTo>
                    <a:pt x="13036" y="12749"/>
                    <a:pt x="12748" y="13040"/>
                    <a:pt x="12395" y="13040"/>
                  </a:cubicBezTo>
                  <a:lnTo>
                    <a:pt x="12395" y="13036"/>
                  </a:lnTo>
                  <a:lnTo>
                    <a:pt x="6912" y="13036"/>
                  </a:lnTo>
                  <a:lnTo>
                    <a:pt x="6912" y="10922"/>
                  </a:lnTo>
                  <a:cubicBezTo>
                    <a:pt x="6912" y="10583"/>
                    <a:pt x="6634" y="10305"/>
                    <a:pt x="6295" y="10305"/>
                  </a:cubicBezTo>
                  <a:lnTo>
                    <a:pt x="5874" y="10305"/>
                  </a:lnTo>
                  <a:cubicBezTo>
                    <a:pt x="5870" y="10305"/>
                    <a:pt x="5866" y="10305"/>
                    <a:pt x="5862" y="10305"/>
                  </a:cubicBezTo>
                  <a:cubicBezTo>
                    <a:pt x="5623" y="10305"/>
                    <a:pt x="5398" y="10408"/>
                    <a:pt x="5246" y="10586"/>
                  </a:cubicBezTo>
                  <a:cubicBezTo>
                    <a:pt x="5054" y="10820"/>
                    <a:pt x="4779" y="10937"/>
                    <a:pt x="4505" y="10937"/>
                  </a:cubicBezTo>
                  <a:cubicBezTo>
                    <a:pt x="4228" y="10937"/>
                    <a:pt x="3952" y="10818"/>
                    <a:pt x="3759" y="10583"/>
                  </a:cubicBezTo>
                  <a:cubicBezTo>
                    <a:pt x="3574" y="10353"/>
                    <a:pt x="3506" y="10055"/>
                    <a:pt x="3567" y="9767"/>
                  </a:cubicBezTo>
                  <a:cubicBezTo>
                    <a:pt x="3673" y="9291"/>
                    <a:pt x="4086" y="9016"/>
                    <a:pt x="4507" y="9016"/>
                  </a:cubicBezTo>
                  <a:cubicBezTo>
                    <a:pt x="4772" y="9016"/>
                    <a:pt x="5039" y="9124"/>
                    <a:pt x="5236" y="9359"/>
                  </a:cubicBezTo>
                  <a:cubicBezTo>
                    <a:pt x="5394" y="9541"/>
                    <a:pt x="5623" y="9647"/>
                    <a:pt x="5863" y="9647"/>
                  </a:cubicBezTo>
                  <a:lnTo>
                    <a:pt x="6292" y="9647"/>
                  </a:lnTo>
                  <a:cubicBezTo>
                    <a:pt x="6631" y="9647"/>
                    <a:pt x="6908" y="9370"/>
                    <a:pt x="6908" y="9030"/>
                  </a:cubicBezTo>
                  <a:lnTo>
                    <a:pt x="6908" y="6913"/>
                  </a:lnTo>
                  <a:lnTo>
                    <a:pt x="9026" y="6913"/>
                  </a:lnTo>
                  <a:cubicBezTo>
                    <a:pt x="9150" y="6913"/>
                    <a:pt x="9249" y="7012"/>
                    <a:pt x="9249" y="7139"/>
                  </a:cubicBezTo>
                  <a:lnTo>
                    <a:pt x="9249" y="7567"/>
                  </a:lnTo>
                  <a:cubicBezTo>
                    <a:pt x="9249" y="7691"/>
                    <a:pt x="9194" y="7810"/>
                    <a:pt x="9098" y="7893"/>
                  </a:cubicBezTo>
                  <a:cubicBezTo>
                    <a:pt x="8241" y="8616"/>
                    <a:pt x="8588" y="10007"/>
                    <a:pt x="9681" y="10247"/>
                  </a:cubicBezTo>
                  <a:cubicBezTo>
                    <a:pt x="9777" y="10268"/>
                    <a:pt x="9873" y="10278"/>
                    <a:pt x="9969" y="10278"/>
                  </a:cubicBezTo>
                  <a:cubicBezTo>
                    <a:pt x="9971" y="10278"/>
                    <a:pt x="9974" y="10278"/>
                    <a:pt x="9977" y="10278"/>
                  </a:cubicBezTo>
                  <a:cubicBezTo>
                    <a:pt x="10546" y="10278"/>
                    <a:pt x="11056" y="9919"/>
                    <a:pt x="11247" y="9383"/>
                  </a:cubicBezTo>
                  <a:cubicBezTo>
                    <a:pt x="11442" y="8845"/>
                    <a:pt x="11274" y="8242"/>
                    <a:pt x="10832" y="7879"/>
                  </a:cubicBezTo>
                  <a:cubicBezTo>
                    <a:pt x="10740" y="7797"/>
                    <a:pt x="10688" y="7677"/>
                    <a:pt x="10695" y="7553"/>
                  </a:cubicBezTo>
                  <a:lnTo>
                    <a:pt x="10695" y="7135"/>
                  </a:lnTo>
                  <a:cubicBezTo>
                    <a:pt x="10695" y="7012"/>
                    <a:pt x="10794" y="6913"/>
                    <a:pt x="10918" y="6913"/>
                  </a:cubicBezTo>
                  <a:lnTo>
                    <a:pt x="11970" y="6913"/>
                  </a:lnTo>
                  <a:cubicBezTo>
                    <a:pt x="12079" y="6913"/>
                    <a:pt x="12165" y="6824"/>
                    <a:pt x="12165" y="6714"/>
                  </a:cubicBezTo>
                  <a:cubicBezTo>
                    <a:pt x="12165" y="6604"/>
                    <a:pt x="12079" y="6519"/>
                    <a:pt x="11970" y="6519"/>
                  </a:cubicBezTo>
                  <a:lnTo>
                    <a:pt x="10918" y="6519"/>
                  </a:lnTo>
                  <a:cubicBezTo>
                    <a:pt x="10579" y="6519"/>
                    <a:pt x="10301" y="6793"/>
                    <a:pt x="10301" y="7135"/>
                  </a:cubicBezTo>
                  <a:lnTo>
                    <a:pt x="10301" y="7553"/>
                  </a:lnTo>
                  <a:cubicBezTo>
                    <a:pt x="10294" y="7793"/>
                    <a:pt x="10397" y="8026"/>
                    <a:pt x="10582" y="8181"/>
                  </a:cubicBezTo>
                  <a:cubicBezTo>
                    <a:pt x="11051" y="8568"/>
                    <a:pt x="11048" y="9284"/>
                    <a:pt x="10575" y="9668"/>
                  </a:cubicBezTo>
                  <a:cubicBezTo>
                    <a:pt x="10403" y="9808"/>
                    <a:pt x="10188" y="9882"/>
                    <a:pt x="9969" y="9882"/>
                  </a:cubicBezTo>
                  <a:cubicBezTo>
                    <a:pt x="9900" y="9882"/>
                    <a:pt x="9831" y="9875"/>
                    <a:pt x="9763" y="9860"/>
                  </a:cubicBezTo>
                  <a:cubicBezTo>
                    <a:pt x="8989" y="9688"/>
                    <a:pt x="8745" y="8701"/>
                    <a:pt x="9355" y="8191"/>
                  </a:cubicBezTo>
                  <a:cubicBezTo>
                    <a:pt x="9537" y="8033"/>
                    <a:pt x="9643" y="7804"/>
                    <a:pt x="9643" y="7564"/>
                  </a:cubicBezTo>
                  <a:lnTo>
                    <a:pt x="9643" y="7135"/>
                  </a:lnTo>
                  <a:cubicBezTo>
                    <a:pt x="9643" y="6793"/>
                    <a:pt x="9365" y="6519"/>
                    <a:pt x="9026" y="6519"/>
                  </a:cubicBezTo>
                  <a:lnTo>
                    <a:pt x="6908" y="6519"/>
                  </a:lnTo>
                  <a:lnTo>
                    <a:pt x="6908" y="4404"/>
                  </a:lnTo>
                  <a:cubicBezTo>
                    <a:pt x="6908" y="4277"/>
                    <a:pt x="7008" y="4178"/>
                    <a:pt x="7131" y="4178"/>
                  </a:cubicBezTo>
                  <a:lnTo>
                    <a:pt x="7560" y="4178"/>
                  </a:lnTo>
                  <a:cubicBezTo>
                    <a:pt x="7686" y="4178"/>
                    <a:pt x="7806" y="4233"/>
                    <a:pt x="7889" y="4329"/>
                  </a:cubicBezTo>
                  <a:cubicBezTo>
                    <a:pt x="8167" y="4658"/>
                    <a:pt x="8544" y="4810"/>
                    <a:pt x="8916" y="4810"/>
                  </a:cubicBezTo>
                  <a:cubicBezTo>
                    <a:pt x="9511" y="4810"/>
                    <a:pt x="10095" y="4421"/>
                    <a:pt x="10243" y="3746"/>
                  </a:cubicBezTo>
                  <a:cubicBezTo>
                    <a:pt x="10376" y="3136"/>
                    <a:pt x="10075" y="2513"/>
                    <a:pt x="9513" y="2239"/>
                  </a:cubicBezTo>
                  <a:cubicBezTo>
                    <a:pt x="9324" y="2148"/>
                    <a:pt x="9123" y="2104"/>
                    <a:pt x="8923" y="2104"/>
                  </a:cubicBezTo>
                  <a:cubicBezTo>
                    <a:pt x="8527" y="2104"/>
                    <a:pt x="8139" y="2276"/>
                    <a:pt x="7875" y="2595"/>
                  </a:cubicBezTo>
                  <a:cubicBezTo>
                    <a:pt x="7795" y="2685"/>
                    <a:pt x="7683" y="2736"/>
                    <a:pt x="7564" y="2736"/>
                  </a:cubicBezTo>
                  <a:cubicBezTo>
                    <a:pt x="7560" y="2736"/>
                    <a:pt x="7557" y="2736"/>
                    <a:pt x="7553" y="2735"/>
                  </a:cubicBezTo>
                  <a:lnTo>
                    <a:pt x="7131" y="2735"/>
                  </a:lnTo>
                  <a:cubicBezTo>
                    <a:pt x="7008" y="2732"/>
                    <a:pt x="6908" y="2633"/>
                    <a:pt x="6908" y="2509"/>
                  </a:cubicBezTo>
                  <a:lnTo>
                    <a:pt x="6908" y="1457"/>
                  </a:lnTo>
                  <a:cubicBezTo>
                    <a:pt x="6908" y="1327"/>
                    <a:pt x="6810" y="1262"/>
                    <a:pt x="6711" y="1262"/>
                  </a:cubicBezTo>
                  <a:cubicBezTo>
                    <a:pt x="6613" y="1262"/>
                    <a:pt x="6514" y="1327"/>
                    <a:pt x="6514" y="1457"/>
                  </a:cubicBezTo>
                  <a:lnTo>
                    <a:pt x="6514" y="2509"/>
                  </a:lnTo>
                  <a:cubicBezTo>
                    <a:pt x="6514" y="2852"/>
                    <a:pt x="6792" y="3126"/>
                    <a:pt x="7131" y="3126"/>
                  </a:cubicBezTo>
                  <a:lnTo>
                    <a:pt x="7560" y="3126"/>
                  </a:lnTo>
                  <a:cubicBezTo>
                    <a:pt x="7567" y="3126"/>
                    <a:pt x="7575" y="3126"/>
                    <a:pt x="7582" y="3126"/>
                  </a:cubicBezTo>
                  <a:cubicBezTo>
                    <a:pt x="7814" y="3126"/>
                    <a:pt x="8034" y="3024"/>
                    <a:pt x="8187" y="2845"/>
                  </a:cubicBezTo>
                  <a:cubicBezTo>
                    <a:pt x="8378" y="2613"/>
                    <a:pt x="8652" y="2496"/>
                    <a:pt x="8927" y="2496"/>
                  </a:cubicBezTo>
                  <a:cubicBezTo>
                    <a:pt x="9203" y="2496"/>
                    <a:pt x="9480" y="2615"/>
                    <a:pt x="9670" y="2852"/>
                  </a:cubicBezTo>
                  <a:cubicBezTo>
                    <a:pt x="9856" y="3078"/>
                    <a:pt x="9924" y="3380"/>
                    <a:pt x="9862" y="3664"/>
                  </a:cubicBezTo>
                  <a:cubicBezTo>
                    <a:pt x="9757" y="4142"/>
                    <a:pt x="9344" y="4417"/>
                    <a:pt x="8922" y="4417"/>
                  </a:cubicBezTo>
                  <a:cubicBezTo>
                    <a:pt x="8658" y="4417"/>
                    <a:pt x="8390" y="4309"/>
                    <a:pt x="8194" y="4075"/>
                  </a:cubicBezTo>
                  <a:cubicBezTo>
                    <a:pt x="8036" y="3890"/>
                    <a:pt x="7806" y="3784"/>
                    <a:pt x="7566" y="3784"/>
                  </a:cubicBezTo>
                  <a:lnTo>
                    <a:pt x="7138" y="3784"/>
                  </a:lnTo>
                  <a:cubicBezTo>
                    <a:pt x="6795" y="3784"/>
                    <a:pt x="6521" y="4062"/>
                    <a:pt x="6521" y="4404"/>
                  </a:cubicBezTo>
                  <a:lnTo>
                    <a:pt x="6521" y="6519"/>
                  </a:lnTo>
                  <a:lnTo>
                    <a:pt x="4400" y="6519"/>
                  </a:lnTo>
                  <a:cubicBezTo>
                    <a:pt x="4277" y="6519"/>
                    <a:pt x="4177" y="6419"/>
                    <a:pt x="4177" y="6296"/>
                  </a:cubicBezTo>
                  <a:lnTo>
                    <a:pt x="4177" y="5868"/>
                  </a:lnTo>
                  <a:cubicBezTo>
                    <a:pt x="4177" y="5741"/>
                    <a:pt x="4232" y="5624"/>
                    <a:pt x="4325" y="5542"/>
                  </a:cubicBezTo>
                  <a:cubicBezTo>
                    <a:pt x="5188" y="4819"/>
                    <a:pt x="4846" y="3421"/>
                    <a:pt x="3746" y="3184"/>
                  </a:cubicBezTo>
                  <a:cubicBezTo>
                    <a:pt x="3647" y="3163"/>
                    <a:pt x="3549" y="3152"/>
                    <a:pt x="3453" y="3152"/>
                  </a:cubicBezTo>
                  <a:cubicBezTo>
                    <a:pt x="2727" y="3152"/>
                    <a:pt x="2104" y="3742"/>
                    <a:pt x="2104" y="4507"/>
                  </a:cubicBezTo>
                  <a:cubicBezTo>
                    <a:pt x="2101" y="4911"/>
                    <a:pt x="2282" y="5292"/>
                    <a:pt x="2598" y="5549"/>
                  </a:cubicBezTo>
                  <a:cubicBezTo>
                    <a:pt x="2687" y="5631"/>
                    <a:pt x="2738" y="5751"/>
                    <a:pt x="2735" y="5871"/>
                  </a:cubicBezTo>
                  <a:lnTo>
                    <a:pt x="2735" y="6296"/>
                  </a:lnTo>
                  <a:cubicBezTo>
                    <a:pt x="2735" y="6419"/>
                    <a:pt x="2632" y="6519"/>
                    <a:pt x="2508" y="6519"/>
                  </a:cubicBezTo>
                  <a:lnTo>
                    <a:pt x="394" y="6519"/>
                  </a:lnTo>
                  <a:lnTo>
                    <a:pt x="394" y="1036"/>
                  </a:lnTo>
                  <a:cubicBezTo>
                    <a:pt x="394" y="679"/>
                    <a:pt x="682" y="395"/>
                    <a:pt x="1035" y="391"/>
                  </a:cubicBezTo>
                  <a:lnTo>
                    <a:pt x="6518" y="391"/>
                  </a:lnTo>
                  <a:lnTo>
                    <a:pt x="6518" y="618"/>
                  </a:lnTo>
                  <a:cubicBezTo>
                    <a:pt x="6518" y="724"/>
                    <a:pt x="6607" y="813"/>
                    <a:pt x="6713" y="813"/>
                  </a:cubicBezTo>
                  <a:cubicBezTo>
                    <a:pt x="6823" y="813"/>
                    <a:pt x="6912" y="724"/>
                    <a:pt x="6912" y="618"/>
                  </a:cubicBezTo>
                  <a:lnTo>
                    <a:pt x="6912" y="391"/>
                  </a:lnTo>
                  <a:close/>
                  <a:moveTo>
                    <a:pt x="1035" y="1"/>
                  </a:moveTo>
                  <a:cubicBezTo>
                    <a:pt x="463" y="1"/>
                    <a:pt x="0" y="463"/>
                    <a:pt x="0" y="1039"/>
                  </a:cubicBezTo>
                  <a:lnTo>
                    <a:pt x="0" y="12396"/>
                  </a:lnTo>
                  <a:cubicBezTo>
                    <a:pt x="0" y="12968"/>
                    <a:pt x="463" y="13430"/>
                    <a:pt x="1035" y="13434"/>
                  </a:cubicBezTo>
                  <a:lnTo>
                    <a:pt x="12395" y="13434"/>
                  </a:lnTo>
                  <a:cubicBezTo>
                    <a:pt x="12967" y="13430"/>
                    <a:pt x="13430" y="12968"/>
                    <a:pt x="13430" y="12396"/>
                  </a:cubicBezTo>
                  <a:lnTo>
                    <a:pt x="13430" y="1039"/>
                  </a:lnTo>
                  <a:cubicBezTo>
                    <a:pt x="13430" y="463"/>
                    <a:pt x="12967" y="1"/>
                    <a:pt x="12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11039;p87"/>
          <p:cNvGrpSpPr/>
          <p:nvPr/>
        </p:nvGrpSpPr>
        <p:grpSpPr>
          <a:xfrm>
            <a:off x="7268419" y="1653549"/>
            <a:ext cx="816837" cy="730720"/>
            <a:chOff x="5775393" y="1975038"/>
            <a:chExt cx="379145" cy="379250"/>
          </a:xfrm>
        </p:grpSpPr>
        <p:sp>
          <p:nvSpPr>
            <p:cNvPr id="48" name="Google Shape;11040;p87"/>
            <p:cNvSpPr/>
            <p:nvPr/>
          </p:nvSpPr>
          <p:spPr>
            <a:xfrm>
              <a:off x="5780953" y="1980572"/>
              <a:ext cx="279061" cy="184038"/>
            </a:xfrm>
            <a:custGeom>
              <a:avLst/>
              <a:gdLst/>
              <a:ahLst/>
              <a:cxnLst/>
              <a:rect l="l" t="t" r="r" b="b"/>
              <a:pathLst>
                <a:path w="10640" h="7017" extrusionOk="0">
                  <a:moveTo>
                    <a:pt x="905" y="1"/>
                  </a:moveTo>
                  <a:cubicBezTo>
                    <a:pt x="405" y="1"/>
                    <a:pt x="1" y="410"/>
                    <a:pt x="1" y="910"/>
                  </a:cubicBezTo>
                  <a:lnTo>
                    <a:pt x="1" y="6790"/>
                  </a:lnTo>
                  <a:cubicBezTo>
                    <a:pt x="1" y="6915"/>
                    <a:pt x="102" y="7016"/>
                    <a:pt x="227" y="7016"/>
                  </a:cubicBezTo>
                  <a:lnTo>
                    <a:pt x="2488" y="7016"/>
                  </a:lnTo>
                  <a:cubicBezTo>
                    <a:pt x="2738" y="7016"/>
                    <a:pt x="2941" y="6814"/>
                    <a:pt x="2941" y="6564"/>
                  </a:cubicBezTo>
                  <a:lnTo>
                    <a:pt x="2941" y="6112"/>
                  </a:lnTo>
                  <a:cubicBezTo>
                    <a:pt x="2945" y="5919"/>
                    <a:pt x="2864" y="5732"/>
                    <a:pt x="2714" y="5602"/>
                  </a:cubicBezTo>
                  <a:cubicBezTo>
                    <a:pt x="1815" y="4861"/>
                    <a:pt x="2334" y="3403"/>
                    <a:pt x="3499" y="3393"/>
                  </a:cubicBezTo>
                  <a:cubicBezTo>
                    <a:pt x="4023" y="3393"/>
                    <a:pt x="4495" y="3716"/>
                    <a:pt x="4673" y="4211"/>
                  </a:cubicBezTo>
                  <a:cubicBezTo>
                    <a:pt x="4856" y="4702"/>
                    <a:pt x="4711" y="5255"/>
                    <a:pt x="4307" y="5592"/>
                  </a:cubicBezTo>
                  <a:cubicBezTo>
                    <a:pt x="4158" y="5722"/>
                    <a:pt x="4071" y="5910"/>
                    <a:pt x="4071" y="6107"/>
                  </a:cubicBezTo>
                  <a:lnTo>
                    <a:pt x="4071" y="6564"/>
                  </a:lnTo>
                  <a:cubicBezTo>
                    <a:pt x="4071" y="6812"/>
                    <a:pt x="4269" y="7017"/>
                    <a:pt x="4515" y="7017"/>
                  </a:cubicBezTo>
                  <a:cubicBezTo>
                    <a:pt x="4518" y="7017"/>
                    <a:pt x="4521" y="7017"/>
                    <a:pt x="4524" y="7016"/>
                  </a:cubicBezTo>
                  <a:lnTo>
                    <a:pt x="7016" y="7016"/>
                  </a:lnTo>
                  <a:lnTo>
                    <a:pt x="7016" y="4529"/>
                  </a:lnTo>
                  <a:cubicBezTo>
                    <a:pt x="7016" y="4279"/>
                    <a:pt x="7218" y="4077"/>
                    <a:pt x="7468" y="4077"/>
                  </a:cubicBezTo>
                  <a:lnTo>
                    <a:pt x="7925" y="4077"/>
                  </a:lnTo>
                  <a:cubicBezTo>
                    <a:pt x="8123" y="4077"/>
                    <a:pt x="8310" y="4163"/>
                    <a:pt x="8440" y="4312"/>
                  </a:cubicBezTo>
                  <a:cubicBezTo>
                    <a:pt x="8681" y="4598"/>
                    <a:pt x="9032" y="4755"/>
                    <a:pt x="9392" y="4755"/>
                  </a:cubicBezTo>
                  <a:cubicBezTo>
                    <a:pt x="9536" y="4755"/>
                    <a:pt x="9681" y="4730"/>
                    <a:pt x="9821" y="4678"/>
                  </a:cubicBezTo>
                  <a:cubicBezTo>
                    <a:pt x="10312" y="4500"/>
                    <a:pt x="10639" y="4028"/>
                    <a:pt x="10639" y="3504"/>
                  </a:cubicBezTo>
                  <a:cubicBezTo>
                    <a:pt x="10633" y="2748"/>
                    <a:pt x="10016" y="2263"/>
                    <a:pt x="9381" y="2263"/>
                  </a:cubicBezTo>
                  <a:cubicBezTo>
                    <a:pt x="9038" y="2263"/>
                    <a:pt x="8690" y="2404"/>
                    <a:pt x="8431" y="2720"/>
                  </a:cubicBezTo>
                  <a:cubicBezTo>
                    <a:pt x="8304" y="2865"/>
                    <a:pt x="8124" y="2946"/>
                    <a:pt x="7937" y="2946"/>
                  </a:cubicBezTo>
                  <a:cubicBezTo>
                    <a:pt x="7931" y="2946"/>
                    <a:pt x="7926" y="2946"/>
                    <a:pt x="7921" y="2946"/>
                  </a:cubicBezTo>
                  <a:lnTo>
                    <a:pt x="7468" y="2946"/>
                  </a:lnTo>
                  <a:cubicBezTo>
                    <a:pt x="7218" y="2946"/>
                    <a:pt x="7016" y="2744"/>
                    <a:pt x="7016" y="2493"/>
                  </a:cubicBezTo>
                  <a:lnTo>
                    <a:pt x="7016" y="227"/>
                  </a:lnTo>
                  <a:cubicBezTo>
                    <a:pt x="7016" y="107"/>
                    <a:pt x="6915" y="6"/>
                    <a:pt x="6790" y="1"/>
                  </a:cubicBezTo>
                  <a:close/>
                </a:path>
              </a:pathLst>
            </a:custGeom>
            <a:solidFill>
              <a:srgbClr val="A3B2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041;p87"/>
            <p:cNvSpPr/>
            <p:nvPr/>
          </p:nvSpPr>
          <p:spPr>
            <a:xfrm>
              <a:off x="5964834" y="1980572"/>
              <a:ext cx="184143" cy="279192"/>
            </a:xfrm>
            <a:custGeom>
              <a:avLst/>
              <a:gdLst/>
              <a:ahLst/>
              <a:cxnLst/>
              <a:rect l="l" t="t" r="r" b="b"/>
              <a:pathLst>
                <a:path w="7021" h="10645" extrusionOk="0">
                  <a:moveTo>
                    <a:pt x="226" y="1"/>
                  </a:moveTo>
                  <a:cubicBezTo>
                    <a:pt x="106" y="1"/>
                    <a:pt x="0" y="102"/>
                    <a:pt x="0" y="227"/>
                  </a:cubicBezTo>
                  <a:lnTo>
                    <a:pt x="0" y="2493"/>
                  </a:lnTo>
                  <a:cubicBezTo>
                    <a:pt x="0" y="2744"/>
                    <a:pt x="207" y="2946"/>
                    <a:pt x="457" y="2946"/>
                  </a:cubicBezTo>
                  <a:lnTo>
                    <a:pt x="910" y="2946"/>
                  </a:lnTo>
                  <a:cubicBezTo>
                    <a:pt x="915" y="2946"/>
                    <a:pt x="920" y="2946"/>
                    <a:pt x="926" y="2946"/>
                  </a:cubicBezTo>
                  <a:cubicBezTo>
                    <a:pt x="1113" y="2946"/>
                    <a:pt x="1293" y="2865"/>
                    <a:pt x="1420" y="2720"/>
                  </a:cubicBezTo>
                  <a:cubicBezTo>
                    <a:pt x="1679" y="2404"/>
                    <a:pt x="2027" y="2263"/>
                    <a:pt x="2370" y="2263"/>
                  </a:cubicBezTo>
                  <a:cubicBezTo>
                    <a:pt x="3005" y="2263"/>
                    <a:pt x="3622" y="2748"/>
                    <a:pt x="3628" y="3504"/>
                  </a:cubicBezTo>
                  <a:cubicBezTo>
                    <a:pt x="3628" y="4028"/>
                    <a:pt x="3301" y="4500"/>
                    <a:pt x="2810" y="4678"/>
                  </a:cubicBezTo>
                  <a:cubicBezTo>
                    <a:pt x="2670" y="4730"/>
                    <a:pt x="2525" y="4755"/>
                    <a:pt x="2381" y="4755"/>
                  </a:cubicBezTo>
                  <a:cubicBezTo>
                    <a:pt x="2021" y="4755"/>
                    <a:pt x="1670" y="4598"/>
                    <a:pt x="1429" y="4312"/>
                  </a:cubicBezTo>
                  <a:cubicBezTo>
                    <a:pt x="1299" y="4163"/>
                    <a:pt x="1112" y="4077"/>
                    <a:pt x="914" y="4077"/>
                  </a:cubicBezTo>
                  <a:lnTo>
                    <a:pt x="457" y="4077"/>
                  </a:lnTo>
                  <a:cubicBezTo>
                    <a:pt x="207" y="4077"/>
                    <a:pt x="5" y="4279"/>
                    <a:pt x="5" y="4529"/>
                  </a:cubicBezTo>
                  <a:lnTo>
                    <a:pt x="5" y="7021"/>
                  </a:lnTo>
                  <a:lnTo>
                    <a:pt x="2493" y="7021"/>
                  </a:lnTo>
                  <a:cubicBezTo>
                    <a:pt x="2743" y="7021"/>
                    <a:pt x="2945" y="7223"/>
                    <a:pt x="2945" y="7474"/>
                  </a:cubicBezTo>
                  <a:lnTo>
                    <a:pt x="2945" y="7931"/>
                  </a:lnTo>
                  <a:cubicBezTo>
                    <a:pt x="2945" y="8128"/>
                    <a:pt x="2858" y="8316"/>
                    <a:pt x="2709" y="8446"/>
                  </a:cubicBezTo>
                  <a:cubicBezTo>
                    <a:pt x="1821" y="9195"/>
                    <a:pt x="2351" y="10645"/>
                    <a:pt x="3512" y="10645"/>
                  </a:cubicBezTo>
                  <a:cubicBezTo>
                    <a:pt x="3514" y="10645"/>
                    <a:pt x="3516" y="10645"/>
                    <a:pt x="3518" y="10645"/>
                  </a:cubicBezTo>
                  <a:cubicBezTo>
                    <a:pt x="4042" y="10640"/>
                    <a:pt x="4509" y="10308"/>
                    <a:pt x="4687" y="9812"/>
                  </a:cubicBezTo>
                  <a:cubicBezTo>
                    <a:pt x="4860" y="9321"/>
                    <a:pt x="4706" y="8768"/>
                    <a:pt x="4302" y="8436"/>
                  </a:cubicBezTo>
                  <a:cubicBezTo>
                    <a:pt x="4158" y="8306"/>
                    <a:pt x="4071" y="8118"/>
                    <a:pt x="4076" y="7921"/>
                  </a:cubicBezTo>
                  <a:lnTo>
                    <a:pt x="4076" y="7474"/>
                  </a:lnTo>
                  <a:cubicBezTo>
                    <a:pt x="4076" y="7226"/>
                    <a:pt x="4278" y="7021"/>
                    <a:pt x="4524" y="7021"/>
                  </a:cubicBezTo>
                  <a:cubicBezTo>
                    <a:pt x="4527" y="7021"/>
                    <a:pt x="4530" y="7021"/>
                    <a:pt x="4533" y="7021"/>
                  </a:cubicBezTo>
                  <a:lnTo>
                    <a:pt x="6794" y="7021"/>
                  </a:lnTo>
                  <a:cubicBezTo>
                    <a:pt x="6920" y="7016"/>
                    <a:pt x="7021" y="6915"/>
                    <a:pt x="7021" y="6795"/>
                  </a:cubicBezTo>
                  <a:lnTo>
                    <a:pt x="7021" y="910"/>
                  </a:lnTo>
                  <a:cubicBezTo>
                    <a:pt x="7021" y="410"/>
                    <a:pt x="6612" y="1"/>
                    <a:pt x="6116" y="1"/>
                  </a:cubicBezTo>
                  <a:close/>
                </a:path>
              </a:pathLst>
            </a:custGeom>
            <a:solidFill>
              <a:srgbClr val="D5DD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042;p87"/>
            <p:cNvSpPr/>
            <p:nvPr/>
          </p:nvSpPr>
          <p:spPr>
            <a:xfrm>
              <a:off x="5869707" y="2164584"/>
              <a:ext cx="279139" cy="184143"/>
            </a:xfrm>
            <a:custGeom>
              <a:avLst/>
              <a:gdLst/>
              <a:ahLst/>
              <a:cxnLst/>
              <a:rect l="l" t="t" r="r" b="b"/>
              <a:pathLst>
                <a:path w="10643" h="7021" extrusionOk="0">
                  <a:moveTo>
                    <a:pt x="8155" y="0"/>
                  </a:moveTo>
                  <a:cubicBezTo>
                    <a:pt x="7905" y="0"/>
                    <a:pt x="7703" y="203"/>
                    <a:pt x="7703" y="453"/>
                  </a:cubicBezTo>
                  <a:lnTo>
                    <a:pt x="7703" y="905"/>
                  </a:lnTo>
                  <a:cubicBezTo>
                    <a:pt x="7698" y="1102"/>
                    <a:pt x="7780" y="1290"/>
                    <a:pt x="7929" y="1420"/>
                  </a:cubicBezTo>
                  <a:cubicBezTo>
                    <a:pt x="8333" y="1752"/>
                    <a:pt x="8487" y="2305"/>
                    <a:pt x="8309" y="2796"/>
                  </a:cubicBezTo>
                  <a:cubicBezTo>
                    <a:pt x="8136" y="3292"/>
                    <a:pt x="7669" y="3624"/>
                    <a:pt x="7145" y="3624"/>
                  </a:cubicBezTo>
                  <a:cubicBezTo>
                    <a:pt x="7141" y="3624"/>
                    <a:pt x="7137" y="3624"/>
                    <a:pt x="7133" y="3624"/>
                  </a:cubicBezTo>
                  <a:cubicBezTo>
                    <a:pt x="5977" y="3624"/>
                    <a:pt x="5449" y="2178"/>
                    <a:pt x="6336" y="1430"/>
                  </a:cubicBezTo>
                  <a:cubicBezTo>
                    <a:pt x="6485" y="1300"/>
                    <a:pt x="6572" y="1112"/>
                    <a:pt x="6572" y="915"/>
                  </a:cubicBezTo>
                  <a:lnTo>
                    <a:pt x="6572" y="458"/>
                  </a:lnTo>
                  <a:cubicBezTo>
                    <a:pt x="6572" y="210"/>
                    <a:pt x="6375" y="5"/>
                    <a:pt x="6128" y="5"/>
                  </a:cubicBezTo>
                  <a:cubicBezTo>
                    <a:pt x="6125" y="5"/>
                    <a:pt x="6123" y="5"/>
                    <a:pt x="6120" y="5"/>
                  </a:cubicBezTo>
                  <a:lnTo>
                    <a:pt x="3627" y="5"/>
                  </a:lnTo>
                  <a:lnTo>
                    <a:pt x="3627" y="2493"/>
                  </a:lnTo>
                  <a:cubicBezTo>
                    <a:pt x="3627" y="2743"/>
                    <a:pt x="3425" y="2945"/>
                    <a:pt x="3175" y="2945"/>
                  </a:cubicBezTo>
                  <a:lnTo>
                    <a:pt x="2718" y="2945"/>
                  </a:lnTo>
                  <a:cubicBezTo>
                    <a:pt x="2521" y="2945"/>
                    <a:pt x="2333" y="2859"/>
                    <a:pt x="2203" y="2709"/>
                  </a:cubicBezTo>
                  <a:cubicBezTo>
                    <a:pt x="1943" y="2402"/>
                    <a:pt x="1600" y="2264"/>
                    <a:pt x="1261" y="2264"/>
                  </a:cubicBezTo>
                  <a:cubicBezTo>
                    <a:pt x="622" y="2264"/>
                    <a:pt x="1" y="2756"/>
                    <a:pt x="4" y="3518"/>
                  </a:cubicBezTo>
                  <a:cubicBezTo>
                    <a:pt x="9" y="4042"/>
                    <a:pt x="341" y="4509"/>
                    <a:pt x="836" y="4682"/>
                  </a:cubicBezTo>
                  <a:cubicBezTo>
                    <a:pt x="973" y="4732"/>
                    <a:pt x="1114" y="4756"/>
                    <a:pt x="1254" y="4756"/>
                  </a:cubicBezTo>
                  <a:cubicBezTo>
                    <a:pt x="1617" y="4756"/>
                    <a:pt x="1973" y="4594"/>
                    <a:pt x="2213" y="4302"/>
                  </a:cubicBezTo>
                  <a:cubicBezTo>
                    <a:pt x="2339" y="4157"/>
                    <a:pt x="2520" y="4076"/>
                    <a:pt x="2707" y="4076"/>
                  </a:cubicBezTo>
                  <a:cubicBezTo>
                    <a:pt x="2712" y="4076"/>
                    <a:pt x="2717" y="4076"/>
                    <a:pt x="2723" y="4076"/>
                  </a:cubicBezTo>
                  <a:lnTo>
                    <a:pt x="3175" y="4076"/>
                  </a:lnTo>
                  <a:cubicBezTo>
                    <a:pt x="3425" y="4076"/>
                    <a:pt x="3632" y="4278"/>
                    <a:pt x="3632" y="4528"/>
                  </a:cubicBezTo>
                  <a:lnTo>
                    <a:pt x="3632" y="6795"/>
                  </a:lnTo>
                  <a:cubicBezTo>
                    <a:pt x="3627" y="6915"/>
                    <a:pt x="3728" y="7016"/>
                    <a:pt x="3853" y="7021"/>
                  </a:cubicBezTo>
                  <a:lnTo>
                    <a:pt x="9738" y="7021"/>
                  </a:lnTo>
                  <a:cubicBezTo>
                    <a:pt x="10239" y="7021"/>
                    <a:pt x="10643" y="6612"/>
                    <a:pt x="10643" y="6111"/>
                  </a:cubicBezTo>
                  <a:lnTo>
                    <a:pt x="10643" y="227"/>
                  </a:lnTo>
                  <a:cubicBezTo>
                    <a:pt x="10643" y="102"/>
                    <a:pt x="10542" y="0"/>
                    <a:pt x="10417" y="0"/>
                  </a:cubicBezTo>
                  <a:close/>
                </a:path>
              </a:pathLst>
            </a:custGeom>
            <a:solidFill>
              <a:srgbClr val="A1AD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043;p87"/>
            <p:cNvSpPr/>
            <p:nvPr/>
          </p:nvSpPr>
          <p:spPr>
            <a:xfrm>
              <a:off x="5780822" y="2069562"/>
              <a:ext cx="184170" cy="279034"/>
            </a:xfrm>
            <a:custGeom>
              <a:avLst/>
              <a:gdLst/>
              <a:ahLst/>
              <a:cxnLst/>
              <a:rect l="l" t="t" r="r" b="b"/>
              <a:pathLst>
                <a:path w="7022" h="10639" extrusionOk="0">
                  <a:moveTo>
                    <a:pt x="3504" y="0"/>
                  </a:moveTo>
                  <a:cubicBezTo>
                    <a:pt x="2339" y="10"/>
                    <a:pt x="1820" y="1468"/>
                    <a:pt x="2719" y="2209"/>
                  </a:cubicBezTo>
                  <a:cubicBezTo>
                    <a:pt x="2869" y="2339"/>
                    <a:pt x="2950" y="2526"/>
                    <a:pt x="2946" y="2724"/>
                  </a:cubicBezTo>
                  <a:lnTo>
                    <a:pt x="2946" y="3171"/>
                  </a:lnTo>
                  <a:cubicBezTo>
                    <a:pt x="2946" y="3421"/>
                    <a:pt x="2743" y="3628"/>
                    <a:pt x="2493" y="3628"/>
                  </a:cubicBezTo>
                  <a:lnTo>
                    <a:pt x="227" y="3628"/>
                  </a:lnTo>
                  <a:cubicBezTo>
                    <a:pt x="102" y="3628"/>
                    <a:pt x="1" y="3729"/>
                    <a:pt x="6" y="3854"/>
                  </a:cubicBezTo>
                  <a:lnTo>
                    <a:pt x="6" y="9734"/>
                  </a:lnTo>
                  <a:cubicBezTo>
                    <a:pt x="6" y="10235"/>
                    <a:pt x="410" y="10639"/>
                    <a:pt x="910" y="10639"/>
                  </a:cubicBezTo>
                  <a:lnTo>
                    <a:pt x="6795" y="10639"/>
                  </a:lnTo>
                  <a:cubicBezTo>
                    <a:pt x="6920" y="10639"/>
                    <a:pt x="7021" y="10538"/>
                    <a:pt x="7021" y="10413"/>
                  </a:cubicBezTo>
                  <a:lnTo>
                    <a:pt x="7021" y="8151"/>
                  </a:lnTo>
                  <a:cubicBezTo>
                    <a:pt x="7021" y="7901"/>
                    <a:pt x="6819" y="7699"/>
                    <a:pt x="6569" y="7699"/>
                  </a:cubicBezTo>
                  <a:lnTo>
                    <a:pt x="6116" y="7699"/>
                  </a:lnTo>
                  <a:cubicBezTo>
                    <a:pt x="6111" y="7699"/>
                    <a:pt x="6105" y="7699"/>
                    <a:pt x="6100" y="7699"/>
                  </a:cubicBezTo>
                  <a:cubicBezTo>
                    <a:pt x="5909" y="7699"/>
                    <a:pt x="5728" y="7780"/>
                    <a:pt x="5602" y="7925"/>
                  </a:cubicBezTo>
                  <a:cubicBezTo>
                    <a:pt x="5362" y="8217"/>
                    <a:pt x="5006" y="8379"/>
                    <a:pt x="4643" y="8379"/>
                  </a:cubicBezTo>
                  <a:cubicBezTo>
                    <a:pt x="4503" y="8379"/>
                    <a:pt x="4362" y="8355"/>
                    <a:pt x="4225" y="8305"/>
                  </a:cubicBezTo>
                  <a:cubicBezTo>
                    <a:pt x="3730" y="8132"/>
                    <a:pt x="3398" y="7665"/>
                    <a:pt x="3398" y="7141"/>
                  </a:cubicBezTo>
                  <a:cubicBezTo>
                    <a:pt x="3392" y="6379"/>
                    <a:pt x="4011" y="5887"/>
                    <a:pt x="4651" y="5887"/>
                  </a:cubicBezTo>
                  <a:cubicBezTo>
                    <a:pt x="4989" y="5887"/>
                    <a:pt x="5332" y="6025"/>
                    <a:pt x="5592" y="6332"/>
                  </a:cubicBezTo>
                  <a:cubicBezTo>
                    <a:pt x="5722" y="6482"/>
                    <a:pt x="5910" y="6568"/>
                    <a:pt x="6107" y="6568"/>
                  </a:cubicBezTo>
                  <a:lnTo>
                    <a:pt x="6569" y="6568"/>
                  </a:lnTo>
                  <a:cubicBezTo>
                    <a:pt x="6814" y="6568"/>
                    <a:pt x="7021" y="6366"/>
                    <a:pt x="7021" y="6116"/>
                  </a:cubicBezTo>
                  <a:lnTo>
                    <a:pt x="7021" y="3623"/>
                  </a:lnTo>
                  <a:lnTo>
                    <a:pt x="4529" y="3623"/>
                  </a:lnTo>
                  <a:cubicBezTo>
                    <a:pt x="4278" y="3623"/>
                    <a:pt x="4076" y="3421"/>
                    <a:pt x="4076" y="3171"/>
                  </a:cubicBezTo>
                  <a:lnTo>
                    <a:pt x="4076" y="2714"/>
                  </a:lnTo>
                  <a:cubicBezTo>
                    <a:pt x="4076" y="2517"/>
                    <a:pt x="4163" y="2329"/>
                    <a:pt x="4312" y="2199"/>
                  </a:cubicBezTo>
                  <a:cubicBezTo>
                    <a:pt x="4711" y="1862"/>
                    <a:pt x="4861" y="1309"/>
                    <a:pt x="4678" y="818"/>
                  </a:cubicBezTo>
                  <a:cubicBezTo>
                    <a:pt x="4500" y="327"/>
                    <a:pt x="4028" y="0"/>
                    <a:pt x="3504" y="0"/>
                  </a:cubicBezTo>
                  <a:close/>
                </a:path>
              </a:pathLst>
            </a:custGeom>
            <a:solidFill>
              <a:srgbClr val="96A4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044;p87"/>
            <p:cNvSpPr/>
            <p:nvPr/>
          </p:nvSpPr>
          <p:spPr>
            <a:xfrm>
              <a:off x="5780822" y="2164715"/>
              <a:ext cx="41675" cy="184012"/>
            </a:xfrm>
            <a:custGeom>
              <a:avLst/>
              <a:gdLst/>
              <a:ahLst/>
              <a:cxnLst/>
              <a:rect l="l" t="t" r="r" b="b"/>
              <a:pathLst>
                <a:path w="1589" h="7016" extrusionOk="0">
                  <a:moveTo>
                    <a:pt x="227" y="0"/>
                  </a:moveTo>
                  <a:cubicBezTo>
                    <a:pt x="102" y="0"/>
                    <a:pt x="1" y="101"/>
                    <a:pt x="1" y="226"/>
                  </a:cubicBezTo>
                  <a:lnTo>
                    <a:pt x="1" y="6106"/>
                  </a:lnTo>
                  <a:cubicBezTo>
                    <a:pt x="1" y="6607"/>
                    <a:pt x="410" y="7016"/>
                    <a:pt x="910" y="7016"/>
                  </a:cubicBezTo>
                  <a:lnTo>
                    <a:pt x="1589" y="7016"/>
                  </a:lnTo>
                  <a:cubicBezTo>
                    <a:pt x="1088" y="7016"/>
                    <a:pt x="684" y="6607"/>
                    <a:pt x="684" y="6106"/>
                  </a:cubicBezTo>
                  <a:lnTo>
                    <a:pt x="684" y="226"/>
                  </a:lnTo>
                  <a:cubicBezTo>
                    <a:pt x="684" y="101"/>
                    <a:pt x="785" y="0"/>
                    <a:pt x="910" y="0"/>
                  </a:cubicBezTo>
                  <a:close/>
                </a:path>
              </a:pathLst>
            </a:custGeom>
            <a:solidFill>
              <a:srgbClr val="8596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045;p87"/>
            <p:cNvSpPr/>
            <p:nvPr/>
          </p:nvSpPr>
          <p:spPr>
            <a:xfrm>
              <a:off x="5836975" y="2069615"/>
              <a:ext cx="41938" cy="95127"/>
            </a:xfrm>
            <a:custGeom>
              <a:avLst/>
              <a:gdLst/>
              <a:ahLst/>
              <a:cxnLst/>
              <a:rect l="l" t="t" r="r" b="b"/>
              <a:pathLst>
                <a:path w="1599" h="3627" extrusionOk="0">
                  <a:moveTo>
                    <a:pt x="1368" y="1"/>
                  </a:moveTo>
                  <a:cubicBezTo>
                    <a:pt x="892" y="1"/>
                    <a:pt x="449" y="276"/>
                    <a:pt x="242" y="720"/>
                  </a:cubicBezTo>
                  <a:cubicBezTo>
                    <a:pt x="1" y="1235"/>
                    <a:pt x="136" y="1846"/>
                    <a:pt x="578" y="2207"/>
                  </a:cubicBezTo>
                  <a:cubicBezTo>
                    <a:pt x="728" y="2337"/>
                    <a:pt x="809" y="2524"/>
                    <a:pt x="805" y="2722"/>
                  </a:cubicBezTo>
                  <a:lnTo>
                    <a:pt x="805" y="3169"/>
                  </a:lnTo>
                  <a:cubicBezTo>
                    <a:pt x="805" y="3419"/>
                    <a:pt x="602" y="3626"/>
                    <a:pt x="352" y="3626"/>
                  </a:cubicBezTo>
                  <a:lnTo>
                    <a:pt x="805" y="3626"/>
                  </a:lnTo>
                  <a:cubicBezTo>
                    <a:pt x="1055" y="3626"/>
                    <a:pt x="1257" y="3419"/>
                    <a:pt x="1257" y="3169"/>
                  </a:cubicBezTo>
                  <a:lnTo>
                    <a:pt x="1257" y="2722"/>
                  </a:lnTo>
                  <a:cubicBezTo>
                    <a:pt x="1262" y="2524"/>
                    <a:pt x="1180" y="2337"/>
                    <a:pt x="1031" y="2207"/>
                  </a:cubicBezTo>
                  <a:cubicBezTo>
                    <a:pt x="213" y="1533"/>
                    <a:pt x="559" y="215"/>
                    <a:pt x="1598" y="22"/>
                  </a:cubicBezTo>
                  <a:cubicBezTo>
                    <a:pt x="1521" y="8"/>
                    <a:pt x="1444" y="1"/>
                    <a:pt x="1368" y="1"/>
                  </a:cubicBezTo>
                  <a:close/>
                </a:path>
              </a:pathLst>
            </a:custGeom>
            <a:solidFill>
              <a:srgbClr val="8596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046;p87"/>
            <p:cNvSpPr/>
            <p:nvPr/>
          </p:nvSpPr>
          <p:spPr>
            <a:xfrm>
              <a:off x="5780822" y="1980572"/>
              <a:ext cx="41675" cy="184170"/>
            </a:xfrm>
            <a:custGeom>
              <a:avLst/>
              <a:gdLst/>
              <a:ahLst/>
              <a:cxnLst/>
              <a:rect l="l" t="t" r="r" b="b"/>
              <a:pathLst>
                <a:path w="1589" h="7022" extrusionOk="0">
                  <a:moveTo>
                    <a:pt x="910" y="1"/>
                  </a:moveTo>
                  <a:cubicBezTo>
                    <a:pt x="410" y="1"/>
                    <a:pt x="1" y="410"/>
                    <a:pt x="1" y="910"/>
                  </a:cubicBezTo>
                  <a:lnTo>
                    <a:pt x="1" y="6795"/>
                  </a:lnTo>
                  <a:cubicBezTo>
                    <a:pt x="1" y="6915"/>
                    <a:pt x="102" y="7021"/>
                    <a:pt x="227" y="7021"/>
                  </a:cubicBezTo>
                  <a:lnTo>
                    <a:pt x="910" y="7021"/>
                  </a:lnTo>
                  <a:cubicBezTo>
                    <a:pt x="785" y="7021"/>
                    <a:pt x="684" y="6915"/>
                    <a:pt x="684" y="6795"/>
                  </a:cubicBezTo>
                  <a:lnTo>
                    <a:pt x="684" y="910"/>
                  </a:lnTo>
                  <a:cubicBezTo>
                    <a:pt x="684" y="410"/>
                    <a:pt x="1088" y="1"/>
                    <a:pt x="1589" y="1"/>
                  </a:cubicBezTo>
                  <a:close/>
                </a:path>
              </a:pathLst>
            </a:custGeom>
            <a:solidFill>
              <a:srgbClr val="8FA1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047;p87"/>
            <p:cNvSpPr/>
            <p:nvPr/>
          </p:nvSpPr>
          <p:spPr>
            <a:xfrm>
              <a:off x="6033235" y="2039978"/>
              <a:ext cx="41544" cy="65280"/>
            </a:xfrm>
            <a:custGeom>
              <a:avLst/>
              <a:gdLst/>
              <a:ahLst/>
              <a:cxnLst/>
              <a:rect l="l" t="t" r="r" b="b"/>
              <a:pathLst>
                <a:path w="1584" h="2489" extrusionOk="0">
                  <a:moveTo>
                    <a:pt x="229" y="0"/>
                  </a:moveTo>
                  <a:cubicBezTo>
                    <a:pt x="154" y="0"/>
                    <a:pt x="77" y="7"/>
                    <a:pt x="0" y="22"/>
                  </a:cubicBezTo>
                  <a:cubicBezTo>
                    <a:pt x="587" y="132"/>
                    <a:pt x="1015" y="642"/>
                    <a:pt x="1020" y="1239"/>
                  </a:cubicBezTo>
                  <a:cubicBezTo>
                    <a:pt x="1020" y="1840"/>
                    <a:pt x="597" y="2355"/>
                    <a:pt x="10" y="2471"/>
                  </a:cubicBezTo>
                  <a:lnTo>
                    <a:pt x="5" y="2471"/>
                  </a:lnTo>
                  <a:cubicBezTo>
                    <a:pt x="82" y="2483"/>
                    <a:pt x="159" y="2489"/>
                    <a:pt x="235" y="2489"/>
                  </a:cubicBezTo>
                  <a:cubicBezTo>
                    <a:pt x="312" y="2489"/>
                    <a:pt x="388" y="2483"/>
                    <a:pt x="462" y="2471"/>
                  </a:cubicBezTo>
                  <a:cubicBezTo>
                    <a:pt x="1141" y="2341"/>
                    <a:pt x="1583" y="1686"/>
                    <a:pt x="1453" y="1013"/>
                  </a:cubicBezTo>
                  <a:cubicBezTo>
                    <a:pt x="1338" y="416"/>
                    <a:pt x="815" y="0"/>
                    <a:pt x="229" y="0"/>
                  </a:cubicBezTo>
                  <a:close/>
                </a:path>
              </a:pathLst>
            </a:custGeom>
            <a:solidFill>
              <a:srgbClr val="C4D0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1048;p87"/>
            <p:cNvSpPr/>
            <p:nvPr/>
          </p:nvSpPr>
          <p:spPr>
            <a:xfrm>
              <a:off x="5964965" y="1980572"/>
              <a:ext cx="23736" cy="77266"/>
            </a:xfrm>
            <a:custGeom>
              <a:avLst/>
              <a:gdLst/>
              <a:ahLst/>
              <a:cxnLst/>
              <a:rect l="l" t="t" r="r" b="b"/>
              <a:pathLst>
                <a:path w="905" h="2946" extrusionOk="0">
                  <a:moveTo>
                    <a:pt x="226" y="1"/>
                  </a:moveTo>
                  <a:cubicBezTo>
                    <a:pt x="101" y="1"/>
                    <a:pt x="0" y="102"/>
                    <a:pt x="0" y="227"/>
                  </a:cubicBezTo>
                  <a:lnTo>
                    <a:pt x="0" y="2493"/>
                  </a:lnTo>
                  <a:cubicBezTo>
                    <a:pt x="0" y="2744"/>
                    <a:pt x="202" y="2946"/>
                    <a:pt x="452" y="2946"/>
                  </a:cubicBezTo>
                  <a:lnTo>
                    <a:pt x="905" y="2946"/>
                  </a:lnTo>
                  <a:cubicBezTo>
                    <a:pt x="654" y="2946"/>
                    <a:pt x="452" y="2744"/>
                    <a:pt x="452" y="2493"/>
                  </a:cubicBezTo>
                  <a:lnTo>
                    <a:pt x="452" y="227"/>
                  </a:lnTo>
                  <a:cubicBezTo>
                    <a:pt x="452" y="102"/>
                    <a:pt x="553" y="1"/>
                    <a:pt x="679" y="1"/>
                  </a:cubicBezTo>
                  <a:close/>
                </a:path>
              </a:pathLst>
            </a:custGeom>
            <a:solidFill>
              <a:srgbClr val="C4D0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049;p87"/>
            <p:cNvSpPr/>
            <p:nvPr/>
          </p:nvSpPr>
          <p:spPr>
            <a:xfrm>
              <a:off x="5964965" y="2087476"/>
              <a:ext cx="23736" cy="77135"/>
            </a:xfrm>
            <a:custGeom>
              <a:avLst/>
              <a:gdLst/>
              <a:ahLst/>
              <a:cxnLst/>
              <a:rect l="l" t="t" r="r" b="b"/>
              <a:pathLst>
                <a:path w="905" h="2941" extrusionOk="0">
                  <a:moveTo>
                    <a:pt x="452" y="1"/>
                  </a:moveTo>
                  <a:cubicBezTo>
                    <a:pt x="202" y="1"/>
                    <a:pt x="0" y="203"/>
                    <a:pt x="0" y="453"/>
                  </a:cubicBezTo>
                  <a:lnTo>
                    <a:pt x="0" y="2940"/>
                  </a:lnTo>
                  <a:lnTo>
                    <a:pt x="452" y="2940"/>
                  </a:lnTo>
                  <a:lnTo>
                    <a:pt x="452" y="453"/>
                  </a:lnTo>
                  <a:cubicBezTo>
                    <a:pt x="452" y="203"/>
                    <a:pt x="654" y="1"/>
                    <a:pt x="905" y="1"/>
                  </a:cubicBezTo>
                  <a:close/>
                </a:path>
              </a:pathLst>
            </a:custGeom>
            <a:solidFill>
              <a:srgbClr val="C4D0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050;p87"/>
            <p:cNvSpPr/>
            <p:nvPr/>
          </p:nvSpPr>
          <p:spPr>
            <a:xfrm>
              <a:off x="6015295" y="2164715"/>
              <a:ext cx="47498" cy="94917"/>
            </a:xfrm>
            <a:custGeom>
              <a:avLst/>
              <a:gdLst/>
              <a:ahLst/>
              <a:cxnLst/>
              <a:rect l="l" t="t" r="r" b="b"/>
              <a:pathLst>
                <a:path w="1811" h="3619" extrusionOk="0">
                  <a:moveTo>
                    <a:pt x="569" y="0"/>
                  </a:moveTo>
                  <a:cubicBezTo>
                    <a:pt x="819" y="0"/>
                    <a:pt x="1021" y="202"/>
                    <a:pt x="1021" y="453"/>
                  </a:cubicBezTo>
                  <a:lnTo>
                    <a:pt x="1021" y="915"/>
                  </a:lnTo>
                  <a:cubicBezTo>
                    <a:pt x="1021" y="1112"/>
                    <a:pt x="934" y="1299"/>
                    <a:pt x="785" y="1425"/>
                  </a:cubicBezTo>
                  <a:cubicBezTo>
                    <a:pt x="1" y="2089"/>
                    <a:pt x="314" y="3369"/>
                    <a:pt x="1319" y="3590"/>
                  </a:cubicBezTo>
                  <a:cubicBezTo>
                    <a:pt x="1408" y="3609"/>
                    <a:pt x="1499" y="3618"/>
                    <a:pt x="1591" y="3618"/>
                  </a:cubicBezTo>
                  <a:cubicBezTo>
                    <a:pt x="1664" y="3618"/>
                    <a:pt x="1738" y="3612"/>
                    <a:pt x="1810" y="3599"/>
                  </a:cubicBezTo>
                  <a:cubicBezTo>
                    <a:pt x="1796" y="3595"/>
                    <a:pt x="1786" y="3595"/>
                    <a:pt x="1772" y="3590"/>
                  </a:cubicBezTo>
                  <a:cubicBezTo>
                    <a:pt x="766" y="3369"/>
                    <a:pt x="453" y="2089"/>
                    <a:pt x="1238" y="1425"/>
                  </a:cubicBezTo>
                  <a:cubicBezTo>
                    <a:pt x="1387" y="1299"/>
                    <a:pt x="1473" y="1112"/>
                    <a:pt x="1473" y="915"/>
                  </a:cubicBezTo>
                  <a:lnTo>
                    <a:pt x="1473" y="453"/>
                  </a:lnTo>
                  <a:cubicBezTo>
                    <a:pt x="1473" y="202"/>
                    <a:pt x="1271" y="0"/>
                    <a:pt x="1021" y="0"/>
                  </a:cubicBezTo>
                  <a:close/>
                </a:path>
              </a:pathLst>
            </a:custGeom>
            <a:solidFill>
              <a:srgbClr val="C4D0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051;p87"/>
            <p:cNvSpPr/>
            <p:nvPr/>
          </p:nvSpPr>
          <p:spPr>
            <a:xfrm>
              <a:off x="5953084" y="2164715"/>
              <a:ext cx="23762" cy="77135"/>
            </a:xfrm>
            <a:custGeom>
              <a:avLst/>
              <a:gdLst/>
              <a:ahLst/>
              <a:cxnLst/>
              <a:rect l="l" t="t" r="r" b="b"/>
              <a:pathLst>
                <a:path w="906" h="2941" extrusionOk="0">
                  <a:moveTo>
                    <a:pt x="453" y="0"/>
                  </a:moveTo>
                  <a:lnTo>
                    <a:pt x="453" y="2488"/>
                  </a:lnTo>
                  <a:cubicBezTo>
                    <a:pt x="453" y="2738"/>
                    <a:pt x="246" y="2940"/>
                    <a:pt x="1" y="2940"/>
                  </a:cubicBezTo>
                  <a:lnTo>
                    <a:pt x="453" y="2940"/>
                  </a:lnTo>
                  <a:cubicBezTo>
                    <a:pt x="703" y="2940"/>
                    <a:pt x="905" y="2738"/>
                    <a:pt x="905" y="2488"/>
                  </a:cubicBezTo>
                  <a:lnTo>
                    <a:pt x="905" y="0"/>
                  </a:lnTo>
                  <a:close/>
                </a:path>
              </a:pathLst>
            </a:custGeom>
            <a:solidFill>
              <a:srgbClr val="829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052;p87"/>
            <p:cNvSpPr/>
            <p:nvPr/>
          </p:nvSpPr>
          <p:spPr>
            <a:xfrm>
              <a:off x="5867031" y="2224095"/>
              <a:ext cx="41544" cy="65254"/>
            </a:xfrm>
            <a:custGeom>
              <a:avLst/>
              <a:gdLst/>
              <a:ahLst/>
              <a:cxnLst/>
              <a:rect l="l" t="t" r="r" b="b"/>
              <a:pathLst>
                <a:path w="1584" h="2488" extrusionOk="0">
                  <a:moveTo>
                    <a:pt x="1345" y="0"/>
                  </a:moveTo>
                  <a:cubicBezTo>
                    <a:pt x="1268" y="0"/>
                    <a:pt x="1191" y="7"/>
                    <a:pt x="1116" y="22"/>
                  </a:cubicBezTo>
                  <a:cubicBezTo>
                    <a:pt x="443" y="147"/>
                    <a:pt x="0" y="801"/>
                    <a:pt x="125" y="1475"/>
                  </a:cubicBezTo>
                  <a:cubicBezTo>
                    <a:pt x="240" y="2072"/>
                    <a:pt x="763" y="2487"/>
                    <a:pt x="1353" y="2487"/>
                  </a:cubicBezTo>
                  <a:cubicBezTo>
                    <a:pt x="1429" y="2487"/>
                    <a:pt x="1506" y="2480"/>
                    <a:pt x="1583" y="2466"/>
                  </a:cubicBezTo>
                  <a:cubicBezTo>
                    <a:pt x="890" y="2336"/>
                    <a:pt x="443" y="1663"/>
                    <a:pt x="592" y="975"/>
                  </a:cubicBezTo>
                  <a:cubicBezTo>
                    <a:pt x="698" y="489"/>
                    <a:pt x="1083" y="113"/>
                    <a:pt x="1569" y="22"/>
                  </a:cubicBezTo>
                  <a:lnTo>
                    <a:pt x="1574" y="22"/>
                  </a:lnTo>
                  <a:cubicBezTo>
                    <a:pt x="1499" y="7"/>
                    <a:pt x="1422" y="0"/>
                    <a:pt x="1345" y="0"/>
                  </a:cubicBezTo>
                  <a:close/>
                </a:path>
              </a:pathLst>
            </a:custGeom>
            <a:solidFill>
              <a:srgbClr val="829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053;p87"/>
            <p:cNvSpPr/>
            <p:nvPr/>
          </p:nvSpPr>
          <p:spPr>
            <a:xfrm>
              <a:off x="5953084" y="2271488"/>
              <a:ext cx="29690" cy="77240"/>
            </a:xfrm>
            <a:custGeom>
              <a:avLst/>
              <a:gdLst/>
              <a:ahLst/>
              <a:cxnLst/>
              <a:rect l="l" t="t" r="r" b="b"/>
              <a:pathLst>
                <a:path w="1132" h="2945" extrusionOk="0">
                  <a:moveTo>
                    <a:pt x="1" y="0"/>
                  </a:moveTo>
                  <a:cubicBezTo>
                    <a:pt x="246" y="0"/>
                    <a:pt x="448" y="202"/>
                    <a:pt x="453" y="452"/>
                  </a:cubicBezTo>
                  <a:lnTo>
                    <a:pt x="453" y="2719"/>
                  </a:lnTo>
                  <a:cubicBezTo>
                    <a:pt x="453" y="2839"/>
                    <a:pt x="554" y="2945"/>
                    <a:pt x="679" y="2945"/>
                  </a:cubicBezTo>
                  <a:lnTo>
                    <a:pt x="1132" y="2945"/>
                  </a:lnTo>
                  <a:cubicBezTo>
                    <a:pt x="1006" y="2940"/>
                    <a:pt x="905" y="2839"/>
                    <a:pt x="905" y="2719"/>
                  </a:cubicBezTo>
                  <a:lnTo>
                    <a:pt x="905" y="452"/>
                  </a:lnTo>
                  <a:cubicBezTo>
                    <a:pt x="905" y="202"/>
                    <a:pt x="698" y="0"/>
                    <a:pt x="453" y="0"/>
                  </a:cubicBezTo>
                  <a:close/>
                </a:path>
              </a:pathLst>
            </a:custGeom>
            <a:solidFill>
              <a:srgbClr val="829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054;p87"/>
            <p:cNvSpPr/>
            <p:nvPr/>
          </p:nvSpPr>
          <p:spPr>
            <a:xfrm>
              <a:off x="5775393" y="1975038"/>
              <a:ext cx="379145" cy="379250"/>
            </a:xfrm>
            <a:custGeom>
              <a:avLst/>
              <a:gdLst/>
              <a:ahLst/>
              <a:cxnLst/>
              <a:rect l="l" t="t" r="r" b="b"/>
              <a:pathLst>
                <a:path w="14456" h="14460" extrusionOk="0">
                  <a:moveTo>
                    <a:pt x="3720" y="3821"/>
                  </a:moveTo>
                  <a:cubicBezTo>
                    <a:pt x="3794" y="3821"/>
                    <a:pt x="3868" y="3829"/>
                    <a:pt x="3942" y="3845"/>
                  </a:cubicBezTo>
                  <a:cubicBezTo>
                    <a:pt x="4774" y="4032"/>
                    <a:pt x="5039" y="5091"/>
                    <a:pt x="4384" y="5644"/>
                  </a:cubicBezTo>
                  <a:cubicBezTo>
                    <a:pt x="4182" y="5813"/>
                    <a:pt x="4072" y="6058"/>
                    <a:pt x="4072" y="6318"/>
                  </a:cubicBezTo>
                  <a:lnTo>
                    <a:pt x="4072" y="6780"/>
                  </a:lnTo>
                  <a:cubicBezTo>
                    <a:pt x="4072" y="7146"/>
                    <a:pt x="4370" y="7439"/>
                    <a:pt x="4731" y="7439"/>
                  </a:cubicBezTo>
                  <a:lnTo>
                    <a:pt x="7012" y="7439"/>
                  </a:lnTo>
                  <a:lnTo>
                    <a:pt x="7012" y="9720"/>
                  </a:lnTo>
                  <a:cubicBezTo>
                    <a:pt x="7012" y="9850"/>
                    <a:pt x="6901" y="9961"/>
                    <a:pt x="6771" y="9961"/>
                  </a:cubicBezTo>
                  <a:lnTo>
                    <a:pt x="6309" y="9961"/>
                  </a:lnTo>
                  <a:cubicBezTo>
                    <a:pt x="6174" y="9961"/>
                    <a:pt x="6044" y="9903"/>
                    <a:pt x="5958" y="9797"/>
                  </a:cubicBezTo>
                  <a:cubicBezTo>
                    <a:pt x="5660" y="9442"/>
                    <a:pt x="5254" y="9278"/>
                    <a:pt x="4853" y="9278"/>
                  </a:cubicBezTo>
                  <a:cubicBezTo>
                    <a:pt x="4212" y="9278"/>
                    <a:pt x="3582" y="9697"/>
                    <a:pt x="3422" y="10422"/>
                  </a:cubicBezTo>
                  <a:cubicBezTo>
                    <a:pt x="3278" y="11082"/>
                    <a:pt x="3605" y="11751"/>
                    <a:pt x="4211" y="12044"/>
                  </a:cubicBezTo>
                  <a:cubicBezTo>
                    <a:pt x="4413" y="12143"/>
                    <a:pt x="4630" y="12190"/>
                    <a:pt x="4845" y="12190"/>
                  </a:cubicBezTo>
                  <a:cubicBezTo>
                    <a:pt x="5268" y="12190"/>
                    <a:pt x="5683" y="12005"/>
                    <a:pt x="5967" y="11664"/>
                  </a:cubicBezTo>
                  <a:cubicBezTo>
                    <a:pt x="6055" y="11567"/>
                    <a:pt x="6173" y="11514"/>
                    <a:pt x="6302" y="11514"/>
                  </a:cubicBezTo>
                  <a:cubicBezTo>
                    <a:pt x="6307" y="11514"/>
                    <a:pt x="6313" y="11515"/>
                    <a:pt x="6319" y="11515"/>
                  </a:cubicBezTo>
                  <a:lnTo>
                    <a:pt x="6771" y="11515"/>
                  </a:lnTo>
                  <a:cubicBezTo>
                    <a:pt x="6901" y="11515"/>
                    <a:pt x="7012" y="11621"/>
                    <a:pt x="7012" y="11755"/>
                  </a:cubicBezTo>
                  <a:lnTo>
                    <a:pt x="7012" y="14031"/>
                  </a:lnTo>
                  <a:lnTo>
                    <a:pt x="1112" y="14031"/>
                  </a:lnTo>
                  <a:cubicBezTo>
                    <a:pt x="732" y="14031"/>
                    <a:pt x="424" y="13723"/>
                    <a:pt x="419" y="13338"/>
                  </a:cubicBezTo>
                  <a:lnTo>
                    <a:pt x="419" y="7444"/>
                  </a:lnTo>
                  <a:lnTo>
                    <a:pt x="2700" y="7444"/>
                  </a:lnTo>
                  <a:cubicBezTo>
                    <a:pt x="3066" y="7439"/>
                    <a:pt x="3359" y="7146"/>
                    <a:pt x="3359" y="6780"/>
                  </a:cubicBezTo>
                  <a:lnTo>
                    <a:pt x="3359" y="6328"/>
                  </a:lnTo>
                  <a:cubicBezTo>
                    <a:pt x="3364" y="6068"/>
                    <a:pt x="3258" y="5822"/>
                    <a:pt x="3061" y="5654"/>
                  </a:cubicBezTo>
                  <a:cubicBezTo>
                    <a:pt x="2556" y="5235"/>
                    <a:pt x="2556" y="4466"/>
                    <a:pt x="3066" y="4052"/>
                  </a:cubicBezTo>
                  <a:cubicBezTo>
                    <a:pt x="3253" y="3901"/>
                    <a:pt x="3485" y="3821"/>
                    <a:pt x="3720" y="3821"/>
                  </a:cubicBezTo>
                  <a:close/>
                  <a:moveTo>
                    <a:pt x="13334" y="424"/>
                  </a:moveTo>
                  <a:cubicBezTo>
                    <a:pt x="13719" y="424"/>
                    <a:pt x="14027" y="736"/>
                    <a:pt x="14027" y="1121"/>
                  </a:cubicBezTo>
                  <a:lnTo>
                    <a:pt x="14027" y="7021"/>
                  </a:lnTo>
                  <a:lnTo>
                    <a:pt x="13786" y="7021"/>
                  </a:lnTo>
                  <a:cubicBezTo>
                    <a:pt x="13536" y="7045"/>
                    <a:pt x="13536" y="7410"/>
                    <a:pt x="13786" y="7439"/>
                  </a:cubicBezTo>
                  <a:lnTo>
                    <a:pt x="14027" y="7439"/>
                  </a:lnTo>
                  <a:lnTo>
                    <a:pt x="14027" y="13338"/>
                  </a:lnTo>
                  <a:cubicBezTo>
                    <a:pt x="14027" y="13723"/>
                    <a:pt x="13719" y="14031"/>
                    <a:pt x="13339" y="14036"/>
                  </a:cubicBezTo>
                  <a:lnTo>
                    <a:pt x="7440" y="14036"/>
                  </a:lnTo>
                  <a:lnTo>
                    <a:pt x="7440" y="11755"/>
                  </a:lnTo>
                  <a:cubicBezTo>
                    <a:pt x="7435" y="11390"/>
                    <a:pt x="7141" y="11096"/>
                    <a:pt x="6776" y="11096"/>
                  </a:cubicBezTo>
                  <a:lnTo>
                    <a:pt x="6323" y="11096"/>
                  </a:lnTo>
                  <a:cubicBezTo>
                    <a:pt x="6318" y="11096"/>
                    <a:pt x="6312" y="11096"/>
                    <a:pt x="6306" y="11096"/>
                  </a:cubicBezTo>
                  <a:cubicBezTo>
                    <a:pt x="6053" y="11096"/>
                    <a:pt x="5815" y="11201"/>
                    <a:pt x="5650" y="11394"/>
                  </a:cubicBezTo>
                  <a:cubicBezTo>
                    <a:pt x="5441" y="11646"/>
                    <a:pt x="5146" y="11771"/>
                    <a:pt x="4851" y="11771"/>
                  </a:cubicBezTo>
                  <a:cubicBezTo>
                    <a:pt x="4553" y="11771"/>
                    <a:pt x="4255" y="11643"/>
                    <a:pt x="4047" y="11390"/>
                  </a:cubicBezTo>
                  <a:cubicBezTo>
                    <a:pt x="3850" y="11144"/>
                    <a:pt x="3773" y="10822"/>
                    <a:pt x="3841" y="10514"/>
                  </a:cubicBezTo>
                  <a:cubicBezTo>
                    <a:pt x="3956" y="10002"/>
                    <a:pt x="4400" y="9705"/>
                    <a:pt x="4854" y="9705"/>
                  </a:cubicBezTo>
                  <a:cubicBezTo>
                    <a:pt x="5139" y="9705"/>
                    <a:pt x="5427" y="9822"/>
                    <a:pt x="5640" y="10076"/>
                  </a:cubicBezTo>
                  <a:cubicBezTo>
                    <a:pt x="5809" y="10273"/>
                    <a:pt x="6054" y="10384"/>
                    <a:pt x="6314" y="10384"/>
                  </a:cubicBezTo>
                  <a:lnTo>
                    <a:pt x="6776" y="10384"/>
                  </a:lnTo>
                  <a:cubicBezTo>
                    <a:pt x="7141" y="10384"/>
                    <a:pt x="7435" y="10086"/>
                    <a:pt x="7435" y="9725"/>
                  </a:cubicBezTo>
                  <a:lnTo>
                    <a:pt x="7435" y="7444"/>
                  </a:lnTo>
                  <a:lnTo>
                    <a:pt x="9716" y="7444"/>
                  </a:lnTo>
                  <a:cubicBezTo>
                    <a:pt x="9846" y="7444"/>
                    <a:pt x="9956" y="7550"/>
                    <a:pt x="9956" y="7685"/>
                  </a:cubicBezTo>
                  <a:lnTo>
                    <a:pt x="9956" y="8142"/>
                  </a:lnTo>
                  <a:cubicBezTo>
                    <a:pt x="9956" y="8276"/>
                    <a:pt x="9899" y="8406"/>
                    <a:pt x="9793" y="8493"/>
                  </a:cubicBezTo>
                  <a:cubicBezTo>
                    <a:pt x="8869" y="9272"/>
                    <a:pt x="9239" y="10774"/>
                    <a:pt x="10423" y="11029"/>
                  </a:cubicBezTo>
                  <a:cubicBezTo>
                    <a:pt x="10524" y="11053"/>
                    <a:pt x="10625" y="11062"/>
                    <a:pt x="10731" y="11062"/>
                  </a:cubicBezTo>
                  <a:cubicBezTo>
                    <a:pt x="11347" y="11062"/>
                    <a:pt x="11895" y="10677"/>
                    <a:pt x="12107" y="10100"/>
                  </a:cubicBezTo>
                  <a:cubicBezTo>
                    <a:pt x="12314" y="9518"/>
                    <a:pt x="12136" y="8873"/>
                    <a:pt x="11660" y="8483"/>
                  </a:cubicBezTo>
                  <a:cubicBezTo>
                    <a:pt x="11563" y="8392"/>
                    <a:pt x="11506" y="8267"/>
                    <a:pt x="11510" y="8132"/>
                  </a:cubicBezTo>
                  <a:lnTo>
                    <a:pt x="11510" y="7680"/>
                  </a:lnTo>
                  <a:cubicBezTo>
                    <a:pt x="11510" y="7550"/>
                    <a:pt x="11621" y="7439"/>
                    <a:pt x="11751" y="7439"/>
                  </a:cubicBezTo>
                  <a:lnTo>
                    <a:pt x="12887" y="7439"/>
                  </a:lnTo>
                  <a:cubicBezTo>
                    <a:pt x="13137" y="7415"/>
                    <a:pt x="13137" y="7045"/>
                    <a:pt x="12887" y="7021"/>
                  </a:cubicBezTo>
                  <a:lnTo>
                    <a:pt x="11756" y="7021"/>
                  </a:lnTo>
                  <a:cubicBezTo>
                    <a:pt x="11390" y="7021"/>
                    <a:pt x="11092" y="7314"/>
                    <a:pt x="11092" y="7680"/>
                  </a:cubicBezTo>
                  <a:lnTo>
                    <a:pt x="11092" y="8132"/>
                  </a:lnTo>
                  <a:cubicBezTo>
                    <a:pt x="11087" y="8392"/>
                    <a:pt x="11198" y="8637"/>
                    <a:pt x="11395" y="8811"/>
                  </a:cubicBezTo>
                  <a:cubicBezTo>
                    <a:pt x="11895" y="9224"/>
                    <a:pt x="11895" y="9994"/>
                    <a:pt x="11385" y="10408"/>
                  </a:cubicBezTo>
                  <a:cubicBezTo>
                    <a:pt x="11198" y="10558"/>
                    <a:pt x="10967" y="10639"/>
                    <a:pt x="10731" y="10639"/>
                  </a:cubicBezTo>
                  <a:cubicBezTo>
                    <a:pt x="10657" y="10639"/>
                    <a:pt x="10583" y="10631"/>
                    <a:pt x="10510" y="10615"/>
                  </a:cubicBezTo>
                  <a:cubicBezTo>
                    <a:pt x="9677" y="10427"/>
                    <a:pt x="9417" y="9369"/>
                    <a:pt x="10072" y="8815"/>
                  </a:cubicBezTo>
                  <a:cubicBezTo>
                    <a:pt x="10269" y="8647"/>
                    <a:pt x="10385" y="8402"/>
                    <a:pt x="10380" y="8142"/>
                  </a:cubicBezTo>
                  <a:lnTo>
                    <a:pt x="10380" y="7680"/>
                  </a:lnTo>
                  <a:cubicBezTo>
                    <a:pt x="10380" y="7314"/>
                    <a:pt x="10086" y="7021"/>
                    <a:pt x="9721" y="7021"/>
                  </a:cubicBezTo>
                  <a:lnTo>
                    <a:pt x="7445" y="7021"/>
                  </a:lnTo>
                  <a:lnTo>
                    <a:pt x="7445" y="4740"/>
                  </a:lnTo>
                  <a:cubicBezTo>
                    <a:pt x="7445" y="4605"/>
                    <a:pt x="7550" y="4499"/>
                    <a:pt x="7685" y="4499"/>
                  </a:cubicBezTo>
                  <a:lnTo>
                    <a:pt x="8142" y="4499"/>
                  </a:lnTo>
                  <a:cubicBezTo>
                    <a:pt x="8277" y="4499"/>
                    <a:pt x="8407" y="4557"/>
                    <a:pt x="8494" y="4658"/>
                  </a:cubicBezTo>
                  <a:cubicBezTo>
                    <a:pt x="8794" y="5016"/>
                    <a:pt x="9201" y="5181"/>
                    <a:pt x="9603" y="5181"/>
                  </a:cubicBezTo>
                  <a:cubicBezTo>
                    <a:pt x="10245" y="5181"/>
                    <a:pt x="10873" y="4760"/>
                    <a:pt x="11029" y="4032"/>
                  </a:cubicBezTo>
                  <a:cubicBezTo>
                    <a:pt x="11174" y="3378"/>
                    <a:pt x="10846" y="2704"/>
                    <a:pt x="10245" y="2411"/>
                  </a:cubicBezTo>
                  <a:cubicBezTo>
                    <a:pt x="10041" y="2312"/>
                    <a:pt x="9824" y="2265"/>
                    <a:pt x="9609" y="2265"/>
                  </a:cubicBezTo>
                  <a:cubicBezTo>
                    <a:pt x="9184" y="2265"/>
                    <a:pt x="8768" y="2451"/>
                    <a:pt x="8484" y="2796"/>
                  </a:cubicBezTo>
                  <a:cubicBezTo>
                    <a:pt x="8401" y="2893"/>
                    <a:pt x="8278" y="2945"/>
                    <a:pt x="8154" y="2945"/>
                  </a:cubicBezTo>
                  <a:cubicBezTo>
                    <a:pt x="8148" y="2945"/>
                    <a:pt x="8143" y="2945"/>
                    <a:pt x="8137" y="2945"/>
                  </a:cubicBezTo>
                  <a:lnTo>
                    <a:pt x="7680" y="2945"/>
                  </a:lnTo>
                  <a:cubicBezTo>
                    <a:pt x="7550" y="2945"/>
                    <a:pt x="7440" y="2834"/>
                    <a:pt x="7440" y="2704"/>
                  </a:cubicBezTo>
                  <a:lnTo>
                    <a:pt x="7440" y="1574"/>
                  </a:lnTo>
                  <a:cubicBezTo>
                    <a:pt x="7457" y="1417"/>
                    <a:pt x="7344" y="1339"/>
                    <a:pt x="7230" y="1339"/>
                  </a:cubicBezTo>
                  <a:cubicBezTo>
                    <a:pt x="7117" y="1339"/>
                    <a:pt x="7004" y="1417"/>
                    <a:pt x="7021" y="1574"/>
                  </a:cubicBezTo>
                  <a:lnTo>
                    <a:pt x="7021" y="2704"/>
                  </a:lnTo>
                  <a:cubicBezTo>
                    <a:pt x="7021" y="3070"/>
                    <a:pt x="7319" y="3364"/>
                    <a:pt x="7680" y="3364"/>
                  </a:cubicBezTo>
                  <a:lnTo>
                    <a:pt x="8137" y="3364"/>
                  </a:lnTo>
                  <a:cubicBezTo>
                    <a:pt x="8143" y="3364"/>
                    <a:pt x="8149" y="3364"/>
                    <a:pt x="8154" y="3364"/>
                  </a:cubicBezTo>
                  <a:cubicBezTo>
                    <a:pt x="8403" y="3364"/>
                    <a:pt x="8646" y="3258"/>
                    <a:pt x="8811" y="3065"/>
                  </a:cubicBezTo>
                  <a:cubicBezTo>
                    <a:pt x="9018" y="2813"/>
                    <a:pt x="9314" y="2687"/>
                    <a:pt x="9610" y="2687"/>
                  </a:cubicBezTo>
                  <a:cubicBezTo>
                    <a:pt x="9907" y="2687"/>
                    <a:pt x="10204" y="2815"/>
                    <a:pt x="10409" y="3070"/>
                  </a:cubicBezTo>
                  <a:cubicBezTo>
                    <a:pt x="10606" y="3316"/>
                    <a:pt x="10683" y="3638"/>
                    <a:pt x="10616" y="3946"/>
                  </a:cubicBezTo>
                  <a:cubicBezTo>
                    <a:pt x="10503" y="4458"/>
                    <a:pt x="10058" y="4755"/>
                    <a:pt x="9603" y="4755"/>
                  </a:cubicBezTo>
                  <a:cubicBezTo>
                    <a:pt x="9318" y="4755"/>
                    <a:pt x="9029" y="4638"/>
                    <a:pt x="8816" y="4384"/>
                  </a:cubicBezTo>
                  <a:cubicBezTo>
                    <a:pt x="8652" y="4186"/>
                    <a:pt x="8402" y="4076"/>
                    <a:pt x="8142" y="4076"/>
                  </a:cubicBezTo>
                  <a:lnTo>
                    <a:pt x="7685" y="4076"/>
                  </a:lnTo>
                  <a:cubicBezTo>
                    <a:pt x="7319" y="4076"/>
                    <a:pt x="7021" y="4374"/>
                    <a:pt x="7021" y="4735"/>
                  </a:cubicBezTo>
                  <a:lnTo>
                    <a:pt x="7021" y="7016"/>
                  </a:lnTo>
                  <a:lnTo>
                    <a:pt x="4745" y="7016"/>
                  </a:lnTo>
                  <a:cubicBezTo>
                    <a:pt x="4610" y="7016"/>
                    <a:pt x="4505" y="6905"/>
                    <a:pt x="4505" y="6775"/>
                  </a:cubicBezTo>
                  <a:lnTo>
                    <a:pt x="4505" y="6318"/>
                  </a:lnTo>
                  <a:cubicBezTo>
                    <a:pt x="4500" y="6179"/>
                    <a:pt x="4562" y="6053"/>
                    <a:pt x="4663" y="5967"/>
                  </a:cubicBezTo>
                  <a:cubicBezTo>
                    <a:pt x="5587" y="5182"/>
                    <a:pt x="5212" y="3681"/>
                    <a:pt x="4028" y="3431"/>
                  </a:cubicBezTo>
                  <a:cubicBezTo>
                    <a:pt x="3921" y="3407"/>
                    <a:pt x="3814" y="3396"/>
                    <a:pt x="3710" y="3396"/>
                  </a:cubicBezTo>
                  <a:cubicBezTo>
                    <a:pt x="2929" y="3396"/>
                    <a:pt x="2262" y="4032"/>
                    <a:pt x="2262" y="4855"/>
                  </a:cubicBezTo>
                  <a:cubicBezTo>
                    <a:pt x="2262" y="5288"/>
                    <a:pt x="2455" y="5702"/>
                    <a:pt x="2792" y="5976"/>
                  </a:cubicBezTo>
                  <a:cubicBezTo>
                    <a:pt x="2893" y="6063"/>
                    <a:pt x="2946" y="6193"/>
                    <a:pt x="2941" y="6323"/>
                  </a:cubicBezTo>
                  <a:lnTo>
                    <a:pt x="2941" y="6780"/>
                  </a:lnTo>
                  <a:cubicBezTo>
                    <a:pt x="2941" y="6910"/>
                    <a:pt x="2830" y="7021"/>
                    <a:pt x="2700" y="7021"/>
                  </a:cubicBezTo>
                  <a:lnTo>
                    <a:pt x="424" y="7021"/>
                  </a:lnTo>
                  <a:lnTo>
                    <a:pt x="424" y="1121"/>
                  </a:lnTo>
                  <a:cubicBezTo>
                    <a:pt x="424" y="736"/>
                    <a:pt x="732" y="424"/>
                    <a:pt x="1117" y="424"/>
                  </a:cubicBezTo>
                  <a:lnTo>
                    <a:pt x="7016" y="424"/>
                  </a:lnTo>
                  <a:lnTo>
                    <a:pt x="7016" y="664"/>
                  </a:lnTo>
                  <a:cubicBezTo>
                    <a:pt x="7028" y="792"/>
                    <a:pt x="7127" y="856"/>
                    <a:pt x="7226" y="856"/>
                  </a:cubicBezTo>
                  <a:cubicBezTo>
                    <a:pt x="7324" y="856"/>
                    <a:pt x="7423" y="792"/>
                    <a:pt x="7435" y="664"/>
                  </a:cubicBezTo>
                  <a:lnTo>
                    <a:pt x="7435" y="424"/>
                  </a:lnTo>
                  <a:close/>
                  <a:moveTo>
                    <a:pt x="1117" y="0"/>
                  </a:moveTo>
                  <a:cubicBezTo>
                    <a:pt x="496" y="0"/>
                    <a:pt x="1" y="501"/>
                    <a:pt x="1" y="1117"/>
                  </a:cubicBezTo>
                  <a:lnTo>
                    <a:pt x="1" y="13338"/>
                  </a:lnTo>
                  <a:cubicBezTo>
                    <a:pt x="1" y="13959"/>
                    <a:pt x="496" y="14455"/>
                    <a:pt x="1117" y="14460"/>
                  </a:cubicBezTo>
                  <a:lnTo>
                    <a:pt x="13339" y="14460"/>
                  </a:lnTo>
                  <a:cubicBezTo>
                    <a:pt x="13955" y="14455"/>
                    <a:pt x="14455" y="13959"/>
                    <a:pt x="14455" y="13338"/>
                  </a:cubicBezTo>
                  <a:lnTo>
                    <a:pt x="14455" y="1121"/>
                  </a:lnTo>
                  <a:cubicBezTo>
                    <a:pt x="14455" y="501"/>
                    <a:pt x="13955" y="0"/>
                    <a:pt x="13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9975;p87"/>
          <p:cNvGrpSpPr/>
          <p:nvPr/>
        </p:nvGrpSpPr>
        <p:grpSpPr>
          <a:xfrm>
            <a:off x="720508" y="3694644"/>
            <a:ext cx="1126639" cy="799951"/>
            <a:chOff x="2612199" y="3824733"/>
            <a:chExt cx="449041" cy="351108"/>
          </a:xfrm>
        </p:grpSpPr>
        <p:sp>
          <p:nvSpPr>
            <p:cNvPr id="64" name="Google Shape;9976;p87"/>
            <p:cNvSpPr/>
            <p:nvPr/>
          </p:nvSpPr>
          <p:spPr>
            <a:xfrm>
              <a:off x="2689176" y="3839000"/>
              <a:ext cx="357927" cy="21848"/>
            </a:xfrm>
            <a:custGeom>
              <a:avLst/>
              <a:gdLst/>
              <a:ahLst/>
              <a:cxnLst/>
              <a:rect l="l" t="t" r="r" b="b"/>
              <a:pathLst>
                <a:path w="13647" h="833" extrusionOk="0">
                  <a:moveTo>
                    <a:pt x="1" y="0"/>
                  </a:moveTo>
                  <a:lnTo>
                    <a:pt x="1" y="833"/>
                  </a:lnTo>
                  <a:lnTo>
                    <a:pt x="13647" y="833"/>
                  </a:lnTo>
                  <a:lnTo>
                    <a:pt x="13647" y="0"/>
                  </a:lnTo>
                  <a:close/>
                </a:path>
              </a:pathLst>
            </a:custGeom>
            <a:solidFill>
              <a:srgbClr val="677A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977;p87"/>
            <p:cNvSpPr/>
            <p:nvPr/>
          </p:nvSpPr>
          <p:spPr>
            <a:xfrm>
              <a:off x="2792172" y="4086352"/>
              <a:ext cx="254800" cy="21480"/>
            </a:xfrm>
            <a:custGeom>
              <a:avLst/>
              <a:gdLst/>
              <a:ahLst/>
              <a:cxnLst/>
              <a:rect l="l" t="t" r="r" b="b"/>
              <a:pathLst>
                <a:path w="9715" h="819" extrusionOk="0">
                  <a:moveTo>
                    <a:pt x="9696" y="0"/>
                  </a:moveTo>
                  <a:cubicBezTo>
                    <a:pt x="9657" y="44"/>
                    <a:pt x="9604" y="73"/>
                    <a:pt x="9542" y="77"/>
                  </a:cubicBezTo>
                  <a:lnTo>
                    <a:pt x="72" y="77"/>
                  </a:lnTo>
                  <a:lnTo>
                    <a:pt x="72" y="539"/>
                  </a:lnTo>
                  <a:cubicBezTo>
                    <a:pt x="72" y="640"/>
                    <a:pt x="48" y="732"/>
                    <a:pt x="0" y="818"/>
                  </a:cubicBezTo>
                  <a:lnTo>
                    <a:pt x="9715" y="818"/>
                  </a:lnTo>
                  <a:lnTo>
                    <a:pt x="9715" y="0"/>
                  </a:lnTo>
                  <a:close/>
                </a:path>
              </a:pathLst>
            </a:custGeom>
            <a:solidFill>
              <a:srgbClr val="677A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978;p87"/>
            <p:cNvSpPr/>
            <p:nvPr/>
          </p:nvSpPr>
          <p:spPr>
            <a:xfrm>
              <a:off x="2821311" y="3978583"/>
              <a:ext cx="28431" cy="66644"/>
            </a:xfrm>
            <a:custGeom>
              <a:avLst/>
              <a:gdLst/>
              <a:ahLst/>
              <a:cxnLst/>
              <a:rect l="l" t="t" r="r" b="b"/>
              <a:pathLst>
                <a:path w="1084" h="2541" extrusionOk="0">
                  <a:moveTo>
                    <a:pt x="1" y="0"/>
                  </a:moveTo>
                  <a:lnTo>
                    <a:pt x="1" y="2541"/>
                  </a:lnTo>
                  <a:lnTo>
                    <a:pt x="1083" y="2541"/>
                  </a:lnTo>
                  <a:lnTo>
                    <a:pt x="1083" y="0"/>
                  </a:lnTo>
                  <a:close/>
                </a:path>
              </a:pathLst>
            </a:custGeom>
            <a:solidFill>
              <a:srgbClr val="A6B4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979;p87"/>
            <p:cNvSpPr/>
            <p:nvPr/>
          </p:nvSpPr>
          <p:spPr>
            <a:xfrm>
              <a:off x="2872166" y="3946402"/>
              <a:ext cx="28562" cy="96439"/>
            </a:xfrm>
            <a:custGeom>
              <a:avLst/>
              <a:gdLst/>
              <a:ahLst/>
              <a:cxnLst/>
              <a:rect l="l" t="t" r="r" b="b"/>
              <a:pathLst>
                <a:path w="1089" h="3677" extrusionOk="0">
                  <a:moveTo>
                    <a:pt x="1" y="0"/>
                  </a:moveTo>
                  <a:lnTo>
                    <a:pt x="1" y="3676"/>
                  </a:lnTo>
                  <a:lnTo>
                    <a:pt x="1088" y="3676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AAB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980;p87"/>
            <p:cNvSpPr/>
            <p:nvPr/>
          </p:nvSpPr>
          <p:spPr>
            <a:xfrm>
              <a:off x="2923152" y="3964315"/>
              <a:ext cx="27041" cy="78525"/>
            </a:xfrm>
            <a:custGeom>
              <a:avLst/>
              <a:gdLst/>
              <a:ahLst/>
              <a:cxnLst/>
              <a:rect l="l" t="t" r="r" b="b"/>
              <a:pathLst>
                <a:path w="1031" h="2994" extrusionOk="0">
                  <a:moveTo>
                    <a:pt x="1" y="1"/>
                  </a:moveTo>
                  <a:lnTo>
                    <a:pt x="1" y="2993"/>
                  </a:lnTo>
                  <a:lnTo>
                    <a:pt x="1030" y="2993"/>
                  </a:lnTo>
                  <a:lnTo>
                    <a:pt x="1030" y="1"/>
                  </a:lnTo>
                  <a:close/>
                </a:path>
              </a:pathLst>
            </a:custGeom>
            <a:solidFill>
              <a:srgbClr val="C1C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981;p87"/>
            <p:cNvSpPr/>
            <p:nvPr/>
          </p:nvSpPr>
          <p:spPr>
            <a:xfrm>
              <a:off x="2974138" y="3905749"/>
              <a:ext cx="28431" cy="137091"/>
            </a:xfrm>
            <a:custGeom>
              <a:avLst/>
              <a:gdLst/>
              <a:ahLst/>
              <a:cxnLst/>
              <a:rect l="l" t="t" r="r" b="b"/>
              <a:pathLst>
                <a:path w="1084" h="5227" extrusionOk="0">
                  <a:moveTo>
                    <a:pt x="1" y="1"/>
                  </a:moveTo>
                  <a:lnTo>
                    <a:pt x="1" y="5226"/>
                  </a:lnTo>
                  <a:lnTo>
                    <a:pt x="1083" y="5226"/>
                  </a:lnTo>
                  <a:lnTo>
                    <a:pt x="1083" y="1"/>
                  </a:lnTo>
                  <a:close/>
                </a:path>
              </a:pathLst>
            </a:custGeom>
            <a:solidFill>
              <a:srgbClr val="DEE6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982;p87"/>
            <p:cNvSpPr/>
            <p:nvPr/>
          </p:nvSpPr>
          <p:spPr>
            <a:xfrm>
              <a:off x="2700926" y="3867510"/>
              <a:ext cx="334453" cy="208902"/>
            </a:xfrm>
            <a:custGeom>
              <a:avLst/>
              <a:gdLst/>
              <a:ahLst/>
              <a:cxnLst/>
              <a:rect l="l" t="t" r="r" b="b"/>
              <a:pathLst>
                <a:path w="12752" h="7965" extrusionOk="0">
                  <a:moveTo>
                    <a:pt x="2565" y="1598"/>
                  </a:moveTo>
                  <a:cubicBezTo>
                    <a:pt x="2926" y="1598"/>
                    <a:pt x="2926" y="2137"/>
                    <a:pt x="2565" y="2137"/>
                  </a:cubicBezTo>
                  <a:lnTo>
                    <a:pt x="1126" y="2137"/>
                  </a:lnTo>
                  <a:cubicBezTo>
                    <a:pt x="765" y="2137"/>
                    <a:pt x="765" y="1598"/>
                    <a:pt x="1126" y="1598"/>
                  </a:cubicBezTo>
                  <a:close/>
                  <a:moveTo>
                    <a:pt x="3349" y="2450"/>
                  </a:moveTo>
                  <a:cubicBezTo>
                    <a:pt x="3710" y="2450"/>
                    <a:pt x="3710" y="2994"/>
                    <a:pt x="3349" y="2994"/>
                  </a:cubicBezTo>
                  <a:lnTo>
                    <a:pt x="1126" y="2994"/>
                  </a:lnTo>
                  <a:cubicBezTo>
                    <a:pt x="765" y="2994"/>
                    <a:pt x="765" y="2450"/>
                    <a:pt x="1126" y="2450"/>
                  </a:cubicBezTo>
                  <a:close/>
                  <a:moveTo>
                    <a:pt x="3349" y="3302"/>
                  </a:moveTo>
                  <a:cubicBezTo>
                    <a:pt x="3710" y="3302"/>
                    <a:pt x="3710" y="3845"/>
                    <a:pt x="3349" y="3845"/>
                  </a:cubicBezTo>
                  <a:lnTo>
                    <a:pt x="1126" y="3845"/>
                  </a:lnTo>
                  <a:cubicBezTo>
                    <a:pt x="765" y="3845"/>
                    <a:pt x="765" y="3302"/>
                    <a:pt x="1126" y="3302"/>
                  </a:cubicBezTo>
                  <a:close/>
                  <a:moveTo>
                    <a:pt x="3349" y="4158"/>
                  </a:moveTo>
                  <a:cubicBezTo>
                    <a:pt x="3710" y="4158"/>
                    <a:pt x="3710" y="4697"/>
                    <a:pt x="3349" y="4697"/>
                  </a:cubicBezTo>
                  <a:lnTo>
                    <a:pt x="1126" y="4697"/>
                  </a:lnTo>
                  <a:cubicBezTo>
                    <a:pt x="765" y="4697"/>
                    <a:pt x="765" y="4158"/>
                    <a:pt x="1126" y="4158"/>
                  </a:cubicBezTo>
                  <a:close/>
                  <a:moveTo>
                    <a:pt x="7617" y="2469"/>
                  </a:moveTo>
                  <a:cubicBezTo>
                    <a:pt x="7766" y="2469"/>
                    <a:pt x="7887" y="2590"/>
                    <a:pt x="7887" y="2739"/>
                  </a:cubicBezTo>
                  <a:lnTo>
                    <a:pt x="7887" y="6954"/>
                  </a:lnTo>
                  <a:cubicBezTo>
                    <a:pt x="7887" y="7100"/>
                    <a:pt x="7771" y="7223"/>
                    <a:pt x="7626" y="7223"/>
                  </a:cubicBezTo>
                  <a:cubicBezTo>
                    <a:pt x="7623" y="7223"/>
                    <a:pt x="7620" y="7223"/>
                    <a:pt x="7617" y="7223"/>
                  </a:cubicBezTo>
                  <a:lnTo>
                    <a:pt x="6530" y="7223"/>
                  </a:lnTo>
                  <a:cubicBezTo>
                    <a:pt x="6527" y="7223"/>
                    <a:pt x="6524" y="7223"/>
                    <a:pt x="6521" y="7223"/>
                  </a:cubicBezTo>
                  <a:cubicBezTo>
                    <a:pt x="6376" y="7223"/>
                    <a:pt x="6260" y="7100"/>
                    <a:pt x="6260" y="6954"/>
                  </a:cubicBezTo>
                  <a:lnTo>
                    <a:pt x="6260" y="2739"/>
                  </a:lnTo>
                  <a:cubicBezTo>
                    <a:pt x="6260" y="2590"/>
                    <a:pt x="6381" y="2469"/>
                    <a:pt x="6530" y="2469"/>
                  </a:cubicBezTo>
                  <a:close/>
                  <a:moveTo>
                    <a:pt x="5678" y="3783"/>
                  </a:moveTo>
                  <a:cubicBezTo>
                    <a:pt x="5827" y="3783"/>
                    <a:pt x="5948" y="3903"/>
                    <a:pt x="5948" y="4057"/>
                  </a:cubicBezTo>
                  <a:lnTo>
                    <a:pt x="5948" y="6954"/>
                  </a:lnTo>
                  <a:cubicBezTo>
                    <a:pt x="5948" y="7103"/>
                    <a:pt x="5827" y="7228"/>
                    <a:pt x="5678" y="7228"/>
                  </a:cubicBezTo>
                  <a:lnTo>
                    <a:pt x="4591" y="7228"/>
                  </a:lnTo>
                  <a:cubicBezTo>
                    <a:pt x="4441" y="7228"/>
                    <a:pt x="4321" y="7103"/>
                    <a:pt x="4321" y="6954"/>
                  </a:cubicBezTo>
                  <a:lnTo>
                    <a:pt x="4321" y="4057"/>
                  </a:lnTo>
                  <a:lnTo>
                    <a:pt x="4316" y="4057"/>
                  </a:lnTo>
                  <a:cubicBezTo>
                    <a:pt x="4316" y="3903"/>
                    <a:pt x="4437" y="3783"/>
                    <a:pt x="4586" y="3783"/>
                  </a:cubicBezTo>
                  <a:close/>
                  <a:moveTo>
                    <a:pt x="9556" y="3153"/>
                  </a:moveTo>
                  <a:cubicBezTo>
                    <a:pt x="9705" y="3153"/>
                    <a:pt x="9831" y="3273"/>
                    <a:pt x="9831" y="3422"/>
                  </a:cubicBezTo>
                  <a:lnTo>
                    <a:pt x="9831" y="6954"/>
                  </a:lnTo>
                  <a:cubicBezTo>
                    <a:pt x="9831" y="7103"/>
                    <a:pt x="9705" y="7228"/>
                    <a:pt x="9556" y="7228"/>
                  </a:cubicBezTo>
                  <a:lnTo>
                    <a:pt x="8474" y="7228"/>
                  </a:lnTo>
                  <a:cubicBezTo>
                    <a:pt x="8325" y="7228"/>
                    <a:pt x="8199" y="7103"/>
                    <a:pt x="8204" y="6954"/>
                  </a:cubicBezTo>
                  <a:lnTo>
                    <a:pt x="8204" y="3422"/>
                  </a:lnTo>
                  <a:cubicBezTo>
                    <a:pt x="8199" y="3273"/>
                    <a:pt x="8325" y="3153"/>
                    <a:pt x="8474" y="3153"/>
                  </a:cubicBezTo>
                  <a:close/>
                  <a:moveTo>
                    <a:pt x="11500" y="915"/>
                  </a:moveTo>
                  <a:cubicBezTo>
                    <a:pt x="11649" y="915"/>
                    <a:pt x="11770" y="1035"/>
                    <a:pt x="11770" y="1189"/>
                  </a:cubicBezTo>
                  <a:lnTo>
                    <a:pt x="11770" y="6954"/>
                  </a:lnTo>
                  <a:cubicBezTo>
                    <a:pt x="11770" y="7103"/>
                    <a:pt x="11649" y="7228"/>
                    <a:pt x="11500" y="7228"/>
                  </a:cubicBezTo>
                  <a:lnTo>
                    <a:pt x="10418" y="7228"/>
                  </a:lnTo>
                  <a:cubicBezTo>
                    <a:pt x="10264" y="7228"/>
                    <a:pt x="10143" y="7103"/>
                    <a:pt x="10143" y="6954"/>
                  </a:cubicBezTo>
                  <a:lnTo>
                    <a:pt x="10143" y="1189"/>
                  </a:lnTo>
                  <a:cubicBezTo>
                    <a:pt x="10143" y="1035"/>
                    <a:pt x="10264" y="915"/>
                    <a:pt x="10413" y="915"/>
                  </a:cubicBezTo>
                  <a:close/>
                  <a:moveTo>
                    <a:pt x="0" y="1"/>
                  </a:moveTo>
                  <a:lnTo>
                    <a:pt x="0" y="4822"/>
                  </a:lnTo>
                  <a:lnTo>
                    <a:pt x="664" y="4822"/>
                  </a:lnTo>
                  <a:cubicBezTo>
                    <a:pt x="667" y="4822"/>
                    <a:pt x="670" y="4822"/>
                    <a:pt x="673" y="4822"/>
                  </a:cubicBezTo>
                  <a:cubicBezTo>
                    <a:pt x="823" y="4822"/>
                    <a:pt x="938" y="4945"/>
                    <a:pt x="938" y="5092"/>
                  </a:cubicBezTo>
                  <a:lnTo>
                    <a:pt x="938" y="5534"/>
                  </a:lnTo>
                  <a:cubicBezTo>
                    <a:pt x="1107" y="5587"/>
                    <a:pt x="1270" y="5655"/>
                    <a:pt x="1429" y="5736"/>
                  </a:cubicBezTo>
                  <a:lnTo>
                    <a:pt x="1742" y="5424"/>
                  </a:lnTo>
                  <a:cubicBezTo>
                    <a:pt x="1795" y="5371"/>
                    <a:pt x="1864" y="5344"/>
                    <a:pt x="1932" y="5344"/>
                  </a:cubicBezTo>
                  <a:cubicBezTo>
                    <a:pt x="2001" y="5344"/>
                    <a:pt x="2069" y="5371"/>
                    <a:pt x="2122" y="5424"/>
                  </a:cubicBezTo>
                  <a:lnTo>
                    <a:pt x="2945" y="6247"/>
                  </a:lnTo>
                  <a:cubicBezTo>
                    <a:pt x="3051" y="6352"/>
                    <a:pt x="3051" y="6526"/>
                    <a:pt x="2945" y="6631"/>
                  </a:cubicBezTo>
                  <a:lnTo>
                    <a:pt x="2632" y="6944"/>
                  </a:lnTo>
                  <a:cubicBezTo>
                    <a:pt x="2714" y="7098"/>
                    <a:pt x="2786" y="7267"/>
                    <a:pt x="2839" y="7435"/>
                  </a:cubicBezTo>
                  <a:lnTo>
                    <a:pt x="3282" y="7435"/>
                  </a:lnTo>
                  <a:cubicBezTo>
                    <a:pt x="3431" y="7435"/>
                    <a:pt x="3551" y="7555"/>
                    <a:pt x="3551" y="7704"/>
                  </a:cubicBezTo>
                  <a:lnTo>
                    <a:pt x="3551" y="7964"/>
                  </a:lnTo>
                  <a:lnTo>
                    <a:pt x="12751" y="7964"/>
                  </a:lnTo>
                  <a:lnTo>
                    <a:pt x="12751" y="1"/>
                  </a:ln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983;p87"/>
            <p:cNvSpPr/>
            <p:nvPr/>
          </p:nvSpPr>
          <p:spPr>
            <a:xfrm>
              <a:off x="2700926" y="3860822"/>
              <a:ext cx="334453" cy="133183"/>
            </a:xfrm>
            <a:custGeom>
              <a:avLst/>
              <a:gdLst/>
              <a:ahLst/>
              <a:cxnLst/>
              <a:rect l="l" t="t" r="r" b="b"/>
              <a:pathLst>
                <a:path w="12752" h="5078" extrusionOk="0">
                  <a:moveTo>
                    <a:pt x="0" y="1"/>
                  </a:moveTo>
                  <a:lnTo>
                    <a:pt x="0" y="5077"/>
                  </a:lnTo>
                  <a:lnTo>
                    <a:pt x="395" y="5077"/>
                  </a:lnTo>
                  <a:lnTo>
                    <a:pt x="395" y="617"/>
                  </a:lnTo>
                  <a:lnTo>
                    <a:pt x="12751" y="617"/>
                  </a:lnTo>
                  <a:lnTo>
                    <a:pt x="12751" y="1"/>
                  </a:lnTo>
                  <a:close/>
                </a:path>
              </a:pathLst>
            </a:custGeom>
            <a:solidFill>
              <a:srgbClr val="E8ED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984;p87"/>
            <p:cNvSpPr/>
            <p:nvPr/>
          </p:nvSpPr>
          <p:spPr>
            <a:xfrm>
              <a:off x="2792172" y="4091912"/>
              <a:ext cx="13271" cy="13009"/>
            </a:xfrm>
            <a:custGeom>
              <a:avLst/>
              <a:gdLst/>
              <a:ahLst/>
              <a:cxnLst/>
              <a:rect l="l" t="t" r="r" b="b"/>
              <a:pathLst>
                <a:path w="506" h="496" extrusionOk="0">
                  <a:moveTo>
                    <a:pt x="72" y="0"/>
                  </a:moveTo>
                  <a:lnTo>
                    <a:pt x="72" y="313"/>
                  </a:lnTo>
                  <a:cubicBezTo>
                    <a:pt x="72" y="380"/>
                    <a:pt x="43" y="448"/>
                    <a:pt x="0" y="496"/>
                  </a:cubicBezTo>
                  <a:lnTo>
                    <a:pt x="428" y="496"/>
                  </a:lnTo>
                  <a:cubicBezTo>
                    <a:pt x="476" y="448"/>
                    <a:pt x="505" y="380"/>
                    <a:pt x="505" y="313"/>
                  </a:cubicBezTo>
                  <a:lnTo>
                    <a:pt x="505" y="0"/>
                  </a:lnTo>
                  <a:close/>
                </a:path>
              </a:pathLst>
            </a:custGeom>
            <a:solidFill>
              <a:srgbClr val="5E7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985;p87"/>
            <p:cNvSpPr/>
            <p:nvPr/>
          </p:nvSpPr>
          <p:spPr>
            <a:xfrm>
              <a:off x="2626466" y="4008115"/>
              <a:ext cx="153352" cy="153483"/>
            </a:xfrm>
            <a:custGeom>
              <a:avLst/>
              <a:gdLst/>
              <a:ahLst/>
              <a:cxnLst/>
              <a:rect l="l" t="t" r="r" b="b"/>
              <a:pathLst>
                <a:path w="5847" h="5852" extrusionOk="0">
                  <a:moveTo>
                    <a:pt x="2955" y="1232"/>
                  </a:moveTo>
                  <a:cubicBezTo>
                    <a:pt x="3888" y="1232"/>
                    <a:pt x="4648" y="1992"/>
                    <a:pt x="4644" y="2926"/>
                  </a:cubicBezTo>
                  <a:cubicBezTo>
                    <a:pt x="4644" y="2959"/>
                    <a:pt x="4644" y="2993"/>
                    <a:pt x="4644" y="3022"/>
                  </a:cubicBezTo>
                  <a:lnTo>
                    <a:pt x="4644" y="3051"/>
                  </a:lnTo>
                  <a:cubicBezTo>
                    <a:pt x="4644" y="3075"/>
                    <a:pt x="4639" y="3099"/>
                    <a:pt x="4634" y="3118"/>
                  </a:cubicBezTo>
                  <a:cubicBezTo>
                    <a:pt x="4634" y="3133"/>
                    <a:pt x="4634" y="3142"/>
                    <a:pt x="4634" y="3152"/>
                  </a:cubicBezTo>
                  <a:cubicBezTo>
                    <a:pt x="4629" y="3176"/>
                    <a:pt x="4624" y="3195"/>
                    <a:pt x="4620" y="3219"/>
                  </a:cubicBezTo>
                  <a:cubicBezTo>
                    <a:pt x="4620" y="3229"/>
                    <a:pt x="4620" y="3238"/>
                    <a:pt x="4615" y="3248"/>
                  </a:cubicBezTo>
                  <a:cubicBezTo>
                    <a:pt x="4610" y="3272"/>
                    <a:pt x="4605" y="3296"/>
                    <a:pt x="4600" y="3325"/>
                  </a:cubicBezTo>
                  <a:lnTo>
                    <a:pt x="4595" y="3340"/>
                  </a:lnTo>
                  <a:cubicBezTo>
                    <a:pt x="4586" y="3373"/>
                    <a:pt x="4581" y="3402"/>
                    <a:pt x="4571" y="3431"/>
                  </a:cubicBezTo>
                  <a:cubicBezTo>
                    <a:pt x="4571" y="3441"/>
                    <a:pt x="4562" y="3450"/>
                    <a:pt x="4562" y="3460"/>
                  </a:cubicBezTo>
                  <a:cubicBezTo>
                    <a:pt x="4552" y="3479"/>
                    <a:pt x="4547" y="3498"/>
                    <a:pt x="4538" y="3522"/>
                  </a:cubicBezTo>
                  <a:cubicBezTo>
                    <a:pt x="4533" y="3542"/>
                    <a:pt x="4499" y="3546"/>
                    <a:pt x="4494" y="3561"/>
                  </a:cubicBezTo>
                  <a:cubicBezTo>
                    <a:pt x="4490" y="3575"/>
                    <a:pt x="4480" y="3590"/>
                    <a:pt x="4475" y="3604"/>
                  </a:cubicBezTo>
                  <a:cubicBezTo>
                    <a:pt x="4470" y="3619"/>
                    <a:pt x="4461" y="3633"/>
                    <a:pt x="4456" y="3652"/>
                  </a:cubicBezTo>
                  <a:lnTo>
                    <a:pt x="4442" y="3681"/>
                  </a:lnTo>
                  <a:cubicBezTo>
                    <a:pt x="4336" y="3893"/>
                    <a:pt x="4186" y="4081"/>
                    <a:pt x="4004" y="4230"/>
                  </a:cubicBezTo>
                  <a:cubicBezTo>
                    <a:pt x="3960" y="4263"/>
                    <a:pt x="3917" y="4297"/>
                    <a:pt x="3874" y="4331"/>
                  </a:cubicBezTo>
                  <a:cubicBezTo>
                    <a:pt x="3854" y="4340"/>
                    <a:pt x="3835" y="4355"/>
                    <a:pt x="3811" y="4369"/>
                  </a:cubicBezTo>
                  <a:lnTo>
                    <a:pt x="3792" y="4379"/>
                  </a:lnTo>
                  <a:lnTo>
                    <a:pt x="3744" y="4403"/>
                  </a:lnTo>
                  <a:lnTo>
                    <a:pt x="3725" y="4417"/>
                  </a:lnTo>
                  <a:lnTo>
                    <a:pt x="3662" y="4446"/>
                  </a:lnTo>
                  <a:lnTo>
                    <a:pt x="3657" y="4446"/>
                  </a:lnTo>
                  <a:cubicBezTo>
                    <a:pt x="3638" y="4461"/>
                    <a:pt x="3614" y="4470"/>
                    <a:pt x="3595" y="4480"/>
                  </a:cubicBezTo>
                  <a:lnTo>
                    <a:pt x="3575" y="4485"/>
                  </a:lnTo>
                  <a:lnTo>
                    <a:pt x="3522" y="4509"/>
                  </a:lnTo>
                  <a:lnTo>
                    <a:pt x="3498" y="4514"/>
                  </a:lnTo>
                  <a:lnTo>
                    <a:pt x="3431" y="4538"/>
                  </a:lnTo>
                  <a:lnTo>
                    <a:pt x="3426" y="4538"/>
                  </a:lnTo>
                  <a:cubicBezTo>
                    <a:pt x="3407" y="4547"/>
                    <a:pt x="3383" y="4552"/>
                    <a:pt x="3359" y="4557"/>
                  </a:cubicBezTo>
                  <a:lnTo>
                    <a:pt x="3335" y="4557"/>
                  </a:lnTo>
                  <a:lnTo>
                    <a:pt x="3282" y="4571"/>
                  </a:lnTo>
                  <a:lnTo>
                    <a:pt x="3258" y="4571"/>
                  </a:lnTo>
                  <a:cubicBezTo>
                    <a:pt x="3234" y="4576"/>
                    <a:pt x="3210" y="4581"/>
                    <a:pt x="3186" y="4586"/>
                  </a:cubicBezTo>
                  <a:cubicBezTo>
                    <a:pt x="3162" y="4591"/>
                    <a:pt x="3133" y="4591"/>
                    <a:pt x="3109" y="4595"/>
                  </a:cubicBezTo>
                  <a:lnTo>
                    <a:pt x="3094" y="4595"/>
                  </a:lnTo>
                  <a:lnTo>
                    <a:pt x="3032" y="4600"/>
                  </a:lnTo>
                  <a:lnTo>
                    <a:pt x="2834" y="4600"/>
                  </a:lnTo>
                  <a:lnTo>
                    <a:pt x="2777" y="4595"/>
                  </a:lnTo>
                  <a:lnTo>
                    <a:pt x="2757" y="4595"/>
                  </a:lnTo>
                  <a:cubicBezTo>
                    <a:pt x="2733" y="4591"/>
                    <a:pt x="2709" y="4591"/>
                    <a:pt x="2680" y="4586"/>
                  </a:cubicBezTo>
                  <a:lnTo>
                    <a:pt x="2676" y="4586"/>
                  </a:lnTo>
                  <a:lnTo>
                    <a:pt x="2637" y="4576"/>
                  </a:lnTo>
                  <a:lnTo>
                    <a:pt x="2608" y="4571"/>
                  </a:lnTo>
                  <a:lnTo>
                    <a:pt x="2594" y="4571"/>
                  </a:lnTo>
                  <a:cubicBezTo>
                    <a:pt x="2541" y="4562"/>
                    <a:pt x="2488" y="4547"/>
                    <a:pt x="2440" y="4533"/>
                  </a:cubicBezTo>
                  <a:lnTo>
                    <a:pt x="2430" y="4533"/>
                  </a:lnTo>
                  <a:lnTo>
                    <a:pt x="2368" y="4514"/>
                  </a:lnTo>
                  <a:lnTo>
                    <a:pt x="2358" y="4509"/>
                  </a:lnTo>
                  <a:cubicBezTo>
                    <a:pt x="2310" y="4490"/>
                    <a:pt x="2257" y="4470"/>
                    <a:pt x="2209" y="4446"/>
                  </a:cubicBezTo>
                  <a:lnTo>
                    <a:pt x="2204" y="4446"/>
                  </a:lnTo>
                  <a:lnTo>
                    <a:pt x="2170" y="4427"/>
                  </a:lnTo>
                  <a:lnTo>
                    <a:pt x="2146" y="4417"/>
                  </a:lnTo>
                  <a:lnTo>
                    <a:pt x="2122" y="4408"/>
                  </a:lnTo>
                  <a:lnTo>
                    <a:pt x="2084" y="4379"/>
                  </a:lnTo>
                  <a:lnTo>
                    <a:pt x="2079" y="4379"/>
                  </a:lnTo>
                  <a:lnTo>
                    <a:pt x="2060" y="4369"/>
                  </a:lnTo>
                  <a:cubicBezTo>
                    <a:pt x="2036" y="4355"/>
                    <a:pt x="2016" y="4345"/>
                    <a:pt x="1997" y="4331"/>
                  </a:cubicBezTo>
                  <a:lnTo>
                    <a:pt x="1992" y="4326"/>
                  </a:lnTo>
                  <a:cubicBezTo>
                    <a:pt x="1728" y="4143"/>
                    <a:pt x="1516" y="3893"/>
                    <a:pt x="1391" y="3599"/>
                  </a:cubicBezTo>
                  <a:cubicBezTo>
                    <a:pt x="1391" y="3595"/>
                    <a:pt x="1386" y="3590"/>
                    <a:pt x="1381" y="3585"/>
                  </a:cubicBezTo>
                  <a:cubicBezTo>
                    <a:pt x="1381" y="3580"/>
                    <a:pt x="1376" y="3561"/>
                    <a:pt x="1372" y="3551"/>
                  </a:cubicBezTo>
                  <a:lnTo>
                    <a:pt x="1362" y="3527"/>
                  </a:lnTo>
                  <a:cubicBezTo>
                    <a:pt x="1348" y="3498"/>
                    <a:pt x="1338" y="3469"/>
                    <a:pt x="1333" y="3445"/>
                  </a:cubicBezTo>
                  <a:lnTo>
                    <a:pt x="1333" y="3436"/>
                  </a:lnTo>
                  <a:cubicBezTo>
                    <a:pt x="1309" y="3373"/>
                    <a:pt x="1295" y="3306"/>
                    <a:pt x="1280" y="3243"/>
                  </a:cubicBezTo>
                  <a:lnTo>
                    <a:pt x="1280" y="3229"/>
                  </a:lnTo>
                  <a:cubicBezTo>
                    <a:pt x="1275" y="3200"/>
                    <a:pt x="1275" y="3176"/>
                    <a:pt x="1271" y="3147"/>
                  </a:cubicBezTo>
                  <a:cubicBezTo>
                    <a:pt x="1271" y="3137"/>
                    <a:pt x="1271" y="3133"/>
                    <a:pt x="1266" y="3123"/>
                  </a:cubicBezTo>
                  <a:cubicBezTo>
                    <a:pt x="1266" y="3099"/>
                    <a:pt x="1261" y="3075"/>
                    <a:pt x="1261" y="3051"/>
                  </a:cubicBezTo>
                  <a:lnTo>
                    <a:pt x="1261" y="3022"/>
                  </a:lnTo>
                  <a:lnTo>
                    <a:pt x="1261" y="2931"/>
                  </a:lnTo>
                  <a:lnTo>
                    <a:pt x="1261" y="2926"/>
                  </a:lnTo>
                  <a:cubicBezTo>
                    <a:pt x="1261" y="1992"/>
                    <a:pt x="2016" y="1232"/>
                    <a:pt x="2955" y="1232"/>
                  </a:cubicBezTo>
                  <a:close/>
                  <a:moveTo>
                    <a:pt x="2613" y="0"/>
                  </a:moveTo>
                  <a:lnTo>
                    <a:pt x="2613" y="380"/>
                  </a:lnTo>
                  <a:cubicBezTo>
                    <a:pt x="2613" y="505"/>
                    <a:pt x="2526" y="616"/>
                    <a:pt x="2401" y="645"/>
                  </a:cubicBezTo>
                  <a:cubicBezTo>
                    <a:pt x="2146" y="703"/>
                    <a:pt x="1901" y="804"/>
                    <a:pt x="1680" y="943"/>
                  </a:cubicBezTo>
                  <a:cubicBezTo>
                    <a:pt x="1635" y="971"/>
                    <a:pt x="1585" y="985"/>
                    <a:pt x="1536" y="985"/>
                  </a:cubicBezTo>
                  <a:cubicBezTo>
                    <a:pt x="1467" y="985"/>
                    <a:pt x="1398" y="958"/>
                    <a:pt x="1348" y="905"/>
                  </a:cubicBezTo>
                  <a:lnTo>
                    <a:pt x="1078" y="640"/>
                  </a:lnTo>
                  <a:lnTo>
                    <a:pt x="635" y="1078"/>
                  </a:lnTo>
                  <a:lnTo>
                    <a:pt x="905" y="1347"/>
                  </a:lnTo>
                  <a:cubicBezTo>
                    <a:pt x="996" y="1434"/>
                    <a:pt x="1011" y="1574"/>
                    <a:pt x="943" y="1684"/>
                  </a:cubicBezTo>
                  <a:cubicBezTo>
                    <a:pt x="804" y="1906"/>
                    <a:pt x="703" y="2146"/>
                    <a:pt x="645" y="2406"/>
                  </a:cubicBezTo>
                  <a:cubicBezTo>
                    <a:pt x="616" y="2526"/>
                    <a:pt x="506" y="2613"/>
                    <a:pt x="380" y="2613"/>
                  </a:cubicBezTo>
                  <a:lnTo>
                    <a:pt x="0" y="2613"/>
                  </a:lnTo>
                  <a:lnTo>
                    <a:pt x="0" y="3238"/>
                  </a:lnTo>
                  <a:lnTo>
                    <a:pt x="380" y="3238"/>
                  </a:lnTo>
                  <a:cubicBezTo>
                    <a:pt x="506" y="3238"/>
                    <a:pt x="616" y="3325"/>
                    <a:pt x="645" y="3445"/>
                  </a:cubicBezTo>
                  <a:cubicBezTo>
                    <a:pt x="703" y="3705"/>
                    <a:pt x="804" y="3946"/>
                    <a:pt x="943" y="4167"/>
                  </a:cubicBezTo>
                  <a:cubicBezTo>
                    <a:pt x="1011" y="4278"/>
                    <a:pt x="996" y="4413"/>
                    <a:pt x="905" y="4504"/>
                  </a:cubicBezTo>
                  <a:lnTo>
                    <a:pt x="635" y="4773"/>
                  </a:lnTo>
                  <a:lnTo>
                    <a:pt x="1078" y="5211"/>
                  </a:lnTo>
                  <a:lnTo>
                    <a:pt x="1348" y="4942"/>
                  </a:lnTo>
                  <a:cubicBezTo>
                    <a:pt x="1398" y="4892"/>
                    <a:pt x="1465" y="4866"/>
                    <a:pt x="1534" y="4866"/>
                  </a:cubicBezTo>
                  <a:cubicBezTo>
                    <a:pt x="1584" y="4866"/>
                    <a:pt x="1635" y="4880"/>
                    <a:pt x="1680" y="4908"/>
                  </a:cubicBezTo>
                  <a:cubicBezTo>
                    <a:pt x="1901" y="5048"/>
                    <a:pt x="2146" y="5149"/>
                    <a:pt x="2401" y="5206"/>
                  </a:cubicBezTo>
                  <a:cubicBezTo>
                    <a:pt x="2526" y="5235"/>
                    <a:pt x="2613" y="5346"/>
                    <a:pt x="2613" y="5471"/>
                  </a:cubicBezTo>
                  <a:lnTo>
                    <a:pt x="2613" y="5851"/>
                  </a:lnTo>
                  <a:lnTo>
                    <a:pt x="3234" y="5851"/>
                  </a:lnTo>
                  <a:lnTo>
                    <a:pt x="3234" y="5471"/>
                  </a:lnTo>
                  <a:cubicBezTo>
                    <a:pt x="3234" y="5346"/>
                    <a:pt x="3325" y="5235"/>
                    <a:pt x="3445" y="5206"/>
                  </a:cubicBezTo>
                  <a:cubicBezTo>
                    <a:pt x="3700" y="5149"/>
                    <a:pt x="3946" y="5048"/>
                    <a:pt x="4167" y="4908"/>
                  </a:cubicBezTo>
                  <a:cubicBezTo>
                    <a:pt x="4212" y="4880"/>
                    <a:pt x="4263" y="4866"/>
                    <a:pt x="4313" y="4866"/>
                  </a:cubicBezTo>
                  <a:cubicBezTo>
                    <a:pt x="4382" y="4866"/>
                    <a:pt x="4451" y="4892"/>
                    <a:pt x="4504" y="4942"/>
                  </a:cubicBezTo>
                  <a:lnTo>
                    <a:pt x="4774" y="5211"/>
                  </a:lnTo>
                  <a:lnTo>
                    <a:pt x="5211" y="4773"/>
                  </a:lnTo>
                  <a:lnTo>
                    <a:pt x="4942" y="4504"/>
                  </a:lnTo>
                  <a:cubicBezTo>
                    <a:pt x="4855" y="4413"/>
                    <a:pt x="4836" y="4278"/>
                    <a:pt x="4903" y="4167"/>
                  </a:cubicBezTo>
                  <a:cubicBezTo>
                    <a:pt x="5043" y="3946"/>
                    <a:pt x="5149" y="3705"/>
                    <a:pt x="5207" y="3445"/>
                  </a:cubicBezTo>
                  <a:cubicBezTo>
                    <a:pt x="5235" y="3325"/>
                    <a:pt x="5341" y="3238"/>
                    <a:pt x="5466" y="3238"/>
                  </a:cubicBezTo>
                  <a:lnTo>
                    <a:pt x="5847" y="3238"/>
                  </a:lnTo>
                  <a:lnTo>
                    <a:pt x="5847" y="2613"/>
                  </a:lnTo>
                  <a:lnTo>
                    <a:pt x="5466" y="2613"/>
                  </a:lnTo>
                  <a:cubicBezTo>
                    <a:pt x="5341" y="2613"/>
                    <a:pt x="5235" y="2526"/>
                    <a:pt x="5207" y="2406"/>
                  </a:cubicBezTo>
                  <a:cubicBezTo>
                    <a:pt x="5149" y="2146"/>
                    <a:pt x="5043" y="1906"/>
                    <a:pt x="4903" y="1684"/>
                  </a:cubicBezTo>
                  <a:cubicBezTo>
                    <a:pt x="4836" y="1574"/>
                    <a:pt x="4855" y="1434"/>
                    <a:pt x="4942" y="1347"/>
                  </a:cubicBezTo>
                  <a:lnTo>
                    <a:pt x="5211" y="1078"/>
                  </a:lnTo>
                  <a:lnTo>
                    <a:pt x="4774" y="640"/>
                  </a:lnTo>
                  <a:lnTo>
                    <a:pt x="4504" y="905"/>
                  </a:lnTo>
                  <a:cubicBezTo>
                    <a:pt x="4451" y="958"/>
                    <a:pt x="4381" y="985"/>
                    <a:pt x="4311" y="985"/>
                  </a:cubicBezTo>
                  <a:cubicBezTo>
                    <a:pt x="4261" y="985"/>
                    <a:pt x="4211" y="971"/>
                    <a:pt x="4167" y="943"/>
                  </a:cubicBezTo>
                  <a:cubicBezTo>
                    <a:pt x="3946" y="804"/>
                    <a:pt x="3700" y="703"/>
                    <a:pt x="3445" y="645"/>
                  </a:cubicBezTo>
                  <a:cubicBezTo>
                    <a:pt x="3325" y="616"/>
                    <a:pt x="3234" y="505"/>
                    <a:pt x="3234" y="380"/>
                  </a:cubicBezTo>
                  <a:lnTo>
                    <a:pt x="3234" y="0"/>
                  </a:lnTo>
                  <a:close/>
                </a:path>
              </a:pathLst>
            </a:custGeom>
            <a:solidFill>
              <a:srgbClr val="D9E1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986;p87"/>
            <p:cNvSpPr/>
            <p:nvPr/>
          </p:nvSpPr>
          <p:spPr>
            <a:xfrm>
              <a:off x="2612199" y="3824733"/>
              <a:ext cx="449041" cy="351108"/>
            </a:xfrm>
            <a:custGeom>
              <a:avLst/>
              <a:gdLst/>
              <a:ahLst/>
              <a:cxnLst/>
              <a:rect l="l" t="t" r="r" b="b"/>
              <a:pathLst>
                <a:path w="17121" h="13387" extrusionOk="0">
                  <a:moveTo>
                    <a:pt x="16577" y="544"/>
                  </a:moveTo>
                  <a:lnTo>
                    <a:pt x="16577" y="1088"/>
                  </a:lnTo>
                  <a:lnTo>
                    <a:pt x="14595" y="1088"/>
                  </a:lnTo>
                  <a:cubicBezTo>
                    <a:pt x="14234" y="1088"/>
                    <a:pt x="14234" y="1632"/>
                    <a:pt x="14595" y="1632"/>
                  </a:cubicBezTo>
                  <a:lnTo>
                    <a:pt x="16129" y="1632"/>
                  </a:lnTo>
                  <a:lnTo>
                    <a:pt x="16129" y="9595"/>
                  </a:lnTo>
                  <a:lnTo>
                    <a:pt x="6929" y="9595"/>
                  </a:lnTo>
                  <a:lnTo>
                    <a:pt x="6929" y="9335"/>
                  </a:lnTo>
                  <a:cubicBezTo>
                    <a:pt x="6929" y="9186"/>
                    <a:pt x="6809" y="9066"/>
                    <a:pt x="6660" y="9066"/>
                  </a:cubicBezTo>
                  <a:lnTo>
                    <a:pt x="6217" y="9066"/>
                  </a:lnTo>
                  <a:cubicBezTo>
                    <a:pt x="6164" y="8898"/>
                    <a:pt x="6097" y="8729"/>
                    <a:pt x="6010" y="8575"/>
                  </a:cubicBezTo>
                  <a:lnTo>
                    <a:pt x="6328" y="8262"/>
                  </a:lnTo>
                  <a:cubicBezTo>
                    <a:pt x="6429" y="8157"/>
                    <a:pt x="6429" y="7983"/>
                    <a:pt x="6328" y="7878"/>
                  </a:cubicBezTo>
                  <a:lnTo>
                    <a:pt x="5510" y="7055"/>
                  </a:lnTo>
                  <a:cubicBezTo>
                    <a:pt x="5457" y="7002"/>
                    <a:pt x="5387" y="6975"/>
                    <a:pt x="5318" y="6975"/>
                  </a:cubicBezTo>
                  <a:cubicBezTo>
                    <a:pt x="5249" y="6975"/>
                    <a:pt x="5180" y="7002"/>
                    <a:pt x="5130" y="7055"/>
                  </a:cubicBezTo>
                  <a:lnTo>
                    <a:pt x="4812" y="7367"/>
                  </a:lnTo>
                  <a:cubicBezTo>
                    <a:pt x="4658" y="7286"/>
                    <a:pt x="4495" y="7218"/>
                    <a:pt x="4321" y="7165"/>
                  </a:cubicBezTo>
                  <a:lnTo>
                    <a:pt x="4321" y="6723"/>
                  </a:lnTo>
                  <a:cubicBezTo>
                    <a:pt x="4321" y="6574"/>
                    <a:pt x="4201" y="6453"/>
                    <a:pt x="4052" y="6453"/>
                  </a:cubicBezTo>
                  <a:lnTo>
                    <a:pt x="3383" y="6453"/>
                  </a:lnTo>
                  <a:lnTo>
                    <a:pt x="3383" y="1632"/>
                  </a:lnTo>
                  <a:lnTo>
                    <a:pt x="13661" y="1632"/>
                  </a:lnTo>
                  <a:cubicBezTo>
                    <a:pt x="14022" y="1632"/>
                    <a:pt x="14022" y="1088"/>
                    <a:pt x="13661" y="1088"/>
                  </a:cubicBezTo>
                  <a:lnTo>
                    <a:pt x="2936" y="1088"/>
                  </a:lnTo>
                  <a:lnTo>
                    <a:pt x="2936" y="544"/>
                  </a:lnTo>
                  <a:close/>
                  <a:moveTo>
                    <a:pt x="16582" y="10139"/>
                  </a:moveTo>
                  <a:lnTo>
                    <a:pt x="16582" y="10683"/>
                  </a:lnTo>
                  <a:lnTo>
                    <a:pt x="6862" y="10683"/>
                  </a:lnTo>
                  <a:cubicBezTo>
                    <a:pt x="6905" y="10635"/>
                    <a:pt x="6934" y="10567"/>
                    <a:pt x="6934" y="10500"/>
                  </a:cubicBezTo>
                  <a:lnTo>
                    <a:pt x="6934" y="10187"/>
                  </a:lnTo>
                  <a:lnTo>
                    <a:pt x="16404" y="10187"/>
                  </a:lnTo>
                  <a:cubicBezTo>
                    <a:pt x="16462" y="10187"/>
                    <a:pt x="16514" y="10173"/>
                    <a:pt x="16563" y="10139"/>
                  </a:cubicBezTo>
                  <a:close/>
                  <a:moveTo>
                    <a:pt x="3783" y="6992"/>
                  </a:moveTo>
                  <a:lnTo>
                    <a:pt x="3783" y="7372"/>
                  </a:lnTo>
                  <a:cubicBezTo>
                    <a:pt x="3783" y="7497"/>
                    <a:pt x="3869" y="7608"/>
                    <a:pt x="3989" y="7637"/>
                  </a:cubicBezTo>
                  <a:cubicBezTo>
                    <a:pt x="4244" y="7695"/>
                    <a:pt x="4490" y="7796"/>
                    <a:pt x="4711" y="7940"/>
                  </a:cubicBezTo>
                  <a:cubicBezTo>
                    <a:pt x="4755" y="7966"/>
                    <a:pt x="4804" y="7979"/>
                    <a:pt x="4853" y="7979"/>
                  </a:cubicBezTo>
                  <a:cubicBezTo>
                    <a:pt x="4924" y="7979"/>
                    <a:pt x="4994" y="7953"/>
                    <a:pt x="5048" y="7902"/>
                  </a:cubicBezTo>
                  <a:lnTo>
                    <a:pt x="5318" y="7632"/>
                  </a:lnTo>
                  <a:lnTo>
                    <a:pt x="5755" y="8070"/>
                  </a:lnTo>
                  <a:lnTo>
                    <a:pt x="5486" y="8339"/>
                  </a:lnTo>
                  <a:cubicBezTo>
                    <a:pt x="5399" y="8431"/>
                    <a:pt x="5380" y="8570"/>
                    <a:pt x="5447" y="8676"/>
                  </a:cubicBezTo>
                  <a:cubicBezTo>
                    <a:pt x="5592" y="8898"/>
                    <a:pt x="5693" y="9143"/>
                    <a:pt x="5751" y="9398"/>
                  </a:cubicBezTo>
                  <a:cubicBezTo>
                    <a:pt x="5779" y="9518"/>
                    <a:pt x="5885" y="9610"/>
                    <a:pt x="6015" y="9610"/>
                  </a:cubicBezTo>
                  <a:lnTo>
                    <a:pt x="6395" y="9610"/>
                  </a:lnTo>
                  <a:lnTo>
                    <a:pt x="6395" y="10230"/>
                  </a:lnTo>
                  <a:lnTo>
                    <a:pt x="6015" y="10230"/>
                  </a:lnTo>
                  <a:cubicBezTo>
                    <a:pt x="5885" y="10230"/>
                    <a:pt x="5779" y="10317"/>
                    <a:pt x="5751" y="10442"/>
                  </a:cubicBezTo>
                  <a:cubicBezTo>
                    <a:pt x="5693" y="10697"/>
                    <a:pt x="5592" y="10943"/>
                    <a:pt x="5447" y="11164"/>
                  </a:cubicBezTo>
                  <a:cubicBezTo>
                    <a:pt x="5380" y="11270"/>
                    <a:pt x="5399" y="11409"/>
                    <a:pt x="5486" y="11496"/>
                  </a:cubicBezTo>
                  <a:lnTo>
                    <a:pt x="5755" y="11765"/>
                  </a:lnTo>
                  <a:lnTo>
                    <a:pt x="5318" y="12208"/>
                  </a:lnTo>
                  <a:lnTo>
                    <a:pt x="5048" y="11939"/>
                  </a:lnTo>
                  <a:cubicBezTo>
                    <a:pt x="4995" y="11885"/>
                    <a:pt x="4925" y="11858"/>
                    <a:pt x="4855" y="11858"/>
                  </a:cubicBezTo>
                  <a:cubicBezTo>
                    <a:pt x="4805" y="11858"/>
                    <a:pt x="4755" y="11872"/>
                    <a:pt x="4711" y="11900"/>
                  </a:cubicBezTo>
                  <a:cubicBezTo>
                    <a:pt x="4490" y="12040"/>
                    <a:pt x="4244" y="12141"/>
                    <a:pt x="3989" y="12198"/>
                  </a:cubicBezTo>
                  <a:cubicBezTo>
                    <a:pt x="3869" y="12227"/>
                    <a:pt x="3778" y="12338"/>
                    <a:pt x="3783" y="12463"/>
                  </a:cubicBezTo>
                  <a:lnTo>
                    <a:pt x="3783" y="12843"/>
                  </a:lnTo>
                  <a:lnTo>
                    <a:pt x="3157" y="12843"/>
                  </a:lnTo>
                  <a:lnTo>
                    <a:pt x="3157" y="12463"/>
                  </a:lnTo>
                  <a:cubicBezTo>
                    <a:pt x="3157" y="12338"/>
                    <a:pt x="3070" y="12227"/>
                    <a:pt x="2945" y="12198"/>
                  </a:cubicBezTo>
                  <a:cubicBezTo>
                    <a:pt x="2690" y="12141"/>
                    <a:pt x="2445" y="12040"/>
                    <a:pt x="2224" y="11900"/>
                  </a:cubicBezTo>
                  <a:cubicBezTo>
                    <a:pt x="2179" y="11872"/>
                    <a:pt x="2129" y="11858"/>
                    <a:pt x="2080" y="11858"/>
                  </a:cubicBezTo>
                  <a:cubicBezTo>
                    <a:pt x="2011" y="11858"/>
                    <a:pt x="1942" y="11885"/>
                    <a:pt x="1892" y="11939"/>
                  </a:cubicBezTo>
                  <a:lnTo>
                    <a:pt x="1622" y="12208"/>
                  </a:lnTo>
                  <a:lnTo>
                    <a:pt x="1179" y="11765"/>
                  </a:lnTo>
                  <a:lnTo>
                    <a:pt x="1449" y="11496"/>
                  </a:lnTo>
                  <a:cubicBezTo>
                    <a:pt x="1540" y="11409"/>
                    <a:pt x="1555" y="11270"/>
                    <a:pt x="1487" y="11164"/>
                  </a:cubicBezTo>
                  <a:cubicBezTo>
                    <a:pt x="1348" y="10943"/>
                    <a:pt x="1247" y="10697"/>
                    <a:pt x="1189" y="10442"/>
                  </a:cubicBezTo>
                  <a:cubicBezTo>
                    <a:pt x="1160" y="10317"/>
                    <a:pt x="1050" y="10230"/>
                    <a:pt x="924" y="10230"/>
                  </a:cubicBezTo>
                  <a:lnTo>
                    <a:pt x="544" y="10230"/>
                  </a:lnTo>
                  <a:lnTo>
                    <a:pt x="544" y="9610"/>
                  </a:lnTo>
                  <a:lnTo>
                    <a:pt x="924" y="9610"/>
                  </a:lnTo>
                  <a:cubicBezTo>
                    <a:pt x="1050" y="9610"/>
                    <a:pt x="1160" y="9518"/>
                    <a:pt x="1189" y="9398"/>
                  </a:cubicBezTo>
                  <a:cubicBezTo>
                    <a:pt x="1247" y="9143"/>
                    <a:pt x="1348" y="8898"/>
                    <a:pt x="1487" y="8676"/>
                  </a:cubicBezTo>
                  <a:cubicBezTo>
                    <a:pt x="1555" y="8570"/>
                    <a:pt x="1540" y="8431"/>
                    <a:pt x="1449" y="8339"/>
                  </a:cubicBezTo>
                  <a:lnTo>
                    <a:pt x="1179" y="8070"/>
                  </a:lnTo>
                  <a:lnTo>
                    <a:pt x="1622" y="7632"/>
                  </a:lnTo>
                  <a:lnTo>
                    <a:pt x="1892" y="7902"/>
                  </a:lnTo>
                  <a:cubicBezTo>
                    <a:pt x="1943" y="7953"/>
                    <a:pt x="2012" y="7979"/>
                    <a:pt x="2082" y="7979"/>
                  </a:cubicBezTo>
                  <a:cubicBezTo>
                    <a:pt x="2131" y="7979"/>
                    <a:pt x="2180" y="7966"/>
                    <a:pt x="2224" y="7940"/>
                  </a:cubicBezTo>
                  <a:cubicBezTo>
                    <a:pt x="2445" y="7796"/>
                    <a:pt x="2690" y="7695"/>
                    <a:pt x="2945" y="7637"/>
                  </a:cubicBezTo>
                  <a:cubicBezTo>
                    <a:pt x="3070" y="7608"/>
                    <a:pt x="3157" y="7497"/>
                    <a:pt x="3157" y="7372"/>
                  </a:cubicBezTo>
                  <a:lnTo>
                    <a:pt x="3157" y="6992"/>
                  </a:lnTo>
                  <a:close/>
                  <a:moveTo>
                    <a:pt x="2666" y="1"/>
                  </a:moveTo>
                  <a:cubicBezTo>
                    <a:pt x="2517" y="1"/>
                    <a:pt x="2397" y="121"/>
                    <a:pt x="2397" y="275"/>
                  </a:cubicBezTo>
                  <a:lnTo>
                    <a:pt x="2397" y="1358"/>
                  </a:lnTo>
                  <a:cubicBezTo>
                    <a:pt x="2397" y="1507"/>
                    <a:pt x="2517" y="1632"/>
                    <a:pt x="2666" y="1632"/>
                  </a:cubicBezTo>
                  <a:lnTo>
                    <a:pt x="2839" y="1632"/>
                  </a:lnTo>
                  <a:lnTo>
                    <a:pt x="2839" y="6453"/>
                  </a:lnTo>
                  <a:cubicBezTo>
                    <a:pt x="2710" y="6477"/>
                    <a:pt x="2618" y="6588"/>
                    <a:pt x="2618" y="6723"/>
                  </a:cubicBezTo>
                  <a:lnTo>
                    <a:pt x="2618" y="7165"/>
                  </a:lnTo>
                  <a:cubicBezTo>
                    <a:pt x="2445" y="7218"/>
                    <a:pt x="2281" y="7286"/>
                    <a:pt x="2127" y="7367"/>
                  </a:cubicBezTo>
                  <a:lnTo>
                    <a:pt x="1810" y="7055"/>
                  </a:lnTo>
                  <a:cubicBezTo>
                    <a:pt x="1757" y="7002"/>
                    <a:pt x="1688" y="6975"/>
                    <a:pt x="1620" y="6975"/>
                  </a:cubicBezTo>
                  <a:cubicBezTo>
                    <a:pt x="1551" y="6975"/>
                    <a:pt x="1483" y="7002"/>
                    <a:pt x="1430" y="7055"/>
                  </a:cubicBezTo>
                  <a:lnTo>
                    <a:pt x="607" y="7878"/>
                  </a:lnTo>
                  <a:cubicBezTo>
                    <a:pt x="501" y="7983"/>
                    <a:pt x="501" y="8157"/>
                    <a:pt x="607" y="8262"/>
                  </a:cubicBezTo>
                  <a:lnTo>
                    <a:pt x="920" y="8575"/>
                  </a:lnTo>
                  <a:cubicBezTo>
                    <a:pt x="838" y="8729"/>
                    <a:pt x="770" y="8898"/>
                    <a:pt x="717" y="9066"/>
                  </a:cubicBezTo>
                  <a:lnTo>
                    <a:pt x="275" y="9066"/>
                  </a:lnTo>
                  <a:cubicBezTo>
                    <a:pt x="126" y="9066"/>
                    <a:pt x="1" y="9186"/>
                    <a:pt x="5" y="9335"/>
                  </a:cubicBezTo>
                  <a:lnTo>
                    <a:pt x="5" y="10500"/>
                  </a:lnTo>
                  <a:cubicBezTo>
                    <a:pt x="1" y="10649"/>
                    <a:pt x="126" y="10769"/>
                    <a:pt x="275" y="10769"/>
                  </a:cubicBezTo>
                  <a:lnTo>
                    <a:pt x="717" y="10769"/>
                  </a:lnTo>
                  <a:cubicBezTo>
                    <a:pt x="770" y="10938"/>
                    <a:pt x="838" y="11106"/>
                    <a:pt x="920" y="11260"/>
                  </a:cubicBezTo>
                  <a:lnTo>
                    <a:pt x="607" y="11578"/>
                  </a:lnTo>
                  <a:cubicBezTo>
                    <a:pt x="501" y="11679"/>
                    <a:pt x="501" y="11852"/>
                    <a:pt x="607" y="11958"/>
                  </a:cubicBezTo>
                  <a:lnTo>
                    <a:pt x="1430" y="12781"/>
                  </a:lnTo>
                  <a:cubicBezTo>
                    <a:pt x="1483" y="12834"/>
                    <a:pt x="1551" y="12860"/>
                    <a:pt x="1620" y="12860"/>
                  </a:cubicBezTo>
                  <a:cubicBezTo>
                    <a:pt x="1688" y="12860"/>
                    <a:pt x="1757" y="12834"/>
                    <a:pt x="1810" y="12781"/>
                  </a:cubicBezTo>
                  <a:lnTo>
                    <a:pt x="2123" y="12468"/>
                  </a:lnTo>
                  <a:cubicBezTo>
                    <a:pt x="2281" y="12550"/>
                    <a:pt x="2445" y="12617"/>
                    <a:pt x="2618" y="12670"/>
                  </a:cubicBezTo>
                  <a:lnTo>
                    <a:pt x="2618" y="13113"/>
                  </a:lnTo>
                  <a:cubicBezTo>
                    <a:pt x="2613" y="13262"/>
                    <a:pt x="2738" y="13387"/>
                    <a:pt x="2888" y="13387"/>
                  </a:cubicBezTo>
                  <a:lnTo>
                    <a:pt x="4047" y="13387"/>
                  </a:lnTo>
                  <a:cubicBezTo>
                    <a:pt x="4196" y="13387"/>
                    <a:pt x="4317" y="13262"/>
                    <a:pt x="4317" y="13113"/>
                  </a:cubicBezTo>
                  <a:lnTo>
                    <a:pt x="4317" y="12670"/>
                  </a:lnTo>
                  <a:cubicBezTo>
                    <a:pt x="4490" y="12617"/>
                    <a:pt x="4653" y="12550"/>
                    <a:pt x="4812" y="12468"/>
                  </a:cubicBezTo>
                  <a:lnTo>
                    <a:pt x="5125" y="12781"/>
                  </a:lnTo>
                  <a:cubicBezTo>
                    <a:pt x="5178" y="12834"/>
                    <a:pt x="5247" y="12860"/>
                    <a:pt x="5315" y="12860"/>
                  </a:cubicBezTo>
                  <a:cubicBezTo>
                    <a:pt x="5384" y="12860"/>
                    <a:pt x="5452" y="12834"/>
                    <a:pt x="5505" y="12781"/>
                  </a:cubicBezTo>
                  <a:lnTo>
                    <a:pt x="6328" y="11958"/>
                  </a:lnTo>
                  <a:cubicBezTo>
                    <a:pt x="6434" y="11852"/>
                    <a:pt x="6434" y="11679"/>
                    <a:pt x="6328" y="11573"/>
                  </a:cubicBezTo>
                  <a:lnTo>
                    <a:pt x="6015" y="11260"/>
                  </a:lnTo>
                  <a:cubicBezTo>
                    <a:pt x="6020" y="11251"/>
                    <a:pt x="6025" y="11236"/>
                    <a:pt x="6034" y="11227"/>
                  </a:cubicBezTo>
                  <a:lnTo>
                    <a:pt x="16846" y="11227"/>
                  </a:lnTo>
                  <a:cubicBezTo>
                    <a:pt x="16996" y="11227"/>
                    <a:pt x="17116" y="11101"/>
                    <a:pt x="17116" y="10952"/>
                  </a:cubicBezTo>
                  <a:lnTo>
                    <a:pt x="17116" y="9865"/>
                  </a:lnTo>
                  <a:cubicBezTo>
                    <a:pt x="17116" y="9716"/>
                    <a:pt x="16996" y="9595"/>
                    <a:pt x="16846" y="9595"/>
                  </a:cubicBezTo>
                  <a:lnTo>
                    <a:pt x="16673" y="9595"/>
                  </a:lnTo>
                  <a:lnTo>
                    <a:pt x="16673" y="1632"/>
                  </a:lnTo>
                  <a:lnTo>
                    <a:pt x="16851" y="1632"/>
                  </a:lnTo>
                  <a:cubicBezTo>
                    <a:pt x="17000" y="1632"/>
                    <a:pt x="17121" y="1507"/>
                    <a:pt x="17121" y="1358"/>
                  </a:cubicBezTo>
                  <a:lnTo>
                    <a:pt x="17121" y="275"/>
                  </a:lnTo>
                  <a:cubicBezTo>
                    <a:pt x="17121" y="121"/>
                    <a:pt x="17000" y="1"/>
                    <a:pt x="168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987;p87"/>
            <p:cNvSpPr/>
            <p:nvPr/>
          </p:nvSpPr>
          <p:spPr>
            <a:xfrm>
              <a:off x="2814255" y="3966702"/>
              <a:ext cx="42672" cy="90406"/>
            </a:xfrm>
            <a:custGeom>
              <a:avLst/>
              <a:gdLst/>
              <a:ahLst/>
              <a:cxnLst/>
              <a:rect l="l" t="t" r="r" b="b"/>
              <a:pathLst>
                <a:path w="1627" h="3447" extrusionOk="0">
                  <a:moveTo>
                    <a:pt x="1083" y="545"/>
                  </a:moveTo>
                  <a:lnTo>
                    <a:pt x="1083" y="2902"/>
                  </a:lnTo>
                  <a:lnTo>
                    <a:pt x="539" y="2902"/>
                  </a:lnTo>
                  <a:lnTo>
                    <a:pt x="539" y="545"/>
                  </a:lnTo>
                  <a:close/>
                  <a:moveTo>
                    <a:pt x="270" y="1"/>
                  </a:moveTo>
                  <a:cubicBezTo>
                    <a:pt x="120" y="1"/>
                    <a:pt x="0" y="121"/>
                    <a:pt x="0" y="275"/>
                  </a:cubicBezTo>
                  <a:lnTo>
                    <a:pt x="0" y="3172"/>
                  </a:lnTo>
                  <a:cubicBezTo>
                    <a:pt x="0" y="3321"/>
                    <a:pt x="120" y="3446"/>
                    <a:pt x="270" y="3446"/>
                  </a:cubicBezTo>
                  <a:lnTo>
                    <a:pt x="1357" y="3446"/>
                  </a:lnTo>
                  <a:cubicBezTo>
                    <a:pt x="1506" y="3446"/>
                    <a:pt x="1627" y="3321"/>
                    <a:pt x="1627" y="3172"/>
                  </a:cubicBezTo>
                  <a:lnTo>
                    <a:pt x="1627" y="275"/>
                  </a:lnTo>
                  <a:cubicBezTo>
                    <a:pt x="1627" y="121"/>
                    <a:pt x="1506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988;p87"/>
            <p:cNvSpPr/>
            <p:nvPr/>
          </p:nvSpPr>
          <p:spPr>
            <a:xfrm>
              <a:off x="2865110" y="3932265"/>
              <a:ext cx="42672" cy="124843"/>
            </a:xfrm>
            <a:custGeom>
              <a:avLst/>
              <a:gdLst/>
              <a:ahLst/>
              <a:cxnLst/>
              <a:rect l="l" t="t" r="r" b="b"/>
              <a:pathLst>
                <a:path w="1627" h="4760" extrusionOk="0">
                  <a:moveTo>
                    <a:pt x="1088" y="539"/>
                  </a:moveTo>
                  <a:lnTo>
                    <a:pt x="1088" y="4215"/>
                  </a:lnTo>
                  <a:lnTo>
                    <a:pt x="539" y="4215"/>
                  </a:lnTo>
                  <a:lnTo>
                    <a:pt x="539" y="539"/>
                  </a:lnTo>
                  <a:close/>
                  <a:moveTo>
                    <a:pt x="270" y="0"/>
                  </a:moveTo>
                  <a:cubicBezTo>
                    <a:pt x="121" y="0"/>
                    <a:pt x="0" y="121"/>
                    <a:pt x="0" y="270"/>
                  </a:cubicBezTo>
                  <a:lnTo>
                    <a:pt x="0" y="4485"/>
                  </a:lnTo>
                  <a:cubicBezTo>
                    <a:pt x="0" y="4634"/>
                    <a:pt x="121" y="4759"/>
                    <a:pt x="270" y="4759"/>
                  </a:cubicBezTo>
                  <a:lnTo>
                    <a:pt x="1357" y="4759"/>
                  </a:lnTo>
                  <a:cubicBezTo>
                    <a:pt x="1506" y="4759"/>
                    <a:pt x="1627" y="4634"/>
                    <a:pt x="1627" y="4485"/>
                  </a:cubicBezTo>
                  <a:lnTo>
                    <a:pt x="1627" y="270"/>
                  </a:lnTo>
                  <a:cubicBezTo>
                    <a:pt x="1627" y="121"/>
                    <a:pt x="1506" y="0"/>
                    <a:pt x="13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989;p87"/>
            <p:cNvSpPr/>
            <p:nvPr/>
          </p:nvSpPr>
          <p:spPr>
            <a:xfrm>
              <a:off x="2916097" y="3950179"/>
              <a:ext cx="42672" cy="106930"/>
            </a:xfrm>
            <a:custGeom>
              <a:avLst/>
              <a:gdLst/>
              <a:ahLst/>
              <a:cxnLst/>
              <a:rect l="l" t="t" r="r" b="b"/>
              <a:pathLst>
                <a:path w="1627" h="4077" extrusionOk="0">
                  <a:moveTo>
                    <a:pt x="1088" y="544"/>
                  </a:moveTo>
                  <a:lnTo>
                    <a:pt x="1088" y="3532"/>
                  </a:lnTo>
                  <a:lnTo>
                    <a:pt x="539" y="3532"/>
                  </a:lnTo>
                  <a:lnTo>
                    <a:pt x="539" y="544"/>
                  </a:lnTo>
                  <a:close/>
                  <a:moveTo>
                    <a:pt x="270" y="1"/>
                  </a:moveTo>
                  <a:cubicBezTo>
                    <a:pt x="121" y="1"/>
                    <a:pt x="0" y="121"/>
                    <a:pt x="0" y="270"/>
                  </a:cubicBezTo>
                  <a:lnTo>
                    <a:pt x="0" y="3802"/>
                  </a:lnTo>
                  <a:cubicBezTo>
                    <a:pt x="0" y="3951"/>
                    <a:pt x="121" y="4076"/>
                    <a:pt x="270" y="4076"/>
                  </a:cubicBezTo>
                  <a:lnTo>
                    <a:pt x="1357" y="4076"/>
                  </a:lnTo>
                  <a:cubicBezTo>
                    <a:pt x="1506" y="4076"/>
                    <a:pt x="1627" y="3951"/>
                    <a:pt x="1627" y="3802"/>
                  </a:cubicBezTo>
                  <a:lnTo>
                    <a:pt x="1627" y="270"/>
                  </a:lnTo>
                  <a:cubicBezTo>
                    <a:pt x="1627" y="121"/>
                    <a:pt x="1506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990;p87"/>
            <p:cNvSpPr/>
            <p:nvPr/>
          </p:nvSpPr>
          <p:spPr>
            <a:xfrm>
              <a:off x="2966952" y="3891508"/>
              <a:ext cx="42672" cy="165600"/>
            </a:xfrm>
            <a:custGeom>
              <a:avLst/>
              <a:gdLst/>
              <a:ahLst/>
              <a:cxnLst/>
              <a:rect l="l" t="t" r="r" b="b"/>
              <a:pathLst>
                <a:path w="1627" h="6314" extrusionOk="0">
                  <a:moveTo>
                    <a:pt x="1088" y="544"/>
                  </a:moveTo>
                  <a:lnTo>
                    <a:pt x="1088" y="5769"/>
                  </a:lnTo>
                  <a:lnTo>
                    <a:pt x="544" y="5769"/>
                  </a:lnTo>
                  <a:lnTo>
                    <a:pt x="544" y="544"/>
                  </a:lnTo>
                  <a:close/>
                  <a:moveTo>
                    <a:pt x="275" y="0"/>
                  </a:moveTo>
                  <a:cubicBezTo>
                    <a:pt x="121" y="0"/>
                    <a:pt x="0" y="120"/>
                    <a:pt x="0" y="274"/>
                  </a:cubicBezTo>
                  <a:lnTo>
                    <a:pt x="0" y="6039"/>
                  </a:lnTo>
                  <a:cubicBezTo>
                    <a:pt x="0" y="6188"/>
                    <a:pt x="121" y="6313"/>
                    <a:pt x="275" y="6313"/>
                  </a:cubicBezTo>
                  <a:lnTo>
                    <a:pt x="1357" y="6313"/>
                  </a:lnTo>
                  <a:cubicBezTo>
                    <a:pt x="1506" y="6313"/>
                    <a:pt x="1627" y="6188"/>
                    <a:pt x="1627" y="6039"/>
                  </a:cubicBezTo>
                  <a:lnTo>
                    <a:pt x="1627" y="274"/>
                  </a:lnTo>
                  <a:cubicBezTo>
                    <a:pt x="1627" y="120"/>
                    <a:pt x="1506" y="0"/>
                    <a:pt x="13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991;p87"/>
            <p:cNvSpPr/>
            <p:nvPr/>
          </p:nvSpPr>
          <p:spPr>
            <a:xfrm>
              <a:off x="2720990" y="3909421"/>
              <a:ext cx="56678" cy="14163"/>
            </a:xfrm>
            <a:custGeom>
              <a:avLst/>
              <a:gdLst/>
              <a:ahLst/>
              <a:cxnLst/>
              <a:rect l="l" t="t" r="r" b="b"/>
              <a:pathLst>
                <a:path w="2161" h="540" extrusionOk="0">
                  <a:moveTo>
                    <a:pt x="361" y="0"/>
                  </a:moveTo>
                  <a:cubicBezTo>
                    <a:pt x="0" y="0"/>
                    <a:pt x="0" y="539"/>
                    <a:pt x="361" y="539"/>
                  </a:cubicBezTo>
                  <a:lnTo>
                    <a:pt x="1800" y="539"/>
                  </a:lnTo>
                  <a:cubicBezTo>
                    <a:pt x="2161" y="539"/>
                    <a:pt x="2161" y="0"/>
                    <a:pt x="18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992;p87"/>
            <p:cNvSpPr/>
            <p:nvPr/>
          </p:nvSpPr>
          <p:spPr>
            <a:xfrm>
              <a:off x="2720990" y="3931767"/>
              <a:ext cx="77371" cy="14268"/>
            </a:xfrm>
            <a:custGeom>
              <a:avLst/>
              <a:gdLst/>
              <a:ahLst/>
              <a:cxnLst/>
              <a:rect l="l" t="t" r="r" b="b"/>
              <a:pathLst>
                <a:path w="2950" h="544" extrusionOk="0">
                  <a:moveTo>
                    <a:pt x="361" y="0"/>
                  </a:moveTo>
                  <a:cubicBezTo>
                    <a:pt x="0" y="0"/>
                    <a:pt x="0" y="544"/>
                    <a:pt x="361" y="544"/>
                  </a:cubicBezTo>
                  <a:lnTo>
                    <a:pt x="2589" y="544"/>
                  </a:lnTo>
                  <a:cubicBezTo>
                    <a:pt x="2950" y="544"/>
                    <a:pt x="2950" y="0"/>
                    <a:pt x="25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993;p87"/>
            <p:cNvSpPr/>
            <p:nvPr/>
          </p:nvSpPr>
          <p:spPr>
            <a:xfrm>
              <a:off x="2720990" y="3954087"/>
              <a:ext cx="77371" cy="14294"/>
            </a:xfrm>
            <a:custGeom>
              <a:avLst/>
              <a:gdLst/>
              <a:ahLst/>
              <a:cxnLst/>
              <a:rect l="l" t="t" r="r" b="b"/>
              <a:pathLst>
                <a:path w="2950" h="545" extrusionOk="0">
                  <a:moveTo>
                    <a:pt x="361" y="1"/>
                  </a:moveTo>
                  <a:cubicBezTo>
                    <a:pt x="0" y="1"/>
                    <a:pt x="0" y="544"/>
                    <a:pt x="361" y="544"/>
                  </a:cubicBezTo>
                  <a:lnTo>
                    <a:pt x="2589" y="544"/>
                  </a:lnTo>
                  <a:cubicBezTo>
                    <a:pt x="2950" y="544"/>
                    <a:pt x="2950" y="1"/>
                    <a:pt x="25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9994;p87"/>
            <p:cNvSpPr/>
            <p:nvPr/>
          </p:nvSpPr>
          <p:spPr>
            <a:xfrm>
              <a:off x="2720990" y="3976564"/>
              <a:ext cx="77371" cy="14163"/>
            </a:xfrm>
            <a:custGeom>
              <a:avLst/>
              <a:gdLst/>
              <a:ahLst/>
              <a:cxnLst/>
              <a:rect l="l" t="t" r="r" b="b"/>
              <a:pathLst>
                <a:path w="2950" h="540" extrusionOk="0">
                  <a:moveTo>
                    <a:pt x="361" y="0"/>
                  </a:moveTo>
                  <a:cubicBezTo>
                    <a:pt x="0" y="0"/>
                    <a:pt x="0" y="539"/>
                    <a:pt x="361" y="539"/>
                  </a:cubicBezTo>
                  <a:lnTo>
                    <a:pt x="2589" y="539"/>
                  </a:lnTo>
                  <a:cubicBezTo>
                    <a:pt x="2950" y="539"/>
                    <a:pt x="2950" y="0"/>
                    <a:pt x="25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995;p87"/>
            <p:cNvSpPr/>
            <p:nvPr/>
          </p:nvSpPr>
          <p:spPr>
            <a:xfrm>
              <a:off x="2644957" y="4040533"/>
              <a:ext cx="105199" cy="88754"/>
            </a:xfrm>
            <a:custGeom>
              <a:avLst/>
              <a:gdLst/>
              <a:ahLst/>
              <a:cxnLst/>
              <a:rect l="l" t="t" r="r" b="b"/>
              <a:pathLst>
                <a:path w="4011" h="3384" extrusionOk="0">
                  <a:moveTo>
                    <a:pt x="2197" y="0"/>
                  </a:moveTo>
                  <a:cubicBezTo>
                    <a:pt x="850" y="0"/>
                    <a:pt x="1" y="1578"/>
                    <a:pt x="859" y="2719"/>
                  </a:cubicBezTo>
                  <a:cubicBezTo>
                    <a:pt x="919" y="2797"/>
                    <a:pt x="995" y="2829"/>
                    <a:pt x="1068" y="2829"/>
                  </a:cubicBezTo>
                  <a:cubicBezTo>
                    <a:pt x="1266" y="2829"/>
                    <a:pt x="1450" y="2599"/>
                    <a:pt x="1292" y="2392"/>
                  </a:cubicBezTo>
                  <a:cubicBezTo>
                    <a:pt x="709" y="1616"/>
                    <a:pt x="1289" y="542"/>
                    <a:pt x="2202" y="542"/>
                  </a:cubicBezTo>
                  <a:cubicBezTo>
                    <a:pt x="2268" y="542"/>
                    <a:pt x="2335" y="547"/>
                    <a:pt x="2404" y="559"/>
                  </a:cubicBezTo>
                  <a:cubicBezTo>
                    <a:pt x="3429" y="732"/>
                    <a:pt x="3722" y="2070"/>
                    <a:pt x="2856" y="2652"/>
                  </a:cubicBezTo>
                  <a:lnTo>
                    <a:pt x="2817" y="2681"/>
                  </a:lnTo>
                  <a:lnTo>
                    <a:pt x="2803" y="2686"/>
                  </a:lnTo>
                  <a:lnTo>
                    <a:pt x="2769" y="2705"/>
                  </a:lnTo>
                  <a:lnTo>
                    <a:pt x="2760" y="2715"/>
                  </a:lnTo>
                  <a:lnTo>
                    <a:pt x="2712" y="2734"/>
                  </a:lnTo>
                  <a:lnTo>
                    <a:pt x="2668" y="2753"/>
                  </a:lnTo>
                  <a:lnTo>
                    <a:pt x="2654" y="2763"/>
                  </a:lnTo>
                  <a:lnTo>
                    <a:pt x="2620" y="2777"/>
                  </a:lnTo>
                  <a:lnTo>
                    <a:pt x="2606" y="2782"/>
                  </a:lnTo>
                  <a:lnTo>
                    <a:pt x="2558" y="2796"/>
                  </a:lnTo>
                  <a:lnTo>
                    <a:pt x="2510" y="2811"/>
                  </a:lnTo>
                  <a:lnTo>
                    <a:pt x="2495" y="2816"/>
                  </a:lnTo>
                  <a:lnTo>
                    <a:pt x="2461" y="2820"/>
                  </a:lnTo>
                  <a:lnTo>
                    <a:pt x="2442" y="2825"/>
                  </a:lnTo>
                  <a:lnTo>
                    <a:pt x="2399" y="2835"/>
                  </a:lnTo>
                  <a:lnTo>
                    <a:pt x="2394" y="2835"/>
                  </a:lnTo>
                  <a:lnTo>
                    <a:pt x="2341" y="2840"/>
                  </a:lnTo>
                  <a:lnTo>
                    <a:pt x="2091" y="2840"/>
                  </a:lnTo>
                  <a:lnTo>
                    <a:pt x="2043" y="2835"/>
                  </a:lnTo>
                  <a:lnTo>
                    <a:pt x="2038" y="2835"/>
                  </a:lnTo>
                  <a:lnTo>
                    <a:pt x="1990" y="2825"/>
                  </a:lnTo>
                  <a:lnTo>
                    <a:pt x="1975" y="2825"/>
                  </a:lnTo>
                  <a:lnTo>
                    <a:pt x="1937" y="2816"/>
                  </a:lnTo>
                  <a:lnTo>
                    <a:pt x="1922" y="2811"/>
                  </a:lnTo>
                  <a:lnTo>
                    <a:pt x="1874" y="2796"/>
                  </a:lnTo>
                  <a:lnTo>
                    <a:pt x="1831" y="2782"/>
                  </a:lnTo>
                  <a:lnTo>
                    <a:pt x="1817" y="2777"/>
                  </a:lnTo>
                  <a:cubicBezTo>
                    <a:pt x="1786" y="2765"/>
                    <a:pt x="1753" y="2760"/>
                    <a:pt x="1722" y="2760"/>
                  </a:cubicBezTo>
                  <a:cubicBezTo>
                    <a:pt x="1612" y="2760"/>
                    <a:pt x="1508" y="2828"/>
                    <a:pt x="1470" y="2936"/>
                  </a:cubicBezTo>
                  <a:cubicBezTo>
                    <a:pt x="1417" y="3075"/>
                    <a:pt x="1489" y="3229"/>
                    <a:pt x="1629" y="3282"/>
                  </a:cubicBezTo>
                  <a:lnTo>
                    <a:pt x="1643" y="3292"/>
                  </a:lnTo>
                  <a:cubicBezTo>
                    <a:pt x="1667" y="3297"/>
                    <a:pt x="1692" y="3306"/>
                    <a:pt x="1716" y="3316"/>
                  </a:cubicBezTo>
                  <a:lnTo>
                    <a:pt x="1788" y="3335"/>
                  </a:lnTo>
                  <a:lnTo>
                    <a:pt x="1812" y="3340"/>
                  </a:lnTo>
                  <a:lnTo>
                    <a:pt x="1865" y="3355"/>
                  </a:lnTo>
                  <a:lnTo>
                    <a:pt x="1889" y="3359"/>
                  </a:lnTo>
                  <a:cubicBezTo>
                    <a:pt x="1908" y="3359"/>
                    <a:pt x="1932" y="3364"/>
                    <a:pt x="1956" y="3369"/>
                  </a:cubicBezTo>
                  <a:lnTo>
                    <a:pt x="1966" y="3369"/>
                  </a:lnTo>
                  <a:cubicBezTo>
                    <a:pt x="1990" y="3374"/>
                    <a:pt x="2014" y="3379"/>
                    <a:pt x="2038" y="3379"/>
                  </a:cubicBezTo>
                  <a:lnTo>
                    <a:pt x="2062" y="3379"/>
                  </a:lnTo>
                  <a:lnTo>
                    <a:pt x="2120" y="3383"/>
                  </a:lnTo>
                  <a:lnTo>
                    <a:pt x="2312" y="3383"/>
                  </a:lnTo>
                  <a:lnTo>
                    <a:pt x="2370" y="3379"/>
                  </a:lnTo>
                  <a:lnTo>
                    <a:pt x="2394" y="3379"/>
                  </a:lnTo>
                  <a:cubicBezTo>
                    <a:pt x="2418" y="3374"/>
                    <a:pt x="2442" y="3369"/>
                    <a:pt x="2471" y="3369"/>
                  </a:cubicBezTo>
                  <a:cubicBezTo>
                    <a:pt x="2495" y="3364"/>
                    <a:pt x="2519" y="3359"/>
                    <a:pt x="2543" y="3355"/>
                  </a:cubicBezTo>
                  <a:lnTo>
                    <a:pt x="2567" y="3350"/>
                  </a:lnTo>
                  <a:lnTo>
                    <a:pt x="2620" y="3335"/>
                  </a:lnTo>
                  <a:lnTo>
                    <a:pt x="2639" y="3331"/>
                  </a:lnTo>
                  <a:lnTo>
                    <a:pt x="2712" y="3311"/>
                  </a:lnTo>
                  <a:lnTo>
                    <a:pt x="2716" y="3311"/>
                  </a:lnTo>
                  <a:lnTo>
                    <a:pt x="2784" y="3287"/>
                  </a:lnTo>
                  <a:lnTo>
                    <a:pt x="2808" y="3278"/>
                  </a:lnTo>
                  <a:lnTo>
                    <a:pt x="2856" y="3258"/>
                  </a:lnTo>
                  <a:lnTo>
                    <a:pt x="2875" y="3249"/>
                  </a:lnTo>
                  <a:lnTo>
                    <a:pt x="2943" y="3220"/>
                  </a:lnTo>
                  <a:lnTo>
                    <a:pt x="2947" y="3220"/>
                  </a:lnTo>
                  <a:lnTo>
                    <a:pt x="3010" y="3186"/>
                  </a:lnTo>
                  <a:lnTo>
                    <a:pt x="3029" y="3177"/>
                  </a:lnTo>
                  <a:lnTo>
                    <a:pt x="3077" y="3152"/>
                  </a:lnTo>
                  <a:lnTo>
                    <a:pt x="3097" y="3138"/>
                  </a:lnTo>
                  <a:cubicBezTo>
                    <a:pt x="3116" y="3128"/>
                    <a:pt x="3135" y="3114"/>
                    <a:pt x="3154" y="3100"/>
                  </a:cubicBezTo>
                  <a:cubicBezTo>
                    <a:pt x="3732" y="2715"/>
                    <a:pt x="4011" y="2017"/>
                    <a:pt x="3866" y="1338"/>
                  </a:cubicBezTo>
                  <a:cubicBezTo>
                    <a:pt x="3717" y="660"/>
                    <a:pt x="3174" y="140"/>
                    <a:pt x="2490" y="25"/>
                  </a:cubicBezTo>
                  <a:cubicBezTo>
                    <a:pt x="2390" y="8"/>
                    <a:pt x="2292" y="0"/>
                    <a:pt x="21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10254;p87"/>
          <p:cNvGrpSpPr/>
          <p:nvPr/>
        </p:nvGrpSpPr>
        <p:grpSpPr>
          <a:xfrm>
            <a:off x="5046456" y="2791146"/>
            <a:ext cx="462277" cy="487370"/>
            <a:chOff x="2224399" y="1510182"/>
            <a:chExt cx="328237" cy="348904"/>
          </a:xfrm>
        </p:grpSpPr>
        <p:sp>
          <p:nvSpPr>
            <p:cNvPr id="86" name="Google Shape;10255;p87"/>
            <p:cNvSpPr/>
            <p:nvPr/>
          </p:nvSpPr>
          <p:spPr>
            <a:xfrm>
              <a:off x="2386800" y="1515218"/>
              <a:ext cx="165836" cy="142835"/>
            </a:xfrm>
            <a:custGeom>
              <a:avLst/>
              <a:gdLst/>
              <a:ahLst/>
              <a:cxnLst/>
              <a:rect l="l" t="t" r="r" b="b"/>
              <a:pathLst>
                <a:path w="6323" h="5446" extrusionOk="0">
                  <a:moveTo>
                    <a:pt x="3187" y="1"/>
                  </a:moveTo>
                  <a:cubicBezTo>
                    <a:pt x="3152" y="1"/>
                    <a:pt x="3116" y="2"/>
                    <a:pt x="3080" y="3"/>
                  </a:cubicBezTo>
                  <a:cubicBezTo>
                    <a:pt x="1069" y="85"/>
                    <a:pt x="1" y="2414"/>
                    <a:pt x="1252" y="3992"/>
                  </a:cubicBezTo>
                  <a:lnTo>
                    <a:pt x="1184" y="5445"/>
                  </a:lnTo>
                  <a:lnTo>
                    <a:pt x="2503" y="4829"/>
                  </a:lnTo>
                  <a:cubicBezTo>
                    <a:pt x="2727" y="4893"/>
                    <a:pt x="2954" y="4924"/>
                    <a:pt x="3179" y="4924"/>
                  </a:cubicBezTo>
                  <a:cubicBezTo>
                    <a:pt x="3986" y="4924"/>
                    <a:pt x="4759" y="4525"/>
                    <a:pt x="5226" y="3828"/>
                  </a:cubicBezTo>
                  <a:cubicBezTo>
                    <a:pt x="6323" y="2189"/>
                    <a:pt x="5135" y="1"/>
                    <a:pt x="3187" y="1"/>
                  </a:cubicBezTo>
                  <a:close/>
                </a:path>
              </a:pathLst>
            </a:custGeom>
            <a:solidFill>
              <a:srgbClr val="E7ED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0256;p87"/>
            <p:cNvSpPr/>
            <p:nvPr/>
          </p:nvSpPr>
          <p:spPr>
            <a:xfrm>
              <a:off x="2426692" y="1546323"/>
              <a:ext cx="79286" cy="67798"/>
            </a:xfrm>
            <a:custGeom>
              <a:avLst/>
              <a:gdLst/>
              <a:ahLst/>
              <a:cxnLst/>
              <a:rect l="l" t="t" r="r" b="b"/>
              <a:pathLst>
                <a:path w="3023" h="2585" extrusionOk="0">
                  <a:moveTo>
                    <a:pt x="1728" y="1"/>
                  </a:moveTo>
                  <a:cubicBezTo>
                    <a:pt x="578" y="1"/>
                    <a:pt x="0" y="1391"/>
                    <a:pt x="813" y="2205"/>
                  </a:cubicBezTo>
                  <a:cubicBezTo>
                    <a:pt x="1076" y="2467"/>
                    <a:pt x="1400" y="2585"/>
                    <a:pt x="1717" y="2585"/>
                  </a:cubicBezTo>
                  <a:cubicBezTo>
                    <a:pt x="2383" y="2585"/>
                    <a:pt x="3022" y="2069"/>
                    <a:pt x="3022" y="1290"/>
                  </a:cubicBezTo>
                  <a:lnTo>
                    <a:pt x="1733" y="1290"/>
                  </a:lnTo>
                  <a:lnTo>
                    <a:pt x="1728" y="1"/>
                  </a:lnTo>
                  <a:close/>
                </a:path>
              </a:pathLst>
            </a:custGeom>
            <a:solidFill>
              <a:srgbClr val="D4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0257;p87"/>
            <p:cNvSpPr/>
            <p:nvPr/>
          </p:nvSpPr>
          <p:spPr>
            <a:xfrm>
              <a:off x="2248502" y="1561483"/>
              <a:ext cx="273999" cy="273999"/>
            </a:xfrm>
            <a:custGeom>
              <a:avLst/>
              <a:gdLst/>
              <a:ahLst/>
              <a:cxnLst/>
              <a:rect l="l" t="t" r="r" b="b"/>
              <a:pathLst>
                <a:path w="10447" h="10447" extrusionOk="0">
                  <a:moveTo>
                    <a:pt x="3383" y="0"/>
                  </a:moveTo>
                  <a:lnTo>
                    <a:pt x="0" y="3383"/>
                  </a:lnTo>
                  <a:lnTo>
                    <a:pt x="1694" y="5077"/>
                  </a:lnTo>
                  <a:cubicBezTo>
                    <a:pt x="2156" y="5536"/>
                    <a:pt x="2770" y="5776"/>
                    <a:pt x="3388" y="5776"/>
                  </a:cubicBezTo>
                  <a:cubicBezTo>
                    <a:pt x="3812" y="5776"/>
                    <a:pt x="4238" y="5663"/>
                    <a:pt x="4619" y="5433"/>
                  </a:cubicBezTo>
                  <a:lnTo>
                    <a:pt x="5014" y="5827"/>
                  </a:lnTo>
                  <a:cubicBezTo>
                    <a:pt x="4446" y="6770"/>
                    <a:pt x="4595" y="7978"/>
                    <a:pt x="5370" y="8758"/>
                  </a:cubicBezTo>
                  <a:lnTo>
                    <a:pt x="7064" y="10447"/>
                  </a:lnTo>
                  <a:lnTo>
                    <a:pt x="10446" y="7064"/>
                  </a:lnTo>
                  <a:lnTo>
                    <a:pt x="8757" y="5375"/>
                  </a:lnTo>
                  <a:cubicBezTo>
                    <a:pt x="8296" y="4913"/>
                    <a:pt x="7684" y="4674"/>
                    <a:pt x="7065" y="4674"/>
                  </a:cubicBezTo>
                  <a:cubicBezTo>
                    <a:pt x="6640" y="4674"/>
                    <a:pt x="6212" y="4787"/>
                    <a:pt x="5827" y="5019"/>
                  </a:cubicBezTo>
                  <a:lnTo>
                    <a:pt x="5433" y="4624"/>
                  </a:lnTo>
                  <a:cubicBezTo>
                    <a:pt x="6000" y="3681"/>
                    <a:pt x="5856" y="2473"/>
                    <a:pt x="5076" y="1694"/>
                  </a:cubicBezTo>
                  <a:lnTo>
                    <a:pt x="3383" y="0"/>
                  </a:lnTo>
                  <a:close/>
                </a:path>
              </a:pathLst>
            </a:custGeom>
            <a:solidFill>
              <a:srgbClr val="E2E8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0258;p87"/>
            <p:cNvSpPr/>
            <p:nvPr/>
          </p:nvSpPr>
          <p:spPr>
            <a:xfrm>
              <a:off x="2323958" y="1561483"/>
              <a:ext cx="198673" cy="198647"/>
            </a:xfrm>
            <a:custGeom>
              <a:avLst/>
              <a:gdLst/>
              <a:ahLst/>
              <a:cxnLst/>
              <a:rect l="l" t="t" r="r" b="b"/>
              <a:pathLst>
                <a:path w="7575" h="7574" extrusionOk="0">
                  <a:moveTo>
                    <a:pt x="506" y="0"/>
                  </a:moveTo>
                  <a:lnTo>
                    <a:pt x="1" y="510"/>
                  </a:lnTo>
                  <a:lnTo>
                    <a:pt x="1689" y="2199"/>
                  </a:lnTo>
                  <a:cubicBezTo>
                    <a:pt x="2402" y="2911"/>
                    <a:pt x="2594" y="3989"/>
                    <a:pt x="2171" y="4899"/>
                  </a:cubicBezTo>
                  <a:cubicBezTo>
                    <a:pt x="2103" y="5043"/>
                    <a:pt x="2137" y="5216"/>
                    <a:pt x="2248" y="5327"/>
                  </a:cubicBezTo>
                  <a:cubicBezTo>
                    <a:pt x="2320" y="5399"/>
                    <a:pt x="2418" y="5436"/>
                    <a:pt x="2518" y="5436"/>
                  </a:cubicBezTo>
                  <a:cubicBezTo>
                    <a:pt x="2572" y="5436"/>
                    <a:pt x="2626" y="5426"/>
                    <a:pt x="2676" y="5404"/>
                  </a:cubicBezTo>
                  <a:cubicBezTo>
                    <a:pt x="2997" y="5254"/>
                    <a:pt x="3340" y="5181"/>
                    <a:pt x="3680" y="5181"/>
                  </a:cubicBezTo>
                  <a:cubicBezTo>
                    <a:pt x="4302" y="5181"/>
                    <a:pt x="4915" y="5425"/>
                    <a:pt x="5375" y="5885"/>
                  </a:cubicBezTo>
                  <a:lnTo>
                    <a:pt x="7064" y="7574"/>
                  </a:lnTo>
                  <a:lnTo>
                    <a:pt x="7574" y="7069"/>
                  </a:lnTo>
                  <a:lnTo>
                    <a:pt x="5880" y="5375"/>
                  </a:lnTo>
                  <a:cubicBezTo>
                    <a:pt x="5419" y="4913"/>
                    <a:pt x="4807" y="4674"/>
                    <a:pt x="4189" y="4674"/>
                  </a:cubicBezTo>
                  <a:cubicBezTo>
                    <a:pt x="3765" y="4674"/>
                    <a:pt x="3337" y="4787"/>
                    <a:pt x="2955" y="5019"/>
                  </a:cubicBezTo>
                  <a:lnTo>
                    <a:pt x="2560" y="4624"/>
                  </a:lnTo>
                  <a:cubicBezTo>
                    <a:pt x="3128" y="3681"/>
                    <a:pt x="2979" y="2473"/>
                    <a:pt x="2199" y="1694"/>
                  </a:cubicBezTo>
                  <a:lnTo>
                    <a:pt x="506" y="0"/>
                  </a:lnTo>
                  <a:close/>
                </a:path>
              </a:pathLst>
            </a:custGeom>
            <a:solidFill>
              <a:srgbClr val="E1E8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0259;p87"/>
            <p:cNvSpPr/>
            <p:nvPr/>
          </p:nvSpPr>
          <p:spPr>
            <a:xfrm>
              <a:off x="2230064" y="1543045"/>
              <a:ext cx="125603" cy="125603"/>
            </a:xfrm>
            <a:custGeom>
              <a:avLst/>
              <a:gdLst/>
              <a:ahLst/>
              <a:cxnLst/>
              <a:rect l="l" t="t" r="r" b="b"/>
              <a:pathLst>
                <a:path w="4789" h="4789" extrusionOk="0">
                  <a:moveTo>
                    <a:pt x="4095" y="1"/>
                  </a:moveTo>
                  <a:lnTo>
                    <a:pt x="1" y="4096"/>
                  </a:lnTo>
                  <a:lnTo>
                    <a:pt x="693" y="4788"/>
                  </a:lnTo>
                  <a:lnTo>
                    <a:pt x="4788" y="694"/>
                  </a:lnTo>
                  <a:lnTo>
                    <a:pt x="4095" y="1"/>
                  </a:ln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0260;p87"/>
            <p:cNvSpPr/>
            <p:nvPr/>
          </p:nvSpPr>
          <p:spPr>
            <a:xfrm>
              <a:off x="2239270" y="1552251"/>
              <a:ext cx="116398" cy="116398"/>
            </a:xfrm>
            <a:custGeom>
              <a:avLst/>
              <a:gdLst/>
              <a:ahLst/>
              <a:cxnLst/>
              <a:rect l="l" t="t" r="r" b="b"/>
              <a:pathLst>
                <a:path w="4438" h="4438" extrusionOk="0">
                  <a:moveTo>
                    <a:pt x="4096" y="1"/>
                  </a:moveTo>
                  <a:lnTo>
                    <a:pt x="1" y="4096"/>
                  </a:lnTo>
                  <a:lnTo>
                    <a:pt x="342" y="4437"/>
                  </a:lnTo>
                  <a:lnTo>
                    <a:pt x="4437" y="343"/>
                  </a:lnTo>
                  <a:lnTo>
                    <a:pt x="4096" y="1"/>
                  </a:lnTo>
                  <a:close/>
                </a:path>
              </a:pathLst>
            </a:custGeom>
            <a:solidFill>
              <a:srgbClr val="5E7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0261;p87"/>
            <p:cNvSpPr/>
            <p:nvPr/>
          </p:nvSpPr>
          <p:spPr>
            <a:xfrm>
              <a:off x="2415335" y="1728316"/>
              <a:ext cx="125577" cy="125603"/>
            </a:xfrm>
            <a:custGeom>
              <a:avLst/>
              <a:gdLst/>
              <a:ahLst/>
              <a:cxnLst/>
              <a:rect l="l" t="t" r="r" b="b"/>
              <a:pathLst>
                <a:path w="4788" h="4789" extrusionOk="0">
                  <a:moveTo>
                    <a:pt x="4095" y="0"/>
                  </a:moveTo>
                  <a:lnTo>
                    <a:pt x="0" y="4095"/>
                  </a:lnTo>
                  <a:lnTo>
                    <a:pt x="698" y="4788"/>
                  </a:lnTo>
                  <a:lnTo>
                    <a:pt x="4788" y="698"/>
                  </a:lnTo>
                  <a:lnTo>
                    <a:pt x="4095" y="0"/>
                  </a:lnTo>
                  <a:close/>
                </a:path>
              </a:pathLst>
            </a:custGeom>
            <a:solidFill>
              <a:srgbClr val="7E93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0262;p87"/>
            <p:cNvSpPr/>
            <p:nvPr/>
          </p:nvSpPr>
          <p:spPr>
            <a:xfrm>
              <a:off x="2424541" y="1737522"/>
              <a:ext cx="116503" cy="116398"/>
            </a:xfrm>
            <a:custGeom>
              <a:avLst/>
              <a:gdLst/>
              <a:ahLst/>
              <a:cxnLst/>
              <a:rect l="l" t="t" r="r" b="b"/>
              <a:pathLst>
                <a:path w="4442" h="4438" extrusionOk="0">
                  <a:moveTo>
                    <a:pt x="4095" y="1"/>
                  </a:moveTo>
                  <a:lnTo>
                    <a:pt x="0" y="4091"/>
                  </a:lnTo>
                  <a:lnTo>
                    <a:pt x="347" y="4437"/>
                  </a:lnTo>
                  <a:lnTo>
                    <a:pt x="4442" y="347"/>
                  </a:lnTo>
                  <a:lnTo>
                    <a:pt x="4095" y="1"/>
                  </a:lnTo>
                  <a:close/>
                </a:path>
              </a:pathLst>
            </a:custGeom>
            <a:solidFill>
              <a:srgbClr val="5E7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0263;p87"/>
            <p:cNvSpPr/>
            <p:nvPr/>
          </p:nvSpPr>
          <p:spPr>
            <a:xfrm>
              <a:off x="2289128" y="1668622"/>
              <a:ext cx="89751" cy="30057"/>
            </a:xfrm>
            <a:custGeom>
              <a:avLst/>
              <a:gdLst/>
              <a:ahLst/>
              <a:cxnLst/>
              <a:rect l="l" t="t" r="r" b="b"/>
              <a:pathLst>
                <a:path w="3422" h="1146" extrusionOk="0">
                  <a:moveTo>
                    <a:pt x="0" y="0"/>
                  </a:moveTo>
                  <a:cubicBezTo>
                    <a:pt x="0" y="0"/>
                    <a:pt x="409" y="501"/>
                    <a:pt x="424" y="515"/>
                  </a:cubicBezTo>
                  <a:cubicBezTo>
                    <a:pt x="784" y="938"/>
                    <a:pt x="1245" y="1145"/>
                    <a:pt x="1708" y="1145"/>
                  </a:cubicBezTo>
                  <a:cubicBezTo>
                    <a:pt x="2204" y="1145"/>
                    <a:pt x="2702" y="906"/>
                    <a:pt x="3075" y="438"/>
                  </a:cubicBezTo>
                  <a:lnTo>
                    <a:pt x="3422" y="0"/>
                  </a:lnTo>
                  <a:close/>
                </a:path>
              </a:pathLst>
            </a:custGeom>
            <a:solidFill>
              <a:srgbClr val="EEF2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0264;p87"/>
            <p:cNvSpPr/>
            <p:nvPr/>
          </p:nvSpPr>
          <p:spPr>
            <a:xfrm>
              <a:off x="2386039" y="1752419"/>
              <a:ext cx="90905" cy="50750"/>
            </a:xfrm>
            <a:custGeom>
              <a:avLst/>
              <a:gdLst/>
              <a:ahLst/>
              <a:cxnLst/>
              <a:rect l="l" t="t" r="r" b="b"/>
              <a:pathLst>
                <a:path w="3466" h="1935" extrusionOk="0">
                  <a:moveTo>
                    <a:pt x="1" y="0"/>
                  </a:moveTo>
                  <a:cubicBezTo>
                    <a:pt x="1" y="371"/>
                    <a:pt x="246" y="640"/>
                    <a:pt x="290" y="684"/>
                  </a:cubicBezTo>
                  <a:lnTo>
                    <a:pt x="1536" y="1935"/>
                  </a:lnTo>
                  <a:lnTo>
                    <a:pt x="3465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EF2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0265;p87"/>
            <p:cNvSpPr/>
            <p:nvPr/>
          </p:nvSpPr>
          <p:spPr>
            <a:xfrm>
              <a:off x="2387560" y="1510182"/>
              <a:ext cx="152198" cy="152906"/>
            </a:xfrm>
            <a:custGeom>
              <a:avLst/>
              <a:gdLst/>
              <a:ahLst/>
              <a:cxnLst/>
              <a:rect l="l" t="t" r="r" b="b"/>
              <a:pathLst>
                <a:path w="5803" h="5830" extrusionOk="0">
                  <a:moveTo>
                    <a:pt x="3149" y="0"/>
                  </a:moveTo>
                  <a:cubicBezTo>
                    <a:pt x="2796" y="0"/>
                    <a:pt x="2434" y="72"/>
                    <a:pt x="2084" y="224"/>
                  </a:cubicBezTo>
                  <a:cubicBezTo>
                    <a:pt x="520" y="912"/>
                    <a:pt x="1" y="2875"/>
                    <a:pt x="1026" y="4247"/>
                  </a:cubicBezTo>
                  <a:lnTo>
                    <a:pt x="963" y="5628"/>
                  </a:lnTo>
                  <a:cubicBezTo>
                    <a:pt x="959" y="5742"/>
                    <a:pt x="1052" y="5829"/>
                    <a:pt x="1158" y="5829"/>
                  </a:cubicBezTo>
                  <a:cubicBezTo>
                    <a:pt x="1186" y="5829"/>
                    <a:pt x="1214" y="5823"/>
                    <a:pt x="1242" y="5810"/>
                  </a:cubicBezTo>
                  <a:lnTo>
                    <a:pt x="2493" y="5228"/>
                  </a:lnTo>
                  <a:cubicBezTo>
                    <a:pt x="2715" y="5285"/>
                    <a:pt x="2937" y="5312"/>
                    <a:pt x="3154" y="5312"/>
                  </a:cubicBezTo>
                  <a:cubicBezTo>
                    <a:pt x="4452" y="5312"/>
                    <a:pt x="5607" y="4351"/>
                    <a:pt x="5784" y="2996"/>
                  </a:cubicBezTo>
                  <a:cubicBezTo>
                    <a:pt x="5803" y="2856"/>
                    <a:pt x="5695" y="2777"/>
                    <a:pt x="5589" y="2777"/>
                  </a:cubicBezTo>
                  <a:cubicBezTo>
                    <a:pt x="5501" y="2777"/>
                    <a:pt x="5415" y="2830"/>
                    <a:pt x="5399" y="2947"/>
                  </a:cubicBezTo>
                  <a:cubicBezTo>
                    <a:pt x="5245" y="4107"/>
                    <a:pt x="4257" y="4922"/>
                    <a:pt x="3153" y="4922"/>
                  </a:cubicBezTo>
                  <a:cubicBezTo>
                    <a:pt x="2947" y="4922"/>
                    <a:pt x="2736" y="4893"/>
                    <a:pt x="2527" y="4834"/>
                  </a:cubicBezTo>
                  <a:cubicBezTo>
                    <a:pt x="2510" y="4828"/>
                    <a:pt x="2492" y="4825"/>
                    <a:pt x="2474" y="4825"/>
                  </a:cubicBezTo>
                  <a:cubicBezTo>
                    <a:pt x="2446" y="4825"/>
                    <a:pt x="2418" y="4832"/>
                    <a:pt x="2392" y="4843"/>
                  </a:cubicBezTo>
                  <a:lnTo>
                    <a:pt x="1367" y="5324"/>
                  </a:lnTo>
                  <a:lnTo>
                    <a:pt x="1415" y="4194"/>
                  </a:lnTo>
                  <a:cubicBezTo>
                    <a:pt x="1420" y="4146"/>
                    <a:pt x="1406" y="4097"/>
                    <a:pt x="1377" y="4064"/>
                  </a:cubicBezTo>
                  <a:cubicBezTo>
                    <a:pt x="458" y="2909"/>
                    <a:pt x="872" y="1201"/>
                    <a:pt x="2214" y="590"/>
                  </a:cubicBezTo>
                  <a:cubicBezTo>
                    <a:pt x="2520" y="450"/>
                    <a:pt x="2838" y="384"/>
                    <a:pt x="3150" y="384"/>
                  </a:cubicBezTo>
                  <a:cubicBezTo>
                    <a:pt x="4198" y="384"/>
                    <a:pt x="5171" y="1124"/>
                    <a:pt x="5375" y="2240"/>
                  </a:cubicBezTo>
                  <a:cubicBezTo>
                    <a:pt x="5394" y="2354"/>
                    <a:pt x="5478" y="2405"/>
                    <a:pt x="5563" y="2405"/>
                  </a:cubicBezTo>
                  <a:cubicBezTo>
                    <a:pt x="5675" y="2405"/>
                    <a:pt x="5790" y="2316"/>
                    <a:pt x="5760" y="2168"/>
                  </a:cubicBezTo>
                  <a:cubicBezTo>
                    <a:pt x="5517" y="863"/>
                    <a:pt x="4380" y="0"/>
                    <a:pt x="31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0266;p87"/>
            <p:cNvSpPr/>
            <p:nvPr/>
          </p:nvSpPr>
          <p:spPr>
            <a:xfrm>
              <a:off x="2419899" y="1541288"/>
              <a:ext cx="91245" cy="78053"/>
            </a:xfrm>
            <a:custGeom>
              <a:avLst/>
              <a:gdLst/>
              <a:ahLst/>
              <a:cxnLst/>
              <a:rect l="l" t="t" r="r" b="b"/>
              <a:pathLst>
                <a:path w="3479" h="2976" extrusionOk="0">
                  <a:moveTo>
                    <a:pt x="1799" y="409"/>
                  </a:moveTo>
                  <a:lnTo>
                    <a:pt x="1799" y="1492"/>
                  </a:lnTo>
                  <a:cubicBezTo>
                    <a:pt x="1799" y="1598"/>
                    <a:pt x="1886" y="1684"/>
                    <a:pt x="1992" y="1684"/>
                  </a:cubicBezTo>
                  <a:lnTo>
                    <a:pt x="3074" y="1684"/>
                  </a:lnTo>
                  <a:cubicBezTo>
                    <a:pt x="2972" y="2247"/>
                    <a:pt x="2488" y="2585"/>
                    <a:pt x="1989" y="2585"/>
                  </a:cubicBezTo>
                  <a:cubicBezTo>
                    <a:pt x="1716" y="2585"/>
                    <a:pt x="1438" y="2483"/>
                    <a:pt x="1217" y="2262"/>
                  </a:cubicBezTo>
                  <a:cubicBezTo>
                    <a:pt x="591" y="1636"/>
                    <a:pt x="928" y="563"/>
                    <a:pt x="1799" y="409"/>
                  </a:cubicBezTo>
                  <a:close/>
                  <a:moveTo>
                    <a:pt x="2000" y="0"/>
                  </a:moveTo>
                  <a:cubicBezTo>
                    <a:pt x="1997" y="0"/>
                    <a:pt x="1994" y="0"/>
                    <a:pt x="1992" y="0"/>
                  </a:cubicBezTo>
                  <a:cubicBezTo>
                    <a:pt x="1990" y="0"/>
                    <a:pt x="1988" y="0"/>
                    <a:pt x="1986" y="0"/>
                  </a:cubicBezTo>
                  <a:cubicBezTo>
                    <a:pt x="661" y="0"/>
                    <a:pt x="1" y="1599"/>
                    <a:pt x="938" y="2536"/>
                  </a:cubicBezTo>
                  <a:cubicBezTo>
                    <a:pt x="1241" y="2840"/>
                    <a:pt x="1615" y="2976"/>
                    <a:pt x="1980" y="2976"/>
                  </a:cubicBezTo>
                  <a:cubicBezTo>
                    <a:pt x="2745" y="2976"/>
                    <a:pt x="3478" y="2382"/>
                    <a:pt x="3478" y="1487"/>
                  </a:cubicBezTo>
                  <a:cubicBezTo>
                    <a:pt x="3478" y="1377"/>
                    <a:pt x="3387" y="1290"/>
                    <a:pt x="3281" y="1290"/>
                  </a:cubicBezTo>
                  <a:lnTo>
                    <a:pt x="2184" y="1290"/>
                  </a:lnTo>
                  <a:lnTo>
                    <a:pt x="2184" y="193"/>
                  </a:lnTo>
                  <a:cubicBezTo>
                    <a:pt x="2184" y="85"/>
                    <a:pt x="2102" y="0"/>
                    <a:pt x="20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0267;p87"/>
            <p:cNvSpPr/>
            <p:nvPr/>
          </p:nvSpPr>
          <p:spPr>
            <a:xfrm>
              <a:off x="2224399" y="1537878"/>
              <a:ext cx="322205" cy="321208"/>
            </a:xfrm>
            <a:custGeom>
              <a:avLst/>
              <a:gdLst/>
              <a:ahLst/>
              <a:cxnLst/>
              <a:rect l="l" t="t" r="r" b="b"/>
              <a:pathLst>
                <a:path w="12285" h="12247" extrusionOk="0">
                  <a:moveTo>
                    <a:pt x="4648" y="1521"/>
                  </a:moveTo>
                  <a:lnTo>
                    <a:pt x="5856" y="2729"/>
                  </a:lnTo>
                  <a:cubicBezTo>
                    <a:pt x="6573" y="3446"/>
                    <a:pt x="6708" y="4557"/>
                    <a:pt x="6183" y="5423"/>
                  </a:cubicBezTo>
                  <a:cubicBezTo>
                    <a:pt x="6140" y="5500"/>
                    <a:pt x="6149" y="5596"/>
                    <a:pt x="6212" y="5664"/>
                  </a:cubicBezTo>
                  <a:lnTo>
                    <a:pt x="6607" y="6058"/>
                  </a:lnTo>
                  <a:cubicBezTo>
                    <a:pt x="6646" y="6095"/>
                    <a:pt x="6696" y="6114"/>
                    <a:pt x="6746" y="6114"/>
                  </a:cubicBezTo>
                  <a:cubicBezTo>
                    <a:pt x="6781" y="6114"/>
                    <a:pt x="6816" y="6105"/>
                    <a:pt x="6847" y="6087"/>
                  </a:cubicBezTo>
                  <a:cubicBezTo>
                    <a:pt x="7200" y="5874"/>
                    <a:pt x="7594" y="5769"/>
                    <a:pt x="7985" y="5769"/>
                  </a:cubicBezTo>
                  <a:cubicBezTo>
                    <a:pt x="8553" y="5769"/>
                    <a:pt x="9115" y="5990"/>
                    <a:pt x="9537" y="6414"/>
                  </a:cubicBezTo>
                  <a:lnTo>
                    <a:pt x="10745" y="7622"/>
                  </a:lnTo>
                  <a:lnTo>
                    <a:pt x="7641" y="10731"/>
                  </a:lnTo>
                  <a:lnTo>
                    <a:pt x="6429" y="9518"/>
                  </a:lnTo>
                  <a:cubicBezTo>
                    <a:pt x="5716" y="8806"/>
                    <a:pt x="5577" y="7694"/>
                    <a:pt x="6101" y="6828"/>
                  </a:cubicBezTo>
                  <a:cubicBezTo>
                    <a:pt x="6149" y="6751"/>
                    <a:pt x="6135" y="6650"/>
                    <a:pt x="6072" y="6588"/>
                  </a:cubicBezTo>
                  <a:lnTo>
                    <a:pt x="5683" y="6193"/>
                  </a:lnTo>
                  <a:cubicBezTo>
                    <a:pt x="5643" y="6156"/>
                    <a:pt x="5593" y="6138"/>
                    <a:pt x="5543" y="6138"/>
                  </a:cubicBezTo>
                  <a:cubicBezTo>
                    <a:pt x="5508" y="6138"/>
                    <a:pt x="5474" y="6147"/>
                    <a:pt x="5442" y="6164"/>
                  </a:cubicBezTo>
                  <a:cubicBezTo>
                    <a:pt x="5089" y="6378"/>
                    <a:pt x="4695" y="6482"/>
                    <a:pt x="4305" y="6482"/>
                  </a:cubicBezTo>
                  <a:cubicBezTo>
                    <a:pt x="3736" y="6482"/>
                    <a:pt x="3174" y="6262"/>
                    <a:pt x="2752" y="5837"/>
                  </a:cubicBezTo>
                  <a:lnTo>
                    <a:pt x="1540" y="4629"/>
                  </a:lnTo>
                  <a:lnTo>
                    <a:pt x="4648" y="1521"/>
                  </a:lnTo>
                  <a:close/>
                  <a:moveTo>
                    <a:pt x="11370" y="7536"/>
                  </a:moveTo>
                  <a:lnTo>
                    <a:pt x="11794" y="7959"/>
                  </a:lnTo>
                  <a:lnTo>
                    <a:pt x="7978" y="11775"/>
                  </a:lnTo>
                  <a:lnTo>
                    <a:pt x="7554" y="11356"/>
                  </a:lnTo>
                  <a:lnTo>
                    <a:pt x="11154" y="7757"/>
                  </a:lnTo>
                  <a:lnTo>
                    <a:pt x="11370" y="7536"/>
                  </a:lnTo>
                  <a:close/>
                  <a:moveTo>
                    <a:pt x="4311" y="0"/>
                  </a:moveTo>
                  <a:cubicBezTo>
                    <a:pt x="4261" y="0"/>
                    <a:pt x="4210" y="20"/>
                    <a:pt x="4172" y="58"/>
                  </a:cubicBezTo>
                  <a:lnTo>
                    <a:pt x="2651" y="1579"/>
                  </a:lnTo>
                  <a:cubicBezTo>
                    <a:pt x="2518" y="1720"/>
                    <a:pt x="2645" y="1909"/>
                    <a:pt x="2796" y="1909"/>
                  </a:cubicBezTo>
                  <a:cubicBezTo>
                    <a:pt x="2840" y="1909"/>
                    <a:pt x="2887" y="1893"/>
                    <a:pt x="2930" y="1853"/>
                  </a:cubicBezTo>
                  <a:lnTo>
                    <a:pt x="4311" y="472"/>
                  </a:lnTo>
                  <a:lnTo>
                    <a:pt x="4735" y="891"/>
                  </a:lnTo>
                  <a:lnTo>
                    <a:pt x="4518" y="1107"/>
                  </a:lnTo>
                  <a:lnTo>
                    <a:pt x="1126" y="4490"/>
                  </a:lnTo>
                  <a:lnTo>
                    <a:pt x="909" y="4706"/>
                  </a:lnTo>
                  <a:lnTo>
                    <a:pt x="491" y="4288"/>
                  </a:lnTo>
                  <a:lnTo>
                    <a:pt x="2382" y="2392"/>
                  </a:lnTo>
                  <a:cubicBezTo>
                    <a:pt x="2532" y="2252"/>
                    <a:pt x="2400" y="2051"/>
                    <a:pt x="2248" y="2051"/>
                  </a:cubicBezTo>
                  <a:cubicBezTo>
                    <a:pt x="2200" y="2051"/>
                    <a:pt x="2151" y="2071"/>
                    <a:pt x="2108" y="2118"/>
                  </a:cubicBezTo>
                  <a:lnTo>
                    <a:pt x="77" y="4153"/>
                  </a:lnTo>
                  <a:cubicBezTo>
                    <a:pt x="0" y="4230"/>
                    <a:pt x="0" y="4355"/>
                    <a:pt x="77" y="4427"/>
                  </a:cubicBezTo>
                  <a:lnTo>
                    <a:pt x="770" y="5120"/>
                  </a:lnTo>
                  <a:cubicBezTo>
                    <a:pt x="808" y="5159"/>
                    <a:pt x="859" y="5178"/>
                    <a:pt x="909" y="5178"/>
                  </a:cubicBezTo>
                  <a:cubicBezTo>
                    <a:pt x="960" y="5178"/>
                    <a:pt x="1011" y="5159"/>
                    <a:pt x="1049" y="5120"/>
                  </a:cubicBezTo>
                  <a:lnTo>
                    <a:pt x="1266" y="4904"/>
                  </a:lnTo>
                  <a:lnTo>
                    <a:pt x="2473" y="6111"/>
                  </a:lnTo>
                  <a:cubicBezTo>
                    <a:pt x="2969" y="6610"/>
                    <a:pt x="3632" y="6872"/>
                    <a:pt x="4303" y="6872"/>
                  </a:cubicBezTo>
                  <a:cubicBezTo>
                    <a:pt x="4712" y="6872"/>
                    <a:pt x="5125" y="6774"/>
                    <a:pt x="5505" y="6573"/>
                  </a:cubicBezTo>
                  <a:lnTo>
                    <a:pt x="5692" y="6756"/>
                  </a:lnTo>
                  <a:cubicBezTo>
                    <a:pt x="5163" y="7762"/>
                    <a:pt x="5351" y="8989"/>
                    <a:pt x="6154" y="9792"/>
                  </a:cubicBezTo>
                  <a:lnTo>
                    <a:pt x="7367" y="11005"/>
                  </a:lnTo>
                  <a:lnTo>
                    <a:pt x="7146" y="11221"/>
                  </a:lnTo>
                  <a:cubicBezTo>
                    <a:pt x="7073" y="11294"/>
                    <a:pt x="7073" y="11419"/>
                    <a:pt x="7146" y="11496"/>
                  </a:cubicBezTo>
                  <a:lnTo>
                    <a:pt x="7843" y="12189"/>
                  </a:lnTo>
                  <a:cubicBezTo>
                    <a:pt x="7879" y="12227"/>
                    <a:pt x="7929" y="12246"/>
                    <a:pt x="7979" y="12246"/>
                  </a:cubicBezTo>
                  <a:cubicBezTo>
                    <a:pt x="8028" y="12246"/>
                    <a:pt x="8079" y="12227"/>
                    <a:pt x="8117" y="12189"/>
                  </a:cubicBezTo>
                  <a:lnTo>
                    <a:pt x="12212" y="8094"/>
                  </a:lnTo>
                  <a:cubicBezTo>
                    <a:pt x="12284" y="8017"/>
                    <a:pt x="12284" y="7896"/>
                    <a:pt x="12207" y="7820"/>
                  </a:cubicBezTo>
                  <a:lnTo>
                    <a:pt x="11515" y="7127"/>
                  </a:lnTo>
                  <a:cubicBezTo>
                    <a:pt x="11476" y="7088"/>
                    <a:pt x="11427" y="7069"/>
                    <a:pt x="11377" y="7069"/>
                  </a:cubicBezTo>
                  <a:cubicBezTo>
                    <a:pt x="11328" y="7069"/>
                    <a:pt x="11279" y="7088"/>
                    <a:pt x="11240" y="7127"/>
                  </a:cubicBezTo>
                  <a:lnTo>
                    <a:pt x="11024" y="7348"/>
                  </a:lnTo>
                  <a:lnTo>
                    <a:pt x="9811" y="6135"/>
                  </a:lnTo>
                  <a:cubicBezTo>
                    <a:pt x="9316" y="5637"/>
                    <a:pt x="8653" y="5377"/>
                    <a:pt x="7983" y="5377"/>
                  </a:cubicBezTo>
                  <a:cubicBezTo>
                    <a:pt x="7573" y="5377"/>
                    <a:pt x="7160" y="5474"/>
                    <a:pt x="6780" y="5673"/>
                  </a:cubicBezTo>
                  <a:lnTo>
                    <a:pt x="6597" y="5491"/>
                  </a:lnTo>
                  <a:cubicBezTo>
                    <a:pt x="7121" y="4485"/>
                    <a:pt x="6934" y="3258"/>
                    <a:pt x="6135" y="2459"/>
                  </a:cubicBezTo>
                  <a:lnTo>
                    <a:pt x="4922" y="1247"/>
                  </a:lnTo>
                  <a:lnTo>
                    <a:pt x="5139" y="1030"/>
                  </a:lnTo>
                  <a:cubicBezTo>
                    <a:pt x="5216" y="953"/>
                    <a:pt x="5216" y="833"/>
                    <a:pt x="5139" y="756"/>
                  </a:cubicBezTo>
                  <a:lnTo>
                    <a:pt x="4446" y="58"/>
                  </a:lnTo>
                  <a:cubicBezTo>
                    <a:pt x="4410" y="20"/>
                    <a:pt x="4361" y="0"/>
                    <a:pt x="4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0268;p87"/>
            <p:cNvSpPr/>
            <p:nvPr/>
          </p:nvSpPr>
          <p:spPr>
            <a:xfrm>
              <a:off x="2282571" y="1663456"/>
              <a:ext cx="102995" cy="40285"/>
            </a:xfrm>
            <a:custGeom>
              <a:avLst/>
              <a:gdLst/>
              <a:ahLst/>
              <a:cxnLst/>
              <a:rect l="l" t="t" r="r" b="b"/>
              <a:pathLst>
                <a:path w="3927" h="1536" extrusionOk="0">
                  <a:moveTo>
                    <a:pt x="3267" y="395"/>
                  </a:moveTo>
                  <a:lnTo>
                    <a:pt x="3171" y="515"/>
                  </a:lnTo>
                  <a:cubicBezTo>
                    <a:pt x="2854" y="914"/>
                    <a:pt x="2430" y="1140"/>
                    <a:pt x="1983" y="1150"/>
                  </a:cubicBezTo>
                  <a:cubicBezTo>
                    <a:pt x="1978" y="1150"/>
                    <a:pt x="1972" y="1150"/>
                    <a:pt x="1967" y="1150"/>
                  </a:cubicBezTo>
                  <a:cubicBezTo>
                    <a:pt x="1540" y="1150"/>
                    <a:pt x="1132" y="953"/>
                    <a:pt x="823" y="587"/>
                  </a:cubicBezTo>
                  <a:lnTo>
                    <a:pt x="664" y="395"/>
                  </a:lnTo>
                  <a:close/>
                  <a:moveTo>
                    <a:pt x="255" y="0"/>
                  </a:moveTo>
                  <a:cubicBezTo>
                    <a:pt x="87" y="0"/>
                    <a:pt x="0" y="193"/>
                    <a:pt x="101" y="318"/>
                  </a:cubicBezTo>
                  <a:cubicBezTo>
                    <a:pt x="222" y="472"/>
                    <a:pt x="510" y="823"/>
                    <a:pt x="525" y="837"/>
                  </a:cubicBezTo>
                  <a:cubicBezTo>
                    <a:pt x="910" y="1290"/>
                    <a:pt x="1420" y="1535"/>
                    <a:pt x="1959" y="1535"/>
                  </a:cubicBezTo>
                  <a:lnTo>
                    <a:pt x="1988" y="1535"/>
                  </a:lnTo>
                  <a:cubicBezTo>
                    <a:pt x="2555" y="1525"/>
                    <a:pt x="3085" y="1246"/>
                    <a:pt x="3479" y="756"/>
                  </a:cubicBezTo>
                  <a:lnTo>
                    <a:pt x="3826" y="318"/>
                  </a:lnTo>
                  <a:cubicBezTo>
                    <a:pt x="3927" y="188"/>
                    <a:pt x="3835" y="0"/>
                    <a:pt x="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269;p87"/>
            <p:cNvSpPr/>
            <p:nvPr/>
          </p:nvSpPr>
          <p:spPr>
            <a:xfrm>
              <a:off x="2380872" y="1747357"/>
              <a:ext cx="101500" cy="60769"/>
            </a:xfrm>
            <a:custGeom>
              <a:avLst/>
              <a:gdLst/>
              <a:ahLst/>
              <a:cxnLst/>
              <a:rect l="l" t="t" r="r" b="b"/>
              <a:pathLst>
                <a:path w="3870" h="2317" extrusionOk="0">
                  <a:moveTo>
                    <a:pt x="198" y="1"/>
                  </a:moveTo>
                  <a:cubicBezTo>
                    <a:pt x="87" y="1"/>
                    <a:pt x="1" y="88"/>
                    <a:pt x="1" y="193"/>
                  </a:cubicBezTo>
                  <a:cubicBezTo>
                    <a:pt x="1" y="636"/>
                    <a:pt x="289" y="954"/>
                    <a:pt x="347" y="1011"/>
                  </a:cubicBezTo>
                  <a:lnTo>
                    <a:pt x="1593" y="2262"/>
                  </a:lnTo>
                  <a:cubicBezTo>
                    <a:pt x="1632" y="2299"/>
                    <a:pt x="1682" y="2317"/>
                    <a:pt x="1733" y="2317"/>
                  </a:cubicBezTo>
                  <a:cubicBezTo>
                    <a:pt x="1783" y="2317"/>
                    <a:pt x="1834" y="2299"/>
                    <a:pt x="1872" y="2262"/>
                  </a:cubicBezTo>
                  <a:lnTo>
                    <a:pt x="3797" y="333"/>
                  </a:lnTo>
                  <a:cubicBezTo>
                    <a:pt x="3855" y="275"/>
                    <a:pt x="3869" y="193"/>
                    <a:pt x="3840" y="121"/>
                  </a:cubicBezTo>
                  <a:cubicBezTo>
                    <a:pt x="3812" y="49"/>
                    <a:pt x="3739" y="1"/>
                    <a:pt x="3658" y="1"/>
                  </a:cubicBezTo>
                  <a:lnTo>
                    <a:pt x="1940" y="1"/>
                  </a:lnTo>
                  <a:cubicBezTo>
                    <a:pt x="1680" y="1"/>
                    <a:pt x="1680" y="391"/>
                    <a:pt x="1940" y="391"/>
                  </a:cubicBezTo>
                  <a:lnTo>
                    <a:pt x="3191" y="391"/>
                  </a:lnTo>
                  <a:lnTo>
                    <a:pt x="1733" y="1849"/>
                  </a:lnTo>
                  <a:lnTo>
                    <a:pt x="626" y="737"/>
                  </a:lnTo>
                  <a:cubicBezTo>
                    <a:pt x="530" y="641"/>
                    <a:pt x="463" y="521"/>
                    <a:pt x="419" y="391"/>
                  </a:cubicBezTo>
                  <a:lnTo>
                    <a:pt x="1175" y="391"/>
                  </a:lnTo>
                  <a:cubicBezTo>
                    <a:pt x="1430" y="391"/>
                    <a:pt x="1430" y="1"/>
                    <a:pt x="11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2650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3495;p79"/>
          <p:cNvGrpSpPr/>
          <p:nvPr/>
        </p:nvGrpSpPr>
        <p:grpSpPr>
          <a:xfrm>
            <a:off x="344947" y="153854"/>
            <a:ext cx="8418053" cy="821008"/>
            <a:chOff x="6336019" y="3733725"/>
            <a:chExt cx="2566206" cy="3513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7" name="Google Shape;3496;p79"/>
            <p:cNvSpPr/>
            <p:nvPr/>
          </p:nvSpPr>
          <p:spPr>
            <a:xfrm>
              <a:off x="6336019" y="3733734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Юные финансисты</a:t>
              </a:r>
              <a:endParaRPr sz="28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Google Shape;3497;p79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29" name="Google Shape;3498;p79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  <p:sp>
          <p:nvSpPr>
            <p:cNvPr id="30" name="Google Shape;3499;p79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rgbClr val="002060"/>
                </a:solidFill>
              </a:endParaRPr>
            </a:p>
          </p:txBody>
        </p:sp>
      </p:grpSp>
      <p:grpSp>
        <p:nvGrpSpPr>
          <p:cNvPr id="47" name="Google Shape;12740;p88"/>
          <p:cNvGrpSpPr/>
          <p:nvPr/>
        </p:nvGrpSpPr>
        <p:grpSpPr>
          <a:xfrm>
            <a:off x="642260" y="115314"/>
            <a:ext cx="602543" cy="795825"/>
            <a:chOff x="1772461" y="2900833"/>
            <a:chExt cx="261729" cy="358393"/>
          </a:xfrm>
        </p:grpSpPr>
        <p:sp>
          <p:nvSpPr>
            <p:cNvPr id="48" name="Google Shape;12741;p88"/>
            <p:cNvSpPr/>
            <p:nvPr/>
          </p:nvSpPr>
          <p:spPr>
            <a:xfrm>
              <a:off x="1838162" y="2906128"/>
              <a:ext cx="127469" cy="153005"/>
            </a:xfrm>
            <a:custGeom>
              <a:avLst/>
              <a:gdLst/>
              <a:ahLst/>
              <a:cxnLst/>
              <a:rect l="l" t="t" r="r" b="b"/>
              <a:pathLst>
                <a:path w="4862" h="5836" extrusionOk="0">
                  <a:moveTo>
                    <a:pt x="2489" y="0"/>
                  </a:moveTo>
                  <a:cubicBezTo>
                    <a:pt x="1995" y="0"/>
                    <a:pt x="1504" y="154"/>
                    <a:pt x="1091" y="458"/>
                  </a:cubicBezTo>
                  <a:cubicBezTo>
                    <a:pt x="367" y="983"/>
                    <a:pt x="1" y="1870"/>
                    <a:pt x="142" y="2750"/>
                  </a:cubicBezTo>
                  <a:cubicBezTo>
                    <a:pt x="287" y="3634"/>
                    <a:pt x="910" y="4362"/>
                    <a:pt x="1761" y="4637"/>
                  </a:cubicBezTo>
                  <a:lnTo>
                    <a:pt x="2489" y="5836"/>
                  </a:lnTo>
                  <a:lnTo>
                    <a:pt x="3213" y="4637"/>
                  </a:lnTo>
                  <a:cubicBezTo>
                    <a:pt x="4198" y="4318"/>
                    <a:pt x="4861" y="3406"/>
                    <a:pt x="4861" y="2373"/>
                  </a:cubicBezTo>
                  <a:cubicBezTo>
                    <a:pt x="4861" y="1483"/>
                    <a:pt x="4361" y="664"/>
                    <a:pt x="3565" y="258"/>
                  </a:cubicBezTo>
                  <a:cubicBezTo>
                    <a:pt x="3225" y="85"/>
                    <a:pt x="2856" y="0"/>
                    <a:pt x="2489" y="0"/>
                  </a:cubicBezTo>
                  <a:close/>
                </a:path>
              </a:pathLst>
            </a:custGeom>
            <a:solidFill>
              <a:srgbClr val="8BA3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2742;p88"/>
            <p:cNvSpPr/>
            <p:nvPr/>
          </p:nvSpPr>
          <p:spPr>
            <a:xfrm>
              <a:off x="1890387" y="2934548"/>
              <a:ext cx="45225" cy="45120"/>
            </a:xfrm>
            <a:custGeom>
              <a:avLst/>
              <a:gdLst/>
              <a:ahLst/>
              <a:cxnLst/>
              <a:rect l="l" t="t" r="r" b="b"/>
              <a:pathLst>
                <a:path w="1725" h="1721" extrusionOk="0">
                  <a:moveTo>
                    <a:pt x="863" y="0"/>
                  </a:moveTo>
                  <a:cubicBezTo>
                    <a:pt x="388" y="0"/>
                    <a:pt x="1" y="384"/>
                    <a:pt x="1" y="862"/>
                  </a:cubicBezTo>
                  <a:cubicBezTo>
                    <a:pt x="1" y="1337"/>
                    <a:pt x="388" y="1720"/>
                    <a:pt x="863" y="1720"/>
                  </a:cubicBezTo>
                  <a:cubicBezTo>
                    <a:pt x="1337" y="1720"/>
                    <a:pt x="1725" y="1337"/>
                    <a:pt x="1725" y="862"/>
                  </a:cubicBezTo>
                  <a:cubicBezTo>
                    <a:pt x="1725" y="384"/>
                    <a:pt x="1337" y="0"/>
                    <a:pt x="863" y="0"/>
                  </a:cubicBezTo>
                  <a:close/>
                </a:path>
              </a:pathLst>
            </a:custGeom>
            <a:solidFill>
              <a:srgbClr val="BFCC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2743;p88"/>
            <p:cNvSpPr/>
            <p:nvPr/>
          </p:nvSpPr>
          <p:spPr>
            <a:xfrm>
              <a:off x="1777783" y="3080658"/>
              <a:ext cx="125660" cy="173324"/>
            </a:xfrm>
            <a:custGeom>
              <a:avLst/>
              <a:gdLst/>
              <a:ahLst/>
              <a:cxnLst/>
              <a:rect l="l" t="t" r="r" b="b"/>
              <a:pathLst>
                <a:path w="4793" h="6611" extrusionOk="0">
                  <a:moveTo>
                    <a:pt x="0" y="1"/>
                  </a:moveTo>
                  <a:lnTo>
                    <a:pt x="0" y="5079"/>
                  </a:lnTo>
                  <a:lnTo>
                    <a:pt x="4792" y="6611"/>
                  </a:lnTo>
                  <a:lnTo>
                    <a:pt x="4792" y="15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744;p88"/>
            <p:cNvSpPr/>
            <p:nvPr/>
          </p:nvSpPr>
          <p:spPr>
            <a:xfrm>
              <a:off x="1777783" y="3054651"/>
              <a:ext cx="125660" cy="173219"/>
            </a:xfrm>
            <a:custGeom>
              <a:avLst/>
              <a:gdLst/>
              <a:ahLst/>
              <a:cxnLst/>
              <a:rect l="l" t="t" r="r" b="b"/>
              <a:pathLst>
                <a:path w="4793" h="6607" extrusionOk="0">
                  <a:moveTo>
                    <a:pt x="0" y="1"/>
                  </a:moveTo>
                  <a:lnTo>
                    <a:pt x="0" y="5075"/>
                  </a:lnTo>
                  <a:lnTo>
                    <a:pt x="4792" y="6607"/>
                  </a:lnTo>
                  <a:lnTo>
                    <a:pt x="4792" y="15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745;p88"/>
            <p:cNvSpPr/>
            <p:nvPr/>
          </p:nvSpPr>
          <p:spPr>
            <a:xfrm>
              <a:off x="1777783" y="3054651"/>
              <a:ext cx="125660" cy="173219"/>
            </a:xfrm>
            <a:custGeom>
              <a:avLst/>
              <a:gdLst/>
              <a:ahLst/>
              <a:cxnLst/>
              <a:rect l="l" t="t" r="r" b="b"/>
              <a:pathLst>
                <a:path w="4793" h="6607" extrusionOk="0">
                  <a:moveTo>
                    <a:pt x="0" y="1"/>
                  </a:moveTo>
                  <a:lnTo>
                    <a:pt x="0" y="5075"/>
                  </a:lnTo>
                  <a:lnTo>
                    <a:pt x="4792" y="6607"/>
                  </a:lnTo>
                  <a:lnTo>
                    <a:pt x="4792" y="5879"/>
                  </a:lnTo>
                  <a:lnTo>
                    <a:pt x="627" y="4549"/>
                  </a:lnTo>
                  <a:lnTo>
                    <a:pt x="627" y="2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746;p88"/>
            <p:cNvSpPr/>
            <p:nvPr/>
          </p:nvSpPr>
          <p:spPr>
            <a:xfrm>
              <a:off x="1792124" y="3043351"/>
              <a:ext cx="111320" cy="153477"/>
            </a:xfrm>
            <a:custGeom>
              <a:avLst/>
              <a:gdLst/>
              <a:ahLst/>
              <a:cxnLst/>
              <a:rect l="l" t="t" r="r" b="b"/>
              <a:pathLst>
                <a:path w="4246" h="5854" extrusionOk="0">
                  <a:moveTo>
                    <a:pt x="0" y="1"/>
                  </a:moveTo>
                  <a:lnTo>
                    <a:pt x="0" y="4495"/>
                  </a:lnTo>
                  <a:lnTo>
                    <a:pt x="4245" y="5853"/>
                  </a:lnTo>
                  <a:lnTo>
                    <a:pt x="4245" y="13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BFCC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2747;p88"/>
            <p:cNvSpPr/>
            <p:nvPr/>
          </p:nvSpPr>
          <p:spPr>
            <a:xfrm>
              <a:off x="1903417" y="3080658"/>
              <a:ext cx="125634" cy="173324"/>
            </a:xfrm>
            <a:custGeom>
              <a:avLst/>
              <a:gdLst/>
              <a:ahLst/>
              <a:cxnLst/>
              <a:rect l="l" t="t" r="r" b="b"/>
              <a:pathLst>
                <a:path w="4792" h="6611" extrusionOk="0">
                  <a:moveTo>
                    <a:pt x="4792" y="1"/>
                  </a:moveTo>
                  <a:lnTo>
                    <a:pt x="0" y="1533"/>
                  </a:lnTo>
                  <a:lnTo>
                    <a:pt x="0" y="6611"/>
                  </a:lnTo>
                  <a:lnTo>
                    <a:pt x="4792" y="5079"/>
                  </a:lnTo>
                  <a:lnTo>
                    <a:pt x="4792" y="1"/>
                  </a:ln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748;p88"/>
            <p:cNvSpPr/>
            <p:nvPr/>
          </p:nvSpPr>
          <p:spPr>
            <a:xfrm>
              <a:off x="1903417" y="3054651"/>
              <a:ext cx="125634" cy="173219"/>
            </a:xfrm>
            <a:custGeom>
              <a:avLst/>
              <a:gdLst/>
              <a:ahLst/>
              <a:cxnLst/>
              <a:rect l="l" t="t" r="r" b="b"/>
              <a:pathLst>
                <a:path w="4792" h="6607" extrusionOk="0">
                  <a:moveTo>
                    <a:pt x="4792" y="1"/>
                  </a:moveTo>
                  <a:lnTo>
                    <a:pt x="0" y="1533"/>
                  </a:lnTo>
                  <a:lnTo>
                    <a:pt x="0" y="6607"/>
                  </a:lnTo>
                  <a:lnTo>
                    <a:pt x="4792" y="5075"/>
                  </a:lnTo>
                  <a:lnTo>
                    <a:pt x="4792" y="1"/>
                  </a:lnTo>
                  <a:close/>
                </a:path>
              </a:pathLst>
            </a:custGeom>
            <a:solidFill>
              <a:srgbClr val="DBE3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749;p88"/>
            <p:cNvSpPr/>
            <p:nvPr/>
          </p:nvSpPr>
          <p:spPr>
            <a:xfrm>
              <a:off x="1903417" y="3054651"/>
              <a:ext cx="125634" cy="173219"/>
            </a:xfrm>
            <a:custGeom>
              <a:avLst/>
              <a:gdLst/>
              <a:ahLst/>
              <a:cxnLst/>
              <a:rect l="l" t="t" r="r" b="b"/>
              <a:pathLst>
                <a:path w="4792" h="6607" extrusionOk="0">
                  <a:moveTo>
                    <a:pt x="4792" y="1"/>
                  </a:moveTo>
                  <a:lnTo>
                    <a:pt x="4161" y="200"/>
                  </a:lnTo>
                  <a:lnTo>
                    <a:pt x="4161" y="4549"/>
                  </a:lnTo>
                  <a:lnTo>
                    <a:pt x="0" y="5879"/>
                  </a:lnTo>
                  <a:lnTo>
                    <a:pt x="0" y="6607"/>
                  </a:lnTo>
                  <a:lnTo>
                    <a:pt x="4792" y="5075"/>
                  </a:lnTo>
                  <a:lnTo>
                    <a:pt x="4792" y="1"/>
                  </a:lnTo>
                  <a:close/>
                </a:path>
              </a:pathLst>
            </a:custGeom>
            <a:solidFill>
              <a:srgbClr val="D4DD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2750;p88"/>
            <p:cNvSpPr/>
            <p:nvPr/>
          </p:nvSpPr>
          <p:spPr>
            <a:xfrm>
              <a:off x="1903417" y="3043351"/>
              <a:ext cx="111293" cy="153477"/>
            </a:xfrm>
            <a:custGeom>
              <a:avLst/>
              <a:gdLst/>
              <a:ahLst/>
              <a:cxnLst/>
              <a:rect l="l" t="t" r="r" b="b"/>
              <a:pathLst>
                <a:path w="4245" h="5854" extrusionOk="0">
                  <a:moveTo>
                    <a:pt x="4245" y="1"/>
                  </a:moveTo>
                  <a:lnTo>
                    <a:pt x="0" y="1359"/>
                  </a:lnTo>
                  <a:lnTo>
                    <a:pt x="0" y="5853"/>
                  </a:lnTo>
                  <a:lnTo>
                    <a:pt x="4245" y="4495"/>
                  </a:lnTo>
                  <a:lnTo>
                    <a:pt x="4245" y="1"/>
                  </a:lnTo>
                  <a:close/>
                </a:path>
              </a:pathLst>
            </a:custGeom>
            <a:solidFill>
              <a:srgbClr val="BFCC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751;p88"/>
            <p:cNvSpPr/>
            <p:nvPr/>
          </p:nvSpPr>
          <p:spPr>
            <a:xfrm>
              <a:off x="1903417" y="3043351"/>
              <a:ext cx="111293" cy="153477"/>
            </a:xfrm>
            <a:custGeom>
              <a:avLst/>
              <a:gdLst/>
              <a:ahLst/>
              <a:cxnLst/>
              <a:rect l="l" t="t" r="r" b="b"/>
              <a:pathLst>
                <a:path w="4245" h="5854" extrusionOk="0">
                  <a:moveTo>
                    <a:pt x="4245" y="1"/>
                  </a:moveTo>
                  <a:lnTo>
                    <a:pt x="3607" y="203"/>
                  </a:lnTo>
                  <a:lnTo>
                    <a:pt x="3607" y="3887"/>
                  </a:lnTo>
                  <a:lnTo>
                    <a:pt x="0" y="5042"/>
                  </a:lnTo>
                  <a:lnTo>
                    <a:pt x="0" y="5853"/>
                  </a:lnTo>
                  <a:lnTo>
                    <a:pt x="4245" y="4495"/>
                  </a:lnTo>
                  <a:lnTo>
                    <a:pt x="4245" y="1"/>
                  </a:lnTo>
                  <a:close/>
                </a:path>
              </a:pathLst>
            </a:custGeom>
            <a:solidFill>
              <a:srgbClr val="BFCC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752;p88"/>
            <p:cNvSpPr/>
            <p:nvPr/>
          </p:nvSpPr>
          <p:spPr>
            <a:xfrm>
              <a:off x="1941957" y="3082100"/>
              <a:ext cx="27843" cy="38566"/>
            </a:xfrm>
            <a:custGeom>
              <a:avLst/>
              <a:gdLst/>
              <a:ahLst/>
              <a:cxnLst/>
              <a:rect l="l" t="t" r="r" b="b"/>
              <a:pathLst>
                <a:path w="1062" h="1471" extrusionOk="0">
                  <a:moveTo>
                    <a:pt x="1062" y="0"/>
                  </a:moveTo>
                  <a:lnTo>
                    <a:pt x="0" y="341"/>
                  </a:lnTo>
                  <a:lnTo>
                    <a:pt x="0" y="1471"/>
                  </a:lnTo>
                  <a:lnTo>
                    <a:pt x="1062" y="1130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8BA3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753;p88"/>
            <p:cNvSpPr/>
            <p:nvPr/>
          </p:nvSpPr>
          <p:spPr>
            <a:xfrm>
              <a:off x="1835802" y="2900833"/>
              <a:ext cx="138088" cy="163545"/>
            </a:xfrm>
            <a:custGeom>
              <a:avLst/>
              <a:gdLst/>
              <a:ahLst/>
              <a:cxnLst/>
              <a:rect l="l" t="t" r="r" b="b"/>
              <a:pathLst>
                <a:path w="5267" h="6238" extrusionOk="0">
                  <a:moveTo>
                    <a:pt x="2576" y="0"/>
                  </a:moveTo>
                  <a:cubicBezTo>
                    <a:pt x="2201" y="0"/>
                    <a:pt x="1825" y="82"/>
                    <a:pt x="1474" y="247"/>
                  </a:cubicBezTo>
                  <a:cubicBezTo>
                    <a:pt x="616" y="656"/>
                    <a:pt x="51" y="1503"/>
                    <a:pt x="4" y="2452"/>
                  </a:cubicBezTo>
                  <a:cubicBezTo>
                    <a:pt x="0" y="2565"/>
                    <a:pt x="87" y="2659"/>
                    <a:pt x="196" y="2662"/>
                  </a:cubicBezTo>
                  <a:cubicBezTo>
                    <a:pt x="200" y="2663"/>
                    <a:pt x="205" y="2663"/>
                    <a:pt x="209" y="2663"/>
                  </a:cubicBezTo>
                  <a:cubicBezTo>
                    <a:pt x="315" y="2663"/>
                    <a:pt x="403" y="2578"/>
                    <a:pt x="406" y="2474"/>
                  </a:cubicBezTo>
                  <a:cubicBezTo>
                    <a:pt x="465" y="1232"/>
                    <a:pt x="1495" y="401"/>
                    <a:pt x="2585" y="401"/>
                  </a:cubicBezTo>
                  <a:cubicBezTo>
                    <a:pt x="3034" y="401"/>
                    <a:pt x="3492" y="541"/>
                    <a:pt x="3897" y="852"/>
                  </a:cubicBezTo>
                  <a:cubicBezTo>
                    <a:pt x="4538" y="1344"/>
                    <a:pt x="4857" y="2152"/>
                    <a:pt x="4719" y="2949"/>
                  </a:cubicBezTo>
                  <a:cubicBezTo>
                    <a:pt x="4582" y="3745"/>
                    <a:pt x="4013" y="4397"/>
                    <a:pt x="3245" y="4647"/>
                  </a:cubicBezTo>
                  <a:cubicBezTo>
                    <a:pt x="3198" y="4662"/>
                    <a:pt x="3159" y="4691"/>
                    <a:pt x="3133" y="4734"/>
                  </a:cubicBezTo>
                  <a:lnTo>
                    <a:pt x="2579" y="5654"/>
                  </a:lnTo>
                  <a:lnTo>
                    <a:pt x="2021" y="4734"/>
                  </a:lnTo>
                  <a:cubicBezTo>
                    <a:pt x="1996" y="4691"/>
                    <a:pt x="1956" y="4662"/>
                    <a:pt x="1913" y="4647"/>
                  </a:cubicBezTo>
                  <a:cubicBezTo>
                    <a:pt x="1228" y="4426"/>
                    <a:pt x="696" y="3883"/>
                    <a:pt x="493" y="3195"/>
                  </a:cubicBezTo>
                  <a:cubicBezTo>
                    <a:pt x="463" y="3094"/>
                    <a:pt x="386" y="3050"/>
                    <a:pt x="307" y="3050"/>
                  </a:cubicBezTo>
                  <a:cubicBezTo>
                    <a:pt x="186" y="3050"/>
                    <a:pt x="63" y="3154"/>
                    <a:pt x="109" y="3311"/>
                  </a:cubicBezTo>
                  <a:cubicBezTo>
                    <a:pt x="341" y="4100"/>
                    <a:pt x="942" y="4727"/>
                    <a:pt x="1717" y="5002"/>
                  </a:cubicBezTo>
                  <a:lnTo>
                    <a:pt x="2405" y="6143"/>
                  </a:lnTo>
                  <a:cubicBezTo>
                    <a:pt x="2445" y="6206"/>
                    <a:pt x="2511" y="6238"/>
                    <a:pt x="2577" y="6238"/>
                  </a:cubicBezTo>
                  <a:cubicBezTo>
                    <a:pt x="2643" y="6238"/>
                    <a:pt x="2709" y="6206"/>
                    <a:pt x="2749" y="6143"/>
                  </a:cubicBezTo>
                  <a:lnTo>
                    <a:pt x="3437" y="5002"/>
                  </a:lnTo>
                  <a:cubicBezTo>
                    <a:pt x="4336" y="4687"/>
                    <a:pt x="4984" y="3897"/>
                    <a:pt x="5125" y="2959"/>
                  </a:cubicBezTo>
                  <a:cubicBezTo>
                    <a:pt x="5266" y="2018"/>
                    <a:pt x="4875" y="1076"/>
                    <a:pt x="4115" y="507"/>
                  </a:cubicBezTo>
                  <a:cubicBezTo>
                    <a:pt x="3662" y="173"/>
                    <a:pt x="3121" y="0"/>
                    <a:pt x="25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754;p88"/>
            <p:cNvSpPr/>
            <p:nvPr/>
          </p:nvSpPr>
          <p:spPr>
            <a:xfrm>
              <a:off x="1865428" y="2929331"/>
              <a:ext cx="78181" cy="74799"/>
            </a:xfrm>
            <a:custGeom>
              <a:avLst/>
              <a:gdLst/>
              <a:ahLst/>
              <a:cxnLst/>
              <a:rect l="l" t="t" r="r" b="b"/>
              <a:pathLst>
                <a:path w="2982" h="2853" extrusionOk="0">
                  <a:moveTo>
                    <a:pt x="1811" y="399"/>
                  </a:moveTo>
                  <a:cubicBezTo>
                    <a:pt x="2149" y="399"/>
                    <a:pt x="2474" y="662"/>
                    <a:pt x="2474" y="1061"/>
                  </a:cubicBezTo>
                  <a:cubicBezTo>
                    <a:pt x="2474" y="1458"/>
                    <a:pt x="2148" y="1721"/>
                    <a:pt x="1809" y="1721"/>
                  </a:cubicBezTo>
                  <a:cubicBezTo>
                    <a:pt x="1647" y="1721"/>
                    <a:pt x="1482" y="1662"/>
                    <a:pt x="1348" y="1528"/>
                  </a:cubicBezTo>
                  <a:cubicBezTo>
                    <a:pt x="1087" y="1268"/>
                    <a:pt x="1090" y="851"/>
                    <a:pt x="1348" y="594"/>
                  </a:cubicBezTo>
                  <a:cubicBezTo>
                    <a:pt x="1483" y="459"/>
                    <a:pt x="1648" y="399"/>
                    <a:pt x="1811" y="399"/>
                  </a:cubicBezTo>
                  <a:close/>
                  <a:moveTo>
                    <a:pt x="1814" y="0"/>
                  </a:moveTo>
                  <a:cubicBezTo>
                    <a:pt x="1575" y="0"/>
                    <a:pt x="1335" y="80"/>
                    <a:pt x="1138" y="243"/>
                  </a:cubicBezTo>
                  <a:cubicBezTo>
                    <a:pt x="717" y="590"/>
                    <a:pt x="631" y="1202"/>
                    <a:pt x="938" y="1655"/>
                  </a:cubicBezTo>
                  <a:lnTo>
                    <a:pt x="80" y="2513"/>
                  </a:lnTo>
                  <a:cubicBezTo>
                    <a:pt x="0" y="2589"/>
                    <a:pt x="0" y="2716"/>
                    <a:pt x="80" y="2796"/>
                  </a:cubicBezTo>
                  <a:cubicBezTo>
                    <a:pt x="118" y="2834"/>
                    <a:pt x="169" y="2853"/>
                    <a:pt x="220" y="2853"/>
                  </a:cubicBezTo>
                  <a:cubicBezTo>
                    <a:pt x="271" y="2853"/>
                    <a:pt x="323" y="2834"/>
                    <a:pt x="363" y="2796"/>
                  </a:cubicBezTo>
                  <a:lnTo>
                    <a:pt x="1221" y="1938"/>
                  </a:lnTo>
                  <a:cubicBezTo>
                    <a:pt x="1403" y="2061"/>
                    <a:pt x="1610" y="2121"/>
                    <a:pt x="1816" y="2121"/>
                  </a:cubicBezTo>
                  <a:cubicBezTo>
                    <a:pt x="2123" y="2121"/>
                    <a:pt x="2425" y="1988"/>
                    <a:pt x="2633" y="1735"/>
                  </a:cubicBezTo>
                  <a:cubicBezTo>
                    <a:pt x="2981" y="1315"/>
                    <a:pt x="2952" y="695"/>
                    <a:pt x="2565" y="311"/>
                  </a:cubicBezTo>
                  <a:cubicBezTo>
                    <a:pt x="2358" y="105"/>
                    <a:pt x="2086" y="0"/>
                    <a:pt x="1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755;p88"/>
            <p:cNvSpPr/>
            <p:nvPr/>
          </p:nvSpPr>
          <p:spPr>
            <a:xfrm>
              <a:off x="1820675" y="3081524"/>
              <a:ext cx="62188" cy="25195"/>
            </a:xfrm>
            <a:custGeom>
              <a:avLst/>
              <a:gdLst/>
              <a:ahLst/>
              <a:cxnLst/>
              <a:rect l="l" t="t" r="r" b="b"/>
              <a:pathLst>
                <a:path w="2372" h="961" extrusionOk="0">
                  <a:moveTo>
                    <a:pt x="282" y="1"/>
                  </a:moveTo>
                  <a:cubicBezTo>
                    <a:pt x="77" y="1"/>
                    <a:pt x="0" y="320"/>
                    <a:pt x="233" y="392"/>
                  </a:cubicBezTo>
                  <a:lnTo>
                    <a:pt x="2022" y="949"/>
                  </a:lnTo>
                  <a:cubicBezTo>
                    <a:pt x="2046" y="957"/>
                    <a:pt x="2068" y="960"/>
                    <a:pt x="2090" y="960"/>
                  </a:cubicBezTo>
                  <a:cubicBezTo>
                    <a:pt x="2295" y="960"/>
                    <a:pt x="2372" y="638"/>
                    <a:pt x="2138" y="566"/>
                  </a:cubicBezTo>
                  <a:lnTo>
                    <a:pt x="349" y="11"/>
                  </a:lnTo>
                  <a:cubicBezTo>
                    <a:pt x="325" y="4"/>
                    <a:pt x="303" y="1"/>
                    <a:pt x="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756;p88"/>
            <p:cNvSpPr/>
            <p:nvPr/>
          </p:nvSpPr>
          <p:spPr>
            <a:xfrm>
              <a:off x="1820675" y="3100033"/>
              <a:ext cx="62188" cy="25300"/>
            </a:xfrm>
            <a:custGeom>
              <a:avLst/>
              <a:gdLst/>
              <a:ahLst/>
              <a:cxnLst/>
              <a:rect l="l" t="t" r="r" b="b"/>
              <a:pathLst>
                <a:path w="2372" h="965" extrusionOk="0">
                  <a:moveTo>
                    <a:pt x="282" y="1"/>
                  </a:moveTo>
                  <a:cubicBezTo>
                    <a:pt x="77" y="1"/>
                    <a:pt x="0" y="323"/>
                    <a:pt x="233" y="396"/>
                  </a:cubicBezTo>
                  <a:lnTo>
                    <a:pt x="2022" y="953"/>
                  </a:lnTo>
                  <a:cubicBezTo>
                    <a:pt x="2046" y="961"/>
                    <a:pt x="2068" y="964"/>
                    <a:pt x="2090" y="964"/>
                  </a:cubicBezTo>
                  <a:cubicBezTo>
                    <a:pt x="2295" y="964"/>
                    <a:pt x="2372" y="642"/>
                    <a:pt x="2138" y="569"/>
                  </a:cubicBezTo>
                  <a:lnTo>
                    <a:pt x="349" y="12"/>
                  </a:lnTo>
                  <a:cubicBezTo>
                    <a:pt x="326" y="4"/>
                    <a:pt x="303" y="1"/>
                    <a:pt x="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757;p88"/>
            <p:cNvSpPr/>
            <p:nvPr/>
          </p:nvSpPr>
          <p:spPr>
            <a:xfrm>
              <a:off x="1820675" y="3118648"/>
              <a:ext cx="62214" cy="25274"/>
            </a:xfrm>
            <a:custGeom>
              <a:avLst/>
              <a:gdLst/>
              <a:ahLst/>
              <a:cxnLst/>
              <a:rect l="l" t="t" r="r" b="b"/>
              <a:pathLst>
                <a:path w="2373" h="964" extrusionOk="0">
                  <a:moveTo>
                    <a:pt x="282" y="1"/>
                  </a:moveTo>
                  <a:cubicBezTo>
                    <a:pt x="77" y="1"/>
                    <a:pt x="0" y="323"/>
                    <a:pt x="233" y="395"/>
                  </a:cubicBezTo>
                  <a:lnTo>
                    <a:pt x="2022" y="953"/>
                  </a:lnTo>
                  <a:cubicBezTo>
                    <a:pt x="2045" y="960"/>
                    <a:pt x="2067" y="963"/>
                    <a:pt x="2087" y="963"/>
                  </a:cubicBezTo>
                  <a:cubicBezTo>
                    <a:pt x="2294" y="963"/>
                    <a:pt x="2372" y="642"/>
                    <a:pt x="2138" y="569"/>
                  </a:cubicBezTo>
                  <a:lnTo>
                    <a:pt x="349" y="12"/>
                  </a:lnTo>
                  <a:cubicBezTo>
                    <a:pt x="326" y="4"/>
                    <a:pt x="303" y="1"/>
                    <a:pt x="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758;p88"/>
            <p:cNvSpPr/>
            <p:nvPr/>
          </p:nvSpPr>
          <p:spPr>
            <a:xfrm>
              <a:off x="1772461" y="3038055"/>
              <a:ext cx="261729" cy="221171"/>
            </a:xfrm>
            <a:custGeom>
              <a:avLst/>
              <a:gdLst/>
              <a:ahLst/>
              <a:cxnLst/>
              <a:rect l="l" t="t" r="r" b="b"/>
              <a:pathLst>
                <a:path w="9983" h="8436" extrusionOk="0">
                  <a:moveTo>
                    <a:pt x="9040" y="478"/>
                  </a:moveTo>
                  <a:lnTo>
                    <a:pt x="9040" y="4552"/>
                  </a:lnTo>
                  <a:lnTo>
                    <a:pt x="5194" y="5780"/>
                  </a:lnTo>
                  <a:lnTo>
                    <a:pt x="5194" y="3158"/>
                  </a:lnTo>
                  <a:lnTo>
                    <a:pt x="5194" y="1706"/>
                  </a:lnTo>
                  <a:lnTo>
                    <a:pt x="9040" y="478"/>
                  </a:lnTo>
                  <a:close/>
                  <a:moveTo>
                    <a:pt x="403" y="905"/>
                  </a:moveTo>
                  <a:lnTo>
                    <a:pt x="551" y="952"/>
                  </a:lnTo>
                  <a:lnTo>
                    <a:pt x="551" y="4697"/>
                  </a:lnTo>
                  <a:cubicBezTo>
                    <a:pt x="551" y="4784"/>
                    <a:pt x="606" y="4860"/>
                    <a:pt x="689" y="4889"/>
                  </a:cubicBezTo>
                  <a:lnTo>
                    <a:pt x="4796" y="6200"/>
                  </a:lnTo>
                  <a:lnTo>
                    <a:pt x="4796" y="6964"/>
                  </a:lnTo>
                  <a:lnTo>
                    <a:pt x="403" y="5559"/>
                  </a:lnTo>
                  <a:lnTo>
                    <a:pt x="403" y="905"/>
                  </a:lnTo>
                  <a:close/>
                  <a:moveTo>
                    <a:pt x="9587" y="909"/>
                  </a:moveTo>
                  <a:lnTo>
                    <a:pt x="9587" y="5563"/>
                  </a:lnTo>
                  <a:lnTo>
                    <a:pt x="5194" y="6964"/>
                  </a:lnTo>
                  <a:lnTo>
                    <a:pt x="5194" y="6204"/>
                  </a:lnTo>
                  <a:lnTo>
                    <a:pt x="9301" y="4889"/>
                  </a:lnTo>
                  <a:cubicBezTo>
                    <a:pt x="9385" y="4864"/>
                    <a:pt x="9439" y="4788"/>
                    <a:pt x="9439" y="4701"/>
                  </a:cubicBezTo>
                  <a:lnTo>
                    <a:pt x="9439" y="952"/>
                  </a:lnTo>
                  <a:lnTo>
                    <a:pt x="9587" y="909"/>
                  </a:lnTo>
                  <a:close/>
                  <a:moveTo>
                    <a:pt x="403" y="5983"/>
                  </a:moveTo>
                  <a:lnTo>
                    <a:pt x="4796" y="7384"/>
                  </a:lnTo>
                  <a:lnTo>
                    <a:pt x="4796" y="7960"/>
                  </a:lnTo>
                  <a:lnTo>
                    <a:pt x="403" y="6555"/>
                  </a:lnTo>
                  <a:lnTo>
                    <a:pt x="403" y="5983"/>
                  </a:lnTo>
                  <a:close/>
                  <a:moveTo>
                    <a:pt x="9238" y="0"/>
                  </a:moveTo>
                  <a:cubicBezTo>
                    <a:pt x="9217" y="0"/>
                    <a:pt x="9196" y="4"/>
                    <a:pt x="9174" y="11"/>
                  </a:cubicBezTo>
                  <a:lnTo>
                    <a:pt x="4991" y="1347"/>
                  </a:lnTo>
                  <a:lnTo>
                    <a:pt x="2449" y="532"/>
                  </a:lnTo>
                  <a:cubicBezTo>
                    <a:pt x="2425" y="525"/>
                    <a:pt x="2403" y="521"/>
                    <a:pt x="2381" y="521"/>
                  </a:cubicBezTo>
                  <a:cubicBezTo>
                    <a:pt x="2176" y="521"/>
                    <a:pt x="2096" y="841"/>
                    <a:pt x="2326" y="916"/>
                  </a:cubicBezTo>
                  <a:lnTo>
                    <a:pt x="4792" y="1702"/>
                  </a:lnTo>
                  <a:lnTo>
                    <a:pt x="4792" y="5776"/>
                  </a:lnTo>
                  <a:lnTo>
                    <a:pt x="953" y="4552"/>
                  </a:lnTo>
                  <a:lnTo>
                    <a:pt x="953" y="478"/>
                  </a:lnTo>
                  <a:lnTo>
                    <a:pt x="1540" y="666"/>
                  </a:lnTo>
                  <a:cubicBezTo>
                    <a:pt x="1564" y="674"/>
                    <a:pt x="1588" y="678"/>
                    <a:pt x="1610" y="678"/>
                  </a:cubicBezTo>
                  <a:cubicBezTo>
                    <a:pt x="1814" y="678"/>
                    <a:pt x="1892" y="358"/>
                    <a:pt x="1663" y="286"/>
                  </a:cubicBezTo>
                  <a:lnTo>
                    <a:pt x="812" y="14"/>
                  </a:lnTo>
                  <a:cubicBezTo>
                    <a:pt x="791" y="7"/>
                    <a:pt x="769" y="4"/>
                    <a:pt x="748" y="4"/>
                  </a:cubicBezTo>
                  <a:cubicBezTo>
                    <a:pt x="641" y="4"/>
                    <a:pt x="548" y="91"/>
                    <a:pt x="548" y="206"/>
                  </a:cubicBezTo>
                  <a:lnTo>
                    <a:pt x="548" y="536"/>
                  </a:lnTo>
                  <a:lnTo>
                    <a:pt x="265" y="445"/>
                  </a:lnTo>
                  <a:cubicBezTo>
                    <a:pt x="244" y="438"/>
                    <a:pt x="222" y="435"/>
                    <a:pt x="201" y="435"/>
                  </a:cubicBezTo>
                  <a:cubicBezTo>
                    <a:pt x="94" y="435"/>
                    <a:pt x="1" y="522"/>
                    <a:pt x="1" y="634"/>
                  </a:cubicBezTo>
                  <a:lnTo>
                    <a:pt x="1" y="6704"/>
                  </a:lnTo>
                  <a:cubicBezTo>
                    <a:pt x="1" y="6794"/>
                    <a:pt x="59" y="6870"/>
                    <a:pt x="142" y="6896"/>
                  </a:cubicBezTo>
                  <a:lnTo>
                    <a:pt x="4937" y="8428"/>
                  </a:lnTo>
                  <a:cubicBezTo>
                    <a:pt x="4955" y="8433"/>
                    <a:pt x="4975" y="8436"/>
                    <a:pt x="4995" y="8436"/>
                  </a:cubicBezTo>
                  <a:cubicBezTo>
                    <a:pt x="5016" y="8436"/>
                    <a:pt x="5037" y="8433"/>
                    <a:pt x="5057" y="8428"/>
                  </a:cubicBezTo>
                  <a:lnTo>
                    <a:pt x="7516" y="7638"/>
                  </a:lnTo>
                  <a:cubicBezTo>
                    <a:pt x="7745" y="7566"/>
                    <a:pt x="7666" y="7246"/>
                    <a:pt x="7462" y="7246"/>
                  </a:cubicBezTo>
                  <a:cubicBezTo>
                    <a:pt x="7441" y="7246"/>
                    <a:pt x="7417" y="7250"/>
                    <a:pt x="7393" y="7258"/>
                  </a:cubicBezTo>
                  <a:lnTo>
                    <a:pt x="5194" y="7960"/>
                  </a:lnTo>
                  <a:lnTo>
                    <a:pt x="5194" y="7384"/>
                  </a:lnTo>
                  <a:lnTo>
                    <a:pt x="9584" y="5983"/>
                  </a:lnTo>
                  <a:lnTo>
                    <a:pt x="9584" y="6559"/>
                  </a:lnTo>
                  <a:lnTo>
                    <a:pt x="8182" y="7008"/>
                  </a:lnTo>
                  <a:cubicBezTo>
                    <a:pt x="7949" y="7080"/>
                    <a:pt x="8028" y="7399"/>
                    <a:pt x="8234" y="7399"/>
                  </a:cubicBezTo>
                  <a:cubicBezTo>
                    <a:pt x="8255" y="7399"/>
                    <a:pt x="8278" y="7396"/>
                    <a:pt x="8302" y="7388"/>
                  </a:cubicBezTo>
                  <a:lnTo>
                    <a:pt x="9841" y="6896"/>
                  </a:lnTo>
                  <a:cubicBezTo>
                    <a:pt x="9924" y="6867"/>
                    <a:pt x="9982" y="6791"/>
                    <a:pt x="9982" y="6704"/>
                  </a:cubicBezTo>
                  <a:lnTo>
                    <a:pt x="9982" y="634"/>
                  </a:lnTo>
                  <a:cubicBezTo>
                    <a:pt x="9982" y="568"/>
                    <a:pt x="9950" y="507"/>
                    <a:pt x="9899" y="471"/>
                  </a:cubicBezTo>
                  <a:lnTo>
                    <a:pt x="9902" y="471"/>
                  </a:lnTo>
                  <a:cubicBezTo>
                    <a:pt x="9869" y="444"/>
                    <a:pt x="9828" y="431"/>
                    <a:pt x="9786" y="431"/>
                  </a:cubicBezTo>
                  <a:cubicBezTo>
                    <a:pt x="9764" y="431"/>
                    <a:pt x="9742" y="434"/>
                    <a:pt x="9721" y="442"/>
                  </a:cubicBezTo>
                  <a:lnTo>
                    <a:pt x="9439" y="532"/>
                  </a:lnTo>
                  <a:lnTo>
                    <a:pt x="9439" y="203"/>
                  </a:lnTo>
                  <a:cubicBezTo>
                    <a:pt x="9439" y="88"/>
                    <a:pt x="9345" y="0"/>
                    <a:pt x="9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759;p88"/>
            <p:cNvSpPr/>
            <p:nvPr/>
          </p:nvSpPr>
          <p:spPr>
            <a:xfrm>
              <a:off x="1936635" y="3076857"/>
              <a:ext cx="38382" cy="49027"/>
            </a:xfrm>
            <a:custGeom>
              <a:avLst/>
              <a:gdLst/>
              <a:ahLst/>
              <a:cxnLst/>
              <a:rect l="l" t="t" r="r" b="b"/>
              <a:pathLst>
                <a:path w="1464" h="1870" extrusionOk="0">
                  <a:moveTo>
                    <a:pt x="1069" y="476"/>
                  </a:moveTo>
                  <a:lnTo>
                    <a:pt x="1069" y="1182"/>
                  </a:lnTo>
                  <a:lnTo>
                    <a:pt x="403" y="1395"/>
                  </a:lnTo>
                  <a:lnTo>
                    <a:pt x="403" y="689"/>
                  </a:lnTo>
                  <a:lnTo>
                    <a:pt x="1069" y="476"/>
                  </a:lnTo>
                  <a:close/>
                  <a:moveTo>
                    <a:pt x="1267" y="1"/>
                  </a:moveTo>
                  <a:cubicBezTo>
                    <a:pt x="1246" y="1"/>
                    <a:pt x="1224" y="5"/>
                    <a:pt x="1203" y="12"/>
                  </a:cubicBezTo>
                  <a:lnTo>
                    <a:pt x="138" y="352"/>
                  </a:lnTo>
                  <a:cubicBezTo>
                    <a:pt x="55" y="378"/>
                    <a:pt x="1" y="454"/>
                    <a:pt x="1" y="541"/>
                  </a:cubicBezTo>
                  <a:lnTo>
                    <a:pt x="1" y="1671"/>
                  </a:lnTo>
                  <a:cubicBezTo>
                    <a:pt x="1" y="1783"/>
                    <a:pt x="92" y="1869"/>
                    <a:pt x="198" y="1869"/>
                  </a:cubicBezTo>
                  <a:cubicBezTo>
                    <a:pt x="219" y="1869"/>
                    <a:pt x="240" y="1866"/>
                    <a:pt x="261" y="1859"/>
                  </a:cubicBezTo>
                  <a:lnTo>
                    <a:pt x="1326" y="1519"/>
                  </a:lnTo>
                  <a:cubicBezTo>
                    <a:pt x="1409" y="1493"/>
                    <a:pt x="1464" y="1417"/>
                    <a:pt x="1464" y="1330"/>
                  </a:cubicBezTo>
                  <a:lnTo>
                    <a:pt x="1464" y="200"/>
                  </a:lnTo>
                  <a:cubicBezTo>
                    <a:pt x="1464" y="139"/>
                    <a:pt x="1435" y="77"/>
                    <a:pt x="1384" y="41"/>
                  </a:cubicBezTo>
                  <a:cubicBezTo>
                    <a:pt x="1351" y="15"/>
                    <a:pt x="1309" y="1"/>
                    <a:pt x="12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" name="Google Shape;3510;p79"/>
          <p:cNvGrpSpPr/>
          <p:nvPr/>
        </p:nvGrpSpPr>
        <p:grpSpPr>
          <a:xfrm>
            <a:off x="344950" y="4091192"/>
            <a:ext cx="8799051" cy="921792"/>
            <a:chOff x="4411970" y="2269118"/>
            <a:chExt cx="773623" cy="153924"/>
          </a:xfrm>
        </p:grpSpPr>
        <p:sp>
          <p:nvSpPr>
            <p:cNvPr id="87" name="Google Shape;3511;p79"/>
            <p:cNvSpPr/>
            <p:nvPr/>
          </p:nvSpPr>
          <p:spPr>
            <a:xfrm>
              <a:off x="4411970" y="2278599"/>
              <a:ext cx="773623" cy="144443"/>
            </a:xfrm>
            <a:custGeom>
              <a:avLst/>
              <a:gdLst/>
              <a:ahLst/>
              <a:cxnLst/>
              <a:rect l="l" t="t" r="r" b="b"/>
              <a:pathLst>
                <a:path w="16911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16911" y="3198"/>
                  </a:lnTo>
                  <a:lnTo>
                    <a:pt x="16911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1973263" lvl="0" algn="ctr"/>
              <a:r>
                <a:rPr lang="ru-RU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для формирования финансовой грамотности младших школьников и старше на уроках и во внеурочной деятельности</a:t>
              </a:r>
              <a:endParaRPr sz="1600" dirty="0"/>
            </a:p>
          </p:txBody>
        </p:sp>
        <p:sp>
          <p:nvSpPr>
            <p:cNvPr id="88" name="Google Shape;3512;p79"/>
            <p:cNvSpPr/>
            <p:nvPr/>
          </p:nvSpPr>
          <p:spPr>
            <a:xfrm>
              <a:off x="4411970" y="2269118"/>
              <a:ext cx="218897" cy="74638"/>
            </a:xfrm>
            <a:custGeom>
              <a:avLst/>
              <a:gdLst/>
              <a:ahLst/>
              <a:cxnLst/>
              <a:rect l="l" t="t" r="r" b="b"/>
              <a:pathLst>
                <a:path w="5809" h="3199" extrusionOk="0">
                  <a:moveTo>
                    <a:pt x="1" y="1"/>
                  </a:moveTo>
                  <a:lnTo>
                    <a:pt x="1" y="3198"/>
                  </a:lnTo>
                  <a:lnTo>
                    <a:pt x="5809" y="3198"/>
                  </a:lnTo>
                  <a:lnTo>
                    <a:pt x="4195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Настольная игра</a:t>
              </a:r>
              <a:endParaRPr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7" name="Рисунок 6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1"/>
          <a:stretch>
            <a:fillRect/>
          </a:stretch>
        </p:blipFill>
        <p:spPr>
          <a:xfrm>
            <a:off x="331836" y="1067990"/>
            <a:ext cx="3785215" cy="2917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5" name="Google Shape;8444;p86"/>
          <p:cNvGrpSpPr/>
          <p:nvPr/>
        </p:nvGrpSpPr>
        <p:grpSpPr>
          <a:xfrm>
            <a:off x="4427476" y="655102"/>
            <a:ext cx="4457444" cy="3296366"/>
            <a:chOff x="2137005" y="1523256"/>
            <a:chExt cx="415817" cy="355734"/>
          </a:xfrm>
        </p:grpSpPr>
        <p:sp>
          <p:nvSpPr>
            <p:cNvPr id="126" name="Google Shape;8445;p86"/>
            <p:cNvSpPr/>
            <p:nvPr/>
          </p:nvSpPr>
          <p:spPr>
            <a:xfrm>
              <a:off x="2143027" y="1845139"/>
              <a:ext cx="403643" cy="27934"/>
            </a:xfrm>
            <a:custGeom>
              <a:avLst/>
              <a:gdLst/>
              <a:ahLst/>
              <a:cxnLst/>
              <a:rect l="l" t="t" r="r" b="b"/>
              <a:pathLst>
                <a:path w="15418" h="1067" extrusionOk="0">
                  <a:moveTo>
                    <a:pt x="294" y="0"/>
                  </a:moveTo>
                  <a:cubicBezTo>
                    <a:pt x="131" y="0"/>
                    <a:pt x="1" y="130"/>
                    <a:pt x="1" y="289"/>
                  </a:cubicBezTo>
                  <a:lnTo>
                    <a:pt x="1" y="774"/>
                  </a:lnTo>
                  <a:cubicBezTo>
                    <a:pt x="1" y="937"/>
                    <a:pt x="131" y="1062"/>
                    <a:pt x="294" y="1067"/>
                  </a:cubicBezTo>
                  <a:lnTo>
                    <a:pt x="15129" y="1067"/>
                  </a:lnTo>
                  <a:cubicBezTo>
                    <a:pt x="15287" y="1067"/>
                    <a:pt x="15417" y="937"/>
                    <a:pt x="15417" y="774"/>
                  </a:cubicBezTo>
                  <a:lnTo>
                    <a:pt x="15417" y="289"/>
                  </a:lnTo>
                  <a:cubicBezTo>
                    <a:pt x="15417" y="130"/>
                    <a:pt x="15287" y="0"/>
                    <a:pt x="15129" y="0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446;p86"/>
            <p:cNvSpPr/>
            <p:nvPr/>
          </p:nvSpPr>
          <p:spPr>
            <a:xfrm>
              <a:off x="2509520" y="1845139"/>
              <a:ext cx="37149" cy="27803"/>
            </a:xfrm>
            <a:custGeom>
              <a:avLst/>
              <a:gdLst/>
              <a:ahLst/>
              <a:cxnLst/>
              <a:rect l="l" t="t" r="r" b="b"/>
              <a:pathLst>
                <a:path w="1419" h="1062" extrusionOk="0">
                  <a:moveTo>
                    <a:pt x="1" y="0"/>
                  </a:moveTo>
                  <a:cubicBezTo>
                    <a:pt x="159" y="0"/>
                    <a:pt x="289" y="130"/>
                    <a:pt x="289" y="289"/>
                  </a:cubicBezTo>
                  <a:lnTo>
                    <a:pt x="289" y="774"/>
                  </a:lnTo>
                  <a:cubicBezTo>
                    <a:pt x="289" y="932"/>
                    <a:pt x="159" y="1062"/>
                    <a:pt x="1" y="1062"/>
                  </a:cubicBezTo>
                  <a:lnTo>
                    <a:pt x="1130" y="1062"/>
                  </a:lnTo>
                  <a:cubicBezTo>
                    <a:pt x="1288" y="1062"/>
                    <a:pt x="1418" y="932"/>
                    <a:pt x="1418" y="774"/>
                  </a:cubicBezTo>
                  <a:lnTo>
                    <a:pt x="1418" y="289"/>
                  </a:lnTo>
                  <a:cubicBezTo>
                    <a:pt x="1418" y="130"/>
                    <a:pt x="1288" y="0"/>
                    <a:pt x="1130" y="0"/>
                  </a:cubicBezTo>
                  <a:close/>
                </a:path>
              </a:pathLst>
            </a:custGeom>
            <a:solidFill>
              <a:srgbClr val="A9BB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447;p86"/>
            <p:cNvSpPr/>
            <p:nvPr/>
          </p:nvSpPr>
          <p:spPr>
            <a:xfrm>
              <a:off x="2158499" y="1612975"/>
              <a:ext cx="372803" cy="232190"/>
            </a:xfrm>
            <a:custGeom>
              <a:avLst/>
              <a:gdLst/>
              <a:ahLst/>
              <a:cxnLst/>
              <a:rect l="l" t="t" r="r" b="b"/>
              <a:pathLst>
                <a:path w="14240" h="8869" extrusionOk="0">
                  <a:moveTo>
                    <a:pt x="294" y="0"/>
                  </a:moveTo>
                  <a:cubicBezTo>
                    <a:pt x="130" y="0"/>
                    <a:pt x="1" y="130"/>
                    <a:pt x="1" y="293"/>
                  </a:cubicBezTo>
                  <a:lnTo>
                    <a:pt x="1" y="8580"/>
                  </a:lnTo>
                  <a:cubicBezTo>
                    <a:pt x="1" y="8739"/>
                    <a:pt x="130" y="8868"/>
                    <a:pt x="294" y="8868"/>
                  </a:cubicBezTo>
                  <a:lnTo>
                    <a:pt x="13947" y="8868"/>
                  </a:lnTo>
                  <a:cubicBezTo>
                    <a:pt x="14110" y="8868"/>
                    <a:pt x="14240" y="8734"/>
                    <a:pt x="14235" y="8575"/>
                  </a:cubicBezTo>
                  <a:lnTo>
                    <a:pt x="14235" y="288"/>
                  </a:lnTo>
                  <a:cubicBezTo>
                    <a:pt x="14235" y="130"/>
                    <a:pt x="14105" y="0"/>
                    <a:pt x="13947" y="0"/>
                  </a:cubicBezTo>
                  <a:close/>
                </a:path>
              </a:pathLst>
            </a:custGeom>
            <a:solidFill>
              <a:srgbClr val="C1CE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448;p86"/>
            <p:cNvSpPr/>
            <p:nvPr/>
          </p:nvSpPr>
          <p:spPr>
            <a:xfrm>
              <a:off x="2158499" y="1612975"/>
              <a:ext cx="372803" cy="232190"/>
            </a:xfrm>
            <a:custGeom>
              <a:avLst/>
              <a:gdLst/>
              <a:ahLst/>
              <a:cxnLst/>
              <a:rect l="l" t="t" r="r" b="b"/>
              <a:pathLst>
                <a:path w="14240" h="8869" extrusionOk="0">
                  <a:moveTo>
                    <a:pt x="13274" y="0"/>
                  </a:moveTo>
                  <a:lnTo>
                    <a:pt x="13274" y="7552"/>
                  </a:lnTo>
                  <a:cubicBezTo>
                    <a:pt x="13274" y="7711"/>
                    <a:pt x="13145" y="7840"/>
                    <a:pt x="12986" y="7840"/>
                  </a:cubicBezTo>
                  <a:lnTo>
                    <a:pt x="1" y="7840"/>
                  </a:lnTo>
                  <a:lnTo>
                    <a:pt x="1" y="8580"/>
                  </a:lnTo>
                  <a:cubicBezTo>
                    <a:pt x="1" y="8739"/>
                    <a:pt x="130" y="8868"/>
                    <a:pt x="294" y="8868"/>
                  </a:cubicBezTo>
                  <a:lnTo>
                    <a:pt x="13947" y="8868"/>
                  </a:lnTo>
                  <a:cubicBezTo>
                    <a:pt x="14105" y="8868"/>
                    <a:pt x="14235" y="8739"/>
                    <a:pt x="14235" y="8580"/>
                  </a:cubicBezTo>
                  <a:lnTo>
                    <a:pt x="14235" y="293"/>
                  </a:lnTo>
                  <a:cubicBezTo>
                    <a:pt x="14240" y="130"/>
                    <a:pt x="14110" y="0"/>
                    <a:pt x="13947" y="0"/>
                  </a:cubicBezTo>
                  <a:close/>
                </a:path>
              </a:pathLst>
            </a:custGeom>
            <a:solidFill>
              <a:srgbClr val="B5C4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449;p86"/>
            <p:cNvSpPr/>
            <p:nvPr/>
          </p:nvSpPr>
          <p:spPr>
            <a:xfrm>
              <a:off x="2182899" y="1637244"/>
              <a:ext cx="324030" cy="183522"/>
            </a:xfrm>
            <a:custGeom>
              <a:avLst/>
              <a:gdLst/>
              <a:ahLst/>
              <a:cxnLst/>
              <a:rect l="l" t="t" r="r" b="b"/>
              <a:pathLst>
                <a:path w="12377" h="7010" extrusionOk="0">
                  <a:moveTo>
                    <a:pt x="1" y="0"/>
                  </a:moveTo>
                  <a:lnTo>
                    <a:pt x="1" y="7009"/>
                  </a:lnTo>
                  <a:lnTo>
                    <a:pt x="12376" y="7009"/>
                  </a:lnTo>
                  <a:lnTo>
                    <a:pt x="12376" y="0"/>
                  </a:lnTo>
                  <a:close/>
                </a:path>
              </a:pathLst>
            </a:custGeom>
            <a:solidFill>
              <a:srgbClr val="BAC5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Учимся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играя!</a:t>
              </a:r>
              <a:endParaRPr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Google Shape;8450;p86"/>
            <p:cNvSpPr/>
            <p:nvPr/>
          </p:nvSpPr>
          <p:spPr>
            <a:xfrm>
              <a:off x="2182899" y="1637244"/>
              <a:ext cx="324030" cy="183522"/>
            </a:xfrm>
            <a:custGeom>
              <a:avLst/>
              <a:gdLst/>
              <a:ahLst/>
              <a:cxnLst/>
              <a:rect l="l" t="t" r="r" b="b"/>
              <a:pathLst>
                <a:path w="12377" h="7010" extrusionOk="0">
                  <a:moveTo>
                    <a:pt x="11559" y="0"/>
                  </a:moveTo>
                  <a:lnTo>
                    <a:pt x="11559" y="5318"/>
                  </a:lnTo>
                  <a:cubicBezTo>
                    <a:pt x="11559" y="5799"/>
                    <a:pt x="11165" y="6193"/>
                    <a:pt x="10680" y="6193"/>
                  </a:cubicBezTo>
                  <a:lnTo>
                    <a:pt x="1" y="6193"/>
                  </a:lnTo>
                  <a:lnTo>
                    <a:pt x="1" y="7009"/>
                  </a:lnTo>
                  <a:lnTo>
                    <a:pt x="12376" y="7009"/>
                  </a:lnTo>
                  <a:lnTo>
                    <a:pt x="12376" y="0"/>
                  </a:lnTo>
                  <a:close/>
                </a:path>
              </a:pathLst>
            </a:custGeom>
            <a:solidFill>
              <a:srgbClr val="AFB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451;p86"/>
            <p:cNvSpPr/>
            <p:nvPr/>
          </p:nvSpPr>
          <p:spPr>
            <a:xfrm>
              <a:off x="2238505" y="1808671"/>
              <a:ext cx="81263" cy="36495"/>
            </a:xfrm>
            <a:custGeom>
              <a:avLst/>
              <a:gdLst/>
              <a:ahLst/>
              <a:cxnLst/>
              <a:rect l="l" t="t" r="r" b="b"/>
              <a:pathLst>
                <a:path w="3104" h="1394" extrusionOk="0">
                  <a:moveTo>
                    <a:pt x="586" y="0"/>
                  </a:moveTo>
                  <a:cubicBezTo>
                    <a:pt x="260" y="0"/>
                    <a:pt x="0" y="264"/>
                    <a:pt x="0" y="591"/>
                  </a:cubicBezTo>
                  <a:lnTo>
                    <a:pt x="0" y="1393"/>
                  </a:lnTo>
                  <a:lnTo>
                    <a:pt x="3104" y="1393"/>
                  </a:lnTo>
                  <a:lnTo>
                    <a:pt x="3099" y="591"/>
                  </a:lnTo>
                  <a:cubicBezTo>
                    <a:pt x="3099" y="264"/>
                    <a:pt x="2835" y="0"/>
                    <a:pt x="2508" y="0"/>
                  </a:cubicBezTo>
                  <a:close/>
                </a:path>
              </a:pathLst>
            </a:custGeom>
            <a:solidFill>
              <a:srgbClr val="F5F8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452;p86"/>
            <p:cNvSpPr/>
            <p:nvPr/>
          </p:nvSpPr>
          <p:spPr>
            <a:xfrm>
              <a:off x="2280498" y="1808671"/>
              <a:ext cx="39270" cy="36495"/>
            </a:xfrm>
            <a:custGeom>
              <a:avLst/>
              <a:gdLst/>
              <a:ahLst/>
              <a:cxnLst/>
              <a:rect l="l" t="t" r="r" b="b"/>
              <a:pathLst>
                <a:path w="1500" h="1394" extrusionOk="0">
                  <a:moveTo>
                    <a:pt x="1" y="0"/>
                  </a:moveTo>
                  <a:cubicBezTo>
                    <a:pt x="323" y="0"/>
                    <a:pt x="587" y="264"/>
                    <a:pt x="587" y="591"/>
                  </a:cubicBezTo>
                  <a:lnTo>
                    <a:pt x="587" y="1393"/>
                  </a:lnTo>
                  <a:lnTo>
                    <a:pt x="1500" y="1393"/>
                  </a:lnTo>
                  <a:lnTo>
                    <a:pt x="1500" y="591"/>
                  </a:lnTo>
                  <a:cubicBezTo>
                    <a:pt x="1500" y="264"/>
                    <a:pt x="1235" y="0"/>
                    <a:pt x="909" y="0"/>
                  </a:cubicBezTo>
                  <a:close/>
                </a:path>
              </a:pathLst>
            </a:custGeom>
            <a:solidFill>
              <a:srgbClr val="F3F5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453;p86"/>
            <p:cNvSpPr/>
            <p:nvPr/>
          </p:nvSpPr>
          <p:spPr>
            <a:xfrm>
              <a:off x="2326417" y="1529330"/>
              <a:ext cx="32332" cy="27620"/>
            </a:xfrm>
            <a:custGeom>
              <a:avLst/>
              <a:gdLst/>
              <a:ahLst/>
              <a:cxnLst/>
              <a:rect l="l" t="t" r="r" b="b"/>
              <a:pathLst>
                <a:path w="1235" h="1055" extrusionOk="0">
                  <a:moveTo>
                    <a:pt x="706" y="0"/>
                  </a:moveTo>
                  <a:cubicBezTo>
                    <a:pt x="236" y="0"/>
                    <a:pt x="0" y="567"/>
                    <a:pt x="332" y="899"/>
                  </a:cubicBezTo>
                  <a:cubicBezTo>
                    <a:pt x="439" y="1007"/>
                    <a:pt x="573" y="1055"/>
                    <a:pt x="703" y="1055"/>
                  </a:cubicBezTo>
                  <a:cubicBezTo>
                    <a:pt x="974" y="1055"/>
                    <a:pt x="1235" y="847"/>
                    <a:pt x="1235" y="529"/>
                  </a:cubicBezTo>
                  <a:cubicBezTo>
                    <a:pt x="1235" y="236"/>
                    <a:pt x="995" y="0"/>
                    <a:pt x="706" y="0"/>
                  </a:cubicBezTo>
                  <a:close/>
                </a:path>
              </a:pathLst>
            </a:custGeom>
            <a:solidFill>
              <a:srgbClr val="8EA0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454;p86"/>
            <p:cNvSpPr/>
            <p:nvPr/>
          </p:nvSpPr>
          <p:spPr>
            <a:xfrm>
              <a:off x="2137005" y="1523256"/>
              <a:ext cx="415817" cy="355734"/>
            </a:xfrm>
            <a:custGeom>
              <a:avLst/>
              <a:gdLst/>
              <a:ahLst/>
              <a:cxnLst/>
              <a:rect l="l" t="t" r="r" b="b"/>
              <a:pathLst>
                <a:path w="15883" h="13588" extrusionOk="0">
                  <a:moveTo>
                    <a:pt x="7940" y="465"/>
                  </a:moveTo>
                  <a:cubicBezTo>
                    <a:pt x="7953" y="465"/>
                    <a:pt x="7966" y="466"/>
                    <a:pt x="7980" y="468"/>
                  </a:cubicBezTo>
                  <a:cubicBezTo>
                    <a:pt x="8124" y="487"/>
                    <a:pt x="8234" y="612"/>
                    <a:pt x="8234" y="761"/>
                  </a:cubicBezTo>
                  <a:cubicBezTo>
                    <a:pt x="8234" y="939"/>
                    <a:pt x="8087" y="1056"/>
                    <a:pt x="7935" y="1056"/>
                  </a:cubicBezTo>
                  <a:cubicBezTo>
                    <a:pt x="7858" y="1056"/>
                    <a:pt x="7780" y="1026"/>
                    <a:pt x="7720" y="958"/>
                  </a:cubicBezTo>
                  <a:cubicBezTo>
                    <a:pt x="7547" y="761"/>
                    <a:pt x="7690" y="465"/>
                    <a:pt x="7940" y="465"/>
                  </a:cubicBezTo>
                  <a:close/>
                  <a:moveTo>
                    <a:pt x="8681" y="929"/>
                  </a:moveTo>
                  <a:lnTo>
                    <a:pt x="10963" y="3196"/>
                  </a:lnTo>
                  <a:lnTo>
                    <a:pt x="4920" y="3196"/>
                  </a:lnTo>
                  <a:lnTo>
                    <a:pt x="7202" y="929"/>
                  </a:lnTo>
                  <a:cubicBezTo>
                    <a:pt x="7278" y="1275"/>
                    <a:pt x="7586" y="1520"/>
                    <a:pt x="7941" y="1520"/>
                  </a:cubicBezTo>
                  <a:cubicBezTo>
                    <a:pt x="8297" y="1520"/>
                    <a:pt x="8604" y="1275"/>
                    <a:pt x="8681" y="929"/>
                  </a:cubicBezTo>
                  <a:close/>
                  <a:moveTo>
                    <a:pt x="6210" y="11136"/>
                  </a:moveTo>
                  <a:cubicBezTo>
                    <a:pt x="6445" y="11136"/>
                    <a:pt x="6431" y="11138"/>
                    <a:pt x="6457" y="11142"/>
                  </a:cubicBezTo>
                  <a:cubicBezTo>
                    <a:pt x="6625" y="11176"/>
                    <a:pt x="6745" y="11320"/>
                    <a:pt x="6745" y="11493"/>
                  </a:cubicBezTo>
                  <a:lnTo>
                    <a:pt x="6745" y="12060"/>
                  </a:lnTo>
                  <a:lnTo>
                    <a:pt x="4113" y="12060"/>
                  </a:lnTo>
                  <a:lnTo>
                    <a:pt x="4113" y="11493"/>
                  </a:lnTo>
                  <a:cubicBezTo>
                    <a:pt x="4113" y="11296"/>
                    <a:pt x="4271" y="11138"/>
                    <a:pt x="4468" y="11138"/>
                  </a:cubicBezTo>
                  <a:cubicBezTo>
                    <a:pt x="5491" y="11138"/>
                    <a:pt x="5975" y="11136"/>
                    <a:pt x="6210" y="11136"/>
                  </a:cubicBezTo>
                  <a:close/>
                  <a:moveTo>
                    <a:pt x="14768" y="3658"/>
                  </a:moveTo>
                  <a:cubicBezTo>
                    <a:pt x="14802" y="3662"/>
                    <a:pt x="14826" y="3686"/>
                    <a:pt x="14826" y="3715"/>
                  </a:cubicBezTo>
                  <a:lnTo>
                    <a:pt x="14826" y="12002"/>
                  </a:lnTo>
                  <a:cubicBezTo>
                    <a:pt x="14826" y="12031"/>
                    <a:pt x="14802" y="12055"/>
                    <a:pt x="14768" y="12060"/>
                  </a:cubicBezTo>
                  <a:lnTo>
                    <a:pt x="7211" y="12060"/>
                  </a:lnTo>
                  <a:lnTo>
                    <a:pt x="7211" y="11594"/>
                  </a:lnTo>
                  <a:lnTo>
                    <a:pt x="14129" y="11594"/>
                  </a:lnTo>
                  <a:cubicBezTo>
                    <a:pt x="14254" y="11594"/>
                    <a:pt x="14360" y="11488"/>
                    <a:pt x="14360" y="11363"/>
                  </a:cubicBezTo>
                  <a:lnTo>
                    <a:pt x="14360" y="4354"/>
                  </a:lnTo>
                  <a:cubicBezTo>
                    <a:pt x="14360" y="4229"/>
                    <a:pt x="14254" y="4124"/>
                    <a:pt x="14129" y="4124"/>
                  </a:cubicBezTo>
                  <a:lnTo>
                    <a:pt x="4189" y="4124"/>
                  </a:lnTo>
                  <a:cubicBezTo>
                    <a:pt x="3877" y="4124"/>
                    <a:pt x="3877" y="4590"/>
                    <a:pt x="4189" y="4590"/>
                  </a:cubicBezTo>
                  <a:lnTo>
                    <a:pt x="13894" y="4590"/>
                  </a:lnTo>
                  <a:lnTo>
                    <a:pt x="13894" y="11133"/>
                  </a:lnTo>
                  <a:lnTo>
                    <a:pt x="7130" y="11133"/>
                  </a:lnTo>
                  <a:cubicBezTo>
                    <a:pt x="7000" y="10873"/>
                    <a:pt x="6750" y="10696"/>
                    <a:pt x="6462" y="10672"/>
                  </a:cubicBezTo>
                  <a:cubicBezTo>
                    <a:pt x="6430" y="10670"/>
                    <a:pt x="6193" y="10669"/>
                    <a:pt x="5891" y="10669"/>
                  </a:cubicBezTo>
                  <a:cubicBezTo>
                    <a:pt x="5286" y="10669"/>
                    <a:pt x="4418" y="10672"/>
                    <a:pt x="4396" y="10672"/>
                  </a:cubicBezTo>
                  <a:cubicBezTo>
                    <a:pt x="4108" y="10696"/>
                    <a:pt x="3853" y="10873"/>
                    <a:pt x="3728" y="11133"/>
                  </a:cubicBezTo>
                  <a:lnTo>
                    <a:pt x="1984" y="11133"/>
                  </a:lnTo>
                  <a:lnTo>
                    <a:pt x="1984" y="4590"/>
                  </a:lnTo>
                  <a:lnTo>
                    <a:pt x="3320" y="4590"/>
                  </a:lnTo>
                  <a:cubicBezTo>
                    <a:pt x="3627" y="4590"/>
                    <a:pt x="3627" y="4124"/>
                    <a:pt x="3320" y="4124"/>
                  </a:cubicBezTo>
                  <a:lnTo>
                    <a:pt x="1754" y="4124"/>
                  </a:lnTo>
                  <a:cubicBezTo>
                    <a:pt x="1624" y="4124"/>
                    <a:pt x="1523" y="4229"/>
                    <a:pt x="1523" y="4354"/>
                  </a:cubicBezTo>
                  <a:lnTo>
                    <a:pt x="1523" y="11363"/>
                  </a:lnTo>
                  <a:cubicBezTo>
                    <a:pt x="1523" y="11488"/>
                    <a:pt x="1624" y="11594"/>
                    <a:pt x="1754" y="11594"/>
                  </a:cubicBezTo>
                  <a:lnTo>
                    <a:pt x="3647" y="11594"/>
                  </a:lnTo>
                  <a:lnTo>
                    <a:pt x="3647" y="12060"/>
                  </a:lnTo>
                  <a:lnTo>
                    <a:pt x="1115" y="12060"/>
                  </a:lnTo>
                  <a:cubicBezTo>
                    <a:pt x="1081" y="12055"/>
                    <a:pt x="1057" y="12031"/>
                    <a:pt x="1057" y="12002"/>
                  </a:cubicBezTo>
                  <a:lnTo>
                    <a:pt x="1057" y="3715"/>
                  </a:lnTo>
                  <a:cubicBezTo>
                    <a:pt x="1057" y="3686"/>
                    <a:pt x="1081" y="3662"/>
                    <a:pt x="1115" y="3658"/>
                  </a:cubicBezTo>
                  <a:close/>
                  <a:moveTo>
                    <a:pt x="7941" y="1"/>
                  </a:moveTo>
                  <a:cubicBezTo>
                    <a:pt x="7654" y="1"/>
                    <a:pt x="7367" y="110"/>
                    <a:pt x="7149" y="328"/>
                  </a:cubicBezTo>
                  <a:lnTo>
                    <a:pt x="4257" y="3196"/>
                  </a:lnTo>
                  <a:lnTo>
                    <a:pt x="1115" y="3196"/>
                  </a:lnTo>
                  <a:cubicBezTo>
                    <a:pt x="827" y="3196"/>
                    <a:pt x="591" y="3427"/>
                    <a:pt x="591" y="3715"/>
                  </a:cubicBezTo>
                  <a:lnTo>
                    <a:pt x="591" y="12002"/>
                  </a:lnTo>
                  <a:cubicBezTo>
                    <a:pt x="591" y="12021"/>
                    <a:pt x="591" y="12041"/>
                    <a:pt x="591" y="12060"/>
                  </a:cubicBezTo>
                  <a:lnTo>
                    <a:pt x="524" y="12060"/>
                  </a:lnTo>
                  <a:cubicBezTo>
                    <a:pt x="236" y="12060"/>
                    <a:pt x="0" y="12295"/>
                    <a:pt x="0" y="12584"/>
                  </a:cubicBezTo>
                  <a:lnTo>
                    <a:pt x="0" y="13069"/>
                  </a:lnTo>
                  <a:cubicBezTo>
                    <a:pt x="0" y="13357"/>
                    <a:pt x="236" y="13588"/>
                    <a:pt x="524" y="13588"/>
                  </a:cubicBezTo>
                  <a:lnTo>
                    <a:pt x="9897" y="13588"/>
                  </a:lnTo>
                  <a:cubicBezTo>
                    <a:pt x="10204" y="13588"/>
                    <a:pt x="10204" y="13122"/>
                    <a:pt x="9897" y="13122"/>
                  </a:cubicBezTo>
                  <a:lnTo>
                    <a:pt x="524" y="13122"/>
                  </a:lnTo>
                  <a:cubicBezTo>
                    <a:pt x="490" y="13122"/>
                    <a:pt x="466" y="13098"/>
                    <a:pt x="466" y="13069"/>
                  </a:cubicBezTo>
                  <a:lnTo>
                    <a:pt x="466" y="12579"/>
                  </a:lnTo>
                  <a:cubicBezTo>
                    <a:pt x="466" y="12550"/>
                    <a:pt x="490" y="12526"/>
                    <a:pt x="524" y="12526"/>
                  </a:cubicBezTo>
                  <a:lnTo>
                    <a:pt x="15359" y="12526"/>
                  </a:lnTo>
                  <a:cubicBezTo>
                    <a:pt x="15392" y="12526"/>
                    <a:pt x="15417" y="12550"/>
                    <a:pt x="15417" y="12579"/>
                  </a:cubicBezTo>
                  <a:lnTo>
                    <a:pt x="15417" y="13069"/>
                  </a:lnTo>
                  <a:cubicBezTo>
                    <a:pt x="15417" y="13098"/>
                    <a:pt x="15392" y="13122"/>
                    <a:pt x="15359" y="13122"/>
                  </a:cubicBezTo>
                  <a:lnTo>
                    <a:pt x="10761" y="13122"/>
                  </a:lnTo>
                  <a:cubicBezTo>
                    <a:pt x="10454" y="13122"/>
                    <a:pt x="10454" y="13588"/>
                    <a:pt x="10761" y="13588"/>
                  </a:cubicBezTo>
                  <a:lnTo>
                    <a:pt x="15359" y="13588"/>
                  </a:lnTo>
                  <a:cubicBezTo>
                    <a:pt x="15647" y="13588"/>
                    <a:pt x="15882" y="13357"/>
                    <a:pt x="15882" y="13069"/>
                  </a:cubicBezTo>
                  <a:lnTo>
                    <a:pt x="15882" y="12584"/>
                  </a:lnTo>
                  <a:cubicBezTo>
                    <a:pt x="15878" y="12295"/>
                    <a:pt x="15647" y="12065"/>
                    <a:pt x="15359" y="12060"/>
                  </a:cubicBezTo>
                  <a:lnTo>
                    <a:pt x="15287" y="12060"/>
                  </a:lnTo>
                  <a:cubicBezTo>
                    <a:pt x="15292" y="12041"/>
                    <a:pt x="15292" y="12026"/>
                    <a:pt x="15292" y="12007"/>
                  </a:cubicBezTo>
                  <a:lnTo>
                    <a:pt x="15292" y="3720"/>
                  </a:lnTo>
                  <a:cubicBezTo>
                    <a:pt x="15292" y="3432"/>
                    <a:pt x="15056" y="3196"/>
                    <a:pt x="14768" y="3196"/>
                  </a:cubicBezTo>
                  <a:lnTo>
                    <a:pt x="11621" y="3196"/>
                  </a:lnTo>
                  <a:lnTo>
                    <a:pt x="8734" y="328"/>
                  </a:lnTo>
                  <a:cubicBezTo>
                    <a:pt x="8515" y="110"/>
                    <a:pt x="8228" y="1"/>
                    <a:pt x="794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41301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9530" y="106680"/>
            <a:ext cx="5860150" cy="37994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endParaRPr lang="ru-RU" sz="1500" dirty="0">
              <a:latin typeface="Georgia" panose="02040502050405020303" pitchFamily="18" charset="0"/>
            </a:endParaRPr>
          </a:p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endParaRPr lang="ru-RU" sz="1500" dirty="0">
              <a:latin typeface="Georgia" panose="02040502050405020303" pitchFamily="18" charset="0"/>
            </a:endParaRPr>
          </a:p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1500" b="1" dirty="0">
                <a:latin typeface="Georgia" panose="02040502050405020303" pitchFamily="18" charset="0"/>
              </a:rPr>
              <a:t>Проект настольной игры, посвященной вопросам семейного бюджета, бюджетного устройства и бюджетного процесса.</a:t>
            </a:r>
          </a:p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1500" b="1" dirty="0">
                <a:latin typeface="Georgia" panose="02040502050405020303" pitchFamily="18" charset="0"/>
              </a:rPr>
              <a:t>Название проекта:</a:t>
            </a:r>
            <a:r>
              <a:rPr lang="ru-RU" sz="1500" dirty="0">
                <a:latin typeface="Georgia" panose="02040502050405020303" pitchFamily="18" charset="0"/>
              </a:rPr>
              <a:t> «</a:t>
            </a:r>
            <a:r>
              <a:rPr lang="ru-RU" sz="1500" dirty="0" err="1">
                <a:latin typeface="Georgia" panose="02040502050405020303" pitchFamily="18" charset="0"/>
              </a:rPr>
              <a:t>Лэпбук</a:t>
            </a:r>
            <a:r>
              <a:rPr lang="ru-RU" sz="1500" dirty="0">
                <a:latin typeface="Georgia" panose="02040502050405020303" pitchFamily="18" charset="0"/>
              </a:rPr>
              <a:t> «Юные финансисты»».</a:t>
            </a:r>
          </a:p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1500" b="1" dirty="0">
                <a:latin typeface="Georgia" panose="02040502050405020303" pitchFamily="18" charset="0"/>
              </a:rPr>
              <a:t>Форма представления информации о семейном бюджете и бюджете публично-правового образования:</a:t>
            </a:r>
            <a:r>
              <a:rPr lang="ru-RU" sz="1500" dirty="0">
                <a:latin typeface="Georgia" panose="02040502050405020303" pitchFamily="18" charset="0"/>
              </a:rPr>
              <a:t> игровая. </a:t>
            </a:r>
          </a:p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1500" b="1" dirty="0" err="1">
                <a:latin typeface="Georgia" panose="02040502050405020303" pitchFamily="18" charset="0"/>
              </a:rPr>
              <a:t>Лэпбук</a:t>
            </a:r>
            <a:r>
              <a:rPr lang="ru-RU" sz="1500" b="1" dirty="0">
                <a:latin typeface="Georgia" panose="02040502050405020303" pitchFamily="18" charset="0"/>
              </a:rPr>
              <a:t> «Юные финансисты» </a:t>
            </a:r>
            <a:r>
              <a:rPr lang="ru-RU" sz="1500" dirty="0">
                <a:latin typeface="Georgia" panose="02040502050405020303" pitchFamily="18" charset="0"/>
              </a:rPr>
              <a:t>предназначен как для самостоятельного ознакомления детей под руководством взрослых, так и для использования его на занятиях при прохождении темы «Бюджет» с детьми младшего школьного возраста и старше.</a:t>
            </a:r>
          </a:p>
          <a:p>
            <a:pPr indent="197485" algn="just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endParaRPr lang="ru-RU" sz="1500" dirty="0">
              <a:latin typeface="Georgia" panose="02040502050405020303" pitchFamily="18" charset="0"/>
            </a:endParaRPr>
          </a:p>
          <a:p>
            <a:pPr algn="ctr">
              <a:lnSpc>
                <a:spcPct val="120000"/>
              </a:lnSpc>
              <a:spcBef>
                <a:spcPts val="525"/>
              </a:spcBef>
              <a:spcAft>
                <a:spcPts val="525"/>
              </a:spcAft>
            </a:pPr>
            <a:endParaRPr lang="ru-RU" sz="1500" dirty="0"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83" y="106680"/>
            <a:ext cx="2688240" cy="37994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1" y="4351219"/>
            <a:ext cx="1178169" cy="792281"/>
          </a:xfrm>
          <a:prstGeom prst="rect">
            <a:avLst/>
          </a:prstGeom>
        </p:spPr>
      </p:pic>
      <p:sp>
        <p:nvSpPr>
          <p:cNvPr id="5" name="Google Shape;5978;p81"/>
          <p:cNvSpPr/>
          <p:nvPr/>
        </p:nvSpPr>
        <p:spPr>
          <a:xfrm>
            <a:off x="216455" y="4039340"/>
            <a:ext cx="8785502" cy="887767"/>
          </a:xfrm>
          <a:prstGeom prst="roundRect">
            <a:avLst/>
          </a:prstGeom>
          <a:solidFill>
            <a:srgbClr val="CFD9E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занятия внеурочной деятельности по финансовой грамотности в 6м классе, в рамках недели функциональной грамотности</a:t>
            </a:r>
            <a:endParaRPr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69920" y="186368"/>
            <a:ext cx="5753100" cy="634273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Главные персонажи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91" y="4516821"/>
            <a:ext cx="931909" cy="626679"/>
          </a:xfrm>
          <a:prstGeom prst="rect">
            <a:avLst/>
          </a:prstGeom>
        </p:spPr>
      </p:pic>
      <p:pic>
        <p:nvPicPr>
          <p:cNvPr id="11" name="Рисунок 10" descr="D:\КРЫМСКИЙ ВУНДЕРКИНД\КРЫМ,ВУНД 2024\картинки\1 Photoroom_20240504_191454.pn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1091" r="945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13" t="3425"/>
          <a:stretch>
            <a:fillRect/>
          </a:stretch>
        </p:blipFill>
        <p:spPr bwMode="auto">
          <a:xfrm>
            <a:off x="196560" y="658460"/>
            <a:ext cx="1419216" cy="241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Шевченко\Desktop\КРЫМСКИЙ ВУНДЕРКИНД\КРЫМ,ВУНД 2024\картинки\IMG_1131.jpg"/>
          <p:cNvPicPr/>
          <p:nvPr/>
        </p:nvPicPr>
        <p:blipFill rotWithShape="1">
          <a:blip r:embed="rId6" cstate="print">
            <a:clrChange>
              <a:clrFrom>
                <a:srgbClr val="F6F2F3"/>
              </a:clrFrom>
              <a:clrTo>
                <a:srgbClr val="F6F2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35" b="281"/>
          <a:stretch>
            <a:fillRect/>
          </a:stretch>
        </p:blipFill>
        <p:spPr bwMode="auto">
          <a:xfrm>
            <a:off x="1586536" y="346260"/>
            <a:ext cx="1170001" cy="217362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75271" y="3022168"/>
            <a:ext cx="1262550" cy="535211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Юник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69920" y="950425"/>
            <a:ext cx="5753100" cy="4079643"/>
          </a:xfrm>
          <a:prstGeom prst="rect">
            <a:avLst/>
          </a:prstGeom>
          <a:ln>
            <a:solidFill>
              <a:srgbClr val="0069B4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 indent="197485" algn="just">
              <a:lnSpc>
                <a:spcPct val="120000"/>
              </a:lnSpc>
              <a:spcAft>
                <a:spcPts val="225"/>
              </a:spcAft>
            </a:pPr>
            <a:endParaRPr lang="ru-RU" dirty="0">
              <a:latin typeface="Georgia" panose="02040502050405020303" pitchFamily="18" charset="0"/>
            </a:endParaRPr>
          </a:p>
          <a:p>
            <a:pPr indent="197485" algn="just">
              <a:lnSpc>
                <a:spcPct val="120000"/>
              </a:lnSpc>
              <a:spcAft>
                <a:spcPts val="225"/>
              </a:spcAft>
            </a:pPr>
            <a:r>
              <a:rPr lang="ru-RU" dirty="0">
                <a:latin typeface="Georgia" panose="02040502050405020303" pitchFamily="18" charset="0"/>
              </a:rPr>
              <a:t>С помощью практических заданий финансовой эстафеты, следуя за главными персонажами девочкой Юной и мальчиком </a:t>
            </a:r>
            <a:r>
              <a:rPr lang="ru-RU" dirty="0" err="1">
                <a:latin typeface="Georgia" panose="02040502050405020303" pitchFamily="18" charset="0"/>
              </a:rPr>
              <a:t>Юником</a:t>
            </a:r>
            <a:r>
              <a:rPr lang="ru-RU" dirty="0">
                <a:latin typeface="Georgia" panose="02040502050405020303" pitchFamily="18" charset="0"/>
              </a:rPr>
              <a:t>, и используя подсказки их маленьких помощников зайчика </a:t>
            </a:r>
            <a:r>
              <a:rPr lang="ru-RU" dirty="0" err="1">
                <a:latin typeface="Georgia" panose="02040502050405020303" pitchFamily="18" charset="0"/>
              </a:rPr>
              <a:t>Знайки</a:t>
            </a:r>
            <a:r>
              <a:rPr lang="ru-RU" dirty="0">
                <a:latin typeface="Georgia" panose="02040502050405020303" pitchFamily="18" charset="0"/>
              </a:rPr>
              <a:t> и зайки Почемучки - дети в игровой форме получат знания не только о семейном бюджете, но и о бюджете публично-правового образования в доступной детскому восприятию объяснению терминов, которые были максимально отражены иллюстративно, посредством примеров и картинок.</a:t>
            </a:r>
          </a:p>
          <a:p>
            <a:pPr indent="197485" algn="just">
              <a:lnSpc>
                <a:spcPct val="120000"/>
              </a:lnSpc>
              <a:spcAft>
                <a:spcPts val="225"/>
              </a:spcAft>
            </a:pPr>
            <a:r>
              <a:rPr lang="ru-RU" dirty="0"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14" name="Рисунок 13" descr="D:\КРЫМСКИЙ ВУНДЕРКИНД\КРЫМ,ВУНД 2024\картинки\Photoroom_20240225_182455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65" y="3653731"/>
            <a:ext cx="1021208" cy="111666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-642512" y="4599907"/>
            <a:ext cx="3009901" cy="672531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400" b="1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Знайка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8440" y="4632952"/>
            <a:ext cx="2677347" cy="532197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Почемучка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828265" y="2654303"/>
            <a:ext cx="977698" cy="535211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Юна </a:t>
            </a:r>
          </a:p>
        </p:txBody>
      </p:sp>
      <p:pic>
        <p:nvPicPr>
          <p:cNvPr id="18" name="Рисунок 17" descr="C:\Users\Шевченко\Desktop\КРЫМСКИЙ ВУНДЕРКИНД\КРЫМ,ВУНД 2024\картинки\Photoroom_20240225_182405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5867" y="3473439"/>
            <a:ext cx="1224061" cy="127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5327" t="26685" r="24946" b="11716"/>
          <a:stretch/>
        </p:blipFill>
        <p:spPr>
          <a:xfrm>
            <a:off x="800098" y="121919"/>
            <a:ext cx="7130215" cy="4968241"/>
          </a:xfrm>
          <a:prstGeom prst="rect">
            <a:avLst/>
          </a:prstGeom>
        </p:spPr>
      </p:pic>
    </p:spTree>
  </p:cSld>
  <p:clrMapOvr>
    <a:masterClrMapping/>
  </p:clrMapOvr>
  <p:transition spd="slow" advClick="0" advTm="50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936</TotalTime>
  <Words>1271</Words>
  <Application>Microsoft Office PowerPoint</Application>
  <PresentationFormat>Экран (16:9)</PresentationFormat>
  <Paragraphs>275</Paragraphs>
  <Slides>33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Krippo7_Nahodkina</cp:lastModifiedBy>
  <cp:revision>205</cp:revision>
  <dcterms:created xsi:type="dcterms:W3CDTF">2024-10-05T22:23:00Z</dcterms:created>
  <dcterms:modified xsi:type="dcterms:W3CDTF">2024-10-22T07:04:29Z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1C6F04B1DCCD4C57BA95DABF78E2A67E_12</vt:lpwstr>
  </property>
  <property fmtid="{D5CDD505-2E9C-101B-9397-08002B2CF9AE}" pid="3" name="KSOProductBuildVer">
    <vt:lpwstr>1049-12.2.0.18607</vt:lpwstr>
  </property>
</Properties>
</file>