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9" r:id="rId2"/>
    <p:sldId id="289" r:id="rId3"/>
    <p:sldId id="279" r:id="rId4"/>
    <p:sldId id="282" r:id="rId5"/>
    <p:sldId id="281" r:id="rId6"/>
    <p:sldId id="283" r:id="rId7"/>
    <p:sldId id="271" r:id="rId8"/>
    <p:sldId id="284" r:id="rId9"/>
    <p:sldId id="286" r:id="rId10"/>
    <p:sldId id="26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5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5C5A2-E4D2-4FF8-8B77-35691277ECE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03187-EA9C-4896-A83B-1F543753D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271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9" name="Google Shape;10359;g106e31c1267_0_99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60" name="Google Shape;10360;g106e31c1267_0_99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2035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9" name="Google Shape;10359;g106e31c1267_0_99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60" name="Google Shape;10360;g106e31c1267_0_99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3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5" name="Google Shape;11985;gcfdc828165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86" name="Google Shape;11986;gcfdc828165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3891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5" name="Google Shape;11985;gcfdc828165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86" name="Google Shape;11986;gcfdc828165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3094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900"/>
            </a:lvl3pPr>
            <a:lvl4pPr marL="1371600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34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34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2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3" name="Google Shape;2353;p11"/>
          <p:cNvSpPr txBox="1">
            <a:spLocks noGrp="1"/>
          </p:cNvSpPr>
          <p:nvPr>
            <p:ph type="title" hasCustomPrompt="1"/>
          </p:nvPr>
        </p:nvSpPr>
        <p:spPr>
          <a:xfrm rot="402">
            <a:off x="959935" y="1215100"/>
            <a:ext cx="10272000" cy="20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8" tIns="121878" rIns="121878" bIns="121878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2354" name="Google Shape;2354;p11"/>
          <p:cNvSpPr txBox="1">
            <a:spLocks noGrp="1"/>
          </p:cNvSpPr>
          <p:nvPr>
            <p:ph type="subTitle" idx="1"/>
          </p:nvPr>
        </p:nvSpPr>
        <p:spPr>
          <a:xfrm>
            <a:off x="3277700" y="3292165"/>
            <a:ext cx="5636400" cy="5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8" tIns="121878" rIns="121878" bIns="121878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2107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" name="Google Shape;1488;p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846000"/>
          </a:xfrm>
          <a:prstGeom prst="rect">
            <a:avLst/>
          </a:prstGeom>
        </p:spPr>
        <p:txBody>
          <a:bodyPr spcFirstLastPara="1" wrap="square" lIns="121889" tIns="121889" rIns="121889" bIns="121889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1489" name="Google Shape;1489;p7"/>
          <p:cNvSpPr txBox="1">
            <a:spLocks noGrp="1"/>
          </p:cNvSpPr>
          <p:nvPr>
            <p:ph type="subTitle" idx="1"/>
          </p:nvPr>
        </p:nvSpPr>
        <p:spPr>
          <a:xfrm rot="-224">
            <a:off x="3028000" y="2221355"/>
            <a:ext cx="6136000" cy="27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89" tIns="121889" rIns="121889" bIns="121889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9010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165" indent="0">
              <a:buNone/>
              <a:defRPr sz="1100"/>
            </a:lvl5pPr>
            <a:lvl6pPr marL="2285365" indent="0">
              <a:buNone/>
              <a:defRPr sz="1100"/>
            </a:lvl6pPr>
            <a:lvl7pPr marL="2742565" indent="0">
              <a:buNone/>
              <a:defRPr sz="1100"/>
            </a:lvl7pPr>
            <a:lvl8pPr marL="3199765" indent="0">
              <a:buNone/>
              <a:defRPr sz="1100"/>
            </a:lvl8pPr>
            <a:lvl9pPr marL="365696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4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165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165" indent="0">
              <a:buNone/>
              <a:defRPr sz="1100"/>
            </a:lvl5pPr>
            <a:lvl6pPr marL="2285365" indent="0">
              <a:buNone/>
              <a:defRPr sz="1100"/>
            </a:lvl6pPr>
            <a:lvl7pPr marL="2742565" indent="0">
              <a:buNone/>
              <a:defRPr sz="1100"/>
            </a:lvl7pPr>
            <a:lvl8pPr marL="3199765" indent="0">
              <a:buNone/>
              <a:defRPr sz="1100"/>
            </a:lvl8pPr>
            <a:lvl9pPr marL="365696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2000" t="-17000" r="-10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26" tIns="45718" rIns="91426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26" tIns="45718" rIns="91426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26" tIns="45718" rIns="9142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25C48-F878-4271-9FA7-9A3A3FD0CDA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26" tIns="45718" rIns="9142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26" tIns="45718" rIns="9142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135CF-A68F-4AEF-B449-41618244119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831" r:id="rId12"/>
    <p:sldLayoutId id="214748383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978400" y="4526700"/>
            <a:ext cx="6692859" cy="1651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выступления:</a:t>
            </a:r>
          </a:p>
          <a:p>
            <a:pPr algn="ctr"/>
            <a:r>
              <a:rPr lang="ru-RU" sz="2533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«Театрализованная деятельность как средство формирования финансовой грамотности младших школьников во внеурочной работе»</a:t>
            </a:r>
            <a:endParaRPr lang="en-US" sz="2533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77979" y="1701872"/>
            <a:ext cx="7193280" cy="2321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2000"/>
              </a:lnSpc>
              <a:spcAft>
                <a:spcPts val="1067"/>
              </a:spcAft>
            </a:pPr>
            <a:r>
              <a:rPr lang="ru-RU" sz="3400" b="1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Колесникова </a:t>
            </a:r>
          </a:p>
          <a:p>
            <a:pPr algn="ctr">
              <a:lnSpc>
                <a:spcPct val="92000"/>
              </a:lnSpc>
              <a:spcAft>
                <a:spcPts val="1067"/>
              </a:spcAft>
            </a:pPr>
            <a:r>
              <a:rPr lang="ru-RU" sz="3400" b="1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Ирина Валентиновна</a:t>
            </a:r>
          </a:p>
          <a:p>
            <a:pPr algn="ctr"/>
            <a:r>
              <a:rPr lang="ru-RU" sz="2133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ctr"/>
            <a:r>
              <a:rPr lang="ru-RU" sz="2133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«Ялтинская средняя школа  №12</a:t>
            </a:r>
          </a:p>
          <a:p>
            <a:pPr algn="ctr"/>
            <a:r>
              <a:rPr lang="ru-RU" sz="2133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углубленным изучением иностранных языков»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7980" y="133855"/>
            <a:ext cx="8673187" cy="91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867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ru-RU" sz="1867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научно-методическая конференция </a:t>
            </a:r>
          </a:p>
          <a:p>
            <a:pPr algn="ctr">
              <a:lnSpc>
                <a:spcPct val="95000"/>
              </a:lnSpc>
            </a:pPr>
            <a:r>
              <a:rPr lang="ru-RU" sz="1867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«Финансовая грамотность в системе образования Республики Крым»</a:t>
            </a:r>
          </a:p>
          <a:p>
            <a:pPr algn="ctr">
              <a:lnSpc>
                <a:spcPct val="95000"/>
              </a:lnSpc>
            </a:pPr>
            <a:r>
              <a:rPr lang="ru-RU" sz="1867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22-25 октября 2024 года</a:t>
            </a:r>
          </a:p>
        </p:txBody>
      </p:sp>
      <p:pic>
        <p:nvPicPr>
          <p:cNvPr id="11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53" y="241719"/>
            <a:ext cx="987927" cy="61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4731" y="84320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730" y="890987"/>
            <a:ext cx="1305775" cy="1309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КРИППО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0000" t="33135" r="13119" b="21188"/>
          <a:stretch>
            <a:fillRect/>
          </a:stretch>
        </p:blipFill>
        <p:spPr>
          <a:xfrm>
            <a:off x="10881360" y="142029"/>
            <a:ext cx="1229360" cy="8564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A78745-73CC-4942-BD6A-F810644214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94"/>
          <a:stretch/>
        </p:blipFill>
        <p:spPr>
          <a:xfrm rot="16200000">
            <a:off x="506529" y="2072927"/>
            <a:ext cx="4458914" cy="33292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8287" y="471112"/>
            <a:ext cx="10484708" cy="209909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3600" b="1" dirty="0">
                <a:solidFill>
                  <a:srgbClr val="660066"/>
                </a:solidFill>
                <a:latin typeface="Georgia" panose="02040502050405020303" pitchFamily="18" charset="0"/>
                <a:ea typeface="Calibri" panose="020F0502020204030204"/>
                <a:cs typeface="Times New Roman" panose="02020603050405020304"/>
              </a:rPr>
              <a:t>Театр</a:t>
            </a:r>
            <a:r>
              <a:rPr lang="ru-RU" sz="3600" dirty="0">
                <a:solidFill>
                  <a:srgbClr val="660066"/>
                </a:solidFill>
                <a:latin typeface="Georgia" panose="02040502050405020303" pitchFamily="18" charset="0"/>
                <a:ea typeface="Calibri" panose="020F0502020204030204"/>
                <a:cs typeface="Times New Roman" panose="02020603050405020304"/>
              </a:rPr>
              <a:t>- это волшебный мир. Он даёт уроки красоты, морали и нравственности. А чем они богаче, тем успешнее идёт всестороннее развитие духовного мира детей.</a:t>
            </a:r>
            <a:endParaRPr lang="ru-RU" sz="3600" dirty="0">
              <a:solidFill>
                <a:srgbClr val="660066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8" b="6377"/>
          <a:stretch/>
        </p:blipFill>
        <p:spPr bwMode="auto">
          <a:xfrm>
            <a:off x="8971005" y="3501028"/>
            <a:ext cx="3089448" cy="3251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gif-kartinki.ru/spasibo/thanks_0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3939">
            <a:off x="3352413" y="4477785"/>
            <a:ext cx="4696844" cy="129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images.ua.prom.st/1682878869_w640_h640_maskaradnye-tova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06010" flipH="1">
            <a:off x="723915" y="4158983"/>
            <a:ext cx="1393037" cy="151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catherineasquithgallery.com/uploads/posts/2021-03/1614562877_20-p-maska-na-belom-fone-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0667">
            <a:off x="7012913" y="5555129"/>
            <a:ext cx="1290028" cy="112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629" y="2625143"/>
            <a:ext cx="3048508" cy="2229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9808" y="849702"/>
            <a:ext cx="5544275" cy="3092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i="1" dirty="0">
                <a:solidFill>
                  <a:srgbClr val="80008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Театр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i="1" dirty="0">
                <a:solidFill>
                  <a:srgbClr val="80008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искусство отражать жизнь. </a:t>
            </a:r>
          </a:p>
        </p:txBody>
      </p:sp>
      <p:pic>
        <p:nvPicPr>
          <p:cNvPr id="2050" name="Picture 2" descr="Constantin Stanislavs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307" y="886835"/>
            <a:ext cx="3087613" cy="421973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88077" y="4251427"/>
            <a:ext cx="4692310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80008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К. С. Станиславский</a:t>
            </a:r>
            <a:endParaRPr lang="ru-RU" sz="3200" dirty="0">
              <a:solidFill>
                <a:srgbClr val="80008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ds04.infourok.ru/uploads/ex/04e3/0016387a-778e9dd9/hello_html_m1d97b5a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590" y="5142849"/>
            <a:ext cx="2293699" cy="14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951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02">
            <a:off x="1767024" y="498354"/>
            <a:ext cx="7685914" cy="1429201"/>
          </a:xfrm>
        </p:spPr>
        <p:txBody>
          <a:bodyPr/>
          <a:lstStyle/>
          <a:p>
            <a:pPr lvl="0" defTabSz="914400"/>
            <a:r>
              <a:rPr lang="ru-RU" sz="2400" b="1" kern="1200" dirty="0">
                <a:solidFill>
                  <a:srgbClr val="660066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Интерактивный мини-спектакль- </a:t>
            </a:r>
            <a:r>
              <a:rPr lang="ru-RU" sz="2400" kern="1200" dirty="0">
                <a:solidFill>
                  <a:srgbClr val="660066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один из самых эффективных методов обучения, обогащающих внутренний мир ребёнка. </a:t>
            </a:r>
            <a:endParaRPr lang="ru-RU" sz="2400" dirty="0">
              <a:solidFill>
                <a:srgbClr val="660066"/>
              </a:solidFill>
              <a:latin typeface="Georgia" panose="02040502050405020303" pitchFamily="18" charset="0"/>
            </a:endParaRPr>
          </a:p>
        </p:txBody>
      </p:sp>
      <p:pic>
        <p:nvPicPr>
          <p:cNvPr id="8196" name="Picture 4" descr="Кировский театр кукол имени АН.Афанасьева | Kiro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1551" y="5300537"/>
            <a:ext cx="2340449" cy="155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Kolesnikova\Desktop\фото финансовая пединициатива\изображение_viber_2023-10-23_22-39-28-87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t="34247" r="3341" b="29618"/>
          <a:stretch/>
        </p:blipFill>
        <p:spPr bwMode="auto">
          <a:xfrm>
            <a:off x="9547687" y="269228"/>
            <a:ext cx="2649336" cy="188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81608" y="1618224"/>
            <a:ext cx="9971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Основные достоинства мини- постановок: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доступность</a:t>
            </a:r>
            <a:r>
              <a:rPr lang="ru-RU" sz="2000" b="1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содержания,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возможность обсуждения,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короткая продолжительность, не позволяющая нестойкому вниманию детей рассредоточиться.</a:t>
            </a:r>
            <a:endParaRPr lang="ru-RU" dirty="0"/>
          </a:p>
        </p:txBody>
      </p:sp>
      <p:pic>
        <p:nvPicPr>
          <p:cNvPr id="7" name="Picture 10" descr="Возможно, это изображение (1 человек, стоит, в помещении и текст «лесной 524»)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"/>
          <a:stretch>
            <a:fillRect/>
          </a:stretch>
        </p:blipFill>
        <p:spPr bwMode="auto">
          <a:xfrm>
            <a:off x="9547687" y="2978080"/>
            <a:ext cx="2649336" cy="195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30195" y="3431647"/>
            <a:ext cx="9329351" cy="2995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660066"/>
                </a:solidFill>
                <a:latin typeface="Georgia" panose="02040502050405020303" pitchFamily="18" charset="0"/>
                <a:ea typeface="Calibri" panose="020F0502020204030204"/>
                <a:cs typeface="Times New Roman" panose="02020603050405020304" pitchFamily="18" charset="0"/>
              </a:rPr>
              <a:t>Театральные мини-постановки </a:t>
            </a:r>
            <a:r>
              <a:rPr lang="ru-RU" sz="2000" dirty="0">
                <a:solidFill>
                  <a:srgbClr val="660066"/>
                </a:solidFill>
                <a:latin typeface="Georgia" panose="02040502050405020303" pitchFamily="18" charset="0"/>
                <a:ea typeface="Calibri" panose="020F0502020204030204"/>
                <a:cs typeface="Times New Roman" panose="02020603050405020304" pitchFamily="18" charset="0"/>
              </a:rPr>
              <a:t>призваны сделать процесс знакомства детей с понятиями и основами финансовой грамотности интересным, поддерживать и направлять любознательность, развивать мотивацию для дальнейшего обучения.</a:t>
            </a:r>
          </a:p>
          <a:p>
            <a:pPr marL="228600" indent="-2286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660066"/>
                </a:solidFill>
                <a:latin typeface="Georgia" panose="02040502050405020303" pitchFamily="18" charset="0"/>
                <a:ea typeface="Calibri" panose="020F0502020204030204"/>
                <a:cs typeface="Times New Roman" panose="02020603050405020304" pitchFamily="18" charset="0"/>
              </a:rPr>
              <a:t>Интерактивные мини- постановки </a:t>
            </a:r>
            <a:r>
              <a:rPr lang="ru-RU" sz="2000" dirty="0">
                <a:solidFill>
                  <a:srgbClr val="660066"/>
                </a:solidFill>
                <a:latin typeface="Georgia" panose="02040502050405020303" pitchFamily="18" charset="0"/>
                <a:ea typeface="Calibri" panose="020F0502020204030204"/>
                <a:cs typeface="Times New Roman" panose="02020603050405020304" pitchFamily="18" charset="0"/>
              </a:rPr>
              <a:t>– это диалоговое обучение, в ходе которого происходит взаимодействие актёров и зрительской аудитории. Ребёнку предоставляется возможность влиять на ход спектакля, отчасти принимать участие в действии.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" name="Google Shape;10362;p51"/>
          <p:cNvSpPr txBox="1">
            <a:spLocks noGrp="1"/>
          </p:cNvSpPr>
          <p:nvPr>
            <p:ph type="title"/>
          </p:nvPr>
        </p:nvSpPr>
        <p:spPr>
          <a:xfrm>
            <a:off x="1389343" y="4898225"/>
            <a:ext cx="10272000" cy="8460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Autofit/>
          </a:bodyPr>
          <a:lstStyle/>
          <a:p>
            <a:pPr algn="ctr"/>
            <a:r>
              <a:rPr lang="ru-RU" sz="2800" b="1" kern="12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Мини-спектакль « Акции и распродажи».</a:t>
            </a:r>
            <a:br>
              <a:rPr lang="ru-RU" sz="2800" b="1" kern="12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</a:br>
            <a:r>
              <a:rPr lang="ru-RU" sz="2800" kern="12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 ходе диалога с героями школьники приходят к выводу, что акции проводятся в интересах магазина и нужно быть внимательным просчитывая свою выгоду!</a:t>
            </a:r>
            <a:endParaRPr dirty="0">
              <a:solidFill>
                <a:srgbClr val="660066"/>
              </a:solidFill>
              <a:latin typeface="Georgia" panose="02040502050405020303" pitchFamily="18" charset="0"/>
            </a:endParaRPr>
          </a:p>
        </p:txBody>
      </p:sp>
      <p:sp>
        <p:nvSpPr>
          <p:cNvPr id="10363" name="Google Shape;10363;p5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121894" tIns="121894" rIns="121894" bIns="121894" anchor="t" anchorCtr="0">
            <a:noAutofit/>
          </a:bodyPr>
          <a:lstStyle/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endParaRPr lang="ru-RU" sz="28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dirty="0"/>
          </a:p>
        </p:txBody>
      </p:sp>
      <p:grpSp>
        <p:nvGrpSpPr>
          <p:cNvPr id="10368" name="Google Shape;10368;p51"/>
          <p:cNvGrpSpPr/>
          <p:nvPr/>
        </p:nvGrpSpPr>
        <p:grpSpPr>
          <a:xfrm>
            <a:off x="578722" y="5272455"/>
            <a:ext cx="504567" cy="583124"/>
            <a:chOff x="4034745" y="1444900"/>
            <a:chExt cx="282638" cy="326643"/>
          </a:xfrm>
        </p:grpSpPr>
        <p:sp>
          <p:nvSpPr>
            <p:cNvPr id="10369" name="Google Shape;10369;p51"/>
            <p:cNvSpPr/>
            <p:nvPr/>
          </p:nvSpPr>
          <p:spPr>
            <a:xfrm>
              <a:off x="4184774" y="1472219"/>
              <a:ext cx="82938" cy="75242"/>
            </a:xfrm>
            <a:custGeom>
              <a:avLst/>
              <a:gdLst/>
              <a:ahLst/>
              <a:cxnLst/>
              <a:rect l="l" t="t" r="r" b="b"/>
              <a:pathLst>
                <a:path w="2371" h="2151" extrusionOk="0">
                  <a:moveTo>
                    <a:pt x="2217" y="0"/>
                  </a:moveTo>
                  <a:cubicBezTo>
                    <a:pt x="1962" y="0"/>
                    <a:pt x="1236" y="43"/>
                    <a:pt x="781" y="499"/>
                  </a:cubicBezTo>
                  <a:cubicBezTo>
                    <a:pt x="223" y="1057"/>
                    <a:pt x="0" y="1741"/>
                    <a:pt x="285" y="2026"/>
                  </a:cubicBezTo>
                  <a:cubicBezTo>
                    <a:pt x="369" y="2110"/>
                    <a:pt x="488" y="2150"/>
                    <a:pt x="629" y="2150"/>
                  </a:cubicBezTo>
                  <a:cubicBezTo>
                    <a:pt x="963" y="2150"/>
                    <a:pt x="1419" y="1924"/>
                    <a:pt x="1813" y="1530"/>
                  </a:cubicBezTo>
                  <a:cubicBezTo>
                    <a:pt x="2371" y="971"/>
                    <a:pt x="2309" y="3"/>
                    <a:pt x="2309" y="3"/>
                  </a:cubicBezTo>
                  <a:cubicBezTo>
                    <a:pt x="2309" y="3"/>
                    <a:pt x="2276" y="0"/>
                    <a:pt x="22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0" name="Google Shape;10370;p51"/>
            <p:cNvSpPr/>
            <p:nvPr/>
          </p:nvSpPr>
          <p:spPr>
            <a:xfrm>
              <a:off x="4090048" y="1472219"/>
              <a:ext cx="82973" cy="75242"/>
            </a:xfrm>
            <a:custGeom>
              <a:avLst/>
              <a:gdLst/>
              <a:ahLst/>
              <a:cxnLst/>
              <a:rect l="l" t="t" r="r" b="b"/>
              <a:pathLst>
                <a:path w="2372" h="2151" extrusionOk="0">
                  <a:moveTo>
                    <a:pt x="154" y="0"/>
                  </a:moveTo>
                  <a:cubicBezTo>
                    <a:pt x="96" y="0"/>
                    <a:pt x="62" y="3"/>
                    <a:pt x="62" y="3"/>
                  </a:cubicBezTo>
                  <a:cubicBezTo>
                    <a:pt x="62" y="3"/>
                    <a:pt x="1" y="971"/>
                    <a:pt x="558" y="1530"/>
                  </a:cubicBezTo>
                  <a:cubicBezTo>
                    <a:pt x="952" y="1924"/>
                    <a:pt x="1408" y="2150"/>
                    <a:pt x="1742" y="2150"/>
                  </a:cubicBezTo>
                  <a:cubicBezTo>
                    <a:pt x="1883" y="2150"/>
                    <a:pt x="2002" y="2110"/>
                    <a:pt x="2087" y="2026"/>
                  </a:cubicBezTo>
                  <a:cubicBezTo>
                    <a:pt x="2371" y="1741"/>
                    <a:pt x="2148" y="1057"/>
                    <a:pt x="1591" y="499"/>
                  </a:cubicBezTo>
                  <a:cubicBezTo>
                    <a:pt x="1135" y="43"/>
                    <a:pt x="409" y="0"/>
                    <a:pt x="1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1" name="Google Shape;10371;p51"/>
            <p:cNvSpPr/>
            <p:nvPr/>
          </p:nvSpPr>
          <p:spPr>
            <a:xfrm>
              <a:off x="4153327" y="1451266"/>
              <a:ext cx="51071" cy="100218"/>
            </a:xfrm>
            <a:custGeom>
              <a:avLst/>
              <a:gdLst/>
              <a:ahLst/>
              <a:cxnLst/>
              <a:rect l="l" t="t" r="r" b="b"/>
              <a:pathLst>
                <a:path w="1460" h="2865" extrusionOk="0">
                  <a:moveTo>
                    <a:pt x="730" y="1"/>
                  </a:moveTo>
                  <a:cubicBezTo>
                    <a:pt x="730" y="1"/>
                    <a:pt x="1" y="641"/>
                    <a:pt x="1" y="1433"/>
                  </a:cubicBezTo>
                  <a:cubicBezTo>
                    <a:pt x="1" y="2224"/>
                    <a:pt x="327" y="2864"/>
                    <a:pt x="730" y="2864"/>
                  </a:cubicBezTo>
                  <a:cubicBezTo>
                    <a:pt x="1133" y="2864"/>
                    <a:pt x="1459" y="2224"/>
                    <a:pt x="1459" y="1433"/>
                  </a:cubicBezTo>
                  <a:cubicBezTo>
                    <a:pt x="1459" y="641"/>
                    <a:pt x="730" y="1"/>
                    <a:pt x="7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2" name="Google Shape;10372;p51"/>
            <p:cNvSpPr/>
            <p:nvPr/>
          </p:nvSpPr>
          <p:spPr>
            <a:xfrm>
              <a:off x="4041076" y="1451266"/>
              <a:ext cx="51036" cy="226495"/>
            </a:xfrm>
            <a:custGeom>
              <a:avLst/>
              <a:gdLst/>
              <a:ahLst/>
              <a:cxnLst/>
              <a:rect l="l" t="t" r="r" b="b"/>
              <a:pathLst>
                <a:path w="1459" h="6475" extrusionOk="0">
                  <a:moveTo>
                    <a:pt x="1094" y="1"/>
                  </a:moveTo>
                  <a:cubicBezTo>
                    <a:pt x="893" y="1"/>
                    <a:pt x="730" y="165"/>
                    <a:pt x="730" y="365"/>
                  </a:cubicBezTo>
                  <a:lnTo>
                    <a:pt x="730" y="4705"/>
                  </a:lnTo>
                  <a:lnTo>
                    <a:pt x="0" y="5435"/>
                  </a:lnTo>
                  <a:lnTo>
                    <a:pt x="0" y="6475"/>
                  </a:lnTo>
                  <a:lnTo>
                    <a:pt x="730" y="6475"/>
                  </a:lnTo>
                  <a:lnTo>
                    <a:pt x="730" y="5745"/>
                  </a:lnTo>
                  <a:lnTo>
                    <a:pt x="1459" y="5016"/>
                  </a:lnTo>
                  <a:lnTo>
                    <a:pt x="1459" y="365"/>
                  </a:lnTo>
                  <a:cubicBezTo>
                    <a:pt x="1459" y="164"/>
                    <a:pt x="1294" y="1"/>
                    <a:pt x="10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3" name="Google Shape;10373;p51"/>
            <p:cNvSpPr/>
            <p:nvPr/>
          </p:nvSpPr>
          <p:spPr>
            <a:xfrm>
              <a:off x="4046463" y="1532315"/>
              <a:ext cx="264414" cy="93047"/>
            </a:xfrm>
            <a:custGeom>
              <a:avLst/>
              <a:gdLst/>
              <a:ahLst/>
              <a:cxnLst/>
              <a:rect l="l" t="t" r="r" b="b"/>
              <a:pathLst>
                <a:path w="7559" h="2660" extrusionOk="0">
                  <a:moveTo>
                    <a:pt x="2643" y="0"/>
                  </a:moveTo>
                  <a:cubicBezTo>
                    <a:pt x="2023" y="0"/>
                    <a:pt x="1840" y="554"/>
                    <a:pt x="1362" y="554"/>
                  </a:cubicBezTo>
                  <a:cubicBezTo>
                    <a:pt x="1146" y="554"/>
                    <a:pt x="780" y="254"/>
                    <a:pt x="621" y="105"/>
                  </a:cubicBezTo>
                  <a:cubicBezTo>
                    <a:pt x="546" y="37"/>
                    <a:pt x="452" y="1"/>
                    <a:pt x="358" y="1"/>
                  </a:cubicBezTo>
                  <a:cubicBezTo>
                    <a:pt x="269" y="1"/>
                    <a:pt x="180" y="34"/>
                    <a:pt x="110" y="101"/>
                  </a:cubicBezTo>
                  <a:cubicBezTo>
                    <a:pt x="42" y="166"/>
                    <a:pt x="1" y="248"/>
                    <a:pt x="1" y="343"/>
                  </a:cubicBezTo>
                  <a:cubicBezTo>
                    <a:pt x="1" y="432"/>
                    <a:pt x="43" y="521"/>
                    <a:pt x="101" y="597"/>
                  </a:cubicBezTo>
                  <a:cubicBezTo>
                    <a:pt x="435" y="1015"/>
                    <a:pt x="1194" y="2038"/>
                    <a:pt x="1311" y="2155"/>
                  </a:cubicBezTo>
                  <a:cubicBezTo>
                    <a:pt x="1623" y="2467"/>
                    <a:pt x="2110" y="2660"/>
                    <a:pt x="2567" y="2660"/>
                  </a:cubicBezTo>
                  <a:cubicBezTo>
                    <a:pt x="2894" y="2660"/>
                    <a:pt x="3206" y="2561"/>
                    <a:pt x="3429" y="2337"/>
                  </a:cubicBezTo>
                  <a:lnTo>
                    <a:pt x="3435" y="2333"/>
                  </a:lnTo>
                  <a:cubicBezTo>
                    <a:pt x="3531" y="2235"/>
                    <a:pt x="3658" y="2186"/>
                    <a:pt x="3784" y="2186"/>
                  </a:cubicBezTo>
                  <a:cubicBezTo>
                    <a:pt x="3911" y="2186"/>
                    <a:pt x="4038" y="2235"/>
                    <a:pt x="4135" y="2333"/>
                  </a:cubicBezTo>
                  <a:lnTo>
                    <a:pt x="4141" y="2337"/>
                  </a:lnTo>
                  <a:cubicBezTo>
                    <a:pt x="4364" y="2561"/>
                    <a:pt x="4677" y="2660"/>
                    <a:pt x="5005" y="2660"/>
                  </a:cubicBezTo>
                  <a:cubicBezTo>
                    <a:pt x="5462" y="2660"/>
                    <a:pt x="5948" y="2468"/>
                    <a:pt x="6259" y="2155"/>
                  </a:cubicBezTo>
                  <a:cubicBezTo>
                    <a:pt x="6376" y="2038"/>
                    <a:pt x="7129" y="1021"/>
                    <a:pt x="7468" y="597"/>
                  </a:cubicBezTo>
                  <a:cubicBezTo>
                    <a:pt x="7525" y="527"/>
                    <a:pt x="7559" y="439"/>
                    <a:pt x="7559" y="353"/>
                  </a:cubicBezTo>
                  <a:cubicBezTo>
                    <a:pt x="7559" y="263"/>
                    <a:pt x="7533" y="174"/>
                    <a:pt x="7464" y="105"/>
                  </a:cubicBezTo>
                  <a:cubicBezTo>
                    <a:pt x="7396" y="37"/>
                    <a:pt x="7310" y="5"/>
                    <a:pt x="7222" y="5"/>
                  </a:cubicBezTo>
                  <a:cubicBezTo>
                    <a:pt x="7127" y="5"/>
                    <a:pt x="7030" y="41"/>
                    <a:pt x="6949" y="105"/>
                  </a:cubicBezTo>
                  <a:cubicBezTo>
                    <a:pt x="6778" y="241"/>
                    <a:pt x="6425" y="554"/>
                    <a:pt x="6208" y="554"/>
                  </a:cubicBezTo>
                  <a:cubicBezTo>
                    <a:pt x="5728" y="554"/>
                    <a:pt x="5546" y="0"/>
                    <a:pt x="4926" y="0"/>
                  </a:cubicBezTo>
                  <a:cubicBezTo>
                    <a:pt x="4574" y="0"/>
                    <a:pt x="4208" y="343"/>
                    <a:pt x="4135" y="406"/>
                  </a:cubicBezTo>
                  <a:cubicBezTo>
                    <a:pt x="4038" y="503"/>
                    <a:pt x="3911" y="552"/>
                    <a:pt x="3784" y="552"/>
                  </a:cubicBezTo>
                  <a:cubicBezTo>
                    <a:pt x="3658" y="552"/>
                    <a:pt x="3531" y="503"/>
                    <a:pt x="3435" y="406"/>
                  </a:cubicBezTo>
                  <a:cubicBezTo>
                    <a:pt x="3382" y="360"/>
                    <a:pt x="2993" y="0"/>
                    <a:pt x="26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4" name="Google Shape;10374;p51"/>
            <p:cNvSpPr/>
            <p:nvPr/>
          </p:nvSpPr>
          <p:spPr>
            <a:xfrm>
              <a:off x="4041076" y="1677728"/>
              <a:ext cx="25535" cy="87415"/>
            </a:xfrm>
            <a:custGeom>
              <a:avLst/>
              <a:gdLst/>
              <a:ahLst/>
              <a:cxnLst/>
              <a:rect l="l" t="t" r="r" b="b"/>
              <a:pathLst>
                <a:path w="730" h="2499" extrusionOk="0">
                  <a:moveTo>
                    <a:pt x="0" y="1"/>
                  </a:moveTo>
                  <a:lnTo>
                    <a:pt x="0" y="2133"/>
                  </a:lnTo>
                  <a:cubicBezTo>
                    <a:pt x="0" y="2335"/>
                    <a:pt x="164" y="2498"/>
                    <a:pt x="365" y="2498"/>
                  </a:cubicBezTo>
                  <a:cubicBezTo>
                    <a:pt x="568" y="2498"/>
                    <a:pt x="730" y="2335"/>
                    <a:pt x="730" y="2133"/>
                  </a:cubicBezTo>
                  <a:lnTo>
                    <a:pt x="73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5" name="Google Shape;10375;p51"/>
            <p:cNvSpPr/>
            <p:nvPr/>
          </p:nvSpPr>
          <p:spPr>
            <a:xfrm>
              <a:off x="4273868" y="1582267"/>
              <a:ext cx="13817" cy="12768"/>
            </a:xfrm>
            <a:custGeom>
              <a:avLst/>
              <a:gdLst/>
              <a:ahLst/>
              <a:cxnLst/>
              <a:rect l="l" t="t" r="r" b="b"/>
              <a:pathLst>
                <a:path w="395" h="365" extrusionOk="0">
                  <a:moveTo>
                    <a:pt x="188" y="0"/>
                  </a:moveTo>
                  <a:cubicBezTo>
                    <a:pt x="132" y="0"/>
                    <a:pt x="79" y="25"/>
                    <a:pt x="43" y="70"/>
                  </a:cubicBezTo>
                  <a:cubicBezTo>
                    <a:pt x="13" y="110"/>
                    <a:pt x="0" y="158"/>
                    <a:pt x="6" y="206"/>
                  </a:cubicBezTo>
                  <a:cubicBezTo>
                    <a:pt x="13" y="256"/>
                    <a:pt x="37" y="296"/>
                    <a:pt x="76" y="326"/>
                  </a:cubicBezTo>
                  <a:cubicBezTo>
                    <a:pt x="108" y="350"/>
                    <a:pt x="146" y="365"/>
                    <a:pt x="187" y="365"/>
                  </a:cubicBezTo>
                  <a:cubicBezTo>
                    <a:pt x="245" y="365"/>
                    <a:pt x="298" y="339"/>
                    <a:pt x="333" y="293"/>
                  </a:cubicBezTo>
                  <a:cubicBezTo>
                    <a:pt x="394" y="213"/>
                    <a:pt x="380" y="99"/>
                    <a:pt x="299" y="38"/>
                  </a:cubicBezTo>
                  <a:cubicBezTo>
                    <a:pt x="267" y="15"/>
                    <a:pt x="229" y="0"/>
                    <a:pt x="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6" name="Google Shape;10376;p51"/>
            <p:cNvSpPr/>
            <p:nvPr/>
          </p:nvSpPr>
          <p:spPr>
            <a:xfrm>
              <a:off x="4034745" y="1444900"/>
              <a:ext cx="282638" cy="326643"/>
            </a:xfrm>
            <a:custGeom>
              <a:avLst/>
              <a:gdLst/>
              <a:ahLst/>
              <a:cxnLst/>
              <a:rect l="l" t="t" r="r" b="b"/>
              <a:pathLst>
                <a:path w="8080" h="9338" extrusionOk="0">
                  <a:moveTo>
                    <a:pt x="1825" y="964"/>
                  </a:moveTo>
                  <a:lnTo>
                    <a:pt x="1825" y="964"/>
                  </a:lnTo>
                  <a:cubicBezTo>
                    <a:pt x="2110" y="976"/>
                    <a:pt x="2680" y="1048"/>
                    <a:pt x="3042" y="1408"/>
                  </a:cubicBezTo>
                  <a:cubicBezTo>
                    <a:pt x="3100" y="1466"/>
                    <a:pt x="3157" y="1529"/>
                    <a:pt x="3208" y="1592"/>
                  </a:cubicBezTo>
                  <a:lnTo>
                    <a:pt x="3208" y="1614"/>
                  </a:lnTo>
                  <a:cubicBezTo>
                    <a:pt x="3208" y="1794"/>
                    <a:pt x="3224" y="1971"/>
                    <a:pt x="3255" y="2139"/>
                  </a:cubicBezTo>
                  <a:lnTo>
                    <a:pt x="2785" y="1668"/>
                  </a:lnTo>
                  <a:cubicBezTo>
                    <a:pt x="2749" y="1632"/>
                    <a:pt x="2703" y="1614"/>
                    <a:pt x="2656" y="1614"/>
                  </a:cubicBezTo>
                  <a:cubicBezTo>
                    <a:pt x="2609" y="1614"/>
                    <a:pt x="2563" y="1632"/>
                    <a:pt x="2527" y="1668"/>
                  </a:cubicBezTo>
                  <a:cubicBezTo>
                    <a:pt x="2457" y="1739"/>
                    <a:pt x="2457" y="1853"/>
                    <a:pt x="2527" y="1924"/>
                  </a:cubicBezTo>
                  <a:lnTo>
                    <a:pt x="2919" y="2317"/>
                  </a:lnTo>
                  <a:cubicBezTo>
                    <a:pt x="2782" y="2324"/>
                    <a:pt x="2654" y="2355"/>
                    <a:pt x="2530" y="2410"/>
                  </a:cubicBezTo>
                  <a:cubicBezTo>
                    <a:pt x="2441" y="2342"/>
                    <a:pt x="2353" y="2266"/>
                    <a:pt x="2269" y="2181"/>
                  </a:cubicBezTo>
                  <a:cubicBezTo>
                    <a:pt x="1907" y="1821"/>
                    <a:pt x="1838" y="1247"/>
                    <a:pt x="1825" y="964"/>
                  </a:cubicBezTo>
                  <a:close/>
                  <a:moveTo>
                    <a:pt x="6413" y="967"/>
                  </a:moveTo>
                  <a:lnTo>
                    <a:pt x="6413" y="967"/>
                  </a:lnTo>
                  <a:cubicBezTo>
                    <a:pt x="6403" y="1250"/>
                    <a:pt x="6333" y="1822"/>
                    <a:pt x="5973" y="2184"/>
                  </a:cubicBezTo>
                  <a:cubicBezTo>
                    <a:pt x="5888" y="2267"/>
                    <a:pt x="5803" y="2342"/>
                    <a:pt x="5711" y="2412"/>
                  </a:cubicBezTo>
                  <a:cubicBezTo>
                    <a:pt x="5586" y="2355"/>
                    <a:pt x="5456" y="2325"/>
                    <a:pt x="5322" y="2318"/>
                  </a:cubicBezTo>
                  <a:lnTo>
                    <a:pt x="5713" y="1926"/>
                  </a:lnTo>
                  <a:cubicBezTo>
                    <a:pt x="5784" y="1856"/>
                    <a:pt x="5784" y="1741"/>
                    <a:pt x="5713" y="1669"/>
                  </a:cubicBezTo>
                  <a:cubicBezTo>
                    <a:pt x="5678" y="1633"/>
                    <a:pt x="5632" y="1615"/>
                    <a:pt x="5585" y="1615"/>
                  </a:cubicBezTo>
                  <a:cubicBezTo>
                    <a:pt x="5539" y="1615"/>
                    <a:pt x="5492" y="1633"/>
                    <a:pt x="5456" y="1669"/>
                  </a:cubicBezTo>
                  <a:lnTo>
                    <a:pt x="4984" y="2142"/>
                  </a:lnTo>
                  <a:cubicBezTo>
                    <a:pt x="5016" y="1975"/>
                    <a:pt x="5032" y="1799"/>
                    <a:pt x="5032" y="1617"/>
                  </a:cubicBezTo>
                  <a:lnTo>
                    <a:pt x="5032" y="1595"/>
                  </a:lnTo>
                  <a:cubicBezTo>
                    <a:pt x="5083" y="1532"/>
                    <a:pt x="5140" y="1471"/>
                    <a:pt x="5198" y="1411"/>
                  </a:cubicBezTo>
                  <a:cubicBezTo>
                    <a:pt x="5558" y="1049"/>
                    <a:pt x="6132" y="978"/>
                    <a:pt x="6413" y="967"/>
                  </a:cubicBezTo>
                  <a:close/>
                  <a:moveTo>
                    <a:pt x="1275" y="365"/>
                  </a:moveTo>
                  <a:cubicBezTo>
                    <a:pt x="1325" y="365"/>
                    <a:pt x="1370" y="384"/>
                    <a:pt x="1405" y="419"/>
                  </a:cubicBezTo>
                  <a:cubicBezTo>
                    <a:pt x="1439" y="452"/>
                    <a:pt x="1458" y="499"/>
                    <a:pt x="1458" y="547"/>
                  </a:cubicBezTo>
                  <a:lnTo>
                    <a:pt x="1458" y="2768"/>
                  </a:lnTo>
                  <a:cubicBezTo>
                    <a:pt x="1325" y="2683"/>
                    <a:pt x="1179" y="2563"/>
                    <a:pt x="1093" y="2485"/>
                  </a:cubicBezTo>
                  <a:lnTo>
                    <a:pt x="1093" y="547"/>
                  </a:lnTo>
                  <a:cubicBezTo>
                    <a:pt x="1093" y="448"/>
                    <a:pt x="1175" y="365"/>
                    <a:pt x="1275" y="365"/>
                  </a:cubicBezTo>
                  <a:close/>
                  <a:moveTo>
                    <a:pt x="4120" y="442"/>
                  </a:moveTo>
                  <a:cubicBezTo>
                    <a:pt x="4311" y="652"/>
                    <a:pt x="4667" y="1106"/>
                    <a:pt x="4667" y="1615"/>
                  </a:cubicBezTo>
                  <a:cubicBezTo>
                    <a:pt x="4667" y="2162"/>
                    <a:pt x="4499" y="2603"/>
                    <a:pt x="4302" y="2779"/>
                  </a:cubicBezTo>
                  <a:lnTo>
                    <a:pt x="4302" y="1615"/>
                  </a:lnTo>
                  <a:cubicBezTo>
                    <a:pt x="4302" y="1514"/>
                    <a:pt x="4221" y="1433"/>
                    <a:pt x="4120" y="1433"/>
                  </a:cubicBezTo>
                  <a:cubicBezTo>
                    <a:pt x="4019" y="1433"/>
                    <a:pt x="3938" y="1514"/>
                    <a:pt x="3938" y="1615"/>
                  </a:cubicBezTo>
                  <a:lnTo>
                    <a:pt x="3938" y="2779"/>
                  </a:lnTo>
                  <a:cubicBezTo>
                    <a:pt x="3742" y="2603"/>
                    <a:pt x="3573" y="2162"/>
                    <a:pt x="3573" y="1615"/>
                  </a:cubicBezTo>
                  <a:cubicBezTo>
                    <a:pt x="3573" y="1104"/>
                    <a:pt x="3929" y="649"/>
                    <a:pt x="4120" y="442"/>
                  </a:cubicBezTo>
                  <a:close/>
                  <a:moveTo>
                    <a:pt x="1822" y="2210"/>
                  </a:moveTo>
                  <a:cubicBezTo>
                    <a:pt x="1876" y="2290"/>
                    <a:pt x="1939" y="2368"/>
                    <a:pt x="2010" y="2439"/>
                  </a:cubicBezTo>
                  <a:cubicBezTo>
                    <a:pt x="2070" y="2499"/>
                    <a:pt x="2134" y="2557"/>
                    <a:pt x="2197" y="2610"/>
                  </a:cubicBezTo>
                  <a:cubicBezTo>
                    <a:pt x="2032" y="2740"/>
                    <a:pt x="1838" y="2848"/>
                    <a:pt x="1822" y="2851"/>
                  </a:cubicBezTo>
                  <a:lnTo>
                    <a:pt x="1822" y="2210"/>
                  </a:lnTo>
                  <a:close/>
                  <a:moveTo>
                    <a:pt x="1093" y="4251"/>
                  </a:moveTo>
                  <a:cubicBezTo>
                    <a:pt x="1169" y="4352"/>
                    <a:pt x="1450" y="4709"/>
                    <a:pt x="1458" y="4718"/>
                  </a:cubicBezTo>
                  <a:lnTo>
                    <a:pt x="1458" y="5123"/>
                  </a:lnTo>
                  <a:lnTo>
                    <a:pt x="781" y="5799"/>
                  </a:lnTo>
                  <a:cubicBezTo>
                    <a:pt x="746" y="5834"/>
                    <a:pt x="728" y="5879"/>
                    <a:pt x="728" y="5929"/>
                  </a:cubicBezTo>
                  <a:lnTo>
                    <a:pt x="728" y="6476"/>
                  </a:lnTo>
                  <a:lnTo>
                    <a:pt x="363" y="6476"/>
                  </a:lnTo>
                  <a:lnTo>
                    <a:pt x="363" y="5694"/>
                  </a:lnTo>
                  <a:lnTo>
                    <a:pt x="1040" y="5017"/>
                  </a:lnTo>
                  <a:cubicBezTo>
                    <a:pt x="1074" y="4982"/>
                    <a:pt x="1093" y="4935"/>
                    <a:pt x="1093" y="4887"/>
                  </a:cubicBezTo>
                  <a:lnTo>
                    <a:pt x="1093" y="4251"/>
                  </a:lnTo>
                  <a:close/>
                  <a:moveTo>
                    <a:pt x="728" y="6839"/>
                  </a:moveTo>
                  <a:lnTo>
                    <a:pt x="728" y="8789"/>
                  </a:lnTo>
                  <a:cubicBezTo>
                    <a:pt x="728" y="8890"/>
                    <a:pt x="646" y="8972"/>
                    <a:pt x="546" y="8972"/>
                  </a:cubicBezTo>
                  <a:cubicBezTo>
                    <a:pt x="445" y="8972"/>
                    <a:pt x="363" y="8890"/>
                    <a:pt x="363" y="8789"/>
                  </a:cubicBezTo>
                  <a:lnTo>
                    <a:pt x="363" y="6839"/>
                  </a:lnTo>
                  <a:close/>
                  <a:moveTo>
                    <a:pt x="4122" y="1"/>
                  </a:moveTo>
                  <a:cubicBezTo>
                    <a:pt x="4079" y="1"/>
                    <a:pt x="4036" y="16"/>
                    <a:pt x="4002" y="47"/>
                  </a:cubicBezTo>
                  <a:cubicBezTo>
                    <a:pt x="3975" y="70"/>
                    <a:pt x="3478" y="512"/>
                    <a:pt x="3284" y="1137"/>
                  </a:cubicBezTo>
                  <a:cubicBezTo>
                    <a:pt x="2827" y="692"/>
                    <a:pt x="2152" y="613"/>
                    <a:pt x="1824" y="603"/>
                  </a:cubicBezTo>
                  <a:lnTo>
                    <a:pt x="1824" y="549"/>
                  </a:lnTo>
                  <a:cubicBezTo>
                    <a:pt x="1824" y="403"/>
                    <a:pt x="1767" y="267"/>
                    <a:pt x="1663" y="162"/>
                  </a:cubicBezTo>
                  <a:cubicBezTo>
                    <a:pt x="1560" y="59"/>
                    <a:pt x="1423" y="2"/>
                    <a:pt x="1277" y="2"/>
                  </a:cubicBezTo>
                  <a:cubicBezTo>
                    <a:pt x="976" y="2"/>
                    <a:pt x="730" y="248"/>
                    <a:pt x="730" y="549"/>
                  </a:cubicBezTo>
                  <a:lnTo>
                    <a:pt x="730" y="2323"/>
                  </a:lnTo>
                  <a:cubicBezTo>
                    <a:pt x="719" y="2323"/>
                    <a:pt x="706" y="2320"/>
                    <a:pt x="695" y="2320"/>
                  </a:cubicBezTo>
                  <a:lnTo>
                    <a:pt x="693" y="2320"/>
                  </a:lnTo>
                  <a:cubicBezTo>
                    <a:pt x="626" y="2320"/>
                    <a:pt x="560" y="2333"/>
                    <a:pt x="496" y="2359"/>
                  </a:cubicBezTo>
                  <a:cubicBezTo>
                    <a:pt x="431" y="2384"/>
                    <a:pt x="372" y="2422"/>
                    <a:pt x="321" y="2471"/>
                  </a:cubicBezTo>
                  <a:cubicBezTo>
                    <a:pt x="215" y="2572"/>
                    <a:pt x="155" y="2709"/>
                    <a:pt x="155" y="2845"/>
                  </a:cubicBezTo>
                  <a:cubicBezTo>
                    <a:pt x="156" y="2972"/>
                    <a:pt x="204" y="3096"/>
                    <a:pt x="295" y="3212"/>
                  </a:cubicBezTo>
                  <a:cubicBezTo>
                    <a:pt x="404" y="3348"/>
                    <a:pt x="563" y="3557"/>
                    <a:pt x="730" y="3774"/>
                  </a:cubicBezTo>
                  <a:lnTo>
                    <a:pt x="730" y="4813"/>
                  </a:lnTo>
                  <a:lnTo>
                    <a:pt x="53" y="5490"/>
                  </a:lnTo>
                  <a:cubicBezTo>
                    <a:pt x="18" y="5525"/>
                    <a:pt x="0" y="5570"/>
                    <a:pt x="0" y="5618"/>
                  </a:cubicBezTo>
                  <a:lnTo>
                    <a:pt x="0" y="8791"/>
                  </a:lnTo>
                  <a:cubicBezTo>
                    <a:pt x="0" y="9093"/>
                    <a:pt x="247" y="9338"/>
                    <a:pt x="547" y="9338"/>
                  </a:cubicBezTo>
                  <a:cubicBezTo>
                    <a:pt x="848" y="9338"/>
                    <a:pt x="1094" y="9093"/>
                    <a:pt x="1094" y="8791"/>
                  </a:cubicBezTo>
                  <a:lnTo>
                    <a:pt x="1094" y="6003"/>
                  </a:lnTo>
                  <a:lnTo>
                    <a:pt x="1771" y="5326"/>
                  </a:lnTo>
                  <a:cubicBezTo>
                    <a:pt x="1805" y="5293"/>
                    <a:pt x="1824" y="5246"/>
                    <a:pt x="1824" y="5198"/>
                  </a:cubicBezTo>
                  <a:lnTo>
                    <a:pt x="1824" y="5027"/>
                  </a:lnTo>
                  <a:cubicBezTo>
                    <a:pt x="1926" y="5093"/>
                    <a:pt x="2037" y="5150"/>
                    <a:pt x="2153" y="5196"/>
                  </a:cubicBezTo>
                  <a:cubicBezTo>
                    <a:pt x="2393" y="5293"/>
                    <a:pt x="2654" y="5344"/>
                    <a:pt x="2903" y="5344"/>
                  </a:cubicBezTo>
                  <a:lnTo>
                    <a:pt x="2905" y="5344"/>
                  </a:lnTo>
                  <a:cubicBezTo>
                    <a:pt x="3094" y="5344"/>
                    <a:pt x="3272" y="5315"/>
                    <a:pt x="3436" y="5256"/>
                  </a:cubicBezTo>
                  <a:cubicBezTo>
                    <a:pt x="3612" y="5192"/>
                    <a:pt x="3768" y="5097"/>
                    <a:pt x="3894" y="4969"/>
                  </a:cubicBezTo>
                  <a:cubicBezTo>
                    <a:pt x="3897" y="4966"/>
                    <a:pt x="3901" y="4964"/>
                    <a:pt x="3903" y="4960"/>
                  </a:cubicBezTo>
                  <a:cubicBezTo>
                    <a:pt x="3962" y="4900"/>
                    <a:pt x="4038" y="4870"/>
                    <a:pt x="4121" y="4870"/>
                  </a:cubicBezTo>
                  <a:cubicBezTo>
                    <a:pt x="4206" y="4870"/>
                    <a:pt x="4280" y="4900"/>
                    <a:pt x="4340" y="4960"/>
                  </a:cubicBezTo>
                  <a:lnTo>
                    <a:pt x="4352" y="4972"/>
                  </a:lnTo>
                  <a:cubicBezTo>
                    <a:pt x="4477" y="5097"/>
                    <a:pt x="4632" y="5194"/>
                    <a:pt x="4808" y="5256"/>
                  </a:cubicBezTo>
                  <a:cubicBezTo>
                    <a:pt x="4972" y="5315"/>
                    <a:pt x="5150" y="5344"/>
                    <a:pt x="5338" y="5344"/>
                  </a:cubicBezTo>
                  <a:lnTo>
                    <a:pt x="5339" y="5344"/>
                  </a:lnTo>
                  <a:cubicBezTo>
                    <a:pt x="5566" y="5344"/>
                    <a:pt x="5800" y="5300"/>
                    <a:pt x="6022" y="5221"/>
                  </a:cubicBezTo>
                  <a:cubicBezTo>
                    <a:pt x="6242" y="5141"/>
                    <a:pt x="6448" y="5024"/>
                    <a:pt x="6620" y="4881"/>
                  </a:cubicBezTo>
                  <a:cubicBezTo>
                    <a:pt x="6696" y="4819"/>
                    <a:pt x="6708" y="4702"/>
                    <a:pt x="6642" y="4625"/>
                  </a:cubicBezTo>
                  <a:cubicBezTo>
                    <a:pt x="6607" y="4582"/>
                    <a:pt x="6556" y="4559"/>
                    <a:pt x="6504" y="4559"/>
                  </a:cubicBezTo>
                  <a:cubicBezTo>
                    <a:pt x="6461" y="4559"/>
                    <a:pt x="6419" y="4574"/>
                    <a:pt x="6387" y="4603"/>
                  </a:cubicBezTo>
                  <a:cubicBezTo>
                    <a:pt x="6113" y="4835"/>
                    <a:pt x="5713" y="4979"/>
                    <a:pt x="5345" y="4979"/>
                  </a:cubicBezTo>
                  <a:lnTo>
                    <a:pt x="5341" y="4979"/>
                  </a:lnTo>
                  <a:cubicBezTo>
                    <a:pt x="5035" y="4979"/>
                    <a:pt x="4782" y="4886"/>
                    <a:pt x="4609" y="4711"/>
                  </a:cubicBezTo>
                  <a:lnTo>
                    <a:pt x="4604" y="4706"/>
                  </a:lnTo>
                  <a:cubicBezTo>
                    <a:pt x="4542" y="4641"/>
                    <a:pt x="4466" y="4592"/>
                    <a:pt x="4381" y="4557"/>
                  </a:cubicBezTo>
                  <a:cubicBezTo>
                    <a:pt x="4298" y="4524"/>
                    <a:pt x="4213" y="4506"/>
                    <a:pt x="4126" y="4506"/>
                  </a:cubicBezTo>
                  <a:lnTo>
                    <a:pt x="4123" y="4506"/>
                  </a:lnTo>
                  <a:cubicBezTo>
                    <a:pt x="4035" y="4506"/>
                    <a:pt x="3951" y="4522"/>
                    <a:pt x="3868" y="4557"/>
                  </a:cubicBezTo>
                  <a:cubicBezTo>
                    <a:pt x="3784" y="4592"/>
                    <a:pt x="3710" y="4644"/>
                    <a:pt x="3644" y="4706"/>
                  </a:cubicBezTo>
                  <a:lnTo>
                    <a:pt x="3640" y="4711"/>
                  </a:lnTo>
                  <a:cubicBezTo>
                    <a:pt x="3465" y="4886"/>
                    <a:pt x="3211" y="4979"/>
                    <a:pt x="2908" y="4979"/>
                  </a:cubicBezTo>
                  <a:cubicBezTo>
                    <a:pt x="2906" y="4979"/>
                    <a:pt x="2904" y="4979"/>
                    <a:pt x="2903" y="4979"/>
                  </a:cubicBezTo>
                  <a:cubicBezTo>
                    <a:pt x="2497" y="4979"/>
                    <a:pt x="2047" y="4797"/>
                    <a:pt x="1780" y="4528"/>
                  </a:cubicBezTo>
                  <a:cubicBezTo>
                    <a:pt x="1777" y="4524"/>
                    <a:pt x="728" y="3164"/>
                    <a:pt x="584" y="2983"/>
                  </a:cubicBezTo>
                  <a:cubicBezTo>
                    <a:pt x="541" y="2932"/>
                    <a:pt x="522" y="2874"/>
                    <a:pt x="522" y="2843"/>
                  </a:cubicBezTo>
                  <a:cubicBezTo>
                    <a:pt x="522" y="2801"/>
                    <a:pt x="539" y="2770"/>
                    <a:pt x="575" y="2732"/>
                  </a:cubicBezTo>
                  <a:cubicBezTo>
                    <a:pt x="610" y="2699"/>
                    <a:pt x="648" y="2684"/>
                    <a:pt x="695" y="2683"/>
                  </a:cubicBezTo>
                  <a:cubicBezTo>
                    <a:pt x="746" y="2683"/>
                    <a:pt x="795" y="2703"/>
                    <a:pt x="833" y="2740"/>
                  </a:cubicBezTo>
                  <a:cubicBezTo>
                    <a:pt x="903" y="2803"/>
                    <a:pt x="1042" y="2925"/>
                    <a:pt x="1204" y="3034"/>
                  </a:cubicBezTo>
                  <a:cubicBezTo>
                    <a:pt x="1290" y="3093"/>
                    <a:pt x="1366" y="3137"/>
                    <a:pt x="1437" y="3170"/>
                  </a:cubicBezTo>
                  <a:cubicBezTo>
                    <a:pt x="1509" y="3202"/>
                    <a:pt x="1596" y="3233"/>
                    <a:pt x="1698" y="3236"/>
                  </a:cubicBezTo>
                  <a:lnTo>
                    <a:pt x="1700" y="3236"/>
                  </a:lnTo>
                  <a:cubicBezTo>
                    <a:pt x="1835" y="3236"/>
                    <a:pt x="1971" y="3199"/>
                    <a:pt x="2101" y="3126"/>
                  </a:cubicBezTo>
                  <a:cubicBezTo>
                    <a:pt x="2202" y="3069"/>
                    <a:pt x="2288" y="3004"/>
                    <a:pt x="2368" y="2941"/>
                  </a:cubicBezTo>
                  <a:cubicBezTo>
                    <a:pt x="2422" y="2900"/>
                    <a:pt x="2473" y="2859"/>
                    <a:pt x="2528" y="2824"/>
                  </a:cubicBezTo>
                  <a:cubicBezTo>
                    <a:pt x="2661" y="2740"/>
                    <a:pt x="2788" y="2681"/>
                    <a:pt x="2981" y="2679"/>
                  </a:cubicBezTo>
                  <a:cubicBezTo>
                    <a:pt x="2983" y="2678"/>
                    <a:pt x="2985" y="2678"/>
                    <a:pt x="2987" y="2678"/>
                  </a:cubicBezTo>
                  <a:cubicBezTo>
                    <a:pt x="3110" y="2678"/>
                    <a:pt x="3274" y="2760"/>
                    <a:pt x="3389" y="2836"/>
                  </a:cubicBezTo>
                  <a:cubicBezTo>
                    <a:pt x="3444" y="2873"/>
                    <a:pt x="3786" y="3150"/>
                    <a:pt x="3868" y="3185"/>
                  </a:cubicBezTo>
                  <a:cubicBezTo>
                    <a:pt x="3948" y="3217"/>
                    <a:pt x="4034" y="3233"/>
                    <a:pt x="4120" y="3233"/>
                  </a:cubicBezTo>
                  <a:lnTo>
                    <a:pt x="4121" y="3233"/>
                  </a:lnTo>
                  <a:cubicBezTo>
                    <a:pt x="4209" y="3233"/>
                    <a:pt x="4294" y="3217"/>
                    <a:pt x="4374" y="3185"/>
                  </a:cubicBezTo>
                  <a:cubicBezTo>
                    <a:pt x="4457" y="3151"/>
                    <a:pt x="4658" y="2983"/>
                    <a:pt x="4692" y="2954"/>
                  </a:cubicBezTo>
                  <a:cubicBezTo>
                    <a:pt x="4756" y="2902"/>
                    <a:pt x="4857" y="2827"/>
                    <a:pt x="4962" y="2770"/>
                  </a:cubicBezTo>
                  <a:cubicBezTo>
                    <a:pt x="5071" y="2712"/>
                    <a:pt x="5176" y="2679"/>
                    <a:pt x="5258" y="2679"/>
                  </a:cubicBezTo>
                  <a:lnTo>
                    <a:pt x="5261" y="2679"/>
                  </a:lnTo>
                  <a:cubicBezTo>
                    <a:pt x="5377" y="2679"/>
                    <a:pt x="5475" y="2700"/>
                    <a:pt x="5579" y="2749"/>
                  </a:cubicBezTo>
                  <a:cubicBezTo>
                    <a:pt x="5682" y="2795"/>
                    <a:pt x="5949" y="2998"/>
                    <a:pt x="5983" y="3024"/>
                  </a:cubicBezTo>
                  <a:cubicBezTo>
                    <a:pt x="6048" y="3071"/>
                    <a:pt x="6132" y="3126"/>
                    <a:pt x="6228" y="3167"/>
                  </a:cubicBezTo>
                  <a:cubicBezTo>
                    <a:pt x="6330" y="3211"/>
                    <a:pt x="6434" y="3233"/>
                    <a:pt x="6542" y="3233"/>
                  </a:cubicBezTo>
                  <a:lnTo>
                    <a:pt x="6543" y="3233"/>
                  </a:lnTo>
                  <a:cubicBezTo>
                    <a:pt x="6645" y="3231"/>
                    <a:pt x="6730" y="3201"/>
                    <a:pt x="6804" y="3164"/>
                  </a:cubicBezTo>
                  <a:cubicBezTo>
                    <a:pt x="6930" y="3104"/>
                    <a:pt x="7051" y="3017"/>
                    <a:pt x="7141" y="2948"/>
                  </a:cubicBezTo>
                  <a:cubicBezTo>
                    <a:pt x="7207" y="2897"/>
                    <a:pt x="7375" y="2763"/>
                    <a:pt x="7396" y="2747"/>
                  </a:cubicBezTo>
                  <a:cubicBezTo>
                    <a:pt x="7446" y="2708"/>
                    <a:pt x="7506" y="2684"/>
                    <a:pt x="7557" y="2684"/>
                  </a:cubicBezTo>
                  <a:lnTo>
                    <a:pt x="7558" y="2684"/>
                  </a:lnTo>
                  <a:cubicBezTo>
                    <a:pt x="7606" y="2686"/>
                    <a:pt x="7639" y="2699"/>
                    <a:pt x="7672" y="2732"/>
                  </a:cubicBezTo>
                  <a:cubicBezTo>
                    <a:pt x="7687" y="2747"/>
                    <a:pt x="7695" y="2762"/>
                    <a:pt x="7703" y="2781"/>
                  </a:cubicBezTo>
                  <a:cubicBezTo>
                    <a:pt x="7710" y="2801"/>
                    <a:pt x="7714" y="2824"/>
                    <a:pt x="7714" y="2852"/>
                  </a:cubicBezTo>
                  <a:cubicBezTo>
                    <a:pt x="7714" y="2883"/>
                    <a:pt x="7700" y="2934"/>
                    <a:pt x="7660" y="2980"/>
                  </a:cubicBezTo>
                  <a:cubicBezTo>
                    <a:pt x="7592" y="3068"/>
                    <a:pt x="7500" y="3182"/>
                    <a:pt x="7379" y="3342"/>
                  </a:cubicBezTo>
                  <a:cubicBezTo>
                    <a:pt x="7316" y="3423"/>
                    <a:pt x="7332" y="3538"/>
                    <a:pt x="7412" y="3598"/>
                  </a:cubicBezTo>
                  <a:cubicBezTo>
                    <a:pt x="7446" y="3622"/>
                    <a:pt x="7484" y="3637"/>
                    <a:pt x="7525" y="3637"/>
                  </a:cubicBezTo>
                  <a:cubicBezTo>
                    <a:pt x="7580" y="3637"/>
                    <a:pt x="7634" y="3611"/>
                    <a:pt x="7671" y="3565"/>
                  </a:cubicBezTo>
                  <a:cubicBezTo>
                    <a:pt x="7790" y="3408"/>
                    <a:pt x="7882" y="3291"/>
                    <a:pt x="7948" y="3208"/>
                  </a:cubicBezTo>
                  <a:cubicBezTo>
                    <a:pt x="8032" y="3100"/>
                    <a:pt x="8079" y="2976"/>
                    <a:pt x="8079" y="2852"/>
                  </a:cubicBezTo>
                  <a:cubicBezTo>
                    <a:pt x="8076" y="2785"/>
                    <a:pt x="8066" y="2719"/>
                    <a:pt x="8044" y="2660"/>
                  </a:cubicBezTo>
                  <a:cubicBezTo>
                    <a:pt x="8021" y="2590"/>
                    <a:pt x="7980" y="2528"/>
                    <a:pt x="7929" y="2477"/>
                  </a:cubicBezTo>
                  <a:cubicBezTo>
                    <a:pt x="7834" y="2379"/>
                    <a:pt x="7699" y="2324"/>
                    <a:pt x="7562" y="2324"/>
                  </a:cubicBezTo>
                  <a:cubicBezTo>
                    <a:pt x="7560" y="2324"/>
                    <a:pt x="7559" y="2324"/>
                    <a:pt x="7557" y="2324"/>
                  </a:cubicBezTo>
                  <a:cubicBezTo>
                    <a:pt x="7420" y="2324"/>
                    <a:pt x="7287" y="2374"/>
                    <a:pt x="7170" y="2463"/>
                  </a:cubicBezTo>
                  <a:cubicBezTo>
                    <a:pt x="7146" y="2482"/>
                    <a:pt x="6916" y="2667"/>
                    <a:pt x="6826" y="2730"/>
                  </a:cubicBezTo>
                  <a:cubicBezTo>
                    <a:pt x="6759" y="2778"/>
                    <a:pt x="6696" y="2814"/>
                    <a:pt x="6647" y="2838"/>
                  </a:cubicBezTo>
                  <a:cubicBezTo>
                    <a:pt x="6596" y="2864"/>
                    <a:pt x="6556" y="2871"/>
                    <a:pt x="6544" y="2871"/>
                  </a:cubicBezTo>
                  <a:lnTo>
                    <a:pt x="6543" y="2871"/>
                  </a:lnTo>
                  <a:cubicBezTo>
                    <a:pt x="6464" y="2871"/>
                    <a:pt x="6399" y="2852"/>
                    <a:pt x="6317" y="2807"/>
                  </a:cubicBezTo>
                  <a:cubicBezTo>
                    <a:pt x="6253" y="2772"/>
                    <a:pt x="6066" y="2630"/>
                    <a:pt x="6044" y="2614"/>
                  </a:cubicBezTo>
                  <a:cubicBezTo>
                    <a:pt x="6107" y="2559"/>
                    <a:pt x="6171" y="2502"/>
                    <a:pt x="6231" y="2441"/>
                  </a:cubicBezTo>
                  <a:cubicBezTo>
                    <a:pt x="6842" y="1829"/>
                    <a:pt x="6784" y="814"/>
                    <a:pt x="6781" y="772"/>
                  </a:cubicBezTo>
                  <a:cubicBezTo>
                    <a:pt x="6775" y="681"/>
                    <a:pt x="6702" y="608"/>
                    <a:pt x="6610" y="603"/>
                  </a:cubicBezTo>
                  <a:cubicBezTo>
                    <a:pt x="6603" y="602"/>
                    <a:pt x="6564" y="599"/>
                    <a:pt x="6502" y="599"/>
                  </a:cubicBezTo>
                  <a:cubicBezTo>
                    <a:pt x="6221" y="599"/>
                    <a:pt x="5460" y="650"/>
                    <a:pt x="4959" y="1137"/>
                  </a:cubicBezTo>
                  <a:cubicBezTo>
                    <a:pt x="4765" y="512"/>
                    <a:pt x="4267" y="70"/>
                    <a:pt x="4242" y="47"/>
                  </a:cubicBezTo>
                  <a:cubicBezTo>
                    <a:pt x="4207" y="16"/>
                    <a:pt x="4164" y="1"/>
                    <a:pt x="4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7" name="Google Shape;10377;p51"/>
            <p:cNvSpPr/>
            <p:nvPr/>
          </p:nvSpPr>
          <p:spPr>
            <a:xfrm>
              <a:off x="4190791" y="1571808"/>
              <a:ext cx="52645" cy="23646"/>
            </a:xfrm>
            <a:custGeom>
              <a:avLst/>
              <a:gdLst/>
              <a:ahLst/>
              <a:cxnLst/>
              <a:rect l="l" t="t" r="r" b="b"/>
              <a:pathLst>
                <a:path w="1505" h="676" extrusionOk="0">
                  <a:moveTo>
                    <a:pt x="1299" y="1"/>
                  </a:moveTo>
                  <a:cubicBezTo>
                    <a:pt x="1246" y="1"/>
                    <a:pt x="1193" y="24"/>
                    <a:pt x="1157" y="70"/>
                  </a:cubicBezTo>
                  <a:cubicBezTo>
                    <a:pt x="1109" y="133"/>
                    <a:pt x="928" y="311"/>
                    <a:pt x="753" y="311"/>
                  </a:cubicBezTo>
                  <a:cubicBezTo>
                    <a:pt x="579" y="311"/>
                    <a:pt x="403" y="139"/>
                    <a:pt x="347" y="70"/>
                  </a:cubicBezTo>
                  <a:cubicBezTo>
                    <a:pt x="312" y="26"/>
                    <a:pt x="259" y="2"/>
                    <a:pt x="205" y="2"/>
                  </a:cubicBezTo>
                  <a:cubicBezTo>
                    <a:pt x="165" y="2"/>
                    <a:pt x="125" y="15"/>
                    <a:pt x="92" y="41"/>
                  </a:cubicBezTo>
                  <a:cubicBezTo>
                    <a:pt x="15" y="104"/>
                    <a:pt x="0" y="219"/>
                    <a:pt x="63" y="296"/>
                  </a:cubicBezTo>
                  <a:cubicBezTo>
                    <a:pt x="95" y="336"/>
                    <a:pt x="374" y="676"/>
                    <a:pt x="753" y="676"/>
                  </a:cubicBezTo>
                  <a:cubicBezTo>
                    <a:pt x="1132" y="676"/>
                    <a:pt x="1412" y="336"/>
                    <a:pt x="1442" y="296"/>
                  </a:cubicBezTo>
                  <a:cubicBezTo>
                    <a:pt x="1504" y="219"/>
                    <a:pt x="1491" y="104"/>
                    <a:pt x="1412" y="41"/>
                  </a:cubicBezTo>
                  <a:cubicBezTo>
                    <a:pt x="1379" y="14"/>
                    <a:pt x="1339" y="1"/>
                    <a:pt x="129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8" name="Google Shape;10378;p51"/>
            <p:cNvSpPr/>
            <p:nvPr/>
          </p:nvSpPr>
          <p:spPr>
            <a:xfrm>
              <a:off x="4114254" y="1571808"/>
              <a:ext cx="52645" cy="23646"/>
            </a:xfrm>
            <a:custGeom>
              <a:avLst/>
              <a:gdLst/>
              <a:ahLst/>
              <a:cxnLst/>
              <a:rect l="l" t="t" r="r" b="b"/>
              <a:pathLst>
                <a:path w="1505" h="676" extrusionOk="0">
                  <a:moveTo>
                    <a:pt x="1299" y="1"/>
                  </a:moveTo>
                  <a:cubicBezTo>
                    <a:pt x="1246" y="1"/>
                    <a:pt x="1193" y="24"/>
                    <a:pt x="1157" y="70"/>
                  </a:cubicBezTo>
                  <a:cubicBezTo>
                    <a:pt x="1109" y="133"/>
                    <a:pt x="928" y="311"/>
                    <a:pt x="753" y="311"/>
                  </a:cubicBezTo>
                  <a:cubicBezTo>
                    <a:pt x="579" y="311"/>
                    <a:pt x="403" y="139"/>
                    <a:pt x="347" y="70"/>
                  </a:cubicBezTo>
                  <a:cubicBezTo>
                    <a:pt x="312" y="26"/>
                    <a:pt x="258" y="2"/>
                    <a:pt x="205" y="2"/>
                  </a:cubicBezTo>
                  <a:cubicBezTo>
                    <a:pt x="165" y="2"/>
                    <a:pt x="125" y="15"/>
                    <a:pt x="92" y="41"/>
                  </a:cubicBezTo>
                  <a:cubicBezTo>
                    <a:pt x="15" y="104"/>
                    <a:pt x="0" y="219"/>
                    <a:pt x="63" y="296"/>
                  </a:cubicBezTo>
                  <a:cubicBezTo>
                    <a:pt x="95" y="336"/>
                    <a:pt x="374" y="676"/>
                    <a:pt x="753" y="676"/>
                  </a:cubicBezTo>
                  <a:cubicBezTo>
                    <a:pt x="1132" y="676"/>
                    <a:pt x="1412" y="336"/>
                    <a:pt x="1441" y="296"/>
                  </a:cubicBezTo>
                  <a:cubicBezTo>
                    <a:pt x="1504" y="219"/>
                    <a:pt x="1491" y="104"/>
                    <a:pt x="1412" y="41"/>
                  </a:cubicBezTo>
                  <a:cubicBezTo>
                    <a:pt x="1379" y="14"/>
                    <a:pt x="1339" y="1"/>
                    <a:pt x="129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92" name="Рисунок 9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23457" r="12673" b="-1138"/>
          <a:stretch/>
        </p:blipFill>
        <p:spPr>
          <a:xfrm>
            <a:off x="7389339" y="151575"/>
            <a:ext cx="4653111" cy="3160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Picture 2" descr="Возможно, это изображение (2 человека, люди стоят и в помещении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1" t="31963" r="20090" b="4450"/>
          <a:stretch>
            <a:fillRect/>
          </a:stretch>
        </p:blipFill>
        <p:spPr bwMode="auto">
          <a:xfrm>
            <a:off x="149550" y="151575"/>
            <a:ext cx="3779899" cy="2739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C:\Users\Kolesnikova\Desktop\фото финансовая пединициатива\изображение_viber_2023-10-23_22-40-24-77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4" t="12578" r="8211"/>
          <a:stretch/>
        </p:blipFill>
        <p:spPr bwMode="auto">
          <a:xfrm>
            <a:off x="3027909" y="1559777"/>
            <a:ext cx="4710097" cy="316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8" name="Google Shape;10368;p51"/>
          <p:cNvGrpSpPr/>
          <p:nvPr/>
        </p:nvGrpSpPr>
        <p:grpSpPr>
          <a:xfrm>
            <a:off x="813516" y="5876544"/>
            <a:ext cx="504567" cy="583124"/>
            <a:chOff x="4034745" y="1444900"/>
            <a:chExt cx="282638" cy="326643"/>
          </a:xfrm>
        </p:grpSpPr>
        <p:sp>
          <p:nvSpPr>
            <p:cNvPr id="10369" name="Google Shape;10369;p51"/>
            <p:cNvSpPr/>
            <p:nvPr/>
          </p:nvSpPr>
          <p:spPr>
            <a:xfrm>
              <a:off x="4184774" y="1472219"/>
              <a:ext cx="82938" cy="75242"/>
            </a:xfrm>
            <a:custGeom>
              <a:avLst/>
              <a:gdLst/>
              <a:ahLst/>
              <a:cxnLst/>
              <a:rect l="l" t="t" r="r" b="b"/>
              <a:pathLst>
                <a:path w="2371" h="2151" extrusionOk="0">
                  <a:moveTo>
                    <a:pt x="2217" y="0"/>
                  </a:moveTo>
                  <a:cubicBezTo>
                    <a:pt x="1962" y="0"/>
                    <a:pt x="1236" y="43"/>
                    <a:pt x="781" y="499"/>
                  </a:cubicBezTo>
                  <a:cubicBezTo>
                    <a:pt x="223" y="1057"/>
                    <a:pt x="0" y="1741"/>
                    <a:pt x="285" y="2026"/>
                  </a:cubicBezTo>
                  <a:cubicBezTo>
                    <a:pt x="369" y="2110"/>
                    <a:pt x="488" y="2150"/>
                    <a:pt x="629" y="2150"/>
                  </a:cubicBezTo>
                  <a:cubicBezTo>
                    <a:pt x="963" y="2150"/>
                    <a:pt x="1419" y="1924"/>
                    <a:pt x="1813" y="1530"/>
                  </a:cubicBezTo>
                  <a:cubicBezTo>
                    <a:pt x="2371" y="971"/>
                    <a:pt x="2309" y="3"/>
                    <a:pt x="2309" y="3"/>
                  </a:cubicBezTo>
                  <a:cubicBezTo>
                    <a:pt x="2309" y="3"/>
                    <a:pt x="2276" y="0"/>
                    <a:pt x="22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0" name="Google Shape;10370;p51"/>
            <p:cNvSpPr/>
            <p:nvPr/>
          </p:nvSpPr>
          <p:spPr>
            <a:xfrm>
              <a:off x="4090048" y="1472219"/>
              <a:ext cx="82973" cy="75242"/>
            </a:xfrm>
            <a:custGeom>
              <a:avLst/>
              <a:gdLst/>
              <a:ahLst/>
              <a:cxnLst/>
              <a:rect l="l" t="t" r="r" b="b"/>
              <a:pathLst>
                <a:path w="2372" h="2151" extrusionOk="0">
                  <a:moveTo>
                    <a:pt x="154" y="0"/>
                  </a:moveTo>
                  <a:cubicBezTo>
                    <a:pt x="96" y="0"/>
                    <a:pt x="62" y="3"/>
                    <a:pt x="62" y="3"/>
                  </a:cubicBezTo>
                  <a:cubicBezTo>
                    <a:pt x="62" y="3"/>
                    <a:pt x="1" y="971"/>
                    <a:pt x="558" y="1530"/>
                  </a:cubicBezTo>
                  <a:cubicBezTo>
                    <a:pt x="952" y="1924"/>
                    <a:pt x="1408" y="2150"/>
                    <a:pt x="1742" y="2150"/>
                  </a:cubicBezTo>
                  <a:cubicBezTo>
                    <a:pt x="1883" y="2150"/>
                    <a:pt x="2002" y="2110"/>
                    <a:pt x="2087" y="2026"/>
                  </a:cubicBezTo>
                  <a:cubicBezTo>
                    <a:pt x="2371" y="1741"/>
                    <a:pt x="2148" y="1057"/>
                    <a:pt x="1591" y="499"/>
                  </a:cubicBezTo>
                  <a:cubicBezTo>
                    <a:pt x="1135" y="43"/>
                    <a:pt x="409" y="0"/>
                    <a:pt x="1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1" name="Google Shape;10371;p51"/>
            <p:cNvSpPr/>
            <p:nvPr/>
          </p:nvSpPr>
          <p:spPr>
            <a:xfrm>
              <a:off x="4153327" y="1451266"/>
              <a:ext cx="51071" cy="100218"/>
            </a:xfrm>
            <a:custGeom>
              <a:avLst/>
              <a:gdLst/>
              <a:ahLst/>
              <a:cxnLst/>
              <a:rect l="l" t="t" r="r" b="b"/>
              <a:pathLst>
                <a:path w="1460" h="2865" extrusionOk="0">
                  <a:moveTo>
                    <a:pt x="730" y="1"/>
                  </a:moveTo>
                  <a:cubicBezTo>
                    <a:pt x="730" y="1"/>
                    <a:pt x="1" y="641"/>
                    <a:pt x="1" y="1433"/>
                  </a:cubicBezTo>
                  <a:cubicBezTo>
                    <a:pt x="1" y="2224"/>
                    <a:pt x="327" y="2864"/>
                    <a:pt x="730" y="2864"/>
                  </a:cubicBezTo>
                  <a:cubicBezTo>
                    <a:pt x="1133" y="2864"/>
                    <a:pt x="1459" y="2224"/>
                    <a:pt x="1459" y="1433"/>
                  </a:cubicBezTo>
                  <a:cubicBezTo>
                    <a:pt x="1459" y="641"/>
                    <a:pt x="730" y="1"/>
                    <a:pt x="7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2" name="Google Shape;10372;p51"/>
            <p:cNvSpPr/>
            <p:nvPr/>
          </p:nvSpPr>
          <p:spPr>
            <a:xfrm>
              <a:off x="4041076" y="1451266"/>
              <a:ext cx="51036" cy="226495"/>
            </a:xfrm>
            <a:custGeom>
              <a:avLst/>
              <a:gdLst/>
              <a:ahLst/>
              <a:cxnLst/>
              <a:rect l="l" t="t" r="r" b="b"/>
              <a:pathLst>
                <a:path w="1459" h="6475" extrusionOk="0">
                  <a:moveTo>
                    <a:pt x="1094" y="1"/>
                  </a:moveTo>
                  <a:cubicBezTo>
                    <a:pt x="893" y="1"/>
                    <a:pt x="730" y="165"/>
                    <a:pt x="730" y="365"/>
                  </a:cubicBezTo>
                  <a:lnTo>
                    <a:pt x="730" y="4705"/>
                  </a:lnTo>
                  <a:lnTo>
                    <a:pt x="0" y="5435"/>
                  </a:lnTo>
                  <a:lnTo>
                    <a:pt x="0" y="6475"/>
                  </a:lnTo>
                  <a:lnTo>
                    <a:pt x="730" y="6475"/>
                  </a:lnTo>
                  <a:lnTo>
                    <a:pt x="730" y="5745"/>
                  </a:lnTo>
                  <a:lnTo>
                    <a:pt x="1459" y="5016"/>
                  </a:lnTo>
                  <a:lnTo>
                    <a:pt x="1459" y="365"/>
                  </a:lnTo>
                  <a:cubicBezTo>
                    <a:pt x="1459" y="164"/>
                    <a:pt x="1294" y="1"/>
                    <a:pt x="10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3" name="Google Shape;10373;p51"/>
            <p:cNvSpPr/>
            <p:nvPr/>
          </p:nvSpPr>
          <p:spPr>
            <a:xfrm>
              <a:off x="4046463" y="1532315"/>
              <a:ext cx="264414" cy="93047"/>
            </a:xfrm>
            <a:custGeom>
              <a:avLst/>
              <a:gdLst/>
              <a:ahLst/>
              <a:cxnLst/>
              <a:rect l="l" t="t" r="r" b="b"/>
              <a:pathLst>
                <a:path w="7559" h="2660" extrusionOk="0">
                  <a:moveTo>
                    <a:pt x="2643" y="0"/>
                  </a:moveTo>
                  <a:cubicBezTo>
                    <a:pt x="2023" y="0"/>
                    <a:pt x="1840" y="554"/>
                    <a:pt x="1362" y="554"/>
                  </a:cubicBezTo>
                  <a:cubicBezTo>
                    <a:pt x="1146" y="554"/>
                    <a:pt x="780" y="254"/>
                    <a:pt x="621" y="105"/>
                  </a:cubicBezTo>
                  <a:cubicBezTo>
                    <a:pt x="546" y="37"/>
                    <a:pt x="452" y="1"/>
                    <a:pt x="358" y="1"/>
                  </a:cubicBezTo>
                  <a:cubicBezTo>
                    <a:pt x="269" y="1"/>
                    <a:pt x="180" y="34"/>
                    <a:pt x="110" y="101"/>
                  </a:cubicBezTo>
                  <a:cubicBezTo>
                    <a:pt x="42" y="166"/>
                    <a:pt x="1" y="248"/>
                    <a:pt x="1" y="343"/>
                  </a:cubicBezTo>
                  <a:cubicBezTo>
                    <a:pt x="1" y="432"/>
                    <a:pt x="43" y="521"/>
                    <a:pt x="101" y="597"/>
                  </a:cubicBezTo>
                  <a:cubicBezTo>
                    <a:pt x="435" y="1015"/>
                    <a:pt x="1194" y="2038"/>
                    <a:pt x="1311" y="2155"/>
                  </a:cubicBezTo>
                  <a:cubicBezTo>
                    <a:pt x="1623" y="2467"/>
                    <a:pt x="2110" y="2660"/>
                    <a:pt x="2567" y="2660"/>
                  </a:cubicBezTo>
                  <a:cubicBezTo>
                    <a:pt x="2894" y="2660"/>
                    <a:pt x="3206" y="2561"/>
                    <a:pt x="3429" y="2337"/>
                  </a:cubicBezTo>
                  <a:lnTo>
                    <a:pt x="3435" y="2333"/>
                  </a:lnTo>
                  <a:cubicBezTo>
                    <a:pt x="3531" y="2235"/>
                    <a:pt x="3658" y="2186"/>
                    <a:pt x="3784" y="2186"/>
                  </a:cubicBezTo>
                  <a:cubicBezTo>
                    <a:pt x="3911" y="2186"/>
                    <a:pt x="4038" y="2235"/>
                    <a:pt x="4135" y="2333"/>
                  </a:cubicBezTo>
                  <a:lnTo>
                    <a:pt x="4141" y="2337"/>
                  </a:lnTo>
                  <a:cubicBezTo>
                    <a:pt x="4364" y="2561"/>
                    <a:pt x="4677" y="2660"/>
                    <a:pt x="5005" y="2660"/>
                  </a:cubicBezTo>
                  <a:cubicBezTo>
                    <a:pt x="5462" y="2660"/>
                    <a:pt x="5948" y="2468"/>
                    <a:pt x="6259" y="2155"/>
                  </a:cubicBezTo>
                  <a:cubicBezTo>
                    <a:pt x="6376" y="2038"/>
                    <a:pt x="7129" y="1021"/>
                    <a:pt x="7468" y="597"/>
                  </a:cubicBezTo>
                  <a:cubicBezTo>
                    <a:pt x="7525" y="527"/>
                    <a:pt x="7559" y="439"/>
                    <a:pt x="7559" y="353"/>
                  </a:cubicBezTo>
                  <a:cubicBezTo>
                    <a:pt x="7559" y="263"/>
                    <a:pt x="7533" y="174"/>
                    <a:pt x="7464" y="105"/>
                  </a:cubicBezTo>
                  <a:cubicBezTo>
                    <a:pt x="7396" y="37"/>
                    <a:pt x="7310" y="5"/>
                    <a:pt x="7222" y="5"/>
                  </a:cubicBezTo>
                  <a:cubicBezTo>
                    <a:pt x="7127" y="5"/>
                    <a:pt x="7030" y="41"/>
                    <a:pt x="6949" y="105"/>
                  </a:cubicBezTo>
                  <a:cubicBezTo>
                    <a:pt x="6778" y="241"/>
                    <a:pt x="6425" y="554"/>
                    <a:pt x="6208" y="554"/>
                  </a:cubicBezTo>
                  <a:cubicBezTo>
                    <a:pt x="5728" y="554"/>
                    <a:pt x="5546" y="0"/>
                    <a:pt x="4926" y="0"/>
                  </a:cubicBezTo>
                  <a:cubicBezTo>
                    <a:pt x="4574" y="0"/>
                    <a:pt x="4208" y="343"/>
                    <a:pt x="4135" y="406"/>
                  </a:cubicBezTo>
                  <a:cubicBezTo>
                    <a:pt x="4038" y="503"/>
                    <a:pt x="3911" y="552"/>
                    <a:pt x="3784" y="552"/>
                  </a:cubicBezTo>
                  <a:cubicBezTo>
                    <a:pt x="3658" y="552"/>
                    <a:pt x="3531" y="503"/>
                    <a:pt x="3435" y="406"/>
                  </a:cubicBezTo>
                  <a:cubicBezTo>
                    <a:pt x="3382" y="360"/>
                    <a:pt x="2993" y="0"/>
                    <a:pt x="26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4" name="Google Shape;10374;p51"/>
            <p:cNvSpPr/>
            <p:nvPr/>
          </p:nvSpPr>
          <p:spPr>
            <a:xfrm>
              <a:off x="4041076" y="1677728"/>
              <a:ext cx="25535" cy="87415"/>
            </a:xfrm>
            <a:custGeom>
              <a:avLst/>
              <a:gdLst/>
              <a:ahLst/>
              <a:cxnLst/>
              <a:rect l="l" t="t" r="r" b="b"/>
              <a:pathLst>
                <a:path w="730" h="2499" extrusionOk="0">
                  <a:moveTo>
                    <a:pt x="0" y="1"/>
                  </a:moveTo>
                  <a:lnTo>
                    <a:pt x="0" y="2133"/>
                  </a:lnTo>
                  <a:cubicBezTo>
                    <a:pt x="0" y="2335"/>
                    <a:pt x="164" y="2498"/>
                    <a:pt x="365" y="2498"/>
                  </a:cubicBezTo>
                  <a:cubicBezTo>
                    <a:pt x="568" y="2498"/>
                    <a:pt x="730" y="2335"/>
                    <a:pt x="730" y="2133"/>
                  </a:cubicBezTo>
                  <a:lnTo>
                    <a:pt x="73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5" name="Google Shape;10375;p51"/>
            <p:cNvSpPr/>
            <p:nvPr/>
          </p:nvSpPr>
          <p:spPr>
            <a:xfrm>
              <a:off x="4273868" y="1582267"/>
              <a:ext cx="13817" cy="12768"/>
            </a:xfrm>
            <a:custGeom>
              <a:avLst/>
              <a:gdLst/>
              <a:ahLst/>
              <a:cxnLst/>
              <a:rect l="l" t="t" r="r" b="b"/>
              <a:pathLst>
                <a:path w="395" h="365" extrusionOk="0">
                  <a:moveTo>
                    <a:pt x="188" y="0"/>
                  </a:moveTo>
                  <a:cubicBezTo>
                    <a:pt x="132" y="0"/>
                    <a:pt x="79" y="25"/>
                    <a:pt x="43" y="70"/>
                  </a:cubicBezTo>
                  <a:cubicBezTo>
                    <a:pt x="13" y="110"/>
                    <a:pt x="0" y="158"/>
                    <a:pt x="6" y="206"/>
                  </a:cubicBezTo>
                  <a:cubicBezTo>
                    <a:pt x="13" y="256"/>
                    <a:pt x="37" y="296"/>
                    <a:pt x="76" y="326"/>
                  </a:cubicBezTo>
                  <a:cubicBezTo>
                    <a:pt x="108" y="350"/>
                    <a:pt x="146" y="365"/>
                    <a:pt x="187" y="365"/>
                  </a:cubicBezTo>
                  <a:cubicBezTo>
                    <a:pt x="245" y="365"/>
                    <a:pt x="298" y="339"/>
                    <a:pt x="333" y="293"/>
                  </a:cubicBezTo>
                  <a:cubicBezTo>
                    <a:pt x="394" y="213"/>
                    <a:pt x="380" y="99"/>
                    <a:pt x="299" y="38"/>
                  </a:cubicBezTo>
                  <a:cubicBezTo>
                    <a:pt x="267" y="15"/>
                    <a:pt x="229" y="0"/>
                    <a:pt x="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6" name="Google Shape;10376;p51"/>
            <p:cNvSpPr/>
            <p:nvPr/>
          </p:nvSpPr>
          <p:spPr>
            <a:xfrm>
              <a:off x="4034745" y="1444900"/>
              <a:ext cx="282638" cy="326643"/>
            </a:xfrm>
            <a:custGeom>
              <a:avLst/>
              <a:gdLst/>
              <a:ahLst/>
              <a:cxnLst/>
              <a:rect l="l" t="t" r="r" b="b"/>
              <a:pathLst>
                <a:path w="8080" h="9338" extrusionOk="0">
                  <a:moveTo>
                    <a:pt x="1825" y="964"/>
                  </a:moveTo>
                  <a:lnTo>
                    <a:pt x="1825" y="964"/>
                  </a:lnTo>
                  <a:cubicBezTo>
                    <a:pt x="2110" y="976"/>
                    <a:pt x="2680" y="1048"/>
                    <a:pt x="3042" y="1408"/>
                  </a:cubicBezTo>
                  <a:cubicBezTo>
                    <a:pt x="3100" y="1466"/>
                    <a:pt x="3157" y="1529"/>
                    <a:pt x="3208" y="1592"/>
                  </a:cubicBezTo>
                  <a:lnTo>
                    <a:pt x="3208" y="1614"/>
                  </a:lnTo>
                  <a:cubicBezTo>
                    <a:pt x="3208" y="1794"/>
                    <a:pt x="3224" y="1971"/>
                    <a:pt x="3255" y="2139"/>
                  </a:cubicBezTo>
                  <a:lnTo>
                    <a:pt x="2785" y="1668"/>
                  </a:lnTo>
                  <a:cubicBezTo>
                    <a:pt x="2749" y="1632"/>
                    <a:pt x="2703" y="1614"/>
                    <a:pt x="2656" y="1614"/>
                  </a:cubicBezTo>
                  <a:cubicBezTo>
                    <a:pt x="2609" y="1614"/>
                    <a:pt x="2563" y="1632"/>
                    <a:pt x="2527" y="1668"/>
                  </a:cubicBezTo>
                  <a:cubicBezTo>
                    <a:pt x="2457" y="1739"/>
                    <a:pt x="2457" y="1853"/>
                    <a:pt x="2527" y="1924"/>
                  </a:cubicBezTo>
                  <a:lnTo>
                    <a:pt x="2919" y="2317"/>
                  </a:lnTo>
                  <a:cubicBezTo>
                    <a:pt x="2782" y="2324"/>
                    <a:pt x="2654" y="2355"/>
                    <a:pt x="2530" y="2410"/>
                  </a:cubicBezTo>
                  <a:cubicBezTo>
                    <a:pt x="2441" y="2342"/>
                    <a:pt x="2353" y="2266"/>
                    <a:pt x="2269" y="2181"/>
                  </a:cubicBezTo>
                  <a:cubicBezTo>
                    <a:pt x="1907" y="1821"/>
                    <a:pt x="1838" y="1247"/>
                    <a:pt x="1825" y="964"/>
                  </a:cubicBezTo>
                  <a:close/>
                  <a:moveTo>
                    <a:pt x="6413" y="967"/>
                  </a:moveTo>
                  <a:lnTo>
                    <a:pt x="6413" y="967"/>
                  </a:lnTo>
                  <a:cubicBezTo>
                    <a:pt x="6403" y="1250"/>
                    <a:pt x="6333" y="1822"/>
                    <a:pt x="5973" y="2184"/>
                  </a:cubicBezTo>
                  <a:cubicBezTo>
                    <a:pt x="5888" y="2267"/>
                    <a:pt x="5803" y="2342"/>
                    <a:pt x="5711" y="2412"/>
                  </a:cubicBezTo>
                  <a:cubicBezTo>
                    <a:pt x="5586" y="2355"/>
                    <a:pt x="5456" y="2325"/>
                    <a:pt x="5322" y="2318"/>
                  </a:cubicBezTo>
                  <a:lnTo>
                    <a:pt x="5713" y="1926"/>
                  </a:lnTo>
                  <a:cubicBezTo>
                    <a:pt x="5784" y="1856"/>
                    <a:pt x="5784" y="1741"/>
                    <a:pt x="5713" y="1669"/>
                  </a:cubicBezTo>
                  <a:cubicBezTo>
                    <a:pt x="5678" y="1633"/>
                    <a:pt x="5632" y="1615"/>
                    <a:pt x="5585" y="1615"/>
                  </a:cubicBezTo>
                  <a:cubicBezTo>
                    <a:pt x="5539" y="1615"/>
                    <a:pt x="5492" y="1633"/>
                    <a:pt x="5456" y="1669"/>
                  </a:cubicBezTo>
                  <a:lnTo>
                    <a:pt x="4984" y="2142"/>
                  </a:lnTo>
                  <a:cubicBezTo>
                    <a:pt x="5016" y="1975"/>
                    <a:pt x="5032" y="1799"/>
                    <a:pt x="5032" y="1617"/>
                  </a:cubicBezTo>
                  <a:lnTo>
                    <a:pt x="5032" y="1595"/>
                  </a:lnTo>
                  <a:cubicBezTo>
                    <a:pt x="5083" y="1532"/>
                    <a:pt x="5140" y="1471"/>
                    <a:pt x="5198" y="1411"/>
                  </a:cubicBezTo>
                  <a:cubicBezTo>
                    <a:pt x="5558" y="1049"/>
                    <a:pt x="6132" y="978"/>
                    <a:pt x="6413" y="967"/>
                  </a:cubicBezTo>
                  <a:close/>
                  <a:moveTo>
                    <a:pt x="1275" y="365"/>
                  </a:moveTo>
                  <a:cubicBezTo>
                    <a:pt x="1325" y="365"/>
                    <a:pt x="1370" y="384"/>
                    <a:pt x="1405" y="419"/>
                  </a:cubicBezTo>
                  <a:cubicBezTo>
                    <a:pt x="1439" y="452"/>
                    <a:pt x="1458" y="499"/>
                    <a:pt x="1458" y="547"/>
                  </a:cubicBezTo>
                  <a:lnTo>
                    <a:pt x="1458" y="2768"/>
                  </a:lnTo>
                  <a:cubicBezTo>
                    <a:pt x="1325" y="2683"/>
                    <a:pt x="1179" y="2563"/>
                    <a:pt x="1093" y="2485"/>
                  </a:cubicBezTo>
                  <a:lnTo>
                    <a:pt x="1093" y="547"/>
                  </a:lnTo>
                  <a:cubicBezTo>
                    <a:pt x="1093" y="448"/>
                    <a:pt x="1175" y="365"/>
                    <a:pt x="1275" y="365"/>
                  </a:cubicBezTo>
                  <a:close/>
                  <a:moveTo>
                    <a:pt x="4120" y="442"/>
                  </a:moveTo>
                  <a:cubicBezTo>
                    <a:pt x="4311" y="652"/>
                    <a:pt x="4667" y="1106"/>
                    <a:pt x="4667" y="1615"/>
                  </a:cubicBezTo>
                  <a:cubicBezTo>
                    <a:pt x="4667" y="2162"/>
                    <a:pt x="4499" y="2603"/>
                    <a:pt x="4302" y="2779"/>
                  </a:cubicBezTo>
                  <a:lnTo>
                    <a:pt x="4302" y="1615"/>
                  </a:lnTo>
                  <a:cubicBezTo>
                    <a:pt x="4302" y="1514"/>
                    <a:pt x="4221" y="1433"/>
                    <a:pt x="4120" y="1433"/>
                  </a:cubicBezTo>
                  <a:cubicBezTo>
                    <a:pt x="4019" y="1433"/>
                    <a:pt x="3938" y="1514"/>
                    <a:pt x="3938" y="1615"/>
                  </a:cubicBezTo>
                  <a:lnTo>
                    <a:pt x="3938" y="2779"/>
                  </a:lnTo>
                  <a:cubicBezTo>
                    <a:pt x="3742" y="2603"/>
                    <a:pt x="3573" y="2162"/>
                    <a:pt x="3573" y="1615"/>
                  </a:cubicBezTo>
                  <a:cubicBezTo>
                    <a:pt x="3573" y="1104"/>
                    <a:pt x="3929" y="649"/>
                    <a:pt x="4120" y="442"/>
                  </a:cubicBezTo>
                  <a:close/>
                  <a:moveTo>
                    <a:pt x="1822" y="2210"/>
                  </a:moveTo>
                  <a:cubicBezTo>
                    <a:pt x="1876" y="2290"/>
                    <a:pt x="1939" y="2368"/>
                    <a:pt x="2010" y="2439"/>
                  </a:cubicBezTo>
                  <a:cubicBezTo>
                    <a:pt x="2070" y="2499"/>
                    <a:pt x="2134" y="2557"/>
                    <a:pt x="2197" y="2610"/>
                  </a:cubicBezTo>
                  <a:cubicBezTo>
                    <a:pt x="2032" y="2740"/>
                    <a:pt x="1838" y="2848"/>
                    <a:pt x="1822" y="2851"/>
                  </a:cubicBezTo>
                  <a:lnTo>
                    <a:pt x="1822" y="2210"/>
                  </a:lnTo>
                  <a:close/>
                  <a:moveTo>
                    <a:pt x="1093" y="4251"/>
                  </a:moveTo>
                  <a:cubicBezTo>
                    <a:pt x="1169" y="4352"/>
                    <a:pt x="1450" y="4709"/>
                    <a:pt x="1458" y="4718"/>
                  </a:cubicBezTo>
                  <a:lnTo>
                    <a:pt x="1458" y="5123"/>
                  </a:lnTo>
                  <a:lnTo>
                    <a:pt x="781" y="5799"/>
                  </a:lnTo>
                  <a:cubicBezTo>
                    <a:pt x="746" y="5834"/>
                    <a:pt x="728" y="5879"/>
                    <a:pt x="728" y="5929"/>
                  </a:cubicBezTo>
                  <a:lnTo>
                    <a:pt x="728" y="6476"/>
                  </a:lnTo>
                  <a:lnTo>
                    <a:pt x="363" y="6476"/>
                  </a:lnTo>
                  <a:lnTo>
                    <a:pt x="363" y="5694"/>
                  </a:lnTo>
                  <a:lnTo>
                    <a:pt x="1040" y="5017"/>
                  </a:lnTo>
                  <a:cubicBezTo>
                    <a:pt x="1074" y="4982"/>
                    <a:pt x="1093" y="4935"/>
                    <a:pt x="1093" y="4887"/>
                  </a:cubicBezTo>
                  <a:lnTo>
                    <a:pt x="1093" y="4251"/>
                  </a:lnTo>
                  <a:close/>
                  <a:moveTo>
                    <a:pt x="728" y="6839"/>
                  </a:moveTo>
                  <a:lnTo>
                    <a:pt x="728" y="8789"/>
                  </a:lnTo>
                  <a:cubicBezTo>
                    <a:pt x="728" y="8890"/>
                    <a:pt x="646" y="8972"/>
                    <a:pt x="546" y="8972"/>
                  </a:cubicBezTo>
                  <a:cubicBezTo>
                    <a:pt x="445" y="8972"/>
                    <a:pt x="363" y="8890"/>
                    <a:pt x="363" y="8789"/>
                  </a:cubicBezTo>
                  <a:lnTo>
                    <a:pt x="363" y="6839"/>
                  </a:lnTo>
                  <a:close/>
                  <a:moveTo>
                    <a:pt x="4122" y="1"/>
                  </a:moveTo>
                  <a:cubicBezTo>
                    <a:pt x="4079" y="1"/>
                    <a:pt x="4036" y="16"/>
                    <a:pt x="4002" y="47"/>
                  </a:cubicBezTo>
                  <a:cubicBezTo>
                    <a:pt x="3975" y="70"/>
                    <a:pt x="3478" y="512"/>
                    <a:pt x="3284" y="1137"/>
                  </a:cubicBezTo>
                  <a:cubicBezTo>
                    <a:pt x="2827" y="692"/>
                    <a:pt x="2152" y="613"/>
                    <a:pt x="1824" y="603"/>
                  </a:cubicBezTo>
                  <a:lnTo>
                    <a:pt x="1824" y="549"/>
                  </a:lnTo>
                  <a:cubicBezTo>
                    <a:pt x="1824" y="403"/>
                    <a:pt x="1767" y="267"/>
                    <a:pt x="1663" y="162"/>
                  </a:cubicBezTo>
                  <a:cubicBezTo>
                    <a:pt x="1560" y="59"/>
                    <a:pt x="1423" y="2"/>
                    <a:pt x="1277" y="2"/>
                  </a:cubicBezTo>
                  <a:cubicBezTo>
                    <a:pt x="976" y="2"/>
                    <a:pt x="730" y="248"/>
                    <a:pt x="730" y="549"/>
                  </a:cubicBezTo>
                  <a:lnTo>
                    <a:pt x="730" y="2323"/>
                  </a:lnTo>
                  <a:cubicBezTo>
                    <a:pt x="719" y="2323"/>
                    <a:pt x="706" y="2320"/>
                    <a:pt x="695" y="2320"/>
                  </a:cubicBezTo>
                  <a:lnTo>
                    <a:pt x="693" y="2320"/>
                  </a:lnTo>
                  <a:cubicBezTo>
                    <a:pt x="626" y="2320"/>
                    <a:pt x="560" y="2333"/>
                    <a:pt x="496" y="2359"/>
                  </a:cubicBezTo>
                  <a:cubicBezTo>
                    <a:pt x="431" y="2384"/>
                    <a:pt x="372" y="2422"/>
                    <a:pt x="321" y="2471"/>
                  </a:cubicBezTo>
                  <a:cubicBezTo>
                    <a:pt x="215" y="2572"/>
                    <a:pt x="155" y="2709"/>
                    <a:pt x="155" y="2845"/>
                  </a:cubicBezTo>
                  <a:cubicBezTo>
                    <a:pt x="156" y="2972"/>
                    <a:pt x="204" y="3096"/>
                    <a:pt x="295" y="3212"/>
                  </a:cubicBezTo>
                  <a:cubicBezTo>
                    <a:pt x="404" y="3348"/>
                    <a:pt x="563" y="3557"/>
                    <a:pt x="730" y="3774"/>
                  </a:cubicBezTo>
                  <a:lnTo>
                    <a:pt x="730" y="4813"/>
                  </a:lnTo>
                  <a:lnTo>
                    <a:pt x="53" y="5490"/>
                  </a:lnTo>
                  <a:cubicBezTo>
                    <a:pt x="18" y="5525"/>
                    <a:pt x="0" y="5570"/>
                    <a:pt x="0" y="5618"/>
                  </a:cubicBezTo>
                  <a:lnTo>
                    <a:pt x="0" y="8791"/>
                  </a:lnTo>
                  <a:cubicBezTo>
                    <a:pt x="0" y="9093"/>
                    <a:pt x="247" y="9338"/>
                    <a:pt x="547" y="9338"/>
                  </a:cubicBezTo>
                  <a:cubicBezTo>
                    <a:pt x="848" y="9338"/>
                    <a:pt x="1094" y="9093"/>
                    <a:pt x="1094" y="8791"/>
                  </a:cubicBezTo>
                  <a:lnTo>
                    <a:pt x="1094" y="6003"/>
                  </a:lnTo>
                  <a:lnTo>
                    <a:pt x="1771" y="5326"/>
                  </a:lnTo>
                  <a:cubicBezTo>
                    <a:pt x="1805" y="5293"/>
                    <a:pt x="1824" y="5246"/>
                    <a:pt x="1824" y="5198"/>
                  </a:cubicBezTo>
                  <a:lnTo>
                    <a:pt x="1824" y="5027"/>
                  </a:lnTo>
                  <a:cubicBezTo>
                    <a:pt x="1926" y="5093"/>
                    <a:pt x="2037" y="5150"/>
                    <a:pt x="2153" y="5196"/>
                  </a:cubicBezTo>
                  <a:cubicBezTo>
                    <a:pt x="2393" y="5293"/>
                    <a:pt x="2654" y="5344"/>
                    <a:pt x="2903" y="5344"/>
                  </a:cubicBezTo>
                  <a:lnTo>
                    <a:pt x="2905" y="5344"/>
                  </a:lnTo>
                  <a:cubicBezTo>
                    <a:pt x="3094" y="5344"/>
                    <a:pt x="3272" y="5315"/>
                    <a:pt x="3436" y="5256"/>
                  </a:cubicBezTo>
                  <a:cubicBezTo>
                    <a:pt x="3612" y="5192"/>
                    <a:pt x="3768" y="5097"/>
                    <a:pt x="3894" y="4969"/>
                  </a:cubicBezTo>
                  <a:cubicBezTo>
                    <a:pt x="3897" y="4966"/>
                    <a:pt x="3901" y="4964"/>
                    <a:pt x="3903" y="4960"/>
                  </a:cubicBezTo>
                  <a:cubicBezTo>
                    <a:pt x="3962" y="4900"/>
                    <a:pt x="4038" y="4870"/>
                    <a:pt x="4121" y="4870"/>
                  </a:cubicBezTo>
                  <a:cubicBezTo>
                    <a:pt x="4206" y="4870"/>
                    <a:pt x="4280" y="4900"/>
                    <a:pt x="4340" y="4960"/>
                  </a:cubicBezTo>
                  <a:lnTo>
                    <a:pt x="4352" y="4972"/>
                  </a:lnTo>
                  <a:cubicBezTo>
                    <a:pt x="4477" y="5097"/>
                    <a:pt x="4632" y="5194"/>
                    <a:pt x="4808" y="5256"/>
                  </a:cubicBezTo>
                  <a:cubicBezTo>
                    <a:pt x="4972" y="5315"/>
                    <a:pt x="5150" y="5344"/>
                    <a:pt x="5338" y="5344"/>
                  </a:cubicBezTo>
                  <a:lnTo>
                    <a:pt x="5339" y="5344"/>
                  </a:lnTo>
                  <a:cubicBezTo>
                    <a:pt x="5566" y="5344"/>
                    <a:pt x="5800" y="5300"/>
                    <a:pt x="6022" y="5221"/>
                  </a:cubicBezTo>
                  <a:cubicBezTo>
                    <a:pt x="6242" y="5141"/>
                    <a:pt x="6448" y="5024"/>
                    <a:pt x="6620" y="4881"/>
                  </a:cubicBezTo>
                  <a:cubicBezTo>
                    <a:pt x="6696" y="4819"/>
                    <a:pt x="6708" y="4702"/>
                    <a:pt x="6642" y="4625"/>
                  </a:cubicBezTo>
                  <a:cubicBezTo>
                    <a:pt x="6607" y="4582"/>
                    <a:pt x="6556" y="4559"/>
                    <a:pt x="6504" y="4559"/>
                  </a:cubicBezTo>
                  <a:cubicBezTo>
                    <a:pt x="6461" y="4559"/>
                    <a:pt x="6419" y="4574"/>
                    <a:pt x="6387" y="4603"/>
                  </a:cubicBezTo>
                  <a:cubicBezTo>
                    <a:pt x="6113" y="4835"/>
                    <a:pt x="5713" y="4979"/>
                    <a:pt x="5345" y="4979"/>
                  </a:cubicBezTo>
                  <a:lnTo>
                    <a:pt x="5341" y="4979"/>
                  </a:lnTo>
                  <a:cubicBezTo>
                    <a:pt x="5035" y="4979"/>
                    <a:pt x="4782" y="4886"/>
                    <a:pt x="4609" y="4711"/>
                  </a:cubicBezTo>
                  <a:lnTo>
                    <a:pt x="4604" y="4706"/>
                  </a:lnTo>
                  <a:cubicBezTo>
                    <a:pt x="4542" y="4641"/>
                    <a:pt x="4466" y="4592"/>
                    <a:pt x="4381" y="4557"/>
                  </a:cubicBezTo>
                  <a:cubicBezTo>
                    <a:pt x="4298" y="4524"/>
                    <a:pt x="4213" y="4506"/>
                    <a:pt x="4126" y="4506"/>
                  </a:cubicBezTo>
                  <a:lnTo>
                    <a:pt x="4123" y="4506"/>
                  </a:lnTo>
                  <a:cubicBezTo>
                    <a:pt x="4035" y="4506"/>
                    <a:pt x="3951" y="4522"/>
                    <a:pt x="3868" y="4557"/>
                  </a:cubicBezTo>
                  <a:cubicBezTo>
                    <a:pt x="3784" y="4592"/>
                    <a:pt x="3710" y="4644"/>
                    <a:pt x="3644" y="4706"/>
                  </a:cubicBezTo>
                  <a:lnTo>
                    <a:pt x="3640" y="4711"/>
                  </a:lnTo>
                  <a:cubicBezTo>
                    <a:pt x="3465" y="4886"/>
                    <a:pt x="3211" y="4979"/>
                    <a:pt x="2908" y="4979"/>
                  </a:cubicBezTo>
                  <a:cubicBezTo>
                    <a:pt x="2906" y="4979"/>
                    <a:pt x="2904" y="4979"/>
                    <a:pt x="2903" y="4979"/>
                  </a:cubicBezTo>
                  <a:cubicBezTo>
                    <a:pt x="2497" y="4979"/>
                    <a:pt x="2047" y="4797"/>
                    <a:pt x="1780" y="4528"/>
                  </a:cubicBezTo>
                  <a:cubicBezTo>
                    <a:pt x="1777" y="4524"/>
                    <a:pt x="728" y="3164"/>
                    <a:pt x="584" y="2983"/>
                  </a:cubicBezTo>
                  <a:cubicBezTo>
                    <a:pt x="541" y="2932"/>
                    <a:pt x="522" y="2874"/>
                    <a:pt x="522" y="2843"/>
                  </a:cubicBezTo>
                  <a:cubicBezTo>
                    <a:pt x="522" y="2801"/>
                    <a:pt x="539" y="2770"/>
                    <a:pt x="575" y="2732"/>
                  </a:cubicBezTo>
                  <a:cubicBezTo>
                    <a:pt x="610" y="2699"/>
                    <a:pt x="648" y="2684"/>
                    <a:pt x="695" y="2683"/>
                  </a:cubicBezTo>
                  <a:cubicBezTo>
                    <a:pt x="746" y="2683"/>
                    <a:pt x="795" y="2703"/>
                    <a:pt x="833" y="2740"/>
                  </a:cubicBezTo>
                  <a:cubicBezTo>
                    <a:pt x="903" y="2803"/>
                    <a:pt x="1042" y="2925"/>
                    <a:pt x="1204" y="3034"/>
                  </a:cubicBezTo>
                  <a:cubicBezTo>
                    <a:pt x="1290" y="3093"/>
                    <a:pt x="1366" y="3137"/>
                    <a:pt x="1437" y="3170"/>
                  </a:cubicBezTo>
                  <a:cubicBezTo>
                    <a:pt x="1509" y="3202"/>
                    <a:pt x="1596" y="3233"/>
                    <a:pt x="1698" y="3236"/>
                  </a:cubicBezTo>
                  <a:lnTo>
                    <a:pt x="1700" y="3236"/>
                  </a:lnTo>
                  <a:cubicBezTo>
                    <a:pt x="1835" y="3236"/>
                    <a:pt x="1971" y="3199"/>
                    <a:pt x="2101" y="3126"/>
                  </a:cubicBezTo>
                  <a:cubicBezTo>
                    <a:pt x="2202" y="3069"/>
                    <a:pt x="2288" y="3004"/>
                    <a:pt x="2368" y="2941"/>
                  </a:cubicBezTo>
                  <a:cubicBezTo>
                    <a:pt x="2422" y="2900"/>
                    <a:pt x="2473" y="2859"/>
                    <a:pt x="2528" y="2824"/>
                  </a:cubicBezTo>
                  <a:cubicBezTo>
                    <a:pt x="2661" y="2740"/>
                    <a:pt x="2788" y="2681"/>
                    <a:pt x="2981" y="2679"/>
                  </a:cubicBezTo>
                  <a:cubicBezTo>
                    <a:pt x="2983" y="2678"/>
                    <a:pt x="2985" y="2678"/>
                    <a:pt x="2987" y="2678"/>
                  </a:cubicBezTo>
                  <a:cubicBezTo>
                    <a:pt x="3110" y="2678"/>
                    <a:pt x="3274" y="2760"/>
                    <a:pt x="3389" y="2836"/>
                  </a:cubicBezTo>
                  <a:cubicBezTo>
                    <a:pt x="3444" y="2873"/>
                    <a:pt x="3786" y="3150"/>
                    <a:pt x="3868" y="3185"/>
                  </a:cubicBezTo>
                  <a:cubicBezTo>
                    <a:pt x="3948" y="3217"/>
                    <a:pt x="4034" y="3233"/>
                    <a:pt x="4120" y="3233"/>
                  </a:cubicBezTo>
                  <a:lnTo>
                    <a:pt x="4121" y="3233"/>
                  </a:lnTo>
                  <a:cubicBezTo>
                    <a:pt x="4209" y="3233"/>
                    <a:pt x="4294" y="3217"/>
                    <a:pt x="4374" y="3185"/>
                  </a:cubicBezTo>
                  <a:cubicBezTo>
                    <a:pt x="4457" y="3151"/>
                    <a:pt x="4658" y="2983"/>
                    <a:pt x="4692" y="2954"/>
                  </a:cubicBezTo>
                  <a:cubicBezTo>
                    <a:pt x="4756" y="2902"/>
                    <a:pt x="4857" y="2827"/>
                    <a:pt x="4962" y="2770"/>
                  </a:cubicBezTo>
                  <a:cubicBezTo>
                    <a:pt x="5071" y="2712"/>
                    <a:pt x="5176" y="2679"/>
                    <a:pt x="5258" y="2679"/>
                  </a:cubicBezTo>
                  <a:lnTo>
                    <a:pt x="5261" y="2679"/>
                  </a:lnTo>
                  <a:cubicBezTo>
                    <a:pt x="5377" y="2679"/>
                    <a:pt x="5475" y="2700"/>
                    <a:pt x="5579" y="2749"/>
                  </a:cubicBezTo>
                  <a:cubicBezTo>
                    <a:pt x="5682" y="2795"/>
                    <a:pt x="5949" y="2998"/>
                    <a:pt x="5983" y="3024"/>
                  </a:cubicBezTo>
                  <a:cubicBezTo>
                    <a:pt x="6048" y="3071"/>
                    <a:pt x="6132" y="3126"/>
                    <a:pt x="6228" y="3167"/>
                  </a:cubicBezTo>
                  <a:cubicBezTo>
                    <a:pt x="6330" y="3211"/>
                    <a:pt x="6434" y="3233"/>
                    <a:pt x="6542" y="3233"/>
                  </a:cubicBezTo>
                  <a:lnTo>
                    <a:pt x="6543" y="3233"/>
                  </a:lnTo>
                  <a:cubicBezTo>
                    <a:pt x="6645" y="3231"/>
                    <a:pt x="6730" y="3201"/>
                    <a:pt x="6804" y="3164"/>
                  </a:cubicBezTo>
                  <a:cubicBezTo>
                    <a:pt x="6930" y="3104"/>
                    <a:pt x="7051" y="3017"/>
                    <a:pt x="7141" y="2948"/>
                  </a:cubicBezTo>
                  <a:cubicBezTo>
                    <a:pt x="7207" y="2897"/>
                    <a:pt x="7375" y="2763"/>
                    <a:pt x="7396" y="2747"/>
                  </a:cubicBezTo>
                  <a:cubicBezTo>
                    <a:pt x="7446" y="2708"/>
                    <a:pt x="7506" y="2684"/>
                    <a:pt x="7557" y="2684"/>
                  </a:cubicBezTo>
                  <a:lnTo>
                    <a:pt x="7558" y="2684"/>
                  </a:lnTo>
                  <a:cubicBezTo>
                    <a:pt x="7606" y="2686"/>
                    <a:pt x="7639" y="2699"/>
                    <a:pt x="7672" y="2732"/>
                  </a:cubicBezTo>
                  <a:cubicBezTo>
                    <a:pt x="7687" y="2747"/>
                    <a:pt x="7695" y="2762"/>
                    <a:pt x="7703" y="2781"/>
                  </a:cubicBezTo>
                  <a:cubicBezTo>
                    <a:pt x="7710" y="2801"/>
                    <a:pt x="7714" y="2824"/>
                    <a:pt x="7714" y="2852"/>
                  </a:cubicBezTo>
                  <a:cubicBezTo>
                    <a:pt x="7714" y="2883"/>
                    <a:pt x="7700" y="2934"/>
                    <a:pt x="7660" y="2980"/>
                  </a:cubicBezTo>
                  <a:cubicBezTo>
                    <a:pt x="7592" y="3068"/>
                    <a:pt x="7500" y="3182"/>
                    <a:pt x="7379" y="3342"/>
                  </a:cubicBezTo>
                  <a:cubicBezTo>
                    <a:pt x="7316" y="3423"/>
                    <a:pt x="7332" y="3538"/>
                    <a:pt x="7412" y="3598"/>
                  </a:cubicBezTo>
                  <a:cubicBezTo>
                    <a:pt x="7446" y="3622"/>
                    <a:pt x="7484" y="3637"/>
                    <a:pt x="7525" y="3637"/>
                  </a:cubicBezTo>
                  <a:cubicBezTo>
                    <a:pt x="7580" y="3637"/>
                    <a:pt x="7634" y="3611"/>
                    <a:pt x="7671" y="3565"/>
                  </a:cubicBezTo>
                  <a:cubicBezTo>
                    <a:pt x="7790" y="3408"/>
                    <a:pt x="7882" y="3291"/>
                    <a:pt x="7948" y="3208"/>
                  </a:cubicBezTo>
                  <a:cubicBezTo>
                    <a:pt x="8032" y="3100"/>
                    <a:pt x="8079" y="2976"/>
                    <a:pt x="8079" y="2852"/>
                  </a:cubicBezTo>
                  <a:cubicBezTo>
                    <a:pt x="8076" y="2785"/>
                    <a:pt x="8066" y="2719"/>
                    <a:pt x="8044" y="2660"/>
                  </a:cubicBezTo>
                  <a:cubicBezTo>
                    <a:pt x="8021" y="2590"/>
                    <a:pt x="7980" y="2528"/>
                    <a:pt x="7929" y="2477"/>
                  </a:cubicBezTo>
                  <a:cubicBezTo>
                    <a:pt x="7834" y="2379"/>
                    <a:pt x="7699" y="2324"/>
                    <a:pt x="7562" y="2324"/>
                  </a:cubicBezTo>
                  <a:cubicBezTo>
                    <a:pt x="7560" y="2324"/>
                    <a:pt x="7559" y="2324"/>
                    <a:pt x="7557" y="2324"/>
                  </a:cubicBezTo>
                  <a:cubicBezTo>
                    <a:pt x="7420" y="2324"/>
                    <a:pt x="7287" y="2374"/>
                    <a:pt x="7170" y="2463"/>
                  </a:cubicBezTo>
                  <a:cubicBezTo>
                    <a:pt x="7146" y="2482"/>
                    <a:pt x="6916" y="2667"/>
                    <a:pt x="6826" y="2730"/>
                  </a:cubicBezTo>
                  <a:cubicBezTo>
                    <a:pt x="6759" y="2778"/>
                    <a:pt x="6696" y="2814"/>
                    <a:pt x="6647" y="2838"/>
                  </a:cubicBezTo>
                  <a:cubicBezTo>
                    <a:pt x="6596" y="2864"/>
                    <a:pt x="6556" y="2871"/>
                    <a:pt x="6544" y="2871"/>
                  </a:cubicBezTo>
                  <a:lnTo>
                    <a:pt x="6543" y="2871"/>
                  </a:lnTo>
                  <a:cubicBezTo>
                    <a:pt x="6464" y="2871"/>
                    <a:pt x="6399" y="2852"/>
                    <a:pt x="6317" y="2807"/>
                  </a:cubicBezTo>
                  <a:cubicBezTo>
                    <a:pt x="6253" y="2772"/>
                    <a:pt x="6066" y="2630"/>
                    <a:pt x="6044" y="2614"/>
                  </a:cubicBezTo>
                  <a:cubicBezTo>
                    <a:pt x="6107" y="2559"/>
                    <a:pt x="6171" y="2502"/>
                    <a:pt x="6231" y="2441"/>
                  </a:cubicBezTo>
                  <a:cubicBezTo>
                    <a:pt x="6842" y="1829"/>
                    <a:pt x="6784" y="814"/>
                    <a:pt x="6781" y="772"/>
                  </a:cubicBezTo>
                  <a:cubicBezTo>
                    <a:pt x="6775" y="681"/>
                    <a:pt x="6702" y="608"/>
                    <a:pt x="6610" y="603"/>
                  </a:cubicBezTo>
                  <a:cubicBezTo>
                    <a:pt x="6603" y="602"/>
                    <a:pt x="6564" y="599"/>
                    <a:pt x="6502" y="599"/>
                  </a:cubicBezTo>
                  <a:cubicBezTo>
                    <a:pt x="6221" y="599"/>
                    <a:pt x="5460" y="650"/>
                    <a:pt x="4959" y="1137"/>
                  </a:cubicBezTo>
                  <a:cubicBezTo>
                    <a:pt x="4765" y="512"/>
                    <a:pt x="4267" y="70"/>
                    <a:pt x="4242" y="47"/>
                  </a:cubicBezTo>
                  <a:cubicBezTo>
                    <a:pt x="4207" y="16"/>
                    <a:pt x="4164" y="1"/>
                    <a:pt x="4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7" name="Google Shape;10377;p51"/>
            <p:cNvSpPr/>
            <p:nvPr/>
          </p:nvSpPr>
          <p:spPr>
            <a:xfrm>
              <a:off x="4190791" y="1571808"/>
              <a:ext cx="52645" cy="23646"/>
            </a:xfrm>
            <a:custGeom>
              <a:avLst/>
              <a:gdLst/>
              <a:ahLst/>
              <a:cxnLst/>
              <a:rect l="l" t="t" r="r" b="b"/>
              <a:pathLst>
                <a:path w="1505" h="676" extrusionOk="0">
                  <a:moveTo>
                    <a:pt x="1299" y="1"/>
                  </a:moveTo>
                  <a:cubicBezTo>
                    <a:pt x="1246" y="1"/>
                    <a:pt x="1193" y="24"/>
                    <a:pt x="1157" y="70"/>
                  </a:cubicBezTo>
                  <a:cubicBezTo>
                    <a:pt x="1109" y="133"/>
                    <a:pt x="928" y="311"/>
                    <a:pt x="753" y="311"/>
                  </a:cubicBezTo>
                  <a:cubicBezTo>
                    <a:pt x="579" y="311"/>
                    <a:pt x="403" y="139"/>
                    <a:pt x="347" y="70"/>
                  </a:cubicBezTo>
                  <a:cubicBezTo>
                    <a:pt x="312" y="26"/>
                    <a:pt x="259" y="2"/>
                    <a:pt x="205" y="2"/>
                  </a:cubicBezTo>
                  <a:cubicBezTo>
                    <a:pt x="165" y="2"/>
                    <a:pt x="125" y="15"/>
                    <a:pt x="92" y="41"/>
                  </a:cubicBezTo>
                  <a:cubicBezTo>
                    <a:pt x="15" y="104"/>
                    <a:pt x="0" y="219"/>
                    <a:pt x="63" y="296"/>
                  </a:cubicBezTo>
                  <a:cubicBezTo>
                    <a:pt x="95" y="336"/>
                    <a:pt x="374" y="676"/>
                    <a:pt x="753" y="676"/>
                  </a:cubicBezTo>
                  <a:cubicBezTo>
                    <a:pt x="1132" y="676"/>
                    <a:pt x="1412" y="336"/>
                    <a:pt x="1442" y="296"/>
                  </a:cubicBezTo>
                  <a:cubicBezTo>
                    <a:pt x="1504" y="219"/>
                    <a:pt x="1491" y="104"/>
                    <a:pt x="1412" y="41"/>
                  </a:cubicBezTo>
                  <a:cubicBezTo>
                    <a:pt x="1379" y="14"/>
                    <a:pt x="1339" y="1"/>
                    <a:pt x="129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78" name="Google Shape;10378;p51"/>
            <p:cNvSpPr/>
            <p:nvPr/>
          </p:nvSpPr>
          <p:spPr>
            <a:xfrm>
              <a:off x="4114254" y="1571808"/>
              <a:ext cx="52645" cy="23646"/>
            </a:xfrm>
            <a:custGeom>
              <a:avLst/>
              <a:gdLst/>
              <a:ahLst/>
              <a:cxnLst/>
              <a:rect l="l" t="t" r="r" b="b"/>
              <a:pathLst>
                <a:path w="1505" h="676" extrusionOk="0">
                  <a:moveTo>
                    <a:pt x="1299" y="1"/>
                  </a:moveTo>
                  <a:cubicBezTo>
                    <a:pt x="1246" y="1"/>
                    <a:pt x="1193" y="24"/>
                    <a:pt x="1157" y="70"/>
                  </a:cubicBezTo>
                  <a:cubicBezTo>
                    <a:pt x="1109" y="133"/>
                    <a:pt x="928" y="311"/>
                    <a:pt x="753" y="311"/>
                  </a:cubicBezTo>
                  <a:cubicBezTo>
                    <a:pt x="579" y="311"/>
                    <a:pt x="403" y="139"/>
                    <a:pt x="347" y="70"/>
                  </a:cubicBezTo>
                  <a:cubicBezTo>
                    <a:pt x="312" y="26"/>
                    <a:pt x="258" y="2"/>
                    <a:pt x="205" y="2"/>
                  </a:cubicBezTo>
                  <a:cubicBezTo>
                    <a:pt x="165" y="2"/>
                    <a:pt x="125" y="15"/>
                    <a:pt x="92" y="41"/>
                  </a:cubicBezTo>
                  <a:cubicBezTo>
                    <a:pt x="15" y="104"/>
                    <a:pt x="0" y="219"/>
                    <a:pt x="63" y="296"/>
                  </a:cubicBezTo>
                  <a:cubicBezTo>
                    <a:pt x="95" y="336"/>
                    <a:pt x="374" y="676"/>
                    <a:pt x="753" y="676"/>
                  </a:cubicBezTo>
                  <a:cubicBezTo>
                    <a:pt x="1132" y="676"/>
                    <a:pt x="1412" y="336"/>
                    <a:pt x="1441" y="296"/>
                  </a:cubicBezTo>
                  <a:cubicBezTo>
                    <a:pt x="1504" y="219"/>
                    <a:pt x="1491" y="104"/>
                    <a:pt x="1412" y="41"/>
                  </a:cubicBezTo>
                  <a:cubicBezTo>
                    <a:pt x="1379" y="14"/>
                    <a:pt x="1339" y="1"/>
                    <a:pt x="129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1266" name="Picture 2" descr="C:\Users\Kolesnikova\Desktop\фото финансовая пединициатива\изображение_viber_2023-10-23_23-19-27-5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4" t="2330" r="10720"/>
          <a:stretch/>
        </p:blipFill>
        <p:spPr bwMode="auto">
          <a:xfrm>
            <a:off x="7573381" y="158429"/>
            <a:ext cx="4375602" cy="3150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Kolesnikova\Desktop\фото финансовая пединициатива\изображение_viber_2023-10-23_23-20-01-1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1" y="158429"/>
            <a:ext cx="4138342" cy="3103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56052" y="4968605"/>
            <a:ext cx="10492931" cy="1815878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pPr algn="ctr"/>
            <a:r>
              <a:rPr lang="ru-RU" sz="2800" b="1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Мини- спектакль «Финансовое мошенничество»</a:t>
            </a:r>
          </a:p>
          <a:p>
            <a:pPr algn="ctr"/>
            <a:r>
              <a:rPr lang="ru-RU" sz="28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Знакомит ребят на примере цыганки с возможными последствиями общения с незнакомыми людьми на тему «лёгких денег».</a:t>
            </a: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5"/>
          <a:srcRect l="10577" t="10424" r="6444" b="6862"/>
          <a:stretch/>
        </p:blipFill>
        <p:spPr>
          <a:xfrm>
            <a:off x="3480947" y="1477795"/>
            <a:ext cx="4271054" cy="3193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90" name="Google Shape;11990;p67"/>
          <p:cNvCxnSpPr/>
          <p:nvPr/>
        </p:nvCxnSpPr>
        <p:spPr>
          <a:xfrm>
            <a:off x="7384084" y="5647231"/>
            <a:ext cx="11300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diamond" w="med" len="med"/>
            <a:tailEnd type="diamond" w="med" len="med"/>
          </a:ln>
        </p:spPr>
      </p:cxnSp>
      <p:sp>
        <p:nvSpPr>
          <p:cNvPr id="2" name="Прямоугольник 1"/>
          <p:cNvSpPr/>
          <p:nvPr/>
        </p:nvSpPr>
        <p:spPr>
          <a:xfrm>
            <a:off x="1050325" y="5231734"/>
            <a:ext cx="9931900" cy="1077214"/>
          </a:xfrm>
          <a:prstGeom prst="rect">
            <a:avLst/>
          </a:prstGeom>
        </p:spPr>
        <p:txBody>
          <a:bodyPr wrap="square" lIns="91426" tIns="45718" rIns="91426" bIns="45718">
            <a:spAutoFit/>
          </a:bodyPr>
          <a:lstStyle/>
          <a:p>
            <a:r>
              <a:rPr lang="ru-RU" sz="3200" b="1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Мини-спектакль « Колобок на новый лад» </a:t>
            </a:r>
          </a:p>
          <a:p>
            <a:pPr algn="ctr"/>
            <a:r>
              <a:rPr lang="ru-RU" sz="32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учит правильно планировать бюджет семьи.</a:t>
            </a:r>
          </a:p>
        </p:txBody>
      </p:sp>
      <p:pic>
        <p:nvPicPr>
          <p:cNvPr id="1026" name="Picture 2" descr="C:\Users\Kolesnikova\Desktop\фото финансовая пединициатива\IMG-e4b3702d85b3298076ecc336fd47992d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873" y="216435"/>
            <a:ext cx="3274022" cy="4365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olesnikova\Desktop\фото финансовая пединициатива\IMG-e54d8ebc3b6f66079711669f1d9d6245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186" y="1450560"/>
            <a:ext cx="5509319" cy="3573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3931" b="21790"/>
          <a:stretch/>
        </p:blipFill>
        <p:spPr>
          <a:xfrm>
            <a:off x="132306" y="216435"/>
            <a:ext cx="3315229" cy="2259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4430" y="5208738"/>
            <a:ext cx="11170414" cy="1421924"/>
          </a:xfrm>
          <a:prstGeom prst="rect">
            <a:avLst/>
          </a:prstGeom>
        </p:spPr>
        <p:txBody>
          <a:bodyPr wrap="square" lIns="91426" tIns="45718" rIns="91426" bIns="45718">
            <a:spAutoFit/>
          </a:bodyPr>
          <a:lstStyle/>
          <a:p>
            <a:pPr algn="ctr" defTabSz="457200">
              <a:lnSpc>
                <a:spcPct val="90000"/>
              </a:lnSpc>
            </a:pPr>
            <a:r>
              <a:rPr lang="ru-RU" sz="2400" b="1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Современная трактовка сказки "Теремок" </a:t>
            </a:r>
          </a:p>
          <a:p>
            <a:pPr defTabSz="457200">
              <a:lnSpc>
                <a:spcPct val="90000"/>
              </a:lnSpc>
            </a:pPr>
            <a:r>
              <a:rPr lang="ru-RU" sz="24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объясняет младшим школьникам понимание дохода как результата труда. </a:t>
            </a:r>
          </a:p>
          <a:p>
            <a:pPr algn="ctr" defTabSz="457200">
              <a:lnSpc>
                <a:spcPct val="90000"/>
              </a:lnSpc>
            </a:pPr>
            <a:r>
              <a:rPr lang="ru-RU" sz="24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Юные финансисты узнают, как родители работают и получают за это деньги. </a:t>
            </a:r>
          </a:p>
        </p:txBody>
      </p:sp>
      <p:pic>
        <p:nvPicPr>
          <p:cNvPr id="3076" name="Picture 4" descr="Возможно, это изображение (2 человека, люди стоят и в помещении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2" t="14823" r="30472" b="16999"/>
          <a:stretch>
            <a:fillRect/>
          </a:stretch>
        </p:blipFill>
        <p:spPr bwMode="auto">
          <a:xfrm>
            <a:off x="4598881" y="95269"/>
            <a:ext cx="2598821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Возможно, это изображение (1 человек, стоит и в помещении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4" t="21220" r="23771"/>
          <a:stretch>
            <a:fillRect/>
          </a:stretch>
        </p:blipFill>
        <p:spPr bwMode="auto">
          <a:xfrm>
            <a:off x="599193" y="120881"/>
            <a:ext cx="2727159" cy="2452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Возможно, это изображение (2 человека, люди стоят и текст «мед от 200 руб»)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4"/>
          <a:stretch>
            <a:fillRect/>
          </a:stretch>
        </p:blipFill>
        <p:spPr bwMode="auto">
          <a:xfrm>
            <a:off x="8628268" y="122833"/>
            <a:ext cx="3545305" cy="2455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Возможно, это изображение (7 человек, люди стоят и в помещении)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5" r="5907"/>
          <a:stretch>
            <a:fillRect/>
          </a:stretch>
        </p:blipFill>
        <p:spPr bwMode="auto">
          <a:xfrm>
            <a:off x="1962772" y="2712193"/>
            <a:ext cx="3577389" cy="2282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Возможно, это изображение (6 человек, люди стоят и в помещении)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5" t="39565" r="11350" b="16011"/>
          <a:stretch>
            <a:fillRect/>
          </a:stretch>
        </p:blipFill>
        <p:spPr bwMode="auto">
          <a:xfrm>
            <a:off x="5737003" y="2712193"/>
            <a:ext cx="5534527" cy="2245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90" name="Google Shape;11990;p67"/>
          <p:cNvCxnSpPr/>
          <p:nvPr/>
        </p:nvCxnSpPr>
        <p:spPr>
          <a:xfrm>
            <a:off x="7384084" y="5647231"/>
            <a:ext cx="11300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diamond" w="med" len="med"/>
            <a:tailEnd type="diamond" w="med" len="med"/>
          </a:ln>
        </p:spPr>
      </p:cxnSp>
      <p:sp>
        <p:nvSpPr>
          <p:cNvPr id="2" name="Прямоугольник 1"/>
          <p:cNvSpPr/>
          <p:nvPr/>
        </p:nvSpPr>
        <p:spPr>
          <a:xfrm>
            <a:off x="1577715" y="4929260"/>
            <a:ext cx="9411107" cy="1569656"/>
          </a:xfrm>
          <a:prstGeom prst="rect">
            <a:avLst/>
          </a:prstGeom>
        </p:spPr>
        <p:txBody>
          <a:bodyPr wrap="square" lIns="91426" tIns="45718" rIns="91426" bIns="45718">
            <a:spAutoFit/>
          </a:bodyPr>
          <a:lstStyle/>
          <a:p>
            <a:pPr algn="ctr"/>
            <a:r>
              <a:rPr lang="ru-RU" sz="3200" b="1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Мини- спектакль о Богатом бобрёнке </a:t>
            </a:r>
          </a:p>
          <a:p>
            <a:pPr algn="ctr"/>
            <a:r>
              <a:rPr lang="ru-RU" sz="3200" dirty="0">
                <a:solidFill>
                  <a:srgbClr val="660066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Помогает школьникам анализировать важный вопрос о том, как мы принимаем решения.</a:t>
            </a:r>
          </a:p>
        </p:txBody>
      </p:sp>
      <p:pic>
        <p:nvPicPr>
          <p:cNvPr id="3" name="Picture 2" descr="C:\Users\Kolesnikova\Desktop\фото финансовая пединициатива\изображение_viber_2023-10-23_22-38-43-1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79" y="422686"/>
            <a:ext cx="5177481" cy="3886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Kolesnikova\Desktop\фото финансовая пединициатива\изображение_viber_2023-10-23_22-37-54-6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583" y="422686"/>
            <a:ext cx="5148649" cy="3864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8736" y="800396"/>
            <a:ext cx="6796216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660066"/>
                </a:solidFill>
                <a:latin typeface="Georgia" panose="02040502050405020303" pitchFamily="18" charset="0"/>
                <a:ea typeface="Calibri" panose="020F0502020204030204"/>
                <a:cs typeface="Times New Roman" panose="02020603050405020304"/>
              </a:rPr>
              <a:t>Весёлые постановки учат рассуждать, сравнивать, выражать свои мысли в области финансов, помогают  в развитии  творческих способностей, памяти, наблюдательности, внимания и усидчивости, знакомят с азами финансовой грамотности. </a:t>
            </a:r>
            <a:endParaRPr lang="ru-RU" sz="2400" dirty="0">
              <a:solidFill>
                <a:srgbClr val="660066"/>
              </a:solidFill>
              <a:effectLst/>
              <a:latin typeface="Georgia" panose="02040502050405020303" pitchFamily="18" charset="0"/>
              <a:ea typeface="Calibri" panose="020F0502020204030204"/>
              <a:cs typeface="Times New Roman" panose="02020603050405020304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6675" t="24656" r="29581" b="13153"/>
          <a:stretch/>
        </p:blipFill>
        <p:spPr>
          <a:xfrm>
            <a:off x="1137130" y="3915431"/>
            <a:ext cx="4065063" cy="2646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692345" y="3785484"/>
            <a:ext cx="6096000" cy="26057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660066"/>
                </a:solidFill>
                <a:latin typeface="Georgia" panose="02040502050405020303" pitchFamily="18" charset="0"/>
                <a:ea typeface="Calibri" panose="020F0502020204030204"/>
                <a:cs typeface="Times New Roman" panose="02020603050405020304"/>
              </a:rPr>
              <a:t>Погружаясь в театральную историю, отвечая на вопросы, дети легко усваивают основные понятия и получают знания, которые станут основой для дальнейшего формирования их финансовой культуры.</a:t>
            </a:r>
          </a:p>
        </p:txBody>
      </p:sp>
      <p:pic>
        <p:nvPicPr>
          <p:cNvPr id="7" name="Picture 4" descr="https://mishka-knizhka.ru/wp-content/uploads/2021/01/palchikovye-kukly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445" y="456031"/>
            <a:ext cx="3791392" cy="2527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</TotalTime>
  <Words>364</Words>
  <Application>Microsoft Office PowerPoint</Application>
  <PresentationFormat>Широкоэкранный</PresentationFormat>
  <Paragraphs>35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Интерактивный мини-спектакль- один из самых эффективных методов обучения, обогащающих внутренний мир ребёнка. </vt:lpstr>
      <vt:lpstr>Мини-спектакль « Акции и распродажи». В ходе диалога с героями школьники приходят к выводу, что акции проводятся в интересах магазина и нужно быть внимательным просчитывая свою выгоду!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общеобразовательного учреждение  «Ялтинская средняя школа  №12 с углубленным изучением иностранных языков» (г. Ялта)</dc:title>
  <dc:creator>school12_5</dc:creator>
  <cp:lastModifiedBy>Krippo7_Nahodkina</cp:lastModifiedBy>
  <cp:revision>60</cp:revision>
  <dcterms:created xsi:type="dcterms:W3CDTF">2022-10-22T06:47:00Z</dcterms:created>
  <dcterms:modified xsi:type="dcterms:W3CDTF">2024-10-22T07:02:18Z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6BBFB78019024A1FBE5B5ACE5B85BF32_12</vt:lpwstr>
  </property>
  <property fmtid="{D5CDD505-2E9C-101B-9397-08002B2CF9AE}" pid="3" name="KSOProductBuildVer">
    <vt:lpwstr>1033-12.2.0.13266</vt:lpwstr>
  </property>
</Properties>
</file>