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7"/>
  </p:notesMasterIdLst>
  <p:sldIdLst>
    <p:sldId id="256" r:id="rId2"/>
    <p:sldId id="275" r:id="rId3"/>
    <p:sldId id="292" r:id="rId4"/>
    <p:sldId id="285" r:id="rId5"/>
    <p:sldId id="277" r:id="rId6"/>
    <p:sldId id="276" r:id="rId7"/>
    <p:sldId id="293" r:id="rId8"/>
    <p:sldId id="280" r:id="rId9"/>
    <p:sldId id="282" r:id="rId10"/>
    <p:sldId id="286" r:id="rId11"/>
    <p:sldId id="287" r:id="rId12"/>
    <p:sldId id="258" r:id="rId13"/>
    <p:sldId id="290" r:id="rId14"/>
    <p:sldId id="291" r:id="rId15"/>
    <p:sldId id="294" r:id="rId16"/>
    <p:sldId id="295" r:id="rId17"/>
    <p:sldId id="322" r:id="rId18"/>
    <p:sldId id="324" r:id="rId19"/>
    <p:sldId id="307" r:id="rId20"/>
    <p:sldId id="309" r:id="rId21"/>
    <p:sldId id="297" r:id="rId22"/>
    <p:sldId id="298" r:id="rId23"/>
    <p:sldId id="304" r:id="rId24"/>
    <p:sldId id="311" r:id="rId25"/>
    <p:sldId id="312" r:id="rId26"/>
    <p:sldId id="313" r:id="rId27"/>
    <p:sldId id="314" r:id="rId28"/>
    <p:sldId id="315" r:id="rId29"/>
    <p:sldId id="302" r:id="rId30"/>
    <p:sldId id="310" r:id="rId31"/>
    <p:sldId id="305" r:id="rId32"/>
    <p:sldId id="325" r:id="rId33"/>
    <p:sldId id="326" r:id="rId34"/>
    <p:sldId id="316" r:id="rId35"/>
    <p:sldId id="306" r:id="rId36"/>
    <p:sldId id="317" r:id="rId37"/>
    <p:sldId id="318" r:id="rId38"/>
    <p:sldId id="320" r:id="rId39"/>
    <p:sldId id="321" r:id="rId40"/>
    <p:sldId id="300" r:id="rId41"/>
    <p:sldId id="323" r:id="rId42"/>
    <p:sldId id="319" r:id="rId43"/>
    <p:sldId id="303" r:id="rId44"/>
    <p:sldId id="327" r:id="rId45"/>
    <p:sldId id="32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4" autoAdjust="0"/>
  </p:normalViewPr>
  <p:slideViewPr>
    <p:cSldViewPr snapToGrid="0">
      <p:cViewPr>
        <p:scale>
          <a:sx n="100" d="100"/>
          <a:sy n="100" d="100"/>
        </p:scale>
        <p:origin x="-870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02B16-D5CF-435D-837E-52C7C1F8FD3C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5718F-86AF-486F-81F3-F9F0ED72655E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0BEE5-D11E-4D41-B94C-13BB0F973BD3}" type="parTrans" cxnId="{58F9CF8B-BA9E-447D-BA1E-C920A5032089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8FECEF-CA2B-4134-B943-0528D97A1616}" type="sibTrans" cxnId="{58F9CF8B-BA9E-447D-BA1E-C920A5032089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E6CB6-BEAC-40AC-A009-389B1FDDFC1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обязательность смыслового семантического содержания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A8EA4-56A3-4D21-A207-B165F49CFC87}" type="parTrans" cxnId="{F86FB600-D469-4382-BB2C-7785020557B5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D62BA-7622-4A75-9A3F-F2D1E1F05A26}" type="sibTrans" cxnId="{F86FB600-D469-4382-BB2C-7785020557B5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C0D69-FBAA-444F-B4C2-37090695164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C3493B-46DF-4A4E-A091-408655B16713}" type="parTrans" cxnId="{5B6BF730-9E61-4830-9D27-12C481CE8B55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61A82-8588-4668-807E-902E89EE3182}" type="sibTrans" cxnId="{5B6BF730-9E61-4830-9D27-12C481CE8B55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64D1C-449F-4A6C-9F99-F19A27F55F8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закрепленная на материальном носителе форма, обеспечивающая его сохранность, возможность многократного использования и передачи в пространстве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CE04C-0D94-4218-A9B7-EA79289857D3}" type="parTrans" cxnId="{50C1A30C-B0E0-4B94-9C10-4A059D903EF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8B80DA-03CC-4893-AD47-87DBD7C92F5A}" type="sibTrans" cxnId="{50C1A30C-B0E0-4B94-9C10-4A059D903EF8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E2F1F0-D270-4F43-8770-7053DF50DA9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A1EA5-01C5-4946-880C-AD0F68F8B190}" type="parTrans" cxnId="{A2C433DF-6BB9-4658-98E8-D1AC634A0D5E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F42C5-449A-453E-AC68-01860811BD79}" type="sibTrans" cxnId="{A2C433DF-6BB9-4658-98E8-D1AC634A0D5E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8E9669-E185-446B-98AB-1134ED8FDAB8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завершенность сообщения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60AC70-609D-4DA2-9A92-848EF12AD5FA}" type="parTrans" cxnId="{23DE4CF3-F115-493C-87BC-CD48F043330E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D3B22-64E7-49D5-8D42-BBC6ED1DE631}" type="sibTrans" cxnId="{23DE4CF3-F115-493C-87BC-CD48F043330E}">
      <dgm:prSet/>
      <dgm:spPr/>
      <dgm:t>
        <a:bodyPr/>
        <a:lstStyle/>
        <a:p>
          <a:endParaRPr lang="ru-RU" b="1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79379-96A3-46B8-8121-B70DBF46D8DB}" type="pres">
      <dgm:prSet presAssocID="{6AA02B16-D5CF-435D-837E-52C7C1F8FD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376D2F-703C-4114-835D-A8129F317779}" type="pres">
      <dgm:prSet presAssocID="{EBD5718F-86AF-486F-81F3-F9F0ED72655E}" presName="composite" presStyleCnt="0"/>
      <dgm:spPr/>
    </dgm:pt>
    <dgm:pt modelId="{42EE542E-28E8-452A-ABB8-14817DADF598}" type="pres">
      <dgm:prSet presAssocID="{EBD5718F-86AF-486F-81F3-F9F0ED7265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5389A-B459-47F8-8203-68B5C397CFB3}" type="pres">
      <dgm:prSet presAssocID="{EBD5718F-86AF-486F-81F3-F9F0ED72655E}" presName="descendantText" presStyleLbl="alignAcc1" presStyleIdx="0" presStyleCnt="3" custLinFactNeighborX="138" custLinFactNeighborY="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68D67-5996-4BC9-99D8-9D8EDB1F7B0A}" type="pres">
      <dgm:prSet presAssocID="{8B8FECEF-CA2B-4134-B943-0528D97A1616}" presName="sp" presStyleCnt="0"/>
      <dgm:spPr/>
    </dgm:pt>
    <dgm:pt modelId="{8BAFBE31-7290-4E70-8C9B-DF07EFEC663D}" type="pres">
      <dgm:prSet presAssocID="{DC0C0D69-FBAA-444F-B4C2-37090695164B}" presName="composite" presStyleCnt="0"/>
      <dgm:spPr/>
    </dgm:pt>
    <dgm:pt modelId="{1138D0E8-F7E0-4924-B73C-18C6CB3690F7}" type="pres">
      <dgm:prSet presAssocID="{DC0C0D69-FBAA-444F-B4C2-37090695164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6D10-DF57-407C-8F9E-696986AEFD8B}" type="pres">
      <dgm:prSet presAssocID="{DC0C0D69-FBAA-444F-B4C2-37090695164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E26DC-C64D-4ADD-8159-3C7E4DDB2337}" type="pres">
      <dgm:prSet presAssocID="{82261A82-8588-4668-807E-902E89EE3182}" presName="sp" presStyleCnt="0"/>
      <dgm:spPr/>
    </dgm:pt>
    <dgm:pt modelId="{424CCE64-9F02-4135-9433-9708CF5C274C}" type="pres">
      <dgm:prSet presAssocID="{09E2F1F0-D270-4F43-8770-7053DF50DA96}" presName="composite" presStyleCnt="0"/>
      <dgm:spPr/>
    </dgm:pt>
    <dgm:pt modelId="{6DF2BC42-7578-44FD-B23E-DF4F74342D31}" type="pres">
      <dgm:prSet presAssocID="{09E2F1F0-D270-4F43-8770-7053DF50DA9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4097-C9BF-435A-B7C3-5573511C0960}" type="pres">
      <dgm:prSet presAssocID="{09E2F1F0-D270-4F43-8770-7053DF50DA96}" presName="descendantText" presStyleLbl="alignAcc1" presStyleIdx="2" presStyleCnt="3" custLinFactNeighborX="1101" custLinFactNeighborY="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E4CF3-F115-493C-87BC-CD48F043330E}" srcId="{09E2F1F0-D270-4F43-8770-7053DF50DA96}" destId="{2D8E9669-E185-446B-98AB-1134ED8FDAB8}" srcOrd="0" destOrd="0" parTransId="{9360AC70-609D-4DA2-9A92-848EF12AD5FA}" sibTransId="{468D3B22-64E7-49D5-8D42-BBC6ED1DE631}"/>
    <dgm:cxn modelId="{8F7CFBAD-9793-4E2C-83C6-2EDD13146A3B}" type="presOf" srcId="{09E2F1F0-D270-4F43-8770-7053DF50DA96}" destId="{6DF2BC42-7578-44FD-B23E-DF4F74342D31}" srcOrd="0" destOrd="0" presId="urn:microsoft.com/office/officeart/2005/8/layout/chevron2"/>
    <dgm:cxn modelId="{58F9CF8B-BA9E-447D-BA1E-C920A5032089}" srcId="{6AA02B16-D5CF-435D-837E-52C7C1F8FD3C}" destId="{EBD5718F-86AF-486F-81F3-F9F0ED72655E}" srcOrd="0" destOrd="0" parTransId="{05C0BEE5-D11E-4D41-B94C-13BB0F973BD3}" sibTransId="{8B8FECEF-CA2B-4134-B943-0528D97A1616}"/>
    <dgm:cxn modelId="{0B2B846F-5BFD-4F18-B573-8D2F20E00AA0}" type="presOf" srcId="{6AA02B16-D5CF-435D-837E-52C7C1F8FD3C}" destId="{ED879379-96A3-46B8-8121-B70DBF46D8DB}" srcOrd="0" destOrd="0" presId="urn:microsoft.com/office/officeart/2005/8/layout/chevron2"/>
    <dgm:cxn modelId="{875A2BE7-406E-4AAE-AE1E-04B967890E02}" type="presOf" srcId="{009E6CB6-BEAC-40AC-A009-389B1FDDFC15}" destId="{69D5389A-B459-47F8-8203-68B5C397CFB3}" srcOrd="0" destOrd="0" presId="urn:microsoft.com/office/officeart/2005/8/layout/chevron2"/>
    <dgm:cxn modelId="{5B6BF730-9E61-4830-9D27-12C481CE8B55}" srcId="{6AA02B16-D5CF-435D-837E-52C7C1F8FD3C}" destId="{DC0C0D69-FBAA-444F-B4C2-37090695164B}" srcOrd="1" destOrd="0" parTransId="{F2C3493B-46DF-4A4E-A091-408655B16713}" sibTransId="{82261A82-8588-4668-807E-902E89EE3182}"/>
    <dgm:cxn modelId="{D4626B55-38C8-4FA4-AB4A-708DE3395016}" type="presOf" srcId="{EBD5718F-86AF-486F-81F3-F9F0ED72655E}" destId="{42EE542E-28E8-452A-ABB8-14817DADF598}" srcOrd="0" destOrd="0" presId="urn:microsoft.com/office/officeart/2005/8/layout/chevron2"/>
    <dgm:cxn modelId="{F86FB600-D469-4382-BB2C-7785020557B5}" srcId="{EBD5718F-86AF-486F-81F3-F9F0ED72655E}" destId="{009E6CB6-BEAC-40AC-A009-389B1FDDFC15}" srcOrd="0" destOrd="0" parTransId="{A2AA8EA4-56A3-4D21-A207-B165F49CFC87}" sibTransId="{FEBD62BA-7622-4A75-9A3F-F2D1E1F05A26}"/>
    <dgm:cxn modelId="{50C1A30C-B0E0-4B94-9C10-4A059D903EF8}" srcId="{DC0C0D69-FBAA-444F-B4C2-37090695164B}" destId="{34264D1C-449F-4A6C-9F99-F19A27F55F81}" srcOrd="0" destOrd="0" parTransId="{603CE04C-0D94-4218-A9B7-EA79289857D3}" sibTransId="{518B80DA-03CC-4893-AD47-87DBD7C92F5A}"/>
    <dgm:cxn modelId="{CD9F3316-EF11-41F2-B95A-F1FF493A0EA9}" type="presOf" srcId="{34264D1C-449F-4A6C-9F99-F19A27F55F81}" destId="{51A36D10-DF57-407C-8F9E-696986AEFD8B}" srcOrd="0" destOrd="0" presId="urn:microsoft.com/office/officeart/2005/8/layout/chevron2"/>
    <dgm:cxn modelId="{FD640175-5F0B-4F5C-85B6-9161D3EF810F}" type="presOf" srcId="{2D8E9669-E185-446B-98AB-1134ED8FDAB8}" destId="{42EE4097-C9BF-435A-B7C3-5573511C0960}" srcOrd="0" destOrd="0" presId="urn:microsoft.com/office/officeart/2005/8/layout/chevron2"/>
    <dgm:cxn modelId="{A2C433DF-6BB9-4658-98E8-D1AC634A0D5E}" srcId="{6AA02B16-D5CF-435D-837E-52C7C1F8FD3C}" destId="{09E2F1F0-D270-4F43-8770-7053DF50DA96}" srcOrd="2" destOrd="0" parTransId="{5C8A1EA5-01C5-4946-880C-AD0F68F8B190}" sibTransId="{801F42C5-449A-453E-AC68-01860811BD79}"/>
    <dgm:cxn modelId="{9DC16BDF-BDAD-4DBA-AAC5-04BAFC63A85B}" type="presOf" srcId="{DC0C0D69-FBAA-444F-B4C2-37090695164B}" destId="{1138D0E8-F7E0-4924-B73C-18C6CB3690F7}" srcOrd="0" destOrd="0" presId="urn:microsoft.com/office/officeart/2005/8/layout/chevron2"/>
    <dgm:cxn modelId="{D47B0B8E-3FEC-4C9E-B41E-B6CA4F4035D0}" type="presParOf" srcId="{ED879379-96A3-46B8-8121-B70DBF46D8DB}" destId="{9D376D2F-703C-4114-835D-A8129F317779}" srcOrd="0" destOrd="0" presId="urn:microsoft.com/office/officeart/2005/8/layout/chevron2"/>
    <dgm:cxn modelId="{2069A526-FB4A-43CE-B7F8-D0E1EF460B96}" type="presParOf" srcId="{9D376D2F-703C-4114-835D-A8129F317779}" destId="{42EE542E-28E8-452A-ABB8-14817DADF598}" srcOrd="0" destOrd="0" presId="urn:microsoft.com/office/officeart/2005/8/layout/chevron2"/>
    <dgm:cxn modelId="{0EB78A5F-3CC5-4FD1-BE6B-81FE4C345B99}" type="presParOf" srcId="{9D376D2F-703C-4114-835D-A8129F317779}" destId="{69D5389A-B459-47F8-8203-68B5C397CFB3}" srcOrd="1" destOrd="0" presId="urn:microsoft.com/office/officeart/2005/8/layout/chevron2"/>
    <dgm:cxn modelId="{AE8A7268-113E-4997-B6B5-C8A4F01D9B24}" type="presParOf" srcId="{ED879379-96A3-46B8-8121-B70DBF46D8DB}" destId="{0A568D67-5996-4BC9-99D8-9D8EDB1F7B0A}" srcOrd="1" destOrd="0" presId="urn:microsoft.com/office/officeart/2005/8/layout/chevron2"/>
    <dgm:cxn modelId="{64ABB08A-FF2F-473A-9733-1BDA636FDCD5}" type="presParOf" srcId="{ED879379-96A3-46B8-8121-B70DBF46D8DB}" destId="{8BAFBE31-7290-4E70-8C9B-DF07EFEC663D}" srcOrd="2" destOrd="0" presId="urn:microsoft.com/office/officeart/2005/8/layout/chevron2"/>
    <dgm:cxn modelId="{6CAF45DE-F3A7-46C9-80DF-5159ED218160}" type="presParOf" srcId="{8BAFBE31-7290-4E70-8C9B-DF07EFEC663D}" destId="{1138D0E8-F7E0-4924-B73C-18C6CB3690F7}" srcOrd="0" destOrd="0" presId="urn:microsoft.com/office/officeart/2005/8/layout/chevron2"/>
    <dgm:cxn modelId="{0759AB29-709D-43E1-AF9B-D3184534302B}" type="presParOf" srcId="{8BAFBE31-7290-4E70-8C9B-DF07EFEC663D}" destId="{51A36D10-DF57-407C-8F9E-696986AEFD8B}" srcOrd="1" destOrd="0" presId="urn:microsoft.com/office/officeart/2005/8/layout/chevron2"/>
    <dgm:cxn modelId="{E6B21402-0B9A-4533-879B-6AE855678684}" type="presParOf" srcId="{ED879379-96A3-46B8-8121-B70DBF46D8DB}" destId="{D8DE26DC-C64D-4ADD-8159-3C7E4DDB2337}" srcOrd="3" destOrd="0" presId="urn:microsoft.com/office/officeart/2005/8/layout/chevron2"/>
    <dgm:cxn modelId="{17B0A39F-1F6D-4E3F-9F31-01EED31BB80C}" type="presParOf" srcId="{ED879379-96A3-46B8-8121-B70DBF46D8DB}" destId="{424CCE64-9F02-4135-9433-9708CF5C274C}" srcOrd="4" destOrd="0" presId="urn:microsoft.com/office/officeart/2005/8/layout/chevron2"/>
    <dgm:cxn modelId="{CBAD1B55-30BB-4A04-A0D9-44123673C5F4}" type="presParOf" srcId="{424CCE64-9F02-4135-9433-9708CF5C274C}" destId="{6DF2BC42-7578-44FD-B23E-DF4F74342D31}" srcOrd="0" destOrd="0" presId="urn:microsoft.com/office/officeart/2005/8/layout/chevron2"/>
    <dgm:cxn modelId="{4B51C1A4-9FFE-4F1B-826A-918525A4E344}" type="presParOf" srcId="{424CCE64-9F02-4135-9433-9708CF5C274C}" destId="{42EE4097-C9BF-435A-B7C3-5573511C09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38F0C-B361-43AE-9B90-68E4FAFC9D1D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9806D-C5BD-403D-A332-4478E54AF67D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функции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8BD47A-B231-4552-867C-289B8F2CF574}" type="parTrans" cxnId="{BD093E8C-221F-4401-A82D-EE7E1E8DEE1B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45FCBE-1DC4-4FF1-9AF7-05F8BB0BF5CD}" type="sibTrans" cxnId="{BD093E8C-221F-4401-A82D-EE7E1E8DEE1B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78875-AB40-4E08-B3EB-72F0505324E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42F02-D802-4CBF-99EF-548E38B59237}" type="parTrans" cxnId="{17C492D3-BB73-4B94-A808-22720E86D91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BE0B87-FAEF-4F06-AC6B-33809FD53A44}" type="sibTrans" cxnId="{17C492D3-BB73-4B94-A808-22720E86D91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EB3FB-4D27-4CB6-A2D0-8942CD8A815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36D6B-33EA-44B9-BB18-AC8D8BF08D45}" type="parTrans" cxnId="{5ED756BE-F97D-4E40-87E3-E091F7113C67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70B124-0FC9-4EB3-B8F1-9A3B2192013C}" type="sibTrans" cxnId="{5ED756BE-F97D-4E40-87E3-E091F7113C67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14F8B-470C-40B6-880F-171DAAF9B8A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Специальные функции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EB01C-C418-44C0-BC9A-93323A0E5FE8}" type="parTrans" cxnId="{D6DF674C-D72D-46AF-8AA4-EBD8F1105B2E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0554A-F213-4B2E-8542-C4B1D5FAC90F}" type="sibTrans" cxnId="{D6DF674C-D72D-46AF-8AA4-EBD8F1105B2E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E19CC-9A3F-4E87-8D74-A1BD75F768C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управленческая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EAE6EE-7905-426B-96FA-B8E17586FDE9}" type="parTrans" cxnId="{C86FAAFC-172F-44E9-807F-048CD98E7FC1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C45630-9DD9-4ED8-BEEB-1932C07FF70A}" type="sibTrans" cxnId="{C86FAAFC-172F-44E9-807F-048CD98E7FC1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0CA52-E424-4402-9D9C-961E8C6A951A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правовая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3F26C0-3A3D-465B-887F-83D8B4BF1A27}" type="parTrans" cxnId="{F9D0D4CC-D558-4756-8028-1E15BC3F7B7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C9A95-AC14-4B45-A895-9B514594F53D}" type="sibTrans" cxnId="{F9D0D4CC-D558-4756-8028-1E15BC3F7B7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2351A-43AA-4C79-89D0-A163E2F803D1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5FAEEF-F6B3-4E5D-843E-DC8C2056DA73}" type="parTrans" cxnId="{80C1C95E-9EF6-4CAF-BEC9-A37F4EB9B2F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CF51E-EC7B-4A9D-B23A-246FDCEC90C4}" type="sibTrans" cxnId="{80C1C95E-9EF6-4CAF-BEC9-A37F4EB9B2F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CAE2C-5B78-4346-B695-4B08BF499222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221706-75FC-4A24-99CE-29FC9ACDD4B4}" type="parTrans" cxnId="{B9817E50-DDB1-460A-9F3D-493772093B0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FCA7E-5F79-42A5-B5DD-83860AA5A3D0}" type="sibTrans" cxnId="{B9817E50-DDB1-460A-9F3D-493772093B0A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8B4A2-1DA4-4B9A-AD3F-4D1728C176F1}" type="pres">
      <dgm:prSet presAssocID="{56E38F0C-B361-43AE-9B90-68E4FAFC9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EE526-B250-4CBA-AC2E-EB715B943728}" type="pres">
      <dgm:prSet presAssocID="{1099806D-C5BD-403D-A332-4478E54AF67D}" presName="vertFlow" presStyleCnt="0"/>
      <dgm:spPr/>
      <dgm:t>
        <a:bodyPr/>
        <a:lstStyle/>
        <a:p>
          <a:endParaRPr lang="ru-RU"/>
        </a:p>
      </dgm:t>
    </dgm:pt>
    <dgm:pt modelId="{3FE5A262-9223-4DFC-9369-968F1EA47E11}" type="pres">
      <dgm:prSet presAssocID="{1099806D-C5BD-403D-A332-4478E54AF67D}" presName="header" presStyleLbl="node1" presStyleIdx="0" presStyleCnt="2"/>
      <dgm:spPr/>
      <dgm:t>
        <a:bodyPr/>
        <a:lstStyle/>
        <a:p>
          <a:endParaRPr lang="ru-RU"/>
        </a:p>
      </dgm:t>
    </dgm:pt>
    <dgm:pt modelId="{C059A896-B65F-4466-A625-17C98DB96A54}" type="pres">
      <dgm:prSet presAssocID="{D2A42F02-D802-4CBF-99EF-548E38B5923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FCD7F7B-3A04-4211-920C-08B71EDF0CA4}" type="pres">
      <dgm:prSet presAssocID="{F7078875-AB40-4E08-B3EB-72F0505324E3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F1A2E-3363-416E-9890-51B81B0CD25D}" type="pres">
      <dgm:prSet presAssocID="{57BE0B87-FAEF-4F06-AC6B-33809FD53A4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71AF497-74F9-4B72-80ED-6C7F5869DF2D}" type="pres">
      <dgm:prSet presAssocID="{5BBEB3FB-4D27-4CB6-A2D0-8942CD8A8150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FA55-0F57-4766-BD7F-3012880BD4C2}" type="pres">
      <dgm:prSet presAssocID="{6F70B124-0FC9-4EB3-B8F1-9A3B2192013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DC023CD-9C3B-4BCB-B3E4-FB1C6634F3FF}" type="pres">
      <dgm:prSet presAssocID="{F542351A-43AA-4C79-89D0-A163E2F803D1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4F4F5-7746-4A21-A869-E0F466F87127}" type="pres">
      <dgm:prSet presAssocID="{1099806D-C5BD-403D-A332-4478E54AF67D}" presName="hSp" presStyleCnt="0"/>
      <dgm:spPr/>
      <dgm:t>
        <a:bodyPr/>
        <a:lstStyle/>
        <a:p>
          <a:endParaRPr lang="ru-RU"/>
        </a:p>
      </dgm:t>
    </dgm:pt>
    <dgm:pt modelId="{A41722F9-A3E9-4A55-8261-044DC9C5535A}" type="pres">
      <dgm:prSet presAssocID="{5FE14F8B-470C-40B6-880F-171DAAF9B8A8}" presName="vertFlow" presStyleCnt="0"/>
      <dgm:spPr/>
      <dgm:t>
        <a:bodyPr/>
        <a:lstStyle/>
        <a:p>
          <a:endParaRPr lang="ru-RU"/>
        </a:p>
      </dgm:t>
    </dgm:pt>
    <dgm:pt modelId="{C4EB29CA-CA0E-43A5-9ECF-6C2D15B8AF9D}" type="pres">
      <dgm:prSet presAssocID="{5FE14F8B-470C-40B6-880F-171DAAF9B8A8}" presName="header" presStyleLbl="node1" presStyleIdx="1" presStyleCnt="2"/>
      <dgm:spPr/>
      <dgm:t>
        <a:bodyPr/>
        <a:lstStyle/>
        <a:p>
          <a:endParaRPr lang="ru-RU"/>
        </a:p>
      </dgm:t>
    </dgm:pt>
    <dgm:pt modelId="{AD38171C-C0BF-45FD-AA85-1A23BC3D4139}" type="pres">
      <dgm:prSet presAssocID="{5CEAE6EE-7905-426B-96FA-B8E17586FDE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5B334068-29E7-4751-9F8C-D0AEA78EAFB3}" type="pres">
      <dgm:prSet presAssocID="{4A1E19CC-9A3F-4E87-8D74-A1BD75F768C3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BB3A-8E53-497A-ACFA-33E479A7131A}" type="pres">
      <dgm:prSet presAssocID="{D1C45630-9DD9-4ED8-BEEB-1932C07FF70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83AF22F-AF8E-49DF-BAA3-547F79F80324}" type="pres">
      <dgm:prSet presAssocID="{D6D0CA52-E424-4402-9D9C-961E8C6A951A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DFE1E-8B97-440D-879E-49025ECF340E}" type="pres">
      <dgm:prSet presAssocID="{584C9A95-AC14-4B45-A895-9B514594F53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C52C285-CBCC-49D0-8182-655FF43D2889}" type="pres">
      <dgm:prSet presAssocID="{1ABCAE2C-5B78-4346-B695-4B08BF499222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1C95E-9EF6-4CAF-BEC9-A37F4EB9B2FA}" srcId="{1099806D-C5BD-403D-A332-4478E54AF67D}" destId="{F542351A-43AA-4C79-89D0-A163E2F803D1}" srcOrd="2" destOrd="0" parTransId="{275FAEEF-F6B3-4E5D-843E-DC8C2056DA73}" sibTransId="{DDBCF51E-EC7B-4A9D-B23A-246FDCEC90C4}"/>
    <dgm:cxn modelId="{4346F401-D9B1-461F-866C-83C5A9F5401F}" type="presOf" srcId="{5FE14F8B-470C-40B6-880F-171DAAF9B8A8}" destId="{C4EB29CA-CA0E-43A5-9ECF-6C2D15B8AF9D}" srcOrd="0" destOrd="0" presId="urn:microsoft.com/office/officeart/2005/8/layout/lProcess1"/>
    <dgm:cxn modelId="{CD793778-6F7D-4CC3-A093-C5BE11BA9369}" type="presOf" srcId="{5BBEB3FB-4D27-4CB6-A2D0-8942CD8A8150}" destId="{971AF497-74F9-4B72-80ED-6C7F5869DF2D}" srcOrd="0" destOrd="0" presId="urn:microsoft.com/office/officeart/2005/8/layout/lProcess1"/>
    <dgm:cxn modelId="{BD093E8C-221F-4401-A82D-EE7E1E8DEE1B}" srcId="{56E38F0C-B361-43AE-9B90-68E4FAFC9D1D}" destId="{1099806D-C5BD-403D-A332-4478E54AF67D}" srcOrd="0" destOrd="0" parTransId="{048BD47A-B231-4552-867C-289B8F2CF574}" sibTransId="{5345FCBE-1DC4-4FF1-9AF7-05F8BB0BF5CD}"/>
    <dgm:cxn modelId="{D6DF674C-D72D-46AF-8AA4-EBD8F1105B2E}" srcId="{56E38F0C-B361-43AE-9B90-68E4FAFC9D1D}" destId="{5FE14F8B-470C-40B6-880F-171DAAF9B8A8}" srcOrd="1" destOrd="0" parTransId="{98AEB01C-C418-44C0-BC9A-93323A0E5FE8}" sibTransId="{C460554A-F213-4B2E-8542-C4B1D5FAC90F}"/>
    <dgm:cxn modelId="{88F88586-FBA5-4B23-AF2D-55FDE10D2BBE}" type="presOf" srcId="{1ABCAE2C-5B78-4346-B695-4B08BF499222}" destId="{CC52C285-CBCC-49D0-8182-655FF43D2889}" srcOrd="0" destOrd="0" presId="urn:microsoft.com/office/officeart/2005/8/layout/lProcess1"/>
    <dgm:cxn modelId="{7B287CA6-543A-4163-94B7-81D4AB5F83FC}" type="presOf" srcId="{F7078875-AB40-4E08-B3EB-72F0505324E3}" destId="{AFCD7F7B-3A04-4211-920C-08B71EDF0CA4}" srcOrd="0" destOrd="0" presId="urn:microsoft.com/office/officeart/2005/8/layout/lProcess1"/>
    <dgm:cxn modelId="{17C492D3-BB73-4B94-A808-22720E86D918}" srcId="{1099806D-C5BD-403D-A332-4478E54AF67D}" destId="{F7078875-AB40-4E08-B3EB-72F0505324E3}" srcOrd="0" destOrd="0" parTransId="{D2A42F02-D802-4CBF-99EF-548E38B59237}" sibTransId="{57BE0B87-FAEF-4F06-AC6B-33809FD53A44}"/>
    <dgm:cxn modelId="{83B6C0C5-FF41-4B43-A03D-01245420DF22}" type="presOf" srcId="{D2A42F02-D802-4CBF-99EF-548E38B59237}" destId="{C059A896-B65F-4466-A625-17C98DB96A54}" srcOrd="0" destOrd="0" presId="urn:microsoft.com/office/officeart/2005/8/layout/lProcess1"/>
    <dgm:cxn modelId="{6B1604E6-08DC-48D4-853A-8237F135DDC9}" type="presOf" srcId="{F542351A-43AA-4C79-89D0-A163E2F803D1}" destId="{8DC023CD-9C3B-4BCB-B3E4-FB1C6634F3FF}" srcOrd="0" destOrd="0" presId="urn:microsoft.com/office/officeart/2005/8/layout/lProcess1"/>
    <dgm:cxn modelId="{2FE6FFC9-6128-4E59-A37C-932BECE57DC5}" type="presOf" srcId="{6F70B124-0FC9-4EB3-B8F1-9A3B2192013C}" destId="{42ADFA55-0F57-4766-BD7F-3012880BD4C2}" srcOrd="0" destOrd="0" presId="urn:microsoft.com/office/officeart/2005/8/layout/lProcess1"/>
    <dgm:cxn modelId="{C86FAAFC-172F-44E9-807F-048CD98E7FC1}" srcId="{5FE14F8B-470C-40B6-880F-171DAAF9B8A8}" destId="{4A1E19CC-9A3F-4E87-8D74-A1BD75F768C3}" srcOrd="0" destOrd="0" parTransId="{5CEAE6EE-7905-426B-96FA-B8E17586FDE9}" sibTransId="{D1C45630-9DD9-4ED8-BEEB-1932C07FF70A}"/>
    <dgm:cxn modelId="{5ED756BE-F97D-4E40-87E3-E091F7113C67}" srcId="{1099806D-C5BD-403D-A332-4478E54AF67D}" destId="{5BBEB3FB-4D27-4CB6-A2D0-8942CD8A8150}" srcOrd="1" destOrd="0" parTransId="{E1A36D6B-33EA-44B9-BB18-AC8D8BF08D45}" sibTransId="{6F70B124-0FC9-4EB3-B8F1-9A3B2192013C}"/>
    <dgm:cxn modelId="{B9817E50-DDB1-460A-9F3D-493772093B0A}" srcId="{5FE14F8B-470C-40B6-880F-171DAAF9B8A8}" destId="{1ABCAE2C-5B78-4346-B695-4B08BF499222}" srcOrd="2" destOrd="0" parTransId="{6F221706-75FC-4A24-99CE-29FC9ACDD4B4}" sibTransId="{8A6FCA7E-5F79-42A5-B5DD-83860AA5A3D0}"/>
    <dgm:cxn modelId="{2DEE2C49-C4F7-42D2-A307-B123E032BF18}" type="presOf" srcId="{D1C45630-9DD9-4ED8-BEEB-1932C07FF70A}" destId="{1758BB3A-8E53-497A-ACFA-33E479A7131A}" srcOrd="0" destOrd="0" presId="urn:microsoft.com/office/officeart/2005/8/layout/lProcess1"/>
    <dgm:cxn modelId="{A40B83D1-3345-449B-88EA-97E06B28DA1C}" type="presOf" srcId="{4A1E19CC-9A3F-4E87-8D74-A1BD75F768C3}" destId="{5B334068-29E7-4751-9F8C-D0AEA78EAFB3}" srcOrd="0" destOrd="0" presId="urn:microsoft.com/office/officeart/2005/8/layout/lProcess1"/>
    <dgm:cxn modelId="{08B1E8F8-E1ED-47B6-9024-0CFC81A4585B}" type="presOf" srcId="{584C9A95-AC14-4B45-A895-9B514594F53D}" destId="{F1EDFE1E-8B97-440D-879E-49025ECF340E}" srcOrd="0" destOrd="0" presId="urn:microsoft.com/office/officeart/2005/8/layout/lProcess1"/>
    <dgm:cxn modelId="{F9D0D4CC-D558-4756-8028-1E15BC3F7B7A}" srcId="{5FE14F8B-470C-40B6-880F-171DAAF9B8A8}" destId="{D6D0CA52-E424-4402-9D9C-961E8C6A951A}" srcOrd="1" destOrd="0" parTransId="{C23F26C0-3A3D-465B-887F-83D8B4BF1A27}" sibTransId="{584C9A95-AC14-4B45-A895-9B514594F53D}"/>
    <dgm:cxn modelId="{50054332-97C8-4884-B3A6-CED07903C57D}" type="presOf" srcId="{5CEAE6EE-7905-426B-96FA-B8E17586FDE9}" destId="{AD38171C-C0BF-45FD-AA85-1A23BC3D4139}" srcOrd="0" destOrd="0" presId="urn:microsoft.com/office/officeart/2005/8/layout/lProcess1"/>
    <dgm:cxn modelId="{968E529E-0740-45AC-A005-B28AA8EE51F3}" type="presOf" srcId="{D6D0CA52-E424-4402-9D9C-961E8C6A951A}" destId="{383AF22F-AF8E-49DF-BAA3-547F79F80324}" srcOrd="0" destOrd="0" presId="urn:microsoft.com/office/officeart/2005/8/layout/lProcess1"/>
    <dgm:cxn modelId="{54517335-6F04-4CAB-8BBB-D295E57C80A5}" type="presOf" srcId="{56E38F0C-B361-43AE-9B90-68E4FAFC9D1D}" destId="{1988B4A2-1DA4-4B9A-AD3F-4D1728C176F1}" srcOrd="0" destOrd="0" presId="urn:microsoft.com/office/officeart/2005/8/layout/lProcess1"/>
    <dgm:cxn modelId="{13F5C967-8CC9-4400-8864-F3A6373FEB47}" type="presOf" srcId="{1099806D-C5BD-403D-A332-4478E54AF67D}" destId="{3FE5A262-9223-4DFC-9369-968F1EA47E11}" srcOrd="0" destOrd="0" presId="urn:microsoft.com/office/officeart/2005/8/layout/lProcess1"/>
    <dgm:cxn modelId="{4A176A20-DE2C-46EC-AB74-FAEA5E003D77}" type="presOf" srcId="{57BE0B87-FAEF-4F06-AC6B-33809FD53A44}" destId="{794F1A2E-3363-416E-9890-51B81B0CD25D}" srcOrd="0" destOrd="0" presId="urn:microsoft.com/office/officeart/2005/8/layout/lProcess1"/>
    <dgm:cxn modelId="{82323E51-5108-4EA1-902F-EAA1DB0A8718}" type="presParOf" srcId="{1988B4A2-1DA4-4B9A-AD3F-4D1728C176F1}" destId="{23DEE526-B250-4CBA-AC2E-EB715B943728}" srcOrd="0" destOrd="0" presId="urn:microsoft.com/office/officeart/2005/8/layout/lProcess1"/>
    <dgm:cxn modelId="{DAE994D1-C292-414F-BBBE-AACC1AA3B2F0}" type="presParOf" srcId="{23DEE526-B250-4CBA-AC2E-EB715B943728}" destId="{3FE5A262-9223-4DFC-9369-968F1EA47E11}" srcOrd="0" destOrd="0" presId="urn:microsoft.com/office/officeart/2005/8/layout/lProcess1"/>
    <dgm:cxn modelId="{39EEB7F7-B1C2-4C28-9CB8-0DC3D20A15C9}" type="presParOf" srcId="{23DEE526-B250-4CBA-AC2E-EB715B943728}" destId="{C059A896-B65F-4466-A625-17C98DB96A54}" srcOrd="1" destOrd="0" presId="urn:microsoft.com/office/officeart/2005/8/layout/lProcess1"/>
    <dgm:cxn modelId="{ACF020F6-3BC2-436B-91A6-20105E279134}" type="presParOf" srcId="{23DEE526-B250-4CBA-AC2E-EB715B943728}" destId="{AFCD7F7B-3A04-4211-920C-08B71EDF0CA4}" srcOrd="2" destOrd="0" presId="urn:microsoft.com/office/officeart/2005/8/layout/lProcess1"/>
    <dgm:cxn modelId="{ABD62D20-3491-4A53-88EF-65F331A170A5}" type="presParOf" srcId="{23DEE526-B250-4CBA-AC2E-EB715B943728}" destId="{794F1A2E-3363-416E-9890-51B81B0CD25D}" srcOrd="3" destOrd="0" presId="urn:microsoft.com/office/officeart/2005/8/layout/lProcess1"/>
    <dgm:cxn modelId="{220B78AF-52A0-4EF4-A8F0-7F63D069FF9B}" type="presParOf" srcId="{23DEE526-B250-4CBA-AC2E-EB715B943728}" destId="{971AF497-74F9-4B72-80ED-6C7F5869DF2D}" srcOrd="4" destOrd="0" presId="urn:microsoft.com/office/officeart/2005/8/layout/lProcess1"/>
    <dgm:cxn modelId="{5AF598B8-0F2F-4F34-BA61-41FDCF291237}" type="presParOf" srcId="{23DEE526-B250-4CBA-AC2E-EB715B943728}" destId="{42ADFA55-0F57-4766-BD7F-3012880BD4C2}" srcOrd="5" destOrd="0" presId="urn:microsoft.com/office/officeart/2005/8/layout/lProcess1"/>
    <dgm:cxn modelId="{7FC6BDFD-B799-4179-9D59-21E4D7178DFA}" type="presParOf" srcId="{23DEE526-B250-4CBA-AC2E-EB715B943728}" destId="{8DC023CD-9C3B-4BCB-B3E4-FB1C6634F3FF}" srcOrd="6" destOrd="0" presId="urn:microsoft.com/office/officeart/2005/8/layout/lProcess1"/>
    <dgm:cxn modelId="{66B156E1-93F3-499F-ACDC-81128205BF90}" type="presParOf" srcId="{1988B4A2-1DA4-4B9A-AD3F-4D1728C176F1}" destId="{BC54F4F5-7746-4A21-A869-E0F466F87127}" srcOrd="1" destOrd="0" presId="urn:microsoft.com/office/officeart/2005/8/layout/lProcess1"/>
    <dgm:cxn modelId="{1B351BD2-A18D-4A49-9F42-01778DF1AAB2}" type="presParOf" srcId="{1988B4A2-1DA4-4B9A-AD3F-4D1728C176F1}" destId="{A41722F9-A3E9-4A55-8261-044DC9C5535A}" srcOrd="2" destOrd="0" presId="urn:microsoft.com/office/officeart/2005/8/layout/lProcess1"/>
    <dgm:cxn modelId="{C961A15D-367F-4F5D-9888-9101C8A6E805}" type="presParOf" srcId="{A41722F9-A3E9-4A55-8261-044DC9C5535A}" destId="{C4EB29CA-CA0E-43A5-9ECF-6C2D15B8AF9D}" srcOrd="0" destOrd="0" presId="urn:microsoft.com/office/officeart/2005/8/layout/lProcess1"/>
    <dgm:cxn modelId="{6D045A46-E005-4762-9920-5827CDC60D8B}" type="presParOf" srcId="{A41722F9-A3E9-4A55-8261-044DC9C5535A}" destId="{AD38171C-C0BF-45FD-AA85-1A23BC3D4139}" srcOrd="1" destOrd="0" presId="urn:microsoft.com/office/officeart/2005/8/layout/lProcess1"/>
    <dgm:cxn modelId="{BB75BDCE-FC0A-44AA-A2C6-41B635A2ECD5}" type="presParOf" srcId="{A41722F9-A3E9-4A55-8261-044DC9C5535A}" destId="{5B334068-29E7-4751-9F8C-D0AEA78EAFB3}" srcOrd="2" destOrd="0" presId="urn:microsoft.com/office/officeart/2005/8/layout/lProcess1"/>
    <dgm:cxn modelId="{7374CC8D-097B-4E28-B370-EB82C0D5C3BE}" type="presParOf" srcId="{A41722F9-A3E9-4A55-8261-044DC9C5535A}" destId="{1758BB3A-8E53-497A-ACFA-33E479A7131A}" srcOrd="3" destOrd="0" presId="urn:microsoft.com/office/officeart/2005/8/layout/lProcess1"/>
    <dgm:cxn modelId="{68C11E4B-A033-4655-BB33-114CAD48752B}" type="presParOf" srcId="{A41722F9-A3E9-4A55-8261-044DC9C5535A}" destId="{383AF22F-AF8E-49DF-BAA3-547F79F80324}" srcOrd="4" destOrd="0" presId="urn:microsoft.com/office/officeart/2005/8/layout/lProcess1"/>
    <dgm:cxn modelId="{07519C7D-0BF4-4B86-8E94-0FCAD58F4A9E}" type="presParOf" srcId="{A41722F9-A3E9-4A55-8261-044DC9C5535A}" destId="{F1EDFE1E-8B97-440D-879E-49025ECF340E}" srcOrd="5" destOrd="0" presId="urn:microsoft.com/office/officeart/2005/8/layout/lProcess1"/>
    <dgm:cxn modelId="{99401A76-5EE5-4BB5-BB81-7982581178E4}" type="presParOf" srcId="{A41722F9-A3E9-4A55-8261-044DC9C5535A}" destId="{CC52C285-CBCC-49D0-8182-655FF43D2889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035A5-A5BC-41AF-A54C-32C8943C2D92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F268D-4AEF-495C-AFD2-2223099F436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 документы 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BED068-1BC5-4543-9C3E-AC0400E40C7F}" type="parTrans" cxnId="{BBD8E910-0257-4D1D-A7DA-406F49C788C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260EF-AD4E-485F-9F10-E84E86482407}" type="sibTrans" cxnId="{BBD8E910-0257-4D1D-A7DA-406F49C788C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FD373-0158-4A25-BCD2-D40936E7EA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положения о подразделениях (при наличии)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69695C-D1A5-4FF6-86EA-45333AE153E4}" type="parTrans" cxnId="{0D771FE1-5EFB-454B-A046-3E22692BE61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E5B0D-924B-436E-B3D2-278C0B932EBB}" type="sibTrans" cxnId="{0D771FE1-5EFB-454B-A046-3E22692BE61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AC0DAD-8B55-4AC2-98F6-4CAD79A084AB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распорядительные документы </a:t>
          </a:r>
          <a:endParaRPr lang="ru-RU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D459D-C250-42D7-A3B6-65EF6901AE56}" type="parTrans" cxnId="{3E1B3A64-BEE4-4D01-97CD-E401BA41712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556D61-D326-4CE0-ADC5-EEE40D25E6EE}" type="sibTrans" cxnId="{3E1B3A64-BEE4-4D01-97CD-E401BA41712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55FB5-1EA8-4069-9BDD-FD7E8106CA9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приказы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C22B5-2C1B-4050-A5AD-C546A02DB64E}" type="parTrans" cxnId="{D24CDB67-6C98-4BA9-BB36-EAF94CDD418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BF80AF-888B-4569-9899-C8374F6DE8B0}" type="sibTrans" cxnId="{D24CDB67-6C98-4BA9-BB36-EAF94CDD418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78242-B188-4977-9125-07C4DE17AA1D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  <a:effectLst/>
            </a:rPr>
            <a:t>информационно-справочные документы </a:t>
          </a:r>
          <a:endParaRPr lang="ru-RU" b="1" i="1" dirty="0">
            <a:solidFill>
              <a:schemeClr val="bg1"/>
            </a:solidFill>
            <a:effectLst/>
          </a:endParaRPr>
        </a:p>
      </dgm:t>
    </dgm:pt>
    <dgm:pt modelId="{0D255B50-91A3-47C5-98F8-B5EC5C21FBC3}" type="parTrans" cxnId="{DA326EF6-5867-4AA9-B780-29C5F1CD79A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EB93D-359A-46E1-A995-EAB5E25E5F11}" type="sibTrans" cxnId="{DA326EF6-5867-4AA9-B780-29C5F1CD79A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C8B60A-1BB5-4719-BCB1-284E2DD9B40D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протоколы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262E4-C0F6-4CAF-A8CA-44F6B2024C5E}" type="parTrans" cxnId="{4AF514DE-FA4B-4C2C-BE0E-03D16A4905E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E0E150-9A2E-413F-802A-EF5318FCA489}" type="sibTrans" cxnId="{4AF514DE-FA4B-4C2C-BE0E-03D16A4905E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DB2B0-6222-4CDC-9656-D463BFF7E43D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штатное расписание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E61DC-4CF1-4EF7-9589-21991F18A102}" type="parTrans" cxnId="{2F3DB9BB-DC86-49DB-B86B-A3958BC7BF9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C2AF53-FB87-4569-9E1A-EA3709C88D6D}" type="sibTrans" cxnId="{2F3DB9BB-DC86-49DB-B86B-A3958BC7BF9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FE84D-DE30-4D24-AFD0-52F899E394AB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внутреннего трудового распорядка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650C5-6A70-4008-99C1-56C7127DFC9E}" type="parTrans" cxnId="{5E46CB73-D4B9-4517-94C1-F6869257186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343B4-734A-4B9E-BF03-C4BCB2CB6788}" type="sibTrans" cxnId="{5E46CB73-D4B9-4517-94C1-F6869257186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12BC50-74EA-4807-B8FA-6AA5B828B30C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распоряжения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A8238-1699-4F87-B999-2385D5FE5098}" type="parTrans" cxnId="{CFCDF25A-FC16-4AC1-8B87-4E0D579CE0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54F95A-CA7F-4DE3-BFF8-8CB722F795DE}" type="sibTrans" cxnId="{CFCDF25A-FC16-4AC1-8B87-4E0D579CE05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AD7C9-9844-437B-B2DD-55C4C8CB3B8D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решения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D5690-4897-4D69-AB24-FAC145830861}" type="parTrans" cxnId="{C5925839-A7FC-4F46-A658-5EFC8CB6E11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158A6A-94F3-4085-A2DB-63907E97C0A6}" type="sibTrans" cxnId="{C5925839-A7FC-4F46-A658-5EFC8CB6E11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9E15E-240C-47BE-8388-8A8A719AE205}">
      <dgm:prSet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планы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51A83F-E0C7-4DB4-A644-998691363402}" type="parTrans" cxnId="{6233A371-F4BC-4685-A26E-D4A3301EE0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7AC66-33EC-48BC-95CA-8B8C9B927178}" type="sibTrans" cxnId="{6233A371-F4BC-4685-A26E-D4A3301EE04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ABB9C-D4CB-4934-8339-56CE9800DE76}">
      <dgm:prSet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отчеты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E2157-371B-480C-B52D-C2E6F4B6654D}" type="parTrans" cxnId="{2ABCD79F-5F6E-4979-9319-5AD94F49FE9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620FF-730B-4102-BCC6-6DA01A0A1D9A}" type="sibTrans" cxnId="{2ABCD79F-5F6E-4979-9319-5AD94F49FE9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1360B-8B09-45A9-8864-9BAADBA14B51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справки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C0CF3-5798-4283-945B-537B2D828EEC}" type="parTrans" cxnId="{E4EA04FE-641D-4D47-B2D2-AA9042EE304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4CE333-25D5-454D-A415-46F07E3817CF}" type="sibTrans" cxnId="{E4EA04FE-641D-4D47-B2D2-AA9042EE304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F56742-C5E4-400A-9F7D-63397EC6EA66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87B13-030B-403D-8A39-F67ECD1F4B40}" type="parTrans" cxnId="{5A579B1B-7C9C-476B-A9F5-2C17D8805BB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FC0AA6-C9E5-4257-8829-DEE832A258A7}" type="sibTrans" cxnId="{5A579B1B-7C9C-476B-A9F5-2C17D8805BB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E487B-3E10-44D5-9FB3-1A9988FBA84F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докладные и объяснительные записки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1C11A-674F-4C80-97BE-DF28780A646E}" type="parTrans" cxnId="{DB7C53B7-77F9-4BED-A5F6-BB60E54D10D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6E406-72D7-47CD-8C1F-77F7DB73FC1C}" type="sibTrans" cxnId="{DB7C53B7-77F9-4BED-A5F6-BB60E54D10D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705BF0-EB08-4359-B308-13D23F8D19F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инструкции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3BC0DE-1DA0-44D6-A5BB-782066FF563F}" type="parTrans" cxnId="{D9DDD98A-EB68-4069-B051-573EC75ED1F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8D3ABBC-6E1B-44F1-9C2E-4802CCB3AE7E}" type="sibTrans" cxnId="{D9DDD98A-EB68-4069-B051-573EC75ED1F7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CC6A4C4-FF87-4CCE-B406-9C8A68585708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устав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97006D-3EA2-4EB2-BB7F-BE2233E82E24}" type="parTrans" cxnId="{247A1FC9-1A13-477D-B140-AD72C89E893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5D3DC39-F5FD-4E14-B59C-980B2E976352}" type="sibTrans" cxnId="{247A1FC9-1A13-477D-B140-AD72C89E893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1BD5641-E1CA-4540-A308-87886017E69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договор с учредителем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2C0A0-29F5-468B-B1C5-F438E2367918}" type="parTrans" cxnId="{BEC5C944-CC04-4A1A-9FF9-2D2F808CBC5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3468BB8-0A61-40B5-B829-4C94C1DDC4AA}" type="sibTrans" cxnId="{BEC5C944-CC04-4A1A-9FF9-2D2F808CBC5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11295D8-B3FE-4AA1-A502-8C7E0CCDE69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коллективный договор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EFB32-59A7-4B65-BAC0-FC3CC9A1E050}" type="parTrans" cxnId="{89E25A8E-71DF-4F69-8F13-C4775BFA42B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EAD6B66-30C2-4C8D-AA9A-783CAFF376B3}" type="sibTrans" cxnId="{89E25A8E-71DF-4F69-8F13-C4775BFA42B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407A81C-5B00-4075-94FA-73D8E1F0B9D9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постановления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1BC82-1769-4B7C-B8F4-C8A55F911A18}" type="parTrans" cxnId="{A493A765-B879-45A6-9F80-5AB327E1FCF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EE74450-4CA7-40E4-9B5C-B3E8E3DE6998}" type="sibTrans" cxnId="{A493A765-B879-45A6-9F80-5AB327E1FCF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5F0AB81-203B-4C83-A031-FBC326B83F68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письма и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т.д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D70504-AAB3-4CE8-920E-B4E7EBEBB6F7}" type="parTrans" cxnId="{9B8A84FE-4C99-4F9E-9A14-3E2F907A98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2D0AF75-167C-4348-A283-2A2D4E65FC99}" type="sibTrans" cxnId="{9B8A84FE-4C99-4F9E-9A14-3E2F907A98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61AFDCA-1071-426A-86DB-FBFD9B9B1EFB}" type="pres">
      <dgm:prSet presAssocID="{6D4035A5-A5BC-41AF-A54C-32C8943C2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9242C-4BCF-4FCB-A020-571D4CA94616}" type="pres">
      <dgm:prSet presAssocID="{61BF268D-4AEF-495C-AFD2-2223099F4367}" presName="composite" presStyleCnt="0"/>
      <dgm:spPr/>
    </dgm:pt>
    <dgm:pt modelId="{C68F8CDB-A56B-4AE0-A512-502488C269E3}" type="pres">
      <dgm:prSet presAssocID="{61BF268D-4AEF-495C-AFD2-2223099F43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3A61-0B16-41EA-A709-980F21E54252}" type="pres">
      <dgm:prSet presAssocID="{61BF268D-4AEF-495C-AFD2-2223099F43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84857-9A19-4572-8579-944E331CF8D3}" type="pres">
      <dgm:prSet presAssocID="{DF5260EF-AD4E-485F-9F10-E84E86482407}" presName="space" presStyleCnt="0"/>
      <dgm:spPr/>
    </dgm:pt>
    <dgm:pt modelId="{DD5FAD34-B357-4036-9FE1-25AAE365CC61}" type="pres">
      <dgm:prSet presAssocID="{C8AC0DAD-8B55-4AC2-98F6-4CAD79A084AB}" presName="composite" presStyleCnt="0"/>
      <dgm:spPr/>
    </dgm:pt>
    <dgm:pt modelId="{24A30919-07AB-421D-9D5F-998DA75E6ADB}" type="pres">
      <dgm:prSet presAssocID="{C8AC0DAD-8B55-4AC2-98F6-4CAD79A084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83113-38D4-4815-8F64-A4D8A55921AF}" type="pres">
      <dgm:prSet presAssocID="{C8AC0DAD-8B55-4AC2-98F6-4CAD79A084A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0681-D5E7-46AF-AE26-630A5A095E7E}" type="pres">
      <dgm:prSet presAssocID="{58556D61-D326-4CE0-ADC5-EEE40D25E6EE}" presName="space" presStyleCnt="0"/>
      <dgm:spPr/>
    </dgm:pt>
    <dgm:pt modelId="{DD036EA6-B595-47B7-8D3D-206A1314A0E8}" type="pres">
      <dgm:prSet presAssocID="{36878242-B188-4977-9125-07C4DE17AA1D}" presName="composite" presStyleCnt="0"/>
      <dgm:spPr/>
    </dgm:pt>
    <dgm:pt modelId="{CDE4CA05-736C-4661-A4E4-1C62FCFF2B4B}" type="pres">
      <dgm:prSet presAssocID="{36878242-B188-4977-9125-07C4DE17AA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7BD19-A48D-40CA-93C5-3B3E30B0188E}" type="pres">
      <dgm:prSet presAssocID="{36878242-B188-4977-9125-07C4DE17AA1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514DE-FA4B-4C2C-BE0E-03D16A4905E0}" srcId="{36878242-B188-4977-9125-07C4DE17AA1D}" destId="{46C8B60A-1BB5-4719-BCB1-284E2DD9B40D}" srcOrd="0" destOrd="0" parTransId="{97C262E4-C0F6-4CAF-A8CA-44F6B2024C5E}" sibTransId="{4DE0E150-9A2E-413F-802A-EF5318FCA489}"/>
    <dgm:cxn modelId="{E4EA04FE-641D-4D47-B2D2-AA9042EE3047}" srcId="{36878242-B188-4977-9125-07C4DE17AA1D}" destId="{0121360B-8B09-45A9-8864-9BAADBA14B51}" srcOrd="3" destOrd="0" parTransId="{5C0C0CF3-5798-4283-945B-537B2D828EEC}" sibTransId="{374CE333-25D5-454D-A415-46F07E3817CF}"/>
    <dgm:cxn modelId="{AD9D0F08-88E6-4F16-817E-31E97C4CA591}" type="presOf" srcId="{7C3DB2B0-6222-4CDC-9656-D463BFF7E43D}" destId="{48773A61-0B16-41EA-A709-980F21E54252}" srcOrd="0" destOrd="5" presId="urn:microsoft.com/office/officeart/2005/8/layout/hList1"/>
    <dgm:cxn modelId="{247A1FC9-1A13-477D-B140-AD72C89E8934}" srcId="{61BF268D-4AEF-495C-AFD2-2223099F4367}" destId="{FCC6A4C4-FF87-4CCE-B406-9C8A68585708}" srcOrd="0" destOrd="0" parTransId="{B497006D-3EA2-4EB2-BB7F-BE2233E82E24}" sibTransId="{F5D3DC39-F5FD-4E14-B59C-980B2E976352}"/>
    <dgm:cxn modelId="{F8BC7770-00A4-4C39-8AC7-65371829F036}" type="presOf" srcId="{C8AC0DAD-8B55-4AC2-98F6-4CAD79A084AB}" destId="{24A30919-07AB-421D-9D5F-998DA75E6ADB}" srcOrd="0" destOrd="0" presId="urn:microsoft.com/office/officeart/2005/8/layout/hList1"/>
    <dgm:cxn modelId="{C5925839-A7FC-4F46-A658-5EFC8CB6E118}" srcId="{C8AC0DAD-8B55-4AC2-98F6-4CAD79A084AB}" destId="{743AD7C9-9844-437B-B2DD-55C4C8CB3B8D}" srcOrd="3" destOrd="0" parTransId="{B73D5690-4897-4D69-AB24-FAC145830861}" sibTransId="{F2158A6A-94F3-4085-A2DB-63907E97C0A6}"/>
    <dgm:cxn modelId="{BEC5C944-CC04-4A1A-9FF9-2D2F808CBC53}" srcId="{61BF268D-4AEF-495C-AFD2-2223099F4367}" destId="{D1BD5641-E1CA-4540-A308-87886017E691}" srcOrd="1" destOrd="0" parTransId="{C282C0A0-29F5-468B-B1C5-F438E2367918}" sibTransId="{73468BB8-0A61-40B5-B829-4C94C1DDC4AA}"/>
    <dgm:cxn modelId="{BBD8E910-0257-4D1D-A7DA-406F49C788CB}" srcId="{6D4035A5-A5BC-41AF-A54C-32C8943C2D92}" destId="{61BF268D-4AEF-495C-AFD2-2223099F4367}" srcOrd="0" destOrd="0" parTransId="{44BED068-1BC5-4543-9C3E-AC0400E40C7F}" sibTransId="{DF5260EF-AD4E-485F-9F10-E84E86482407}"/>
    <dgm:cxn modelId="{75E2BE92-06B9-4E82-8C6C-1244AB7B26C4}" type="presOf" srcId="{7E5FE84D-DE30-4D24-AFD0-52F899E394AB}" destId="{48773A61-0B16-41EA-A709-980F21E54252}" srcOrd="0" destOrd="6" presId="urn:microsoft.com/office/officeart/2005/8/layout/hList1"/>
    <dgm:cxn modelId="{F9463847-A683-4477-A0CF-D4851C100B10}" type="presOf" srcId="{6AEFD373-0158-4A25-BCD2-D40936E7EAFA}" destId="{48773A61-0B16-41EA-A709-980F21E54252}" srcOrd="0" destOrd="2" presId="urn:microsoft.com/office/officeart/2005/8/layout/hList1"/>
    <dgm:cxn modelId="{DA326EF6-5867-4AA9-B780-29C5F1CD79A0}" srcId="{6D4035A5-A5BC-41AF-A54C-32C8943C2D92}" destId="{36878242-B188-4977-9125-07C4DE17AA1D}" srcOrd="2" destOrd="0" parTransId="{0D255B50-91A3-47C5-98F8-B5EC5C21FBC3}" sibTransId="{CA7EB93D-359A-46E1-A995-EAB5E25E5F11}"/>
    <dgm:cxn modelId="{AFC946F4-8528-4B59-95D9-B3CF6A67489E}" type="presOf" srcId="{36878242-B188-4977-9125-07C4DE17AA1D}" destId="{CDE4CA05-736C-4661-A4E4-1C62FCFF2B4B}" srcOrd="0" destOrd="0" presId="urn:microsoft.com/office/officeart/2005/8/layout/hList1"/>
    <dgm:cxn modelId="{5E46CB73-D4B9-4517-94C1-F6869257186E}" srcId="{61BF268D-4AEF-495C-AFD2-2223099F4367}" destId="{7E5FE84D-DE30-4D24-AFD0-52F899E394AB}" srcOrd="6" destOrd="0" parTransId="{B21650C5-6A70-4008-99C1-56C7127DFC9E}" sibTransId="{E87343B4-734A-4B9E-BF03-C4BCB2CB6788}"/>
    <dgm:cxn modelId="{EE62A083-F180-477F-98EA-E452048BF878}" type="presOf" srcId="{743AD7C9-9844-437B-B2DD-55C4C8CB3B8D}" destId="{97D83113-38D4-4815-8F64-A4D8A55921AF}" srcOrd="0" destOrd="3" presId="urn:microsoft.com/office/officeart/2005/8/layout/hList1"/>
    <dgm:cxn modelId="{3E1B3A64-BEE4-4D01-97CD-E401BA417122}" srcId="{6D4035A5-A5BC-41AF-A54C-32C8943C2D92}" destId="{C8AC0DAD-8B55-4AC2-98F6-4CAD79A084AB}" srcOrd="1" destOrd="0" parTransId="{C79D459D-C250-42D7-A3B6-65EF6901AE56}" sibTransId="{58556D61-D326-4CE0-ADC5-EEE40D25E6EE}"/>
    <dgm:cxn modelId="{D4DDF7E4-B576-4F91-8489-68FB8988DCEB}" type="presOf" srcId="{82705BF0-EB08-4359-B308-13D23F8D19FD}" destId="{48773A61-0B16-41EA-A709-980F21E54252}" srcOrd="0" destOrd="4" presId="urn:microsoft.com/office/officeart/2005/8/layout/hList1"/>
    <dgm:cxn modelId="{68D3379A-2059-4657-B719-DBFE37D52D39}" type="presOf" srcId="{D1BD5641-E1CA-4540-A308-87886017E691}" destId="{48773A61-0B16-41EA-A709-980F21E54252}" srcOrd="0" destOrd="1" presId="urn:microsoft.com/office/officeart/2005/8/layout/hList1"/>
    <dgm:cxn modelId="{5AC6F930-546E-4C54-A519-BE1AEEBF166A}" type="presOf" srcId="{198ABB9C-D4CB-4934-8339-56CE9800DE76}" destId="{95C7BD19-A48D-40CA-93C5-3B3E30B0188E}" srcOrd="0" destOrd="2" presId="urn:microsoft.com/office/officeart/2005/8/layout/hList1"/>
    <dgm:cxn modelId="{5A579B1B-7C9C-476B-A9F5-2C17D8805BBD}" srcId="{36878242-B188-4977-9125-07C4DE17AA1D}" destId="{8BF56742-C5E4-400A-9F7D-63397EC6EA66}" srcOrd="4" destOrd="0" parTransId="{20587B13-030B-403D-8A39-F67ECD1F4B40}" sibTransId="{CAFC0AA6-C9E5-4257-8829-DEE832A258A7}"/>
    <dgm:cxn modelId="{CA204441-EAC1-47DE-8A70-9A719223176C}" type="presOf" srcId="{A11295D8-B3FE-4AA1-A502-8C7E0CCDE69F}" destId="{48773A61-0B16-41EA-A709-980F21E54252}" srcOrd="0" destOrd="3" presId="urn:microsoft.com/office/officeart/2005/8/layout/hList1"/>
    <dgm:cxn modelId="{CCEAC8C8-7246-4CA6-BE7F-545D561733A8}" type="presOf" srcId="{4969E15E-240C-47BE-8388-8A8A719AE205}" destId="{95C7BD19-A48D-40CA-93C5-3B3E30B0188E}" srcOrd="0" destOrd="1" presId="urn:microsoft.com/office/officeart/2005/8/layout/hList1"/>
    <dgm:cxn modelId="{6233A371-F4BC-4685-A26E-D4A3301EE04A}" srcId="{36878242-B188-4977-9125-07C4DE17AA1D}" destId="{4969E15E-240C-47BE-8388-8A8A719AE205}" srcOrd="1" destOrd="0" parTransId="{F451A83F-E0C7-4DB4-A644-998691363402}" sibTransId="{0397AC66-33EC-48BC-95CA-8B8C9B927178}"/>
    <dgm:cxn modelId="{41E1B869-ABE8-46BF-B6ED-7C082DB262B5}" type="presOf" srcId="{61BF268D-4AEF-495C-AFD2-2223099F4367}" destId="{C68F8CDB-A56B-4AE0-A512-502488C269E3}" srcOrd="0" destOrd="0" presId="urn:microsoft.com/office/officeart/2005/8/layout/hList1"/>
    <dgm:cxn modelId="{9087E0FE-09D2-42E6-A386-13BCB9DB4B58}" type="presOf" srcId="{0C955FB5-1EA8-4069-9BDD-FD7E8106CA95}" destId="{97D83113-38D4-4815-8F64-A4D8A55921AF}" srcOrd="0" destOrd="0" presId="urn:microsoft.com/office/officeart/2005/8/layout/hList1"/>
    <dgm:cxn modelId="{CFCDF25A-FC16-4AC1-8B87-4E0D579CE05F}" srcId="{C8AC0DAD-8B55-4AC2-98F6-4CAD79A084AB}" destId="{8E12BC50-74EA-4807-B8FA-6AA5B828B30C}" srcOrd="1" destOrd="0" parTransId="{675A8238-1699-4F87-B999-2385D5FE5098}" sibTransId="{4554F95A-CA7F-4DE3-BFF8-8CB722F795DE}"/>
    <dgm:cxn modelId="{0D771FE1-5EFB-454B-A046-3E22692BE615}" srcId="{61BF268D-4AEF-495C-AFD2-2223099F4367}" destId="{6AEFD373-0158-4A25-BCD2-D40936E7EAFA}" srcOrd="2" destOrd="0" parTransId="{5169695C-D1A5-4FF6-86EA-45333AE153E4}" sibTransId="{182E5B0D-924B-436E-B3D2-278C0B932EBB}"/>
    <dgm:cxn modelId="{2F3DB9BB-DC86-49DB-B86B-A3958BC7BF98}" srcId="{61BF268D-4AEF-495C-AFD2-2223099F4367}" destId="{7C3DB2B0-6222-4CDC-9656-D463BFF7E43D}" srcOrd="5" destOrd="0" parTransId="{8B3E61DC-4CF1-4EF7-9589-21991F18A102}" sibTransId="{AEC2AF53-FB87-4569-9E1A-EA3709C88D6D}"/>
    <dgm:cxn modelId="{2ABCD79F-5F6E-4979-9319-5AD94F49FE93}" srcId="{36878242-B188-4977-9125-07C4DE17AA1D}" destId="{198ABB9C-D4CB-4934-8339-56CE9800DE76}" srcOrd="2" destOrd="0" parTransId="{E69E2157-371B-480C-B52D-C2E6F4B6654D}" sibTransId="{CE0620FF-730B-4102-BCC6-6DA01A0A1D9A}"/>
    <dgm:cxn modelId="{FFDA4755-7515-48A2-8928-0049A2FD75F5}" type="presOf" srcId="{8BF56742-C5E4-400A-9F7D-63397EC6EA66}" destId="{95C7BD19-A48D-40CA-93C5-3B3E30B0188E}" srcOrd="0" destOrd="4" presId="urn:microsoft.com/office/officeart/2005/8/layout/hList1"/>
    <dgm:cxn modelId="{8DB39CB2-F6DD-4803-891A-5834340282D8}" type="presOf" srcId="{0121360B-8B09-45A9-8864-9BAADBA14B51}" destId="{95C7BD19-A48D-40CA-93C5-3B3E30B0188E}" srcOrd="0" destOrd="3" presId="urn:microsoft.com/office/officeart/2005/8/layout/hList1"/>
    <dgm:cxn modelId="{A493A765-B879-45A6-9F80-5AB327E1FCFC}" srcId="{C8AC0DAD-8B55-4AC2-98F6-4CAD79A084AB}" destId="{D407A81C-5B00-4075-94FA-73D8E1F0B9D9}" srcOrd="2" destOrd="0" parTransId="{2D71BC82-1769-4B7C-B8F4-C8A55F911A18}" sibTransId="{FEE74450-4CA7-40E4-9B5C-B3E8E3DE6998}"/>
    <dgm:cxn modelId="{51A11E2D-4B74-4C5E-A858-13416405B32F}" type="presOf" srcId="{6D4035A5-A5BC-41AF-A54C-32C8943C2D92}" destId="{B61AFDCA-1071-426A-86DB-FBFD9B9B1EFB}" srcOrd="0" destOrd="0" presId="urn:microsoft.com/office/officeart/2005/8/layout/hList1"/>
    <dgm:cxn modelId="{E46EF5F9-120C-4197-ABFA-B4ACD4B254A6}" type="presOf" srcId="{D407A81C-5B00-4075-94FA-73D8E1F0B9D9}" destId="{97D83113-38D4-4815-8F64-A4D8A55921AF}" srcOrd="0" destOrd="2" presId="urn:microsoft.com/office/officeart/2005/8/layout/hList1"/>
    <dgm:cxn modelId="{D24CDB67-6C98-4BA9-BB36-EAF94CDD418A}" srcId="{C8AC0DAD-8B55-4AC2-98F6-4CAD79A084AB}" destId="{0C955FB5-1EA8-4069-9BDD-FD7E8106CA95}" srcOrd="0" destOrd="0" parTransId="{089C22B5-2C1B-4050-A5AD-C546A02DB64E}" sibTransId="{E7BF80AF-888B-4569-9899-C8374F6DE8B0}"/>
    <dgm:cxn modelId="{FA71711E-D279-49DD-A584-9FB5B6029ED8}" type="presOf" srcId="{46C8B60A-1BB5-4719-BCB1-284E2DD9B40D}" destId="{95C7BD19-A48D-40CA-93C5-3B3E30B0188E}" srcOrd="0" destOrd="0" presId="urn:microsoft.com/office/officeart/2005/8/layout/hList1"/>
    <dgm:cxn modelId="{097BA871-7B73-4645-9E0D-DBE0A05B6669}" type="presOf" srcId="{E28E487B-3E10-44D5-9FB3-1A9988FBA84F}" destId="{95C7BD19-A48D-40CA-93C5-3B3E30B0188E}" srcOrd="0" destOrd="5" presId="urn:microsoft.com/office/officeart/2005/8/layout/hList1"/>
    <dgm:cxn modelId="{39EFDC8D-113E-408C-B8EE-2E3460FF1841}" type="presOf" srcId="{FCC6A4C4-FF87-4CCE-B406-9C8A68585708}" destId="{48773A61-0B16-41EA-A709-980F21E54252}" srcOrd="0" destOrd="0" presId="urn:microsoft.com/office/officeart/2005/8/layout/hList1"/>
    <dgm:cxn modelId="{E2CECBBD-FFB9-4A2F-8BCC-C07606E943BA}" type="presOf" srcId="{8E12BC50-74EA-4807-B8FA-6AA5B828B30C}" destId="{97D83113-38D4-4815-8F64-A4D8A55921AF}" srcOrd="0" destOrd="1" presId="urn:microsoft.com/office/officeart/2005/8/layout/hList1"/>
    <dgm:cxn modelId="{BEC325DD-B84E-4BA5-BCC0-75A9648B0AD4}" type="presOf" srcId="{E5F0AB81-203B-4C83-A031-FBC326B83F68}" destId="{95C7BD19-A48D-40CA-93C5-3B3E30B0188E}" srcOrd="0" destOrd="6" presId="urn:microsoft.com/office/officeart/2005/8/layout/hList1"/>
    <dgm:cxn modelId="{D9DDD98A-EB68-4069-B051-573EC75ED1F7}" srcId="{61BF268D-4AEF-495C-AFD2-2223099F4367}" destId="{82705BF0-EB08-4359-B308-13D23F8D19FD}" srcOrd="4" destOrd="0" parTransId="{E63BC0DE-1DA0-44D6-A5BB-782066FF563F}" sibTransId="{38D3ABBC-6E1B-44F1-9C2E-4802CCB3AE7E}"/>
    <dgm:cxn modelId="{89E25A8E-71DF-4F69-8F13-C4775BFA42B4}" srcId="{61BF268D-4AEF-495C-AFD2-2223099F4367}" destId="{A11295D8-B3FE-4AA1-A502-8C7E0CCDE69F}" srcOrd="3" destOrd="0" parTransId="{EDFEFB32-59A7-4B65-BAC0-FC3CC9A1E050}" sibTransId="{3EAD6B66-30C2-4C8D-AA9A-783CAFF376B3}"/>
    <dgm:cxn modelId="{9B8A84FE-4C99-4F9E-9A14-3E2F907A9884}" srcId="{36878242-B188-4977-9125-07C4DE17AA1D}" destId="{E5F0AB81-203B-4C83-A031-FBC326B83F68}" srcOrd="6" destOrd="0" parTransId="{D5D70504-AAB3-4CE8-920E-B4E7EBEBB6F7}" sibTransId="{02D0AF75-167C-4348-A283-2A2D4E65FC99}"/>
    <dgm:cxn modelId="{DB7C53B7-77F9-4BED-A5F6-BB60E54D10D0}" srcId="{36878242-B188-4977-9125-07C4DE17AA1D}" destId="{E28E487B-3E10-44D5-9FB3-1A9988FBA84F}" srcOrd="5" destOrd="0" parTransId="{C3F1C11A-674F-4C80-97BE-DF28780A646E}" sibTransId="{7F76E406-72D7-47CD-8C1F-77F7DB73FC1C}"/>
    <dgm:cxn modelId="{C69CB8B6-0DCB-42D4-A4EF-247181CA4EE4}" type="presParOf" srcId="{B61AFDCA-1071-426A-86DB-FBFD9B9B1EFB}" destId="{D909242C-4BCF-4FCB-A020-571D4CA94616}" srcOrd="0" destOrd="0" presId="urn:microsoft.com/office/officeart/2005/8/layout/hList1"/>
    <dgm:cxn modelId="{5DE2B262-DE13-4A13-8221-7CB68073D830}" type="presParOf" srcId="{D909242C-4BCF-4FCB-A020-571D4CA94616}" destId="{C68F8CDB-A56B-4AE0-A512-502488C269E3}" srcOrd="0" destOrd="0" presId="urn:microsoft.com/office/officeart/2005/8/layout/hList1"/>
    <dgm:cxn modelId="{F44329ED-13D7-4B41-9811-F20993F597A7}" type="presParOf" srcId="{D909242C-4BCF-4FCB-A020-571D4CA94616}" destId="{48773A61-0B16-41EA-A709-980F21E54252}" srcOrd="1" destOrd="0" presId="urn:microsoft.com/office/officeart/2005/8/layout/hList1"/>
    <dgm:cxn modelId="{4505AC93-7321-452A-80B7-82224A7C4E19}" type="presParOf" srcId="{B61AFDCA-1071-426A-86DB-FBFD9B9B1EFB}" destId="{9FB84857-9A19-4572-8579-944E331CF8D3}" srcOrd="1" destOrd="0" presId="urn:microsoft.com/office/officeart/2005/8/layout/hList1"/>
    <dgm:cxn modelId="{AC852A38-E935-4824-8D5C-29282F84736C}" type="presParOf" srcId="{B61AFDCA-1071-426A-86DB-FBFD9B9B1EFB}" destId="{DD5FAD34-B357-4036-9FE1-25AAE365CC61}" srcOrd="2" destOrd="0" presId="urn:microsoft.com/office/officeart/2005/8/layout/hList1"/>
    <dgm:cxn modelId="{EE8B3384-2B03-4FB8-8640-6C1E9C2C88A2}" type="presParOf" srcId="{DD5FAD34-B357-4036-9FE1-25AAE365CC61}" destId="{24A30919-07AB-421D-9D5F-998DA75E6ADB}" srcOrd="0" destOrd="0" presId="urn:microsoft.com/office/officeart/2005/8/layout/hList1"/>
    <dgm:cxn modelId="{80DA7C81-94D8-4A72-A9DC-0CDD733242CD}" type="presParOf" srcId="{DD5FAD34-B357-4036-9FE1-25AAE365CC61}" destId="{97D83113-38D4-4815-8F64-A4D8A55921AF}" srcOrd="1" destOrd="0" presId="urn:microsoft.com/office/officeart/2005/8/layout/hList1"/>
    <dgm:cxn modelId="{695E00C3-28D0-47ED-A598-434AF7DD3933}" type="presParOf" srcId="{B61AFDCA-1071-426A-86DB-FBFD9B9B1EFB}" destId="{91BF0681-D5E7-46AF-AE26-630A5A095E7E}" srcOrd="3" destOrd="0" presId="urn:microsoft.com/office/officeart/2005/8/layout/hList1"/>
    <dgm:cxn modelId="{DD994D4F-A98B-4322-96DD-AE7FACCF2FB3}" type="presParOf" srcId="{B61AFDCA-1071-426A-86DB-FBFD9B9B1EFB}" destId="{DD036EA6-B595-47B7-8D3D-206A1314A0E8}" srcOrd="4" destOrd="0" presId="urn:microsoft.com/office/officeart/2005/8/layout/hList1"/>
    <dgm:cxn modelId="{2F68F547-716D-4506-B41A-5B682B1D5740}" type="presParOf" srcId="{DD036EA6-B595-47B7-8D3D-206A1314A0E8}" destId="{CDE4CA05-736C-4661-A4E4-1C62FCFF2B4B}" srcOrd="0" destOrd="0" presId="urn:microsoft.com/office/officeart/2005/8/layout/hList1"/>
    <dgm:cxn modelId="{CE432323-32AA-4AE3-9BF9-D1D7976BE33D}" type="presParOf" srcId="{DD036EA6-B595-47B7-8D3D-206A1314A0E8}" destId="{95C7BD19-A48D-40CA-93C5-3B3E30B018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CD7F2-94EB-4BA8-91AE-B22C6D45908B}" type="doc">
      <dgm:prSet loTypeId="urn:microsoft.com/office/officeart/2005/8/layout/list1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01095A0-7598-4625-BF82-8F655FE632D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входящие (поступающие) документы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5AE1E-E465-4B5F-A620-EDA33C17D76B}" type="parTrans" cxnId="{63724627-71D4-4632-98A4-E3C0F03E6BA7}">
      <dgm:prSet/>
      <dgm:spPr/>
      <dgm:t>
        <a:bodyPr/>
        <a:lstStyle/>
        <a:p>
          <a:endParaRPr lang="ru-RU"/>
        </a:p>
      </dgm:t>
    </dgm:pt>
    <dgm:pt modelId="{E50115B6-4889-4347-8416-51AA33E2B51B}" type="sibTrans" cxnId="{63724627-71D4-4632-98A4-E3C0F03E6BA7}">
      <dgm:prSet/>
      <dgm:spPr/>
      <dgm:t>
        <a:bodyPr/>
        <a:lstStyle/>
        <a:p>
          <a:endParaRPr lang="ru-RU"/>
        </a:p>
      </dgm:t>
    </dgm:pt>
    <dgm:pt modelId="{F4F7CB42-B2E5-416E-A960-D064CAC348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исходящие (отправляемые) документы;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D0FF1-8885-4A89-ADD4-F8674AE06895}" type="parTrans" cxnId="{D027823D-8D1C-4D2D-9FBA-10C0BAD1991D}">
      <dgm:prSet/>
      <dgm:spPr/>
      <dgm:t>
        <a:bodyPr/>
        <a:lstStyle/>
        <a:p>
          <a:endParaRPr lang="ru-RU"/>
        </a:p>
      </dgm:t>
    </dgm:pt>
    <dgm:pt modelId="{47C41B8D-A839-41D1-8A66-7B656B480C3C}" type="sibTrans" cxnId="{D027823D-8D1C-4D2D-9FBA-10C0BAD1991D}">
      <dgm:prSet/>
      <dgm:spPr/>
      <dgm:t>
        <a:bodyPr/>
        <a:lstStyle/>
        <a:p>
          <a:endParaRPr lang="ru-RU"/>
        </a:p>
      </dgm:t>
    </dgm:pt>
    <dgm:pt modelId="{038C8E64-A5C1-4686-87D5-56FC65287ABF}">
      <dgm:prSet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документы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3196BF-E37B-4A02-9A0B-BB512161D17E}" type="parTrans" cxnId="{530F2CFB-5E4D-4FE5-AA3B-D7A153BB7A40}">
      <dgm:prSet/>
      <dgm:spPr/>
      <dgm:t>
        <a:bodyPr/>
        <a:lstStyle/>
        <a:p>
          <a:endParaRPr lang="ru-RU"/>
        </a:p>
      </dgm:t>
    </dgm:pt>
    <dgm:pt modelId="{8F184217-D703-4301-AF21-5F0590F26794}" type="sibTrans" cxnId="{530F2CFB-5E4D-4FE5-AA3B-D7A153BB7A40}">
      <dgm:prSet/>
      <dgm:spPr/>
      <dgm:t>
        <a:bodyPr/>
        <a:lstStyle/>
        <a:p>
          <a:endParaRPr lang="ru-RU"/>
        </a:p>
      </dgm:t>
    </dgm:pt>
    <dgm:pt modelId="{FC6F23EE-D453-4B2E-A772-7B824AC18D06}" type="pres">
      <dgm:prSet presAssocID="{C7FCD7F2-94EB-4BA8-91AE-B22C6D4590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182B7-043A-444A-AE63-677734A8246C}" type="pres">
      <dgm:prSet presAssocID="{501095A0-7598-4625-BF82-8F655FE632D3}" presName="parentLin" presStyleCnt="0"/>
      <dgm:spPr/>
      <dgm:t>
        <a:bodyPr/>
        <a:lstStyle/>
        <a:p>
          <a:endParaRPr lang="ru-RU"/>
        </a:p>
      </dgm:t>
    </dgm:pt>
    <dgm:pt modelId="{4D06A013-EF4F-48D6-9717-C7523715216F}" type="pres">
      <dgm:prSet presAssocID="{501095A0-7598-4625-BF82-8F655FE632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A01E40-C410-4C81-8481-F242330345CD}" type="pres">
      <dgm:prSet presAssocID="{501095A0-7598-4625-BF82-8F655FE632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2169-FD91-462C-AD87-0898A4F8F0ED}" type="pres">
      <dgm:prSet presAssocID="{501095A0-7598-4625-BF82-8F655FE632D3}" presName="negativeSpace" presStyleCnt="0"/>
      <dgm:spPr/>
      <dgm:t>
        <a:bodyPr/>
        <a:lstStyle/>
        <a:p>
          <a:endParaRPr lang="ru-RU"/>
        </a:p>
      </dgm:t>
    </dgm:pt>
    <dgm:pt modelId="{1374E721-9105-4C18-9917-851AD1ACC50C}" type="pres">
      <dgm:prSet presAssocID="{501095A0-7598-4625-BF82-8F655FE632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B9F92-3B35-44A0-8F1F-5950CF9139C8}" type="pres">
      <dgm:prSet presAssocID="{E50115B6-4889-4347-8416-51AA33E2B51B}" presName="spaceBetweenRectangles" presStyleCnt="0"/>
      <dgm:spPr/>
      <dgm:t>
        <a:bodyPr/>
        <a:lstStyle/>
        <a:p>
          <a:endParaRPr lang="ru-RU"/>
        </a:p>
      </dgm:t>
    </dgm:pt>
    <dgm:pt modelId="{B4BECC1E-3537-45F2-B45C-314440A2702C}" type="pres">
      <dgm:prSet presAssocID="{F4F7CB42-B2E5-416E-A960-D064CAC348B1}" presName="parentLin" presStyleCnt="0"/>
      <dgm:spPr/>
      <dgm:t>
        <a:bodyPr/>
        <a:lstStyle/>
        <a:p>
          <a:endParaRPr lang="ru-RU"/>
        </a:p>
      </dgm:t>
    </dgm:pt>
    <dgm:pt modelId="{44F6CD13-ED9A-44DF-B300-BFF57D361293}" type="pres">
      <dgm:prSet presAssocID="{F4F7CB42-B2E5-416E-A960-D064CAC348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672506-1F8C-4C5F-AF8E-354944F3083E}" type="pres">
      <dgm:prSet presAssocID="{F4F7CB42-B2E5-416E-A960-D064CAC348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FA09F-256B-4566-8620-39F68FA20DF5}" type="pres">
      <dgm:prSet presAssocID="{F4F7CB42-B2E5-416E-A960-D064CAC348B1}" presName="negativeSpace" presStyleCnt="0"/>
      <dgm:spPr/>
      <dgm:t>
        <a:bodyPr/>
        <a:lstStyle/>
        <a:p>
          <a:endParaRPr lang="ru-RU"/>
        </a:p>
      </dgm:t>
    </dgm:pt>
    <dgm:pt modelId="{A761A163-4EF5-43D2-8E89-180A15F3E1B8}" type="pres">
      <dgm:prSet presAssocID="{F4F7CB42-B2E5-416E-A960-D064CAC348B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C553-0A6E-4D44-A135-B51A378609E0}" type="pres">
      <dgm:prSet presAssocID="{47C41B8D-A839-41D1-8A66-7B656B480C3C}" presName="spaceBetweenRectangles" presStyleCnt="0"/>
      <dgm:spPr/>
      <dgm:t>
        <a:bodyPr/>
        <a:lstStyle/>
        <a:p>
          <a:endParaRPr lang="ru-RU"/>
        </a:p>
      </dgm:t>
    </dgm:pt>
    <dgm:pt modelId="{F7919DF0-A259-4BF1-B936-47E704F61BDD}" type="pres">
      <dgm:prSet presAssocID="{038C8E64-A5C1-4686-87D5-56FC65287ABF}" presName="parentLin" presStyleCnt="0"/>
      <dgm:spPr/>
      <dgm:t>
        <a:bodyPr/>
        <a:lstStyle/>
        <a:p>
          <a:endParaRPr lang="ru-RU"/>
        </a:p>
      </dgm:t>
    </dgm:pt>
    <dgm:pt modelId="{FC8DDACD-03B0-40B1-824B-77BA0AB51BC8}" type="pres">
      <dgm:prSet presAssocID="{038C8E64-A5C1-4686-87D5-56FC65287A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083F553-51BF-4286-82FC-366377350423}" type="pres">
      <dgm:prSet presAssocID="{038C8E64-A5C1-4686-87D5-56FC65287A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963C4-1066-4833-B171-98CC57BF60A1}" type="pres">
      <dgm:prSet presAssocID="{038C8E64-A5C1-4686-87D5-56FC65287ABF}" presName="negativeSpace" presStyleCnt="0"/>
      <dgm:spPr/>
      <dgm:t>
        <a:bodyPr/>
        <a:lstStyle/>
        <a:p>
          <a:endParaRPr lang="ru-RU"/>
        </a:p>
      </dgm:t>
    </dgm:pt>
    <dgm:pt modelId="{0D6328EB-08E8-47CF-BB8B-6D16C45FB376}" type="pres">
      <dgm:prSet presAssocID="{038C8E64-A5C1-4686-87D5-56FC65287AB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A89F5-0C5D-4EAB-9475-389788A3FC90}" type="presOf" srcId="{501095A0-7598-4625-BF82-8F655FE632D3}" destId="{4D06A013-EF4F-48D6-9717-C7523715216F}" srcOrd="0" destOrd="0" presId="urn:microsoft.com/office/officeart/2005/8/layout/list1"/>
    <dgm:cxn modelId="{ACF97061-7E1A-45AF-BA43-B7144501F81A}" type="presOf" srcId="{F4F7CB42-B2E5-416E-A960-D064CAC348B1}" destId="{44F6CD13-ED9A-44DF-B300-BFF57D361293}" srcOrd="0" destOrd="0" presId="urn:microsoft.com/office/officeart/2005/8/layout/list1"/>
    <dgm:cxn modelId="{1DB766E8-3C62-435B-8A7D-B5AD19D5A447}" type="presOf" srcId="{F4F7CB42-B2E5-416E-A960-D064CAC348B1}" destId="{4F672506-1F8C-4C5F-AF8E-354944F3083E}" srcOrd="1" destOrd="0" presId="urn:microsoft.com/office/officeart/2005/8/layout/list1"/>
    <dgm:cxn modelId="{D027823D-8D1C-4D2D-9FBA-10C0BAD1991D}" srcId="{C7FCD7F2-94EB-4BA8-91AE-B22C6D45908B}" destId="{F4F7CB42-B2E5-416E-A960-D064CAC348B1}" srcOrd="1" destOrd="0" parTransId="{7F6D0FF1-8885-4A89-ADD4-F8674AE06895}" sibTransId="{47C41B8D-A839-41D1-8A66-7B656B480C3C}"/>
    <dgm:cxn modelId="{6D82F4D9-53C9-46F7-A68F-5E4380A98A7A}" type="presOf" srcId="{038C8E64-A5C1-4686-87D5-56FC65287ABF}" destId="{1083F553-51BF-4286-82FC-366377350423}" srcOrd="1" destOrd="0" presId="urn:microsoft.com/office/officeart/2005/8/layout/list1"/>
    <dgm:cxn modelId="{530F2CFB-5E4D-4FE5-AA3B-D7A153BB7A40}" srcId="{C7FCD7F2-94EB-4BA8-91AE-B22C6D45908B}" destId="{038C8E64-A5C1-4686-87D5-56FC65287ABF}" srcOrd="2" destOrd="0" parTransId="{903196BF-E37B-4A02-9A0B-BB512161D17E}" sibTransId="{8F184217-D703-4301-AF21-5F0590F26794}"/>
    <dgm:cxn modelId="{C23FB261-CCFA-48B1-8EB1-13314D075D45}" type="presOf" srcId="{038C8E64-A5C1-4686-87D5-56FC65287ABF}" destId="{FC8DDACD-03B0-40B1-824B-77BA0AB51BC8}" srcOrd="0" destOrd="0" presId="urn:microsoft.com/office/officeart/2005/8/layout/list1"/>
    <dgm:cxn modelId="{FAC93888-FF1A-4B93-8BDB-334143179407}" type="presOf" srcId="{C7FCD7F2-94EB-4BA8-91AE-B22C6D45908B}" destId="{FC6F23EE-D453-4B2E-A772-7B824AC18D06}" srcOrd="0" destOrd="0" presId="urn:microsoft.com/office/officeart/2005/8/layout/list1"/>
    <dgm:cxn modelId="{76015DAA-0FDA-445C-9E30-F326EB2653FA}" type="presOf" srcId="{501095A0-7598-4625-BF82-8F655FE632D3}" destId="{58A01E40-C410-4C81-8481-F242330345CD}" srcOrd="1" destOrd="0" presId="urn:microsoft.com/office/officeart/2005/8/layout/list1"/>
    <dgm:cxn modelId="{63724627-71D4-4632-98A4-E3C0F03E6BA7}" srcId="{C7FCD7F2-94EB-4BA8-91AE-B22C6D45908B}" destId="{501095A0-7598-4625-BF82-8F655FE632D3}" srcOrd="0" destOrd="0" parTransId="{C475AE1E-E465-4B5F-A620-EDA33C17D76B}" sibTransId="{E50115B6-4889-4347-8416-51AA33E2B51B}"/>
    <dgm:cxn modelId="{EF004AA7-AB15-4CDA-8990-8561872BE823}" type="presParOf" srcId="{FC6F23EE-D453-4B2E-A772-7B824AC18D06}" destId="{B8B182B7-043A-444A-AE63-677734A8246C}" srcOrd="0" destOrd="0" presId="urn:microsoft.com/office/officeart/2005/8/layout/list1"/>
    <dgm:cxn modelId="{B8153B29-D190-4C55-B665-FC8D5DD69605}" type="presParOf" srcId="{B8B182B7-043A-444A-AE63-677734A8246C}" destId="{4D06A013-EF4F-48D6-9717-C7523715216F}" srcOrd="0" destOrd="0" presId="urn:microsoft.com/office/officeart/2005/8/layout/list1"/>
    <dgm:cxn modelId="{9C6B03C5-5536-47D5-B7E6-FF676C794C60}" type="presParOf" srcId="{B8B182B7-043A-444A-AE63-677734A8246C}" destId="{58A01E40-C410-4C81-8481-F242330345CD}" srcOrd="1" destOrd="0" presId="urn:microsoft.com/office/officeart/2005/8/layout/list1"/>
    <dgm:cxn modelId="{49031832-B5AB-431E-94C4-76A4B7BFBB52}" type="presParOf" srcId="{FC6F23EE-D453-4B2E-A772-7B824AC18D06}" destId="{830F2169-FD91-462C-AD87-0898A4F8F0ED}" srcOrd="1" destOrd="0" presId="urn:microsoft.com/office/officeart/2005/8/layout/list1"/>
    <dgm:cxn modelId="{D5B3F8B6-9E93-430A-B0B9-32D8C6A0BBA2}" type="presParOf" srcId="{FC6F23EE-D453-4B2E-A772-7B824AC18D06}" destId="{1374E721-9105-4C18-9917-851AD1ACC50C}" srcOrd="2" destOrd="0" presId="urn:microsoft.com/office/officeart/2005/8/layout/list1"/>
    <dgm:cxn modelId="{738C1066-B846-49D9-9C73-545C1A1406DC}" type="presParOf" srcId="{FC6F23EE-D453-4B2E-A772-7B824AC18D06}" destId="{160B9F92-3B35-44A0-8F1F-5950CF9139C8}" srcOrd="3" destOrd="0" presId="urn:microsoft.com/office/officeart/2005/8/layout/list1"/>
    <dgm:cxn modelId="{A857B396-518B-491D-8720-0ADFA3DF0876}" type="presParOf" srcId="{FC6F23EE-D453-4B2E-A772-7B824AC18D06}" destId="{B4BECC1E-3537-45F2-B45C-314440A2702C}" srcOrd="4" destOrd="0" presId="urn:microsoft.com/office/officeart/2005/8/layout/list1"/>
    <dgm:cxn modelId="{A55250B7-CF60-4BC5-908B-979D6084B224}" type="presParOf" srcId="{B4BECC1E-3537-45F2-B45C-314440A2702C}" destId="{44F6CD13-ED9A-44DF-B300-BFF57D361293}" srcOrd="0" destOrd="0" presId="urn:microsoft.com/office/officeart/2005/8/layout/list1"/>
    <dgm:cxn modelId="{B043EC85-4963-46BF-9576-038683413C04}" type="presParOf" srcId="{B4BECC1E-3537-45F2-B45C-314440A2702C}" destId="{4F672506-1F8C-4C5F-AF8E-354944F3083E}" srcOrd="1" destOrd="0" presId="urn:microsoft.com/office/officeart/2005/8/layout/list1"/>
    <dgm:cxn modelId="{0DFCC1AC-8FB2-44E4-A001-47EF2D6DD302}" type="presParOf" srcId="{FC6F23EE-D453-4B2E-A772-7B824AC18D06}" destId="{795FA09F-256B-4566-8620-39F68FA20DF5}" srcOrd="5" destOrd="0" presId="urn:microsoft.com/office/officeart/2005/8/layout/list1"/>
    <dgm:cxn modelId="{89517F39-5054-479A-8A91-B91F5251D051}" type="presParOf" srcId="{FC6F23EE-D453-4B2E-A772-7B824AC18D06}" destId="{A761A163-4EF5-43D2-8E89-180A15F3E1B8}" srcOrd="6" destOrd="0" presId="urn:microsoft.com/office/officeart/2005/8/layout/list1"/>
    <dgm:cxn modelId="{C874B08F-6158-470F-A9D6-1529230952AA}" type="presParOf" srcId="{FC6F23EE-D453-4B2E-A772-7B824AC18D06}" destId="{4834C553-0A6E-4D44-A135-B51A378609E0}" srcOrd="7" destOrd="0" presId="urn:microsoft.com/office/officeart/2005/8/layout/list1"/>
    <dgm:cxn modelId="{5DF41E25-7C05-48B4-A8C0-28F7008F17DA}" type="presParOf" srcId="{FC6F23EE-D453-4B2E-A772-7B824AC18D06}" destId="{F7919DF0-A259-4BF1-B936-47E704F61BDD}" srcOrd="8" destOrd="0" presId="urn:microsoft.com/office/officeart/2005/8/layout/list1"/>
    <dgm:cxn modelId="{2BAE3F93-0407-4CB4-B4F4-EB240E07F29F}" type="presParOf" srcId="{F7919DF0-A259-4BF1-B936-47E704F61BDD}" destId="{FC8DDACD-03B0-40B1-824B-77BA0AB51BC8}" srcOrd="0" destOrd="0" presId="urn:microsoft.com/office/officeart/2005/8/layout/list1"/>
    <dgm:cxn modelId="{BB541B1B-B500-4E68-9BF4-B275D079EE6B}" type="presParOf" srcId="{F7919DF0-A259-4BF1-B936-47E704F61BDD}" destId="{1083F553-51BF-4286-82FC-366377350423}" srcOrd="1" destOrd="0" presId="urn:microsoft.com/office/officeart/2005/8/layout/list1"/>
    <dgm:cxn modelId="{A53BACA6-99A3-49F1-BB48-9023B7E0D575}" type="presParOf" srcId="{FC6F23EE-D453-4B2E-A772-7B824AC18D06}" destId="{090963C4-1066-4833-B171-98CC57BF60A1}" srcOrd="9" destOrd="0" presId="urn:microsoft.com/office/officeart/2005/8/layout/list1"/>
    <dgm:cxn modelId="{C9692B9B-2081-406A-B9D2-4D00637C9A2E}" type="presParOf" srcId="{FC6F23EE-D453-4B2E-A772-7B824AC18D06}" destId="{0D6328EB-08E8-47CF-BB8B-6D16C45FB3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06BEE4-3D69-4861-B34F-848C498E6A3B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E978501-E058-42A7-B1BD-883D26DF141F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Приказ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8765338-F573-419B-BB75-97B9F2F6C9E5}" type="parTrans" cxnId="{0CDFCBF9-28D9-4809-92A2-755404D307A5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0473AFA-52A0-44EE-8995-DEB849D78DCE}" type="sibTrans" cxnId="{0CDFCBF9-28D9-4809-92A2-755404D307A5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4839473-F7FB-4BC6-A693-3BDF14B505AF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Распоряжение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9BD607-9EFA-47BD-AD52-7D677D04471D}" type="parTrans" cxnId="{BC2685A8-7F87-449B-BBA5-C5F05F307FB0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061802F-BBE0-4566-85A2-576DC3606F2B}" type="sibTrans" cxnId="{BC2685A8-7F87-449B-BBA5-C5F05F307FB0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84E3233-0222-4F08-8CEC-6DFEAFE2689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Протокол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75BC7862-316E-456C-ADF2-1A325E38EB42}" type="parTrans" cxnId="{158B5B05-69A3-46E3-A815-D540E5A3C8FA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3ABDDBF-FC07-4C48-AAEB-D4D7E6747556}" type="sibTrans" cxnId="{158B5B05-69A3-46E3-A815-D540E5A3C8FA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3E2EE3C-7C38-454E-9D45-82C23FE64C85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Служебное письмо</a:t>
          </a:r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F822B02-8D6D-47F6-942B-ADCA18EB24A4}" type="parTrans" cxnId="{29C45424-186B-4C6D-A97A-4BA0AB2460C3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A042358-8FEA-4175-9A35-8142BF1C8028}" type="sibTrans" cxnId="{29C45424-186B-4C6D-A97A-4BA0AB2460C3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7C7A46DC-A80D-44E9-BBA3-90F44DE8F903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Справка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B63DCB4-5945-435B-8496-AEE094297973}" type="parTrans" cxnId="{19A52E06-703A-48A3-88B9-544D1BEA90C4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D982925B-F4C7-452D-9778-239F3B285923}" type="sibTrans" cxnId="{19A52E06-703A-48A3-88B9-544D1BEA90C4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044D0D1-B15F-4909-8988-8B9AADA7993F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Служебная записка</a:t>
          </a:r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9FC0A76-7AFC-4BFA-8EB9-B501FCE7DC1B}" type="parTrans" cxnId="{7271B3DC-FF14-4F75-939F-9156B75B7B75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7C68F517-BD15-4F15-89ED-2E9D6FDF32CA}" type="sibTrans" cxnId="{7271B3DC-FF14-4F75-939F-9156B75B7B75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B69FDC9-9620-4812-AB2B-AC6D41DE6DB0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Докладная записка</a:t>
          </a:r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2C63CD3-3ED0-402E-8DBD-448E7211DBBB}" type="parTrans" cxnId="{2F05CC70-8E1D-4F39-A3DE-C7EA0FDF6078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4C17500-8459-4FFA-8D34-FEF311DD2486}" type="sibTrans" cxnId="{2F05CC70-8E1D-4F39-A3DE-C7EA0FDF6078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6D631CA-B0E3-4998-9EB0-6308B5F3A75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Объяснительная записка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7DAFD34-1BB9-4079-9172-5F775D4C97EB}" type="parTrans" cxnId="{2E1D6340-A09E-47A2-8015-11DB88695023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A42D911-B857-4A15-BAF3-BE3131676441}" type="sibTrans" cxnId="{2E1D6340-A09E-47A2-8015-11DB88695023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D7A3CD62-BDC7-45D2-85F8-0CC2D87E96E2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Акт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F2A713B-62CF-46A3-B3F0-3DC21E84CA3F}" type="parTrans" cxnId="{DF8B1002-E5D4-4270-B481-8A5CA256537D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7A2BF53-ED32-43E6-9BD4-0721AB55D13E}" type="sibTrans" cxnId="{DF8B1002-E5D4-4270-B481-8A5CA256537D}">
      <dgm:prSet/>
      <dgm:spPr/>
      <dgm:t>
        <a:bodyPr/>
        <a:lstStyle/>
        <a:p>
          <a:endParaRPr lang="ru-RU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47CFF72-A584-4508-ACB8-DD3DFF9EBBAF}" type="pres">
      <dgm:prSet presAssocID="{9406BEE4-3D69-4861-B34F-848C498E6A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D46AB6-3718-42F9-BA8B-7D889F421443}" type="pres">
      <dgm:prSet presAssocID="{7E978501-E058-42A7-B1BD-883D26DF141F}" presName="parentLin" presStyleCnt="0"/>
      <dgm:spPr/>
    </dgm:pt>
    <dgm:pt modelId="{93574F3C-B550-48EA-A6D9-BD893FA677F6}" type="pres">
      <dgm:prSet presAssocID="{7E978501-E058-42A7-B1BD-883D26DF141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C1955F4-9458-4B18-A85E-E7D2FCFDCFDA}" type="pres">
      <dgm:prSet presAssocID="{7E978501-E058-42A7-B1BD-883D26DF141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EA11-2302-4FDA-913B-62B49B45E5FB}" type="pres">
      <dgm:prSet presAssocID="{7E978501-E058-42A7-B1BD-883D26DF141F}" presName="negativeSpace" presStyleCnt="0"/>
      <dgm:spPr/>
    </dgm:pt>
    <dgm:pt modelId="{2A780DD5-5910-4212-ADC1-C094C3B42117}" type="pres">
      <dgm:prSet presAssocID="{7E978501-E058-42A7-B1BD-883D26DF141F}" presName="childText" presStyleLbl="conFgAcc1" presStyleIdx="0" presStyleCnt="9">
        <dgm:presLayoutVars>
          <dgm:bulletEnabled val="1"/>
        </dgm:presLayoutVars>
      </dgm:prSet>
      <dgm:spPr/>
    </dgm:pt>
    <dgm:pt modelId="{880AF24D-30D6-4914-AFB4-03ABBF65BFF7}" type="pres">
      <dgm:prSet presAssocID="{E0473AFA-52A0-44EE-8995-DEB849D78DCE}" presName="spaceBetweenRectangles" presStyleCnt="0"/>
      <dgm:spPr/>
    </dgm:pt>
    <dgm:pt modelId="{F7FC25E1-B653-4C0E-9734-DACF37D6CA7A}" type="pres">
      <dgm:prSet presAssocID="{54839473-F7FB-4BC6-A693-3BDF14B505AF}" presName="parentLin" presStyleCnt="0"/>
      <dgm:spPr/>
    </dgm:pt>
    <dgm:pt modelId="{8FBBF3EC-8DF9-4192-8B37-9D8A0B130F1F}" type="pres">
      <dgm:prSet presAssocID="{54839473-F7FB-4BC6-A693-3BDF14B505A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02BA04D-48C2-4D72-99CC-EB60EC7E05BC}" type="pres">
      <dgm:prSet presAssocID="{54839473-F7FB-4BC6-A693-3BDF14B505A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FF23E-50D3-4601-9A53-7DD6049D8860}" type="pres">
      <dgm:prSet presAssocID="{54839473-F7FB-4BC6-A693-3BDF14B505AF}" presName="negativeSpace" presStyleCnt="0"/>
      <dgm:spPr/>
    </dgm:pt>
    <dgm:pt modelId="{A3C4EDE9-9F0C-47DE-A0E4-F610237E1F97}" type="pres">
      <dgm:prSet presAssocID="{54839473-F7FB-4BC6-A693-3BDF14B505AF}" presName="childText" presStyleLbl="conFgAcc1" presStyleIdx="1" presStyleCnt="9">
        <dgm:presLayoutVars>
          <dgm:bulletEnabled val="1"/>
        </dgm:presLayoutVars>
      </dgm:prSet>
      <dgm:spPr/>
    </dgm:pt>
    <dgm:pt modelId="{85938407-B25B-4547-9AA4-4C6F65300C1A}" type="pres">
      <dgm:prSet presAssocID="{8061802F-BBE0-4566-85A2-576DC3606F2B}" presName="spaceBetweenRectangles" presStyleCnt="0"/>
      <dgm:spPr/>
    </dgm:pt>
    <dgm:pt modelId="{1F6D4F59-407F-4453-B76D-E363AEF9CB0A}" type="pres">
      <dgm:prSet presAssocID="{484E3233-0222-4F08-8CEC-6DFEAFE26894}" presName="parentLin" presStyleCnt="0"/>
      <dgm:spPr/>
    </dgm:pt>
    <dgm:pt modelId="{9CE84DDA-8DBF-4665-91A8-CCC4688648BA}" type="pres">
      <dgm:prSet presAssocID="{484E3233-0222-4F08-8CEC-6DFEAFE2689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EDC3ED28-1C34-46EB-81A1-06378353B6E2}" type="pres">
      <dgm:prSet presAssocID="{484E3233-0222-4F08-8CEC-6DFEAFE2689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F4515-7252-42C3-A3AB-7D3348D99762}" type="pres">
      <dgm:prSet presAssocID="{484E3233-0222-4F08-8CEC-6DFEAFE26894}" presName="negativeSpace" presStyleCnt="0"/>
      <dgm:spPr/>
    </dgm:pt>
    <dgm:pt modelId="{A332996D-4D89-4E4B-9D1D-54CACA291FF1}" type="pres">
      <dgm:prSet presAssocID="{484E3233-0222-4F08-8CEC-6DFEAFE26894}" presName="childText" presStyleLbl="conFgAcc1" presStyleIdx="2" presStyleCnt="9">
        <dgm:presLayoutVars>
          <dgm:bulletEnabled val="1"/>
        </dgm:presLayoutVars>
      </dgm:prSet>
      <dgm:spPr/>
    </dgm:pt>
    <dgm:pt modelId="{B4F2DACB-6541-4792-BB45-0003075243E2}" type="pres">
      <dgm:prSet presAssocID="{B3ABDDBF-FC07-4C48-AAEB-D4D7E6747556}" presName="spaceBetweenRectangles" presStyleCnt="0"/>
      <dgm:spPr/>
    </dgm:pt>
    <dgm:pt modelId="{7C563792-9CFE-467D-9B34-F23CE299B6A8}" type="pres">
      <dgm:prSet presAssocID="{33E2EE3C-7C38-454E-9D45-82C23FE64C85}" presName="parentLin" presStyleCnt="0"/>
      <dgm:spPr/>
    </dgm:pt>
    <dgm:pt modelId="{A813BA48-907C-47DB-BA76-CCCEC3AE0203}" type="pres">
      <dgm:prSet presAssocID="{33E2EE3C-7C38-454E-9D45-82C23FE64C85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E341303D-BE17-4545-89E1-31805709ECF6}" type="pres">
      <dgm:prSet presAssocID="{33E2EE3C-7C38-454E-9D45-82C23FE64C8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7339D-DB83-4FD3-8F56-D4669217A226}" type="pres">
      <dgm:prSet presAssocID="{33E2EE3C-7C38-454E-9D45-82C23FE64C85}" presName="negativeSpace" presStyleCnt="0"/>
      <dgm:spPr/>
    </dgm:pt>
    <dgm:pt modelId="{29D62DDE-2899-4490-A9B6-4381C193A96F}" type="pres">
      <dgm:prSet presAssocID="{33E2EE3C-7C38-454E-9D45-82C23FE64C85}" presName="childText" presStyleLbl="conFgAcc1" presStyleIdx="3" presStyleCnt="9">
        <dgm:presLayoutVars>
          <dgm:bulletEnabled val="1"/>
        </dgm:presLayoutVars>
      </dgm:prSet>
      <dgm:spPr/>
    </dgm:pt>
    <dgm:pt modelId="{6E74C308-EF6E-4766-A7EE-DA4E1E3DB976}" type="pres">
      <dgm:prSet presAssocID="{9A042358-8FEA-4175-9A35-8142BF1C8028}" presName="spaceBetweenRectangles" presStyleCnt="0"/>
      <dgm:spPr/>
    </dgm:pt>
    <dgm:pt modelId="{4D9EB2A7-20EC-4FC4-89B1-2B823758BDDA}" type="pres">
      <dgm:prSet presAssocID="{7C7A46DC-A80D-44E9-BBA3-90F44DE8F903}" presName="parentLin" presStyleCnt="0"/>
      <dgm:spPr/>
    </dgm:pt>
    <dgm:pt modelId="{4E7BAA5C-D2B5-442E-92D5-3E6D96960F43}" type="pres">
      <dgm:prSet presAssocID="{7C7A46DC-A80D-44E9-BBA3-90F44DE8F903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518FF026-2041-45A4-AAF2-8B9E57416BB1}" type="pres">
      <dgm:prSet presAssocID="{7C7A46DC-A80D-44E9-BBA3-90F44DE8F90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C21A1-301F-4471-AD8F-07ECF1D970B5}" type="pres">
      <dgm:prSet presAssocID="{7C7A46DC-A80D-44E9-BBA3-90F44DE8F903}" presName="negativeSpace" presStyleCnt="0"/>
      <dgm:spPr/>
    </dgm:pt>
    <dgm:pt modelId="{2CF72B8A-ACA2-4AD0-9A26-A45FF6127632}" type="pres">
      <dgm:prSet presAssocID="{7C7A46DC-A80D-44E9-BBA3-90F44DE8F903}" presName="childText" presStyleLbl="conFgAcc1" presStyleIdx="4" presStyleCnt="9">
        <dgm:presLayoutVars>
          <dgm:bulletEnabled val="1"/>
        </dgm:presLayoutVars>
      </dgm:prSet>
      <dgm:spPr/>
    </dgm:pt>
    <dgm:pt modelId="{6CF7DA94-0AF9-41F0-9472-9BD835F3AFF8}" type="pres">
      <dgm:prSet presAssocID="{D982925B-F4C7-452D-9778-239F3B285923}" presName="spaceBetweenRectangles" presStyleCnt="0"/>
      <dgm:spPr/>
    </dgm:pt>
    <dgm:pt modelId="{4A0003D2-3722-49EB-9E51-E9D44E4F268E}" type="pres">
      <dgm:prSet presAssocID="{6044D0D1-B15F-4909-8988-8B9AADA7993F}" presName="parentLin" presStyleCnt="0"/>
      <dgm:spPr/>
    </dgm:pt>
    <dgm:pt modelId="{E1750436-3995-4E86-8BFE-349C2B7B7CFB}" type="pres">
      <dgm:prSet presAssocID="{6044D0D1-B15F-4909-8988-8B9AADA7993F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EC6CD58B-AC88-4CE9-9D7A-795130DF265F}" type="pres">
      <dgm:prSet presAssocID="{6044D0D1-B15F-4909-8988-8B9AADA7993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BDC0C-3144-484E-B182-830E729CA124}" type="pres">
      <dgm:prSet presAssocID="{6044D0D1-B15F-4909-8988-8B9AADA7993F}" presName="negativeSpace" presStyleCnt="0"/>
      <dgm:spPr/>
    </dgm:pt>
    <dgm:pt modelId="{42BD677A-D514-4F20-82FB-13C6161D7B76}" type="pres">
      <dgm:prSet presAssocID="{6044D0D1-B15F-4909-8988-8B9AADA7993F}" presName="childText" presStyleLbl="conFgAcc1" presStyleIdx="5" presStyleCnt="9">
        <dgm:presLayoutVars>
          <dgm:bulletEnabled val="1"/>
        </dgm:presLayoutVars>
      </dgm:prSet>
      <dgm:spPr/>
    </dgm:pt>
    <dgm:pt modelId="{0B114788-28BA-4AA0-B946-94F1850FD2FF}" type="pres">
      <dgm:prSet presAssocID="{7C68F517-BD15-4F15-89ED-2E9D6FDF32CA}" presName="spaceBetweenRectangles" presStyleCnt="0"/>
      <dgm:spPr/>
    </dgm:pt>
    <dgm:pt modelId="{0C5F476F-B95E-4E7F-AE4F-BEB935E4D7B9}" type="pres">
      <dgm:prSet presAssocID="{8B69FDC9-9620-4812-AB2B-AC6D41DE6DB0}" presName="parentLin" presStyleCnt="0"/>
      <dgm:spPr/>
    </dgm:pt>
    <dgm:pt modelId="{7F107F69-B56C-41CF-A482-506797FA56C9}" type="pres">
      <dgm:prSet presAssocID="{8B69FDC9-9620-4812-AB2B-AC6D41DE6DB0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03209DBF-411A-480E-95C4-805D55FD358C}" type="pres">
      <dgm:prSet presAssocID="{8B69FDC9-9620-4812-AB2B-AC6D41DE6DB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7BBE-1482-4C66-870E-D55B14ED9959}" type="pres">
      <dgm:prSet presAssocID="{8B69FDC9-9620-4812-AB2B-AC6D41DE6DB0}" presName="negativeSpace" presStyleCnt="0"/>
      <dgm:spPr/>
    </dgm:pt>
    <dgm:pt modelId="{3DFFF842-A477-4F75-AF79-0CB864A48D40}" type="pres">
      <dgm:prSet presAssocID="{8B69FDC9-9620-4812-AB2B-AC6D41DE6DB0}" presName="childText" presStyleLbl="conFgAcc1" presStyleIdx="6" presStyleCnt="9">
        <dgm:presLayoutVars>
          <dgm:bulletEnabled val="1"/>
        </dgm:presLayoutVars>
      </dgm:prSet>
      <dgm:spPr/>
    </dgm:pt>
    <dgm:pt modelId="{EDE9C4AD-B405-431C-80FE-9B6207B20C3A}" type="pres">
      <dgm:prSet presAssocID="{54C17500-8459-4FFA-8D34-FEF311DD2486}" presName="spaceBetweenRectangles" presStyleCnt="0"/>
      <dgm:spPr/>
    </dgm:pt>
    <dgm:pt modelId="{28727449-A98F-4CDC-A976-399DE9A1876C}" type="pres">
      <dgm:prSet presAssocID="{46D631CA-B0E3-4998-9EB0-6308B5F3A754}" presName="parentLin" presStyleCnt="0"/>
      <dgm:spPr/>
    </dgm:pt>
    <dgm:pt modelId="{7CF8D27E-4D5A-48F1-8C84-1FED9156CD02}" type="pres">
      <dgm:prSet presAssocID="{46D631CA-B0E3-4998-9EB0-6308B5F3A75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17C59725-0AF7-4E58-AB48-296BA6D11983}" type="pres">
      <dgm:prSet presAssocID="{46D631CA-B0E3-4998-9EB0-6308B5F3A75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46D09-0227-4F22-9A57-5A6564E6DD9D}" type="pres">
      <dgm:prSet presAssocID="{46D631CA-B0E3-4998-9EB0-6308B5F3A754}" presName="negativeSpace" presStyleCnt="0"/>
      <dgm:spPr/>
    </dgm:pt>
    <dgm:pt modelId="{F3C850D0-4A97-4ED7-B1CA-55D697A56571}" type="pres">
      <dgm:prSet presAssocID="{46D631CA-B0E3-4998-9EB0-6308B5F3A754}" presName="childText" presStyleLbl="conFgAcc1" presStyleIdx="7" presStyleCnt="9">
        <dgm:presLayoutVars>
          <dgm:bulletEnabled val="1"/>
        </dgm:presLayoutVars>
      </dgm:prSet>
      <dgm:spPr/>
    </dgm:pt>
    <dgm:pt modelId="{A9295321-A239-452C-9D5B-0859207B84E5}" type="pres">
      <dgm:prSet presAssocID="{6A42D911-B857-4A15-BAF3-BE3131676441}" presName="spaceBetweenRectangles" presStyleCnt="0"/>
      <dgm:spPr/>
    </dgm:pt>
    <dgm:pt modelId="{44F9B3DE-4F3B-47CE-987D-2204A2A55ABC}" type="pres">
      <dgm:prSet presAssocID="{D7A3CD62-BDC7-45D2-85F8-0CC2D87E96E2}" presName="parentLin" presStyleCnt="0"/>
      <dgm:spPr/>
    </dgm:pt>
    <dgm:pt modelId="{4E87EE35-36F6-4715-B2D4-F4571B960DFF}" type="pres">
      <dgm:prSet presAssocID="{D7A3CD62-BDC7-45D2-85F8-0CC2D87E96E2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0AB3966C-7A3F-4C1F-B8F3-A0B1FDB2D908}" type="pres">
      <dgm:prSet presAssocID="{D7A3CD62-BDC7-45D2-85F8-0CC2D87E96E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B7AF3-6240-49EF-8AA9-2EB352CAB3A7}" type="pres">
      <dgm:prSet presAssocID="{D7A3CD62-BDC7-45D2-85F8-0CC2D87E96E2}" presName="negativeSpace" presStyleCnt="0"/>
      <dgm:spPr/>
    </dgm:pt>
    <dgm:pt modelId="{FD0F14E9-9FDB-4267-BD1A-AB3B408D0D87}" type="pres">
      <dgm:prSet presAssocID="{D7A3CD62-BDC7-45D2-85F8-0CC2D87E96E2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5A5A1B44-5F63-47C4-8A5F-F350E4B8FD3F}" type="presOf" srcId="{46D631CA-B0E3-4998-9EB0-6308B5F3A754}" destId="{17C59725-0AF7-4E58-AB48-296BA6D11983}" srcOrd="1" destOrd="0" presId="urn:microsoft.com/office/officeart/2005/8/layout/list1"/>
    <dgm:cxn modelId="{2F05CC70-8E1D-4F39-A3DE-C7EA0FDF6078}" srcId="{9406BEE4-3D69-4861-B34F-848C498E6A3B}" destId="{8B69FDC9-9620-4812-AB2B-AC6D41DE6DB0}" srcOrd="6" destOrd="0" parTransId="{42C63CD3-3ED0-402E-8DBD-448E7211DBBB}" sibTransId="{54C17500-8459-4FFA-8D34-FEF311DD2486}"/>
    <dgm:cxn modelId="{D1E3886A-2BFC-41DE-A7B0-9C535657B19A}" type="presOf" srcId="{7E978501-E058-42A7-B1BD-883D26DF141F}" destId="{EC1955F4-9458-4B18-A85E-E7D2FCFDCFDA}" srcOrd="1" destOrd="0" presId="urn:microsoft.com/office/officeart/2005/8/layout/list1"/>
    <dgm:cxn modelId="{AC72AD5F-19B7-4750-8E65-7D535AA7E32C}" type="presOf" srcId="{9406BEE4-3D69-4861-B34F-848C498E6A3B}" destId="{B47CFF72-A584-4508-ACB8-DD3DFF9EBBAF}" srcOrd="0" destOrd="0" presId="urn:microsoft.com/office/officeart/2005/8/layout/list1"/>
    <dgm:cxn modelId="{3B058EFE-1C62-48FB-B4E8-2B9A4C348309}" type="presOf" srcId="{484E3233-0222-4F08-8CEC-6DFEAFE26894}" destId="{EDC3ED28-1C34-46EB-81A1-06378353B6E2}" srcOrd="1" destOrd="0" presId="urn:microsoft.com/office/officeart/2005/8/layout/list1"/>
    <dgm:cxn modelId="{29C45424-186B-4C6D-A97A-4BA0AB2460C3}" srcId="{9406BEE4-3D69-4861-B34F-848C498E6A3B}" destId="{33E2EE3C-7C38-454E-9D45-82C23FE64C85}" srcOrd="3" destOrd="0" parTransId="{CF822B02-8D6D-47F6-942B-ADCA18EB24A4}" sibTransId="{9A042358-8FEA-4175-9A35-8142BF1C8028}"/>
    <dgm:cxn modelId="{5AED193A-6F40-447E-BEBE-10658838AA4A}" type="presOf" srcId="{484E3233-0222-4F08-8CEC-6DFEAFE26894}" destId="{9CE84DDA-8DBF-4665-91A8-CCC4688648BA}" srcOrd="0" destOrd="0" presId="urn:microsoft.com/office/officeart/2005/8/layout/list1"/>
    <dgm:cxn modelId="{C35885F0-FAAC-4D4C-A25B-12EC2EDB490D}" type="presOf" srcId="{6044D0D1-B15F-4909-8988-8B9AADA7993F}" destId="{EC6CD58B-AC88-4CE9-9D7A-795130DF265F}" srcOrd="1" destOrd="0" presId="urn:microsoft.com/office/officeart/2005/8/layout/list1"/>
    <dgm:cxn modelId="{6C8A7B85-73DF-4C1F-9AEC-FDE1B5EBD548}" type="presOf" srcId="{D7A3CD62-BDC7-45D2-85F8-0CC2D87E96E2}" destId="{4E87EE35-36F6-4715-B2D4-F4571B960DFF}" srcOrd="0" destOrd="0" presId="urn:microsoft.com/office/officeart/2005/8/layout/list1"/>
    <dgm:cxn modelId="{DF3AEC3A-EB99-48AB-9926-959336B3501A}" type="presOf" srcId="{8B69FDC9-9620-4812-AB2B-AC6D41DE6DB0}" destId="{03209DBF-411A-480E-95C4-805D55FD358C}" srcOrd="1" destOrd="0" presId="urn:microsoft.com/office/officeart/2005/8/layout/list1"/>
    <dgm:cxn modelId="{EAE6BC74-87E3-44B6-9484-8D9927286E36}" type="presOf" srcId="{54839473-F7FB-4BC6-A693-3BDF14B505AF}" destId="{8FBBF3EC-8DF9-4192-8B37-9D8A0B130F1F}" srcOrd="0" destOrd="0" presId="urn:microsoft.com/office/officeart/2005/8/layout/list1"/>
    <dgm:cxn modelId="{52A52F55-E95A-4BAF-8E10-07609438AFA5}" type="presOf" srcId="{33E2EE3C-7C38-454E-9D45-82C23FE64C85}" destId="{A813BA48-907C-47DB-BA76-CCCEC3AE0203}" srcOrd="0" destOrd="0" presId="urn:microsoft.com/office/officeart/2005/8/layout/list1"/>
    <dgm:cxn modelId="{10541E97-2053-4D73-A4AC-5ABA06139BC0}" type="presOf" srcId="{D7A3CD62-BDC7-45D2-85F8-0CC2D87E96E2}" destId="{0AB3966C-7A3F-4C1F-B8F3-A0B1FDB2D908}" srcOrd="1" destOrd="0" presId="urn:microsoft.com/office/officeart/2005/8/layout/list1"/>
    <dgm:cxn modelId="{96EAC312-DD67-4B5D-B4DA-7C2D4DD01FE5}" type="presOf" srcId="{46D631CA-B0E3-4998-9EB0-6308B5F3A754}" destId="{7CF8D27E-4D5A-48F1-8C84-1FED9156CD02}" srcOrd="0" destOrd="0" presId="urn:microsoft.com/office/officeart/2005/8/layout/list1"/>
    <dgm:cxn modelId="{9A4AEFEE-9CB7-4110-B1C0-17FB2C9F6E41}" type="presOf" srcId="{7C7A46DC-A80D-44E9-BBA3-90F44DE8F903}" destId="{4E7BAA5C-D2B5-442E-92D5-3E6D96960F43}" srcOrd="0" destOrd="0" presId="urn:microsoft.com/office/officeart/2005/8/layout/list1"/>
    <dgm:cxn modelId="{7271B3DC-FF14-4F75-939F-9156B75B7B75}" srcId="{9406BEE4-3D69-4861-B34F-848C498E6A3B}" destId="{6044D0D1-B15F-4909-8988-8B9AADA7993F}" srcOrd="5" destOrd="0" parTransId="{B9FC0A76-7AFC-4BFA-8EB9-B501FCE7DC1B}" sibTransId="{7C68F517-BD15-4F15-89ED-2E9D6FDF32CA}"/>
    <dgm:cxn modelId="{369A52A2-9623-4270-B01B-D844272950AD}" type="presOf" srcId="{7C7A46DC-A80D-44E9-BBA3-90F44DE8F903}" destId="{518FF026-2041-45A4-AAF2-8B9E57416BB1}" srcOrd="1" destOrd="0" presId="urn:microsoft.com/office/officeart/2005/8/layout/list1"/>
    <dgm:cxn modelId="{ACBAB383-530F-4836-AC0E-A87F739963EC}" type="presOf" srcId="{7E978501-E058-42A7-B1BD-883D26DF141F}" destId="{93574F3C-B550-48EA-A6D9-BD893FA677F6}" srcOrd="0" destOrd="0" presId="urn:microsoft.com/office/officeart/2005/8/layout/list1"/>
    <dgm:cxn modelId="{0CDFCBF9-28D9-4809-92A2-755404D307A5}" srcId="{9406BEE4-3D69-4861-B34F-848C498E6A3B}" destId="{7E978501-E058-42A7-B1BD-883D26DF141F}" srcOrd="0" destOrd="0" parTransId="{88765338-F573-419B-BB75-97B9F2F6C9E5}" sibTransId="{E0473AFA-52A0-44EE-8995-DEB849D78DCE}"/>
    <dgm:cxn modelId="{D35FCCC6-2C22-49C6-AB48-0E5930CB7ED2}" type="presOf" srcId="{54839473-F7FB-4BC6-A693-3BDF14B505AF}" destId="{602BA04D-48C2-4D72-99CC-EB60EC7E05BC}" srcOrd="1" destOrd="0" presId="urn:microsoft.com/office/officeart/2005/8/layout/list1"/>
    <dgm:cxn modelId="{DF8B1002-E5D4-4270-B481-8A5CA256537D}" srcId="{9406BEE4-3D69-4861-B34F-848C498E6A3B}" destId="{D7A3CD62-BDC7-45D2-85F8-0CC2D87E96E2}" srcOrd="8" destOrd="0" parTransId="{3F2A713B-62CF-46A3-B3F0-3DC21E84CA3F}" sibTransId="{27A2BF53-ED32-43E6-9BD4-0721AB55D13E}"/>
    <dgm:cxn modelId="{553AF6B4-025F-44EB-B54A-C2220D2B8BA0}" type="presOf" srcId="{6044D0D1-B15F-4909-8988-8B9AADA7993F}" destId="{E1750436-3995-4E86-8BFE-349C2B7B7CFB}" srcOrd="0" destOrd="0" presId="urn:microsoft.com/office/officeart/2005/8/layout/list1"/>
    <dgm:cxn modelId="{23D5C1FC-4F2F-455F-AB5A-45956468740F}" type="presOf" srcId="{33E2EE3C-7C38-454E-9D45-82C23FE64C85}" destId="{E341303D-BE17-4545-89E1-31805709ECF6}" srcOrd="1" destOrd="0" presId="urn:microsoft.com/office/officeart/2005/8/layout/list1"/>
    <dgm:cxn modelId="{BC2685A8-7F87-449B-BBA5-C5F05F307FB0}" srcId="{9406BEE4-3D69-4861-B34F-848C498E6A3B}" destId="{54839473-F7FB-4BC6-A693-3BDF14B505AF}" srcOrd="1" destOrd="0" parTransId="{BA9BD607-9EFA-47BD-AD52-7D677D04471D}" sibTransId="{8061802F-BBE0-4566-85A2-576DC3606F2B}"/>
    <dgm:cxn modelId="{15A6521D-1BA1-494D-8B25-61D147565282}" type="presOf" srcId="{8B69FDC9-9620-4812-AB2B-AC6D41DE6DB0}" destId="{7F107F69-B56C-41CF-A482-506797FA56C9}" srcOrd="0" destOrd="0" presId="urn:microsoft.com/office/officeart/2005/8/layout/list1"/>
    <dgm:cxn modelId="{19A52E06-703A-48A3-88B9-544D1BEA90C4}" srcId="{9406BEE4-3D69-4861-B34F-848C498E6A3B}" destId="{7C7A46DC-A80D-44E9-BBA3-90F44DE8F903}" srcOrd="4" destOrd="0" parTransId="{CB63DCB4-5945-435B-8496-AEE094297973}" sibTransId="{D982925B-F4C7-452D-9778-239F3B285923}"/>
    <dgm:cxn modelId="{2E1D6340-A09E-47A2-8015-11DB88695023}" srcId="{9406BEE4-3D69-4861-B34F-848C498E6A3B}" destId="{46D631CA-B0E3-4998-9EB0-6308B5F3A754}" srcOrd="7" destOrd="0" parTransId="{A7DAFD34-1BB9-4079-9172-5F775D4C97EB}" sibTransId="{6A42D911-B857-4A15-BAF3-BE3131676441}"/>
    <dgm:cxn modelId="{158B5B05-69A3-46E3-A815-D540E5A3C8FA}" srcId="{9406BEE4-3D69-4861-B34F-848C498E6A3B}" destId="{484E3233-0222-4F08-8CEC-6DFEAFE26894}" srcOrd="2" destOrd="0" parTransId="{75BC7862-316E-456C-ADF2-1A325E38EB42}" sibTransId="{B3ABDDBF-FC07-4C48-AAEB-D4D7E6747556}"/>
    <dgm:cxn modelId="{B9D3EE98-E3DC-44D0-98B4-C3BABBB15C59}" type="presParOf" srcId="{B47CFF72-A584-4508-ACB8-DD3DFF9EBBAF}" destId="{AAD46AB6-3718-42F9-BA8B-7D889F421443}" srcOrd="0" destOrd="0" presId="urn:microsoft.com/office/officeart/2005/8/layout/list1"/>
    <dgm:cxn modelId="{B34E09BD-8AF2-40A2-A9ED-EF19F2401535}" type="presParOf" srcId="{AAD46AB6-3718-42F9-BA8B-7D889F421443}" destId="{93574F3C-B550-48EA-A6D9-BD893FA677F6}" srcOrd="0" destOrd="0" presId="urn:microsoft.com/office/officeart/2005/8/layout/list1"/>
    <dgm:cxn modelId="{03CB01B7-1758-4823-8A04-660CCC8C8E11}" type="presParOf" srcId="{AAD46AB6-3718-42F9-BA8B-7D889F421443}" destId="{EC1955F4-9458-4B18-A85E-E7D2FCFDCFDA}" srcOrd="1" destOrd="0" presId="urn:microsoft.com/office/officeart/2005/8/layout/list1"/>
    <dgm:cxn modelId="{4676C9DB-AA03-434D-98F1-091526A2F1E9}" type="presParOf" srcId="{B47CFF72-A584-4508-ACB8-DD3DFF9EBBAF}" destId="{D83FEA11-2302-4FDA-913B-62B49B45E5FB}" srcOrd="1" destOrd="0" presId="urn:microsoft.com/office/officeart/2005/8/layout/list1"/>
    <dgm:cxn modelId="{34296C17-462A-46D3-90C0-AD40A090A275}" type="presParOf" srcId="{B47CFF72-A584-4508-ACB8-DD3DFF9EBBAF}" destId="{2A780DD5-5910-4212-ADC1-C094C3B42117}" srcOrd="2" destOrd="0" presId="urn:microsoft.com/office/officeart/2005/8/layout/list1"/>
    <dgm:cxn modelId="{830445ED-A00B-4F71-8A04-54C1A964BB1E}" type="presParOf" srcId="{B47CFF72-A584-4508-ACB8-DD3DFF9EBBAF}" destId="{880AF24D-30D6-4914-AFB4-03ABBF65BFF7}" srcOrd="3" destOrd="0" presId="urn:microsoft.com/office/officeart/2005/8/layout/list1"/>
    <dgm:cxn modelId="{2E925142-6AB6-4397-A19F-0CD12498C2FC}" type="presParOf" srcId="{B47CFF72-A584-4508-ACB8-DD3DFF9EBBAF}" destId="{F7FC25E1-B653-4C0E-9734-DACF37D6CA7A}" srcOrd="4" destOrd="0" presId="urn:microsoft.com/office/officeart/2005/8/layout/list1"/>
    <dgm:cxn modelId="{1112F808-D85A-4CD1-BECC-712E2F439EF8}" type="presParOf" srcId="{F7FC25E1-B653-4C0E-9734-DACF37D6CA7A}" destId="{8FBBF3EC-8DF9-4192-8B37-9D8A0B130F1F}" srcOrd="0" destOrd="0" presId="urn:microsoft.com/office/officeart/2005/8/layout/list1"/>
    <dgm:cxn modelId="{D037FB05-AB23-444B-93DF-33E1DE231574}" type="presParOf" srcId="{F7FC25E1-B653-4C0E-9734-DACF37D6CA7A}" destId="{602BA04D-48C2-4D72-99CC-EB60EC7E05BC}" srcOrd="1" destOrd="0" presId="urn:microsoft.com/office/officeart/2005/8/layout/list1"/>
    <dgm:cxn modelId="{A7FE54A8-427E-4626-AA6F-FDDDE8137BC3}" type="presParOf" srcId="{B47CFF72-A584-4508-ACB8-DD3DFF9EBBAF}" destId="{263FF23E-50D3-4601-9A53-7DD6049D8860}" srcOrd="5" destOrd="0" presId="urn:microsoft.com/office/officeart/2005/8/layout/list1"/>
    <dgm:cxn modelId="{EA54FE8B-13A8-4673-BF74-BA29782AABE4}" type="presParOf" srcId="{B47CFF72-A584-4508-ACB8-DD3DFF9EBBAF}" destId="{A3C4EDE9-9F0C-47DE-A0E4-F610237E1F97}" srcOrd="6" destOrd="0" presId="urn:microsoft.com/office/officeart/2005/8/layout/list1"/>
    <dgm:cxn modelId="{528F92B2-EF4C-481B-BE97-2F338C638ECC}" type="presParOf" srcId="{B47CFF72-A584-4508-ACB8-DD3DFF9EBBAF}" destId="{85938407-B25B-4547-9AA4-4C6F65300C1A}" srcOrd="7" destOrd="0" presId="urn:microsoft.com/office/officeart/2005/8/layout/list1"/>
    <dgm:cxn modelId="{33B9ED83-3C99-4C96-90AA-240E4CE415D4}" type="presParOf" srcId="{B47CFF72-A584-4508-ACB8-DD3DFF9EBBAF}" destId="{1F6D4F59-407F-4453-B76D-E363AEF9CB0A}" srcOrd="8" destOrd="0" presId="urn:microsoft.com/office/officeart/2005/8/layout/list1"/>
    <dgm:cxn modelId="{9B059CCA-CF83-4728-822C-4489046CC357}" type="presParOf" srcId="{1F6D4F59-407F-4453-B76D-E363AEF9CB0A}" destId="{9CE84DDA-8DBF-4665-91A8-CCC4688648BA}" srcOrd="0" destOrd="0" presId="urn:microsoft.com/office/officeart/2005/8/layout/list1"/>
    <dgm:cxn modelId="{21203AB3-3705-450E-81DB-5E73CE8DC21C}" type="presParOf" srcId="{1F6D4F59-407F-4453-B76D-E363AEF9CB0A}" destId="{EDC3ED28-1C34-46EB-81A1-06378353B6E2}" srcOrd="1" destOrd="0" presId="urn:microsoft.com/office/officeart/2005/8/layout/list1"/>
    <dgm:cxn modelId="{E55DF4CE-97E2-4B78-BA63-C09D2CDBAC58}" type="presParOf" srcId="{B47CFF72-A584-4508-ACB8-DD3DFF9EBBAF}" destId="{BE3F4515-7252-42C3-A3AB-7D3348D99762}" srcOrd="9" destOrd="0" presId="urn:microsoft.com/office/officeart/2005/8/layout/list1"/>
    <dgm:cxn modelId="{83DE574B-9C06-4CF3-8DAC-2B5DBA29BA83}" type="presParOf" srcId="{B47CFF72-A584-4508-ACB8-DD3DFF9EBBAF}" destId="{A332996D-4D89-4E4B-9D1D-54CACA291FF1}" srcOrd="10" destOrd="0" presId="urn:microsoft.com/office/officeart/2005/8/layout/list1"/>
    <dgm:cxn modelId="{55AD6037-09F7-44D8-8007-8CC45021F34E}" type="presParOf" srcId="{B47CFF72-A584-4508-ACB8-DD3DFF9EBBAF}" destId="{B4F2DACB-6541-4792-BB45-0003075243E2}" srcOrd="11" destOrd="0" presId="urn:microsoft.com/office/officeart/2005/8/layout/list1"/>
    <dgm:cxn modelId="{2F5B31B8-C77D-4FCF-9767-1393EB76272E}" type="presParOf" srcId="{B47CFF72-A584-4508-ACB8-DD3DFF9EBBAF}" destId="{7C563792-9CFE-467D-9B34-F23CE299B6A8}" srcOrd="12" destOrd="0" presId="urn:microsoft.com/office/officeart/2005/8/layout/list1"/>
    <dgm:cxn modelId="{18C5270B-D203-43B5-B14C-4A7E791DC5B4}" type="presParOf" srcId="{7C563792-9CFE-467D-9B34-F23CE299B6A8}" destId="{A813BA48-907C-47DB-BA76-CCCEC3AE0203}" srcOrd="0" destOrd="0" presId="urn:microsoft.com/office/officeart/2005/8/layout/list1"/>
    <dgm:cxn modelId="{15A4FEF7-54BE-484E-A0DD-1F77082C51CF}" type="presParOf" srcId="{7C563792-9CFE-467D-9B34-F23CE299B6A8}" destId="{E341303D-BE17-4545-89E1-31805709ECF6}" srcOrd="1" destOrd="0" presId="urn:microsoft.com/office/officeart/2005/8/layout/list1"/>
    <dgm:cxn modelId="{8FDDB8D4-3207-4245-A0EE-8DE8C89B3CCD}" type="presParOf" srcId="{B47CFF72-A584-4508-ACB8-DD3DFF9EBBAF}" destId="{F927339D-DB83-4FD3-8F56-D4669217A226}" srcOrd="13" destOrd="0" presId="urn:microsoft.com/office/officeart/2005/8/layout/list1"/>
    <dgm:cxn modelId="{FC6E926D-DE65-4126-9456-D40C21870F3F}" type="presParOf" srcId="{B47CFF72-A584-4508-ACB8-DD3DFF9EBBAF}" destId="{29D62DDE-2899-4490-A9B6-4381C193A96F}" srcOrd="14" destOrd="0" presId="urn:microsoft.com/office/officeart/2005/8/layout/list1"/>
    <dgm:cxn modelId="{3A9CD1DC-4C57-41E2-AFB6-98C0E8FB1A74}" type="presParOf" srcId="{B47CFF72-A584-4508-ACB8-DD3DFF9EBBAF}" destId="{6E74C308-EF6E-4766-A7EE-DA4E1E3DB976}" srcOrd="15" destOrd="0" presId="urn:microsoft.com/office/officeart/2005/8/layout/list1"/>
    <dgm:cxn modelId="{08A2F70A-EE9B-4517-BBA1-35DD553871EF}" type="presParOf" srcId="{B47CFF72-A584-4508-ACB8-DD3DFF9EBBAF}" destId="{4D9EB2A7-20EC-4FC4-89B1-2B823758BDDA}" srcOrd="16" destOrd="0" presId="urn:microsoft.com/office/officeart/2005/8/layout/list1"/>
    <dgm:cxn modelId="{939DF914-F98E-4122-B792-742B6D9CE58E}" type="presParOf" srcId="{4D9EB2A7-20EC-4FC4-89B1-2B823758BDDA}" destId="{4E7BAA5C-D2B5-442E-92D5-3E6D96960F43}" srcOrd="0" destOrd="0" presId="urn:microsoft.com/office/officeart/2005/8/layout/list1"/>
    <dgm:cxn modelId="{58FE5245-BDEF-40EC-8725-843540CA1046}" type="presParOf" srcId="{4D9EB2A7-20EC-4FC4-89B1-2B823758BDDA}" destId="{518FF026-2041-45A4-AAF2-8B9E57416BB1}" srcOrd="1" destOrd="0" presId="urn:microsoft.com/office/officeart/2005/8/layout/list1"/>
    <dgm:cxn modelId="{4CA7CC19-D32E-4C7A-917C-0CDEFD81FBC2}" type="presParOf" srcId="{B47CFF72-A584-4508-ACB8-DD3DFF9EBBAF}" destId="{565C21A1-301F-4471-AD8F-07ECF1D970B5}" srcOrd="17" destOrd="0" presId="urn:microsoft.com/office/officeart/2005/8/layout/list1"/>
    <dgm:cxn modelId="{10EA1813-FE4B-4737-95C0-9B1FEF18245A}" type="presParOf" srcId="{B47CFF72-A584-4508-ACB8-DD3DFF9EBBAF}" destId="{2CF72B8A-ACA2-4AD0-9A26-A45FF6127632}" srcOrd="18" destOrd="0" presId="urn:microsoft.com/office/officeart/2005/8/layout/list1"/>
    <dgm:cxn modelId="{5F00EFC5-A986-4D32-BC02-568808A43A24}" type="presParOf" srcId="{B47CFF72-A584-4508-ACB8-DD3DFF9EBBAF}" destId="{6CF7DA94-0AF9-41F0-9472-9BD835F3AFF8}" srcOrd="19" destOrd="0" presId="urn:microsoft.com/office/officeart/2005/8/layout/list1"/>
    <dgm:cxn modelId="{100E98AA-04D4-4120-AAEC-E07562209C70}" type="presParOf" srcId="{B47CFF72-A584-4508-ACB8-DD3DFF9EBBAF}" destId="{4A0003D2-3722-49EB-9E51-E9D44E4F268E}" srcOrd="20" destOrd="0" presId="urn:microsoft.com/office/officeart/2005/8/layout/list1"/>
    <dgm:cxn modelId="{88929764-E6B8-429B-B048-C6BFA240063D}" type="presParOf" srcId="{4A0003D2-3722-49EB-9E51-E9D44E4F268E}" destId="{E1750436-3995-4E86-8BFE-349C2B7B7CFB}" srcOrd="0" destOrd="0" presId="urn:microsoft.com/office/officeart/2005/8/layout/list1"/>
    <dgm:cxn modelId="{F7FDBCDB-49C0-45EF-B37F-9827EE8180A7}" type="presParOf" srcId="{4A0003D2-3722-49EB-9E51-E9D44E4F268E}" destId="{EC6CD58B-AC88-4CE9-9D7A-795130DF265F}" srcOrd="1" destOrd="0" presId="urn:microsoft.com/office/officeart/2005/8/layout/list1"/>
    <dgm:cxn modelId="{59C4C297-4537-45EA-9AA5-7087F6B4DD24}" type="presParOf" srcId="{B47CFF72-A584-4508-ACB8-DD3DFF9EBBAF}" destId="{F6CBDC0C-3144-484E-B182-830E729CA124}" srcOrd="21" destOrd="0" presId="urn:microsoft.com/office/officeart/2005/8/layout/list1"/>
    <dgm:cxn modelId="{5A986762-916B-445B-91C8-820786397705}" type="presParOf" srcId="{B47CFF72-A584-4508-ACB8-DD3DFF9EBBAF}" destId="{42BD677A-D514-4F20-82FB-13C6161D7B76}" srcOrd="22" destOrd="0" presId="urn:microsoft.com/office/officeart/2005/8/layout/list1"/>
    <dgm:cxn modelId="{CDD7E8A9-80FE-4743-B085-B8617A1FBA51}" type="presParOf" srcId="{B47CFF72-A584-4508-ACB8-DD3DFF9EBBAF}" destId="{0B114788-28BA-4AA0-B946-94F1850FD2FF}" srcOrd="23" destOrd="0" presId="urn:microsoft.com/office/officeart/2005/8/layout/list1"/>
    <dgm:cxn modelId="{638D60EB-ED80-49F3-B72B-8C4C50D4453A}" type="presParOf" srcId="{B47CFF72-A584-4508-ACB8-DD3DFF9EBBAF}" destId="{0C5F476F-B95E-4E7F-AE4F-BEB935E4D7B9}" srcOrd="24" destOrd="0" presId="urn:microsoft.com/office/officeart/2005/8/layout/list1"/>
    <dgm:cxn modelId="{EB86BCA0-6F7B-4AB2-95BF-6E360DE247AC}" type="presParOf" srcId="{0C5F476F-B95E-4E7F-AE4F-BEB935E4D7B9}" destId="{7F107F69-B56C-41CF-A482-506797FA56C9}" srcOrd="0" destOrd="0" presId="urn:microsoft.com/office/officeart/2005/8/layout/list1"/>
    <dgm:cxn modelId="{48A321B9-A76D-42ED-BD45-45358F2F7CF9}" type="presParOf" srcId="{0C5F476F-B95E-4E7F-AE4F-BEB935E4D7B9}" destId="{03209DBF-411A-480E-95C4-805D55FD358C}" srcOrd="1" destOrd="0" presId="urn:microsoft.com/office/officeart/2005/8/layout/list1"/>
    <dgm:cxn modelId="{13544A2A-DEA2-44E1-BE5B-9F50150CD882}" type="presParOf" srcId="{B47CFF72-A584-4508-ACB8-DD3DFF9EBBAF}" destId="{C60F7BBE-1482-4C66-870E-D55B14ED9959}" srcOrd="25" destOrd="0" presId="urn:microsoft.com/office/officeart/2005/8/layout/list1"/>
    <dgm:cxn modelId="{429F1840-8258-4F89-B2F0-084278981F65}" type="presParOf" srcId="{B47CFF72-A584-4508-ACB8-DD3DFF9EBBAF}" destId="{3DFFF842-A477-4F75-AF79-0CB864A48D40}" srcOrd="26" destOrd="0" presId="urn:microsoft.com/office/officeart/2005/8/layout/list1"/>
    <dgm:cxn modelId="{A0BE23F5-4621-46CC-B129-5721236734E5}" type="presParOf" srcId="{B47CFF72-A584-4508-ACB8-DD3DFF9EBBAF}" destId="{EDE9C4AD-B405-431C-80FE-9B6207B20C3A}" srcOrd="27" destOrd="0" presId="urn:microsoft.com/office/officeart/2005/8/layout/list1"/>
    <dgm:cxn modelId="{F387C735-B3FD-422E-B2AC-EE797A5AD393}" type="presParOf" srcId="{B47CFF72-A584-4508-ACB8-DD3DFF9EBBAF}" destId="{28727449-A98F-4CDC-A976-399DE9A1876C}" srcOrd="28" destOrd="0" presId="urn:microsoft.com/office/officeart/2005/8/layout/list1"/>
    <dgm:cxn modelId="{0D4A1C7F-60C3-4C35-AD4A-A888AE0B96B1}" type="presParOf" srcId="{28727449-A98F-4CDC-A976-399DE9A1876C}" destId="{7CF8D27E-4D5A-48F1-8C84-1FED9156CD02}" srcOrd="0" destOrd="0" presId="urn:microsoft.com/office/officeart/2005/8/layout/list1"/>
    <dgm:cxn modelId="{68A31B9B-482F-4F99-8A49-8637887AC0C6}" type="presParOf" srcId="{28727449-A98F-4CDC-A976-399DE9A1876C}" destId="{17C59725-0AF7-4E58-AB48-296BA6D11983}" srcOrd="1" destOrd="0" presId="urn:microsoft.com/office/officeart/2005/8/layout/list1"/>
    <dgm:cxn modelId="{FFF2F647-19E5-44EF-BF66-87EEFAF959B5}" type="presParOf" srcId="{B47CFF72-A584-4508-ACB8-DD3DFF9EBBAF}" destId="{BFF46D09-0227-4F22-9A57-5A6564E6DD9D}" srcOrd="29" destOrd="0" presId="urn:microsoft.com/office/officeart/2005/8/layout/list1"/>
    <dgm:cxn modelId="{0CC270EC-7B09-4458-A794-1BEC38A955BF}" type="presParOf" srcId="{B47CFF72-A584-4508-ACB8-DD3DFF9EBBAF}" destId="{F3C850D0-4A97-4ED7-B1CA-55D697A56571}" srcOrd="30" destOrd="0" presId="urn:microsoft.com/office/officeart/2005/8/layout/list1"/>
    <dgm:cxn modelId="{ABBCB361-A24C-44F7-88B3-46CF711DEC70}" type="presParOf" srcId="{B47CFF72-A584-4508-ACB8-DD3DFF9EBBAF}" destId="{A9295321-A239-452C-9D5B-0859207B84E5}" srcOrd="31" destOrd="0" presId="urn:microsoft.com/office/officeart/2005/8/layout/list1"/>
    <dgm:cxn modelId="{43C1B1BD-9167-4D2B-AFF0-9B95251863C8}" type="presParOf" srcId="{B47CFF72-A584-4508-ACB8-DD3DFF9EBBAF}" destId="{44F9B3DE-4F3B-47CE-987D-2204A2A55ABC}" srcOrd="32" destOrd="0" presId="urn:microsoft.com/office/officeart/2005/8/layout/list1"/>
    <dgm:cxn modelId="{172BF233-9179-46D9-B137-16A248EF451C}" type="presParOf" srcId="{44F9B3DE-4F3B-47CE-987D-2204A2A55ABC}" destId="{4E87EE35-36F6-4715-B2D4-F4571B960DFF}" srcOrd="0" destOrd="0" presId="urn:microsoft.com/office/officeart/2005/8/layout/list1"/>
    <dgm:cxn modelId="{ED3F0CCD-1601-4A7C-A940-1860ADB3924B}" type="presParOf" srcId="{44F9B3DE-4F3B-47CE-987D-2204A2A55ABC}" destId="{0AB3966C-7A3F-4C1F-B8F3-A0B1FDB2D908}" srcOrd="1" destOrd="0" presId="urn:microsoft.com/office/officeart/2005/8/layout/list1"/>
    <dgm:cxn modelId="{88F08DB4-FAB0-410D-A655-EBAEF3CE82AB}" type="presParOf" srcId="{B47CFF72-A584-4508-ACB8-DD3DFF9EBBAF}" destId="{BB2B7AF3-6240-49EF-8AA9-2EB352CAB3A7}" srcOrd="33" destOrd="0" presId="urn:microsoft.com/office/officeart/2005/8/layout/list1"/>
    <dgm:cxn modelId="{BF4F2B59-A5E4-42AF-991E-AE654806205E}" type="presParOf" srcId="{B47CFF72-A584-4508-ACB8-DD3DFF9EBBAF}" destId="{FD0F14E9-9FDB-4267-BD1A-AB3B408D0D87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B53293-54EC-4E73-AB3B-D9093944B35B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E9085A0-EBEA-452E-B812-B358A0CCFDA2}">
      <dgm:prSet phldrT="[Текст]" custT="1"/>
      <dgm:spPr/>
      <dgm:t>
        <a:bodyPr/>
        <a:lstStyle/>
        <a:p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о выполнении заданий, определенных в актах органов государственной власти, поручениях высших должностных лиц;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2D7D6-0DF9-4239-9AD3-0BBC094AF710}" type="parTrans" cxnId="{395B605D-B37A-4A35-8317-0C8CD97C9D7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28FEE-9563-419C-A946-0CAAE10ADFA2}" type="sibTrans" cxnId="{395B605D-B37A-4A35-8317-0C8CD97C9D7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040EA-4555-40C8-8C2B-F9449DC555CB}">
      <dgm:prSet phldrT="[Текст]" custT="1"/>
      <dgm:spPr/>
      <dgm:t>
        <a:bodyPr/>
        <a:lstStyle/>
        <a:p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выполнение поручений вышестоящих организаций;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4F4059-2703-4C4C-8F84-B3F1822996BB}" type="parTrans" cxnId="{5FDFDF58-2E09-473A-8754-378581B6674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A64E3-944C-40E7-A20F-C70EC8B29FF3}" type="sibTrans" cxnId="{5FDFDF58-2E09-473A-8754-378581B6674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0F74E-0BDD-4C6F-9801-1678C3089DF0}">
      <dgm:prSet phldrT="[Текст]" custT="1"/>
      <dgm:spPr/>
      <dgm:t>
        <a:bodyPr/>
        <a:lstStyle/>
        <a:p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запросы других учреждений;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2A1D4-CC64-43FA-92D6-9705EC6BABA8}" type="parTrans" cxnId="{FAA52E54-C5E5-4683-ACBB-03C2052DECB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6BB3D-0802-499F-ADCE-0E575D54E299}" type="sibTrans" cxnId="{FAA52E54-C5E5-4683-ACBB-03C2052DECBB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806FD-3E08-4840-8B99-12250C121EB9}">
      <dgm:prSet phldrT="[Текст]" custT="1"/>
      <dgm:spPr/>
      <dgm:t>
        <a:bodyPr/>
        <a:lstStyle/>
        <a:p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обращения граждан;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3F5D14-C006-479E-9F77-3436951C1DC7}" type="parTrans" cxnId="{9F55480F-B0BE-4C48-8B47-3E8BB7CC8A4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5363C6-B4AB-4484-886E-87188E1E8132}" type="sibTrans" cxnId="{9F55480F-B0BE-4C48-8B47-3E8BB7CC8A4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3F0F4-1B60-4DE1-8C90-90F93FF5670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запросы на информацию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1A927-6AAF-4B46-96A7-423578B3EA00}" type="parTrans" cxnId="{574E8878-F0E7-420A-9865-B28551508C3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69268-B3A8-42EC-8270-485973FE6792}" type="sibTrans" cxnId="{574E8878-F0E7-420A-9865-B28551508C3A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A03DC-CE92-4B52-87BB-91D547BA76C5}">
      <dgm:prSet phldrT="[Текст]" custT="1"/>
      <dgm:spPr/>
      <dgm:t>
        <a:bodyPr/>
        <a:lstStyle/>
        <a:p>
          <a:r>
            <a:rPr lang="ru-RU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инициативные письма;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ED469-5D8B-4BCA-B869-B21B94DC37C8}" type="parTrans" cxnId="{AC583EE9-43C6-4535-9421-9C5B6715F38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FD7A7-072D-4B8C-BB53-64B510818DCD}" type="sibTrans" cxnId="{AC583EE9-43C6-4535-9421-9C5B6715F38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8A195-0C0A-464E-AB94-4FF595C37E7D}">
      <dgm:prSet phldrT="[Текст]" custT="1"/>
      <dgm:spPr/>
      <dgm:t>
        <a:bodyPr/>
        <a:lstStyle/>
        <a:p>
          <a:r>
            <a:rPr lang="ru-RU" sz="16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сопроводительные письма.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970FDA-14BB-4A25-975B-83C13C701E39}" type="parTrans" cxnId="{9736D4F2-FA40-49F5-A9A6-5E5F36C7C3F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D7AEF3-00E7-4023-BEFB-3EF7042924D9}" type="sibTrans" cxnId="{9736D4F2-FA40-49F5-A9A6-5E5F36C7C3F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2476B4-AEB7-4DF8-82B9-A7C100E8AB82}" type="pres">
      <dgm:prSet presAssocID="{29B53293-54EC-4E73-AB3B-D9093944B3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4AEB6-3EFC-4205-B107-B78DF427027B}" type="pres">
      <dgm:prSet presAssocID="{7E9085A0-EBEA-452E-B812-B358A0CCFDA2}" presName="parentLin" presStyleCnt="0"/>
      <dgm:spPr/>
    </dgm:pt>
    <dgm:pt modelId="{B861035D-D696-4CF9-B40A-54967B11CF40}" type="pres">
      <dgm:prSet presAssocID="{7E9085A0-EBEA-452E-B812-B358A0CCFDA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AF4D3F1-B5B5-4A90-8C5F-B990C17DB12B}" type="pres">
      <dgm:prSet presAssocID="{7E9085A0-EBEA-452E-B812-B358A0CCFDA2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2052-3728-4068-90D2-2897D1EC1BFA}" type="pres">
      <dgm:prSet presAssocID="{7E9085A0-EBEA-452E-B812-B358A0CCFDA2}" presName="negativeSpace" presStyleCnt="0"/>
      <dgm:spPr/>
    </dgm:pt>
    <dgm:pt modelId="{74AA45B1-9AA2-4DA6-822D-B7510EB72F07}" type="pres">
      <dgm:prSet presAssocID="{7E9085A0-EBEA-452E-B812-B358A0CCFDA2}" presName="childText" presStyleLbl="conFgAcc1" presStyleIdx="0" presStyleCnt="7">
        <dgm:presLayoutVars>
          <dgm:bulletEnabled val="1"/>
        </dgm:presLayoutVars>
      </dgm:prSet>
      <dgm:spPr/>
    </dgm:pt>
    <dgm:pt modelId="{4DD8FE36-102D-4104-8BE3-F6AA1691C19A}" type="pres">
      <dgm:prSet presAssocID="{2E628FEE-9563-419C-A946-0CAAE10ADFA2}" presName="spaceBetweenRectangles" presStyleCnt="0"/>
      <dgm:spPr/>
    </dgm:pt>
    <dgm:pt modelId="{73EBED33-A3CB-4E33-8CCF-2E5375422C9F}" type="pres">
      <dgm:prSet presAssocID="{727040EA-4555-40C8-8C2B-F9449DC555CB}" presName="parentLin" presStyleCnt="0"/>
      <dgm:spPr/>
    </dgm:pt>
    <dgm:pt modelId="{61E2E319-3FCD-42BC-8AE3-B460E6AD8EF6}" type="pres">
      <dgm:prSet presAssocID="{727040EA-4555-40C8-8C2B-F9449DC555C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7CAFE94-E8B3-4ADA-90CE-38FAE6C2B1BB}" type="pres">
      <dgm:prSet presAssocID="{727040EA-4555-40C8-8C2B-F9449DC555CB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9092-1A5D-4B4D-BC82-D84CCB4B7171}" type="pres">
      <dgm:prSet presAssocID="{727040EA-4555-40C8-8C2B-F9449DC555CB}" presName="negativeSpace" presStyleCnt="0"/>
      <dgm:spPr/>
    </dgm:pt>
    <dgm:pt modelId="{5814BD16-0CFA-4D04-B1C1-9491532C3992}" type="pres">
      <dgm:prSet presAssocID="{727040EA-4555-40C8-8C2B-F9449DC555CB}" presName="childText" presStyleLbl="conFgAcc1" presStyleIdx="1" presStyleCnt="7">
        <dgm:presLayoutVars>
          <dgm:bulletEnabled val="1"/>
        </dgm:presLayoutVars>
      </dgm:prSet>
      <dgm:spPr/>
    </dgm:pt>
    <dgm:pt modelId="{FBA6893F-99DE-49DF-9D61-5392AC03BF97}" type="pres">
      <dgm:prSet presAssocID="{0E7A64E3-944C-40E7-A20F-C70EC8B29FF3}" presName="spaceBetweenRectangles" presStyleCnt="0"/>
      <dgm:spPr/>
    </dgm:pt>
    <dgm:pt modelId="{3ADC0FB7-D186-4160-85F7-82673689D632}" type="pres">
      <dgm:prSet presAssocID="{BAE0F74E-0BDD-4C6F-9801-1678C3089DF0}" presName="parentLin" presStyleCnt="0"/>
      <dgm:spPr/>
    </dgm:pt>
    <dgm:pt modelId="{F8E9398B-6773-433E-8628-14215E612817}" type="pres">
      <dgm:prSet presAssocID="{BAE0F74E-0BDD-4C6F-9801-1678C3089DF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53BB809-C08A-40CC-B757-8E4B30B96045}" type="pres">
      <dgm:prSet presAssocID="{BAE0F74E-0BDD-4C6F-9801-1678C3089DF0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F513E-6BA7-46DE-A233-8AACBFEC7F39}" type="pres">
      <dgm:prSet presAssocID="{BAE0F74E-0BDD-4C6F-9801-1678C3089DF0}" presName="negativeSpace" presStyleCnt="0"/>
      <dgm:spPr/>
    </dgm:pt>
    <dgm:pt modelId="{A097E397-7981-445D-A13D-1B01FBB66745}" type="pres">
      <dgm:prSet presAssocID="{BAE0F74E-0BDD-4C6F-9801-1678C3089DF0}" presName="childText" presStyleLbl="conFgAcc1" presStyleIdx="2" presStyleCnt="7">
        <dgm:presLayoutVars>
          <dgm:bulletEnabled val="1"/>
        </dgm:presLayoutVars>
      </dgm:prSet>
      <dgm:spPr/>
    </dgm:pt>
    <dgm:pt modelId="{EA5A64DF-8041-4E73-B29F-D4DE72916767}" type="pres">
      <dgm:prSet presAssocID="{7FD6BB3D-0802-499F-ADCE-0E575D54E299}" presName="spaceBetweenRectangles" presStyleCnt="0"/>
      <dgm:spPr/>
    </dgm:pt>
    <dgm:pt modelId="{FE4E10E9-8552-4FC5-8812-E0EF6439F081}" type="pres">
      <dgm:prSet presAssocID="{398806FD-3E08-4840-8B99-12250C121EB9}" presName="parentLin" presStyleCnt="0"/>
      <dgm:spPr/>
    </dgm:pt>
    <dgm:pt modelId="{5FA45BD5-AD3D-4A63-AD2D-C2FE4A5D5716}" type="pres">
      <dgm:prSet presAssocID="{398806FD-3E08-4840-8B99-12250C121EB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4C4BC5C-120A-48E1-974E-C46162C7FDEF}" type="pres">
      <dgm:prSet presAssocID="{398806FD-3E08-4840-8B99-12250C121EB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461E-4F15-47C0-AB10-BFC69DEC2492}" type="pres">
      <dgm:prSet presAssocID="{398806FD-3E08-4840-8B99-12250C121EB9}" presName="negativeSpace" presStyleCnt="0"/>
      <dgm:spPr/>
    </dgm:pt>
    <dgm:pt modelId="{0D8EC5BD-4CEE-4646-84DF-B80D8737A2A0}" type="pres">
      <dgm:prSet presAssocID="{398806FD-3E08-4840-8B99-12250C121EB9}" presName="childText" presStyleLbl="conFgAcc1" presStyleIdx="3" presStyleCnt="7">
        <dgm:presLayoutVars>
          <dgm:bulletEnabled val="1"/>
        </dgm:presLayoutVars>
      </dgm:prSet>
      <dgm:spPr/>
    </dgm:pt>
    <dgm:pt modelId="{2A5C354A-F4C3-48ED-9F35-CDE832896699}" type="pres">
      <dgm:prSet presAssocID="{815363C6-B4AB-4484-886E-87188E1E8132}" presName="spaceBetweenRectangles" presStyleCnt="0"/>
      <dgm:spPr/>
    </dgm:pt>
    <dgm:pt modelId="{E6BFDB8F-178C-40F2-A4D3-D671AC83D51A}" type="pres">
      <dgm:prSet presAssocID="{5503F0F4-1B60-4DE1-8C90-90F93FF5670B}" presName="parentLin" presStyleCnt="0"/>
      <dgm:spPr/>
    </dgm:pt>
    <dgm:pt modelId="{92D5E4E6-B14C-4241-BC99-6D13D0F93F5A}" type="pres">
      <dgm:prSet presAssocID="{5503F0F4-1B60-4DE1-8C90-90F93FF5670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DB48FD9-23C6-4BAD-9963-2BF1350CFE66}" type="pres">
      <dgm:prSet presAssocID="{5503F0F4-1B60-4DE1-8C90-90F93FF5670B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0D45-1701-4F63-88E2-50B0A9ACA47C}" type="pres">
      <dgm:prSet presAssocID="{5503F0F4-1B60-4DE1-8C90-90F93FF5670B}" presName="negativeSpace" presStyleCnt="0"/>
      <dgm:spPr/>
    </dgm:pt>
    <dgm:pt modelId="{34B3C213-EBAC-4346-817A-FF48F1F5A932}" type="pres">
      <dgm:prSet presAssocID="{5503F0F4-1B60-4DE1-8C90-90F93FF5670B}" presName="childText" presStyleLbl="conFgAcc1" presStyleIdx="4" presStyleCnt="7">
        <dgm:presLayoutVars>
          <dgm:bulletEnabled val="1"/>
        </dgm:presLayoutVars>
      </dgm:prSet>
      <dgm:spPr/>
    </dgm:pt>
    <dgm:pt modelId="{D4F526D4-0FEF-4F0A-9F2A-7A95698B8EB0}" type="pres">
      <dgm:prSet presAssocID="{90A69268-B3A8-42EC-8270-485973FE6792}" presName="spaceBetweenRectangles" presStyleCnt="0"/>
      <dgm:spPr/>
    </dgm:pt>
    <dgm:pt modelId="{0B6A402B-7638-41FC-9BE4-66A2765EF0B5}" type="pres">
      <dgm:prSet presAssocID="{CE8A03DC-CE92-4B52-87BB-91D547BA76C5}" presName="parentLin" presStyleCnt="0"/>
      <dgm:spPr/>
    </dgm:pt>
    <dgm:pt modelId="{DC99356A-142A-45B2-A95D-32B41E0C0FE8}" type="pres">
      <dgm:prSet presAssocID="{CE8A03DC-CE92-4B52-87BB-91D547BA76C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CD8991F3-97AF-4823-9FB6-A97C4A441353}" type="pres">
      <dgm:prSet presAssocID="{CE8A03DC-CE92-4B52-87BB-91D547BA76C5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BC158-DB7D-471D-8F97-EA68CADF1B0B}" type="pres">
      <dgm:prSet presAssocID="{CE8A03DC-CE92-4B52-87BB-91D547BA76C5}" presName="negativeSpace" presStyleCnt="0"/>
      <dgm:spPr/>
    </dgm:pt>
    <dgm:pt modelId="{59E71941-22B6-49E8-B7DD-B5C8DDD8DA87}" type="pres">
      <dgm:prSet presAssocID="{CE8A03DC-CE92-4B52-87BB-91D547BA76C5}" presName="childText" presStyleLbl="conFgAcc1" presStyleIdx="5" presStyleCnt="7">
        <dgm:presLayoutVars>
          <dgm:bulletEnabled val="1"/>
        </dgm:presLayoutVars>
      </dgm:prSet>
      <dgm:spPr/>
    </dgm:pt>
    <dgm:pt modelId="{8B27C5A0-2981-4683-9EDB-7FC6AEECC64A}" type="pres">
      <dgm:prSet presAssocID="{E76FD7A7-072D-4B8C-BB53-64B510818DCD}" presName="spaceBetweenRectangles" presStyleCnt="0"/>
      <dgm:spPr/>
    </dgm:pt>
    <dgm:pt modelId="{38628914-3868-4CC4-8A41-8998771AE348}" type="pres">
      <dgm:prSet presAssocID="{1878A195-0C0A-464E-AB94-4FF595C37E7D}" presName="parentLin" presStyleCnt="0"/>
      <dgm:spPr/>
    </dgm:pt>
    <dgm:pt modelId="{F3957BEB-E90B-401C-9A43-826EE48DBC28}" type="pres">
      <dgm:prSet presAssocID="{1878A195-0C0A-464E-AB94-4FF595C37E7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63231AB-3453-47F2-946D-A305611F4A6B}" type="pres">
      <dgm:prSet presAssocID="{1878A195-0C0A-464E-AB94-4FF595C37E7D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8A56-4EFE-4C57-B4D0-AF8EFD23AF05}" type="pres">
      <dgm:prSet presAssocID="{1878A195-0C0A-464E-AB94-4FF595C37E7D}" presName="negativeSpace" presStyleCnt="0"/>
      <dgm:spPr/>
    </dgm:pt>
    <dgm:pt modelId="{AC7C1D2F-F0BB-486A-846C-2D9043C69092}" type="pres">
      <dgm:prSet presAssocID="{1878A195-0C0A-464E-AB94-4FF595C37E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3117A42-1782-410A-A3C9-A984946BB7EA}" type="presOf" srcId="{CE8A03DC-CE92-4B52-87BB-91D547BA76C5}" destId="{CD8991F3-97AF-4823-9FB6-A97C4A441353}" srcOrd="1" destOrd="0" presId="urn:microsoft.com/office/officeart/2005/8/layout/list1"/>
    <dgm:cxn modelId="{AC583EE9-43C6-4535-9421-9C5B6715F384}" srcId="{29B53293-54EC-4E73-AB3B-D9093944B35B}" destId="{CE8A03DC-CE92-4B52-87BB-91D547BA76C5}" srcOrd="5" destOrd="0" parTransId="{5AFED469-5D8B-4BCA-B869-B21B94DC37C8}" sibTransId="{E76FD7A7-072D-4B8C-BB53-64B510818DCD}"/>
    <dgm:cxn modelId="{1DF50432-7CDD-45EA-B06A-5B46D9D7CDCB}" type="presOf" srcId="{727040EA-4555-40C8-8C2B-F9449DC555CB}" destId="{61E2E319-3FCD-42BC-8AE3-B460E6AD8EF6}" srcOrd="0" destOrd="0" presId="urn:microsoft.com/office/officeart/2005/8/layout/list1"/>
    <dgm:cxn modelId="{64E41E90-1FD0-45F4-9A88-5C5D0A101528}" type="presOf" srcId="{727040EA-4555-40C8-8C2B-F9449DC555CB}" destId="{57CAFE94-E8B3-4ADA-90CE-38FAE6C2B1BB}" srcOrd="1" destOrd="0" presId="urn:microsoft.com/office/officeart/2005/8/layout/list1"/>
    <dgm:cxn modelId="{D238416A-5B85-4270-9A7F-1EF825C4B623}" type="presOf" srcId="{398806FD-3E08-4840-8B99-12250C121EB9}" destId="{5FA45BD5-AD3D-4A63-AD2D-C2FE4A5D5716}" srcOrd="0" destOrd="0" presId="urn:microsoft.com/office/officeart/2005/8/layout/list1"/>
    <dgm:cxn modelId="{9F55480F-B0BE-4C48-8B47-3E8BB7CC8A41}" srcId="{29B53293-54EC-4E73-AB3B-D9093944B35B}" destId="{398806FD-3E08-4840-8B99-12250C121EB9}" srcOrd="3" destOrd="0" parTransId="{633F5D14-C006-479E-9F77-3436951C1DC7}" sibTransId="{815363C6-B4AB-4484-886E-87188E1E8132}"/>
    <dgm:cxn modelId="{574E8878-F0E7-420A-9865-B28551508C3A}" srcId="{29B53293-54EC-4E73-AB3B-D9093944B35B}" destId="{5503F0F4-1B60-4DE1-8C90-90F93FF5670B}" srcOrd="4" destOrd="0" parTransId="{B4C1A927-6AAF-4B46-96A7-423578B3EA00}" sibTransId="{90A69268-B3A8-42EC-8270-485973FE6792}"/>
    <dgm:cxn modelId="{51011C2C-13A5-4E69-8F9E-4BD8F430D56D}" type="presOf" srcId="{7E9085A0-EBEA-452E-B812-B358A0CCFDA2}" destId="{B861035D-D696-4CF9-B40A-54967B11CF40}" srcOrd="0" destOrd="0" presId="urn:microsoft.com/office/officeart/2005/8/layout/list1"/>
    <dgm:cxn modelId="{395B605D-B37A-4A35-8317-0C8CD97C9D7C}" srcId="{29B53293-54EC-4E73-AB3B-D9093944B35B}" destId="{7E9085A0-EBEA-452E-B812-B358A0CCFDA2}" srcOrd="0" destOrd="0" parTransId="{4E82D7D6-0DF9-4239-9AD3-0BBC094AF710}" sibTransId="{2E628FEE-9563-419C-A946-0CAAE10ADFA2}"/>
    <dgm:cxn modelId="{2D40EE85-0931-48F9-9C0D-696A26494249}" type="presOf" srcId="{29B53293-54EC-4E73-AB3B-D9093944B35B}" destId="{292476B4-AEB7-4DF8-82B9-A7C100E8AB82}" srcOrd="0" destOrd="0" presId="urn:microsoft.com/office/officeart/2005/8/layout/list1"/>
    <dgm:cxn modelId="{A0C6BA89-BAB4-4F9E-B1D9-3BB1C78E02AD}" type="presOf" srcId="{BAE0F74E-0BDD-4C6F-9801-1678C3089DF0}" destId="{253BB809-C08A-40CC-B757-8E4B30B96045}" srcOrd="1" destOrd="0" presId="urn:microsoft.com/office/officeart/2005/8/layout/list1"/>
    <dgm:cxn modelId="{7D43D0BF-C05C-4608-99AE-3A892DF5BAD2}" type="presOf" srcId="{BAE0F74E-0BDD-4C6F-9801-1678C3089DF0}" destId="{F8E9398B-6773-433E-8628-14215E612817}" srcOrd="0" destOrd="0" presId="urn:microsoft.com/office/officeart/2005/8/layout/list1"/>
    <dgm:cxn modelId="{48907635-CC95-4798-9CCE-5A7D31E1AD77}" type="presOf" srcId="{1878A195-0C0A-464E-AB94-4FF595C37E7D}" destId="{F3957BEB-E90B-401C-9A43-826EE48DBC28}" srcOrd="0" destOrd="0" presId="urn:microsoft.com/office/officeart/2005/8/layout/list1"/>
    <dgm:cxn modelId="{D97451D7-E225-40F9-A3D9-49E91CC53DF4}" type="presOf" srcId="{5503F0F4-1B60-4DE1-8C90-90F93FF5670B}" destId="{3DB48FD9-23C6-4BAD-9963-2BF1350CFE66}" srcOrd="1" destOrd="0" presId="urn:microsoft.com/office/officeart/2005/8/layout/list1"/>
    <dgm:cxn modelId="{8F796B5F-8E6D-4533-8ED9-7693EFF00062}" type="presOf" srcId="{7E9085A0-EBEA-452E-B812-B358A0CCFDA2}" destId="{EAF4D3F1-B5B5-4A90-8C5F-B990C17DB12B}" srcOrd="1" destOrd="0" presId="urn:microsoft.com/office/officeart/2005/8/layout/list1"/>
    <dgm:cxn modelId="{71AFBE2F-61E1-4B7F-BCCB-819896D8E585}" type="presOf" srcId="{1878A195-0C0A-464E-AB94-4FF595C37E7D}" destId="{A63231AB-3453-47F2-946D-A305611F4A6B}" srcOrd="1" destOrd="0" presId="urn:microsoft.com/office/officeart/2005/8/layout/list1"/>
    <dgm:cxn modelId="{2BEFA42D-7321-48BF-8369-138CFECF431A}" type="presOf" srcId="{5503F0F4-1B60-4DE1-8C90-90F93FF5670B}" destId="{92D5E4E6-B14C-4241-BC99-6D13D0F93F5A}" srcOrd="0" destOrd="0" presId="urn:microsoft.com/office/officeart/2005/8/layout/list1"/>
    <dgm:cxn modelId="{392D8D70-E0AA-4AA5-B668-AD44A6573C9A}" type="presOf" srcId="{398806FD-3E08-4840-8B99-12250C121EB9}" destId="{54C4BC5C-120A-48E1-974E-C46162C7FDEF}" srcOrd="1" destOrd="0" presId="urn:microsoft.com/office/officeart/2005/8/layout/list1"/>
    <dgm:cxn modelId="{5FDFDF58-2E09-473A-8754-378581B6674C}" srcId="{29B53293-54EC-4E73-AB3B-D9093944B35B}" destId="{727040EA-4555-40C8-8C2B-F9449DC555CB}" srcOrd="1" destOrd="0" parTransId="{DA4F4059-2703-4C4C-8F84-B3F1822996BB}" sibTransId="{0E7A64E3-944C-40E7-A20F-C70EC8B29FF3}"/>
    <dgm:cxn modelId="{9736D4F2-FA40-49F5-A9A6-5E5F36C7C3FC}" srcId="{29B53293-54EC-4E73-AB3B-D9093944B35B}" destId="{1878A195-0C0A-464E-AB94-4FF595C37E7D}" srcOrd="6" destOrd="0" parTransId="{88970FDA-14BB-4A25-975B-83C13C701E39}" sibTransId="{2CD7AEF3-00E7-4023-BEFB-3EF7042924D9}"/>
    <dgm:cxn modelId="{FAA52E54-C5E5-4683-ACBB-03C2052DECBB}" srcId="{29B53293-54EC-4E73-AB3B-D9093944B35B}" destId="{BAE0F74E-0BDD-4C6F-9801-1678C3089DF0}" srcOrd="2" destOrd="0" parTransId="{C4C2A1D4-CC64-43FA-92D6-9705EC6BABA8}" sibTransId="{7FD6BB3D-0802-499F-ADCE-0E575D54E299}"/>
    <dgm:cxn modelId="{10C970B2-BDA2-4FFB-948F-0B765B9A1364}" type="presOf" srcId="{CE8A03DC-CE92-4B52-87BB-91D547BA76C5}" destId="{DC99356A-142A-45B2-A95D-32B41E0C0FE8}" srcOrd="0" destOrd="0" presId="urn:microsoft.com/office/officeart/2005/8/layout/list1"/>
    <dgm:cxn modelId="{7486B9BA-A521-46F5-9622-1101539BC704}" type="presParOf" srcId="{292476B4-AEB7-4DF8-82B9-A7C100E8AB82}" destId="{5A74AEB6-3EFC-4205-B107-B78DF427027B}" srcOrd="0" destOrd="0" presId="urn:microsoft.com/office/officeart/2005/8/layout/list1"/>
    <dgm:cxn modelId="{D824F9FB-46E6-472C-8954-EF47E758F816}" type="presParOf" srcId="{5A74AEB6-3EFC-4205-B107-B78DF427027B}" destId="{B861035D-D696-4CF9-B40A-54967B11CF40}" srcOrd="0" destOrd="0" presId="urn:microsoft.com/office/officeart/2005/8/layout/list1"/>
    <dgm:cxn modelId="{14316CEC-6BF2-4A93-A4EC-CFF0CDB52C33}" type="presParOf" srcId="{5A74AEB6-3EFC-4205-B107-B78DF427027B}" destId="{EAF4D3F1-B5B5-4A90-8C5F-B990C17DB12B}" srcOrd="1" destOrd="0" presId="urn:microsoft.com/office/officeart/2005/8/layout/list1"/>
    <dgm:cxn modelId="{0A8B4BE6-D822-47E3-9BD7-48E6A614A4B4}" type="presParOf" srcId="{292476B4-AEB7-4DF8-82B9-A7C100E8AB82}" destId="{7B8A2052-3728-4068-90D2-2897D1EC1BFA}" srcOrd="1" destOrd="0" presId="urn:microsoft.com/office/officeart/2005/8/layout/list1"/>
    <dgm:cxn modelId="{24D945F1-0E04-4BC5-A6E3-498C46F8BF19}" type="presParOf" srcId="{292476B4-AEB7-4DF8-82B9-A7C100E8AB82}" destId="{74AA45B1-9AA2-4DA6-822D-B7510EB72F07}" srcOrd="2" destOrd="0" presId="urn:microsoft.com/office/officeart/2005/8/layout/list1"/>
    <dgm:cxn modelId="{F9805BCE-4A7C-418F-B0E2-F56C5AFC357E}" type="presParOf" srcId="{292476B4-AEB7-4DF8-82B9-A7C100E8AB82}" destId="{4DD8FE36-102D-4104-8BE3-F6AA1691C19A}" srcOrd="3" destOrd="0" presId="urn:microsoft.com/office/officeart/2005/8/layout/list1"/>
    <dgm:cxn modelId="{5FF87652-59BA-4347-9724-96EF83263F18}" type="presParOf" srcId="{292476B4-AEB7-4DF8-82B9-A7C100E8AB82}" destId="{73EBED33-A3CB-4E33-8CCF-2E5375422C9F}" srcOrd="4" destOrd="0" presId="urn:microsoft.com/office/officeart/2005/8/layout/list1"/>
    <dgm:cxn modelId="{70DEE7ED-C595-4C99-8AC1-4AA92CC4E61F}" type="presParOf" srcId="{73EBED33-A3CB-4E33-8CCF-2E5375422C9F}" destId="{61E2E319-3FCD-42BC-8AE3-B460E6AD8EF6}" srcOrd="0" destOrd="0" presId="urn:microsoft.com/office/officeart/2005/8/layout/list1"/>
    <dgm:cxn modelId="{77302A1F-38F8-4245-A170-3D7ABA581D1B}" type="presParOf" srcId="{73EBED33-A3CB-4E33-8CCF-2E5375422C9F}" destId="{57CAFE94-E8B3-4ADA-90CE-38FAE6C2B1BB}" srcOrd="1" destOrd="0" presId="urn:microsoft.com/office/officeart/2005/8/layout/list1"/>
    <dgm:cxn modelId="{7481DC61-4F5D-46BE-AD14-B18E1B4D1737}" type="presParOf" srcId="{292476B4-AEB7-4DF8-82B9-A7C100E8AB82}" destId="{AFE29092-1A5D-4B4D-BC82-D84CCB4B7171}" srcOrd="5" destOrd="0" presId="urn:microsoft.com/office/officeart/2005/8/layout/list1"/>
    <dgm:cxn modelId="{E628AB39-31AF-4F3F-89AC-CBE03887B782}" type="presParOf" srcId="{292476B4-AEB7-4DF8-82B9-A7C100E8AB82}" destId="{5814BD16-0CFA-4D04-B1C1-9491532C3992}" srcOrd="6" destOrd="0" presId="urn:microsoft.com/office/officeart/2005/8/layout/list1"/>
    <dgm:cxn modelId="{ED46BA90-276E-4539-85AB-653231A89943}" type="presParOf" srcId="{292476B4-AEB7-4DF8-82B9-A7C100E8AB82}" destId="{FBA6893F-99DE-49DF-9D61-5392AC03BF97}" srcOrd="7" destOrd="0" presId="urn:microsoft.com/office/officeart/2005/8/layout/list1"/>
    <dgm:cxn modelId="{2ECBE3E3-117F-493D-86E7-E1EF327D0977}" type="presParOf" srcId="{292476B4-AEB7-4DF8-82B9-A7C100E8AB82}" destId="{3ADC0FB7-D186-4160-85F7-82673689D632}" srcOrd="8" destOrd="0" presId="urn:microsoft.com/office/officeart/2005/8/layout/list1"/>
    <dgm:cxn modelId="{38A15C73-1E1D-47C6-80BC-FB423BC0D1A0}" type="presParOf" srcId="{3ADC0FB7-D186-4160-85F7-82673689D632}" destId="{F8E9398B-6773-433E-8628-14215E612817}" srcOrd="0" destOrd="0" presId="urn:microsoft.com/office/officeart/2005/8/layout/list1"/>
    <dgm:cxn modelId="{CBF7E4EA-5F09-4B61-8B41-B3AD5442894B}" type="presParOf" srcId="{3ADC0FB7-D186-4160-85F7-82673689D632}" destId="{253BB809-C08A-40CC-B757-8E4B30B96045}" srcOrd="1" destOrd="0" presId="urn:microsoft.com/office/officeart/2005/8/layout/list1"/>
    <dgm:cxn modelId="{4E48A38B-EECD-406A-A7DE-85065CE7E02A}" type="presParOf" srcId="{292476B4-AEB7-4DF8-82B9-A7C100E8AB82}" destId="{F99F513E-6BA7-46DE-A233-8AACBFEC7F39}" srcOrd="9" destOrd="0" presId="urn:microsoft.com/office/officeart/2005/8/layout/list1"/>
    <dgm:cxn modelId="{C35F6CDF-1221-46FE-977E-1763887AC0DE}" type="presParOf" srcId="{292476B4-AEB7-4DF8-82B9-A7C100E8AB82}" destId="{A097E397-7981-445D-A13D-1B01FBB66745}" srcOrd="10" destOrd="0" presId="urn:microsoft.com/office/officeart/2005/8/layout/list1"/>
    <dgm:cxn modelId="{12BEEB5E-E05D-49B1-A176-D038CF7BFDC7}" type="presParOf" srcId="{292476B4-AEB7-4DF8-82B9-A7C100E8AB82}" destId="{EA5A64DF-8041-4E73-B29F-D4DE72916767}" srcOrd="11" destOrd="0" presId="urn:microsoft.com/office/officeart/2005/8/layout/list1"/>
    <dgm:cxn modelId="{CF249E29-B485-468F-A4E5-BEC06DE1A363}" type="presParOf" srcId="{292476B4-AEB7-4DF8-82B9-A7C100E8AB82}" destId="{FE4E10E9-8552-4FC5-8812-E0EF6439F081}" srcOrd="12" destOrd="0" presId="urn:microsoft.com/office/officeart/2005/8/layout/list1"/>
    <dgm:cxn modelId="{3885DE33-7B03-4D55-8B3A-3FE4C11A5A26}" type="presParOf" srcId="{FE4E10E9-8552-4FC5-8812-E0EF6439F081}" destId="{5FA45BD5-AD3D-4A63-AD2D-C2FE4A5D5716}" srcOrd="0" destOrd="0" presId="urn:microsoft.com/office/officeart/2005/8/layout/list1"/>
    <dgm:cxn modelId="{CD5418E3-6C8D-449C-8418-99752E71E688}" type="presParOf" srcId="{FE4E10E9-8552-4FC5-8812-E0EF6439F081}" destId="{54C4BC5C-120A-48E1-974E-C46162C7FDEF}" srcOrd="1" destOrd="0" presId="urn:microsoft.com/office/officeart/2005/8/layout/list1"/>
    <dgm:cxn modelId="{66DA6626-A2DA-424E-989E-313DE2AA6042}" type="presParOf" srcId="{292476B4-AEB7-4DF8-82B9-A7C100E8AB82}" destId="{4AD8461E-4F15-47C0-AB10-BFC69DEC2492}" srcOrd="13" destOrd="0" presId="urn:microsoft.com/office/officeart/2005/8/layout/list1"/>
    <dgm:cxn modelId="{CC510FAB-DA1B-4B5E-A5A3-3BDFFCF50A76}" type="presParOf" srcId="{292476B4-AEB7-4DF8-82B9-A7C100E8AB82}" destId="{0D8EC5BD-4CEE-4646-84DF-B80D8737A2A0}" srcOrd="14" destOrd="0" presId="urn:microsoft.com/office/officeart/2005/8/layout/list1"/>
    <dgm:cxn modelId="{38F1EFC9-EDC7-43EC-A33A-C3CF48E3367A}" type="presParOf" srcId="{292476B4-AEB7-4DF8-82B9-A7C100E8AB82}" destId="{2A5C354A-F4C3-48ED-9F35-CDE832896699}" srcOrd="15" destOrd="0" presId="urn:microsoft.com/office/officeart/2005/8/layout/list1"/>
    <dgm:cxn modelId="{493C5E52-B851-41AD-9976-7527DEBD957D}" type="presParOf" srcId="{292476B4-AEB7-4DF8-82B9-A7C100E8AB82}" destId="{E6BFDB8F-178C-40F2-A4D3-D671AC83D51A}" srcOrd="16" destOrd="0" presId="urn:microsoft.com/office/officeart/2005/8/layout/list1"/>
    <dgm:cxn modelId="{E2527EF3-D1FA-45B8-A6AB-33E043C4BBA5}" type="presParOf" srcId="{E6BFDB8F-178C-40F2-A4D3-D671AC83D51A}" destId="{92D5E4E6-B14C-4241-BC99-6D13D0F93F5A}" srcOrd="0" destOrd="0" presId="urn:microsoft.com/office/officeart/2005/8/layout/list1"/>
    <dgm:cxn modelId="{9E7F190E-7983-488D-8EF5-0389484F4EFF}" type="presParOf" srcId="{E6BFDB8F-178C-40F2-A4D3-D671AC83D51A}" destId="{3DB48FD9-23C6-4BAD-9963-2BF1350CFE66}" srcOrd="1" destOrd="0" presId="urn:microsoft.com/office/officeart/2005/8/layout/list1"/>
    <dgm:cxn modelId="{04DBEEF3-73CD-4200-94A6-2B8FAAE23948}" type="presParOf" srcId="{292476B4-AEB7-4DF8-82B9-A7C100E8AB82}" destId="{D7590D45-1701-4F63-88E2-50B0A9ACA47C}" srcOrd="17" destOrd="0" presId="urn:microsoft.com/office/officeart/2005/8/layout/list1"/>
    <dgm:cxn modelId="{2030499B-3C65-4BC0-AC6B-965446423FD5}" type="presParOf" srcId="{292476B4-AEB7-4DF8-82B9-A7C100E8AB82}" destId="{34B3C213-EBAC-4346-817A-FF48F1F5A932}" srcOrd="18" destOrd="0" presId="urn:microsoft.com/office/officeart/2005/8/layout/list1"/>
    <dgm:cxn modelId="{5CFE25B1-9701-4A42-B063-4802A011D37C}" type="presParOf" srcId="{292476B4-AEB7-4DF8-82B9-A7C100E8AB82}" destId="{D4F526D4-0FEF-4F0A-9F2A-7A95698B8EB0}" srcOrd="19" destOrd="0" presId="urn:microsoft.com/office/officeart/2005/8/layout/list1"/>
    <dgm:cxn modelId="{B1C07BDB-3552-4AD0-92BE-36BC81BEEE83}" type="presParOf" srcId="{292476B4-AEB7-4DF8-82B9-A7C100E8AB82}" destId="{0B6A402B-7638-41FC-9BE4-66A2765EF0B5}" srcOrd="20" destOrd="0" presId="urn:microsoft.com/office/officeart/2005/8/layout/list1"/>
    <dgm:cxn modelId="{A38D7F3A-18AB-45B3-9127-E875ED2695F8}" type="presParOf" srcId="{0B6A402B-7638-41FC-9BE4-66A2765EF0B5}" destId="{DC99356A-142A-45B2-A95D-32B41E0C0FE8}" srcOrd="0" destOrd="0" presId="urn:microsoft.com/office/officeart/2005/8/layout/list1"/>
    <dgm:cxn modelId="{50E4D606-9C00-41EF-9341-72D5EB5CD546}" type="presParOf" srcId="{0B6A402B-7638-41FC-9BE4-66A2765EF0B5}" destId="{CD8991F3-97AF-4823-9FB6-A97C4A441353}" srcOrd="1" destOrd="0" presId="urn:microsoft.com/office/officeart/2005/8/layout/list1"/>
    <dgm:cxn modelId="{DF13575D-F0E2-4B22-B077-8B67132F3C1A}" type="presParOf" srcId="{292476B4-AEB7-4DF8-82B9-A7C100E8AB82}" destId="{BD4BC158-DB7D-471D-8F97-EA68CADF1B0B}" srcOrd="21" destOrd="0" presId="urn:microsoft.com/office/officeart/2005/8/layout/list1"/>
    <dgm:cxn modelId="{5634B79E-1803-4B19-A04E-3629AE024FD9}" type="presParOf" srcId="{292476B4-AEB7-4DF8-82B9-A7C100E8AB82}" destId="{59E71941-22B6-49E8-B7DD-B5C8DDD8DA87}" srcOrd="22" destOrd="0" presId="urn:microsoft.com/office/officeart/2005/8/layout/list1"/>
    <dgm:cxn modelId="{2CAC9E24-C7E5-4123-B895-F9DD043D26BB}" type="presParOf" srcId="{292476B4-AEB7-4DF8-82B9-A7C100E8AB82}" destId="{8B27C5A0-2981-4683-9EDB-7FC6AEECC64A}" srcOrd="23" destOrd="0" presId="urn:microsoft.com/office/officeart/2005/8/layout/list1"/>
    <dgm:cxn modelId="{1C4377E6-082A-4DA9-94CF-8420C5F29F5E}" type="presParOf" srcId="{292476B4-AEB7-4DF8-82B9-A7C100E8AB82}" destId="{38628914-3868-4CC4-8A41-8998771AE348}" srcOrd="24" destOrd="0" presId="urn:microsoft.com/office/officeart/2005/8/layout/list1"/>
    <dgm:cxn modelId="{DFB188AC-DE6F-4616-9D6D-153FBD3CF9C3}" type="presParOf" srcId="{38628914-3868-4CC4-8A41-8998771AE348}" destId="{F3957BEB-E90B-401C-9A43-826EE48DBC28}" srcOrd="0" destOrd="0" presId="urn:microsoft.com/office/officeart/2005/8/layout/list1"/>
    <dgm:cxn modelId="{3F46AA66-9D81-4532-9DF0-13FCAC1D908B}" type="presParOf" srcId="{38628914-3868-4CC4-8A41-8998771AE348}" destId="{A63231AB-3453-47F2-946D-A305611F4A6B}" srcOrd="1" destOrd="0" presId="urn:microsoft.com/office/officeart/2005/8/layout/list1"/>
    <dgm:cxn modelId="{2A63726C-426F-4ADF-AC2C-8FC8A1106682}" type="presParOf" srcId="{292476B4-AEB7-4DF8-82B9-A7C100E8AB82}" destId="{A47A8A56-4EFE-4C57-B4D0-AF8EFD23AF05}" srcOrd="25" destOrd="0" presId="urn:microsoft.com/office/officeart/2005/8/layout/list1"/>
    <dgm:cxn modelId="{017512E9-8417-41F4-B5FE-D61E60611963}" type="presParOf" srcId="{292476B4-AEB7-4DF8-82B9-A7C100E8AB82}" destId="{AC7C1D2F-F0BB-486A-846C-2D9043C6909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AD0487-1C7D-4D39-9E1A-4C8E34C4C05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9F4C68-B664-4F1F-845A-49CA89A60D2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справок</a:t>
          </a:r>
          <a:endParaRPr lang="ru-RU" sz="18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5D62E-9F55-4D6C-804F-542D33AABBC7}" type="parTrans" cxnId="{16783BA3-B16C-4A52-9562-E9C5E1A7F96D}">
      <dgm:prSet/>
      <dgm:spPr/>
      <dgm:t>
        <a:bodyPr/>
        <a:lstStyle/>
        <a:p>
          <a:endParaRPr lang="ru-RU" sz="1600"/>
        </a:p>
      </dgm:t>
    </dgm:pt>
    <dgm:pt modelId="{412D821B-EA37-4E1B-85A4-70CAB583919D}" type="sibTrans" cxnId="{16783BA3-B16C-4A52-9562-E9C5E1A7F96D}">
      <dgm:prSet/>
      <dgm:spPr/>
      <dgm:t>
        <a:bodyPr/>
        <a:lstStyle/>
        <a:p>
          <a:endParaRPr lang="ru-RU" sz="1600"/>
        </a:p>
      </dgm:t>
    </dgm:pt>
    <dgm:pt modelId="{A00D8C6A-15F3-45C4-9D2C-E5B88B3C2D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Справка для описания или подтверждения фактов или событий в деятельности организации. 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08072451-1A87-4A91-9AA6-9895312A14C3}" type="parTrans" cxnId="{44A55BD7-DC17-403D-8E16-3908EE7798EF}">
      <dgm:prSet/>
      <dgm:spPr/>
      <dgm:t>
        <a:bodyPr/>
        <a:lstStyle/>
        <a:p>
          <a:endParaRPr lang="ru-RU" sz="1600"/>
        </a:p>
      </dgm:t>
    </dgm:pt>
    <dgm:pt modelId="{DD5FBB39-5271-47FE-917F-DAF3C76B035D}" type="sibTrans" cxnId="{44A55BD7-DC17-403D-8E16-3908EE7798EF}">
      <dgm:prSet/>
      <dgm:spPr/>
      <dgm:t>
        <a:bodyPr/>
        <a:lstStyle/>
        <a:p>
          <a:endParaRPr lang="ru-RU" sz="1600"/>
        </a:p>
      </dgm:t>
    </dgm:pt>
    <dgm:pt modelId="{C4E133E1-3C2F-4255-82E6-79FD98D386B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Справки, удостоверяющие юридические факты: подтверждение места работы, занимаемой должности, размер заработной платы и т.д. 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D11F5C79-8C0B-4AE6-8AC4-ED4C775AD399}" type="parTrans" cxnId="{63CDC579-6CCA-4E23-9D22-1149DF04DF5D}">
      <dgm:prSet/>
      <dgm:spPr/>
      <dgm:t>
        <a:bodyPr/>
        <a:lstStyle/>
        <a:p>
          <a:endParaRPr lang="ru-RU" sz="1600"/>
        </a:p>
      </dgm:t>
    </dgm:pt>
    <dgm:pt modelId="{532FE193-B83E-4B63-A53B-B07BE52706F7}" type="sibTrans" cxnId="{63CDC579-6CCA-4E23-9D22-1149DF04DF5D}">
      <dgm:prSet/>
      <dgm:spPr/>
      <dgm:t>
        <a:bodyPr/>
        <a:lstStyle/>
        <a:p>
          <a:endParaRPr lang="ru-RU" sz="1600"/>
        </a:p>
      </dgm:t>
    </dgm:pt>
    <dgm:pt modelId="{FAD8F6A1-1038-4581-9CCC-FE33FE2DC52B}" type="pres">
      <dgm:prSet presAssocID="{DEAD0487-1C7D-4D39-9E1A-4C8E34C4C0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35CE08-6EA8-4034-B0D8-C87894E38B46}" type="pres">
      <dgm:prSet presAssocID="{A19F4C68-B664-4F1F-845A-49CA89A60D22}" presName="hierRoot1" presStyleCnt="0"/>
      <dgm:spPr/>
    </dgm:pt>
    <dgm:pt modelId="{9B88CA6F-D4E2-45C5-A7B4-1497C2248BE2}" type="pres">
      <dgm:prSet presAssocID="{A19F4C68-B664-4F1F-845A-49CA89A60D22}" presName="composite" presStyleCnt="0"/>
      <dgm:spPr/>
    </dgm:pt>
    <dgm:pt modelId="{1711D0F2-771E-4721-946C-536611107B1F}" type="pres">
      <dgm:prSet presAssocID="{A19F4C68-B664-4F1F-845A-49CA89A60D22}" presName="background" presStyleLbl="node0" presStyleIdx="0" presStyleCnt="2"/>
      <dgm:spPr/>
    </dgm:pt>
    <dgm:pt modelId="{892F9C32-DFCC-4D6A-B222-070BEDBB115D}" type="pres">
      <dgm:prSet presAssocID="{A19F4C68-B664-4F1F-845A-49CA89A60D22}" presName="text" presStyleLbl="fgAcc0" presStyleIdx="0" presStyleCnt="2" custLinFactNeighborX="51575" custLinFactNeighborY="2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CEDD9-EED1-448C-8741-45243B891A1D}" type="pres">
      <dgm:prSet presAssocID="{A19F4C68-B664-4F1F-845A-49CA89A60D22}" presName="hierChild2" presStyleCnt="0"/>
      <dgm:spPr/>
    </dgm:pt>
    <dgm:pt modelId="{72171AF3-83C4-410C-A804-CFBD10EE271B}" type="pres">
      <dgm:prSet presAssocID="{08072451-1A87-4A91-9AA6-9895312A14C3}" presName="Name10" presStyleLbl="parChTrans1D2" presStyleIdx="0" presStyleCnt="1"/>
      <dgm:spPr/>
      <dgm:t>
        <a:bodyPr/>
        <a:lstStyle/>
        <a:p>
          <a:endParaRPr lang="ru-RU"/>
        </a:p>
      </dgm:t>
    </dgm:pt>
    <dgm:pt modelId="{A91554BD-CB2F-415A-BD66-43F3C429BBC4}" type="pres">
      <dgm:prSet presAssocID="{A00D8C6A-15F3-45C4-9D2C-E5B88B3C2D99}" presName="hierRoot2" presStyleCnt="0"/>
      <dgm:spPr/>
    </dgm:pt>
    <dgm:pt modelId="{F32CA3C4-9193-45A7-BBBD-54F0DCD8C7B4}" type="pres">
      <dgm:prSet presAssocID="{A00D8C6A-15F3-45C4-9D2C-E5B88B3C2D99}" presName="composite2" presStyleCnt="0"/>
      <dgm:spPr/>
    </dgm:pt>
    <dgm:pt modelId="{59A80014-5C54-47EA-BA4E-DFC69CCF5F2A}" type="pres">
      <dgm:prSet presAssocID="{A00D8C6A-15F3-45C4-9D2C-E5B88B3C2D99}" presName="background2" presStyleLbl="node2" presStyleIdx="0" presStyleCnt="1"/>
      <dgm:spPr/>
    </dgm:pt>
    <dgm:pt modelId="{D4AD87A0-B2A3-4BF5-8485-F0DB5F0A4BC4}" type="pres">
      <dgm:prSet presAssocID="{A00D8C6A-15F3-45C4-9D2C-E5B88B3C2D99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5C63F-55FD-4A93-A1EE-31CB4CE1AE47}" type="pres">
      <dgm:prSet presAssocID="{A00D8C6A-15F3-45C4-9D2C-E5B88B3C2D99}" presName="hierChild3" presStyleCnt="0"/>
      <dgm:spPr/>
    </dgm:pt>
    <dgm:pt modelId="{037F6A9B-0ACB-4784-8FCA-10025AA2CBF3}" type="pres">
      <dgm:prSet presAssocID="{C4E133E1-3C2F-4255-82E6-79FD98D386B2}" presName="hierRoot1" presStyleCnt="0"/>
      <dgm:spPr/>
    </dgm:pt>
    <dgm:pt modelId="{505D9167-3C0B-4EEE-9209-D86F0A3BB931}" type="pres">
      <dgm:prSet presAssocID="{C4E133E1-3C2F-4255-82E6-79FD98D386B2}" presName="composite" presStyleCnt="0"/>
      <dgm:spPr/>
    </dgm:pt>
    <dgm:pt modelId="{4D602D25-6386-4B85-BE0B-F0F3EE7F38FD}" type="pres">
      <dgm:prSet presAssocID="{C4E133E1-3C2F-4255-82E6-79FD98D386B2}" presName="background" presStyleLbl="node0" presStyleIdx="1" presStyleCnt="2"/>
      <dgm:spPr/>
    </dgm:pt>
    <dgm:pt modelId="{D7890F25-C68D-4C76-A4C5-66DD9338434E}" type="pres">
      <dgm:prSet presAssocID="{C4E133E1-3C2F-4255-82E6-79FD98D386B2}" presName="text" presStyleLbl="fgAcc0" presStyleIdx="1" presStyleCnt="2" custLinFactY="45854" custLinFactNeighborX="-556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EE31A-DBDE-42E6-B69F-628FF5B82A75}" type="pres">
      <dgm:prSet presAssocID="{C4E133E1-3C2F-4255-82E6-79FD98D386B2}" presName="hierChild2" presStyleCnt="0"/>
      <dgm:spPr/>
    </dgm:pt>
  </dgm:ptLst>
  <dgm:cxnLst>
    <dgm:cxn modelId="{1D87945B-585B-4E4E-AAA6-2EC62F11A6A9}" type="presOf" srcId="{08072451-1A87-4A91-9AA6-9895312A14C3}" destId="{72171AF3-83C4-410C-A804-CFBD10EE271B}" srcOrd="0" destOrd="0" presId="urn:microsoft.com/office/officeart/2005/8/layout/hierarchy1"/>
    <dgm:cxn modelId="{63CDC579-6CCA-4E23-9D22-1149DF04DF5D}" srcId="{DEAD0487-1C7D-4D39-9E1A-4C8E34C4C05A}" destId="{C4E133E1-3C2F-4255-82E6-79FD98D386B2}" srcOrd="1" destOrd="0" parTransId="{D11F5C79-8C0B-4AE6-8AC4-ED4C775AD399}" sibTransId="{532FE193-B83E-4B63-A53B-B07BE52706F7}"/>
    <dgm:cxn modelId="{A9812DB8-9371-4BBB-A30F-A223154AC3AE}" type="presOf" srcId="{A00D8C6A-15F3-45C4-9D2C-E5B88B3C2D99}" destId="{D4AD87A0-B2A3-4BF5-8485-F0DB5F0A4BC4}" srcOrd="0" destOrd="0" presId="urn:microsoft.com/office/officeart/2005/8/layout/hierarchy1"/>
    <dgm:cxn modelId="{44A55BD7-DC17-403D-8E16-3908EE7798EF}" srcId="{A19F4C68-B664-4F1F-845A-49CA89A60D22}" destId="{A00D8C6A-15F3-45C4-9D2C-E5B88B3C2D99}" srcOrd="0" destOrd="0" parTransId="{08072451-1A87-4A91-9AA6-9895312A14C3}" sibTransId="{DD5FBB39-5271-47FE-917F-DAF3C76B035D}"/>
    <dgm:cxn modelId="{99A44CDF-7359-4B70-89B3-610BF1ADB34D}" type="presOf" srcId="{C4E133E1-3C2F-4255-82E6-79FD98D386B2}" destId="{D7890F25-C68D-4C76-A4C5-66DD9338434E}" srcOrd="0" destOrd="0" presId="urn:microsoft.com/office/officeart/2005/8/layout/hierarchy1"/>
    <dgm:cxn modelId="{F7CF2327-FEB4-4D7A-AC07-B104E3793300}" type="presOf" srcId="{A19F4C68-B664-4F1F-845A-49CA89A60D22}" destId="{892F9C32-DFCC-4D6A-B222-070BEDBB115D}" srcOrd="0" destOrd="0" presId="urn:microsoft.com/office/officeart/2005/8/layout/hierarchy1"/>
    <dgm:cxn modelId="{16783BA3-B16C-4A52-9562-E9C5E1A7F96D}" srcId="{DEAD0487-1C7D-4D39-9E1A-4C8E34C4C05A}" destId="{A19F4C68-B664-4F1F-845A-49CA89A60D22}" srcOrd="0" destOrd="0" parTransId="{7435D62E-9F55-4D6C-804F-542D33AABBC7}" sibTransId="{412D821B-EA37-4E1B-85A4-70CAB583919D}"/>
    <dgm:cxn modelId="{73CDC177-9932-47C5-B28E-CEAC68C5B08F}" type="presOf" srcId="{DEAD0487-1C7D-4D39-9E1A-4C8E34C4C05A}" destId="{FAD8F6A1-1038-4581-9CCC-FE33FE2DC52B}" srcOrd="0" destOrd="0" presId="urn:microsoft.com/office/officeart/2005/8/layout/hierarchy1"/>
    <dgm:cxn modelId="{472E24FC-D3AC-4D72-8CB4-04FD3860C09E}" type="presParOf" srcId="{FAD8F6A1-1038-4581-9CCC-FE33FE2DC52B}" destId="{5435CE08-6EA8-4034-B0D8-C87894E38B46}" srcOrd="0" destOrd="0" presId="urn:microsoft.com/office/officeart/2005/8/layout/hierarchy1"/>
    <dgm:cxn modelId="{7C2DF424-D878-4FEA-88E7-137BA1EB8C0B}" type="presParOf" srcId="{5435CE08-6EA8-4034-B0D8-C87894E38B46}" destId="{9B88CA6F-D4E2-45C5-A7B4-1497C2248BE2}" srcOrd="0" destOrd="0" presId="urn:microsoft.com/office/officeart/2005/8/layout/hierarchy1"/>
    <dgm:cxn modelId="{5AF31248-ADD1-4D7D-80DC-0543FD67D23C}" type="presParOf" srcId="{9B88CA6F-D4E2-45C5-A7B4-1497C2248BE2}" destId="{1711D0F2-771E-4721-946C-536611107B1F}" srcOrd="0" destOrd="0" presId="urn:microsoft.com/office/officeart/2005/8/layout/hierarchy1"/>
    <dgm:cxn modelId="{4EED53C1-9C31-47BA-BF48-9DB6389A55A4}" type="presParOf" srcId="{9B88CA6F-D4E2-45C5-A7B4-1497C2248BE2}" destId="{892F9C32-DFCC-4D6A-B222-070BEDBB115D}" srcOrd="1" destOrd="0" presId="urn:microsoft.com/office/officeart/2005/8/layout/hierarchy1"/>
    <dgm:cxn modelId="{EC2A374B-49D7-4940-9F06-3CA80AF7D7EC}" type="presParOf" srcId="{5435CE08-6EA8-4034-B0D8-C87894E38B46}" destId="{091CEDD9-EED1-448C-8741-45243B891A1D}" srcOrd="1" destOrd="0" presId="urn:microsoft.com/office/officeart/2005/8/layout/hierarchy1"/>
    <dgm:cxn modelId="{C97DBE52-E8E6-498A-B998-9E149D8C15D2}" type="presParOf" srcId="{091CEDD9-EED1-448C-8741-45243B891A1D}" destId="{72171AF3-83C4-410C-A804-CFBD10EE271B}" srcOrd="0" destOrd="0" presId="urn:microsoft.com/office/officeart/2005/8/layout/hierarchy1"/>
    <dgm:cxn modelId="{68D5776B-1108-497E-8DC0-A453826F5113}" type="presParOf" srcId="{091CEDD9-EED1-448C-8741-45243B891A1D}" destId="{A91554BD-CB2F-415A-BD66-43F3C429BBC4}" srcOrd="1" destOrd="0" presId="urn:microsoft.com/office/officeart/2005/8/layout/hierarchy1"/>
    <dgm:cxn modelId="{2580B234-F3FF-42C5-B6A0-D285C6E6BA95}" type="presParOf" srcId="{A91554BD-CB2F-415A-BD66-43F3C429BBC4}" destId="{F32CA3C4-9193-45A7-BBBD-54F0DCD8C7B4}" srcOrd="0" destOrd="0" presId="urn:microsoft.com/office/officeart/2005/8/layout/hierarchy1"/>
    <dgm:cxn modelId="{54EC256A-D436-45D8-8F55-D9189D7555B4}" type="presParOf" srcId="{F32CA3C4-9193-45A7-BBBD-54F0DCD8C7B4}" destId="{59A80014-5C54-47EA-BA4E-DFC69CCF5F2A}" srcOrd="0" destOrd="0" presId="urn:microsoft.com/office/officeart/2005/8/layout/hierarchy1"/>
    <dgm:cxn modelId="{6F81A41C-98C9-4010-A9EA-2D962CA7AA3B}" type="presParOf" srcId="{F32CA3C4-9193-45A7-BBBD-54F0DCD8C7B4}" destId="{D4AD87A0-B2A3-4BF5-8485-F0DB5F0A4BC4}" srcOrd="1" destOrd="0" presId="urn:microsoft.com/office/officeart/2005/8/layout/hierarchy1"/>
    <dgm:cxn modelId="{62CD9C31-0098-4CEC-B267-81DAF6962375}" type="presParOf" srcId="{A91554BD-CB2F-415A-BD66-43F3C429BBC4}" destId="{39C5C63F-55FD-4A93-A1EE-31CB4CE1AE47}" srcOrd="1" destOrd="0" presId="urn:microsoft.com/office/officeart/2005/8/layout/hierarchy1"/>
    <dgm:cxn modelId="{FCEB0188-D1BF-4FDA-B3E3-C0DBB6CF0DCA}" type="presParOf" srcId="{FAD8F6A1-1038-4581-9CCC-FE33FE2DC52B}" destId="{037F6A9B-0ACB-4784-8FCA-10025AA2CBF3}" srcOrd="1" destOrd="0" presId="urn:microsoft.com/office/officeart/2005/8/layout/hierarchy1"/>
    <dgm:cxn modelId="{CC168647-15E0-4F6C-99D9-0563F9143E26}" type="presParOf" srcId="{037F6A9B-0ACB-4784-8FCA-10025AA2CBF3}" destId="{505D9167-3C0B-4EEE-9209-D86F0A3BB931}" srcOrd="0" destOrd="0" presId="urn:microsoft.com/office/officeart/2005/8/layout/hierarchy1"/>
    <dgm:cxn modelId="{EF8F3BA7-1022-4B74-B4B3-91EA8727529E}" type="presParOf" srcId="{505D9167-3C0B-4EEE-9209-D86F0A3BB931}" destId="{4D602D25-6386-4B85-BE0B-F0F3EE7F38FD}" srcOrd="0" destOrd="0" presId="urn:microsoft.com/office/officeart/2005/8/layout/hierarchy1"/>
    <dgm:cxn modelId="{2702752B-B68E-40E6-A68A-ADC2BA2BA0FD}" type="presParOf" srcId="{505D9167-3C0B-4EEE-9209-D86F0A3BB931}" destId="{D7890F25-C68D-4C76-A4C5-66DD9338434E}" srcOrd="1" destOrd="0" presId="urn:microsoft.com/office/officeart/2005/8/layout/hierarchy1"/>
    <dgm:cxn modelId="{0C078F74-B89E-4FB8-B19C-E730423BE7CA}" type="presParOf" srcId="{037F6A9B-0ACB-4784-8FCA-10025AA2CBF3}" destId="{47CEE31A-DBDE-42E6-B69F-628FF5B82A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DFACC-17DA-47B6-ADFE-90693D70D219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89A3B-D3AF-467A-BC0D-671E6AA523CA}">
      <dgm:prSet phldrT="[Текст]" custT="1"/>
      <dgm:spPr/>
      <dgm:t>
        <a:bodyPr/>
        <a:lstStyle/>
        <a:p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приема-передачи</a:t>
          </a: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7AAA6-3834-43EE-BBED-7AA1E10FEA0F}" type="parTrans" cxnId="{EE24F0FB-9DE9-4ECA-93F8-42EF03A023D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7B7464-C0F5-42C5-9066-C7B0831F32A3}" type="sibTrans" cxnId="{EE24F0FB-9DE9-4ECA-93F8-42EF03A023DC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D1A7D-2C06-4732-BF50-AF86DA4E6E33}">
      <dgm:prSet phldrT="[Текст]" custT="1"/>
      <dgm:spPr/>
      <dgm:t>
        <a:bodyPr/>
        <a:lstStyle/>
        <a:p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осмотра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48FC8D-25A0-48F0-AA94-F1F99E91A72D}" type="parTrans" cxnId="{4BCF9CD7-F1CA-4001-B25A-1C241F2D18D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D29F67-C005-4BC5-B0DD-13C6CB222BEB}" type="sibTrans" cxnId="{4BCF9CD7-F1CA-4001-B25A-1C241F2D18D9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E3925-A0D7-453D-A597-1D02C9445B69}">
      <dgm:prSet phldrT="[Текст]" custT="1"/>
      <dgm:spPr/>
      <dgm:t>
        <a:bodyPr/>
        <a:lstStyle/>
        <a:p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испытаний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CB6F9-5132-458A-A544-542DEAE2FD5F}" type="parTrans" cxnId="{046BFCDB-6070-462F-ADED-10D1AE6CEE22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46161-FB13-4F22-A99D-2281ED131FDA}" type="sibTrans" cxnId="{046BFCDB-6070-462F-ADED-10D1AE6CEE22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CC58A-CA92-4778-81CE-B2D82EA6F456}">
      <dgm:prSet phldrT="[Текст]" custT="1"/>
      <dgm:spPr/>
      <dgm:t>
        <a:bodyPr/>
        <a:lstStyle/>
        <a:p>
          <a:r>
            <a:rPr 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расследовании аварий и несчастных случаев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1E761-B3EB-48BE-9EFD-2026A0A712EC}" type="parTrans" cxnId="{8535408F-C9FE-409B-844D-A2CF33CC0677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40A9F0-294C-42D2-9AEC-3ACA98CC84DC}" type="sibTrans" cxnId="{8535408F-C9FE-409B-844D-A2CF33CC0677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6CE69-8DE1-4D6F-A09E-BBE19B32E7CD}">
      <dgm:prSet phldrT="[Текст]" custT="1"/>
      <dgm:spPr/>
      <dgm:t>
        <a:bodyPr/>
        <a:lstStyle/>
        <a:p>
          <a:r>
            <a:rPr lang="ru-RU" sz="16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об отказе от подписи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255E0-039D-4E79-BF2D-03C50A3A0A3D}" type="parTrans" cxnId="{C54F5E52-0B29-4065-9912-1EC74E5648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CDF64C-1240-4ECD-A563-B474F7C3EEF6}" type="sibTrans" cxnId="{C54F5E52-0B29-4065-9912-1EC74E56480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363F8-09AF-4B45-AF48-88116B42DA08}" type="pres">
      <dgm:prSet presAssocID="{0E0DFACC-17DA-47B6-ADFE-90693D70D219}" presName="linear" presStyleCnt="0">
        <dgm:presLayoutVars>
          <dgm:dir/>
          <dgm:animLvl val="lvl"/>
          <dgm:resizeHandles val="exact"/>
        </dgm:presLayoutVars>
      </dgm:prSet>
      <dgm:spPr/>
    </dgm:pt>
    <dgm:pt modelId="{7522004D-A911-4512-9C74-3CECACB1402B}" type="pres">
      <dgm:prSet presAssocID="{54C89A3B-D3AF-467A-BC0D-671E6AA523CA}" presName="parentLin" presStyleCnt="0"/>
      <dgm:spPr/>
    </dgm:pt>
    <dgm:pt modelId="{886330D9-FF8A-4EF8-AD1C-4536CB45EB3E}" type="pres">
      <dgm:prSet presAssocID="{54C89A3B-D3AF-467A-BC0D-671E6AA523CA}" presName="parentLeftMargin" presStyleLbl="node1" presStyleIdx="0" presStyleCnt="5"/>
      <dgm:spPr/>
    </dgm:pt>
    <dgm:pt modelId="{3903EE21-7CA4-4BFF-8B70-4769C0D50E2F}" type="pres">
      <dgm:prSet presAssocID="{54C89A3B-D3AF-467A-BC0D-671E6AA523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E3F59-1F50-4FA0-A818-8B39F1D100F3}" type="pres">
      <dgm:prSet presAssocID="{54C89A3B-D3AF-467A-BC0D-671E6AA523CA}" presName="negativeSpace" presStyleCnt="0"/>
      <dgm:spPr/>
    </dgm:pt>
    <dgm:pt modelId="{B973A868-C4E9-4CC5-9E05-5AB5C52B8A25}" type="pres">
      <dgm:prSet presAssocID="{54C89A3B-D3AF-467A-BC0D-671E6AA523CA}" presName="childText" presStyleLbl="conFgAcc1" presStyleIdx="0" presStyleCnt="5">
        <dgm:presLayoutVars>
          <dgm:bulletEnabled val="1"/>
        </dgm:presLayoutVars>
      </dgm:prSet>
      <dgm:spPr/>
    </dgm:pt>
    <dgm:pt modelId="{24DB4A8E-7534-4837-B5FA-942BCFC40D1A}" type="pres">
      <dgm:prSet presAssocID="{3E7B7464-C0F5-42C5-9066-C7B0831F32A3}" presName="spaceBetweenRectangles" presStyleCnt="0"/>
      <dgm:spPr/>
    </dgm:pt>
    <dgm:pt modelId="{0766A9F0-8603-49FB-A2FC-1F5A558249F5}" type="pres">
      <dgm:prSet presAssocID="{49AD1A7D-2C06-4732-BF50-AF86DA4E6E33}" presName="parentLin" presStyleCnt="0"/>
      <dgm:spPr/>
    </dgm:pt>
    <dgm:pt modelId="{3FBB195D-10F2-4AD0-930D-B37DA28ED619}" type="pres">
      <dgm:prSet presAssocID="{49AD1A7D-2C06-4732-BF50-AF86DA4E6E33}" presName="parentLeftMargin" presStyleLbl="node1" presStyleIdx="0" presStyleCnt="5"/>
      <dgm:spPr/>
    </dgm:pt>
    <dgm:pt modelId="{EA79D387-FE28-4C22-9726-8E1229DF2AFB}" type="pres">
      <dgm:prSet presAssocID="{49AD1A7D-2C06-4732-BF50-AF86DA4E6E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548D7-7B5C-462E-9753-F6A7AA33FA6D}" type="pres">
      <dgm:prSet presAssocID="{49AD1A7D-2C06-4732-BF50-AF86DA4E6E33}" presName="negativeSpace" presStyleCnt="0"/>
      <dgm:spPr/>
    </dgm:pt>
    <dgm:pt modelId="{68C2B80B-ED58-45CD-A4C6-10F73DD19656}" type="pres">
      <dgm:prSet presAssocID="{49AD1A7D-2C06-4732-BF50-AF86DA4E6E33}" presName="childText" presStyleLbl="conFgAcc1" presStyleIdx="1" presStyleCnt="5">
        <dgm:presLayoutVars>
          <dgm:bulletEnabled val="1"/>
        </dgm:presLayoutVars>
      </dgm:prSet>
      <dgm:spPr/>
    </dgm:pt>
    <dgm:pt modelId="{C4C57AB0-85FF-48F6-981C-954E0528D1B9}" type="pres">
      <dgm:prSet presAssocID="{F9D29F67-C005-4BC5-B0DD-13C6CB222BEB}" presName="spaceBetweenRectangles" presStyleCnt="0"/>
      <dgm:spPr/>
    </dgm:pt>
    <dgm:pt modelId="{68646988-DB18-4163-9136-AADB3C8615BC}" type="pres">
      <dgm:prSet presAssocID="{4BEE3925-A0D7-453D-A597-1D02C9445B69}" presName="parentLin" presStyleCnt="0"/>
      <dgm:spPr/>
    </dgm:pt>
    <dgm:pt modelId="{22DC9977-DB24-4AC8-9501-F14961D47427}" type="pres">
      <dgm:prSet presAssocID="{4BEE3925-A0D7-453D-A597-1D02C9445B69}" presName="parentLeftMargin" presStyleLbl="node1" presStyleIdx="1" presStyleCnt="5"/>
      <dgm:spPr/>
    </dgm:pt>
    <dgm:pt modelId="{3211BD9A-79B5-431C-B956-D3B196527B17}" type="pres">
      <dgm:prSet presAssocID="{4BEE3925-A0D7-453D-A597-1D02C9445B6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3301C-9170-46C1-815F-78F6CAB9D107}" type="pres">
      <dgm:prSet presAssocID="{4BEE3925-A0D7-453D-A597-1D02C9445B69}" presName="negativeSpace" presStyleCnt="0"/>
      <dgm:spPr/>
    </dgm:pt>
    <dgm:pt modelId="{F67D10DE-2ED2-4AB1-A38F-9BC17631D8DB}" type="pres">
      <dgm:prSet presAssocID="{4BEE3925-A0D7-453D-A597-1D02C9445B69}" presName="childText" presStyleLbl="conFgAcc1" presStyleIdx="2" presStyleCnt="5">
        <dgm:presLayoutVars>
          <dgm:bulletEnabled val="1"/>
        </dgm:presLayoutVars>
      </dgm:prSet>
      <dgm:spPr/>
    </dgm:pt>
    <dgm:pt modelId="{452770E0-85E5-42C9-9665-5297F8B45002}" type="pres">
      <dgm:prSet presAssocID="{54746161-FB13-4F22-A99D-2281ED131FDA}" presName="spaceBetweenRectangles" presStyleCnt="0"/>
      <dgm:spPr/>
    </dgm:pt>
    <dgm:pt modelId="{C9E3C981-DAB7-4FE4-85A8-1E9E07AB5E17}" type="pres">
      <dgm:prSet presAssocID="{EA7CC58A-CA92-4778-81CE-B2D82EA6F456}" presName="parentLin" presStyleCnt="0"/>
      <dgm:spPr/>
    </dgm:pt>
    <dgm:pt modelId="{D85AA54B-14FB-4A2D-9A32-CB6C309A6CC6}" type="pres">
      <dgm:prSet presAssocID="{EA7CC58A-CA92-4778-81CE-B2D82EA6F456}" presName="parentLeftMargin" presStyleLbl="node1" presStyleIdx="2" presStyleCnt="5"/>
      <dgm:spPr/>
    </dgm:pt>
    <dgm:pt modelId="{DE7028F7-EBCF-4F12-890E-07018D77ECF0}" type="pres">
      <dgm:prSet presAssocID="{EA7CC58A-CA92-4778-81CE-B2D82EA6F45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73DA1-504C-4F6C-90FF-D38D7434823E}" type="pres">
      <dgm:prSet presAssocID="{EA7CC58A-CA92-4778-81CE-B2D82EA6F456}" presName="negativeSpace" presStyleCnt="0"/>
      <dgm:spPr/>
    </dgm:pt>
    <dgm:pt modelId="{B9047C79-B3D5-4336-9CE3-7F6ABC1C6941}" type="pres">
      <dgm:prSet presAssocID="{EA7CC58A-CA92-4778-81CE-B2D82EA6F456}" presName="childText" presStyleLbl="conFgAcc1" presStyleIdx="3" presStyleCnt="5">
        <dgm:presLayoutVars>
          <dgm:bulletEnabled val="1"/>
        </dgm:presLayoutVars>
      </dgm:prSet>
      <dgm:spPr/>
    </dgm:pt>
    <dgm:pt modelId="{05057C10-253B-4E7E-B19D-FBB901427ED0}" type="pres">
      <dgm:prSet presAssocID="{8D40A9F0-294C-42D2-9AEC-3ACA98CC84DC}" presName="spaceBetweenRectangles" presStyleCnt="0"/>
      <dgm:spPr/>
    </dgm:pt>
    <dgm:pt modelId="{87E2ADDC-BA07-4E28-B75E-780D40352437}" type="pres">
      <dgm:prSet presAssocID="{B456CE69-8DE1-4D6F-A09E-BBE19B32E7CD}" presName="parentLin" presStyleCnt="0"/>
      <dgm:spPr/>
    </dgm:pt>
    <dgm:pt modelId="{10E5F470-2393-46C4-B09E-3B628B5F9D34}" type="pres">
      <dgm:prSet presAssocID="{B456CE69-8DE1-4D6F-A09E-BBE19B32E7CD}" presName="parentLeftMargin" presStyleLbl="node1" presStyleIdx="3" presStyleCnt="5"/>
      <dgm:spPr/>
    </dgm:pt>
    <dgm:pt modelId="{9E55EF59-CF79-4F62-A376-6850789EE7E9}" type="pres">
      <dgm:prSet presAssocID="{B456CE69-8DE1-4D6F-A09E-BBE19B32E7C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8D4D-2CD3-4630-B96B-B1059A142318}" type="pres">
      <dgm:prSet presAssocID="{B456CE69-8DE1-4D6F-A09E-BBE19B32E7CD}" presName="negativeSpace" presStyleCnt="0"/>
      <dgm:spPr/>
    </dgm:pt>
    <dgm:pt modelId="{E0B48E06-D8FC-4C65-8449-918268390391}" type="pres">
      <dgm:prSet presAssocID="{B456CE69-8DE1-4D6F-A09E-BBE19B32E7C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28F1D1-B738-4CC7-A050-B9909F384C84}" type="presOf" srcId="{EA7CC58A-CA92-4778-81CE-B2D82EA6F456}" destId="{DE7028F7-EBCF-4F12-890E-07018D77ECF0}" srcOrd="1" destOrd="0" presId="urn:microsoft.com/office/officeart/2005/8/layout/list1"/>
    <dgm:cxn modelId="{6E8C5237-5F89-48B2-BEB1-F09237CEE019}" type="presOf" srcId="{0E0DFACC-17DA-47B6-ADFE-90693D70D219}" destId="{C92363F8-09AF-4B45-AF48-88116B42DA08}" srcOrd="0" destOrd="0" presId="urn:microsoft.com/office/officeart/2005/8/layout/list1"/>
    <dgm:cxn modelId="{5DB8AA2B-4E7E-4B44-B3ED-083E1B0045CC}" type="presOf" srcId="{54C89A3B-D3AF-467A-BC0D-671E6AA523CA}" destId="{886330D9-FF8A-4EF8-AD1C-4536CB45EB3E}" srcOrd="0" destOrd="0" presId="urn:microsoft.com/office/officeart/2005/8/layout/list1"/>
    <dgm:cxn modelId="{C54F5E52-0B29-4065-9912-1EC74E564801}" srcId="{0E0DFACC-17DA-47B6-ADFE-90693D70D219}" destId="{B456CE69-8DE1-4D6F-A09E-BBE19B32E7CD}" srcOrd="4" destOrd="0" parTransId="{7C3255E0-039D-4E79-BF2D-03C50A3A0A3D}" sibTransId="{1ECDF64C-1240-4ECD-A563-B474F7C3EEF6}"/>
    <dgm:cxn modelId="{96FBE7A5-B61E-404C-A6AE-49D61F76612A}" type="presOf" srcId="{49AD1A7D-2C06-4732-BF50-AF86DA4E6E33}" destId="{EA79D387-FE28-4C22-9726-8E1229DF2AFB}" srcOrd="1" destOrd="0" presId="urn:microsoft.com/office/officeart/2005/8/layout/list1"/>
    <dgm:cxn modelId="{F31E6376-FA6E-46FD-AE46-ADDA436EC783}" type="presOf" srcId="{B456CE69-8DE1-4D6F-A09E-BBE19B32E7CD}" destId="{10E5F470-2393-46C4-B09E-3B628B5F9D34}" srcOrd="0" destOrd="0" presId="urn:microsoft.com/office/officeart/2005/8/layout/list1"/>
    <dgm:cxn modelId="{2BC4F5BA-EB10-4255-ADBC-05666767FA54}" type="presOf" srcId="{49AD1A7D-2C06-4732-BF50-AF86DA4E6E33}" destId="{3FBB195D-10F2-4AD0-930D-B37DA28ED619}" srcOrd="0" destOrd="0" presId="urn:microsoft.com/office/officeart/2005/8/layout/list1"/>
    <dgm:cxn modelId="{D2692B20-D69B-4BF6-B6A0-9890218E0C5C}" type="presOf" srcId="{B456CE69-8DE1-4D6F-A09E-BBE19B32E7CD}" destId="{9E55EF59-CF79-4F62-A376-6850789EE7E9}" srcOrd="1" destOrd="0" presId="urn:microsoft.com/office/officeart/2005/8/layout/list1"/>
    <dgm:cxn modelId="{046BFCDB-6070-462F-ADED-10D1AE6CEE22}" srcId="{0E0DFACC-17DA-47B6-ADFE-90693D70D219}" destId="{4BEE3925-A0D7-453D-A597-1D02C9445B69}" srcOrd="2" destOrd="0" parTransId="{80DCB6F9-5132-458A-A544-542DEAE2FD5F}" sibTransId="{54746161-FB13-4F22-A99D-2281ED131FDA}"/>
    <dgm:cxn modelId="{4BCF9CD7-F1CA-4001-B25A-1C241F2D18D9}" srcId="{0E0DFACC-17DA-47B6-ADFE-90693D70D219}" destId="{49AD1A7D-2C06-4732-BF50-AF86DA4E6E33}" srcOrd="1" destOrd="0" parTransId="{8948FC8D-25A0-48F0-AA94-F1F99E91A72D}" sibTransId="{F9D29F67-C005-4BC5-B0DD-13C6CB222BEB}"/>
    <dgm:cxn modelId="{E7AE1270-5C1E-4A50-9F04-A0302CEA9586}" type="presOf" srcId="{54C89A3B-D3AF-467A-BC0D-671E6AA523CA}" destId="{3903EE21-7CA4-4BFF-8B70-4769C0D50E2F}" srcOrd="1" destOrd="0" presId="urn:microsoft.com/office/officeart/2005/8/layout/list1"/>
    <dgm:cxn modelId="{8535408F-C9FE-409B-844D-A2CF33CC0677}" srcId="{0E0DFACC-17DA-47B6-ADFE-90693D70D219}" destId="{EA7CC58A-CA92-4778-81CE-B2D82EA6F456}" srcOrd="3" destOrd="0" parTransId="{E6E1E761-B3EB-48BE-9EFD-2026A0A712EC}" sibTransId="{8D40A9F0-294C-42D2-9AEC-3ACA98CC84DC}"/>
    <dgm:cxn modelId="{B97AE418-4CE8-4885-8626-A0F7FB034D65}" type="presOf" srcId="{EA7CC58A-CA92-4778-81CE-B2D82EA6F456}" destId="{D85AA54B-14FB-4A2D-9A32-CB6C309A6CC6}" srcOrd="0" destOrd="0" presId="urn:microsoft.com/office/officeart/2005/8/layout/list1"/>
    <dgm:cxn modelId="{94533203-4403-4916-85AD-F7D003FF1D93}" type="presOf" srcId="{4BEE3925-A0D7-453D-A597-1D02C9445B69}" destId="{3211BD9A-79B5-431C-B956-D3B196527B17}" srcOrd="1" destOrd="0" presId="urn:microsoft.com/office/officeart/2005/8/layout/list1"/>
    <dgm:cxn modelId="{EE24F0FB-9DE9-4ECA-93F8-42EF03A023DC}" srcId="{0E0DFACC-17DA-47B6-ADFE-90693D70D219}" destId="{54C89A3B-D3AF-467A-BC0D-671E6AA523CA}" srcOrd="0" destOrd="0" parTransId="{AF97AAA6-3834-43EE-BBED-7AA1E10FEA0F}" sibTransId="{3E7B7464-C0F5-42C5-9066-C7B0831F32A3}"/>
    <dgm:cxn modelId="{A422FC83-9956-4F5B-90E8-EEB7E3AC9017}" type="presOf" srcId="{4BEE3925-A0D7-453D-A597-1D02C9445B69}" destId="{22DC9977-DB24-4AC8-9501-F14961D47427}" srcOrd="0" destOrd="0" presId="urn:microsoft.com/office/officeart/2005/8/layout/list1"/>
    <dgm:cxn modelId="{CDAF079C-BAFE-4AA1-99CE-B04B769DD706}" type="presParOf" srcId="{C92363F8-09AF-4B45-AF48-88116B42DA08}" destId="{7522004D-A911-4512-9C74-3CECACB1402B}" srcOrd="0" destOrd="0" presId="urn:microsoft.com/office/officeart/2005/8/layout/list1"/>
    <dgm:cxn modelId="{EEAA1C1B-B397-4775-B224-827B2FE9D78B}" type="presParOf" srcId="{7522004D-A911-4512-9C74-3CECACB1402B}" destId="{886330D9-FF8A-4EF8-AD1C-4536CB45EB3E}" srcOrd="0" destOrd="0" presId="urn:microsoft.com/office/officeart/2005/8/layout/list1"/>
    <dgm:cxn modelId="{E8DA4D20-36BE-4408-BCD1-744FC228EB81}" type="presParOf" srcId="{7522004D-A911-4512-9C74-3CECACB1402B}" destId="{3903EE21-7CA4-4BFF-8B70-4769C0D50E2F}" srcOrd="1" destOrd="0" presId="urn:microsoft.com/office/officeart/2005/8/layout/list1"/>
    <dgm:cxn modelId="{8A605FA8-0579-40BB-AC78-0A5E6D6799F3}" type="presParOf" srcId="{C92363F8-09AF-4B45-AF48-88116B42DA08}" destId="{172E3F59-1F50-4FA0-A818-8B39F1D100F3}" srcOrd="1" destOrd="0" presId="urn:microsoft.com/office/officeart/2005/8/layout/list1"/>
    <dgm:cxn modelId="{372C0D57-F85C-490C-99BC-DEE39FD9FFCB}" type="presParOf" srcId="{C92363F8-09AF-4B45-AF48-88116B42DA08}" destId="{B973A868-C4E9-4CC5-9E05-5AB5C52B8A25}" srcOrd="2" destOrd="0" presId="urn:microsoft.com/office/officeart/2005/8/layout/list1"/>
    <dgm:cxn modelId="{E9554288-2AAE-4E34-9EF0-EFD19CBAD7C3}" type="presParOf" srcId="{C92363F8-09AF-4B45-AF48-88116B42DA08}" destId="{24DB4A8E-7534-4837-B5FA-942BCFC40D1A}" srcOrd="3" destOrd="0" presId="urn:microsoft.com/office/officeart/2005/8/layout/list1"/>
    <dgm:cxn modelId="{1E5FC7CA-DBBD-42AA-9918-E2CC0C11770F}" type="presParOf" srcId="{C92363F8-09AF-4B45-AF48-88116B42DA08}" destId="{0766A9F0-8603-49FB-A2FC-1F5A558249F5}" srcOrd="4" destOrd="0" presId="urn:microsoft.com/office/officeart/2005/8/layout/list1"/>
    <dgm:cxn modelId="{8E59E233-9CD0-4253-8A6E-1DBF0CC3F80C}" type="presParOf" srcId="{0766A9F0-8603-49FB-A2FC-1F5A558249F5}" destId="{3FBB195D-10F2-4AD0-930D-B37DA28ED619}" srcOrd="0" destOrd="0" presId="urn:microsoft.com/office/officeart/2005/8/layout/list1"/>
    <dgm:cxn modelId="{C94CFCFD-E1AF-4ECA-8EBE-6E7E500ECC73}" type="presParOf" srcId="{0766A9F0-8603-49FB-A2FC-1F5A558249F5}" destId="{EA79D387-FE28-4C22-9726-8E1229DF2AFB}" srcOrd="1" destOrd="0" presId="urn:microsoft.com/office/officeart/2005/8/layout/list1"/>
    <dgm:cxn modelId="{D6D563BB-5D25-40F8-BDBD-C7C7D2041F9F}" type="presParOf" srcId="{C92363F8-09AF-4B45-AF48-88116B42DA08}" destId="{336548D7-7B5C-462E-9753-F6A7AA33FA6D}" srcOrd="5" destOrd="0" presId="urn:microsoft.com/office/officeart/2005/8/layout/list1"/>
    <dgm:cxn modelId="{684D8E1E-59A1-45E3-BF2F-1AD1F986722C}" type="presParOf" srcId="{C92363F8-09AF-4B45-AF48-88116B42DA08}" destId="{68C2B80B-ED58-45CD-A4C6-10F73DD19656}" srcOrd="6" destOrd="0" presId="urn:microsoft.com/office/officeart/2005/8/layout/list1"/>
    <dgm:cxn modelId="{89A79BAD-9EEC-443E-9D51-E6E1C8BC1B49}" type="presParOf" srcId="{C92363F8-09AF-4B45-AF48-88116B42DA08}" destId="{C4C57AB0-85FF-48F6-981C-954E0528D1B9}" srcOrd="7" destOrd="0" presId="urn:microsoft.com/office/officeart/2005/8/layout/list1"/>
    <dgm:cxn modelId="{1FCB291E-A960-4016-96C4-52712F603769}" type="presParOf" srcId="{C92363F8-09AF-4B45-AF48-88116B42DA08}" destId="{68646988-DB18-4163-9136-AADB3C8615BC}" srcOrd="8" destOrd="0" presId="urn:microsoft.com/office/officeart/2005/8/layout/list1"/>
    <dgm:cxn modelId="{4E6131E5-21B5-4CA7-A9E7-263E39208FF5}" type="presParOf" srcId="{68646988-DB18-4163-9136-AADB3C8615BC}" destId="{22DC9977-DB24-4AC8-9501-F14961D47427}" srcOrd="0" destOrd="0" presId="urn:microsoft.com/office/officeart/2005/8/layout/list1"/>
    <dgm:cxn modelId="{B2D59DEA-9F00-4C78-A1B8-931A6072B161}" type="presParOf" srcId="{68646988-DB18-4163-9136-AADB3C8615BC}" destId="{3211BD9A-79B5-431C-B956-D3B196527B17}" srcOrd="1" destOrd="0" presId="urn:microsoft.com/office/officeart/2005/8/layout/list1"/>
    <dgm:cxn modelId="{55B2DEF5-580D-4151-B765-E1CD636E333A}" type="presParOf" srcId="{C92363F8-09AF-4B45-AF48-88116B42DA08}" destId="{AFA3301C-9170-46C1-815F-78F6CAB9D107}" srcOrd="9" destOrd="0" presId="urn:microsoft.com/office/officeart/2005/8/layout/list1"/>
    <dgm:cxn modelId="{64EA176C-3655-4A93-B1CB-42F5B7C70BB6}" type="presParOf" srcId="{C92363F8-09AF-4B45-AF48-88116B42DA08}" destId="{F67D10DE-2ED2-4AB1-A38F-9BC17631D8DB}" srcOrd="10" destOrd="0" presId="urn:microsoft.com/office/officeart/2005/8/layout/list1"/>
    <dgm:cxn modelId="{FE26ED30-1A9E-4D08-A0D7-85C209003861}" type="presParOf" srcId="{C92363F8-09AF-4B45-AF48-88116B42DA08}" destId="{452770E0-85E5-42C9-9665-5297F8B45002}" srcOrd="11" destOrd="0" presId="urn:microsoft.com/office/officeart/2005/8/layout/list1"/>
    <dgm:cxn modelId="{B8D348B8-1611-4008-B13C-351CEE97C65C}" type="presParOf" srcId="{C92363F8-09AF-4B45-AF48-88116B42DA08}" destId="{C9E3C981-DAB7-4FE4-85A8-1E9E07AB5E17}" srcOrd="12" destOrd="0" presId="urn:microsoft.com/office/officeart/2005/8/layout/list1"/>
    <dgm:cxn modelId="{9F56DF0A-46ED-45A6-A20B-118CC260CE3A}" type="presParOf" srcId="{C9E3C981-DAB7-4FE4-85A8-1E9E07AB5E17}" destId="{D85AA54B-14FB-4A2D-9A32-CB6C309A6CC6}" srcOrd="0" destOrd="0" presId="urn:microsoft.com/office/officeart/2005/8/layout/list1"/>
    <dgm:cxn modelId="{C54CF2F8-B072-49BB-9926-8CFB60BCEADB}" type="presParOf" srcId="{C9E3C981-DAB7-4FE4-85A8-1E9E07AB5E17}" destId="{DE7028F7-EBCF-4F12-890E-07018D77ECF0}" srcOrd="1" destOrd="0" presId="urn:microsoft.com/office/officeart/2005/8/layout/list1"/>
    <dgm:cxn modelId="{2E88F2CE-F4BA-4671-A903-5B1B7E11747D}" type="presParOf" srcId="{C92363F8-09AF-4B45-AF48-88116B42DA08}" destId="{79A73DA1-504C-4F6C-90FF-D38D7434823E}" srcOrd="13" destOrd="0" presId="urn:microsoft.com/office/officeart/2005/8/layout/list1"/>
    <dgm:cxn modelId="{130F78B2-036D-4048-BCCF-A3E7E341DED4}" type="presParOf" srcId="{C92363F8-09AF-4B45-AF48-88116B42DA08}" destId="{B9047C79-B3D5-4336-9CE3-7F6ABC1C6941}" srcOrd="14" destOrd="0" presId="urn:microsoft.com/office/officeart/2005/8/layout/list1"/>
    <dgm:cxn modelId="{08A73630-4157-42EE-BC25-BF9EEAE159B7}" type="presParOf" srcId="{C92363F8-09AF-4B45-AF48-88116B42DA08}" destId="{05057C10-253B-4E7E-B19D-FBB901427ED0}" srcOrd="15" destOrd="0" presId="urn:microsoft.com/office/officeart/2005/8/layout/list1"/>
    <dgm:cxn modelId="{74A25DE2-B839-4652-84E7-2EC13200D960}" type="presParOf" srcId="{C92363F8-09AF-4B45-AF48-88116B42DA08}" destId="{87E2ADDC-BA07-4E28-B75E-780D40352437}" srcOrd="16" destOrd="0" presId="urn:microsoft.com/office/officeart/2005/8/layout/list1"/>
    <dgm:cxn modelId="{E8B8C5DE-36F3-4CCC-9E28-73DCEF1E9C2A}" type="presParOf" srcId="{87E2ADDC-BA07-4E28-B75E-780D40352437}" destId="{10E5F470-2393-46C4-B09E-3B628B5F9D34}" srcOrd="0" destOrd="0" presId="urn:microsoft.com/office/officeart/2005/8/layout/list1"/>
    <dgm:cxn modelId="{0A082B5E-C45F-458C-ADBD-7BF8E8A55CEF}" type="presParOf" srcId="{87E2ADDC-BA07-4E28-B75E-780D40352437}" destId="{9E55EF59-CF79-4F62-A376-6850789EE7E9}" srcOrd="1" destOrd="0" presId="urn:microsoft.com/office/officeart/2005/8/layout/list1"/>
    <dgm:cxn modelId="{3992CB87-BDA2-4116-ABE1-EAB704795452}" type="presParOf" srcId="{C92363F8-09AF-4B45-AF48-88116B42DA08}" destId="{653A8D4D-2CD3-4630-B96B-B1059A142318}" srcOrd="17" destOrd="0" presId="urn:microsoft.com/office/officeart/2005/8/layout/list1"/>
    <dgm:cxn modelId="{D640E89E-9876-4570-8EE0-87BA7A13314E}" type="presParOf" srcId="{C92363F8-09AF-4B45-AF48-88116B42DA08}" destId="{E0B48E06-D8FC-4C65-8449-9182683903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E542E-28E8-452A-ABB8-14817DADF598}">
      <dsp:nvSpPr>
        <dsp:cNvPr id="0" name=""/>
        <dsp:cNvSpPr/>
      </dsp:nvSpPr>
      <dsp:spPr>
        <a:xfrm rot="5400000">
          <a:off x="-225128" y="22662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526800"/>
        <a:ext cx="1050600" cy="450257"/>
      </dsp:txXfrm>
    </dsp:sp>
    <dsp:sp modelId="{69D5389A-B459-47F8-8203-68B5C397CFB3}">
      <dsp:nvSpPr>
        <dsp:cNvPr id="0" name=""/>
        <dsp:cNvSpPr/>
      </dsp:nvSpPr>
      <dsp:spPr>
        <a:xfrm rot="5400000">
          <a:off x="4009446" y="-2947823"/>
          <a:ext cx="975557" cy="6893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обязательность смыслового семантического содержания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0601" y="58645"/>
        <a:ext cx="6845626" cy="880311"/>
      </dsp:txXfrm>
    </dsp:sp>
    <dsp:sp modelId="{1138D0E8-F7E0-4924-B73C-18C6CB3690F7}">
      <dsp:nvSpPr>
        <dsp:cNvPr id="0" name=""/>
        <dsp:cNvSpPr/>
      </dsp:nvSpPr>
      <dsp:spPr>
        <a:xfrm rot="5400000">
          <a:off x="-225128" y="1532099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832270"/>
        <a:ext cx="1050600" cy="450257"/>
      </dsp:txXfrm>
    </dsp:sp>
    <dsp:sp modelId="{51A36D10-DF57-407C-8F9E-696986AEFD8B}">
      <dsp:nvSpPr>
        <dsp:cNvPr id="0" name=""/>
        <dsp:cNvSpPr/>
      </dsp:nvSpPr>
      <dsp:spPr>
        <a:xfrm rot="5400000">
          <a:off x="4009446" y="-1651874"/>
          <a:ext cx="975557" cy="6893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закрепленная на материальном носителе форма, обеспечивающая его сохранность, возможность многократного использования и передачи в пространстве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0601" y="1354594"/>
        <a:ext cx="6845626" cy="880311"/>
      </dsp:txXfrm>
    </dsp:sp>
    <dsp:sp modelId="{6DF2BC42-7578-44FD-B23E-DF4F74342D31}">
      <dsp:nvSpPr>
        <dsp:cNvPr id="0" name=""/>
        <dsp:cNvSpPr/>
      </dsp:nvSpPr>
      <dsp:spPr>
        <a:xfrm rot="5400000">
          <a:off x="-225128" y="2837570"/>
          <a:ext cx="1500857" cy="1050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137741"/>
        <a:ext cx="1050600" cy="450257"/>
      </dsp:txXfrm>
    </dsp:sp>
    <dsp:sp modelId="{42EE4097-C9BF-435A-B7C3-5573511C0960}">
      <dsp:nvSpPr>
        <dsp:cNvPr id="0" name=""/>
        <dsp:cNvSpPr/>
      </dsp:nvSpPr>
      <dsp:spPr>
        <a:xfrm rot="5400000">
          <a:off x="4009446" y="-258468"/>
          <a:ext cx="975557" cy="6893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завершенность сообщения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50601" y="2748000"/>
        <a:ext cx="6845626" cy="880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5A262-9223-4DFC-9369-968F1EA47E11}">
      <dsp:nvSpPr>
        <dsp:cNvPr id="0" name=""/>
        <dsp:cNvSpPr/>
      </dsp:nvSpPr>
      <dsp:spPr>
        <a:xfrm>
          <a:off x="1215616" y="245"/>
          <a:ext cx="3545551" cy="886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функции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1577" y="26206"/>
        <a:ext cx="3493629" cy="834465"/>
      </dsp:txXfrm>
    </dsp:sp>
    <dsp:sp modelId="{C059A896-B65F-4466-A625-17C98DB96A54}">
      <dsp:nvSpPr>
        <dsp:cNvPr id="0" name=""/>
        <dsp:cNvSpPr/>
      </dsp:nvSpPr>
      <dsp:spPr>
        <a:xfrm rot="5400000">
          <a:off x="2910833" y="964192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7B-3A04-4211-920C-08B71EDF0CA4}">
      <dsp:nvSpPr>
        <dsp:cNvPr id="0" name=""/>
        <dsp:cNvSpPr/>
      </dsp:nvSpPr>
      <dsp:spPr>
        <a:xfrm>
          <a:off x="1215616" y="1196869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1577" y="1222830"/>
        <a:ext cx="3493629" cy="834465"/>
      </dsp:txXfrm>
    </dsp:sp>
    <dsp:sp modelId="{794F1A2E-3363-416E-9890-51B81B0CD25D}">
      <dsp:nvSpPr>
        <dsp:cNvPr id="0" name=""/>
        <dsp:cNvSpPr/>
      </dsp:nvSpPr>
      <dsp:spPr>
        <a:xfrm rot="5400000">
          <a:off x="2910833" y="2160816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1AF497-74F9-4B72-80ED-6C7F5869DF2D}">
      <dsp:nvSpPr>
        <dsp:cNvPr id="0" name=""/>
        <dsp:cNvSpPr/>
      </dsp:nvSpPr>
      <dsp:spPr>
        <a:xfrm>
          <a:off x="1215616" y="2393492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1577" y="2419453"/>
        <a:ext cx="3493629" cy="834465"/>
      </dsp:txXfrm>
    </dsp:sp>
    <dsp:sp modelId="{42ADFA55-0F57-4766-BD7F-3012880BD4C2}">
      <dsp:nvSpPr>
        <dsp:cNvPr id="0" name=""/>
        <dsp:cNvSpPr/>
      </dsp:nvSpPr>
      <dsp:spPr>
        <a:xfrm rot="5400000">
          <a:off x="2910833" y="3357439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C023CD-9C3B-4BCB-B3E4-FB1C6634F3FF}">
      <dsp:nvSpPr>
        <dsp:cNvPr id="0" name=""/>
        <dsp:cNvSpPr/>
      </dsp:nvSpPr>
      <dsp:spPr>
        <a:xfrm>
          <a:off x="1215616" y="3590116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коммуникативная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1577" y="3616077"/>
        <a:ext cx="3493629" cy="834465"/>
      </dsp:txXfrm>
    </dsp:sp>
    <dsp:sp modelId="{C4EB29CA-CA0E-43A5-9ECF-6C2D15B8AF9D}">
      <dsp:nvSpPr>
        <dsp:cNvPr id="0" name=""/>
        <dsp:cNvSpPr/>
      </dsp:nvSpPr>
      <dsp:spPr>
        <a:xfrm>
          <a:off x="5257545" y="245"/>
          <a:ext cx="3545551" cy="886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Специальные функции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3506" y="26206"/>
        <a:ext cx="3493629" cy="834465"/>
      </dsp:txXfrm>
    </dsp:sp>
    <dsp:sp modelId="{AD38171C-C0BF-45FD-AA85-1A23BC3D4139}">
      <dsp:nvSpPr>
        <dsp:cNvPr id="0" name=""/>
        <dsp:cNvSpPr/>
      </dsp:nvSpPr>
      <dsp:spPr>
        <a:xfrm rot="5400000">
          <a:off x="6952761" y="964192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334068-29E7-4751-9F8C-D0AEA78EAFB3}">
      <dsp:nvSpPr>
        <dsp:cNvPr id="0" name=""/>
        <dsp:cNvSpPr/>
      </dsp:nvSpPr>
      <dsp:spPr>
        <a:xfrm>
          <a:off x="5257545" y="1196869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управленческая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3506" y="1222830"/>
        <a:ext cx="3493629" cy="834465"/>
      </dsp:txXfrm>
    </dsp:sp>
    <dsp:sp modelId="{1758BB3A-8E53-497A-ACFA-33E479A7131A}">
      <dsp:nvSpPr>
        <dsp:cNvPr id="0" name=""/>
        <dsp:cNvSpPr/>
      </dsp:nvSpPr>
      <dsp:spPr>
        <a:xfrm rot="5400000">
          <a:off x="6952761" y="2160816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3AF22F-AF8E-49DF-BAA3-547F79F80324}">
      <dsp:nvSpPr>
        <dsp:cNvPr id="0" name=""/>
        <dsp:cNvSpPr/>
      </dsp:nvSpPr>
      <dsp:spPr>
        <a:xfrm>
          <a:off x="5257545" y="2393492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правовая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3506" y="2419453"/>
        <a:ext cx="3493629" cy="834465"/>
      </dsp:txXfrm>
    </dsp:sp>
    <dsp:sp modelId="{F1EDFE1E-8B97-440D-879E-49025ECF340E}">
      <dsp:nvSpPr>
        <dsp:cNvPr id="0" name=""/>
        <dsp:cNvSpPr/>
      </dsp:nvSpPr>
      <dsp:spPr>
        <a:xfrm rot="5400000">
          <a:off x="6952761" y="3357439"/>
          <a:ext cx="155117" cy="15511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52C285-CBCC-49D0-8182-655FF43D2889}">
      <dsp:nvSpPr>
        <dsp:cNvPr id="0" name=""/>
        <dsp:cNvSpPr/>
      </dsp:nvSpPr>
      <dsp:spPr>
        <a:xfrm>
          <a:off x="5257545" y="3590116"/>
          <a:ext cx="3545551" cy="8863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историческая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3506" y="3616077"/>
        <a:ext cx="3493629" cy="834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8CDB-A56B-4AE0-A512-502488C269E3}">
      <dsp:nvSpPr>
        <dsp:cNvPr id="0" name=""/>
        <dsp:cNvSpPr/>
      </dsp:nvSpPr>
      <dsp:spPr>
        <a:xfrm>
          <a:off x="3130" y="57459"/>
          <a:ext cx="3052576" cy="69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 документы </a:t>
          </a:r>
          <a:endParaRPr lang="ru-RU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0" y="57459"/>
        <a:ext cx="3052576" cy="694600"/>
      </dsp:txXfrm>
    </dsp:sp>
    <dsp:sp modelId="{48773A61-0B16-41EA-A709-980F21E54252}">
      <dsp:nvSpPr>
        <dsp:cNvPr id="0" name=""/>
        <dsp:cNvSpPr/>
      </dsp:nvSpPr>
      <dsp:spPr>
        <a:xfrm>
          <a:off x="3130" y="752060"/>
          <a:ext cx="3052576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устав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договор с учредителем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положения о подразделениях (при наличии)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коллективный договор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инструкции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штатное расписание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внутреннего трудового распорядка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0" y="752060"/>
        <a:ext cx="3052576" cy="3181454"/>
      </dsp:txXfrm>
    </dsp:sp>
    <dsp:sp modelId="{24A30919-07AB-421D-9D5F-998DA75E6ADB}">
      <dsp:nvSpPr>
        <dsp:cNvPr id="0" name=""/>
        <dsp:cNvSpPr/>
      </dsp:nvSpPr>
      <dsp:spPr>
        <a:xfrm>
          <a:off x="3483068" y="57459"/>
          <a:ext cx="3052576" cy="69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распорядительные документы </a:t>
          </a:r>
          <a:endParaRPr lang="ru-RU" sz="19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3068" y="57459"/>
        <a:ext cx="3052576" cy="694600"/>
      </dsp:txXfrm>
    </dsp:sp>
    <dsp:sp modelId="{97D83113-38D4-4815-8F64-A4D8A55921AF}">
      <dsp:nvSpPr>
        <dsp:cNvPr id="0" name=""/>
        <dsp:cNvSpPr/>
      </dsp:nvSpPr>
      <dsp:spPr>
        <a:xfrm>
          <a:off x="3483068" y="752060"/>
          <a:ext cx="3052576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приказы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распоряжения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постановления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решения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3068" y="752060"/>
        <a:ext cx="3052576" cy="3181454"/>
      </dsp:txXfrm>
    </dsp:sp>
    <dsp:sp modelId="{CDE4CA05-736C-4661-A4E4-1C62FCFF2B4B}">
      <dsp:nvSpPr>
        <dsp:cNvPr id="0" name=""/>
        <dsp:cNvSpPr/>
      </dsp:nvSpPr>
      <dsp:spPr>
        <a:xfrm>
          <a:off x="6963005" y="57459"/>
          <a:ext cx="3052576" cy="694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/>
              </a:solidFill>
              <a:effectLst/>
            </a:rPr>
            <a:t>информационно-справочные документы </a:t>
          </a:r>
          <a:endParaRPr lang="ru-RU" sz="1900" b="1" i="1" kern="1200" dirty="0">
            <a:solidFill>
              <a:schemeClr val="bg1"/>
            </a:solidFill>
            <a:effectLst/>
          </a:endParaRPr>
        </a:p>
      </dsp:txBody>
      <dsp:txXfrm>
        <a:off x="6963005" y="57459"/>
        <a:ext cx="3052576" cy="694600"/>
      </dsp:txXfrm>
    </dsp:sp>
    <dsp:sp modelId="{95C7BD19-A48D-40CA-93C5-3B3E30B0188E}">
      <dsp:nvSpPr>
        <dsp:cNvPr id="0" name=""/>
        <dsp:cNvSpPr/>
      </dsp:nvSpPr>
      <dsp:spPr>
        <a:xfrm>
          <a:off x="6963005" y="752060"/>
          <a:ext cx="3052576" cy="3181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протоколы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планы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отчеты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справки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докладные и объяснительные записки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письма и </a:t>
          </a:r>
          <a:r>
            <a:rPr lang="ru-RU" sz="19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т.д</a:t>
          </a:r>
          <a:endParaRPr lang="ru-RU" sz="19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3005" y="752060"/>
        <a:ext cx="3052576" cy="3181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4E721-9105-4C18-9917-851AD1ACC50C}">
      <dsp:nvSpPr>
        <dsp:cNvPr id="0" name=""/>
        <dsp:cNvSpPr/>
      </dsp:nvSpPr>
      <dsp:spPr>
        <a:xfrm>
          <a:off x="0" y="512572"/>
          <a:ext cx="9864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01E40-C410-4C81-8481-F242330345CD}">
      <dsp:nvSpPr>
        <dsp:cNvPr id="0" name=""/>
        <dsp:cNvSpPr/>
      </dsp:nvSpPr>
      <dsp:spPr>
        <a:xfrm>
          <a:off x="493236" y="99292"/>
          <a:ext cx="6905307" cy="8265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004" tIns="0" rIns="2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входящие (поступающие) документы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585" y="139641"/>
        <a:ext cx="6824609" cy="745862"/>
      </dsp:txXfrm>
    </dsp:sp>
    <dsp:sp modelId="{A761A163-4EF5-43D2-8E89-180A15F3E1B8}">
      <dsp:nvSpPr>
        <dsp:cNvPr id="0" name=""/>
        <dsp:cNvSpPr/>
      </dsp:nvSpPr>
      <dsp:spPr>
        <a:xfrm>
          <a:off x="0" y="1782652"/>
          <a:ext cx="9864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330983"/>
              <a:satOff val="4721"/>
              <a:lumOff val="28863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672506-1F8C-4C5F-AF8E-354944F3083E}">
      <dsp:nvSpPr>
        <dsp:cNvPr id="0" name=""/>
        <dsp:cNvSpPr/>
      </dsp:nvSpPr>
      <dsp:spPr>
        <a:xfrm>
          <a:off x="493236" y="1369372"/>
          <a:ext cx="6905307" cy="8265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004" tIns="0" rIns="2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исходящие (отправляемые) документы;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585" y="1409721"/>
        <a:ext cx="6824609" cy="745862"/>
      </dsp:txXfrm>
    </dsp:sp>
    <dsp:sp modelId="{0D6328EB-08E8-47CF-BB8B-6D16C45FB376}">
      <dsp:nvSpPr>
        <dsp:cNvPr id="0" name=""/>
        <dsp:cNvSpPr/>
      </dsp:nvSpPr>
      <dsp:spPr>
        <a:xfrm>
          <a:off x="0" y="3052732"/>
          <a:ext cx="9864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330983"/>
              <a:satOff val="4721"/>
              <a:lumOff val="28863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83F553-51BF-4286-82FC-366377350423}">
      <dsp:nvSpPr>
        <dsp:cNvPr id="0" name=""/>
        <dsp:cNvSpPr/>
      </dsp:nvSpPr>
      <dsp:spPr>
        <a:xfrm>
          <a:off x="493236" y="2639452"/>
          <a:ext cx="6905307" cy="8265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30983"/>
                <a:satOff val="4721"/>
                <a:lumOff val="28863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30983"/>
                <a:satOff val="4721"/>
                <a:lumOff val="2886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1004" tIns="0" rIns="2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внутренние документы</a:t>
          </a: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585" y="2679801"/>
        <a:ext cx="6824609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45B1-9AA2-4DA6-822D-B7510EB72F07}">
      <dsp:nvSpPr>
        <dsp:cNvPr id="0" name=""/>
        <dsp:cNvSpPr/>
      </dsp:nvSpPr>
      <dsp:spPr>
        <a:xfrm>
          <a:off x="0" y="31944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F4D3F1-B5B5-4A90-8C5F-B990C17DB12B}">
      <dsp:nvSpPr>
        <dsp:cNvPr id="0" name=""/>
        <dsp:cNvSpPr/>
      </dsp:nvSpPr>
      <dsp:spPr>
        <a:xfrm>
          <a:off x="488377" y="11280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о выполнении заданий, определенных в актах органов государственной власти, поручениях высших должностных лиц;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132976"/>
        <a:ext cx="9727183" cy="372930"/>
      </dsp:txXfrm>
    </dsp:sp>
    <dsp:sp modelId="{5814BD16-0CFA-4D04-B1C1-9491532C3992}">
      <dsp:nvSpPr>
        <dsp:cNvPr id="0" name=""/>
        <dsp:cNvSpPr/>
      </dsp:nvSpPr>
      <dsp:spPr>
        <a:xfrm>
          <a:off x="0" y="95448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141850"/>
              <a:satOff val="2023"/>
              <a:lumOff val="1237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CAFE94-E8B3-4ADA-90CE-38FAE6C2B1BB}">
      <dsp:nvSpPr>
        <dsp:cNvPr id="0" name=""/>
        <dsp:cNvSpPr/>
      </dsp:nvSpPr>
      <dsp:spPr>
        <a:xfrm>
          <a:off x="488377" y="74784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1850"/>
                <a:satOff val="2023"/>
                <a:lumOff val="1237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141850"/>
                <a:satOff val="2023"/>
                <a:lumOff val="1237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выполнение поручений вышестоящих организаций;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768016"/>
        <a:ext cx="9727183" cy="372930"/>
      </dsp:txXfrm>
    </dsp:sp>
    <dsp:sp modelId="{A097E397-7981-445D-A13D-1B01FBB66745}">
      <dsp:nvSpPr>
        <dsp:cNvPr id="0" name=""/>
        <dsp:cNvSpPr/>
      </dsp:nvSpPr>
      <dsp:spPr>
        <a:xfrm>
          <a:off x="0" y="158952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283699"/>
              <a:satOff val="4047"/>
              <a:lumOff val="2473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3BB809-C08A-40CC-B757-8E4B30B96045}">
      <dsp:nvSpPr>
        <dsp:cNvPr id="0" name=""/>
        <dsp:cNvSpPr/>
      </dsp:nvSpPr>
      <dsp:spPr>
        <a:xfrm>
          <a:off x="488377" y="138288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3699"/>
                <a:satOff val="4047"/>
                <a:lumOff val="24739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283699"/>
                <a:satOff val="4047"/>
                <a:lumOff val="2473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запросы других учреждений;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1403056"/>
        <a:ext cx="9727183" cy="372930"/>
      </dsp:txXfrm>
    </dsp:sp>
    <dsp:sp modelId="{0D8EC5BD-4CEE-4646-84DF-B80D8737A2A0}">
      <dsp:nvSpPr>
        <dsp:cNvPr id="0" name=""/>
        <dsp:cNvSpPr/>
      </dsp:nvSpPr>
      <dsp:spPr>
        <a:xfrm>
          <a:off x="0" y="222456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425549"/>
              <a:satOff val="6070"/>
              <a:lumOff val="3710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C4BC5C-120A-48E1-974E-C46162C7FDEF}">
      <dsp:nvSpPr>
        <dsp:cNvPr id="0" name=""/>
        <dsp:cNvSpPr/>
      </dsp:nvSpPr>
      <dsp:spPr>
        <a:xfrm>
          <a:off x="488377" y="201792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5549"/>
                <a:satOff val="6070"/>
                <a:lumOff val="37109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425549"/>
                <a:satOff val="6070"/>
                <a:lumOff val="3710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обращения граждан;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2038096"/>
        <a:ext cx="9727183" cy="372930"/>
      </dsp:txXfrm>
    </dsp:sp>
    <dsp:sp modelId="{34B3C213-EBAC-4346-817A-FF48F1F5A932}">
      <dsp:nvSpPr>
        <dsp:cNvPr id="0" name=""/>
        <dsp:cNvSpPr/>
      </dsp:nvSpPr>
      <dsp:spPr>
        <a:xfrm>
          <a:off x="0" y="285960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425549"/>
              <a:satOff val="6070"/>
              <a:lumOff val="3710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B48FD9-23C6-4BAD-9963-2BF1350CFE66}">
      <dsp:nvSpPr>
        <dsp:cNvPr id="0" name=""/>
        <dsp:cNvSpPr/>
      </dsp:nvSpPr>
      <dsp:spPr>
        <a:xfrm>
          <a:off x="488377" y="265296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5549"/>
                <a:satOff val="6070"/>
                <a:lumOff val="37109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425549"/>
                <a:satOff val="6070"/>
                <a:lumOff val="3710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на запросы на информацию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2673136"/>
        <a:ext cx="9727183" cy="372930"/>
      </dsp:txXfrm>
    </dsp:sp>
    <dsp:sp modelId="{59E71941-22B6-49E8-B7DD-B5C8DDD8DA87}">
      <dsp:nvSpPr>
        <dsp:cNvPr id="0" name=""/>
        <dsp:cNvSpPr/>
      </dsp:nvSpPr>
      <dsp:spPr>
        <a:xfrm>
          <a:off x="0" y="349464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283699"/>
              <a:satOff val="4047"/>
              <a:lumOff val="2473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8991F3-97AF-4823-9FB6-A97C4A441353}">
      <dsp:nvSpPr>
        <dsp:cNvPr id="0" name=""/>
        <dsp:cNvSpPr/>
      </dsp:nvSpPr>
      <dsp:spPr>
        <a:xfrm>
          <a:off x="488377" y="328800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83699"/>
                <a:satOff val="4047"/>
                <a:lumOff val="24739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283699"/>
                <a:satOff val="4047"/>
                <a:lumOff val="2473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инициативные письма;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3308176"/>
        <a:ext cx="9727183" cy="372930"/>
      </dsp:txXfrm>
    </dsp:sp>
    <dsp:sp modelId="{AC7C1D2F-F0BB-486A-846C-2D9043C69092}">
      <dsp:nvSpPr>
        <dsp:cNvPr id="0" name=""/>
        <dsp:cNvSpPr/>
      </dsp:nvSpPr>
      <dsp:spPr>
        <a:xfrm>
          <a:off x="0" y="4129681"/>
          <a:ext cx="102584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141850"/>
              <a:satOff val="2023"/>
              <a:lumOff val="1237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3231AB-3453-47F2-946D-A305611F4A6B}">
      <dsp:nvSpPr>
        <dsp:cNvPr id="0" name=""/>
        <dsp:cNvSpPr/>
      </dsp:nvSpPr>
      <dsp:spPr>
        <a:xfrm>
          <a:off x="488377" y="3923041"/>
          <a:ext cx="9767533" cy="4132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1850"/>
                <a:satOff val="2023"/>
                <a:lumOff val="1237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141850"/>
                <a:satOff val="2023"/>
                <a:lumOff val="1237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1421" tIns="0" rIns="2714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сопроводительные письма.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552" y="3943216"/>
        <a:ext cx="9727183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71AF3-83C4-410C-A804-CFBD10EE271B}">
      <dsp:nvSpPr>
        <dsp:cNvPr id="0" name=""/>
        <dsp:cNvSpPr/>
      </dsp:nvSpPr>
      <dsp:spPr>
        <a:xfrm>
          <a:off x="1860881" y="1512550"/>
          <a:ext cx="1194713" cy="632972"/>
        </a:xfrm>
        <a:custGeom>
          <a:avLst/>
          <a:gdLst/>
          <a:ahLst/>
          <a:cxnLst/>
          <a:rect l="0" t="0" r="0" b="0"/>
          <a:pathLst>
            <a:path>
              <a:moveTo>
                <a:pt x="1194713" y="0"/>
              </a:moveTo>
              <a:lnTo>
                <a:pt x="1194713" y="418378"/>
              </a:lnTo>
              <a:lnTo>
                <a:pt x="0" y="418378"/>
              </a:lnTo>
              <a:lnTo>
                <a:pt x="0" y="6329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1D0F2-771E-4721-946C-536611107B1F}">
      <dsp:nvSpPr>
        <dsp:cNvPr id="0" name=""/>
        <dsp:cNvSpPr/>
      </dsp:nvSpPr>
      <dsp:spPr>
        <a:xfrm>
          <a:off x="1897365" y="41599"/>
          <a:ext cx="2316458" cy="1470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F9C32-DFCC-4D6A-B222-070BEDBB115D}">
      <dsp:nvSpPr>
        <dsp:cNvPr id="0" name=""/>
        <dsp:cNvSpPr/>
      </dsp:nvSpPr>
      <dsp:spPr>
        <a:xfrm>
          <a:off x="2154750" y="286114"/>
          <a:ext cx="2316458" cy="147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справок</a:t>
          </a:r>
          <a:endParaRPr lang="ru-RU" sz="1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833" y="329197"/>
        <a:ext cx="2230292" cy="1384785"/>
      </dsp:txXfrm>
    </dsp:sp>
    <dsp:sp modelId="{59A80014-5C54-47EA-BA4E-DFC69CCF5F2A}">
      <dsp:nvSpPr>
        <dsp:cNvPr id="0" name=""/>
        <dsp:cNvSpPr/>
      </dsp:nvSpPr>
      <dsp:spPr>
        <a:xfrm>
          <a:off x="702652" y="2145523"/>
          <a:ext cx="2316458" cy="1470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D87A0-B2A3-4BF5-8485-F0DB5F0A4BC4}">
      <dsp:nvSpPr>
        <dsp:cNvPr id="0" name=""/>
        <dsp:cNvSpPr/>
      </dsp:nvSpPr>
      <dsp:spPr>
        <a:xfrm>
          <a:off x="960036" y="2390038"/>
          <a:ext cx="2316458" cy="147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Справка для описания или подтверждения фактов или событий в деятельности организации. 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03119" y="2433121"/>
        <a:ext cx="2230292" cy="1384785"/>
      </dsp:txXfrm>
    </dsp:sp>
    <dsp:sp modelId="{4D602D25-6386-4B85-BE0B-F0F3EE7F38FD}">
      <dsp:nvSpPr>
        <dsp:cNvPr id="0" name=""/>
        <dsp:cNvSpPr/>
      </dsp:nvSpPr>
      <dsp:spPr>
        <a:xfrm>
          <a:off x="3404899" y="2146309"/>
          <a:ext cx="2316458" cy="1470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890F25-C68D-4C76-A4C5-66DD9338434E}">
      <dsp:nvSpPr>
        <dsp:cNvPr id="0" name=""/>
        <dsp:cNvSpPr/>
      </dsp:nvSpPr>
      <dsp:spPr>
        <a:xfrm>
          <a:off x="3662283" y="2390824"/>
          <a:ext cx="2316458" cy="147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Справки, удостоверяющие юридические факты: подтверждение места работы, занимаемой должности, размер заработной платы и т.д. 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05366" y="2433907"/>
        <a:ext cx="2230292" cy="13847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A868-C4E9-4CC5-9E05-5AB5C52B8A25}">
      <dsp:nvSpPr>
        <dsp:cNvPr id="0" name=""/>
        <dsp:cNvSpPr/>
      </dsp:nvSpPr>
      <dsp:spPr>
        <a:xfrm>
          <a:off x="0" y="235796"/>
          <a:ext cx="100187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3EE21-7CA4-4BFF-8B70-4769C0D50E2F}">
      <dsp:nvSpPr>
        <dsp:cNvPr id="0" name=""/>
        <dsp:cNvSpPr/>
      </dsp:nvSpPr>
      <dsp:spPr>
        <a:xfrm>
          <a:off x="500935" y="14396"/>
          <a:ext cx="7013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приема-передачи</a:t>
          </a: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551" y="36012"/>
        <a:ext cx="6969866" cy="399568"/>
      </dsp:txXfrm>
    </dsp:sp>
    <dsp:sp modelId="{68C2B80B-ED58-45CD-A4C6-10F73DD19656}">
      <dsp:nvSpPr>
        <dsp:cNvPr id="0" name=""/>
        <dsp:cNvSpPr/>
      </dsp:nvSpPr>
      <dsp:spPr>
        <a:xfrm>
          <a:off x="0" y="916197"/>
          <a:ext cx="100187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D387-FE28-4C22-9726-8E1229DF2AFB}">
      <dsp:nvSpPr>
        <dsp:cNvPr id="0" name=""/>
        <dsp:cNvSpPr/>
      </dsp:nvSpPr>
      <dsp:spPr>
        <a:xfrm>
          <a:off x="500935" y="694796"/>
          <a:ext cx="7013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осмотра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551" y="716412"/>
        <a:ext cx="6969866" cy="399568"/>
      </dsp:txXfrm>
    </dsp:sp>
    <dsp:sp modelId="{F67D10DE-2ED2-4AB1-A38F-9BC17631D8DB}">
      <dsp:nvSpPr>
        <dsp:cNvPr id="0" name=""/>
        <dsp:cNvSpPr/>
      </dsp:nvSpPr>
      <dsp:spPr>
        <a:xfrm>
          <a:off x="0" y="1596597"/>
          <a:ext cx="100187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1BD9A-79B5-431C-B956-D3B196527B17}">
      <dsp:nvSpPr>
        <dsp:cNvPr id="0" name=""/>
        <dsp:cNvSpPr/>
      </dsp:nvSpPr>
      <dsp:spPr>
        <a:xfrm>
          <a:off x="500935" y="1375197"/>
          <a:ext cx="7013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испытаний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551" y="1396813"/>
        <a:ext cx="6969866" cy="399568"/>
      </dsp:txXfrm>
    </dsp:sp>
    <dsp:sp modelId="{B9047C79-B3D5-4336-9CE3-7F6ABC1C6941}">
      <dsp:nvSpPr>
        <dsp:cNvPr id="0" name=""/>
        <dsp:cNvSpPr/>
      </dsp:nvSpPr>
      <dsp:spPr>
        <a:xfrm>
          <a:off x="0" y="2276997"/>
          <a:ext cx="100187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028F7-EBCF-4F12-890E-07018D77ECF0}">
      <dsp:nvSpPr>
        <dsp:cNvPr id="0" name=""/>
        <dsp:cNvSpPr/>
      </dsp:nvSpPr>
      <dsp:spPr>
        <a:xfrm>
          <a:off x="500935" y="2055597"/>
          <a:ext cx="7013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расследовании аварий и несчастных случаев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551" y="2077213"/>
        <a:ext cx="6969866" cy="399568"/>
      </dsp:txXfrm>
    </dsp:sp>
    <dsp:sp modelId="{E0B48E06-D8FC-4C65-8449-918268390391}">
      <dsp:nvSpPr>
        <dsp:cNvPr id="0" name=""/>
        <dsp:cNvSpPr/>
      </dsp:nvSpPr>
      <dsp:spPr>
        <a:xfrm>
          <a:off x="0" y="2957397"/>
          <a:ext cx="1001871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EF59-CF79-4F62-A376-6850789EE7E9}">
      <dsp:nvSpPr>
        <dsp:cNvPr id="0" name=""/>
        <dsp:cNvSpPr/>
      </dsp:nvSpPr>
      <dsp:spPr>
        <a:xfrm>
          <a:off x="500935" y="2735997"/>
          <a:ext cx="701309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акты об отказе от подписи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551" y="2757613"/>
        <a:ext cx="696986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0399-1033-49E8-81A2-DC54CD08D57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9AAC2-C545-4E63-88E7-4A3ABAA44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4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AAC2-C545-4E63-88E7-4A3ABAA44B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4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3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2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4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5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6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43D85A-D2DB-40AF-9303-22BE178748F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5D2A0-4792-4760-BF7C-6BB50BCCC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4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A%D0%B0%D0%B7%D0%B0%D1%82%D0%B5%D0%BB%D1%8C%D1%81%D1%82%D0%B2%D0%BE_(%D1%8E%D1%80%D0%B8%D1%81%D0%BF%D1%80%D1%83%D0%B4%D0%B5%D0%BD%D1%86%D0%B8%D1%8F)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2%D0%B5%D0%BA%D1%81%D1%82" TargetMode="External"/><Relationship Id="rId4" Type="http://schemas.openxmlformats.org/officeDocument/2006/relationships/hyperlink" Target="https://ru.wikipedia.org/wiki/%D0%98%D0%BD%D1%84%D0%BE%D1%80%D0%BC%D0%B0%D1%86%D0%B8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3206" y="1607154"/>
            <a:ext cx="8959848" cy="26161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и методические основы организации делопроизводства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42742" y="226462"/>
            <a:ext cx="8415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libri" pitchFamily="34" charset="0"/>
                <a:cs typeface="Courier New" pitchFamily="49" charset="0"/>
              </a:rPr>
              <a:t>ГБОУ ДПО РЕСПУБЛИКИ КРЫМ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libri" pitchFamily="34" charset="0"/>
                <a:cs typeface="Courier New" pitchFamily="49" charset="0"/>
              </a:rPr>
              <a:t>КРЫМСКИЙ РЕСПУБЛИКАНСКИЙ ИНСТИТУТ ПОСТДИПЛОМНОГО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libri" pitchFamily="34" charset="0"/>
                <a:cs typeface="Courier New" pitchFamily="49" charset="0"/>
              </a:rPr>
              <a:t>ПЕДАГОГИЧЕСКОГО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2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4047"/>
            <a:ext cx="1643062" cy="13959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4743450" y="4767262"/>
            <a:ext cx="7316788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Шостак Елена Николаевна,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методист центра подготовки руководящих кадров, школоведения и аттестации, преподаватель кафедры социального и гуманитарного образования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11" y="228601"/>
            <a:ext cx="10018713" cy="10287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	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Документооборот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0" y="1971674"/>
            <a:ext cx="10018713" cy="25717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организации документооборота: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dirty="0"/>
              <a:t>оперативность движения документов, его целенаправленное регулирование и оптимальное осуществление;</a:t>
            </a:r>
          </a:p>
          <a:p>
            <a:pPr lvl="0"/>
            <a:r>
              <a:rPr lang="ru-RU" sz="2000" dirty="0"/>
              <a:t>обеспечение единообразия в порядке прохождения и технологии обработки основных категорий документов;</a:t>
            </a:r>
          </a:p>
          <a:p>
            <a:pPr lvl="0"/>
            <a:r>
              <a:rPr lang="ru-RU" sz="2000" dirty="0"/>
              <a:t>исключение инстанций прохождения и действий с документами, не обусловленных деловой необходимостью.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62" y="1085850"/>
            <a:ext cx="883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Calibri" pitchFamily="34" charset="0"/>
              </a:rPr>
              <a:t>Документооборот — </a:t>
            </a:r>
            <a:r>
              <a:rPr lang="ru-RU" sz="2000" i="1" dirty="0">
                <a:latin typeface="Calibri" pitchFamily="34" charset="0"/>
              </a:rPr>
              <a:t>это движение документов в организации с момента их создания или получения до завершения исполнения или отправки</a:t>
            </a:r>
          </a:p>
        </p:txBody>
      </p:sp>
      <p:pic>
        <p:nvPicPr>
          <p:cNvPr id="7170" name="Picture 2" descr="Документооборот – новая жизнь организаци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94638" y="255588"/>
            <a:ext cx="1815312" cy="16771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66925" y="4772025"/>
            <a:ext cx="9163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  <a:cs typeface="Times New Roman" panose="02020603050405020304" pitchFamily="18" charset="0"/>
              </a:rPr>
              <a:t>Система электронного документооборота (СЭД) </a:t>
            </a:r>
            <a:r>
              <a:rPr lang="ru-RU" sz="2000" dirty="0" smtClean="0">
                <a:latin typeface="Calibri" pitchFamily="34" charset="0"/>
                <a:cs typeface="Times New Roman" panose="02020603050405020304" pitchFamily="18" charset="0"/>
              </a:rPr>
              <a:t>– автоматизированная информационная система, обеспечивающая создание электронных документов и электронных копий документов, управление ими, их хранение и доступ к ним, а также регистрацию документов.</a:t>
            </a:r>
          </a:p>
          <a:p>
            <a:pPr algn="just"/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186" y="257176"/>
            <a:ext cx="10018713" cy="742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 учреждения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57015"/>
              </p:ext>
            </p:extLst>
          </p:nvPr>
        </p:nvGraphicFramePr>
        <p:xfrm>
          <a:off x="1476374" y="1543049"/>
          <a:ext cx="9864725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AutoShape 4" descr="Документооборот — что это такое, виды, формы и принципы движения докумен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Документооб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Документооб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Документооб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Документооб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9" name="Picture 15" descr="https://fs.znanio.ru/d5af0e/f7/fd/4e0736c2ff8e09e7a853149d57098b19f6.jpg"/>
          <p:cNvPicPr>
            <a:picLocks noChangeAspect="1" noChangeArrowheads="1"/>
          </p:cNvPicPr>
          <p:nvPr/>
        </p:nvPicPr>
        <p:blipFill>
          <a:blip r:embed="rId7" cstate="print"/>
          <a:srcRect l="34957" t="47261" r="4957" b="424"/>
          <a:stretch>
            <a:fillRect/>
          </a:stretch>
        </p:blipFill>
        <p:spPr bwMode="auto">
          <a:xfrm>
            <a:off x="9409562" y="447675"/>
            <a:ext cx="2591938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1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4" y="200025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Регламентирующие документы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35" y="1409699"/>
            <a:ext cx="10018713" cy="312420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Инструкция по делопроизводству в образовательной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Положения о структурных подразделениях</a:t>
            </a:r>
          </a:p>
          <a:p>
            <a:pPr>
              <a:spcAft>
                <a:spcPts val="1800"/>
              </a:spcAft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Должностные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инструкции</a:t>
            </a:r>
          </a:p>
        </p:txBody>
      </p:sp>
      <p:pic>
        <p:nvPicPr>
          <p:cNvPr id="4097" name="Picture 1" descr="C:\Users\Admin\Downloads\normativnyi-dokument-1024x793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871" y="3667126"/>
            <a:ext cx="4119128" cy="3190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94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186" y="1"/>
            <a:ext cx="10018713" cy="115728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делопроизводству в образовательной организации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46210" y="1304924"/>
            <a:ext cx="10018713" cy="3124201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определяет перечень документов, на которые будет распространяться действие инструкции; 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предусматривает принятие локальных актов, ознакомление с ними работников, определяет их место хранения; 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указывает, какие документы должны иметь типовую форму; 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определяет ответственных лиц.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Admin\Downloads\6450ad44d6402896165390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900" y="3548063"/>
            <a:ext cx="6210300" cy="364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66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61" y="171451"/>
            <a:ext cx="10018713" cy="11001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электронного документооборота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935" y="1190626"/>
            <a:ext cx="10018713" cy="43624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внедрения ЭДО необходимо: 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внести изменения в учетную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политику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прописать возможность использования электронных документов с электронной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подписью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цепочку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документооборота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проанализировать действующую систему документооборота и определить ответственных лиц, которые должны редактировать, согласовывать и подписывать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документацию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оператора и систему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ЭДО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подобрать техническое решение;</a:t>
            </a:r>
          </a:p>
          <a:p>
            <a:pPr lvl="0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выбрать способ работы с ЭДО: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веб-интерфейс,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модуль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1С или интеграция для учетной системы.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AutoShape 3" descr="data:image/png;base64,iVBORw0KGgoAAAANSUhEUgAAASIAAACuCAYAAACSuwChAAAAAXNSR0IArs4c6QAAIABJREFUeF7svQe4plV19r9P773NOdMrM9QBQUBQQZAiVQUFBVtEozEm+pnEmGZMTIyJflE/U4w1iVGMGhWxICC9D3WG6X1O772f8/1++z0bRz4h/v+5mBmd8871Xu+ZtzxlP3vfz1r3utdaWeEIeHz6058+eWIq6/d7ursuzyssKB4eHg6lJWUhJycnZOfmhZqamtDfNxgefPDBUFlTHSoqKsLIyEgoKy4LUxNTISsrJ1RWVobu/r5QVVsXrn/bW8LkbOA5E4ZHxsN0dgjlZZUhNz8rPLlxW/jhD38YNm3eErKmJ0J9RXGYnRoLk5OToby8PJx28snhjDPOCDXllWFgYCAUF+SHAwcOjLzuNa+eWL16dX5dTVU8vtnpmTAzmxPy88rC9GxWKCgoCHn5WWP9/T09w2MDm5YtXvSj405cd/vHP/rRjVlZWVNHwDDPH8L8CByxI5B1JBzZV7/6zdU7d25/z/jE+HXZebnVY2NjoaS4FIDJAjwKQmlpaZidyQq33357WLhkcXw/Ozs75GXnhSxAIITsUFRcHIZGR0JJeUW46trXh/LqmjDKdoZ4FpWWBb82MTkN2BSFwsIQtu3oDI8+9GC46dtfD0X52SE/Pz9MT0+HUUCmEkA68/QzwllnnBnWrV0TBvr6w2c/86lwx+0/jfsNM1NsozBMTYYwNZ3He7n8djJMTo2GrOyZmaKigv6Cwtw92VnhvvbOlsdfdcnl973pmmv2nnTSScNHwnjPH8P8CBxpI3BEANE9jz7adNON33pnXn7+DeBNo4BQXFQSgaGgqDhaRlo0t9xyS1i8bGm0hiI4TU2H/NwCgCk7zITZMMPK14I678ILwgknrQ99g8OB7YXSspIwORNCV09vGB+bDGVlZaG4uAhwmw55WdPhRz/4frj1Jz+OFlA5oJWXnRMmxsdCwOo5/oRjw7WvvyZMjk/wenUoKiqK35mdnQ1VVTVh397WuL2cnKwwPDyElTTBdwpCdk7WyNjYSO/E+OiB8fGxDSVlZQ9e8apL73nHO97R1tTUNHKkTYT545kfgcM5AkcEELW2ttb93d996k2FxUXvnpqZXqHFU1RYHCYmJkJhcUm0gCorqsNDDz0UistKoxtVjAUkUBVhMWmRjAAchYDW+OREOOlFp4ZXXXZJ6OkdCFk52bwHoBUWhZKS/DA+HkJPT09056oqS8Po6FAoLS4ERIbDoxseDnfddVfYu3tPKMzL5/OK0NnZGUoAlleed3744c0/4LddWGGzQatNK02kK2K/+fl54NYk2x/mdSrk5masrImJsTGOtw/ga5mZmr1vdnr2wbNe8fL7X3/llV2nnnpq/+G8+PP7nh+BI2UEjgggwrrI/ou/+pvXjY+MfXBiZuqkvLy8kJfrIp4I+QBIbm4uFlJpALBCW2dHtEAEId/Pz8kNfn9wBF4Jt2wIQFm0dGm47vrrw+DoWASxSSybrACfA2gJDjMzM2F8dAKAGgtl5cUhOy87WjhaWFNTU6H5wL5w209uDXf+9PbIG5UKhrPT4f5774sgduzadXEb8TgmJtk2xhOumc8Zvgc6sTfezZqJlpvnMdA/NFaQn99bUlzW3Nfb+1h1bd1957/sZQ9cfMXFbSeffHLfkTIh5o9jfgQOxwgcKUCU9ZWvfuMlm5568iMhO+tsgCVfUieCzRx45EUXLCs8tOGRsHjx4jA4OBh5GgFCdwk/KJSUlUe3rYjXt7ztrVhDufE74FAYg7QeHh6N1pSbL8WKyS3ICzlYMsNjw/H9XADJ93UFxwGx0ZGhSGxvfPKJ+P/8/NzwjS9/OV6nmoULQ3VlVSgrKgwVWGlyR/0DfVhEo5G4zscicpvu39eigowFNzQ4Ml5WVt6fk53dvm/fvq2NCxvuuuSSi++44oorWtatW9d9OCbB/D7nR+Bwj8ARAUQOwn33PbL2W9/+1p9l5eVcmp+XVzo+NhEXt0Ck5UMwLVoXt93x07Bs2bLQ39+fAZnJcSyTkjBFhCy/oAggGIcrygnXvvENoba2PuTmCDTjGCezuHOlESSmp2YhmidhlQAo3KgJwCwP0JLb8TE+mgGmHLgn99nW2hzuvffeAFCGu+64M+zZsyfMjo6G/NLiUF1RGqq0mvheVjY8FZZSPG6OIbqYHL/W1vDgSPxMN04LCdNpqrqmqr+rp7Nr797d26qqqh5661vf+v3rrrvuABxS1+GeGPP7nx+BQzkCRwwQ7dq1a+lnPvMPH8grKroWi6RmBOslul64Zi7ostKK6Ar95PbbwqJFiyKno4UCBUM4vywEuKCcPKJXgMzo1ES4+qrXh0VE2CbGMxaTPJIgNQ1rrSuXn5MfpoCiySyeuFJTuFgJRPLycgCmnOhizeCu+X4tsgHJaAHpr/7qo2H7o48G0Ca6dTMjg4GDCcccc0xY0NAUpiC2tcyy56J7uo+C0fjoeAQp3T12C4fVDRmfP1NZWQ6u9nd2dHTsamhouOvSSy/90dVXX928atWqjkM5Geb3NT8Ch2sEjhggYqHm/fEff/j3xqen3g0QLZyZzlgXeQWF0VWSI5K/6ejuitaQD4GoGKtIdwj9UQSiMJsdLRyB60/+9IOhpaU3Apohfn8/QdRMUCjA1cvlN9k8RyG4h3D1xsZGo2VTVVUJ6TMbBof65zglfzcej0MNk+/f8qMfh5u+/51wx83fCzlsY3pkFNzieImoNdTVs40qLKWKuE9Bzn1KcguG9fX1URJQ6L5xC2c93rKyWQCzD3K8i8eOpUuX/hQ901033HDDnuXLl/cCxphR84/5Efj1HIEjCYhy/v4z/3DNnr17/wyXa/UUkS6thxz4HF8L8oviFRjAKkFgGAHCZ6FW0cRY5Hpy8zKulWLG4tKS8IEP/D4AM4zVkh9ycbMmED+O4lJpNRXiohlJG+K3YwCRQBFJcp7ZyAAKkAEIdFNTEN24XIbvBbyoX+I7um7DIwNh++aN4ctf+WK47ZbbECqBFbhkPkpKMu5a04LG6J4VFOaF/t6+SGgvamoKQ0NDANTEnDsH0PG328R1RIdU1A8Id3Osu9nXPZdccsmP3vCGN+xdsWJF+6/nNJw/q6N9BI4kIMr+3vd+eOYtt9/6v0tKSl40OTGVLdBIOPsw6hVFhHBBTz31VHTTIhjhHml1ZGGtaD354H+4dAUQ1r8RgSMbnqggr5DvQ27jLo1CPA8PDMZIW2VNLarsMo2Z0NXVHQnlqqqK+L3e3p6o6p4NGVD0qaumVRO5KIWNRXmRW9q/90D44he/GP79S18J7CDwJgQUWiQtt5KScMJxx2K9KZqcDEPse4rXhtqaMMOrIKj15z7Tc25iDgJQHQDSTs79/le+8pU/hEfSQurkexzx/GN+BH49RuCIASKHc+PG7cf+8xf/+ZMF+QUvB4gK5XYMvMeFSlRc8NEFU0+ktSEwGSZ3ESvpUfzISuZvFjSgceEll4ZTTjklbmNyYhqrYzJDFPPIgyPSssnBbevpMdo1HopLCiOZrWUSiWYARndMly1G2/IBwznyOYIRltTgIO4bkbNBXK2Kiio0R8XhS1/6Uvg/n/5MmMTdy+MzCfUijnsYDdKSlSvC2nWrY7SvraU1NDbUhT6EluqSPB+f8XzmSG+BkX33MxZdHPtODv3e888//8evf/3r9x533HFd8+kjvx4L8Wg/iyMKiPr6+pZ/4u8/8+HBoaEr4IgqYlTM0JZWDiSz+WQFKKIff/zx+J7AZGxeceIkSKWgUQHjLFbUOPkX609+UXjdNa8OeGSkd7AN3KxoXQEy2lgSxqND5KwR/RoZGYs6JYFn4cLGKFDUIpJfyoW81hoSFARFLTFBCqlTGB6fDbv37gsVKrJxDQUXyegc9vHAffeGj//Nx3DrRsPCpvowBLc1NjoYurrb4bwKwpKFTaEYYDNiF7VNgFt0Q43ssS8J+dra2mjxqfoGOAf4rLO7u3sX+7jzZS972W3ve9/7di5YsEBAmhupo31Kz5//r+IIHFFAxCIv/ofPff5DmzdvfUdOdk6dIDBF2D26RHMWUS5JqM3NzaG9vT3U41ahVuZzdD9YJ4XwQqZ4ELMPQwDLgoWLwimnnRpWrFwVli3HDeIK7T8wHNXSgkl1ZU2oBBAmx4makQAbdT5wN1GLxPu6ZYJBMcrrCA6G+rGooivougcAx3jJBwCHBobJUxvJaJs4Zge2qrwsDKItevyxR8ITjz0cNj71eGhYUBOWLGoM27dvDU8+9miALsdlK4pKcS20g900QdFjEaRiSgsg6PHxXdn6zt27d+8BnO+55pprvvf2t799/3zY/1dxCc4fczQOjqRhYKHlfvO733/Dbbfe+peFBUWLXYBaRC5QOaLoqplVwftaRUsWLonZ97mYJia4mv6RBRBlQTL3Dg5BEBeGN73tbaF/aDiMTeAeoSOqqamL2+vDwhjAJaohg7+pYQEAwntk+I8gYnQ/AtUkLlVldRWUD2kbgJS/04wSiCJpzfd6h0ajbmkGi83flJfmhZGhmTBIJQAtneLCXNxCQ/kzobO9GQDaBBC2hZbWfVEMuXHDk6G7vYN990Ww0+pzOzHaFgGPMweQJNn9OwGSfxOZGwCo2nbu3LmV3z746le/+ofXX3/93nlh5JE0q+eP5ZcZgSMNiHJuv+uul9944zc/S/b9WnkZLaLIBUlGAwQTuFfqhu64466wYukygEhdEPwLlkMJFohAlI1iuqdvAGJ7Nlx1zbUxI98n5lIYI/qli2aUrZjf5WptsH1BgLxVLJ5x+JoRXKjR6CotXbr4GbV0eUU+n80G9D4RmCpQVueXAUZ9Y3BFw9F6mUQeoGtmBv/0ND4hXNAUuqYZSo1MTY+jayIVBctt09NPhF7SVVp27wq5HOe+fQfCo48+AoD1h8bGxghI7j/f8wH0BCWtIUWWSgMcD8FLMj+/oKCXz9vHx0a3NDTU/+AVr3jFg2iRmucB6ZdZAvPfORJG4IgCIgekuaPj5I997OP/Jycn93QWW84UUSqtAa2UDD9TyCItDxs2PBYXfHYW1gNgFQletdJYJ9lYSDkSOLh26089Paw9/gRI7tLQBaFcgB6pmFpHw7huanhqiZDlYOXkErLPA4nycOv8m2BcXPTDkNFW/vDvHN7UyjHTXi5Kbqr5QEuoQHekYHKUNJJRyKjI9RCpqyIqJoAYwfMc+vp6wv79+6MSHJAI/T3tobdlZziwdwcANBQ2bXoqPPLwwzHc39LSEhbUN8SE3OnJqahfUntkCRItpgrSWJpb20IJ7uU4nzs2ZSUlvZOTEx0d7R1bFzYuvOWVF55z75vf/Ob9CEDnU0eOhNU2fwzPOQJHHBB1j4ws+osPf+SfBvoHLgB89IXiwk7RJF8J74etW7dGXVBRYQkaxpxMETVAIobZsSJms/JwmbJDXcPCcMbZLw+FZVVhTE0QYfw8OJ2RYSwUiKeSYoAFtymX3wtA+TnoiUzRYGQEo3yAKRYZYaGTbp9JjvVvHr5WAmqCjFbSKPxROZEz9UxjAKj6JQFrBLmAHFB1bSFgNBMgmzOc0wT5clmjWHWDoZf3cLHCB9/7O+F3f//3iKT1wSs9FrZRwK0asGysR49E+N/UESN1KAqw/nLQVY2w3ToMr+lokTk2RQUFPcNDw53jE2NbKVny04suueCnb37tm1saVzd2zq+F+RE4EkfgiAMiFnfhZ//p83/z5Man3sqiIixG7hdA5NrXVdMykCcx3K2wUcV0dlYGgCI/pKXCYhWIoLERLE6GC191eSirqoPMrkB1Tc0ixJFaL9ks5Jxs3DRqEkWLZ84qihYRv/b/lfJOc0BkyF3LSyV0BCMssanxkQBJHGVDvf1Tob2jM3R2W2YkK9TUNYQqCrQdaG1Ho9SFFTYaSOEIK1bp7uHitbeEnva9oauzOZxM/SS3uWfX7nD7rbcQfWsPK5bBgWFRPfrIw2H3zj1RM6VluJhoWxHn0NvXLegQEcxUmBTcBGqBMVMvqaq3p6e/A8J9W1FR4f2XXXb5LTfc8JZ9uH7zgHQkrsaj+JiORCDK/+73f/zGG//zxo8Rnq9P1RiNjMnLCEIuTgHhgfvuD6eddlqMZI2RJGsFRnPO1BMVQULnFpSEvc2t4byLLgmVtQt4NhDWx+LBihom7yuPCNzsjLoiLCJV3IyG4KMKWyDKxmXTIuK/sViaLlke7p6vWmDRYuJ7Y4CR5UEsGVtTV8s2csMglorH2d3bH91EKwaM4UId2N8MUFHTCKA6/oR1WGLTVAYYjCJH8u0ApJPCihVN4Z67Hg4/uPkmuKN9ROEESiQJE6PhsUc2xKJuC+oXQHZTkWCa/cBrCT4xJWZOXS45LziVovCenJ7qZdw6Yax2cB63nnPeeXdddcXV+088caVh/3lh5FEMAEfKqR9xQNQ2O1vSunHzS/7xH//xX7ijL5Wg1drRAhKIYsIoi7iCmtKP4boIHjGJda5cSBbczDTIgWdEqgdIAQgcf/KpVHZcHUqoqAiXTOnYimeASDLZULzCSJNU/RubKvJGYBLRsCmxLQKSybCFc6klFj7jrTDU24U7lCnxISBakjZGu9iK9ZE87kcffxL3bDxyRqtWrYEjKgaQ2nApZ7FwqMldWxVTSAQSrbxyttcH2b5q5fIoU7j7jjvCj8hta1zQQHrIQgBrR/jxj38Csz4cTl67LBSwnahC5/gl832YGuP/PRvV6Ka6oDwf4HudgOaempr6m84//5y73n3DWw7M65COlOV49B7HEQdEuBSlXf0jaz/y53/2NUBolaJFgai3tzdTKI0F5//LSstDa/OByJv4iHI+yGOZ5RhOx6aZxjIpKiaCBen70nMuCLMszhE0QyVUexwiiVWdUnTpzJJXFiQQpVe24HsJnCJ5bYZ/fMU60nriy8XUu6ZofgQfHx6f2iNdMaNzxx23BjKZHLnB0bB52/YILNUAokLFIgCnrqGWUH5zVHrr8q1ZswAOidpInENZeXa4554NMe9N92/LlqfDl77wxcg3LVmyJOzauilse+w+8Kg/AvTChYsjKEfVd9Q7ZaKDJhCbe+f/TRhmTAc5zvbW1uY9k2Nj977rnb/xTcqPNJNo23v0LoX5Mz+cI3DEAJFVGr2R86zsHx478ZOf/LsvEGFaqu5HXsXFx507LrhMCVZcMUjg5n27Yxi7o60ttCNUHIKHmcGNKSyijjQumlzRFAD1rt9+fxgCEfqHqSkNuI2MZfRHgkrm4e5/9sgU5Uc6gKVlpcVsrAqtJ4nrDPCJWDOUky2JOWdm5AtcRvSMrGVU0rlk2pfCG2VEiRXVpWF4aBp3rS8CVy9aI1Xc/byWosxWyf3EE0+EE088MZx26ircPawxjk+1ti6aKSgkvhIx3BBL2k4ND4b1xywPmx5/OL6n0NNxshyJVSWNvJUqaQBgR9BS+dC1jekjICmCzcHRoeG2pzdt2oY7+6M3XvvGH1555W+0nnrqfE3tw7koj8Z9H3YgAoDKSBGthOvNH5mcrGbRvCw/N/fSPXv3rQd0Kosool+E2NC2QKnMqy6S1RYrSovCGFxMEbohVqz1WkNLWweWx87w9LZt4UCLfxMaH58Kf/vJT4fegZHQSZi8oKQUILIiY6betaVDYjRMMigCUAaYYrkQCGDJaoEnA0JmriVaxQXNdwohx/m8EGukgoVvBMuk2lj6AxCIGiYektUHCPcXUI975comIm2DaJHk4xU7doTa+jqSc3Mi4f3kk09Gi400jlhdQJJ6y5YtoeVAcwSXtWuOIbLWEe748Q+osb09KlMFrU387mkqApRhbS1ZtDiUMEa6ndOkvKiPsjaSVuYUYs329s4o8qRiZDeF6A5093b9lBImX37Vq17d8qEPvXee0D4aEeEwnfNhAaI566cKq6ZxbHLsJByi41myy3CSmrJzsheyeutwgsojHCjiOdhSiXliulEyOYbUJzPWypxFAzREQJEn0ltr6egLd937QMihwmPT0uWhk4L6o4T9yytrY/hfJnpW8AGQrPBoRUhdGfVAEwCYAGDemGAheR3NtugHsk8sInun5VAcrRiVdFdHe6gAAMyy9//2PhOMBBQ5I/U+/QNDACLkNAAqOBy/djX7Bcj4bv/gALolRIt2LcHyM7WENI4YKVyxgvK45MUJvBWovXupFKAMYCEla5ub98fC/1s2PR15rdISqgHs2R0e3/AQsoCucPL6EwMeJBKkCdJQSBHhnCIBzrlmZSEWzbhzU+y3bWp66v7J6enPDfbOPrh1671UfJt/zI/ACz8ChxyIWJgC0GJObR0uwjkTk5MvYpUuxHIo41kM8LDugabopf1yQBS/ZzQ9elMCkU6V9ot8UQjtXYPRHZPFeWLjjtDBIi7AdZsAGMrLq+FTSKcgFC9YZeeYU4Z1ZJSMvmkJ4NxaJLLnwMj/z2ANTfBdd14OBzPQ0017Io4cSUAx3MwYfdYEUqNXYqUdSUrLEFACACq8zeoPkyNRRBkBb04tbQROMlwFtb81sXdBYz2AVEx6iDWNMlUn2zu7QxduXi5W24I6Ulf4zWOos++547YwTaLtMSuXhTsprbtv1/Yw3N9LSkxDqEF82d7WQvG2WrC3APcPRTiNBHTZBgb7QmNTU8f42NjmsdHxj05MDN7/9NNPD73w03B+D0f7CBwyIJqzghZy5xWAXglH8nIGfzmgUe1qT3V4EnmcyZA/CIgihZQy53/2Km8T39c4OuhsIhCpDQLPMg6VdYpCONA2TMRsLIoMW9u7ASy6gABAOlzDhtRYnCWlVGiEZzLEr4UUj0Nd0RwQRZjjb+2iERBmmmc9VsoEYfgp2hplUWOohlrW/X29oQ+LRJGh7pmCy1hNAOurEJfTDPx8QGx4aDC0wXFJJNfQwkhiWrDxPTVCjeTCmX2fSXXJio0DrPJYRK+3UdA3F3NnsH841tbOgv8pyMsKe3ZsDY8/8lCYQj2eRZsj6PTw4D33hh3bN9Ma6dyo0u7u7g2VVVSTrGmI2zQVJXZFyc/pmhifuL+5effvfvazn2277LLL5vuwHe1I8QKf/6EEosVYQmcCQG9kkZ3Cc4FJrrG86xzAJM3QwcXBnnHNngOIorBwTgpzcCGMDNecHZXHOUSdonXEcqQDawSnvqHZsL+5PXR29bJEc2K4f1phZB6lRFBfT6A3ktAuwMUylSMLsLFSI05UdH+iyJE/zL43QtVACD5nFsuKYmt5WEQrl9WF0cFxInv7Ywh/FKJ8hoPKM9Mejio1jlQ8aQsiknxjuZHuzi64ozYstUq2sTRG3yyeJrEuN6a1VIjrV1tVG7YhftzR0haOPfEkyozUhIFeXD7cO93DfMBoHDdsiLSSb3/rxrBty+ZQV1Ue1qxeGT7+kY+EE08+JdMlJZsql3BWgmAdVtU0+iPenxkeGdyTnZPz6fNfccG3P/nJj+5/gefh/OaP8hE4JEAEWFRjCZ3GBH8PzzN51mQUyupfng1E8ClzlQp/ziKau1CCQgIujQs0zs9cQt2zZ4OSvIuiPtAI6wKLBxSyaNok9WQnAZseynfs3d8CdwPpXV4FCJlRj1J5BqsFicCkaSHJOot6o58BUSzCBsiN4AZVENGCsw4zY0MAUQinn9QY1eA2jO3pGYhh+x6skFEKtKnxyYEo97WaUiaZYmzm1JEQi/tWQePH/r6hsH/f3mgFFSO8HIIfMrVjJVGzmpoqLKQhflsRWrv7EW020zetL0oCli1ZFEn9nq7O0NPdGYFlYVMjxHYXnXJ/FGtvf/5T/ztc9JrXhGU0IbjzJ7eFVhJu1xyzKo6j10XLqK6migIF/Q8jzvz9r371S1uoCpkpNzn/mB+BF2AEXnAgAmyy0NWchCV0LQv6Wv6/OOVr+epd/uctov9vQKR0MD20UhIYacH4iG2rsTZ8TEAOK/izLKxuUg77HsGk6aeURxtuWmtXXxiZQqgIf5SdT8trLKpJ+SIljnOEtYpr+ttHQNLqyskvBqwI1eP+SAjPAkRheiycffpxAc4Yxy/z8Gg6ukfCfiJ5poCMW1DfTiLIC0YAJ8Pu9fW1US6gBWUXkUqiYz7aSW4VZEZw4UyaldiWI1oOBzSli4hFpZxByYA8U8w3i51LcNmQFWzatCmS33JOvez79ttvD9/85jfDe254e1hSU4kVNxq++a1vhLvvvptqA0tjl5R9VAVoaKjb097e+rkvf/nzXzn77LNbXoD5N7/J+RHIrP8XehxIBi1lEZ/D83d4nsWz6OctnswR/L8c0X9HVs+phnWSDHrpobGdGEHDVUtApFmSrK9Iz8DP5GEx+BghKjZBHaHi0vzQDwuyaevu0AKxLRDN5pVQ01qOCBBLkTp2IrBE0toEWIEIl8nA3jRcTH4OAAUoDfd3hTNPXU/PM+oa+RlgGOsKaSrxG6RMoQ3Q68CVevipnaGCnLSUuqJ7WU7FSIul+ehsaw+L0BpVYiVpPKqb3Ll9V+R0jqMOdkHhLDlnPVFEqXtXBGluFFAlt8BUB79UXJoLQT9MYbZNYS2/qa0tRZ2N7mrvrrDrsYdCVRENJ7HE5Kb+4IO/F0FRdffIKOXeRobv/s3feucfvv+3f/up55srH/7wh/MpYVtw1llnjXGumJ7zj/kR+OVH4AUHIu7g1ah9L2Jy/h536PUxS35OzZysjP8pEKXT/Xkg8l3cDNwxgcIcrJiGMZccqosXmzQCOnJH2dSjHmWRb93dHZ7aupO/6T9WsyCmiGSC9kb6fxa+j9oiwMWOIAoNJ0cpqIaFlU8CbW9XSzht/bGhAQFjjo0fASB5JR9mYNhlREAyoicLvGXHQCA6FfmfWFwN66WM6Joum6F/1dKdHd2xYmRjYwPnYVVKyHWsnfISUknYv66a2fujuF4qrKtpaWSH2wMtzVh9E0TDFtIooBwAG6efWn+sXrBm+ZKwsqEmbKNy5KannggnnXB8+OEPbg4PP3B/VKw7bgDc0y95yZl/9A/b/79JAAAgAElEQVSf+d8/5nwJ8/38A6u2AHFl/cc//vG8ZcuWVaL4zj7vvPM6XvSiF/Xx/YFffirOf/NoHoEXHIiYqHYPvAh344/4+8RMXtjBiuYMLxG7o8b+Y5n/+0iAdfAFSoR2IrHlcH7u82fEhpl3/b5tgBRGxqaH7Ee3RQsilwhUAfWN+lE0z2bDxVSVhkHu5U8+3Rz2dZDtgFVETD+CkekjMY0DNyhTu0gXMiNYdFuVEMEThOOLALTx4T6i8n3h1Re+OELYEKFzo2NaGtPTmm+U86DOyBgEud2H+vomqMVta6QQNu9oD/fe/wDgBhhVVYcBa2pXVqN7quZQ0CbhLspx2bGkwOEaB0xRGeQJmFhChvvlm8wvUwJhhQFdvTHIcsdeyyuPH8Q0Fc5/2/Y9YQ9apWWE9it4f8zjvuTC8JIzTycRd0AxZAdNB75x6123/2VDaenPtTPavn17AYC2mmN503/e+M36isry1TPT06N0PXgaK+7B1atXb6LzyCaOcppxmk+uPZqR5r8590MBRCWkYLwSDuNPAZiTExAdLFRMCuSfpVv8DES0YlIrHz934R/MMSUi+bnOU3AzMz2lhbgN/xaUYjJr5JIAKxb4OCbKBIXWBsZmwt7WnrAXPmeM9woBhVwAyyJtgmTKNUvlYyWZtWJiLhxW0RQ80RQL+lXnnUS9oRD6u9pJRxmI+WOFuFyVFWh4AIVhfLRSAEjPz6oASpLGMWOGR+B7sHqa27vCjr0ErCxvQiQvm2NQdOnT3+cAivW4f7O4g2K3YxGL/cM9+XCcysvzSR0ZjWNgbzWPUQGkr3X0XKteYEkS2ntPjYQssvub6svCb77tTWH71i0cZ8zzGxvoG7zvc//8pfe+4uwXCyrxIQgd2Llzcf/Y2PVE9K664847G3m7WJmGRf4rykt74Jo25+dk3bvqmHV3rV27di9A3MExZvQW84/5EThoBA4FEBWggTkXvuJPWMSns1AQ8mbKn6ZHApMESAl4/L9WSCy5EctvZHijWMsagMqUvVB0+NwPfydX4uszXM1cDWgFgFNYMcVk4xsP6yFDfSa3EI6INIvumbBtz4FwoAN3iaqOWiA6Zpb68PiMiE1Bfgtqbj9yPCzuAkih2UmaOI72h7NOOyE0ErCzjhEZbzFi1UH6xgD7KaVQW3U1JUNysZTIiTMhNZvjcZXqual5Ag9VIITd+3vDVnihKF4EjMqpcSSgCWALKIpmlxD7renKeRyOk1G2WGif6pCCjmLFfJDXEL1RMQoVQbJPhdbOnnDMmlWB+nAAZktYhKv2vW/fGD7xdx8nDWUl50YjydHx7e9857t+53+95z26ZzPf+MY3cspzyuuHJwcvn5idvS6vIO/EPbv3lNsFJVm2uq6A85jZ/qSUbMOl/OmKxUtvW7Zw4f6impp2tpPJEp5/zI8AI3AogCgbYvUlLNYPARznskhIyeIOP0cApxQIX1M/sZRh/0zBeg907vvpqiWr6NkpIM++qqkNUAIx9xHLdbA/XTS1NoXkW+WqhMYtG8MyoWYZFgqEr27apm0ZUttIGxGtHIBKbzDaURLQLHpLuRpmd7sF6KIoWhJmsYDWUVdoaSPiyPHBUEKGfhHfGcTd2bx5G/lkPRFEFy9eGHkfHxW4YqanjKD0no55blhNLFddMFdt18BU2EuuWReRL13SHEqe5KMBKub4FSLqgukmekz1AE5dXUV46omnYxTMompabgUw3nGsjcyxfwHK6FxVKTzX2CCZ/D0osXeEN7/purB6zVpcR5oITM92Llu26j+/dePX3885j2/cuDH/kUeeOKGkqOB36Z7ySlzFBsfVhN1k8U4rjgSkzWsDIMfKSks6qiort1Kv6Z4FC+puXbCgZldJSZ0W0rzLNg9FLzwQOcbcmU9ikXwAYLmCRVIWc68OAiInrKCTOlUYfnYxObn924efp75iyWJKIPN81/FgK8htulAlqbUedKfkU9yO0S+jYONE0UYBFnkhRNZh977+sLu5LXSj6zFUn40lIlgpkNQqmdVdw4yRDDc5VdfM6JlAVFOWE845bRURtcmwd+cmtDw96HyWhEVLltHZI1N76MGH7g/LqMQoOFRSHsTCavJBkkeS2nlYMaPWVgJ4cgss2AZY8v7uvS1h776W0N4DSV5SEc/FsRKQYv3uuR5sVRXl9G4bRs80EisDLKiviZ1uLW07hWq7qbE2dNFdZJZOIwtrK3EfaalEFO7yyy8Pa9auDRNwWuMTsyMtbV0P3X3fvTcsrq/fQf5b4R13PHAGHNv7CQecyyGVeg0feOCBeP5aZT6S5WuunE/+P8p17+Lzp8mRuxVJwg+pqLCT9+Y1Skc5GL3gFpHjCwitgJN5J27W21j0tYmUTlaNlklqIihAzU3aeIf3jur3kjsWldRzj0RcP981dLv+RkCSLBaI7GvmPo1MybfEfHqz0+mNJhppHVlgDbyJltCu/e1hX1t3jKqhcY5ApAbIho5TaIByUWRHwaQcEd5jMYCha5Y10RdeefZpdAoZwfVBJoCF00U4/vHHn0DJnUX4/TjqCi3i8GdI5+hAzzQYugGrEVy4BYTSFy9eGtNHilBiG3XTbRsERByLQqo0mozbQxxrf2tvBDXHy+q6sYYT5ySQmyQrQPleLtE7rbc0brPoncqKspEZFIa2fXv4bl+oLjNZdzq884YbonU2gTYiJ69wZv++9o3/9rWvvvPcs89+QEX8f37tv142PD78fo79lQwTjUQKYqE6VeDPdOGd0zQlXs3x99qWlJWOFheW7EdDtqG8vPRHTU21d+/e3dp78skn9x3l6/GoPf1DAkRYRAtYFNcCCpr2ixLpnPQ9TtBYn4fiZy6S6urqZwjlZwjYOY7I3yTxngvN7z7fQxCSmJYvUdDn71U5x8gdVk8tRdPM/7JC4ihWwyyAJFD6eYYkhrwGgVq7Boik9YTOASJQRr4wl3RbFDEV8Ld5bbEtNYhRVpxH1Kw3DHTtD5ed/9LQVJUbBro7EAnuDI2E1Zsoz9HZ1hm2UarEDrMlVGxctmxFaKKcbDcpHQ/TycOOJAKIFlIR4OICtrgZJVIyeXMAlNab4iKhmWwUwv8W8acm0yDEsyVzAdlZjs9UlIzFRhVIvt24oCmOw7bNT1JhspUKAMvDKMrsHmpnl1IJoAwl5ne+/V/htp/eHus55VNad3R0ct/V11z74T/9wz/8CrvL+cEPbjmnraXlj6dmpl5Kgm6W19RSt+qbtIQsL+K1S40jdV0Fq+i6kTZThYqdbia9EOJdra0tj9xyy09uxarbdOWVF+w79thTW4/aFXmUnvghASLAoAKQuQyr5E+ZnKsTX5MsHe+gLhJ1NE5eVcQpsuXE1nrxO77nb5J75auFwp7vIahYLkMryAJrLgbdEveju7NkxXKaLxqVZ5HSh2y4v4fC+kPR1alvaKSl9ATh7oLQOx7QF+0Lu1o6A++EWYSOE/hOhYT9bXGEZDECkfsrK6KpIlGzzubt4cKX0c5oSWXIAzj2UTeIsoiU+hgONdV1Ye3aYyM/xYKOlpAuYlJF15HU2jfQS12ijbHwmsDiGFizyPGxzIjuoRW3oy6Jh96uXNLA4CznS5kQGkbm4z72khBbXkG7biy4PvRGgoR1r7s7WgnbV2Gl7SVqRqIuRd4Ge1qpItBFSH9noK1TWIwbacmSifGZrqVLlv30q1+96R20XBu97+67L3t0w6MfBoGO0zrzujjGPrU+Ter1PQE0keiFWHZeQ8FIgPK6ljC2K1CIP/nExu3XXX9t17pj1n0ft/AHV1999XwbpKMIlA4VEBVBVp8FB/Q3TNKTWXDwm4j8eKZiZwKDd2nCwlHhq6VjNEpLRiBZs2ZNnNgJxMxGt1aP72f0OZk0h9jymW0lQjpFcaxe6EK2caFAJIjZe8womSRxCe7UCMR1N501qiFvu8jTMlImb5NFukc2tYE6IYv7AKSHn9gUBjFByiwhMjLFwjK0XvRMy+hZuBdbBemaLaopDeeesY4ctPGw4aF7AvRRPDfbXe/cuTds3bI9HHvscQHNTahpqA6drZ3RxfEc8mCpzzn3XKyamZja4Tn1A04purhi1Soy56uJatHqGpAZhVQ3+SS/ICv0UpCR3gFh+65+ut6O4G6WUB53IuQCTLqF5rq1HtgFcg2GlUsWhCwifVk0gcyZweIb6g21VAG44srLCeFruVDje3i0N78g/+lv/8e33rd4xeKt2558/Lfuuf++d/X1Dy7W4tK6FLy15hzjPMA5RjsZQ0L38SbTQUKvJW61fr0pGB+sA1QteaL1dtNN3x3+96/8ay/i921lpZV3XHLxhbe84Q1v2GcJ23ke6dcblQ4VEOUAQqexkD7KJHwp4EAqVUYTlPq9+7dgIrhY4iLV4pHA1pVyofobwcrv+r6uAMmYkf/4RUDkpXPSe0eWQ0mkqaVlBTIrNE7iesjBVJYWQOiOhs6W/USRShA59kUxYENjE9yQrDELmddp+KMde3tCG8mmAyzw2anYeChaRIoe7TVmmLwoj3Ic2ZSzHWgLl5x/VsgjF60ct8dKj7u272Bh9sWWRmuPOSGG9T1vj8kur41NDXGh0ikxloT1+E899dRQW1cdwbuzsz0C0+233xpeRCrJajLqy3B1akjnUGIwArGVg4yABrShpX0AGUIz7h8RORJ6+SAqrQujOyzjhdRgbABLqD1U4ZItAQwFUZL3w3t+611h7969EViQP85CnG/7+Mc+9vUzTz+tsLOl9YIf33LLus7e3kLBRuDxhvDggw9m3DH+n3HDKNfLdTiRCgHeNDZv3hzdN6/hYqoLyGsZ1ZtkDIbgyN773vdyMykY4lbVNz4y3IrT9/CVV176vauuumr7CSecsG8+7P/rCUiHBIgcOiyb9YDCnwAYpnsUHwxEicwUNAQMJ77PxAf5noDjBHfiJk2QQGQdawEmhf9jadc5i8j9alX5u7Rd/9ay0IWwZOuE5WEBkMY6+CMSUQ/s303aRGEYhxS2AaNApNgwi5pFNCCinXXG2mjrHg47d+0n8gSAzgJECH4EoxnLw0anKbPIx/vaw7WvvThkY3GUAmJFlj1BuWiahp1je7tHw0MoqY3krcLCEYCeeOKxeI7VJKSeetopcebt37M/3HnnndGqW7tuTVh77LEYFFNh99aNlDJp5Vj2hYaFi8Ly1cdg4dWFUpoyGl2jqEC4+ZZ7wNHyUFO/ECuJKBpANW4lAmFrluaV+UgZiKIP9SK8HKRG09RwOO+cl1Putpdwf8bSKQZYhgAQQJ+q/NSZnZ4sU3l9gHKzVpzUyvQc7r3vgUxTAqxNX63DVAsvduKJ66nV3RstXLvcPvUUqWtYUlpIkcSmc603ny9/+cvhC1/8l7CYlJSe7i75+c7hgf4e5sOjrzj35d9+7Wtf+zT5bLu5xnql849fkxE4ZEAEgBwzF8K/mrt6xcFqaQHHSSvHYv0d3TWBKIXnLRwv4DhRJZ6TuNG7tZyKro7AJpAlgaNg4+999Tu6Zr4moPL/RsyysIpGqNWxDD1PFqpmgShqbeCL/G0Z3Ip3/KLSqjBMqH8QkVEWn0MdhV372rFkCH2jxp6hmqNVHQ27y9Xk5nAsMDYte7aEKy4+N6xET9QNb5PP4qvHnTJbZBKxYDHthEaGyUfDgunq6gl7du4Kjzz2aDj2mLXhtDNOC3eQKe9YFFAK5Pjjj4ewLgr79x4IP/rhzdQf6gpvvPaqUFXBecH73PfAw+EpLI7i8ppQUVsflqxcG1asWRy+fdM9YSq7gPyzhky9JdJWLDtrcjDYGMGoCSCuI2K2oIb22PBIhRzPGLojXV3BPAvwlNMpwOKzaYHF1ooM02Nhzcy1/M7FAtq6NdOpZOOmzWHnnr2xCqZAc+HFl0QrVkGlY+RNRL6rj9K9w1ii9ZRDKSouiOf6ljddH4v9Ny2oj/unxtLU4NBQ/+zkRDdAuPmkE4//7hVXXPHQhRdeuAVAmldq/xqA0SEDIgBkEUBjCP8GAKIhWUQJbAQfgUizXTfLu3Bsy2xBfLtRMOkFo5iaAegIOE54wcfJnbRIglSyjqLYMJYBKYg8k++7KNyn4KZrJmciX7RyxbJYOq29lWoXc51cE+dUSvuhfJJjeyGZrXldBm8EXxI6eyjGT7a+ZTwGRifDEM8JdEX2KzNTvsCSsXnUH4J3ueSc0+js2hmmWMS2ty7CGrMgWTkpHioSFI2b8mHftC74lO1bt4UnNz4Z1sGvpMx8LY7+nt5w9stfRo2hBbH6Y2fr/nD3PXfGVtdnnHVWWET0rau7DyHmllBGB5TV61aHBx6G0zJtBPAbpNV2VU09rlwlliTRuDKih1hW1WVE43CPygqx5XDVZiHIK9AgWTrFLJj9dBKZxmKsrqwiyz8PTRTjCXAvWbosXpNxzjt2CEH+IOCbcDsCWm96ejN1kG4Jx6w7LnJFlajCh4kUCkpe627OSevQAIHXTmvpHiy/T33qU7SMAjRNGp7rcJuLy8tvBkcG+3sBxc24qj/564/+NeH/pm7c+bZfg/V41J7CIQMi+I9agOB1AINZ+MsSEOlGJR7HhS8Yab7L+yQSWhARUMjujndnH5k0hqFIggpQ3q39TuKRYigdsEq90Jz4ckNGnHwIbroG2ZCskr2rVxJ9wzIbGKAmEXfjlHgrwElmT0Lw9rJweijdUU3IP9ceaeRgZOUUYinhAg2Ph26Aqg/eSGAbp/nhLORvPlq9PsLi73/n9VhIGSl7H51E8lUsc4wtFD+zy6xgqsWXD2mecSlNH7EnWQiPPraBwmdGuwqoOV1LiduWKDdQQLmEomdwJ1GMuZ8ushsguvs5/jPOOjsso0Gj72/d2UJnj+2RG5LPWrZ8ZViAG1dRqirc0iYowzm4aXLkqgUmLKUeImeOZSFtjizgNkDNJsdeMHJ8BCrH3Q64AvwEyOOYjbIPI3zZWIkm85Xw+/i+FSo5+70UYROovDbW2lYo6jWMqnAKv/l+CYEBgagbd6++DgEmQYSYpmNPOVxpK1pioVHYf7qtq7Nj5wUXXHAjHNLD5557ri7bfFnbX0E4O2RAxGQt42Z2PqDzEYDo+AREjplAJJA4GQUmgUcg8imQeMcVRMx9St/31QWge2YnCyd3yuIXkNymIKIVkXLVdMfchp9HcONuOzZXUGw17/ubaQR5fpaxhiBa2UdDfWPs6mEY2xbSJfAZ3vER+oVudEVm7s+gJbJ/2qjKbM6DWj4sWsSE8C9yLy8+6bgwMkiInru/57gakJjku6VYIJoc0drhKWEtqZtcSjuJFFIvyHYCg5C5aMDD/Q/eh0XSCxA0oQlaGH9nfWuBeulywBorxmPdsWNHeOnLXoKFNBzuuOturKAK6hM1Uk6kLo63OWrTgJlygzysuFnAEwMNiyefcRmN9bptz72bCpYzhLK0ouS3YpNGRZLULOru6gDEKBnCM44750eLazAIa9OW3hx3PW5fJwrwLESfhcgO+FrYxXWrItcujzB/L4EBbzqd7W3xGghIzQf2xdZIWns2szSXzvrd1p3Kg2fTqrQTCfmCg/B9XcypJ08//fRvA0iPnHHGGc246/2/guvxqD3kQwlEeUzglwIWf8akORNwyMskj2YSWxMQaZ7rcqVQu+Dk5y40ydzUyTS5XIoCjboIWimidjAQuS334+dGplQz+71MsXjC8QP9uB9TYSVkuBaKoOVvtKD8zQiujFolKzUKiG30H3N7Y+SDVeLidPazmAUi1NXknYdJu8yqBLeoP62OSqntMU0O1+w4OWBqo0GwMbZ9yinH4bplOkpm4xpF4IOL6sLd0v0xb8v3BBcBETUyiy83PPTwQ1Gw6HjVYJlNYoFs3b4Tgp3IH9yT+WmOmRaEjRZ1r8zMv/f+++P4VWMRDmK5JQtkKUXXBKEJrCF5nwLU1xkgGkdnNR3KcKV2wUkZlTPHTitUV1cL7gBq7EaOQZ2TqTKRSwKwHP8UQdTtshBdHTW996BQj2JRtEO2I9B6aqeAvykvkdPj3aTzMrXl5ptvjuAzAMnttVPb5DUoAcyipoybxgT8XqVjk5vby82qk0Ju21avXHXztde+/q6LLrqoHRe/+6hd3b9CJ37IgCjjboyfyAKPkTMWfGkijl30LqwUwk/hdRdhLJuKuS7gyB/4Gydtsoy0XpyU3lETGMUWPDx83zC3d3DdFydzKpnqNrSm5FaSdZWKjskfJZB04SW3yeM8QNlW9+P7RWTtj2cXxdQPe5aZo2YRfnU1Ro2s95Ove0j1xikWdikLUH7F32pFLF9aG/COQkHqkwbYWXxN62fuoKILOUq1RbmXIQrzrz9pPakoM1giPeGnd94RGy0KUoP9kL64hFXwV7pLRgkFb6omZsqB0FXE8Ljga7+0XgBYwFB8QElYOBqaL0Jsma3v8cXEY0Bj2BQRt09tb1XZKcXGMbAHmzeMxPdYuM3PJZj7+wfj9wUndWFeE4u7CUSFWFLJehrFeiNikCn1AphnmS4TGyXYhSWE2267DXe4N+5DUNq/fy9F5DZGC7kEIWUx/popKSb0xnlQVNg/ODQM+Mw+vaSx8eY3vemtd69f/+LOVasWdPwKrcuj7lAPKRABKquYmL/FYrgOIKp14gg+go1AlADBSSZ4GNp1gvod9ScCkxP/4LIeulvyPobwY7EzJzoLYQ74YhROsLKNs4va7alTcmEIOPYZS9zSAqI03tn9npaRYOVnLjrByLux20s1joqwXEZm8yMQWXjMXDXFgnJPWXBA7ivxVNNaPLhYBXJLtIo2+rR8EWJJ0kqKEe0UAgJaARZbk72eZlseo+VfI5ONRGAQrqS1rSvux6L7MaxO1K2NukW7du2O+1vUtJjcNyNwXVgL41H2YIdXXdeR0QwQkVoBqA3GcZdz8dz82+vh03H01fPM5K+huJ4LIiQg8j0BKyUme54ej2k67sNr5Lj5O7fv7+SCUsAgXh+Ae0xyX/0VxxF5pQhGVgQHIq1EALHdisu2H32Xc2IcC0jFuUDb0d4amnftjIm2arGsLCPPZtsnrtUgyS1tzKVtx65dfdNVr7nmnksvvUALqeuoW+W/Aid8SIGISdjIJH89C/x9LJolqRyIkzaBh2Pm5HVCK+5LmdwCkWF6J3uqQ+QiELR8SJy6aPy+gOH2MuK/zmCdHHkX9+N2F5PT5TaczKY7eLf1+wKR1ocLxt+mBSkopYid33X70bKAxB6eyYtApJshQJi4HzNUcdOSqjtWDrBECIxwPvlrRogUPS4h830K3Y7RtTysJys/Kh3Q6ssBqOJipbW2jy46gchp5SJKLMXdsglkFEECah7bQviiIlol9eEq7gGUPPYagFK31VIfGZc2c9xWk5QLc+ysNGnIPFpHFlU7qH5T0mt5PJ5zAmZvDOk9t+fYeSNJNwOvg99PYtVYFQBgE7gcv5R/Noi1pbuXaU6QaYgpgDMSWIbIAjJVyCPhPsq16yRfT7e5CyLdbVlRYAou7vENG8KmjRujBepNycRej7WyvNQxGlhQX9fG+W2vr6+56XWvff09r33tZR2A5HxL7SMIoA41EFUygc5j8v45k3kdEz02Vkxh8iRsTJaHpr6TWyBw0TmxXTT+xqeT0YcLygUn0HhHjLWo55IsBbU9e/ZEQluQ8m+tBH8f+SNcKBdtzONiEqdF5LFIHLto3K7b97h8X6DytZRyHRnXjDsw39EqitEjVo5ciZbMM3l1cwXevHtroeQAdE0IFhdXUc4VIyiWcwWgLDdrRMr3LDZShx4oP1qLWRC398Wok8T5ZZdfEWppJ2QC7DhW3AAkuuehNZGOXXftlFNOYTwoe8tjhkqOAkdVtWOaCQpYNVIQSdqsFMVMBL+/S7xcAmA/E2QdlwQ2MccOCyhZoh6L1o/vp9wyr7PXw2sjMA3gKlpoTsvH5FwZM5NsszgmO+5a0aCcUiodPUTqGJdYcYB9d6Gf8tqNsK0x2kVF0rynMzzy4EOxY4nzwXbenuvihU3ROiwrLhwimteGhGLH6hXL/uvtb3v7neeee3lLXV3WfFvtIwCQDjUQFbHgzmBC/jmT9MVMqthGNd1VU6TLCZ4Iay0gJ66Wje8LFsltUs2b6Qk2GYFCC0c+IllaLm4XjNEjrSlVy/6tReR3nLDRpZqzpNJCipEbFlLkcti3d3GtM1/dnkAULSKiSFnFFQARRdQ4Nq0i9TQCkWRt5Jnm3LNZFYw8BCJraIPAoY5UkqUNiAQjzGSaWwtCCpenCM97XlpwLt4GlMYV1q1GbrCFFJHVa1ZH/ZGlQ9QDxdrYpIy0trTHY/f4rBipdscwv9uaIbFXcCgpoduHWiDO33IhjqdWS+LoEtD7fopuajEl9yzlB7pNxz9ZqKm8i+OUAMzjSNt334K7/08uoCAUC835FHzli7Aac4hCKrwcxTUbw3pzTC3PYsE4irFl9gk/lMVxdaL98loZWWul261E/05yFt2XwK7FOBWjniQB5+QOcB4dgOpWgPzmt1x/3R3nnPOSdoIYPUfAejxqD+FQA1EWk9ciaX/ERLqQhVrm5PTpxDwYkORpfE9LxefBmiEnv+Ah8Gg1JTfOV/kfPxe0kmtkIq2AolUkeS0oJUuni6iNkzq5C766EAU57+AuGhecAOg2/a6vWgf5ZrFXN1DJcSa27xnmmCZi4XqRBddKrgMgim7nXGlbC/Z7noombcq4emFZRl9kKRL2N4G1NAYpbWRtkkUksMZaTABGMeVAthMhG8JdO+6EE3Er1W4L5Gp4MmF1gciIl/3RdBGNwJVSZsTxssKAwCOXUkw0L54Pi1eQ0ZJM1kwsgSIwziUme3382+2nuk4pqVgAy1hiGSvV/7uvaIFx3MkqSsEIP4tRtbkbUIyamvLCoGXGjfQQi9IhjbAa5jDczzjf72PfvZDj1ltqaFyAoJsid6SWWGGzhPH1/NvaWhF5ZvBEa287AY7HH380NHhsmN0AACAASURBVO/bH6+j5yjQz1mpg71dXW1jY71bFzc1/tfll15592vffn3Hyvmw/2EBw0MKRJ4hE3E1k/idTNLrmbj1ifx08ju5BQLfE2Sc2LpikWhl4QsiWj66a37X/2vlGP2SEPX7WlDemb3bx3QCHlpBLiStGt/3c7/ne7o6qTSFC0cg831duIMtA8FQQEp8UqydhDK7rK4RwtWC92qHsIrmgCg2HtJN4pgiz8ViimVCACIXoguiFM7omCVVRM0yFlG0iuyXhg7HjHsBqwuiVkvE1tmW5DAqVkTUq51W2V/5138N513wyniedUS+bCm0Z/e+aDHochllqyX8vnzFUkSBI3AnNm6UgIZDkxyXN0LpLSB53o674yxoJPDx1XFxjBw7/3bskuYrulhYHm4rLfYkjXCsYm0itpcCE/7e33r9EgcVrTfGUA3SLECkfikX/ZKtwts74QoXNyABMKVGvRS6JVy0GtJDLCFShtfa3oplizWqdMFx8xy8kZlcLPh4jibj3o+EQSJfCyme6zBuXXHOwMTkcEdPV+/G/MK8b198yUUP/MZ117VhSc67bIcQkg45EHH3bGIyvpbF+D7Oc7kTwgV/MBD5fyNaTloXmeCkRaRlYyQtRWGMmGn9OPG1jHz1/040gcLf+X/5pQQyLjonvmCmpbINC0OgSJzHkiWLY66YlkeyDGKOFdvxd+5Di0qLaYbFXlG3ILaR9s49xIQf4+8JfQxcjGgR8WcJZUWy5gq6JSCykmExd/VFtVQsJK+rkH7V0tOmTcgVDVKozJC6GpnIjVEk3wU8QBbrHoC3lkz7e++9N3zt618Pl15xebjooosjqdvc0pZpGcRvBGrdzRNPPD5uawKyuohFPtBHeyPcmqiTQiXtwhWkHSOtm3Qz8DpEa8z6QoxVCgw4doKMwON7jpM3BL/nb5QNROU0gJ+J0sVuIPGzpIhPko3ohgJCgrRAJEmtktvUGwWjAxybyckWohthfHuRBRg9jK4mx1ZDwKDYttx8P6aMYAl5/CVk/WvB+Z43otG5Wt5Pk/qiSFI5ApUhUZfn0Z476psGKyrLWnG775sZn/j6a6543ZMf/eiHOjnm+SL/hwCQDjkQATzlTM4Xs6j+lrviehd4EjUmDUqa4PJCgor/FwycUN65BSLvqHI1aeL525Tm4aJw4idXw8VgQ0EFfj68W/q3i6EfK8LfRrKY57p1x0S+wgXm/pMllDgiiU85JsHNgmQ5dPhYuKQpNLdRWgShYD5Z+roQU7QhyjZ5FhI2LkKiYJHkVV0jOqkZwlWqox1QI6SzPc10T+Q8comimcsVUz4MpwPCWn3Zkcvhu4xFdS1pJ3z/jjvuAHxawmuuvprIEqFtFmosMMf+UmmUU046Mew2yRRyvBjR5DgpLaZL6JYlsE3Wn68+0mvSbWX0R8UxApkqanoN0vgITj4S6S3Hl9yymI3PGHh9BCgBwrHWshKpBRVvELq1ao8s02seoBG0GcWocGAjo4AVQNXT14+uqC/eSOS3dc8EvuOPPzHeLPLnoo0j5NalriJa0Z0IUbds2YKluy9yajt37g5PPv4QVSkPEDjIzJ1hOCTArZtk370owP/t0vMuvOXv/u6vTKydL/D/AoPR4QCiIibecUy8v2Yiv5yFEPsBuWi8wzmZnLia+wKBi9GJ7x3ZO3wmzL4gTl7v3gJDSu9wUTjJ5VUSyeo2fQpiKXLmojbVw8Vl19NkJbmwVFG7aLyTupjctvsS3Pxc4HP/uo5GyHK4WzcuXkRXjt6Y45VLgf0+gGMKUV4svDbXfigBEYoZlhquGb8ViMrwywpBhVLcrerKsoBhFPkOVctFKJzVAiW3x8UnPySvZenXQVwvAVNy9txXnIeVVB/PZwBxnwsLqXEsor8OYtv2QYUUWquA1zK1I7XkTtUK/jsgSkp2r4nXIIGc4xOrFGS6dcSxct9+z/FNUTO3/0y0jGvrTSC2PoptmRCDwmv5Os21kqyWJ5KY7+W7lhKxeWRxaXkUjHZy/l6zbgBJS3iCgEPGctY6VqKApURBuoEBEnYBOq+lFpD78ybUiXpdS7AGa3TLUxvCLipnWoolDwvVOULDzTHOhQhbyw/vu+/hv22oKDzgFNVznreQXhhEOhxAlMMkWsWk+xMm8BVM1FIXfgKiZNLriuleecfWFXISCzq+r3WS3Abvei4GJ5wLVbBS+Oh23K6TO3JBgE8irLVmnHAuEi0iF7PA5Xed2E5Y79hO2rTofF9AE+jcj8cyZiF6XIYGttXTN4BFRJoE7sQgXJF6oln4GLmijEWkVWDv1bkGkYboSakYHeiJrpngMITaeUFtDX3GVsPnZHqVlSM+dNEJuu5fq8GCbeagaeU9/viTgQqGYR3KcfVFfj5MlMyFriK5HIBYBLmbx/4ncPlqiPTZ6sdnBDjeTxZQAqODLSK/EwECQEvWzMHcjjcJ9+U1kM9zLB0fxylpiVI0TaBK+qOk9cqxjhPbHoO/cj+xnhMaq3gjAcjNT1PwaOeR2FgSWYTRSZtdWvZW0DKZ1+153T2HXN4rJXl3z57MjYQC/bGsbybgAUcIwFuIbWx8KLQf2EMgghItXM97770nVsfsRCjZUFc/1tx8oOs/vvqVf3j5WWfeOz0eWh7f9FTFU48+OLlu3Yu6zjrr5G72lcnAnn/8j0fgkAORRwxoLGZhvRsg+g0mXJ2TLnERSVSX4UMG4h02Zdc72QQUrZNk5tvvPQGRCyFZO8mycgG7gAQVf38sBcWshaOlFa0d7p6CmdtLOia376JICutE0HpsqQyJi09OaJZjr0HrM0Z42Mz7achW1cLjcEVySN7J1RQJRNE1m4sSxlIjgFE5/c4WkIdlWL+NPvUFfGc5pVtjFKy3O3QQmhaMjdoJkNYR8tgEOMFwHwXTdDkqAMrLr7wCTmUUS4G+ZySE7sdqo5cYherLSI5dEHo62kKtKS2Q4dNwMzGSBajFYNVc1OvZrlm6No5BcnV9TZamQO0Y+6rbLHfmjcPrJxjF3DKO3+/7dypMJygI0DmmdAiwWIcRiIwPciyCtnqiyF1Zm5vcvkmsSKtamnYiOS0A5WGROt7etDLK7v5Qyquk/hTfj2PFNcghUba8jGJ7zHjV2h7bFEnJjfW1YfOmJyKYTzIm+5hfW7duCf/59RsNLExdfukle//0T/6gacvm7Tt5f9/N3/vOCLls96878fi7ly9a1IxOizIO84//6QgcLiCqZ0FfBRD9AZMuKqy1aASdlBaRtDya1U7GxEtoBXjHdWEKNk8//fQz5UJ0D3SdFCy6MFxEMczOQtBVcJGcdNJJ0a1ynzGcyySPqR4s8uRuOCn924WemcgZDsFj8BgTGPVhAZkZVkLxNO/c/XBEth+yYqP1oaet/mjAfA6I4sLLAHFcmFkkxRbBT9h2enFjRdQCwWGTK8tiGxqIfJJF1ORAEk8mBxRJeRZgLeDz95/8VDwno3NWbSyiMsAIFpFuG4XB452+HMHfymXLKZLfQv0jVM4s8pj7xjnPmqv1PECUgOng6+MYpGhnAmfHWPdIQEjkv9fCc05Ev3+nfEBvMlHNjQI9ghqJvzGaaLKwo6qik3OKaS6cqzcZazjBQkX1u9seBJTaqb2UhQVUTXSwvKoyumB2O+no6AK4psMSrCTBS4KbutsAklE8xsDEW8C6F6J6GFGkQZAulNtDiEBplx3++A//kIjqbvIBl4Qf3PzdcMdtd4x2dXXO3HP3nbPcwHrJFdxTUVl561lnnv5d5mcrCcXzuWz/AzQ6XEBUzmJ+BZPsr5jQ6xJhKtfgxE/ApEsi8SropNQOk1/9XLBwYutmJV1RxizPzdTJmYvapDyyqLGZS/WIQjf25cKxnIdAlLgg79THHLM602p5TtTo+LpdF4MPAc3j6Sb6ZKSnwI4UcC/9ZOobvoelxj0jKx/YSSrrZBEdDESzM1SPJJyfR9vpJURw8EjgjSjDgZEQs0RYkHshVa2k6Pm4YC3FEUPSWAhevK0bt4R9zQdiROml554Twa+LBolWnbQcST+ukhbR8iVL6VDSiztIcThouWwWaeTW4EWeD4hSGN/zTukZvh4c3k8K6wQyftdtC+QpAJHAy5tI0iQJKPm4thktmUJQQV9rTzDSApuzwthfbszdU71NM0meWki6bHZT2U8isjmCqq/z2F49N64Igrh2KrcPUNStiGvUQKRR8aTqayOMixcuCqtWNAJeY6GLNkw1NVWxpriW0Rc+/7nwg5tuilUq77vvnnBgz24Sr7fS7GBLFIjSWHOac2mhdtJjkOHfX79+/d3Mp9b58iP//9DocAFRCab7aRLWLK7TABJ6BdJRFOBxUqas/KijUZ6PpaO57/91vQQRM/ETYZ10QwKMEa2UQBstELkGtp3IZ4ls/y8wRRkAyz1xQboTfu/YY9fGu6cP95/cFr/vNgWu6IZAesrJWOBL1bNANMw55LA4LCQ2Cf8R86gOsogMSkVrQgTEIsrDBCqCoV65FFCEV9IqojwQltEMi6OF+z/6J4rpe66PPvpo1CoJiLobsRtIWRWWAF1HOvtCC66XvJR5ty7KIiwDSfpGNDcNhP+zcQVHsajK0eFoFRl9m4XAfj4gSi6VxyxIu++UWpPEnilPzbERJL0OHptg4DWLrb3nxKB+nlTtliOxFVPGujKaaOkCeSJAlrGZRVO1GEtFkeIkpFvk8vgnGM3A+RRwfoHuJNNYRPlwc71KHhiffiwcy7SoolCR7vh7Q1DukW1Bf6y3Ggvksd9NTz4V1q8/KdY3KiBwMEqVTN3W7du2hDdecw3XJj98HlA6le9897vfoYJABxYqFUORB2hF4WIPc/77mQ/3cW7fZ/49Bp/Yxf8z+Ufzj19qBA4XEOVhEZ3I4voQF/ECJmppAqIknksaFCezwKRVJADppggWZtMncaFnmpJbrevsI5UCSbleLh5BJQkk/VtgsduE23QfyQI67rh1URzoe37mAvO45I5cRC5uQ8JaRhLWmEuRJzKJc2g007KnH73PJJMfZiTmTOXw1OTxPJNrJjAU0l9oEC5o2dLFoYZQvn3uXY9+Rq4HpDSANucOeswCke6o/c50WZcvWhJJ2nL0NNb9qeKc3D8KPcBwJGzfSUoLd/5KFq1lSHoJY1dR91qrCAEfFoXFy56bI0oktWMqeHsdBBofjkVUbLOgvV5eH28EjotArTXrewmI3JYA5bjqwgksBfY8io+MBTQLgZ+xjBgExsDveCNavnyVUm+SXEl9oYW3+8iG9+kCpGwUEFX4AFQ149BNiB/9NBxZa9QlTRrIoKGA6ST5yBd2UxWzi3nleL78ZS/LqMUpS1vA9ia8GQFo2ZhOF73yFSTOVoQ3X/fG8P73vTf8y798ju1hhT69KeYK1gNyBVibRvya6ut7aior9jTWNz5QXV7xnZHegb05s2P9x59+egfXfK7z3C+1Jo/KLx0WIHKkJay5W75V0pr/2uTq5wjTxE3oTrkQbSfkApB/eOihhwJV+J4pByJIyAmpnnVR6pqlNAK342Jw0RjmdsEIYloX1ijyTu02n6QaoN9N9a9dMAKdAOdvPQY5Il0ygdDfmXLRikmvAthurMWURd25aw+eGRnk5Enlw0VoJekOmL6gwxHjZpZS5S6dg17I1ozTCA1nuAuffAJRH5u3MtmNZQ1RqbCdu2+d/Af7tTi/rqDH1dLaTjrHgdDX1cnx9ONubA7rTzk1nLD+ZBZhNqQ1ZThclFhAYyxe5QGLLEbPmpgY7sfwMDueLhvqf2IZjkyKxrNJ65SmkdzeFOH0GFLpEK9dIqVTQqzf92+vWVJrO4aCSgLjKLhUdf7MY05jddA7STNmOd9hrMwIGqiujWKW0AKqY+/WMNjXFW8UuqI16s4I+1fXYflSqSArtyh09Y+FNizGZkBYwnsRbYyqcMN6ANYtm7eiyaoJQ1wDt6n1eIAAyLolK8KVF10YpiC2jVzec9+t4Tvf+wH6o52hBY6xlBvYBGA+7A2AFJomhKcFmLRLmxa3Lalq6CwaH5t96Utf0vKO9//OJ97y9ndtnZ1t6li9ej7K9lwoeziBqJ5JdTGWyoc5uGXPBUQpZK/uJwHKRko+KEhMaQPekf1bcDEsr6WQIT4zBHjSsEh0+74lQVRpC1qJw/D/LqaUE+U2kmgycVd+FtXIEOAuMEudtjC581ArG2qugCzdvx/g1L2cUwNrIemixbbWuiCzRNC0jPh+ntwPsDE9Qdif41p/HLWEXNRzT+sW6UKZhT8AoLSQ7iE34n7tQmtxeXu77t6xnWgPrY3YvJ81LVkecin2/wTgZHPITGlX9E711aGC6oaD3a0hd8bSKwWQ22TMmxfHI6mfDw7j/3dAlHRCyQVOCa0p2paEoo57yl1LZUe8tvJiifjO3KAyU9Iwfgbg8jPdQzhuf69swW3GwMb0GJYIx09sndyN0IP1atSsGf2XRfrLKnG/qHFUS4mUYrqw9HFTaKGBpcp354s5bDWU2u2mTnkLJW/7KZdShKp7hu2ftu748G+f+0L4ty98ISbX/uS2W8MOQOjBh+4HiJrj9cqhfnhnIVooBJJF8H1rliwKudPZ4ZQ1a8Ma9v+Nr//Hnr/+zKeai6ur77nskst+9Pbr3rjtmGMWtzG+8wLJZyHS4QSiKhXWLOpPMBGPey4g0vpwwuoKafXIOcjRaCEIFjGBdO6OnGoW6UJlCNBM7lQqCaI5r4vm56lUSOw8wd1U8WIS5DnJ9f9939/7u1RTx1f36fcXNC6MFpFdVodxmeoQFHbTeLEHkJIzmiBWbPqHQGRi58FAhAAmAlEuXIgWEZwx+iEWjIQ150N/RpJgRyJJWgBPYcRIzqcYUly+o5MKjVpLporYKdU8qt2794bfePs7AJfKsG33fkL6FHMbnyZfC54NIKqpLA2LuOO3798ZinAJS3gv39y+WA/oZ9ZQUqUny8VxTBZO0lsli8jvps4oKX9MsPZ7AkbUPmGRxoqWAIq/81qmdBLJ4HStEhBF13UOiOTqvEaCfMyBY0xjOojRTBb/5MgAVmF7VMOXAswLaQulRmqQbrXdcHj6uYburf5YXCzX2MTQc72wknpwXUnDp3EmXUwayTFUXmGkzrQS9r8VIH/r9W+K1uQ//NM/xWjsjf/5jTh3RomY5gBuk2ULwgS6pCnarJ18ykmhh04tC+DRjlu0lPGuDO/7wAe6+4aH+2ke0LN7+5bN777u2i++711veoL51T8PSD9Do8MJRN7Oj+WifprXM3hyXf5f18BJrHsmySmAOKHlDQQILZtk8fhbTX3vdPIT6eFiiIXG5iou+nsXjg8BTqtI68bJlaoO+hsXiwvC32mOx8p//J0WnftqWriYovC9EYi6Ufs2Yo2pJ9qP2yRnZJshmzNauNbKjRYzM4pjXy+ByEqCWkRT1LQuQke0dHFjqOLQJKxz8OeyCaFZ/EvuYpr/W941lmDluEpKK2NW/QZqWD/26CPxnI2oWVB/xRqIfOyqLTt2RaugmaiSJWDLkAkcs3xZOLBrG1UhQ3Q55JMMkz+Xa5YBhwwQpVQNrZsERElI6vfk2BwjXRy/+0w5EhZ6smaTSt3v+blWX9pHRps0J2+Yu5EYuo8R0IwAP6bBpOuSS33tEcqgxDbjfGbnkSGqN87MTnBuheSb0YGlvDBGvtqa22InlNIictOKKnilnVL9AsoQFIVWxKiG93shuT0+e8gRPYnVNM8+/cx4Ptdcc234nfe/L/z93/99/E4kxCezQ2XjMaGfgEVxXVk4/ewzY3eVHTu2RRLe+uhPPvZE+MQnPiHXNLaorrp7YP/elunRwQ0XXnzRt/7Xb9+wdWVTU/M8IGVuvoflwWTSA1kFqPwtF+J8/i58Lo5C68OJbcg+iRwFJyNn3hmd1C4OPxNEUs2idKdNnyd+w/87uSV9JbdTcmS6YzvRkpLau3vSLiUXz4lvpK0S0ZxFytTrdGAZNUEcmzm+g3ym+BmRL8FHiwiPCpEh/0+FwHCHBKJ8wGaKmtYlsNRVpHg01mKlgETZEEp0qKYBYTcFwAYyRcgAk3LARlJajtwazmbqy33t20tVRviMRqy0V1xwIQLBbHgR6iYZFSRj3YWVT0naE45Zg0W0m8jcbCwZa/PIZ5PVz74Oz2cROXkifzWXSuF1cvwdX28WAlbi1xIYOX4+vV5adIm8z4haMxorUz0yEoFM6V9dM7dte6XE/+nXqTK3a4k3lQFU6hb/r4a8Hqcsbjf8nmDbQEsiy6LMAmKWlFVjNAig6z4XlyDJgNA2T68InsenokqlGd5U3vWud0Vt0gI6ufzklh+Ff/rnzyOXaIlNIUfGZ7B8F4UhxGOVCxvC6994DWk6ITy2rTk8QopOKeNQTdOBb/zbf4R7vvNfiFcLcdmqh+ju0tva29Lf2FT94IUvfel/XHbhJTtfcvLJttM+akntwwZEc3fBhYDAn/P3VTwrnguIYq4QT7tQOLmdiIZitWYElRSxcQIbZZNo9r0kBfDVReDDSZ3uqBLUEtbemVNNnSRgTIXCdAvUKqXfaXEJTrH+MqNXWEBpWiaxiZi13GErmYnbaP9s8qsqa0PIumgTWDQTLLJYGpXQSyStEe1h61AEjY4h3L11z5YtQkFtOSAWTQG8xzh3c9vmxKgiC85o3rBlWAEQj8Msc3UvMYGUx8MPb4AvwXqg35rpJ7YBMmN9HEBAxhiByLZGOQCAQsq8OYvI3/4ijsj3ns8icvxT4nLKyM90ps3knaWSIB6fY+z7PtQTGTmTf0kqba+rQBRf54DIEL/XopToVCz/a7eUOQtNIOrFovI6aA0Nj/QD0GOAAUBkWgzW7wLaXcdaTwCQk70c9zbm8KEFmtFiHTIfLp/k1y56uNE1mHIqubhiWZQUMeH2o3/9sfC1r34dS2cqbHpiU9iw4dFw849vCaNyREgGgEm66AKGJDi///ffF6qxaC1e/KNNO0Izx74E/dYkeW3NW54OHVR0uO0b3w4TQ32hsq5obHxkYACCu2NJfd2G8885/8bXXfGazZQf2c+1Puq61x5uIKrhrvhbTMTfZPAbfxEQJWDQAkmJqk5UeZuUppHCyE5yXaaUtZ6I6GjSm8+EteTizdxps6Olo64oEpdMXN22pIlxW058t+2+Ui6cACfQ+X2TJxvoJ99JpvwwqRVlpE80LqwLu8lxshxIHiAxxSo5GIjMII8Z5nMEsV1WLWtaTsLmFC191q1aEvAmlNNEYaMlQVxkY0gD8rEKVAXb2lkg0oLTmnviicdiEqeuagH5WOZkFRHK7iXlpJU210bajP5pfRy7aiUAByCyXas0FuCaPNsiOpgjEmiezyJKwCKYpCTXlKSckoeTFulg68jr4P9NbUlAlMlpy7SXEogyRHmmPrZKaOeHFlFUpSvI0sPFbOzobgs7d+/gd0QoOcd6ImceQwWK9/aWTrp9QCYzJo6zblspY51Ltu0YrtrKxWvCLB0yB7iRdJEaMwMwUv8xFFSXQ3I3hDvuvJu23teHcm44X/7Cv0Zg+fyXvxIGYtE8Aw7MLcbIcmzvePe7QiV8XhbHu5NtP7xlB4XzarlBkW4yNRSqigDnrv5w709+HB6+6yeQ6/tC4Wz2VGFuTu/M+FR3dWn5hosvuPjr17/hbZuWLm0QkI6aEiSHG4hKcc1ex4B/kOu4+hcBUcZn58LC05gZ73e0bjIalEyvdMEiZXNrvaQ7cgrrpzu9izYptH0vZfPrhjn5XaxJNyM4edd2EaYQdAIpv+9xuC+7ptqOeQqeoAjydzElQfYc6CYTHy4KsSHeWYzSjCPAM3Rs/lNyzyIZbBE08qxMwxgd6sFiWcGEjRIiWuX4yuLC4rGgVw48iYI9NTDmWsmbeJye171334O7eABe4oTIFS1duRogLMVSGyCMnR8tSLcjR1RNidpRyFytkWKsDR+/iCNKBPXzAZFgmJJi0/c9plTDKdX59vo4fql6QeLpsjFX3L6fuR0z5+Pfc9UYtADdli2NYpTUutZzN5IsLMa8YvRCLXvC3v17yNKnkifdSXRZda0EZCs6VjAetdV1GeIczi2Wi2FeteBCt2/fD7lcF15y+hkZMpwxMYLWQx+6OpKFdeNOP+W0sG7ZWgSObwzXXntd+OK//lvowSrtxxorxqWeECAJTlx8+aVhIaVWTMqtXLgi3PrQ42GEa1RYKRdH4IS0nTVLV9FCiooAB3aF7VSP/NoXvhgmTNlB7lGUW9gz1DvYUpyb99jrrrjqxrfe8PaNjY2VB44GC+lwA1E+k+9MgOXjWBgvTi5TcgdSeoavWi9aROpKUrqGFosCukR8asIrQJRTkijUetFyeb6HXJPb8Hsmj2pVCHJyDsj2n9HK+JmWlu6FEgHB0L+NjrWj5RkiAjMGUblw8VKsjDJ4hGZ0P4gF7U4RXTQyyFlo4/AOumdmjafM9iky7WtsEsDdugwzqI7oVjaRnwp8tHHbV7N47NuVEXtSBIzz1PKRH9FCGGbxPUgZiwiiLCRTG0560YuxGPLDLpJip1koba0dmRpEgN6Lie70d6OP4g3rZ2udpBZLSa2udSgnl8q+HgxUCbh89fNUg2jO3Y7XI1mTvuf1SFxetIJUNgPm0RLl3BJHlLE6M9Zrcs2Sqyboen1zbGIJiPjIpUvuxCxVJ4tywgMPPxgjawNUXdzfuh/ui7rYCDb7hzLlbfP4nVGzOqJmFeXVuLtWI6A0Ly3Ee9Rkodh/8YtfHBYuooQMrpuuWTFh+SmA/7KLLgkzI5T2LS4n7+zH4c/+4i9DLm7cboB/hqTlIW4mtUuXx6jmm153dQwsjM2WhHbakD9FRG+iMIuctSbErkNR8NrUUBtq6ABM34SQB//34E/vDDf91/fCtic3e5zTNeXVPTMTU+39vX2b3/Pbv/0vr7/isqcXLarp4Rpk5P6/ho/DDUTZTKr1PP8SIDiPCZmfBHHpjnoNQQAAIABJREFULulkFZhUM2uhGM1yMgs4vgpOLoRUOdE7rmkgWk9aP2nSPte109IyI987d4rOyV04ed1GchvcXxTTYfJ7TL7KE1nAKy5eOAg7o5YDTIoE99KmeQrwsdqgQKSOaAzeR7ASiOQlDCt7noKBqufpSSJkcEbl5HjM2goaULKKo3ohC95nCOHhjIXGArG9kNE3j2XPrh3h29/8FoR3eWggcnblq1+LjIAMd9JN+iFbJ1gsFhGzbphAtJ+uqbpFdvNw/ASGpOAWZD3XNNbRDTrIajoYiKIWaK7IfhrjBESp7Ifj5EPgTbXE5d6ieh4r7dlk9S8CIsdKIDLn7BnVPOMzMk11BUxHSnQQHIAHtEsKYf0ppBG9tGoassOulmNeccwpK8ijVMrIbFjYtAIJA6V6UZ3bBW8A97qScTbqlY+Vk421ZZG1ElzgP/idD4T7b7ubjJyZcNutPw13UhnzKW6MW1FoG3Wr4sbUiWtukf93vO3N8ITUTS+qCpuaO8IjgFXpAoAHV88bRy/XzWjfkurSUA0XWM/1bsqh3Tp3lDvZ9rdu/GZ4/JHHiaai3K6t7W5FmFZZWbLhiksu/fe//bMP3rmH28vyrKxMUfBfo8dhBaK5O+oaJt6HmPyvYUKWpfywg8tMpLKnWiACj98RcMyi9/8Cg3dw7+p+R9CKdZznalY/3/VSe6Tlk8LRAlJSAmspJJLaBecicjG4f0HOBWbyaSwgDxCZia/bVUdy5T6AyPIUOZDW0SLiM6No0SICQLyzG2GzlMUU1k8Jd2E1RSXwzFWlcFMQy9a0NtVjHO7IEHTGqvDOnkmy1fUohFgdRkU9Shg7Wk5wP9ZYMt2hkiaMI5Cs+whdl2PNtSLEKyfkf8qJJ4S9e3aqAWQdWQIX6wvwFABSgfyUVpN0Ws8FRoL2sy0i/5+0W469Nwl/n6o9em2TpCKWQ1E3FCNm/y9ZnTijX2QRZUHw04ApzAAcew/sD0+REF1Mq6TSumoW/FB4mpvMGNusgrCuql2A2wblMlMQtu/YG5YuoX25tZ36O0MlluEi5s6a5eSO2Wqb8ca/Cw2Aeh2arK//67+HP//gH8HhTYZ/JwLWyM3wn774+dDZh5UKiEyosuZa5TC2E7lT4e3vfjc3G7rdEi39weMbQuPKVRH0tJ6H8bl7SEpeBjg14FY2AUbZRPiy+W4JNw27IWx84snwjf/4Wrj1e99nX0g6yoq7+7o62iaGBu7/3ff+5pdecdbL975k/frmXyMcOnzh+zSITMImFv47AaJ38XesTXSwaxY1IkxigUDSWNdJX97JLUcj+KQaymkxKXj0OynB8vkuWCqS5n5cDHIpqTaRCyQVZUuF1XRFkqYoghdZ+u7X/CbD+MOod5esWE731W7SLGhnxOQy+qJrZiKm3U0N6cdyqACR0TQXYL4RNO7i8kLldG8tgQUtwew/sGdXJhUEPkyrSEGjD0P1Pgso6zFofzcWdA1ha8FF6+ZAM3lWRHUEov2Em+WNBG5Lh6xeuSxMkjIxzmK1BbYWWWo6kPLDBNeDweS5XDNB+7mAKLmeKQiQZBQpnzAS3QcBUQrfH2wRmVUfublf4JoJRCNYdKOMTy9lT26/566QBddWsbAxtGE1PrVjT9hFV5OqeoSiFXWAcUMsP7tj597opo2TU3buCWtDfytlYNj+Isrv5mKJ5iAkLcOlXlRdFU5HIvL4QxvCay65JFYKePOb3xx+6z3vDR/+i48gy6BA3TRWFFbvBNerACuHep+hiNItLzrj7LAZl6+XG0xV46JAjVHmEonHJDh30Cwzv6QgNFZSXz1rMlTNdfpVP6bmmkOgVDC5eNxsv/iPnw0P334LXOTi2dyp8W589a1D7e23/s1f/cUX3/y6N+/7dQGjw24RsdirWdxXYG38CX8vT0CULKJkzqe8L0P2qU5yTHw0+RAwShyECyb26+J9LaUU1XmuC5YqCaqkTqptI2mJ1/BvF6Rum8eWctN8z7/jnR49ioS1ylyBaPnqNbGkq3lesVQF7pM1ikYBoWcDkaVCfMzS/FBNkUBkxcZKQusFeYATLpVtpT0XC6lJ3nrMgpDRsELKp3oc645ZiTiQqB93dAFH1622rgEepZiyILSa5ruekxUbLUm7EBV4Vwf6LIhTu75GKQDgo4UjcKRxE9QOdsWeDUhaps92zQ62iLx+bi+BUSToTYGxYoHBAM7p2RZRjMD9X/bOA86uslr7a9o503tN7z0QIIQuTRCkSG8iImJDEAVUBJV+r0hT6aCIgNRLEZAWWgIBJAkJ6aRNMiXTe+/f/1n77CR6xet3f/f7fRO5B8eZTDlnn733+7xrPetZz4q16Kil5R8BURctMB3q4iOFnb/oHWuR8ySRYAPanoqmDttciVULaVlTe68VoXbujtnSeiWPczvY1mRQ1xDWmZZHdJgDsI3MSrORyBqGILxPPvxga6lttCMPP8xnzel+eOqZp+3OO++00q3YzjbTcoOzgbi3DKxnk7LwMJ8x1d78eIkVT59hicW0Chm9b8k4fyZnOY/VAeKU0e+Xl4uUoLWOIZt8P0vTa0jfO4K2JM2kG2KD2Lh2tTXBeS189UWr+GStJQ/0tBSmJ2+YO3PWr+64744Xc+NyW/4VwGg4AFEqC+kQwOgGbsg5fxsR6d8CId04AhhVxNzQLKYN0o6sqEU3uG7YkFsK/x16Mn/axQrL+BI2akELcNQ6ooqanktEth7iTVRVC20wxJ/oeEK/7PKKbXARdPDDFZSMpnkV8KlHsatyfQBEsdQMMFLlzGd38ftK23SsPRDOEjDKAiQlcRAnRcy7qN4201+msnsg/JNdKwppQENhvjx2Omjh0N+3oShes+Jjb2/Q1A51nbtnEb/Pr7i/UgOp5AALMULYNI3Isop58inwFeKJQn2UzqdzX6RXOp9Ss/8jjigUm4YuBzpXOwORAFvPKYALW0DC1EwgtzMQ/b2ISMftRQs4Ive43omsTqBULj6om/MSQbi4fONaK6XiNZiWbj00vHbzsb683hraAGfGL+W41KKRlDbqyuhsSuuSQfShA4vn/KYpNebrsURVx+27t1EbtXEARw72IF879zxbtHCB3MZtwYIFtnL5x/bwY0/Ytro2b/1IGGReG5vJ7lTYeoluR8+cYvWkYZ2kz9XIA1IzacKlATeLqCsBS99PWjgONpiR8Fx5RLrJUVnm6j4TWU8KT5rdQ1Wumog4BZ18W2WZla5abh1cs9KVy+v7Wpref2f+G5dNnzhn/f8C0f/AGWCxJwA0+7ALXMvXhwAM3NM7tCWuHVEphYcWvnYLVa30vbBsHzZa6ne8GTLmQxR+/Y8OUwtl5cqVTljrORVlheAXRlshqImwDkdaK4ISaRwK95oAHamUBUQqm2eiKRJZrHHQOwOR1LpKzdwcnpA+Dn5BXLA8d6BhuaHRp3BTh5WzUSX58EQsRHZRgUXYwyU/6mbI59ZudmSAOZ5jlzr7uWefZtE3+Dijww4/gtSQ5ydFywa4GHFqjUQwGQx2HCMgZXSzSvmaB6aUMxwjtDMBLZD/exFR+L0wIhL4hI+dyWqdQ2+JIIrTZ72HsIlYzx02vX4aRyQgcn3S30nNokSOso2WEnqAiGgbEcxK2lf6eD9xAFM8gNTGoi7luvUMUkVLyeQ4JGyMUNCotOTi0basBiN/6YEgZ0ZRJUsC0CMQ1+cffbSVEG3lAdqTSnLt7nvvt2uvvcpnqt3+m1/ZxPET7Bc33gTq8n6oeuZnoU1iE2jcWmvHHvEFGztqJEJH1O3dA7ZNm5L4IY4nCugkkvK1YAvTJh9ucVFcvyyU+Nz2rulSDUIe3V004a7+6EOL8PzH7L+vNWzdZFk0+M5/+qnuBS+9WHHbDf9+0dmnfv31fwW90f/3iEg3L5HILBbCjwGiE7mJ00L/H92c+jqMarRAdOOLoNYuGTbBascNq1n6OiRGA0HcP1bNa2GE0oBQvKjXEKeiBaXoQ88tEHRzL3ZOHZMWkVeXuGv61cqhEjHhfKtcGgnh8+iO13gh8UIhECkt079VQfPID4BQJU02Iq3skGnsjuo5i9LfMRrCNZGIqJ9IKU4e09zk8iZyPom/k65GhLUWgh5ydOyn7WALEym2MBxSVhiqnq3E5iKJXXnm7Dmka0G1sQQ7kCwsZWXQX4AFRgopSQPl/JTYBJWGuloHDJmCKeLbGYh2tgzR9xUlhqmZ27sCsmFEFJjdy/CWErdGQsdIal0jWdUKQF0B71NN1I9H+T5Wug9Tc+mlPi01E8WUjjhzMJ5x0lyLJpqHF69Zbn0AVAIWIQaBHId4cQXSixRaLWyIFBe2xnribPPKDZaSVWJNyRxDXhFixno/Hy2IVCNU8r57+hk2RNtOPpHYHlPG2EKEjWedeQZTZgvt5JNOsHPP+ard9utf+QTavv4ueJ0WIid0bYMROvdn2wTEkC2IUDvhlVqJ4jdzLrpySKPlpqA0eMRoK+P5ewhXC1Dky4qE+iXnhQhaejMcGfpo/amrrrTGijKbTmSazvcO242JLJs/sa+denrrSUcdd/9D9z8qu+VdXok9LIAIsChmUZ/Px/fY/QrCCCjkE8J5Zfq+2jLUY6YU6b/SCP1tJLRzihH+LJnF1qlZ8aCDt4oQwYgI72NBKdrRYgl9d/R9TWJVmqHvuyWIwnp2VD1KIcm1UJVyFXOjJbCbbird5lqiFEhl8UXeX8Ut50JAdr4e/k+uinovWtBYj9KNj7siC2zcyFzL5KndvllCSE3fENnNscr0XwrtKngeHygICLqFKefoXUjbWhTV4s4OPOQwml5r2Mkhn1FlK+WUv7VSS3XfS7kti1R5ZEvkl0fa0EkLQjtErtohwhFA3ufFcwtM1f0voIrwmgKYFixoddwyFcsiElFfl1KpfnXK85FKJNAIT6WoSIZimh+WTysMkzIC9wTeYA/6mnoiEY3IFrjrWulnAvtQTqBjCIciuEiV30vGpqCDaRxpeRw3OqzlG1ZbXWs9NiiQ8PA2Ebg2ElvbRBECfY4ldgxaSguumDVMuGUWXcIgJ5j0tRrwyZo80ZqJEGs5/zqfxx12pDVCeO8zYxK+RRvt7DNOA/CHvBjw+9/db/djEVJDqic/qNa6GnRGOBzAyU3G7+jAffbBQZK+NQDoPcz4O/i6Xhsjau9oQb41siEVTptmS7YwXQaOyc3jqOqNzKSbv13vHzpiqMf9rXoohIxiQ8jqbrYDJ2bYaHRT55/81c5R+WPmv/Dcc9/l+u/yFbThAkTZLPZj2fmuJXwfv13Cz+IOtTuKbPShRlWZpIkvCDUp/2yGGALRzjt8lB4hV/26tofFwyKXBEBAJJ8hgU3oySwyWH6uAiIBoX7WjXZFfJCOTSJGLVIBUSE+N4lEN1vK4HgAHnXo6yGDfT18TFGsD01VNfnsyKfIjeZRBssOZFRRNvyBdzIYvHUQs7OwBUBDDHDU514iNC3YiCxiVV1SiwKLV4An0noQEFzP6OU0yvmj4TIIzyDRIUqxCMkFDAZ5P5noZwZoj1A/GqViCG94IqLPHFKVdAAs7OdLogIk3ZJM6aUextrC9VD18DKpEFyq+shh0sEF0FXLS58GTcLVaPJGqhpKATsBqlpWVLFTqhOqqnXcJSJ3OaeKmkKCe+cIOfSE8pSPTUChVC/HLjyJR/uwcv1Kq20ivU6UzaXI/Cg8Ur/VknIlcUyFiemW1khjdD2Sh/UVFl/fQZ8f46NkWUu0MzB+tLXhYNnJeZs+czc4OpqZ4QzzIZRPOflkq9y0BSO2Fnv5lT/bO4vet98y9nscI71nTJpie++xm42DzM7n3silcueJFhFQA+l6F2DXxE2mj3oi5s3VNVbNsdcAXKuxcxlBqp+XVWwt1XLt5DzHcZ8QGcuPu4GNJIMUL9pcbsfuXmRHzZltV33/qu53X357/YvPP/ed/faes4R7O2im3EUfwwWIUljsBwFCv+Qm3j1MpwQcujm14+tr3XwaBaTdPDTM/6/I6J3B569SDP6hn2kEtLgLAYiXl1U+VcqlQBlgCt0ZXaVNiVi/20oEICBUybsf/kaRjhZTNTetOuwVIeUXlHhvWEWVpkmgiIY/0kP2rXpE1azqs95pKuV1+zR+iBvXjwHSU0BUkJ1qhTk0VgJyEUBIu7HPAVEeJo81Pmk8zjvvLOLYupw0FaGtHTufUF+zv+IBw0bUwyLLt8nalsijGpCRXUg2lSKR4z7pFFBobWmwLKIkiR6r0OUUytOb1/byvEdEcHBCT1Uk2emV8gl01QcoPkNRURHRVVTjn7EsUak8jTYXpZ8yegADATl4MLkL6PilkQJ0whYcbQihA6a+p2ssMApbSMIG21DkqjRQ50PiQ5mapdFKsaHsE6ZvbOY6Eh0SC+UWZNOCMUAEQuRGel1Mt31yc7cVtdG6s3qrjYynRQjVdIQTuY3zMphJqw1RVCKgNPuQA6yHCK+Fa1yCJOO+O++2n1x0KeRxgj3wwIO2x95zrYWNoGhUsQ+uTCUV1Eallo0kzrtGNWnkVCoujswPQfOEl3jso6lnyNZCASylx20V0dQQ98roCdNs0wY80ok2k5JpyIUvlMOn1N9paMW6N+EWkdFrx++zty1/e+nQA7fdse0nl3z35z+75KIHuZd3abO14QJEcSzwuQDAddx0hxIRRUIAUTSiXTDUqqiqpYWmG1UpkyKLf+bx96Ih/Z0Wt3NJsUGI+hymhmHzp0DGCWt2ct+pCcX1ut7xrnI0Z1F6Fw1ZVKQg1jELH6A0SuuqnEm0qJYOCR7bKbsLSNSiISLbvy9yXhwJ/+eVP3ybBUSZhOAy/hJnlMZNLc4mGV2SGkAjRBkEJ25eVFVNiwljcASSayn3htNGFBGdio9OMnobQcHylevcF6kaDqigsAjFNhYZlI37e9osm+hHRmJ6jXQWRTlpZhGd6AJcvaceQE0qcqWYqg4qhe1kZ2e1+fWh24LUjsoR3I/8k9xKFx6qi0ivE/DJInrUiG41ifbwd6mxKbaqYAHHDv66nll4RDeQooUuC6rahUUKV1bv1LaTgmVsa3sgMlULTAoHgQcZrTor6KzHRRNgHYRnS2Xqa386LgQ4MUpYmIJ9R0YTC3tthU1NKmAGOYMtuVZtNL3GwS9Vk5oKiGYe/XmrRk8RnTAGv6ESe+n11+yis8+zC877hp30pRNsGtXJas57BpU1pnr4nLQENoxeADWBDSaDNFeTaqNYCA/ihtAko7hEmpUzqWRyParoVHl8yWrrJs1fhm1IMlYjzb2Y3hGRp+akWTPvKR4wj3JvZPA+uzavs8zGcptABJs1lGovPvRQ0x5j8595/enHvrWr80TDAogECNyEUlh/n8V0FruwD1IPIyLtgCEQKeUIqzu6ef9ZIPp70ZC+FzZQhl+HkVdYrfsrwptow+e2k6Jpd3YRIAsqaNOgVMsN2EoXvCIk6XtUYm8jAmlnV9OYnwF23RCURDjLdF2VMwGRmjl7Kfd6usnmpjFDEcRuU8aXEKGT6pCGiKwWl9It9S86GQGXTLwCszbK/gCC+C73eVbbCV/nwkdIU9SJKnjj5k3wNbSfEO1ks0sXQ4hLVNcjWwrSCZH0Su2kNVKU42Oc0PpoQIDASDPbFO3Fc8wiw+Uk39sfuDsmkzsmcH7SiARkdqbWGUWXu8/Z0z4hil25Yg0TNUro9aIFhsgpG5CSV1A7UabPoMNKo0uTRxRNoRLXIwSd0BpW/w7tgf16IVEYQCOUwDHLXKRXAw/YVJZ/uIivmyDuqWwDRCOnjLWUEURGHKMM0LIkXoUfSt3WanmlqJC2VltehtwfaVbFQqRO00BIddMYKzXylBNsTQ2NsbTFbIHo37pytc2aPInoJxjY2NhC87HafMRl0U4igPWh4oCves/iOEfi8/KLRtNyghIbPVkaQxKq67C7xbxtQVmtraE/bgsgVc17aAbkKzh/cWwQXYBbNMoob11r5CHGAM5iCPUIa6AommVLXn6xO6Op9C8LX3jy+5PHjfuY67DL+hkNGyBi0ZSwoE8jIvohn0eGwrmwcubRC6stFC6GIridy8afFhl9WjSk3w9lAPo6bGcI56ypDyp83YB/ScS3hvQmZoEqQV4q5Vg9RwchuD5r9rw4oUSmU+SwkPvJR5qwhCAwcEsQVc0EPgncvKquaTErhNc8LgGRwCOCtidD9hhEKnvOwGyNg3A6XD48PhkkoIsUiank297eTdTQ6IAkMlhgXR0zk1NUotE5EW7w9ZtLPRWsZ+yyCOR0eJ2pjDESECmqEBmvO1nqbXes1NgenRdfWvBgmkTCORAnptR1kPeWStS2eXOVraaT/MU/PWUbVq+ylcuWujG/Bj/+5cMl9sbbC+zMs77imqQhwFOWrh0sdg05GD9xgvf04cPj/5aeS+c/nPSraxIWK0I/IwGk7oV6JqW0wkHVo1QuJuoY4tylE21uXrvKOrhOtSimByl3544otIQ8igMo1ZtZ9KOoaCUhcBxNG0bHwpWWz2WOQnTH4eOtbnpFf73olaq5BrPO+YqtJu3L3WOWrcNQroQNJo/0ra0JjgfV9rgxM4hEAwdL8Ww+iFPRXmySbiPOneoPHEfa1UWT7SCGdalEldvoQ0sm6qqjq+OXj79imchHSgHCFTxvE+euD+6SWj+hNpEw90aX5tutW+/z6FLZWEZk51l36TqrWvjc+nv+7ac/PO+MM17cldOzYQNEAIuGLh6qBljufZ8JpIsbaooEBHqE/jghQHwa+Pzt9z8NjHxAIumBlrdufn0OVcW9tEGII9JrOiHMApFHtSIxpUFZpDOqLDkQsQiUZrnvDwgRj61DHj1nKq+Lo+nUyGQWbjelfrV9CIw0FFHvS2NxlGYIiAQGqaRSmdyI3TRt7j5jvINQyBElyMdIrHCMI2ppwQEA8aMupPydVQXUe5XQcD2m+q/Of8OOOPIoFvhspqJS4YEkFl8kLVMH0y8Onre7DdBbJaLcNTtSHPM+B0Qyc+yyEOmS5IAULBkA4XRYI/zK6rXr6OnbTPFgHV4+jdbaUGPvL3zTiqleabR1lOcTUAuIBLRfOuFkP2/pcFDauFUm1znV62o6h8BTEebXvvY1O+6445wHFBiG94D+NmwnCSNipTptAMaKNZ/QRJpvk0ePIvUiGuUatpPeZZBixsG3tSFebOntsLJtZU6sJ2p0dTV8GGlQUl2rjQOUEwDyEVzPBNLLLlUnMcX/hHM179yv2NuV5ZbExNfiiTgrEI32dDUDKESbAHVHMyA0kOAgOxgfVPlEgIWgnpMlmQfd+bR3DBDZ9HXTZ8h/HYBTlIi0DQXGbU+8aZ2AaxNR2YKK9VZPhDeAH7bM7YxMPkoanipRKP5GVoPtGtFpGoT6iCHe0wsPVn35sP0e+t1dd1zNudplm2GHExAlAQT7cyHV6nGQ1p5uQi1+3bBOKMd0KCGHE5aU/2/BaGdQUtjsAxlJK0SW6rOASGV6/TssF7svEjuZOCoplpVCaaFlAwICk7AtQgCglEQjqAuKRvqwxXo8gTSCWkAkD2s1wir314gcPa+6w2XeJSDykUkIDrMgjztpyJTQTgprnCTctiOJv1NpPIG0RIA0EotSN5j37nynrPy43VuHb6zCAH7kmNE++qiB46gWkMLv9ArY2cHnogAeYvGpO18AKgvaQdKkRI5b0Vw8i1k8O3MHbfUnFfbuB4ttDSCkJl+dG6UgIqjj4Ece/cPvbGQ+ZXQsWyXCbESb84cHH7aTTjnJfvTjK+x5JqeOw1pE1reF2Lduxd42kUUW+j7puA8//HA7GjEhM+W59oFIUn7gHinG7gVxRi6KpOLWRYr7+htvWj5R3AF7zeW52719RYMFptNq00uqLIGndDrdvE9vWZGFC20bcUSSqVz/tq1l9vHLr9jE3AyL75W1Le+NqmIF723sYZ+3ZaSsEapaJZPGsSEwDAHNUGISxQmaiKeNm+1z1vKx9tBQy7pGrplIa1VAOXetyBZ0bdPYaFK57vR7wMlJ3Q43BqdV1jpgK9m8/rT4IxsaU2RL68tsI6lZ5qjJjEEiDUugkRb3hHFMBYkjLe+owa2U89FVydiq7lpLWftuzW65aYuef2P+uQVxcUFOuws+hg0Q6dwBRBMBnYvY+c7ln8gyCOG5AcM0LWz/UFgeVlq0cJVWhNW1UFsksBLvEfrf6G9DQlQ/2+6bzM6kn2mR67MiIhfTUc3xfiTxEnAKsvgQALlIj5C9lZtDrRBp6FUSSQfC6prPZCeqyUQPU1Qy2qMeRUBV9ajCNfkVslKpTiILqI4bapDdV2Xt9LRMr5pp1+9jMYgjSgNrVNWaNLrAuuA/1CkvjkgpWT/pgJREVTS09qvPCb7F0xhQQ6CohacIYwWchipr8+bt7SZtS5et8tdJpFwt64sxuAeOHzfGm3fVh9XS1sXxZKEKRvzHeyODsXff/8hef/sd+ulqLJ33lYvuRVGV3mcOoOlWtxzrhwtfx2wM43gStySiAmmRzjnnHLvx5ptsPpHZVVddZbnoaNTbJr5LQsrOLoBY+SUPXVMBqH5PFr4pimhUGRSwq1AI0Grsk/RRun5NaJ+aFSkBNg/cfrdd+cMf+zgh8U5pvI5XPQFVF7xKOsDX8hlibr118HspRHnpjBvKAZMXP/0UURFRGlGo8C+LfrVKCg3dmXk24+DDbD332VR4opX4g2vIQQYRSTLEdg+eQ7r2vUReyVyDNqLLJDYFzVhTJOjOklz3RF4ryjVXmpVAtCnvbLkxNHNPlXMvvblyjZVS2atO7LV19Q3W1I/anZQxnvgug3sukyg5A9P/oX7kErrHMNErMt7//CcbRg51rfvtb+//0X5z5ry/q/JEwwqI2MGLAI5TWUhXSuQoIAobS0Mw2hmEdPNq0UnPExLa+vfOrR2hMjhM9QQuSsEEcG7qBVcTlvFdMMddqBsrqho2C6OLu0E9XaqmaTS/G5FxAAAgAElEQVSQ+sTUOe/cCeCkcdEqnas3SEAgYPHyv0rWIjxleAb41JKeyTJ2QAQrN2Uii0FcTZz6pFhwybILiVWPpCNSepGcwAqBnJwyfpSnZop69MJ67V4UuZ28Zi7jphUxaFFrQatrW71QsrHVOZk0eaotXb7MDj74UBYXhv5EZp28J4kpU4isNMNLHI3e35B0VMw0gP9lNlivLWWa7GP/8ScEyaAMdhdqFxFJHUcKGq/ptQCwzNzi4WHS6I9bu3yxrf3ofQclWeCqV0rz59566y1bh5bprLPOwuyNCJKqoCaourmcqogxEAoblb/3ve95ZBSS8AIikfH6LLcEiUkFRC2Q2q++Pd9FkEsWvG/f+eZ3rIMNpJ1IphfQqSdyymHaiSpY0k3J/bGHyM8lEgBANlFiJ3a6KVzXupUrbP2yxRyf3hcbjsaEE4+2ITKcySSPaiLgcTOmu2o9L58x33hoyxWhn2sgf6FBCgzxpMV9XKchuCi9jqqj4SijJN1bAFGE1hs1z7bLe5xItpDNKj49ybY09lotcoZtA222nNdYX9aI9KPJ9RnaHiW1qGlADBuf7il2QpQUr2GLJX68qKPu4w9bf3rlT/7tBxdc8CjRZWD+tIs9hhsQpQFERwImNwEYE0OSMgSR8HMISrEoSkAywO/28je93GRxfJ3Bc8QpGpIAUhUg3UDqIxMAKYoSl6OIZguDCQVAijYUQeQh8lPVSS0cWggzZ+1m06bPtKlYsGoYYTs5Sjc3tMjmRPQrXezKyYCXLF+lTu5h99WCChXJcTy3WjmaWhG1sQP2cyMOEm1oITdzMyYR+SiMVzOnIp2wfK++pUSUtWp+LSJlUJFb1aZu9CTyINKF81YRFqj3YolI1veIjrRYxa/0qCTOoqzYVm3HHns8FbxAuCl1dAMRgYzS4vnbefP25dgUEQ1hlxGxp597x155a6FVo3FJzWJIIVzFEMeniSAsNy/fi3BVS0h3B+OUAMxkKnxN20ptwSt/wnObiJUIgdXuFcZly5b5SOzjjz/eI80eIj6NwVZEJZcCSR9CLk7n7qSTTnKuSBycAEhZpPdh8X4rGCMdzpiT42HnAFaygNKHC99HRDrKGkh3o9hwpBA1tXOuEok+4rpRQ6dmcUwISdlE0knperiO8v5uIzLrJkVNBOWefeEZyygmYuPYh4gMR6ehgapqtFkzZsIZx1vRuNGk2OICkWe4cwCNyKSk4ryUhg3iZJBIBNQnaxN+v1d9KzH9myvReT1FRxJzNjagXuf9J8IlFmATQuMQvkZsDFTSWrmwLb1E3R39GN5tJZ1GPY/iu5N+udWbqmzZ6jVsGHhO9TbbyVNH9e01uuSTY7541OX5mZkLWQu7ZHo23IAogSjlIG7Q21hcc1x9HCOp/xaMYv/uBkRa2FkbAJ9mIqFt/F0Xf5/BLKl98CUq0Y2tKEmgpJvdO7i5qwVG4hrUCuGq7ZgdhVKzHb1TiVaDZ3EuvUBTUdlOn727TZg6y6bx9URKuJqWLNsOudG2Y/nRzyKTSjlN01TRrKivSxNZRWJ3oIxVKb+HhUFJzatlGsoYJc3rkyiSnU9A5CBLahNPu0YcY6FT5XODjihFPUocYwc7uPQp2Vl5AAr9WuyUipE0F8QrgDR/uhJarLIcHRFQrmJW+/iJU5ETZENWd9N2stlFlsVF2JeigxHwZqO12bC5zsqYhHr7vb+3AY4xhbSEHgkn2AW+KpcrTRWJLRAc4P3KiF/VN1Wd4lkYf37yEaIjzU6C3yA9awLw77vvHjvp1NPsRz+6zBZ/8JdYRIS2BlCUtEA2u7rWIec3d+5cu/zyyyGsIfs98vRinQNRPV30Yf9hJ6/x7uKFKJ+L4Uvg3uQ0IEdMqe6pXNU2tlhBGk27XQxQjGC/C1GcjpA0H5Foh+w2OG+dRDUtAFEqEc6Tr7xs9fBxGi2UwHGNomqVRjFgOqCZRQqaS69YJhYqrYCrjOdkKBfH32oslDaxXq5jmvzA1fYD7yfOTztFKAnR+9PXisQFwl2Q9NKF5dPrprFJgxKq4lPUIZlHL2V//llVWefK8ARenwtid/3+cWvhPpo+c5x9Yd5sm5MRtSl5GajD7DE2wdvYPD/hNQL5/i70GFZApPMGqOwNQNzC5/0gQxPDTu0wfFf0w0cnH00ASCVp2XLA520AZjm/Q9u56ECLO/XUU39LBHQkO1dWqMwNe5V0Myjl0w2xnhEvfmPHOKLtZu5KgUAGlXLz2GlHY5LfyX21lt4jRTQz58y1KUzE+NKxX6AcTARFU1g3N3wn+pUE+e2wu2k392kdAJE0RJqq0Qm3I7JaVSuZoikiEhBJ0BgCkXRESWquHeiCKKP5lMU+gl3e2xkgRtVqoZ20lQjMPYroOhdPpF16kGgn6JXDcpbFoVRKO6q4n/3239/1RJ9sWM9rq4yeThm9zSbwPpqRGLz0+gKbvec8e/zpF2wDDpOyzWhsYccHjAKCXX0UGp8tTyF9BC0l6RBZsqpIpcvgzReftN4WWixUyubXO4jMTqJJ9O5777YXXvyz/eyKKwHEDAexDBazigX1TK1V9OktNqCO3BV++tOf2h57zPalpPJ4EoAsIGpn8YY+2b3YdvRFqHJyrtMGIlaDL3c7v9tEdNdLZNLGNY7iTZ3BZNcRGXn+XgcEGnS/9/M5DofERpqK24hmiTNtOdHxgo2brBUAkcI8m+tQxNcTAZextIrIq2g63tRufUKKKR1XvFw4uc5+7kFWnfOwuifVuJwN9HuDXCdxRkGTb+AS4ZEg1iCSZMSRrjknSbQGjAH8OHGiFG+Ap6pnU2uAe4pHFf7R6s2219x5Nn404lYAukAnBRV7VWXF0uzM9Efw63qI+3uXS8+GHRABEDNJK27iZjuUCCY5BCLAYpCL2MrnKj42susvBYgWwxcs4boqHO0JdRSyFrn44ou/QUT0A0Li8Vx0VeS2V94EPKFAcvGSjzyCCPybA7JaUZgqSyrtZzOxlaVvRaPHu9NfIyF9h0rwVHuk5lUJ/IB5e9pRXzgCC9aZ9Bmx83Lj9RGBaZqEt6Cw26lKJoOydridRCooIr8lfIRUcjJZ/Q/iiPRQy4WU1VFyCfEv6XjVjB9R5F5CnoKJuFU0oTIuJGYQNcgLmbRPVrT8nppx9X5+9vOrPXrrQJl77AlfIqKRGpnTpVlcEOnKDBWNjMBDaR3z2Abik+21Be/aosUfuxo4gwkXfRxnH2mB0jrxU5otpvMn2YHSvFRI21Q4omRG5mz4+AMrXY2OiBaLVLiSFkByKkD3xttveSp82CGfc72QpBEaQik6tpLUMXRP0PUW53fhhRfal750rJPUIRApglLDr3r9XNYhUzdeQweWl4TlRyN2uZzMrfBj3aRCffxxErFCOu8jh36yFvgz2YXkjijATI1SO0Cj1pAe3k8Z/WdtkTR7cdlqa+S6FcIDFcLd5PGeSuJ7bTzpZhbAst+UWVaDuHAQcB7QyfMWGESgSAASJR0gbRUHpOZjgY1cNfvknsDGIsSSkjwBTsmvGRdS4687lSJDGeh9pMGdSX1N1wn3Wyre2JutjgEAOSNH4LuUaBXYlqTRnzZtbBHNsBRLiIpzAS80bzVg64Ks9JTbUjIz1Xu2S40iGnZABGBMIm26jl3laG72LNfZxMd3cuNV8u8VfLwV+1yqdIzr2fH3KgVPP/30nvfcc8+1/O1B/H6mjy2OeeaEXd36vBaRmIfO6uMCoLS76SHyVqSyStjtkJkjxk2x4jETrZX2AAIfdrdU+A3k/aQlVRWl3jG/Fzv4qccfYwfuP4/m0XTKurgoKq/gBpWLYzVpRStVoohsSgEMVa40QFHle5nCq+vcTcAAIs3HyuDmFzOjiCifZtRmFmBmOuQ3N7KASOV7lYKTiAgERPpbDRJM9zFIgfxgGw2TUmJv3lRGJ/7BPhRw3fpPvHN+Al3ishiRx/ea9ZtoRci0abP3sjZygu9fdqXFsXiTUphkoQZb0jL1lmmummxL9L5URRzkvEZYiFlMpRhoq7Oh9jp755XnSCWRO5BStlI5i3BSX3vtNa+EHXjQ/kFLDZGGxnLDkNMYHFj7hp7W4lNOOeUUn7KaQrTVizVGBMAJuaKaGuQBula870Qixn7OaUY/YEnK0sv12kQEOMD5l2I9kWgjCe4rhc2gkSphPGLEPNTqjX0dXD/aQog8BL5L8BHqojv/g7Iq20ZVKhUV9twZYy25p9qy+tusKKHHsgH+Q6btafWYrXUTaUk+0Md6V6d/lGPO5NzEsYGBj84DDSrqjAlePXrkOiegyJaTpyJWNVb3YE2iKDYdvqnf238i1kzxYxXiU1RmdvDnD7J3l35ALxqFiiQ1INMqQ2Q9A7+jBLi2dIolrTJ7S0rozcnKWZaZnv6T5O72JXEFBbsUVzTsgAgAGkVqcQmfTwE4UHWRxsfHbwJIXuBjETfrZm7aBsDjH45WIRoacdppp12Dgdlx7ExFSsXCnjEBT+h3I39rLarwQzeM8nUXTgIOERZjMxe+iHlUoyZOx/wca1LaGkQ6a2fWDZvCQowjTWhDryJx38iSAjvlhOPt+OPwOXbjM3geavE1taQBLBY9p0hk8S1S3aoDXTeyRuhoikQivEUeuX9+OiCHQ1+UnTsLQ/2KrVvghkjRiGYUsSmKUJuEwv5+6XlIEcU1RYmS+gHPcF58MynJeozl8+gvGzt2lLdqqPwfwXmwG3Jd56aSht1kWha21bXYrDmT7Zvfv9ESIHhbqBopGuojslCEqHDMq4oCT3k1i50CxLNYEO31FVZEB/yzjz6AMpxqILxRbxepRXWVPfzwH+zss89mhvwZ7v8kICmEe5M6W43MoZxCUYQ2jMMOO8x+8pOfUC2SNOOvgai6uj5Ip0m/xO/FSQtG+70aYPuJ3jZi2zsAT9cjJ0wWewabQCYf22q20VUPXzQa7RVAqXOVi06HM2XvbWDGGbBfDrCvobDRhZXICV840JK6qy25u9FyhmjIRRl98Iy9rbmCoQnwTVEit44EAJdro1g6Dw8rH4RJ1NpOh758hbzSGeMdk1BtJ6qwwTF34p0kkWtcVBwfURvnsBfiXj2KSVz7qgbU+BQBBgDzTSi6u3gfCQCRJpGkwYWNEEHJRqOqaT+ApLYcCgObuC53lYwe/UfuuZpgS901HsMOiAChAhbGF6lufYXoKI3FtpEd8lXA50NCdk2//KdmO3GxU4844ohLWDTn8zdjtWh3nlIRdu3rxtfseOX4emhBKJJwRS+pRzxhssjalMx8GwdR3QwxXUEZNT0vcIlU6pSsQX9SwxJd9KkKQ0lXvkFyQj/hSyfZgZ87CIHeaC+ZQ2NwEyqNgrAmM4Oz9gnR1dswLavaZhvWrrG35r9kf376bssm61LipbbefpTBml+fILsPnmdzabm98cZb7gWkh4Bs0iQNoGQyxIhiKmdbIcqDhlG1TYT6myyEcWEXu/yLSkoYIwSQxRMVtKIlqgSI8kcV2H0PvWJrmVibkA63AuumClQXH/IscjcAohzZnEgIqXOZQsoTD3mcwnte9t5bVrV5LY6FrXyPvjxaF4447HN0rD9gL/75Zfv51dcSteXCUUFYS1fJRqDigRcJOJdh2vzUU0+RxlG1U4QqzzXXdSGjgEhWL5taPeQbpPeM6IDYEc0QAN0OD9ZKZNgN4kqzo4Wv1EnhbjNNxPFEWemM99H16RRg8LqdgN8iVOKjEFI++vyfeV+9NpHx39OLMy3S2YQzIpwbYDy9eJxlAwgdRLfuIUT0qrK9KmBSV+t9SDQpozlpmMTd5cNJtdFGI98nyTVk8CfdVy3asmSqkrwr/1095DGeyqjfli6cJcvLLI9ewS30Bmoir65lChub7i2GMOLsiLkdKW4qm0K3RKzRSC1SgidHjR77S56qMqQqdgUoGnZAJH6HEz4bMJobGxG9RlEQxKp6Av/pB88T+frXv34MF/0abuBZgBCVdNomSJdCkWNYLVu1erX3V7mSm11Wv8PtG5Cn7EQyvo9Qyh09ZSZNlpl0XMOtsEDF6SQpnaJ6olTDBXQsSAGeZAIupGPncnvb0WNs3wP2t8mTpnoKpoqKUp0VdMSLtFbVLYldMYm4voIu65uv+6lNKGGfhVOCqqACFXR9SZ6irxIhORvgnNT7pvcjIaUeUn6LrBbwhCN7JF844IADHHAlFtTDF7+sM7jpG4jiogB1F9Fec+egTZo+yRZ+VG6/f5xSfCFKaCLALmwr1AKi8rs6zNVtJh0Re3YgCHWLSDgRFvv6VUtsI1xREvxKdjIVt5Z6K4SgXrbsI1sPgJx6xtlwTwAMkafEhTqWcOSQgMi5Oq7F7zAem4ERvbghZdWhnqgb/stn0Em0yLVRBOtWKgARzrkOROrrUtqqlgpdF4FGCpWnTsrtNQ20eQAeI/EM6qRfLYH0WtxRE+lRO9fkyVdfsorqCgzOim23MYXwNy2WDvqn0MpRgqtjESlcQ1mla6LUy6dZarqX0qlm+j0ED9SJtEDvS+PCc/EyknmaAEm0UgsFjTy0T01c85HjJlEo6PCJsiJ1kgFnfaivr0ERN9U8VV8VQUshHuV8eUTKa4wpKbJOhnumaz6ebyZYZEcj7xQU5P0sKSl1za5UPRt2QBTsfkPpLK4sFvMgu57SsP+W6dNvfvObPV599dWbuLH3gwAnKAp8jcJx1UGqNuQciW5mCdDETwg45P6nBaHFpxRN+fnISThDFo/H6IobFk5CgkUBUHzMjtZ9lCRsU9oQ61HLR8+i50zjho0SbfVyQ6n828dNKiP8ZKaHDgrs4DE0TkjRVXt9lR175OfshKP2tGzpaFh4sgPJJAUQX9PthG7gJR0uTon1FC3o4YARa4dR5U4PpYBKiWQqJ31OJ3xEKnqkFnRAT/7HkwBDtq2CGM3IKbYTzjzXttS02A233G0FY6aSykmoF5jG6f2KYI8T94VoUXy7zqmHafBU6VSGmmsr7MM3X/KIKIuqFnJlq8YZcvWKZTYOm9/PHXqED5+Ut5EilbBFxvlA15EGUcx1112H/ukozpnaboKIwd8fnJe3fBAViIfxyiTXQjonHxQAGvUARoPweVkqq0PKtxL5qEE5KwenROxBWqg45uUWY1+S6XPhevG+7iVVbYN0/3D1R7a5YgOg0WkHzZligx3oqag+RmiSTU7Mtkljp1n5xlIrgGzPYMx1KKDV8QvwdG11/N2kTLr2Sp8FRDoW3VPSVuVwvvUeVJnVRiRdWwbglEnEKgfNCLq2VsC0ESJbfKLGVUmM6sMiNUeNazye9p4+iiWa+iI/KYzihojoVyQnR3+Rk5P8RlxcRt0/vXP/f/7FYQlE/1Pn5J133plwxRVXXE2rx1FK+SSEC4EoTME0wUK7q7rnfTcTVyOAigGRGhZlPi/9T96o8TZ22h7WSrNkVRNlbUro3mpCeO6ey+yo0vOkIv9Xk2MmlhLiX3JJIXQDNiAQlLthNjebdmnpm5JI/bSQvAWFXiXiA3q/2q04K9l+dulZLAJ6tqpKrbmukkmkGMKz+3XQIxVO6VA0pFYWHYeAVl+Lu5I2KNSvCJT0sw8++MCBSC0S7jJJaN87QJ+ZIhn4IOCXwYT9Vt3MJJKSTDv/h7+Cr6Bal4jNbbyMNgKAGCIqGpJ6XO/XowHiIoUirrAmTcLDeeErz1pfaw3aIrx+clKYz7bJrr/uGkjwH9nXzzufEdHLPCKUrkfHp/fh7TmAcdhkfN5559lll10MEGnUtl47aPXoVwrMZqHzJzByzg8EE9+k9FdVNimnh/i7bkSj0nXJI4kD5y3ImlcSCkr+yZnWWhtIIlIziEA6GyytkKbdjgbS8WbbWrqaQYjiXlr8OvX2M/2jI9GmTsfaZO0Gopp8KwDUxQVJrCgSWveYm+VxsLJ5kQGczr3enw/n5ByHHusahpmLDkzvV95RcYoskWaI29LwhU7OczOyiwTArZL2GglO41QcQN8kp88xDFaI0veWmoC/kjgini8tJVrR39/3QF5e1h+Sk7M3/0+tpf/Xz/MvDUToPYpQ8/4QlfSp3BhjwmgnbGbVjSwgkgq5lv4e3dCh6EzkhSw13CweIFLZPZUBfRNn7Q0vELWtyO/juSGU0/coSgCIohi1q5cqg5srlUXmjY+E0B0xQliNsPIvkrbH+RB5FBEVqHFUi1G2I6lENTn0SHQ2VNovrrnIClj/ggBKQ16dUgiknTEZwltaHvElKhHrefS+BLC6qQVISjEV7WkWl7gLTbVV6Vzfl+1GK2XhNnQ0moIxFfU4gYdF0nOJBmoB3SJ75OkF9tGaLe75E095XI4CekgDJDBSSdqjF56hT4Zw/FvEegYVrqULX7OaLWsRETZR8aOk3YteiQ72t3GTfOjhR+zKn15DL95I50a0aAUs3lfIyg37Ag8++GDmh93hrykVu8bsKOoLjdSUcup96rr5/Dg3tZPRHX8g0znptDhHdVWVAIm62Dlf6HHSMukTQ8HcCB/W355g2ZzLrDSqo63ML6Srvo+UcoBorqmhnOiH80U5v1/GZn1RK20atPEz97aNW1F483e5qvaJL+N6ZnjEQ2WMqKUT4lkAr7YOFSP0HlNVVWPFyTA/EcDu5b4Y5LqqZ028kX5H10/pvESr9URBPVzXJKqsq9dvJm3GaobeuCh9iSo4jC7Ko2m3Ba0UZDXpnPjJ1ORoS29P9/yc3OxfpKZmrfzvZhP/r4Hnb5//XxqIuLCJJ5544hnc4FeQKk3XDa7dSA/dvFq4AiJpV0rpwPaSsABCHAVApN9JIgwWGLVz5eOSM2zsjL0QluVaeS0eyCkY+HNjqBFWO5LEbL7rUV6PoyKj0dICIgnbpFZUNKNSukhf7ZIiNduIkrbLCvhZP+X8bOTabXVb7eofX4yWJY6FTIVqkJ4oT72kXZEEWx7VQ94/JdGcHupdEigJnNR7pp+HD73PzRixKyo666wzcDFcb1OnTSHl6vNJFO+8976rhcdPmWFrNpfbvP32sPkfbrEnn38dvUwARFKEuwKYla6yv6p1gb84xwGYxqm+zqLlcG3b5jW24v23+ZqydFs9fEqSNWDBoSplHQLGI448hkgR/sWjnGDoog8nIMtSWiuwHEunPs2cDp46fp+UQgQWpmcaBJBH5CkdlkDIU0SdH1WYeN5EVcw4/08+9rCVMWYoNw/+JSXeikcW0rybYZVc81SlW2wI20oB6QIWf4Om4kYA842kTwAIEZ3GQ8VnMKU1Y7S1JhTYjLmHE1VhiseGMkijKlca7oyoE8mA0iaZyek4BEqdKNnVEiO5hapmkocIKNWyIqIeOyc3s+vj2itl0/tXsUGtQQ3onuRqmYiE4hM0XrXwWTCR3jita5GBFGBsDhEhxxDlnMn9MjmSgI1575LU1JSfI+X9IC6ueJdQWf9LA5Fu2BtvvHEuPNHN3KT7suCjioLCKa1aRF4ZA4DW4mkTNtRG5ADPQgsjJPEyPeI0iIRGTpxtGdh71FFGjWQVIj5Lt2TIS4GQIi6PbEhZEgAKPbceIrXlSa3IycFONzC/pw70XjrF1QDqBCSLTBIASQL62+vtG2efbIfOHe0RUUdTHQ2TLCxaSNTJ7f1iNLuWYNKvlElrsIV2jcBOVU4DRGk8IjGQamDx67VVxt9n33lU6AK/onxK/s0oczNII9WBn0oJGmGB9aq/jNLydTffQzSARECdsHxPQKTzEngB8h4AHhcXegWR9wj3gsWbRQY67dVnHrXcKO+dVEeCxxocBufPn2/77n+AffGY44gCmBKLSl1/r2PzyhmRT+hHrvN5yy032z5MxEhBkqCISD/XfzLYr6uFvKXnLdhZAjJMaa5ipiT+LcfIKEj3+isvWhlujVG8VOLROxWOzEcpTzTG73VV4p1EZevDD96yKVNxcgR8Rk0ohi9bgelZMb2DRBy0VnT2pMLZZFhtcyqGd9MtI7UIa+AW7geM5dgkZOshjjGLlEri1ERSRrLDwBKYa98B3yPb3AEKAkKbJA3YFL9GNNOKGdrYMSNJrZA60A85AvmH7gWldpqVl4B4soL3WlHXhLYIRwS4rygNu2oq3hu/qgGOcYBoOhsgDAoecWtoELkqNzfyWlxcXuv23WgYf/EvD0QvvfTSxFtvvfXnRELHc2NnKyIK3Qhd5OjkX8RWfLxqOxBF5SdDpKE0QYtOmh3tQroJisZOt/zRk9weIwLZWTxuurcViEsK3R4V+YS7fA8pi/J+vZZ2bpHS7qzIQtHu14t/jnZ52Xvk5KKqheBMRuvSVldu++8x1b559uE2gCq6kh17CCvSNKp6XuplAYtwzs3J91YB77ynvKtIS9GZqmg6BkUT6lZXGiMidcmSJS4slFxhOZNh8/Duqa2vodcsl79v9RFAJWimpOLNGZFpF//4dkAJX2vAaIjUTLyYR40xK5ZOeAlXWevfRCDtVIm0Q49kDvwTD97NIqeXjVRzoLvVGtDxXH/99faDH1xq37ngQlu48B13HfDeOJ5DKbKqjiF/J87opz+9EoX1lwB6cUmKfJQyqyzOOcI+Y8gV6YKeICLyzYPoScEj8OgAtnntctvEFNi2LqxwU7BXAWwGUK234B00ivMwsiCLSt9SUqJ4GzMRf2r4uRXrlllBHkb73ArpaUgY2iPwMvhIN/O95FE2pmiqlZMC54/PQUTZ5d39Sq9UgPho6XI0SzW85lYr3VLuVbFqIugaPJA6pYVAgybDOdn8yvls4oRRdtMvbrAD953ttiI52PcqUtSjV2PKAeDymnrbWMaQAiQE7RpFVDLGVevzdpvm4K/hBUWFBVQRUdtHkxopcFwOoD/LBlk/jPFn+6H9ywMRnejF3/3ud7/NbvsNFuQIdeA74cqHT4qlIqWeq23VtU6WygQ9HRVzO4tSkREbMDshPUvYSQzSApCYnm9fPPEM0rRMJovSsBmHcZVMytR79VdnUwskeATfj5WvYmO1Vk8AACAASURBVP8OIwqmBrjnckRe0GpsJWoaZNEaLoBxPQ32299cYdlqV1P7Rx+OkWqaJH3LwMGvEwVuKvyBshGBkY9Filna6hVVPtb3BE5KdUTKL1y40A488EAns7WQRk8Y5z1Q1ZUVLJ5a23e/A3we1xPPvWbHnHik/fp3L9mqTYzNijCxBK2Rdnnt0nGAjgBcQBROb5Wq25tD4coaKjbR6rGEkcmrncOIsFj7OO58tDSrVq2yJ558BiL6hxik0bAKiOk5VDkS+CtVlvuBrs8YTN1+//vf8x7kDa6QRyMIEJUSSYpzWb1qEzYmE912V7IIiRzdwB/hoMz8I0SXDQ1VkOMLiSzYULDPyCzAhA4AqKUVRBVMSRFmjB/hSvZeuutzcZmsKGdaDGRwA66Ou+22p61ZVYW0YzQz4kQ3F9ju0+ehGsc/qGkrLpgv2l/+8heGMC4wTfw94YSTSLviUIxvg9CnpYSm1naKAPW0oCA64oMOfTk4sAlm5WO2t36t3XLnb+zE4z6P2wLgg1IOs0aXashrqZNoR1o2AVBdM6V+IjFVHSU5GQH4TByPngh8U2om06k4fn/l8g9v2mevvW5iU9olKmf/8kBEZJCJnugkooUr2HUnKyLytCg2pkiueooU5A2k1EA7kW5i+Qv5zg8AyFooysJPTAWMMDM/5OgTLCOvxD5B6t8TxQo0Dg5g+5kMASgAnvD72rH/9uHu09IfyREx1pkdB+E7QEQhIIrvbbJbr7/MsmjxKExVOIV4MtaDMshNGQ/3oIZRCfv0COw0Ag5FE1K143o6w99oEYsM1oLR+9+fBtg00jyVuzXmZ5Dj+NOfnkULgyE8+qQ+0rCjTjzGnn9tmf35bVoMkug2R7vUr9aG2EQSAYhEnCJq3YuJ3TuDECIV9O6sr7TaretsyesvoAbnODobOXbAn/e6GiDS4EBVxeQ0KaAU6KgXTfobHZ+iOn1PZvb33nuvjcOC42/J6gjRx/q1Ww0BH2kMTaPSfqnJlGORn5T8qpMhYbqpQq7+ZLnVt9egikevhedQHOR0A4u8dQjND5HlLDyfKpiSW8zQRwgvNiecGqQv6mikspXHeZZbJ8R1p3razCaWTFL5zp559lG7597foB5Hqcpja3mFPfLoY4DSItu8pYJ0l3OSXQRJTnMvlVauEBU+yHuNXVOHPolwFJA94Zij7Ic/uMDqSF9nTxtJNVGbT2CBIg0VhVKrIjVroAo4oCIKkakaqddSvZOtbgq8ZBfOmCuW/sUeuPcO27ZpfVNbU8fUjIy4/wWi4RASSiB5wQUXHLh69eqb+HovPrDgCaxew1E5SqV0M2pHljBP4jDV40VYa5FF4CEiREBRVLBdQxGb+7nDbfzkWfbh2s3Wn8rEDO1y2yOiHUDkIKRVvhMg7XxO3A1SwkZPdYIytNuRiADthS+hhPzdc06xA+aMNDEh4jx6NYKaBRdlETqRDsDJ00dgqvuzBZGcOBZ5V+traYa8iqTf5OdKv5Se7bXXXl7BS0SZ7McHAMpTKZl/yx1887Y67CiSrBnz9tvu+QPtBlTpsNLQApB5mqpUrnRWAydgpwhTsUJEDcUyokeNPAg39PIDt1t2ERxLU5VlkSZpZM9Lf/6zzd17H+8nq6yodiAV6Iisrq2r9g1AEZJSNPXM/fKXv7RDaJb1cduKdNT1rjfDCd66uZqIozCwuuW8JCgFjrkCDHIcMOhMgm2xTyjFbyhbb31JcH9pnMHkIdvAJI+etPG0hTDogHOmY0vBq1oTcNOpqmmKbC6/m8A16aTrPwnQGuiMWAnTWPPZkIog91Vt+9bXz7Vnnnrag96bf3mTzdlzLtzWr12fVIGNRwqbWAf+QirF9w4E5nNSgSs9E5DHE4FnEkn+x2N/wB640ebMznWyPQ0AYm9xYpuMjQ2CyiKRXxKSB7XnyFHmhJO/6UWKDM5tAyLMeBT4PYBnV1V5yxtvvX7aYZ/bZ9GuIGz8l4+ItMjYUafdf//9/w43dBg3c6aiIS0c8UOaWz8E+GixVjKpVUCkaEjzvRTi02Pimo5+lU0ZFtjaF29Tdp9n+xx0uC1ZV0pqRtlUQMRD0zsC0AnASJ+3P2QTi4YlTnePZuEJoPgsQV5Akgc8i8fjaHsSqNZIEHjkgXvaYXAHE4pS7U2mixbTFd5J5DZj2gy35RBhKkFcs1z7eD/jUHArPelit1eJppZJoeKm1Aqhf0vRW0EryaiSEW5xoqmvikhamxtsPOV1gaHGU9fRX9fSNYBRWIFdft1dVt8J+YvWiJNAFEVypImvrBJV7NQfp0cy4CHngUG4rOShbsZlD9hzj95vqUOdeEej0WF1qUHzuxd8226+5Sa74ILv2fzXMNyHx1JEKKCpqCxzUNK50EbRTcR60UUXYZT2VX8NRXx9Am9Zq1AVrK+lqRYZha6nzrnM+PV+HafUNwiYdNLgWl5TakvXLKUHjdROQMRCXltRZ1tbELkm5QAyAndSTxp+pfVSNVH8TVwvfWbpgCLPKylAQleiHX/IkUbiaJM1pBL5xn333Ml7upAKXo67XT797DP25bO+6pYrHRDL8eiwehDAtnI+oft8+u2gomiAKFlOlbTAaOO7/LJLEElSeQVU0lRhIw3NYWaatwyJgI9N2iUrdklAKtYzN//qj6SdGFDQrtPZXEuRQL1oQwguVzVdduEFN9543eW3cE2HfSf+ZwKIKFmPopP7h/Aip7LrlgiIwrK6jDh146rUKg5FHI2qWVLDCoiy0XNkcLOoUhFPVNSCmFGd+F/40ilWiiVDBebnvS72C0rIISApGhKJuuMBEAE8cuiLmWkEv+vlb5GsQVuDRxaMtUnq78DCgjE5GQl2xSXnWiFYpyL9ewvesH2ZMPrcs8+6DEDezPWUeQvxkS5kTI7SPPkLSVciQ7RaRhvLUTADBbN8ifTzHIhp2asqpVkGSa80SNyIxuGkA0rLV62mmjaC7vIsO+Dgfe26O56mG5wOG+QKCaSn0i7KsVFRZThMUccvCwyV9aUCT0NkV4RIcMmCl23LmsVMJQHwifSUbhTy+itWLKcR9jG79pobnDgPo6Ca2io/LzoXItn7qI7RM2hXXHE5x6k2HBG4VOW8NQTBoiagkv64nslFjYGLgqvcqdQNavYbzcOdVLbeXfqu1XXW2wCXKxnCuoW8tCcOAWMD3BVVT/lJpaMVW/rxSvhAaY6a0T7lIiQlCmIDaGaQZaQ7zmbjwpDLOymCLyzMHUlFrsILACPRa1WhWVIkevH3LmV2WYOVMnK8lxFCvXTZdxJdNuO62Ok2wvI+j7oQUymaqoF9VD29pq9R2qjeCdP5zMHCIyo/S6LdQ5unD2fgmkaxdNHx6j6QU2Q8RnqqVrbWlFlnVWnbF44+7OlXnn7om5zLoIQ6jB+fCSCCe8giDTiLC3IpPMlEiecU9suXR4MOFRGp2qFKUwelbFmCZCHdV19VFhdf001buUnlE6N0JTW72I4+8TTrR1uzurzROSIHolgE5MI617bo9AbR0V/Dz447Qkpg/2nsb5XeqGsqiYUTxQ60p6nCfvPLn+AwyL0LI9mOFqcPHmXyxEk+0qe8ssqKR4z0VEbEtBb1WCZO6JWbiZzECynl0c9F1IuHkcBRi1XNsFsrajyiWbdmpU8kGUn/UikGYfLXbmcBHXz0Yfbca6vsT2+8a73s7AmpudZNRCSLFLWSyCZXRvCK8Hz6CQsJj0xM0rD5IG2p3bTSFr74hLsiioTPZcFXlm2F2/jEuZwzmETbq6FvPASIbYgsJbHQ8YlQV2qm473xxn+3iRMZqa26WWANE0RBrFsfDAmBHg8YqjfQnR490mRNIxhMwhlALRxL13xkFc0MKqRy5taasuhFllCHH1I6EVY20gXZu9RoPBLAnE71SlZXQIRNHDvO6isbbFzBeOuua7d59B3mRLMBDnrYSOd2A4jEMVaUVdhfPnjfXn11vr1MtNcHqdyGuVA/94gsP+oZyNhBOT+OlqE4yTh8rl2ik/MN9I0lyBmT1NBlHlAG7RQkZEMr1bXIeL039UMqCtZoKOIk7l18xGk4jnLOB0nL8IiEY2zpqS1bX11WuubwMUXZm4YxBgUbz3A/wP+p44MYPZRqzW2E/bNZALSHUWqm8hLFqlOTSyXP76GyJK2LrBsUEQUckcysCNllhQGx2qcwm4t/6JHHWuH4GfbR+grXF+nhZWQHIMFOAEYhd6QqmesQd2gM/W+kOVQLqUBLPxcQJRJJM2KQ9KbL2qo32U3XUl3CKa0A0qCFru7lSxbbUUd+wdZ+ss4Fb0qxFD0oQpF74Lhx49idR1I6LnXFssr6Pk1VfU68R2metJilQcqEQ2qkmrNowVtUtEi94EPSAF/11w2yKHNGTbFtrb12670PW7usNlIoV8unSd3umhqiYYC8hiw11G4hy/khdmZFdPIajMBzPffI7zAmA0KIiDJIebdu2mjqrJczwelnnmllWyv8uQREKs9LqKgF57PCuAYqMPz617cxAOAgL9uHLSBKz3T2yrZV+Fw4zYobINVWaie1etDFL9BkCi+E9fryDba5ZoslICfoIIWJYlmSqOdvrLV4Knqzp05CTd3IMMRxtr70E3jAUVZWudGBoR9usLM9HiCdZFWlzXbgbvux2PHqRn5QCGBe+v0f2COPPOSGaD/92VW4Lcy1q4j2JIeoYyzQIBGQqo7VjZ20EwFEpLjyLVca3CFtm3oR3etJEolEKrUAKBqkBKW7AJZCGk3vFTh5lVKukqTP2XJYwPZE2dfoIkVtpdaDKj8LLqx23fLax5549MQzTjlSRmn/rX7N/6n19189z2cGiK6++urdnnzyydsgRvfhppdJvy/cJMRi4lS0AylNKivd7Ab6AiN5zMgqw0VlREOawCGzsCYS/XkHHGxT9tjfFq9jzhlANMTiFBBphwu5ovDkx+jq2D93nHIFQ24Sxt+oHCu1dDy5h6xiGWDEDkdzbNM222f3Cfbdrx7rdiCiljWHTB3/qRwL+z6l4RhZzc86wllsvB91b4fVOJHZIsU7Y1Nq3Q9cFUEiCh1DmtIDyQBITdUW0gw5+9HqdbbfYUdbJjf45dfdx+gbaoiMtOkHoLTDSy2crAkWPIn6vFwPpFRDboQQxIl8jMhKsmf+eJ8lkOYkAFD9lPub0C1dceXPjGuCpugS0sOVDpDihMQ5aeBBBBApKSnh/Pe4GvvOO283VPIcn0rzRBdeoie14b+t+PVobpuiWgGR9wvKj0mREcAqwFFavAm19OKVS+GHODx4mdFjRjCFAwcDSN4ivKKzSYdk81tQmGObtq5nLl2ulfHcs+bswbjuKssvnIjdB1ehLxlnhElWuWUbo4XGWBab1ssvv8w02zOdJzr00EPtjrvusbPP+aqLGesaqQQCRAOIX7fhM9ROhBQXVcuMgJOqI9cignpagkfpouLg81JiNroZNNY2I1wchI+Lk4YM7kig7Rwn709mcMmkb91NtWyc3TaCvr6uxirrbqzEgqWt7hvnnHrttZdf+cRwr559ZoCIETvjKeNfQ7j/RXaHPEUJQUzInCvNQueGVaSgExJMGKV7msWhkFnpTDpEdY+qNpCTmv+l3eq0cy+wtfVxRAxUm3BO1NywbshORTn+t7QR9GmKKjdNMChaD4nvtEsHyRoF8CAyQo88wLFotLM33Co9Y5JndiJAiJ7oV9d9x6dQdDZUWy2LQ3VdeROpI16RgBafgMCfS1a38GDuDqmdlK9DAjicE6c0SlNdXeXLewknqapqJk7JtVYAbzX80+FHHmw33PEYcoVGMhHsXVPziIpo5EQiEKEDX5KHAe/1YuGLb+P4pRuKkl7mR/pt2aJXbe2HmNxj0N/O0EVNyRiH9/NHyz6k/P2CixwFQnroPUh82UXaIeGpwKiGybGqmuGm4D5IIVk9KDsVCWgA70pSVF0/OUg6d8bnOtJYvY9c+B1VESurK231upVWhbAyAiEsf6B0FnEjUWaffH04jxMnkXppNBRaHN0D2rBymHGWxSAB1RFaiA6HIJ6VxuVnFbi6e+KUSbZ21TqbuftsG8uMOE2MqWQ67IXfu8g9qT9cssy5nE7ujdScEnr56rEj0b0nVwe2FvGDgJKGLPhgBbk96EPXBnBUh776AfVegHy/W1yPEZg5OYk9iMYsBU6sm6GcGRD0PbhlJg50tif0tL2xdeua8zPj4oa1sPEzA0T48xScfvrpFwA657NQRykaUkoRAlEfkY9SAT1EWofz1zX5wg2pIH+9fMwCdhdBPh93xtetJq6QMrA8bTBeY+HKHH9Q7SA8n8ZRU293sNHk2BCIcP93jsWd+0j09Lk/TmVzAVHgQR1P6TlC5SkrgoVF1Qa74xc/ItyGR1H3CdYdKSIvBSYiPmNEd+wF/FMo2lRao+PWovbJrHwtkBRfVIrj46zddgNs8+gqx9ANwBJfs2LVSq8g7rbHHLQvbTbvwH3tqRcW2vz3liIzLqHyBBBhWaqKYxxOg1omcqzUewqK+AARhHsUIM2P9Fn1hhX25pO/Z2qIHAzZ3VHsKQ1V35tSDASnfkw6r9mkKDr/YQqp9hc5BUyaPJHq592Ww79dMuAniUkocGBKV+oQY2qoZSopmoYbprJhaLZbKsCaID9yfle2HJ100veoLUUtIHy/GNfKBhTWIUBLk9PBMco6ROewSUM0NalVxnqc6+B8EkHyvGlEYRVba2gYng5f02GfP/IIVOq1fm5fffVle/Ot1+3j5StppSnl/mCyCBqsSGYRFTx4MKZ0CIjEE+kejFfzr8BHE2Al5WCTEZEtHataRzzbJ2QNbFL0EavQqmGY4kq2rITLMYsrZOOs3YojJaBZWzYU19O+esGbr5194Mwp8icatqT1ZwaIuKmSmal+LDf5DVzSKUrFdLNrF9cClUJ40qRJHhHJVCxUI6fDW4iETKbqFOhmVDYmGiEC+dxRJ1vquL1t6YYqhGnwDYTXHTTHuqWqOqllp0oK8J+BCOJR9SPy+nhIVD08Ivp7QBRlIW9cblf/6AJEd3mWI47V/1oSAIGQrEeDaptXirTRxlodgibQHZW58Gf6LEJYvWazd9+duWdVRAl1mLcxmZYmTS1KcU2pAGkGLSTF7PJbazrt5rsfsG7ce4kdYH+oKvK6GWrw/TtAlEj5O2WQiC6eyIgxQw/dch2RCYMw0fWIh6rGffChxx5FB3OiCxvLysr9WOVPpIhI4K+mYBmBuVEdi/Cee+5ygl0TYJWyabOQylqPyvJKr5olAjDqw8vG9lZzz7R+O1moPgRTs9Z4bX2WpavsWmczs6wZl8twMKciMAciCSS53gVEQ0r5FFHG8dxe1eScy/YjCdDQgEa1d0QQcl78g8vs3vvv9YGZl1z8PReN3nzzzS4QbaPYIW/s+GgOzauacUdapWGWAiJNoFX11kcKsRkJkJTi85FGiqYUWhGRNxlT5tfnICoSQAXd/gNUKoUzagPKQbDZg9VtPzqu3uryuut+cc03v33hN98YziOpPzNApJv10ksv3fv555+/g+hgDkAU8Vw7BkS6+XST64SsWLHCIwhFTclwK+7oiIjM2yckmFPJnYhkxtyDGUd8kn2wupwqCxUk0rdOmhp7Nd9ewj5V41iQ8jFUuuKgoJs5BiXiLTwi4vMOIAoaZeNJeSIMWExP7IGM3GjHHz7PTj/uQFTWPAdphFS/2p2TiQAUuuuxMxCFoKOKmYBWH4o4AlEgBu0sdI0Vmswk1g6er5nOboHzEvqkFBkqVfKQ39ODTCuhH8p5on7SuERsKPjQHDHNiv80IFJrR+ogEgR0O3+44yZ0Ufjv0LuQSj9ZOdEYqbLdcuuN9vNrr7dFi94LhhbCNykVFk8lIFLkIkBtxVjsmmuucc9rZaCashu4JMg5sodxOpTJ1R5DNUl+QBoyIIMy9Z0pohA/ptK3VPOJvL64LPmpKWJSpOScoaJiWk58mHfseun1w5qOwOKvHpJiKEMKMlz0Qy8g0jyJ7v6R6LlG2YMPPggH9gNm2nF8tTSmAkRqkm7vCXzPVdaPwD36lF198CS8K4+IdJ8o5dR0Xb+8HglJ5sFvxqIicYs9+HnrEdV0WUj3JPRRAz2STyCjIHLurtrafPgXDrn/qScfviE3Lq7lr9/A8PnXZwqI/vjHP07+8Y9/fBM3+MEsymw3yAeIAjO0PgciRRkrV650IlA3eJiKuZWDdsMYDzOk8jJOfYee/C1buaXOaprRcDB3SrYgPqFDo5lVbhXYACoiQZWCBWQ2N9z21IzFw++oDBtUzxSOK8pQXQrXwJYaysTM+sqJ2nUYpUma1lK7DUK4G5/rbZS2sabAJEvpi0BHD1WfVEULrUkEWPq5opyQ9xLoVCJsHEEqMnX6NAciAXMzqZi4lir4lGR4FncIRIC3z0F72S/ufNbWlrc4TyQgkv3JAByYHuKIdk7NFBGJJ0oBfAoAovdfe87WLfvACrNkhkYkQaNmEX7MC95ZYDQm21133eUA2EVKpHP/0UcfbXe59J5AIphTTj0ZPulafz0Fe0Pq13IxqLoyOHPeme+dF970qg1Bc+MEOOGjj9aYwB2Bv1MbCL/cB8+ka91FyV6VRG92jkVaujLebOvXb0djrTYjEWISWDoQ8cKVGJKPGTfeSrDxqK+pdgX7bbfe6pNUyrc1YMUL+JCCSwCr3tcuNGlJVG0DAayAB1Gnih7uXx0AUaD9EPEmMOJ7/jlIz6TdGpAxkSJgSbHRgYE+bqyXCqHIvAaI+LL23PTkhe+9/fr3Jg/jMv5nCog+/PDDYiZJXAZPdCY33ggBkIBIN75sU6WKFRBpqoTSE+eCWAQOQJogqkjIb/yAYo5Pzbejz77I6rogWOua3UAMZzHCbu3WEDoq/8s6ViamsbTJy/RK1hyItNeKbJU6Rr3ichEMVo3DlaKpvjaf5tFYvoa+sx9ZroSNpBY59FDJw0b9Rnqt7YZu/K2ONxwqKSLey+ux1w/9lpSKKCLq4WeTpkx2lbLGUK9CzKhFqfcqvkQWrB3wXvMO3seef32NPTv/fZTJNHH2A7RERFFFHEocHIgC2YIeOnZFdFFGQquU3Fy+0V58+D6qW0lubapG02qkEqvWrPLXknpaUZsOU0prVc4UGelc+3tA6zRlyhT8iX7rzpLu6yMROtVD53tkJeLHEnsE2fF/egTZ6o4fhJOEFRUpSpR7ZehLteO3dham7ixHDeasSSKguoD8p2bOmOVd+LKGnf/qK7YMQF2w8F3Ejc00rAL2uBjEU7p3lTWXPpFGagdw3Q/uu6tetBjS6FzGuCBPxVz7IeAJ+UbdQAqRoX4YbVU0YQze5/WWrSphT5uNZTDC2hVLe1vrqjc9+chDXzv5yAOXDleV9WcKiOAeUgntT+QGv5pLOEk3r4ZtaBGXIORTKqAFqxtJhKnPlI9ZXLg/tXMygYujCEu1exx15nctmj8GozRmmXM/JOFwKJ7IPbBVyBef5JUl3UACnICoDkWPAqnttzacwQ5pl8y9ApVyLvYUvfRqXXnJ+TatmFYBfIjKN6yyBkjRWbPneK+RKn0CTz2UVirN0edQ0Bi6Dbh/Nt/398mcL43Y0XyxCRMm2QgAoJ2mJkVWIqsrGQMk7ySR8FPn7MO00Ti77d4/Yn+CBYVK+cgWBgHFULy5A4gEosAqQBRPmpBLupAMX/TgLTcgDgVY4DI0/aSB57/3d/fbmWeeDmF9kTtLqpFVroutNHe6l7gUxM7hdbo7oyaB7LnnHA8WhCearxhwZdIvkWpzMB616ns+AFE/DypOzpl5KBHLp/Q7uk58vx9AVq+hVOcuQ9AG5FdrR71T03kd4HUtXSRGahcbcCl1t17q29/+jj322GMuhP3+Rd+zuXvtYXfdfS9kdq9tLq/C1wmZAer0prZeLId5/ijpqDTzXiWTb7pIQNJGDQQQIKmg4lEQ31NKSQQWpJYBcX3SMccAdostjw6APoSke86ZaR8vftdGFOT4gM7nn37C6reVV1584beu+vl1P38qLy5uWPoTfaaASDcOo6j3owH2LnQ1M9iJI93I/HXjSbUrrY0euum1CEJLDU/hYpam7nfDTSqOopab6ahTv2ElU3a3spomq0e+n8Jk1A7uHUU4yueHZMTv0U1QSg8AKOCJBmM7nGuvY82xHv7HtmJ9vxBfiJaacj622CnHHmynHLm7ZXEDdmIAny7OA44oTBl23v7DCEjfc66LqEKPMAIIRYGvzn/F9jvgIDihTEjbNtI5PuNzo2hEwLySyISVg4n+JPyJ0u0HP3vQotmjrKYNiQApG0bt24EofG+BLEFAJHfGRitEQJiDIdl9N18PqJIKa3QgO3g/uiIKCPbA7+6zG/7tRnvvvfcciEQUqyKlFFk8lcBTx6Mo7u6778Zm4xiPQHj7+PC0eXSVgiWGo1NI0HPeQ/W1otig+UxEeRAx+vckBQBAxB0p4lILjOQaAZek4kEsqooVrVz3xd96L5sAT5jG99Sbpkq6/LsfeeRReuguoI0l3yagcL/jN7fblVde6Zava9eXustnUmoOXfQ9jG/ij6XOlo2MAxCEuDy49dmjojgH5aB3LuCH1EsXT/uM34dsYlf88BJ77eXn6S0khYbnnDRupL31+sscFCJKGmBb6qvxO6+pP+SgA5564omHr8e4HWn58Ht85oCIETVTEdL9Ev7kEG7wzB4Zs1PlmDxhvC8ARRK6gUnj/HNYeVI+rlaQ8N+qaqjHrHDiXvb540+3srpWByNDedyDCjuNRllFI9q5REHuKN/vIKw9wA7BKAY+QeYQpAJazINwV8kM2lMTbGFmgl17ycmUxdmJVXHjZ4nuI/3XqcPOt5lAKJwT5k8tLYq8JfTSIkOJGrrgtGTspnK692/FRI+LFy+23efMsZHjJ6GozrIJs8bbLffOt3XljC5KZgAAzoXd6trX8zppE4CsHztRgxJYGemnJQ5Y3eY+MwAAIABJREFUHm0VC19+1javXExpv93SaQAeYKGIy3r33YWMOlppN9xwg6VTng9kBkPGhuFCRV0HeQfp+qjCdvHFFwEY9F05IURq5gZ2MU5FQEGqF34IxML3HYRHO255VRvVt6XmYSmie3h+nRMXuPJrKn66p7i2D6V6ikL0g+B/YSC23RtJ17OCqGcayuw87EQaGAO04uMVhpDWVuMA+v7ijxjPNJKhlQAt7p4y2hs5fiY2sJWBDoz0vwYwlMtjflExX2Oxi/JdM82U6vXKhVHARCXW5Q2QQKncG20NNZ7wZ3Afp9HOokkwdVXlturjpdihGJqn1Oaa0i21VdvKTyLtXT8cy/ifOSB6/fXXi77xjW/8iKrQmYT9JT3dVFjocB49osS5FBG8uvG1CAJP64Cz8ZE1jhExMJIaGnVxWtEk++KpX/FoaEsNPFGEyR30FMnKU3/vIbSH+CxMFmcQDQXq66A3zfv0PZXRxQgAK0Ze8pV6ufogUZPgWiJUoK677BwaYZHz8DcDPZj/azf9B0C0cynfu/v/5tGrkjYPlaLr8c/O5Vzot9RHpurhf9BJnl1QYiMmTKXv7AhbsHSb/Wn+Ig4sH01MnpPZ24HI303IEwXpmXv70PCaTodBKS6I773wKAsImw+aM+MhV1WtfPfddwGkPDrsv+Y2JJqAK7JfwkAR8QEnFxjsy77kkssutd13n+lWq4N05ycAaoHdrFTpuk5Kqv4zQaQrseOh6+CQ6VegF02UImFdKUk3IriM6fuy4VBwomcVfAu4NJFXJHk4njx81i4R4TyPBhMMAu5dba326COPWC1Fgldefc3HenfJy5xrluCRUbbN3HN/0mrAmoZepX3rN252V4M0ZAwtyEY0TjyIbqUYp9wv+QhA5OOiEDAWMAggA1GmNGsi6DV1KRV1evmWjbbonbeJlFC3F+Y3bfxkbdOvbvvVWRdffLHaPYKdaBg9PnNAxLC6NLq5T+Ma/Iwwd7yAaASl1kyaXBUpZND7o8UrLYs+womw27vjY+ShbmrdUH3RPDvpy+fRrZ1pm6qbiJIQrsUUs9phNQFWu1VYvlfUEHTmB0AU7NFatFoCmswVpGkeWfBZ01Dbmxvdx7qvpcIuPu8k23MSUye0KyPp/6+AKLzXdnT57xwRKJJQsVrbPeOtsQxRhOIDBkhjVGlTaNDCbHn1SeWOGW9ba3vtF7/5Hd5MI+jZymEGvFLMHc+5w3EgBrKU1MnM6DlDeNjDDLXbrme2GJYqA13eLV5Nt/rdd99p3/rWt+2sL5/Dzq/JKuJBNI67zT5Zv9GrUup/cx0XadPll19OSnesl/EZO+/yiOChdyJNVfDv/yxniG0qAeT7mXeDMgGawEhjTOQ3DfGktyR6RpGieCpdRQ1BaKfa1wH4SWbgWjR0OwLIKMcrMzpVXr/9zW/Z00886cWKixFrfvHoozFPu5eeuGpbs6HUsgqKvHE4G3O9cRMmY9jPzDI2LUU5rQC7oqN0TerQucsMZCQR3rcGIgQMPNIOfkdA3A3QCIjUGjMYc6Yszs8FELu6yzZv7lqzZpUmTbZUb6v+4Jxzz/z33//+0Q3/C0TDBIEBogOwkL0nkhyZPjSYmDBhMqlHbFtLgRvQDabFuG7duu0TNj4NiJohcI87/Vw4lMm2pa7NWvphLOjFcgN6draIOyaGQBOATABEgf2IAEdRUCKLRzxSSI16uwS/I68dWcNmwrEMdtbZkftOsVOOmIGkkLHDgEiQZX16ahbyJJ8mdvSZZDxJQ2OrR4F631U0kUpvo+hQgs4UUgWlZkbnfUJmgd181yMeEcmJoJ9IanCn+ngIRKETgQYxSsQox+9iuvHv/eXPLW0Qwza8itSN30lEdMQRh9sTTzxlt912m72z8L1AN+P+TNiILF0W7P6kJwJFHd8ll1wCaH2Zht1UTz3+9iHgD8rvQXTpoBSjngOACv4iaDIOHrRsedVMPtha+B2Agl7LW2F4D1Jad2saCw/xYjo3qrT20lohYr8Y25QWhIvT0WW99sqrduF3LkAFnmaTx4+3hx960H7169sRjm6zV99aaMVjxrqbQy48kqIfqdmVGiqFFpen6FTXSwCn6ExaKF0n90SXuprzIBtjAVOzpr9GI/30u/Uwv60vPh7zp76Bxr6+7qrers7K+a+9nDJ+/PiX9t//oGUXXvjlsrlzjxiWWqLPXESkGwlh47THH3/8N+mZGfsmR9MzxsIPSa2qnVhWpmEKI2/l7dWWmIZEqZkeiogGiHzqqMEecPgxNnPe5zAPG7Iq+s6GCLu7GU8s03NZloYRz84LJgCiIPIJgEgDk1Fhx1YJt5yXxPvoa9I8swSin+ShVhuXPWRXfucYV2z3QQSnJWt0zacDkUheRXi6iXVjh60UYYQk7kHixQjNv/qZFl4XwCcblOLiQtcaFRSPwv4j09q0rolAfv2Hd6y0CmtdqobyKFJ7xw6H7iA9cyCKmb8NoWzGLdZKMuLtxUfusYrVH9qYPISEqH9luaK0YiEl7s24Bfz8Z9e4ojsEor98uMR3fz2fqlUCidPPPMO5ounTAruTAGiCD5mG6RS60lxHIm7PeaMY34O2KOCPAu5HY7hFXAsQ9NzacFRVlD2MHiFPGOUYolTIAidMomHAqU+EMJXBdoj3RKpe8iFqrG/CNbLUrr/mah+I2dnabO8tesebYldh2/Lia69jhpZNrxnNuLShyCrYrXLV0qEGaOfwAkvdFCId6ZwK8/OIvLqcrE+V/e8gV7KvpzMrK7ubGXodACjFz6qmNlA0PS1588SxE9/bba8ZlbOmzmrcf//ZXT09kS4itUDwNUwfn0kggjwcCRj9NCU97cSc3MKiYCpqYKYvpW443kYjmhUyBwR1QFxv54hEdFKGxz+fUdQz7ZCjTrR+SrGbapjNxdwziQC74AsCIBInHcya0CPGBsXEjSofB6XuJPrL/gqIJGlEfZuGqruH2WBQlpY6UGu/vvprlslzVTDZoxUf5H8ERKHlqm523201uUR9arHPzaR9msWlNobgfUufo0m38swJbg+pfbsAFXDWwejplz+2RUvXWjSPwY291G4+BYj0jvWc9F5aFgx7DnqishWL7M0nHrAxxZl0ieMeCdktHc5zzz1v0+nZOvmU00ndsr1ZVECx9KPlPg9OgKKZcEqP9txzT7vwwu/ZgZ+b59Uzt1dRdOlgA+DCS4nYlkhV6ZIDkUjn2Bw49YxtJ7Q59/L3UfSl30uEuNZ5EkelznidNz1x+PsCafkfKW1vQMks8zSla3/60wveeNvCR7ym1wJqeeidGmnYffyxP/o5f/e9Rfbe4qXY1tJ7hn5IuqMc2c3wuoqKBG6uyFdkRGQu0GkhSmOWvdwaGR3X08bhdjQ1N1TxmlVEZfXFI0at2HPvvZbus+eeNVOnTm0n+umg8tfOvbqT2GiYos9Oh/WZBCLSsuyjjz76fO7ui0pGjh2TJH9kcmyfSyZbBrmV85AvjvMkApK/JavVEY0UX15EPahljz/9q/SDTrTVW/G9Jn3RILwObq4IO50ioh1AFCZfQTSkjnvdiImYWQVA5FJJFgVpDz+TD46Oq5/RwskDLTbUstl+cuFZtseYLMbzbLGSwtH/EIiCY99xmcOmV6UdigBctLjTww3FPJtUhEBrC4uyn+Pr4niGAFXF9cs3dNlv//gMgk52akz11SMXM8fVq3lEFGqldC6HEAuq3SM7AcuKzlp74JdX2Yh8Wk6IiCRIlDLxSjx81A5x7tfOx6pEBDS8B+nY+g2baI/AWRKA6ANkBESSFfzg0ktt3333t3JUy0plBB4aA6W32h8Don4ppmm9CR7BAIGgIqmvxdFhujaqxDvxk7iWOjcqwwuQRNZLzb1p0ybStVY0RjWuM2rT9FUJPl2OAVhHsGMhRVu+fAXjg0otBVAXmCSr742f15Lmfv28c+3LXz6TaR+vWxk83P1/eBAHzNHeZKxihM6B3oPcMVM0IYU3IbO5TviyVNKvpoa6rqyMzE3jxo35sCA/d920qZNXHHbEERuIchqponUOd6+hfwYGP5NAxI0WR/XlmM6unlvHTpg4AcOphExyfhF+/YCHZPsqY+vmq6EZdEcJP4iIfHHHFpv6sCpQzZ52zrdRtiImw7cmKavYJ160Y0chXYhPM/0rMAoujSKjwZjCWhERr+qgpN9WF74iEXFNMv5Jg0CN9NHGsW21nXrUPDvjC/NY/r1EUjv1L/ynKx6L4mLpXvg+lIJJAKlQX9FgoCxn5+eh8TWpGLk7q6KoSGkI77Wb1wkjoh7W8i9ufdoae4h2UgBdQGNnw7ftLQv8nc5lEkCjgZG58FzFKYN2288vsTz0RJpUEqHi1Yg1iEzSHn/8Ebvuhhtt1co1bvZWgjNjHXari3A8TNB5JGpRH5miOQHRpClTbd2GMm9FkRWujjtQOTPMkEhW5e5x48YFMgWvcskoTZN8iQpjOh35TSnSqq/FvxpnSglZtfm0NLU6Wa50VryhQM49q8Ru8whEjzQ2I0tIBsgk0njwwYc8zdVYpTbEomNGjdQIpcFZs2e03n777WkvvfJyA5W16JWXX55TNG6iq9rVTiIAjMZ4IYGfiHG9ppJHXQ/AquIH3//+LVde+aP7eGn6OPSWhl/l658BnE/7nc8kEOlkIDKb+/AfH7115uzd9+A2TdfNqvliSgH0WUAjmmPpko88ZNaOqwWsRaBF6xohbhalX6qAiCead/AXrLoDnqiF7m6GEkppHU8vUdA7FpTvVYh2pbUTqdpTd3j47FwxCzrxdQxEQ3ARrkbuaba+xlKbM6nIfnzBKW4YQhtlUDUKeRFxI0pF/BtBahSU8GPyg7+5E8LmTh1hDBq382JBLy0+yyyshNh0D2m3eXv2+DNv25ot9ZaYNzmoFMJ1CLwVkjjXIfKVv1c5OYEKGR1WFkdUlwfGvf3nZ23lkvcweUeISFlfpXKlhovef8+FpL/+1e2+6FMRVypyW7l6Fb4/zIbn+dSCocgECYad+ZVzUSxjzQHfomEBXfgIwZ04gKqkL42U2nYETiq1y2dIf1uGVW351q1YszbaWszfBgAET+VI2UJQFk+ka67fV5QigNH3Ql+ngIPiPUNWC4g0hUUuDU888YTloEUTl9TW0tzF+OcWwKx98ZIlj61YvWpib3dv1h133TmztrY+Wltfn9jf3Z2amBxtnz1rt6p99ts3obioqOP5556bjQNE2hgEka7p6h+oPvGkE393+hlnPJUWSWlKSkrpnDKlpHFXS7/+EVB9ZoHozjvvnHTTzbdeP3Pm7MPZwfN144cfOxZvnA8D/D/tfQl4lfWd7peT7WRfyUoIS9jCEpawb0UsIktFAdsrOHXGe6v1QaeO00WvOtoy2mrbe6fjpdcZt0LH9lqLVq2DWq2IyiIQwhaCQBKy5+z7lpwz7/v7zj8euYgPLhDMOTznOSQ5y3e+7/u/3295f+/LyIEnFk9W3nR3CVyYyLZG68uPuhKdPRYuXa2ZES50OnGCGnORbFGTmIJn+jLXh1+RtMljVBCNdSf+vZ/28tF0Pv2r9I4NpESxsCrycWXutWteU4t23123grHMcQl25EjE04vsalhTHXQvuj1qdkq3LOonHwsUkrSnYxA6TTIKQc1HPYLgmAF9zwKciKC3FtvZeC6yTe31dz7UXn/3gGYLw+EkORtvAIglAGGfcP+xNsYp++62ZtSD8rVi8F0s7c14TNXaTzdqf3j6CUSgiCYSMKGfaoB2kA11lj8JcPz4xz+W4jG/ey4UD3fu3Al3D4yiICUjoY/1mZkzZ2prr78BQA8CJDhbuWjv8wLB7fegZmODRbcLjx98sAepFea8mFqBZexBe5yNCWoa0SY6C4YIKSg0M/3lXSl1qlk9goESmlMzePx+BCnKvNBwgKJrKPIDc4LOP27bhgwy4k+FsyNGTbw+r7cRxfedBxoO/6apvqHguT/+cQYaBIUdHV1Dv/3tDQcnTa5pHTp8dDOEFRN27j1wXWND4wK4zixuaWnJ5fAxPws1qTBqPw0VFRVHW8+0cn7ItGzp17fPmTevdcGsqR2oFRGU/n/i1OcJUS7yawctEG3fvr30rru+/73hI6rWgxVcHgtC6v+MJDgAy3CdV0N1QrJ1y/9TqJ3aNCHcjRDUX7F2veZLytLaUcEOo34SQnoWwgpm90tii2iLXu+Q0YcLC5z6M7L0GTHp3S+9o6ZLz7Jekp+XBY8z6D+DkZzW69DaTtRpjzzwI210KQdrdbJdLMDEJmvqAOvldtVR0s8yBHIAUbwWL6D6sxTVo89jBsJiqgGhhItIhKiFoyvd8NZqAR+mCQzi3XUNIFhXwRYHOkOojVDkzI3UgoCdSOkNgGQOJHdx2RfOkLWjBVKmmQDVXu1/3/c/taJhmLZ39mg5malaG8iL99x/P2pF9yBafUAD30veh0xrSsWirieLsseEuhL2/ZIlS5Ce/RBt9j7My5m1RnSkjsIA4OTJEyAQdiJidYPrE4Q1c6nY8rAIn4TvwOiG3SheWFKR7gXwpVjH0/WGmNbp7riqhsYuolIxwOdjnA26luFwCL/3IZX3obYYoJ8kRP7d6Op17nh7h8vhcPbAFrutsDD/vb+99WbL395wZzeEBVjLiaDumIa6HIuQ7DLIFJnd7y9y293DD9TVrcUpNevx//vr8aCOZIrTDOpR3CZdRjfVhW1D0ToY8Li9PaburixE2fs2bvzuz1BfOwqwYtp2Wd4GLRDhQGfddtvta9IzMu9BcjNaRQ2xkRFPTIbmFEqLnUPjicm/UYCLUQaqnegeGbQ1G27WMkpA+jMjTYAhISetAyL/qupK+iCrfo9GRAwvoqnbR2eQKvYmigY129u90JYxGsjFSdBs7ae09auv0iaOGaqVgNmogEeCm/72tf5u/SNW0lHShz/17wrww6YTXAKIPjwojNowRsGJ+J6uDnGQZfpJpi8LwuI8QX1v1MRSMJc2pRaWy16kpRHUlpCGshXNLhfn1fg59IUjAHhgGJgLPeiKogJtZNkQrRyzc7kAghvWXat1t5yEdXYSUpkMGTSmkNifX31R+7d/3yqOtIw6CPbsUlEqRPzPMAbBGy8OomtAPQ2kdUkAFlqFp6PAzfqKSILg83WTRhahMayKLhqLzLIPovFDLqzE9f/rBEydL8Z9hCYDHgGwIdSaKCnpMRqTvbD4Rnbaa3c6fAedbvsZl7XHZbFbbeFQ5PDcufMCs2dP8UOzOoDoxcf7+VAB0TbAJnP0gcMHv9bScmYRgK5q9OgxI7du3ZL2l7+8ie0kYzwJkWC+MM4JrkFsTFJSIgItn8dqMftQgzqBE+hefE7dZYlA0Y0etEDE73/rrRvntbW3/y+kRlOxOJPOjor4HF4dOXyp0jX+zKsTgYhdHHGvgAhXDwonq775N9qY6fNBbHRrJtYu0PHqhfAVIxze9PTs48TFMDt0MTWkKHzgNZSGwGAjIo1eFFSTUSPKpW06CrxuSIFOHV+p3bJ+kcydKU4f319ZXKve7alTHSKcxujCjol2LuAzsLxphde9Da1hEwqzJOr1omDLYfV8pDhDy0vhOY95KaRCRcWlUgzOLyrRsuGdBsKv+JoxZXv5ld3a6ZYuqWNxtionL1/4PxwcLSoCNwkbRokc2ic7e2yIfiwo4vZoUyeM1X71i0e0l7Y9J5IgBtZdZY7LoO3atYsRUPjp32w1MA1j4ZjA/8yWrf37XdEP/BhUzc4tlHqYImxKgb2fR6STALmgCTasT7N4LkJxADRGQREcQzYI2C0TkAonoFKEohYqcviNL8mQ7EQEdRjY+kF725mTrR0dx5Mzkmy146Ylzpw50bNgwYI+jHT0jR49Wp+VuYAbgaits2eR1Wa5uaHh+HSfz5uflZWTfvr0ScPx4yekGyeER7TQXC6Pz2Yzo5vvciYnGyxTptQemDN35ofLli2rq6qsbAXo9eCcHPBGip+0ewY1ENEB9uVXXnsYC34JFkHW2VGR6jLV1dXJQubPvNrrYvu8WqFvRfY0gMgEUfVZX7tKW3rdBq0NoNTU5dAcEEs3pGajDU8g0tMvvY2vKzaKfAblH/hXmTXTFwxvCoicboiio5uXm4mOUJ8HQmnw4AIoZUKBb/2aq7FcbOjM2CVqYDrTAR5LB/SbxaMNNtpSVAUQcduN4LcQJOgTBv6J8HWyoVedBQmJInBVCiF2RE1snhTU22JnnYsXzT+RS6FJrdzZBUQ0deKEGc9NEq5OBqIkSpZaLXZd+xp3M2RKMtB+LodbbA7QKBOg0/JhI0KzoPbSC89rz295GqaQYGijlkPnUguiz99s3Wq58sor0/95Ew5LUmK6bp9thBnjfwD49RSF3SzWg/gZQWwYjxvBSb/rxXne+N0ROmCYFLU0REkyFsFGBOty3C99YTTYgt7klEQ/2ud+/M2P+o4p4PedgjHAmVDQdwpF5UPDy0d0YOEHamtH+xcuXNhbW1v7hWk///KXvy6PJIXWdLS1fQsT90OpCIGidyI5bJFwxIvCuhVzaKcryobWja+ecHBc9djmkaNHe0aOGeOuKinB9LG00C4rztC5wGhQA9HOnfuG/ezRh76PS/o6HMxiRWSMrRHx5D148KC0u5WmD0943f4mGxPbWAhIWSxgWJeMGq/dfPuPNCsYx43gE9mhyEcRLPKBVB1I8YkUEFGHhlGMHinpYKSvIp2d7EexRjcuBJkP5nks9qaj03S8bg/QglY4LeCaJKOOlCMKh7yXIDrhzBjTI6YzmUhbclD4zALKoAstQKNPLCFSAdhwVdEMg+qFJOJFEB6Q2MkF65c2OCbssdiZfjnE1A9t8KiuEadCzaYeSZk4PW4Bs5gRlhcgyKFVB9rYTadPau0tTeA9dWhW3MP4sAwyhDFwm4a2Gqq88h3JAt+w4cbjj21+rOyRR3/R7nQ4xqE2B1WMZERKe0QRgVGSCObjIiB1HQCl1OuiFjvCjqeeNO7K3qiPkQ4iH1FVJOgbDH34mzXBkGBFu+EQxiSOW8yWfd5A78nSgiGempqxCZMmzfaPG1fhAYPb82UudFJJ9u/fX7L3wIExXd2d1VaLpQgM7SRsqz+vIPdETc20xmElJbbq6moPakvOyznqOV+wOKiBCN2Xwltu2bghbEj4e0OCYbgCotiuGWtDnEJnrYgnPK/EBCouBk6ME4hISrSi2JKUVajddd9D0ro/1tIjIxA00hP5z2idKHYSXyIf1Dd4+6h2pE/qx07oE/h6UawOumEtjfmqPq8VLg0GrRSF3zXXLJSUipPXrAdxEJR3UavAnQBDmzE2/FjqYBTRr1WEOhFqvQAi2kHjezAEQtQhQ7pkxuD9aJrIxU+rG7pjmAAWBCRybsgoNmHOqvF4A9I8h3Bu6EyaiREG6glxn+18+6/4cPQPEfEE0d4uwLgC6Qj8DLb3Q3A5kffHxqMw6xtWWXH4rTff/unTT//mxq6ersVYeNI96uzo1h779WZ5Lo8PhdNYw2H6Qi6OEEcRDVE8X7he+F59iHqUTRFBiGCFC0gY6bUZ9319If8fxleP3Tu8bIy5ZvEM/6JJk7yo71yS9AbHJBnAnYFidjLSUQNSrTCAxwe6woAezTgfuFzI3wY1EPFq9J3vfHeF0+17GIH6OLTp4XUHTRd0yHRFQJ3oR3sYaigTlMTdFI+MFtxIm7Kx6FzIXQzQ5mmFQPqGW+7QJs+5Qtuxtx4zZ5gDg3QsOUFsxQtXiRBDgStEP4yEvJz4BhCko3aRhhQiAh5MAHwXjhigkC7pFfVxBEQwXmCAhk8YkVABtGjGjijVvrV6oZYApT8fxx+kw4IhVkraRvWTWGNQ+kYfWWLrp4h+8EHgBFkyE/rTRkQpjISccLUwYTTBAU8zdqA4DMraUgfudrtTOEMs0nMAswqCckn8XgQCcojIkOKix/vwETrhMipBXR2CZQb2LwdI+XMQ38mBzwrB6x3Gl6zHeWw2+4lde3Y9iEn46m3b/rihsLComnZBfO/70VVjl1JE3oCSfC0tss2wak7jcUPaRv6SGxeJCHgJTPfUcWStidsD3zMfjmHjFUuWPHT/j/7hdaRZA3II9EIW8VfhuYMaiHgAH9i0qfZwfcNPk5KTZmMhZyjHC2VKyKsvFyKBSCcGojjNURCc1HwODf0orwoLD7TCk6RztvTabwGIDmntJodo9oSQZtFiiO1wPeWhy4c+esHUiyMOibRSBlPayMlqgJIsaiAV1f9ogEiuSg4lYGE7nQXxq7KCXG1EOYrDkGKlBxrJeCpFCVDOFD+ThYzipz4fxxiH6n7Cl+JkO4Exoh0/UgfvLgtcMFpFqtWCcQqSA8VgEN+R9jqcB+tXdgQoEIh5Z90FLWQB549SI8pV4G+QU5FhVUQlcE4RXSberGi/5+XnyAgDu1isEnNbCESoa7m7u7p7nnjiyfv+29/c2PDYr371k9TUtKW4GIDWnABfs8cRfelWT6xH0WHV7bILL4jvwYiM3T5eSJzUn0ZaGuLcXJRZzbQVxElPT4+pftmKZfc+tflXCNfit4GwBwY9EIFEV/XkM/9xL07ulVg0BUrNkAuIC4knNyMN1omYjilHVYIQT/40qgli/AGqDprN26uVjarWbvru90RGtg061gbIeAgQoSgjkQrTMEQSjCYIckEAUxa81VnITUQdyAg3htxMfUCVsVIxJt+ZY+XlodCch+BGdNLBBIZRII0KKYKVCn6MEekSwUqYv0x8hPnbBwvtZmn7Mk0i0HB+Dt0f+ZnfJzcX7XipqSCtQQSYisiGBV9ybKil5HJQ4hiF+f4CsE4B0IdA+8ScUXWxuG/IkFYT6xJvAaRee+014QIxxUKnWz6T3UeCvthcoysYVQdwJqcYTyxfufyXW5956s0tW363KRQOr8W+yON782Kw/fU3ZLv5PZiWoYUtUSZTMHSutOkzZ2kzZszQoMQpc2LlsPb43Gy+AAAbpElEQVQR3W6Aa5R2EYLm0bFr11x7z2O/eOQ/L3ci4EAAkS9iGwY9EB071lx67/333JKYlPh3WBicIJWFRpDgya/Y1HSVIKNXpWVcSBm48rMIymjHiZ62MadAyygs1+68+34IiaVr7+yp05KRXiXCVpgdq3QATCYiBRLqGE3wM9IAQqwb0f+MRL9MsIzpjMH3d0DhLwNGgVQppGRqEbzYqb9jxB1vQQUJDGHaRNOH1sdt7WdEgoJF4g7wgcgo5vsQUNQUfgbSPBkQJQjQPECcSnSfLyFsIm0SBjElYLEfSACkDAlZxHwNFQMJpKozxWox3yOE9IspGEFIfRZBke/F94XsinweZ9vIVBcDAkQyhE07uEa4EPiTk1McICy+esXiK/7lmd9vdex9b9cVTU1n7gSYTeRrmR6+/OdX+11GxkJHasXVy7QJE8aLKmIn+E5MUbltsI1CHatFnptGl1YcJ26PLnPiM48YOeKtVStWPGUzdbmgJ5SNqJfs5U5oVdkwEG3Ce1xwO/6LWJCD9T0GPRBZLJHsH9x927WofdyNxTBWkf4UEImrKxYBFzdbqkoDmSd4FlIAP2pJ2ezkAIi8UCvsQvv61jt/qF29+lsQSAdYQVSM9sFkKEuEgL44/bP8KOrSwobv9+GJ4zL+UDYkR5tZM16rLEdKAY6MFSBDp9UODGSyKM7oogMpVGuT3oXqbG/RIEQsLGbWaLjQCDKSGlHKAj/rnm26+wRBlQuVjwQPoSCgWyeyE+h4qbTUGDVkZKu7fwZNOWHoqj/yXVjjIlCKNg9qXRGAl6SuiKZkZIKT95S6QAePus2NEJorKR8q4AAtKK27qzOclpTiLi4q9HZ0dXqxn7djHuyXiGYC69evt+IjDA/+5OEnjx45sgaxZOKECRMEcCgXq497wI0EYWNUzVd78813APYwhsT3vueee4SISmY6wY8ASeY3H1kvQpRkys3K6kIgGigrLUlHtBRBlNiO9LAeYyb/uXbt2ibQCDo/Cz9osILJ5/negx6IcNU3bNr084WHjtRvQrGzFos0VV3tVZrGn8nLYWrAxcuTWfzkIVbuhrCYEb739DIj65hT919bukJbvW691tTeDatqMADJ0pXVAkCAlnEARWcWUTn5jbas1tz0IUwT27Q8lEKGwLTcDv/0o0cOaSdPNQnh0IRJcPKVsFqkFc92fTYKsUYUt8PibopIBo86iOopn9ggIcWyWR06zwaFaB1oEOEwsom2tzF0KUQ+1pAIHhQA4y0AbhCdT0XGAwtY6jDCPKa+tc7b4fv7UChXAMgoT9IyoAO/Z4TSu9BiZmRF8IM4WKjHbHFj0QdT04xBuw3z+5FIR8Dnb8wrKHi+p6fj/W3b/pJ63XVXCj8GgJGLt1iMsZFfZ+XkFmdn6woBQZKccEtF9Gg1O4Q/xfSLLiDjsD/ZWXv44Ye1hoYGAUtuH+VdRZMa2yJW43gsyM0N52H70C2EDJR8jwC234736gTTex+ipD/fcMMNh+644w7z7NmzB6QNz+dZ/APptYMeiHgwnnvuxeoXX37pgYz0jK8HgoFcLjJGDCrN4ALnVZysX57MaqEnI8rxIn2i8wflUn0QMUuAvU92QbH2ve/fq/WB69IOGZEQptJF3wZpkg/1Gj8813sR8fQCPChH63aBdWzvAY/XKe6oRqQ+KSwsozBsBFfJzwl/gA2tdlJRBwpSMxncG2oosaumiJjcbhWNKKBgXSRK3qOyn17URpSiIr902PBQWdAZ1YrmItZrKUy5AlL4pQyJ+K2jJsS6k9AzATgsgiehBkZYIDtZ50gB0thFE/pAQgjqgmAE2zAekWbbu3dPqP7wkRBslFp6/YHTSId3L5o/p37J7NneibNmua+55hrdqjZ640UC/61GDPYHgM9YgFmCCzwmcroY1fB7gZCImlenkBx5sRhbPVaK2Q/8+EGhXfgBUAbahFPInxP9SI9V6piHfZuK/dxHo0ocY1XbQoQXwvG2IN3swPF+ymKzUH7jCyMxDiQAGCjbEgciHAkSG594+t/vxKL7JsCilGkNAUcBkaoTcQqc7etkFGqMlPfAEgxTIB8nepDDkrhS5xYVa82t3dqNN/93zeEm7wY1HNRdQNEXSximZKyNkO9C3o+keGBNZwJUOBhKK2mkC1jFOu+FnlckthBwmOJlYIhUxMvQ8SJLWhh9nHjnBH+U+U0AYUTC1wuQ4L106kB0qj7a/RN9abThrXDv4EJmxIR2uRR++Z25vdwXTP2YphF4xcIZZ42B7GRsl0SCjLY4MpGY5ANZ0efxeANet8sb9Ptt+/cfcEXCvSa/L3ASUcUbixYtNk2fPsmObpx3/vz5jk8jC4LkODkzM+cHJrNlIfZVBaU2SB/obGsX8KDYvBKeF21rbAuF9mnEyGNI0JLOJx75f4qt0SmWNIA+7KcCgC73FS88vEm3Mhz24b0BignANtNzdqfz5/jToODzXCpgigMR9jxO7sLbb/+Hb+fm5X4XIfwoLsp8khVZtOUVPprqMHqpP3gY9kNIwcTZE+MeKOLKrJIMTTL54gCHLt8uIvki0aMXd2MZ2+p34gdGKQ8R8KAEBwrl0qHSwYP0AHmOgEb0fXTdDola2I1j2sHXK70csZjGB9N+hmmIGn9QUrVqWwhsdnKhUMcimOogqQuB6eMRHgE+vo4cIA7KJkXlZGV7ExIoxQQc8Pl6uroCzU1NHovJnIgU99D4cePeGDVq9KGrrlriQefKhdqOu7KyUpe7vIAb0q38N954Y96UKdO+M2/evJWs1XXBnoffj+kYhev5/QgyURBBYT9DVBOUdbg+5qLfCV4hMLpZ06KCo276KsL1nI734lxwIy1z4nntqLW9huL1u3PmzGkCudBx/fXXDzgbngvYlQP6qXEgInhEIil3/fCeZVDWewDF3Ek4CaFVhY4Y6wm4WopODa6g7Jq9vfMdScVE6oJdJ5/3YyCj0iQFNIwyBKCiLe/YRwJVelqmzJyp56urcn9XKnr6qJ9jn6fTp2n8+NGsFW1uMDwp0ZAsTCy8TKQjBCn+jHqMpFwyIoHoIdALKgEepZiLmhCtl5M5zhGdy0oRK51wAGMfGCHzB6HnE0JaFLRZbUGv1xOCLxlZwO8j2tk1derU46h52bBo3VVVVS7sJ/sX0R5HJDoMZo9zUQu6bvjw4TNQtC5DqJLC9jwvFjwOBFx248hHYnpJEiqHlXmcGBkRtLhPYtMv/OzBsfXjvWwAnxbs6iZ8l/0ohh+EEoAJ38WFqI1jFXEA+pJhLA5E0R38+ONPTdtft28T2McLcHJmsqTAKy1HFkQChFwgnMg0HFQWM3xMARjEXm15dVX1F/5e5sSiomtcMOrO3xFIaMgXtVHvB6NY0FHDtrEApf5OIMsEYVG6Yag/yUAuPk/GHgA6QrhEcZrEQd11Al0tbBPTLEZayXguazzUhCZpE2lYpCA3zwe7nEAk0huAWQTq1X6/2dwT6Ors8KDI3leYn18/YUL1kSlTppxEd8myfPlyF7V5GDHgM7+09AX7Mvftt98e9+abb65ExDoXnKSx6MYVYL+kdiNC4k2N4PCCofY5dYxENjbK+8Ix9QC8MNJl6UTadxqvOQXA+SuAp72mpsaKO2bNaihEGb9dxD0QB6Lozn7//f1VMPq7Lzs/bwXWcAHzKgKRFwxg1kwoE0FC3m9/96zUU/S0CcJniD7USa9SoFiwEbPCT7gRSCgjoiKic4INgONcv+8HK6ZLNIGPjlSIciAK2owUHKj9MOUibykDejaKfRxCoRtvC55lgs+YluMPoTgbRuEqhIE2m9VsBbvZ1tsb6ALnqGPsuLGHh1eOODV3xhQv3DPcY8aM8WOQlgs1cLEjBYBRIgCkBMOvVSBJXoPPnwHgr0JxOhcXDyOL1WrfM4plhET+F6MeRj/4uxXH7jQipj0A0tcRWXXj+1hWrFgRj3ouIuic66PiQBTdKwjNy++86wf/OKS4+HpcQcvo3MnFzpkpkSAFWlAv+U+vvCzdGEY6BCJOkat0i1dkcYKIiYqUU2zszldDp2Lwx4HYaGp2LsDhwlK/P9ffxZcMxVk98tHHGUTMnduOzhw+PwLg6euD4AWACKTBZNRCIn5AD0xGQs0nTjV3+T2+NvTk9w6tKO+cNXV6qHbG5GD1qIn+/BElvvmTJn1qQflin8McEAVLvAhs93FQ2vwGIr0aBG4jcaHIAejgsKQZADh9+J0XdtY+pIjtkD7ZA07QDtwPoV5lQ4RkvVQDrhd7f10OnxcHouhR4tX2zjt/cFtKuvEO1BOq0pG6yA0dKVUjIjEPAugikM46kfBTHPb+GpHiHcXKibDLc77ULDYiOrtOdD4A0iMiFLkxws5RCzKH+Ssj1Qqh4OfHP7fXCR/axEB6eqob368NBeUuU1cPopnwQaRSH5SOHGmbv2BBeHJVrWfs2NrA3LnnVxQcaCe0ipAgo1GJyGcmgKgGdaNy8IeSEP0ER40a1Yy0az+K5B8gjbTiuDgRCTH6uez1ewbasfi82xMHoo+AKOFf/3Xz11s7O38C4JgBN48EUfCLtsXpOyXjAeCcUNydA5QCFCD7xXZllFun+h0Lp5/0d4p9kAx5vogotl4UGxHp/4+EjCmJkDL1gzQc9mNUI5gQMXh9PneH1+M7DleLMwDCYxjkP1FaUBpA4TWALlAQ4l6ey1nf+OyTHvs3CXWifHTJ8hEp5eEYRLDfXWBf+xAdwRE1x/Fpsq2fdyHFX//59kAciGL233Owcdmze++mnOycK4OBEDIyOMzTmpi+U+ANEVDyoKdz2223yTCldKao3xMdCO1vi8f8rN5edWtiW/ji5e4Bs/k8XTNGWTHvH8L/KdRFLWQfgMhss/S09vUFO3tDfW6vx3MKmNSUlpbduGBBbXDa4mmhhWtv9i7/DDKmn++0unSvZpSEonZCPO26dMfgs3xyHIhi9lpTU+fwZ7Y+/ffpGekbsLALCTzUpSYg+aA5xOimrGKo9sgjjwgjmi1xqioSkAgYsQL76nfs1vD1ShJDda/4sbQ6lhmtKD/oXAqRTO2ihXEntqfLarMeCfgCB4JuL0zhE9oxvm9ZuHB+0tKlC8MoJrswsOn6Ilrmn+Vkir8mvgc+6x6IA1HMnut0uYY8ufnxNSDt/SNkU0dJ6x0DnBx5SIKkK7tlQ0qKZaZp8+bNUidKwxiG0uKJlb9Q0hj8nVIH1HWuo3NgdNLAa0FA/lj7PrYuxP/zM1Da8dlgOZuckf7C/Lnzfzdh8qSeqQtmmP/uG9/4UmVMP+tJFX9dfA9c6B6IA1HMHmOt4f88/uQiRCH3Qrh8LgAohexjkuEKC4qEh1NYXCScm/9x881aeUWFzHypGlA/v4dzV1EmNYl2alSE4MRbP0iBLBgEQ5uCaSpS0iU1dN6PPrIgtSkXLLEPXL386p/dtfGf/zpiRMJl6191oSdo/PmDYw/Egeis4/zya6+NO1R3eCNSqW9mZWUXUmmQA5a5OfkCOJxV4iMM7cRiOAd6QoqxS9Dg35QjqLKnJrAofguBSYmtuTAAm5OdJ6mZYmTHpmfSitcdQ2BG4W1cdtWyh5/5t3/Zht9fEl3lwbEk4t/yUuyBOBCdtdfrT54s2v7SK9enGzNuBxhVBXv7DNKqR9eMkREF2klsfOutt7Rnn30WImWYugdzlwAC4mMfQAKjD156U4fS0ox9aKMnmS2WdMxGpcGCWD4t6toJ80SQIcEjom7sx1UOdReK2MI2dJhbF8yb98Rvn9r885OtPaW9IUMiGvTpzW2nU0iqDIV8famGNA/8yDxVVeVODMTGtZgvxYqKf+Zn2gNxIDprtzVFIsbXn9oyBzNa30eDfLbHB1cXiHCRWS31GwCPmuMCn8h68IO9tPnqQzTUCwF3LzSS4Vto60a0RHKPsaBoSMqwYZVV8GqH/E1uBsXVOIzJ9M4EmdOC/CHnbN+rzVJds75wn3f8uPGN//TgA79ta2kd7XA5Cjxuj9HhsKZDoiMJwxi9Zqulsx0m8QZDwqH58xYevWLB4m6jMWyZOHEigTF+i++BAbsH4kB0jkPzwquvjupq794AuY1rjOmZIzFonoY2exhpVR+iGGdzS0s9PLFg2WV1Has/iPmqiMXj9XVAc8heVl5mQfcqMmXiZHfukJzENGPmyoqh5d8Dozeb0qXUUt6xY4ekbzQMZPueEZEqYseOicQWuvl3MLuDt9xySwCRmQFAloaOnIFjDT1w3BBJ2ORkv9vl9ja3NLtN3T3tkXDwnRWrV7109bLV7XOnLe+O15YG7Doc9BsWB6JznAIYC8iqP9pYC2ueVcFAcJgx3Vjp9waCRxuOfgD51jMum7Ox29zTXlpaFqwoLgnNmDHLX109ExIXE+B7rtdvGFm17a0b23K6+Z9glDdzROXI8vbONu33z/4/bdee9yGQBo0i1Ihoy8MaEWU1CEjJtFZlqhb150rH6IYTz+PvU6AIuWb1tfJ8umHQyJD1JmpbmyEny1oW56tEhzrB4IODqcXldJ222mwNo4YNe/Gmm2768IYb1pjBOI6nbYN+6Q+sHRAHok84Hu+9V1/00vbnS30OT77L5wq47Z7e5IyM4PhRVYHJk6c6hg+f7Jg8uTiImtA5lfuammy5Bxv33eSy2W6sHDmipnLosMR9dfu1P217UTt6/Jhmt9ii4mMeoQaI7AbdNNhZIyGSsiG4c5qe7h/U3+Hv+TP9u7JwT0Uh2wwdHj+iK5AZpYalRNwohh8VuacWtD0AySCzqftYcmLyjnlz5h648cYNsHZe111WlvDJU7kD61yNb81XeA/Egeg8B3f37t3ZSHlSIL7ux6Q2mMyfrkuDrhn3qfFYU1Nt4/ETm1C4noq0LIv+YJSafeGFF+AZf0K0jTAMrg3JLRRtINVVY6dMt+rR76oDp+ySlai/uHBQNxrDuUzxxAeeLq4gYPKWFPUwY4TE4jgm6YN4LwRPTgccW3sSDYaG5OSEXQ/ef/d7qF+ZZs2aJTrR8Vt8D1yKPRAHos+41wE4IuiKOx+T7NDFgZdxlrnTVNncemYyOmWcCp+D52UjFdIweKnt27dP3Cw4vU9FQbmFyDnSDRV5U5P7aoqfRW3WithFE3F7aiCJfxi6aqgbuXzwqo8eReEuRcdFdPcNbByFlXBTE/+UmMXNg89xQOrD6nHaT2KC/53Vq1e/tHHjRjecK3Rxn/gtvgcu4h6IA9Gn7OxohMO+u27DoT+mms22eR0mUylqMEOcPm8Z2vQZAb8vCxFIOVKlivyCgvxhFRXp5A0RNEgBoL0NZCsEkChxKrKlMGVUt7OHY/l7cTUF4PA9RBCfgmpRwGLq5qXIv5gi6saI1JIW4EFkRMF7OssKIFHFEa4f0JXud9XoheqZFul1QsERlvbWA5BCeQZPpfup/qL4Lb4HLtIeiAPROXY0Gdb4dTLSqjwAQQCPI+wuT43d5hgP4BkWDAWL0d4v0RIMuSarJdkb8Kdy2BJgkYQoKJEuqlQNVDWblStXagsWLNAgd6pt2bJFO3r0qEiZMiry2VGiUUOyUSXHWP4QgUhxjAhIKnUTm2d6rtHCBwCkJEj4dajISLNDUSxEsRvT+eKTxtfqdAAM8gqDGwqOxpQghNQc+I4WpKG/RaT0GCK2YHxa/SKtwPjHyB6IA1HMiYA0KA8gUIzh1SK04qc6nM4ZDrt9SIIhsRTRR7Hb7Ul3OhypWLTJIpxInWc4SrggMs85NKnR9Nsx6zUeWi0z+iEJkikVvbboj9aHdrsBxeaIeHQpT3o9BVNpGIGHgKPqQork2F9H4mdRpiTa/ifA8PP5Gh2IQlo26kPcNh9sePh3AhvTO0jGeiHM6LdaTJBO9Tnwvevx/s+CevAOpte/NMnX+LqL74Fz7YE4EDEPQYEZ0cnIhKSkeX6fZykkQMbAHbUMnJxM6ItlYmEnhmCbo+o2+ogGDAjxSDdWOoiKXXO0YCza0QAZLnreWDAmIMFgUGtBepaE3yvLHtaICB5qNk3ZIhO0GL2IHZC+jR+rHwnYoP6TCCE05e5BoKFkrNSD2GmjEwcAiNlcNK3z9YWCXgCqx+V29SIqcmVmpu2eNm3qSyhWN8Iz3rxu3ToKh8VTszheXNQ9EAci7G5oIFeghlNbUlp6t8frGY7GUgaSGDCWdcsaPcoIC9AQVJhS0U/LixJLXkG+ZgEYMepQNR7FvGbkwUiIryGgoA6j7dmzR4PEqWZC14wpWXYWZs1idKnFJJF2zVEgUoOyCoxizw4WqQmGUqFmeMtitW7zoyyJwjBcpNuPF9GeF3rUHgBVe0lZ6e6ZtbXvT548oQm6SjakjfY4+/qirrv4h521B+JAhB3y0EMPzXv3/XfXwWl05Nq161ZJStXSJgBBjSGCkcfjk1Y6/6+nYQQA+Kg7nGifo+gcnZhXDh4KGAgofA+CA19H0iHrRyxcc9SDwmqqGK3AR8mJqCiIkRUjLOU4S0CU7hoiorRMOK1GNbKjERteFvGgSA1tas3Z1tKCHNBwoii/YC/A5t2FC+ea0a63QbfIHI984ngwUPZAHIhwJNDFKnz+hRcWvbtz5zdLiouHrb52ddW0qbUFBA+mVASgYFBPvxjtsBPmgz8Y3V3pe0YgUjIeCohUO54HmkBCsCAIcSSDERIn9wlMp080nhOI1AnCz1Y1I9Ux60/Toq15WFOH8Dsv3s9rtdrcSL5s0FE6lZKacuTbN65/feiwYbap1dVWFM0v2OBwoJyo8e34au+BOBBFjy+KyAWHGxrGvL59+/UH6+qmjBhRVbRkyRUliB7ymYrRH56RCIGGUZEDkZAbVkHUKwr16QViRkVnAxF/5o1/l/kyPIdzYeyadXd3apburo8BkZIBiT3tGA0xzSOY0Z6I20GLHGN6mru5ucnr9fvsPreblfLGgiEl79VOn3zka/Pnd06aNMkSB5+v9gL+qny7OBCddSTr6+uHwhFi2Pu793zj4IG6SWnpGYUrV60cOWni5EKyodkB01Mtg9ZjNqODn6LBFOwTUzMCECMagggBjWkZFBcFiJxOu5aXlS2jGLHDrrECa9w8NbYBMHIjKnKCHe3pMZksXo+r1ZCS3Di0sqJx+rRpp6bPm94xY/Qk81VXXRU3CPyqrNBB8j3iQPQJBxpF5YLOzs6qHTvfW97S3DwLROrKiRMnDAdD2sioxG53wMwHnJ2wQYDokyIiJZTGQnVra6ukegQkXeM6VcuE8aECothoSBW+WTeK2iaDrG1pcNpsXWAwHh89ZuzBSTXjmhfPX9o1fHiRfdWqVfGZsUGyaL9qXxProjwORJ9yVF999a9Du7vbag/WH7rt1KmT1eiClY4fP96Qn18AYTOf5nKDLHieiIh1HdoeU2yfERVBRXXTMjKg9gi+D9vrse6wsQxrgFYvoigroqT2KTU1v1+weMkrSxbMPAWr58BX7YSMf5/BtwdAns179NFHf/pf7lRVOcjv/d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data:image/png;base64,iVBORw0KGgoAAAANSUhEUgAAASIAAACuCAYAAACSuwChAAAAAXNSR0IArs4c6QAAIABJREFUeF7svQe4plV19r9P773NOdMrM9QBQUBQQZAiVQUFBVtEozEm+pnEmGZMTIyJflE/U4w1iVGMGhWxICC9D3WG6X1O772f8/1++z0bRz4h/v+5mBmd8871Xu+ZtzxlP3vfz1r3utdaWeEIeHz6058+eWIq6/d7ursuzyssKB4eHg6lJWUhJycnZOfmhZqamtDfNxgefPDBUFlTHSoqKsLIyEgoKy4LUxNTISsrJ1RWVobu/r5QVVsXrn/bW8LkbOA5E4ZHxsN0dgjlZZUhNz8rPLlxW/jhD38YNm3eErKmJ0J9RXGYnRoLk5OToby8PJx28snhjDPOCDXllWFgYCAUF+SHAwcOjLzuNa+eWL16dX5dTVU8vtnpmTAzmxPy88rC9GxWKCgoCHn5WWP9/T09w2MDm5YtXvSj405cd/vHP/rRjVlZWVNHwDDPH8L8CByxI5B1JBzZV7/6zdU7d25/z/jE+HXZebnVY2NjoaS4FIDJAjwKQmlpaZidyQq33357WLhkcXw/Ozs75GXnhSxAIITsUFRcHIZGR0JJeUW46trXh/LqmjDKdoZ4FpWWBb82MTkN2BSFwsIQtu3oDI8+9GC46dtfD0X52SE/Pz9MT0+HUUCmEkA68/QzwllnnBnWrV0TBvr6w2c/86lwx+0/jfsNM1NsozBMTYYwNZ3He7n8djJMTo2GrOyZmaKigv6Cwtw92VnhvvbOlsdfdcnl973pmmv2nnTSScNHwnjPH8P8CBxpI3BEANE9jz7adNON33pnXn7+DeBNo4BQXFQSgaGgqDhaRlo0t9xyS1i8bGm0hiI4TU2H/NwCgCk7zITZMMPK14I678ILwgknrQ99g8OB7YXSspIwORNCV09vGB+bDGVlZaG4uAhwmw55WdPhRz/4frj1Jz+OFlA5oJWXnRMmxsdCwOo5/oRjw7WvvyZMjk/wenUoKiqK35mdnQ1VVTVh397WuL2cnKwwPDyElTTBdwpCdk7WyNjYSO/E+OiB8fGxDSVlZQ9e8apL73nHO97R1tTUNHKkTYT545kfgcM5AkcEELW2ttb93d996k2FxUXvnpqZXqHFU1RYHCYmJkJhcUm0gCorqsNDDz0UistKoxtVjAUkUBVhMWmRjAAchYDW+OREOOlFp4ZXXXZJ6OkdCFk52bwHoBUWhZKS/DA+HkJPT09056oqS8Po6FAoLS4ERIbDoxseDnfddVfYu3tPKMzL5/OK0NnZGUoAlleed3744c0/4LddWGGzQatNK02kK2K/+fl54NYk2x/mdSrk5masrImJsTGOtw/ga5mZmr1vdnr2wbNe8fL7X3/llV2nnnpq/+G8+PP7nh+BI2UEjgggwrrI/ou/+pvXjY+MfXBiZuqkvLy8kJfrIp4I+QBIbm4uFlJpALBCW2dHtEAEId/Pz8kNfn9wBF4Jt2wIQFm0dGm47vrrw+DoWASxSSybrACfA2gJDjMzM2F8dAKAGgtl5cUhOy87WjhaWFNTU6H5wL5w209uDXf+9PbIG5UKhrPT4f5774sgduzadXEb8TgmJtk2xhOumc8Zvgc6sTfezZqJlpvnMdA/NFaQn99bUlzW3Nfb+1h1bd1957/sZQ9cfMXFbSeffHLfkTIh5o9jfgQOxwgcKUCU9ZWvfuMlm5568iMhO+tsgCVfUieCzRx45EUXLCs8tOGRsHjx4jA4OBh5GgFCdwk/KJSUlUe3rYjXt7ztrVhDufE74FAYg7QeHh6N1pSbL8WKyS3ICzlYMsNjw/H9XADJ93UFxwGx0ZGhSGxvfPKJ+P/8/NzwjS9/OV6nmoULQ3VlVSgrKgwVWGlyR/0DfVhEo5G4zscicpvu39eigowFNzQ4Ml5WVt6fk53dvm/fvq2NCxvuuuSSi++44oorWtatW9d9OCbB/D7nR+Bwj8ARAUQOwn33PbL2W9/+1p9l5eVcmp+XVzo+NhEXt0Ck5UMwLVoXt93x07Bs2bLQ39+fAZnJcSyTkjBFhCy/oAggGIcrygnXvvENoba2PuTmCDTjGCezuHOlESSmp2YhmidhlQAo3KgJwCwP0JLb8TE+mgGmHLgn99nW2hzuvffeAFCGu+64M+zZsyfMjo6G/NLiUF1RGqq0mvheVjY8FZZSPG6OIbqYHL/W1vDgSPxMN04LCdNpqrqmqr+rp7Nr797d26qqqh5661vf+v3rrrvuABxS1+GeGPP7nx+BQzkCRwwQ7dq1a+lnPvMPH8grKroWi6RmBOslul64Zi7ostKK6Ar95PbbwqJFiyKno4UCBUM4vywEuKCcPKJXgMzo1ES4+qrXh0VE2CbGMxaTPJIgNQ1rrSuXn5MfpoCiySyeuFJTuFgJRPLycgCmnOhizeCu+X4tsgHJaAHpr/7qo2H7o48G0Ca6dTMjg4GDCcccc0xY0NAUpiC2tcyy56J7uo+C0fjoeAQp3T12C4fVDRmfP1NZWQ6u9nd2dHTsamhouOvSSy/90dVXX928atWqjkM5Geb3NT8Ch2sEjhggYqHm/fEff/j3xqen3g0QLZyZzlgXeQWF0VWSI5K/6ejuitaQD4GoGKtIdwj9UQSiMJsdLRyB60/+9IOhpaU3Apohfn8/QdRMUCjA1cvlN9k8RyG4h3D1xsZGo2VTVVUJ6TMbBof65zglfzcej0MNk+/f8qMfh5u+/51wx83fCzlsY3pkFNzieImoNdTVs40qLKWKuE9Bzn1KcguG9fX1URJQ6L5xC2c93rKyWQCzD3K8i8eOpUuX/hQ901033HDDnuXLl/cCxphR84/5Efj1HIEjCYhy/v4z/3DNnr17/wyXa/UUkS6thxz4HF8L8oviFRjAKkFgGAHCZ6FW0cRY5Hpy8zKulWLG4tKS8IEP/D4AM4zVkh9ycbMmED+O4lJpNRXiohlJG+K3YwCRQBFJcp7ZyAAKkAEIdFNTEN24XIbvBbyoX+I7um7DIwNh++aN4ctf+WK47ZbbECqBFbhkPkpKMu5a04LG6J4VFOaF/t6+SGgvamoKQ0NDANTEnDsH0PG328R1RIdU1A8Id3Osu9nXPZdccsmP3vCGN+xdsWJF+6/nNJw/q6N9BI4kIMr+3vd+eOYtt9/6v0tKSl40OTGVLdBIOPsw6hVFhHBBTz31VHTTIhjhHml1ZGGtaD354H+4dAUQ1r8RgSMbnqggr5DvQ27jLo1CPA8PDMZIW2VNLarsMo2Z0NXVHQnlqqqK+L3e3p6o6p4NGVD0qaumVRO5KIWNRXmRW9q/90D44he/GP79S18J7CDwJgQUWiQtt5KScMJxx2K9KZqcDEPse4rXhtqaMMOrIKj15z7Tc25iDgJQHQDSTs79/le+8pU/hEfSQurkexzx/GN+BH49RuCIASKHc+PG7cf+8xf/+ZMF+QUvB4gK5XYMvMeFSlRc8NEFU0+ktSEwGSZ3ESvpUfzISuZvFjSgceEll4ZTTjklbmNyYhqrYzJDFPPIgyPSssnBbevpMdo1HopLCiOZrWUSiWYARndMly1G2/IBwznyOYIRltTgIO4bkbNBXK2Kiio0R8XhS1/6Uvg/n/5MmMTdy+MzCfUijnsYDdKSlSvC2nWrY7SvraU1NDbUhT6EluqSPB+f8XzmSG+BkX33MxZdHPtODv3e888//8evf/3r9x533HFd8+kjvx4L8Wg/iyMKiPr6+pZ/4u8/8+HBoaEr4IgqYlTM0JZWDiSz+WQFKKIff/zx+J7AZGxeceIkSKWgUQHjLFbUOPkX609+UXjdNa8OeGSkd7AN3KxoXQEy2lgSxqND5KwR/RoZGYs6JYFn4cLGKFDUIpJfyoW81hoSFARFLTFBCqlTGB6fDbv37gsVKrJxDQUXyegc9vHAffeGj//Nx3DrRsPCpvowBLc1NjoYurrb4bwKwpKFTaEYYDNiF7VNgFt0Q43ssS8J+dra2mjxqfoGOAf4rLO7u3sX+7jzZS972W3ve9/7di5YsEBAmhupo31Kz5//r+IIHFFAxCIv/ofPff5DmzdvfUdOdk6dIDBF2D26RHMWUS5JqM3NzaG9vT3U41ahVuZzdD9YJ4XwQqZ4ELMPQwDLgoWLwimnnRpWrFwVli3HDeIK7T8wHNXSgkl1ZU2oBBAmx4makQAbdT5wN1GLxPu6ZYJBMcrrCA6G+rGooivougcAx3jJBwCHBobJUxvJaJs4Zge2qrwsDKItevyxR8ITjz0cNj71eGhYUBOWLGoM27dvDU8+9miALsdlK4pKcS20g900QdFjEaRiSgsg6PHxXdn6zt27d+8BnO+55pprvvf2t799/3zY/1dxCc4fczQOjqRhYKHlfvO733/Dbbfe+peFBUWLXYBaRC5QOaLoqplVwftaRUsWLonZ97mYJia4mv6RBRBlQTL3Dg5BEBeGN73tbaF/aDiMTeAeoSOqqamL2+vDwhjAJaohg7+pYQEAwntk+I8gYnQ/AtUkLlVldRWUD2kbgJS/04wSiCJpzfd6h0ajbmkGi83flJfmhZGhmTBIJQAtneLCXNxCQ/kzobO9GQDaBBC2hZbWfVEMuXHDk6G7vYN990Ww0+pzOzHaFgGPMweQJNn9OwGSfxOZGwCo2nbu3LmV3z746le/+ofXX3/93nlh5JE0q+eP5ZcZgSMNiHJuv+uul9944zc/S/b9WnkZLaLIBUlGAwQTuFfqhu64466wYukygEhdEPwLlkMJFohAlI1iuqdvAGJ7Nlx1zbUxI98n5lIYI/qli2aUrZjf5WptsH1BgLxVLJ5x+JoRXKjR6CotXbr4GbV0eUU+n80G9D4RmCpQVueXAUZ9Y3BFw9F6mUQeoGtmBv/0ND4hXNAUuqYZSo1MTY+jayIVBctt09NPhF7SVVp27wq5HOe+fQfCo48+AoD1h8bGxghI7j/f8wH0BCWtIUWWSgMcD8FLMj+/oKCXz9vHx0a3NDTU/+AVr3jFg2iRmucB6ZdZAvPfORJG4IgCIgekuaPj5I997OP/Jycn93QWW84UUSqtAa2UDD9TyCItDxs2PBYXfHYW1gNgFQletdJYJ9lYSDkSOLh26089Paw9/gRI7tLQBaFcgB6pmFpHw7huanhqiZDlYOXkErLPA4nycOv8m2BcXPTDkNFW/vDvHN7UyjHTXi5Kbqr5QEuoQHekYHKUNJJRyKjI9RCpqyIqJoAYwfMc+vp6wv79+6MSHJAI/T3tobdlZziwdwcANBQ2bXoqPPLwwzHc39LSEhbUN8SE3OnJqahfUntkCRItpgrSWJpb20IJ7uU4nzs2ZSUlvZOTEx0d7R1bFzYuvOWVF55z75vf/Ob9CEDnU0eOhNU2fwzPOQJHHBB1j4ws+osPf+SfBvoHLgB89IXiwk7RJF8J74etW7dGXVBRYQkaxpxMETVAIobZsSJms/JwmbJDXcPCcMbZLw+FZVVhTE0QYfw8OJ2RYSwUiKeSYoAFtymX3wtA+TnoiUzRYGQEo3yAKRYZYaGTbp9JjvVvHr5WAmqCjFbSKPxROZEz9UxjAKj6JQFrBLmAHFB1bSFgNBMgmzOc0wT5clmjWHWDoZf3cLHCB9/7O+F3f//3iKT1wSs9FrZRwK0asGysR49E+N/UESN1KAqw/nLQVY2w3ToMr+lokTk2RQUFPcNDw53jE2NbKVny04suueCnb37tm1saVzd2zq+F+RE4EkfgiAMiFnfhZ//p83/z5Man3sqiIixG7hdA5NrXVdMykCcx3K2wUcV0dlYGgCI/pKXCYhWIoLERLE6GC191eSirqoPMrkB1Tc0ixJFaL9ks5Jxs3DRqEkWLZ84qihYRv/b/lfJOc0BkyF3LSyV0BCMssanxkQBJHGVDvf1Tob2jM3R2W2YkK9TUNYQqCrQdaG1Ho9SFFTYaSOEIK1bp7uHitbeEnva9oauzOZxM/SS3uWfX7nD7rbcQfWsPK5bBgWFRPfrIw2H3zj1RM6VluJhoWxHn0NvXLegQEcxUmBTcBGqBMVMvqaq3p6e/A8J9W1FR4f2XXXb5LTfc8JZ9uH7zgHQkrsaj+JiORCDK/+73f/zGG//zxo8Rnq9P1RiNjMnLCEIuTgHhgfvuD6eddlqMZI2RJGsFRnPO1BMVQULnFpSEvc2t4byLLgmVtQt4NhDWx+LBihom7yuPCNzsjLoiLCJV3IyG4KMKWyDKxmXTIuK/sViaLlke7p6vWmDRYuJ7Y4CR5UEsGVtTV8s2csMglorH2d3bH91EKwaM4UId2N8MUFHTCKA6/oR1WGLTVAYYjCJH8u0ApJPCihVN4Z67Hg4/uPkmuKN9ROEESiQJE6PhsUc2xKJuC+oXQHZTkWCa/cBrCT4xJWZOXS45LziVovCenJ7qZdw6Yax2cB63nnPeeXdddcXV+088caVh/3lh5FEMAEfKqR9xQNQ2O1vSunHzS/7xH//xX7ijL5Wg1drRAhKIYsIoi7iCmtKP4boIHjGJda5cSBbczDTIgWdEqgdIAQgcf/KpVHZcHUqoqAiXTOnYimeASDLZULzCSJNU/RubKvJGYBLRsCmxLQKSybCFc6klFj7jrTDU24U7lCnxISBakjZGu9iK9ZE87kcffxL3bDxyRqtWrYEjKgaQ2nApZ7FwqMldWxVTSAQSrbxyttcH2b5q5fIoU7j7jjvCj8hta1zQQHrIQgBrR/jxj38Csz4cTl67LBSwnahC5/gl832YGuP/PRvV6Ka6oDwf4HudgOaempr6m84//5y73n3DWw7M65COlOV49B7HEQdEuBSlXf0jaz/y53/2NUBolaJFgai3tzdTKI0F5//LSstDa/OByJv4iHI+yGOZ5RhOx6aZxjIpKiaCBen70nMuCLMszhE0QyVUexwiiVWdUnTpzJJXFiQQpVe24HsJnCJ5bYZ/fMU60nriy8XUu6ZofgQfHx6f2iNdMaNzxx23BjKZHLnB0bB52/YILNUAokLFIgCnrqGWUH5zVHrr8q1ZswAOidpInENZeXa4554NMe9N92/LlqfDl77wxcg3LVmyJOzauilse+w+8Kg/AvTChYsjKEfVd9Q7ZaKDJhCbe+f/TRhmTAc5zvbW1uY9k2Nj977rnb/xTcqPNJNo23v0LoX5Mz+cI3DEAJFVGr2R86zsHx478ZOf/LsvEGFaqu5HXsXFx507LrhMCVZcMUjg5n27Yxi7o60ttCNUHIKHmcGNKSyijjQumlzRFAD1rt9+fxgCEfqHqSkNuI2MZfRHgkrm4e5/9sgU5Uc6gKVlpcVsrAqtJ4nrDPCJWDOUky2JOWdm5AtcRvSMrGVU0rlk2pfCG2VEiRXVpWF4aBp3rS8CVy9aI1Xc/byWosxWyf3EE0+EE088MZx26ircPawxjk+1ti6aKSgkvhIx3BBL2k4ND4b1xywPmx5/OL6n0NNxshyJVSWNvJUqaQBgR9BS+dC1jekjICmCzcHRoeG2pzdt2oY7+6M3XvvGH1555W+0nnrqfE3tw7koj8Z9H3YgAoDKSBGthOvNH5mcrGbRvCw/N/fSPXv3rQd0Kosool+E2NC2QKnMqy6S1RYrSovCGFxMEbohVqz1WkNLWweWx87w9LZt4UCLfxMaH58Kf/vJT4fegZHQSZi8oKQUILIiY6betaVDYjRMMigCUAaYYrkQCGDJaoEnA0JmriVaxQXNdwohx/m8EGukgoVvBMuk2lj6AxCIGiYektUHCPcXUI975comIm2DaJHk4xU7doTa+jqSc3Mi4f3kk09Gi400jlhdQJJ6y5YtoeVAcwSXtWuOIbLWEe748Q+osb09KlMFrU387mkqApRhbS1ZtDiUMEa6ndOkvKiPsjaSVuYUYs329s4o8qRiZDeF6A5093b9lBImX37Vq17d8qEPvXee0D4aEeEwnfNhAaI566cKq6ZxbHLsJByi41myy3CSmrJzsheyeutwgsojHCjiOdhSiXliulEyOYbUJzPWypxFAzREQJEn0ltr6egLd937QMihwmPT0uWhk4L6o4T9yytrY/hfJnpW8AGQrPBoRUhdGfVAEwCYAGDemGAheR3NtugHsk8sInun5VAcrRiVdFdHe6gAAMyy9//2PhOMBBQ5I/U+/QNDACLkNAAqOBy/djX7Bcj4bv/gALolRIt2LcHyM7WENI4YKVyxgvK45MUJvBWovXupFKAMYCEla5ub98fC/1s2PR15rdISqgHs2R0e3/AQsoCucPL6EwMeJBKkCdJQSBHhnCIBzrlmZSEWzbhzU+y3bWp66v7J6enPDfbOPrh1671UfJt/zI/ACz8ChxyIWJgC0GJObR0uwjkTk5MvYpUuxHIo41kM8LDugabopf1yQBS/ZzQ9elMCkU6V9ot8UQjtXYPRHZPFeWLjjtDBIi7AdZsAGMrLq+FTSKcgFC9YZeeYU4Z1ZJSMvmkJ4NxaJLLnwMj/z2ANTfBdd14OBzPQ0017Io4cSUAx3MwYfdYEUqNXYqUdSUrLEFACACq8zeoPkyNRRBkBb04tbQROMlwFtb81sXdBYz2AVEx6iDWNMlUn2zu7QxduXi5W24I6Ulf4zWOos++547YwTaLtMSuXhTsprbtv1/Yw3N9LSkxDqEF82d7WQvG2WrC3APcPRTiNBHTZBgb7QmNTU8f42NjmsdHxj05MDN7/9NNPD73w03B+D0f7CBwyIJqzghZy5xWAXglH8nIGfzmgUe1qT3V4EnmcyZA/CIgihZQy53/2Km8T39c4OuhsIhCpDQLPMg6VdYpCONA2TMRsLIoMW9u7ASy6gABAOlzDhtRYnCWlVGiEZzLEr4UUj0Nd0RwQRZjjb+2iERBmmmc9VsoEYfgp2hplUWOohlrW/X29oQ+LRJGh7pmCy1hNAOurEJfTDPx8QGx4aDC0wXFJJNfQwkhiWrDxPTVCjeTCmX2fSXXJio0DrPJYRK+3UdA3F3NnsH841tbOgv8pyMsKe3ZsDY8/8lCYQj2eRZsj6PTw4D33hh3bN9Ma6dyo0u7u7g2VVVSTrGmI2zQVJXZFyc/pmhifuL+5effvfvazn2277LLL5vuwHe1I8QKf/6EEosVYQmcCQG9kkZ3Cc4FJrrG86xzAJM3QwcXBnnHNngOIorBwTgpzcCGMDNecHZXHOUSdonXEcqQDawSnvqHZsL+5PXR29bJEc2K4f1phZB6lRFBfT6A3ktAuwMUylSMLsLFSI05UdH+iyJE/zL43QtVACD5nFsuKYmt5WEQrl9WF0cFxInv7Ywh/FKJ8hoPKM9Mejio1jlQ8aQsiknxjuZHuzi64ozYstUq2sTRG3yyeJrEuN6a1VIjrV1tVG7YhftzR0haOPfEkyozUhIFeXD7cO93DfMBoHDdsiLSSb3/rxrBty+ZQV1Ue1qxeGT7+kY+EE08+JdMlJZsql3BWgmAdVtU0+iPenxkeGdyTnZPz6fNfccG3P/nJj+5/gefh/OaP8hE4JEAEWFRjCZ3GBH8PzzN51mQUyupfng1E8ClzlQp/ziKau1CCQgIujQs0zs9cQt2zZ4OSvIuiPtAI6wKLBxSyaNok9WQnAZseynfs3d8CdwPpXV4FCJlRj1J5BqsFicCkaSHJOot6o58BUSzCBsiN4AZVENGCsw4zY0MAUQinn9QY1eA2jO3pGYhh+x6skFEKtKnxyYEo97WaUiaZYmzm1JEQi/tWQePH/r6hsH/f3mgFFSO8HIIfMrVjJVGzmpoqLKQhflsRWrv7EW020zetL0oCli1ZFEn9nq7O0NPdGYFlYVMjxHYXnXJ/FGtvf/5T/ztc9JrXhGU0IbjzJ7eFVhJu1xyzKo6j10XLqK6migIF/Q8jzvz9r371S1uoCpkpNzn/mB+BF2AEXnAgAmyy0NWchCV0LQv6Wv6/OOVr+epd/uctov9vQKR0MD20UhIYacH4iG2rsTZ8TEAOK/izLKxuUg77HsGk6aeURxtuWmtXXxiZQqgIf5SdT8trLKpJ+SIljnOEtYpr+ttHQNLqyskvBqwI1eP+SAjPAkRheiycffpxAc4Yxy/z8Gg6ukfCfiJ5poCMW1DfTiLIC0YAJ8Pu9fW1US6gBWUXkUqiYz7aSW4VZEZw4UyaldiWI1oOBzSli4hFpZxByYA8U8w3i51LcNmQFWzatCmS33JOvez79ttvD9/85jfDe254e1hSU4kVNxq++a1vhLvvvptqA0tjl5R9VAVoaKjb097e+rkvf/nzXzn77LNbXoD5N7/J+RHIrP8XehxIBi1lEZ/D83d4nsWz6OctnswR/L8c0X9HVs+phnWSDHrpobGdGEHDVUtApFmSrK9Iz8DP5GEx+BghKjZBHaHi0vzQDwuyaevu0AKxLRDN5pVQ01qOCBBLkTp2IrBE0toEWIEIl8nA3jRcTH4OAAUoDfd3hTNPXU/PM+oa+RlgGOsKaSrxG6RMoQ3Q68CVevipnaGCnLSUuqJ7WU7FSIul+ehsaw+L0BpVYiVpPKqb3Ll9V+R0jqMOdkHhLDlnPVFEqXtXBGluFFAlt8BUB79UXJoLQT9MYbZNYS2/qa0tRZ2N7mrvrrDrsYdCVRENJ7HE5Kb+4IO/F0FRdffIKOXeRobv/s3feucfvv+3f/up55srH/7wh/MpYVtw1llnjXGumJ7zj/kR+OVH4AUHIu7g1ah9L2Jy/h536PUxS35OzZysjP8pEKXT/Xkg8l3cDNwxgcIcrJiGMZccqosXmzQCOnJH2dSjHmWRb93dHZ7aupO/6T9WsyCmiGSC9kb6fxa+j9oiwMWOIAoNJ0cpqIaFlU8CbW9XSzht/bGhAQFjjo0fASB5JR9mYNhlREAyoicLvGXHQCA6FfmfWFwN66WM6Joum6F/1dKdHd2xYmRjYwPnYVVKyHWsnfISUknYv66a2fujuF4qrKtpaWSH2wMtzVh9E0TDFtIooBwAG6efWn+sXrBm+ZKwsqEmbKNy5KannggnnXB8+OEPbg4PP3B/VKw7bgDc0y95yZl/9A/b/79JAAAgAElEQVSf+d8/5nwJ8/38A6u2AHFl/cc//vG8ZcuWVaL4zj7vvPM6XvSiF/Xx/YFffirOf/NoHoEXHIiYqHYPvAh344/4+8RMXtjBiuYMLxG7o8b+Y5n/+0iAdfAFSoR2IrHlcH7u82fEhpl3/b5tgBRGxqaH7Ee3RQsilwhUAfWN+lE0z2bDxVSVhkHu5U8+3Rz2dZDtgFVETD+CkekjMY0DNyhTu0gXMiNYdFuVEMEThOOLALTx4T6i8n3h1Re+OELYEKFzo2NaGtPTmm+U86DOyBgEud2H+vomqMVta6QQNu9oD/fe/wDgBhhVVYcBa2pXVqN7quZQ0CbhLspx2bGkwOEaB0xRGeQJmFhChvvlm8wvUwJhhQFdvTHIcsdeyyuPH8Q0Fc5/2/Y9YQ9apWWE9it4f8zjvuTC8JIzTycRd0AxZAdNB75x6123/2VDaenPtTPavn17AYC2mmN503/e+M36isry1TPT06N0PXgaK+7B1atXb6LzyCaOcppxmk+uPZqR5r8590MBRCWkYLwSDuNPAZiTExAdLFRMCuSfpVv8DES0YlIrHz934R/MMSUi+bnOU3AzMz2lhbgN/xaUYjJr5JIAKxb4OCbKBIXWBsZmwt7WnrAXPmeM9woBhVwAyyJtgmTKNUvlYyWZtWJiLhxW0RQ80RQL+lXnnUS9oRD6u9pJRxmI+WOFuFyVFWh4AIVhfLRSAEjPz6oASpLGMWOGR+B7sHqa27vCjr0ErCxvQiQvm2NQdOnT3+cAivW4f7O4g2K3YxGL/cM9+XCcysvzSR0ZjWNgbzWPUQGkr3X0XKteYEkS2ntPjYQssvub6svCb77tTWH71i0cZ8zzGxvoG7zvc//8pfe+4uwXCyrxIQgd2Llzcf/Y2PVE9K664847G3m7WJmGRf4rykt74Jo25+dk3bvqmHV3rV27di9A3MExZvQW84/5EThoBA4FEBWggTkXvuJPWMSns1AQ8mbKn6ZHApMESAl4/L9WSCy5EctvZHijWMsagMqUvVB0+NwPfydX4uszXM1cDWgFgFNYMcVk4xsP6yFDfSa3EI6INIvumbBtz4FwoAN3iaqOWiA6Zpb68PiMiE1Bfgtqbj9yPCzuAkih2UmaOI72h7NOOyE0ErCzjhEZbzFi1UH6xgD7KaVQW3U1JUNysZTIiTMhNZvjcZXqual5Ag9VIITd+3vDVnihKF4EjMqpcSSgCWALKIpmlxD7renKeRyOk1G2WGif6pCCjmLFfJDXEL1RMQoVQbJPhdbOnnDMmlWB+nAAZktYhKv2vW/fGD7xdx8nDWUl50YjydHx7e9857t+53+95z26ZzPf+MY3cspzyuuHJwcvn5idvS6vIO/EPbv3lNsFJVm2uq6A85jZ/qSUbMOl/OmKxUtvW7Zw4f6impp2tpPJEp5/zI8AI3AogCgbYvUlLNYPARznskhIyeIOP0cApxQIX1M/sZRh/0zBeg907vvpqiWr6NkpIM++qqkNUAIx9xHLdbA/XTS1NoXkW+WqhMYtG8MyoWYZFgqEr27apm0ZUttIGxGtHIBKbzDaURLQLHpLuRpmd7sF6KIoWhJmsYDWUVdoaSPiyPHBUEKGfhHfGcTd2bx5G/lkPRFEFy9eGHkfHxW4YqanjKD0no55blhNLFddMFdt18BU2EuuWReRL13SHEqe5KMBKub4FSLqgukmekz1AE5dXUV46omnYxTMompabgUw3nGsjcyxfwHK6FxVKTzX2CCZ/D0osXeEN7/purB6zVpcR5oITM92Llu26j+/dePX3885j2/cuDH/kUeeOKGkqOB36Z7ySlzFBsfVhN1k8U4rjgSkzWsDIMfKSks6qiort1Kv6Z4FC+puXbCgZldJSZ0W0rzLNg9FLzwQOcbcmU9ikXwAYLmCRVIWc68OAiInrKCTOlUYfnYxObn924efp75iyWJKIPN81/FgK8htulAlqbUedKfkU9yO0S+jYONE0UYBFnkhRNZh977+sLu5LXSj6zFUn40lIlgpkNQqmdVdw4yRDDc5VdfM6JlAVFOWE845bRURtcmwd+cmtDw96HyWhEVLltHZI1N76MGH7g/LqMQoOFRSHsTCavJBkkeS2nlYMaPWVgJ4cgss2AZY8v7uvS1h776W0N4DSV5SEc/FsRKQYv3uuR5sVRXl9G4bRs80EisDLKiviZ1uLW07hWq7qbE2dNFdZJZOIwtrK3EfaalEFO7yyy8Pa9auDRNwWuMTsyMtbV0P3X3fvTcsrq/fQf5b4R13PHAGHNv7CQecyyGVeg0feOCBeP5aZT6S5WuunE/+P8p17+Lzp8mRuxVJwg+pqLCT9+Y1Skc5GL3gFpHjCwitgJN5J27W21j0tYmUTlaNlklqIihAzU3aeIf3jur3kjsWldRzj0RcP981dLv+RkCSLBaI7GvmPo1MybfEfHqz0+mNJhppHVlgDbyJltCu/e1hX1t3jKqhcY5ApAbIho5TaIByUWRHwaQcEd5jMYCha5Y10RdeefZpdAoZwfVBJoCF00U4/vHHn0DJnUX4/TjqCi3i8GdI5+hAzzQYugGrEVy4BYTSFy9eGtNHilBiG3XTbRsERByLQqo0mozbQxxrf2tvBDXHy+q6sYYT5ySQmyQrQPleLtE7rbc0brPoncqKspEZFIa2fXv4bl+oLjNZdzq884YbonU2gTYiJ69wZv++9o3/9rWvvvPcs89+QEX8f37tv142PD78fo79lQwTjUQKYqE6VeDPdOGd0zQlXs3x99qWlJWOFheW7EdDtqG8vPRHTU21d+/e3dp78skn9x3l6/GoPf1DAkRYRAtYFNcCCpr2ixLpnPQ9TtBYn4fiZy6S6urqZwjlZwjYOY7I3yTxngvN7z7fQxCSmJYvUdDn71U5x8gdVk8tRdPM/7JC4ihWwyyAJFD6eYYkhrwGgVq7Boik9YTOASJQRr4wl3RbFDEV8Ld5bbEtNYhRVpxH1Kw3DHTtD5ed/9LQVJUbBro7EAnuDI2E1Zsoz9HZ1hm2UarEDrMlVGxctmxFaKKcbDcpHQ/TycOOJAKIFlIR4OICtrgZJVIyeXMAlNab4iKhmWwUwv8W8acm0yDEsyVzAdlZjs9UlIzFRhVIvt24oCmOw7bNT1JhspUKAMvDKMrsHmpnl1IJoAwl5ne+/V/htp/eHus55VNad3R0ct/V11z74T/9wz/8CrvL+cEPbjmnraXlj6dmpl5Kgm6W19RSt+qbtIQsL+K1S40jdV0Fq+i6kTZThYqdbia9EOJdra0tj9xyy09uxarbdOWVF+w79thTW4/aFXmUnvghASLAoAKQuQyr5E+ZnKsTX5MsHe+gLhJ1NE5eVcQpsuXE1nrxO77nb5J75auFwp7vIahYLkMryAJrLgbdEveju7NkxXKaLxqVZ5HSh2y4v4fC+kPR1alvaKSl9ATh7oLQOx7QF+0Lu1o6A++EWYSOE/hOhYT9bXGEZDECkfsrK6KpIlGzzubt4cKX0c5oSWXIAzj2UTeIsoiU+hgONdV1Ye3aYyM/xYKOlpAuYlJF15HU2jfQS12ijbHwmsDiGFizyPGxzIjuoRW3oy6Jh96uXNLA4CznS5kQGkbm4z72khBbXkG7biy4PvRGgoR1r7s7WgnbV2Gl7SVqRqIuRd4Ge1qpItBFSH9noK1TWIwbacmSifGZrqVLlv30q1+96R20XBu97+67L3t0w6MfBoGO0zrzujjGPrU+Ter1PQE0keiFWHZeQ8FIgPK6ljC2K1CIP/nExu3XXX9t17pj1n0ft/AHV1999XwbpKMIlA4VEBVBVp8FB/Q3TNKTWXDwm4j8eKZiZwKDd2nCwlHhq6VjNEpLRiBZs2ZNnNgJxMxGt1aP72f0OZk0h9jymW0lQjpFcaxe6EK2caFAJIjZe8womSRxCe7UCMR1N501qiFvu8jTMlImb5NFukc2tYE6IYv7AKSHn9gUBjFByiwhMjLFwjK0XvRMy+hZuBdbBemaLaopDeeesY4ctPGw4aF7AvRRPDfbXe/cuTds3bI9HHvscQHNTahpqA6drZ3RxfEc8mCpzzn3XKyamZja4Tn1A04purhi1Soy56uJatHqGpAZhVQ3+SS/ICv0UpCR3gFh+65+ut6O4G6WUB53IuQCTLqF5rq1HtgFcg2GlUsWhCwifVk0gcyZweIb6g21VAG44srLCeFruVDje3i0N78g/+lv/8e33rd4xeKt2558/Lfuuf++d/X1Dy7W4tK6FLy15hzjPMA5RjsZQ0L38SbTQUKvJW61fr0pGB+sA1QteaL1dtNN3x3+96/8ay/i921lpZV3XHLxhbe84Q1v2GcJ23ke6dcblQ4VEOUAQqexkD7KJHwp4EAqVUYTlPq9+7dgIrhY4iLV4pHA1pVyofobwcrv+r6uAMmYkf/4RUDkpXPSe0eWQ0mkqaVlBTIrNE7iesjBVJYWQOiOhs6W/USRShA59kUxYENjE9yQrDELmddp+KMde3tCG8mmAyzw2anYeChaRIoe7TVmmLwoj3Ic2ZSzHWgLl5x/VsgjF60ct8dKj7u272Bh9sWWRmuPOSGG9T1vj8kur41NDXGh0ikxloT1+E899dRQW1cdwbuzsz0C0+233xpeRCrJajLqy3B1akjnUGIwArGVg4yABrShpX0AGUIz7h8RORJ6+SAqrQujOyzjhdRgbABLqD1U4ZItAQwFUZL3w3t+611h7969EViQP85CnG/7+Mc+9vUzTz+tsLOl9YIf33LLus7e3kLBRuDxhvDggw9m3DH+n3HDKNfLdTiRCgHeNDZv3hzdN6/hYqoLyGsZ1ZtkDIbgyN773vdyMykY4lbVNz4y3IrT9/CVV176vauuumr7CSecsG8+7P/rCUiHBIgcOiyb9YDCnwAYpnsUHwxEicwUNAQMJ77PxAf5noDjBHfiJk2QQGQdawEmhf9jadc5i8j9alX5u7Rd/9ay0IWwZOuE5WEBkMY6+CMSUQ/s303aRGEYhxS2AaNApNgwi5pFNCCinXXG2mjrHg47d+0n8gSAzgJECH4EoxnLw0anKbPIx/vaw7WvvThkY3GUAmJFlj1BuWiahp1je7tHw0MoqY3krcLCEYCeeOKxeI7VJKSeetopcebt37M/3HnnndGqW7tuTVh77LEYFFNh99aNlDJp5Vj2hYaFi8Ly1cdg4dWFUpoyGl2jqEC4+ZZ7wNHyUFO/ECuJKBpANW4lAmFrluaV+UgZiKIP9SK8HKRG09RwOO+cl1Putpdwf8bSKQZYhgAQQJ+q/NSZnZ4sU3l9gHKzVpzUyvQc7r3vgUxTAqxNX63DVAsvduKJ66nV3RstXLvcPvUUqWtYUlpIkcSmc603ny9/+cvhC1/8l7CYlJSe7i75+c7hgf4e5sOjrzj35d9+7Wtf+zT5bLu5xnql849fkxE4ZEAEgBwzF8K/mrt6xcFqaQHHSSvHYv0d3TWBKIXnLRwv4DhRJZ6TuNG7tZyKro7AJpAlgaNg4+999Tu6Zr4moPL/RsyysIpGqNWxDD1PFqpmgShqbeCL/G0Z3Ip3/KLSqjBMqH8QkVEWn0MdhV372rFkCH2jxp6hmqNVHQ27y9Xk5nAsMDYte7aEKy4+N6xET9QNb5PP4qvHnTJbZBKxYDHthEaGyUfDgunq6gl7du4Kjzz2aDj2mLXhtDNOC3eQKe9YFFAK5Pjjj4ewLgr79x4IP/rhzdQf6gpvvPaqUFXBecH73PfAw+EpLI7i8ppQUVsflqxcG1asWRy+fdM9YSq7gPyzhky9JdJWLDtrcjDYGMGoCSCuI2K2oIb22PBIhRzPGLojXV3BPAvwlNMpwOKzaYHF1ooM02Nhzcy1/M7FAtq6NdOpZOOmzWHnnr2xCqZAc+HFl0QrVkGlY+RNRL6rj9K9w1ii9ZRDKSouiOf6ljddH4v9Ny2oj/unxtLU4NBQ/+zkRDdAuPmkE4//7hVXXPHQhRdeuAVAmldq/xqA0SEDIgBkEUBjCP8GAKIhWUQJbAQfgUizXTfLu3Bsy2xBfLtRMOkFo5iaAegIOE54wcfJnbRIglSyjqLYMJYBKYg8k++7KNyn4KZrJmciX7RyxbJYOq29lWoXc51cE+dUSvuhfJJjeyGZrXldBm8EXxI6eyjGT7a+ZTwGRifDEM8JdEX2KzNTvsCSsXnUH4J3ueSc0+js2hmmWMS2ty7CGrMgWTkpHioSFI2b8mHftC74lO1bt4UnNz4Z1sGvpMx8LY7+nt5w9stfRo2hBbH6Y2fr/nD3PXfGVtdnnHVWWET0rau7DyHmllBGB5TV61aHBx6G0zJtBPAbpNV2VU09rlwlliTRuDKih1hW1WVE43CPygqx5XDVZiHIK9AgWTrFLJj9dBKZxmKsrqwiyz8PTRTjCXAvWbosXpNxzjt2CEH+IOCbcDsCWm96ejN1kG4Jx6w7LnJFlajCh4kUCkpe627OSevQAIHXTmvpHiy/T33qU7SMAjRNGp7rcJuLy8tvBkcG+3sBxc24qj/564/+NeH/pm7c+bZfg/V41J7CIQMi+I9agOB1AINZ+MsSEOlGJR7HhS8Yab7L+yQSWhARUMjujndnH5k0hqFIggpQ3q39TuKRYigdsEq90Jz4ckNGnHwIbroG2ZCskr2rVxJ9wzIbGKAmEXfjlHgrwElmT0Lw9rJweijdUU3IP9ceaeRgZOUUYinhAg2Ph26Aqg/eSGAbp/nhLORvPlq9PsLi73/n9VhIGSl7H51E8lUsc4wtFD+zy6xgqsWXD2mecSlNH7EnWQiPPraBwmdGuwqoOV1LiduWKDdQQLmEomdwJ1GMuZ8ushsguvs5/jPOOjsso0Gj72/d2UJnj+2RG5LPWrZ8ZViAG1dRqirc0iYowzm4aXLkqgUmLKUeImeOZSFtjizgNkDNJsdeMHJ8BCrH3Q64AvwEyOOYjbIPI3zZWIkm85Xw+/i+FSo5+70UYROovDbW2lYo6jWMqnAKv/l+CYEBgagbd6++DgEmQYSYpmNPOVxpK1pioVHYf7qtq7Nj5wUXXHAjHNLD5557ri7bfFnbX0E4O2RAxGQt42Z2PqDzEYDo+AREjplAJJA4GQUmgUcg8imQeMcVRMx9St/31QWge2YnCyd3yuIXkNymIKIVkXLVdMfchp9HcONuOzZXUGw17/ubaQR5fpaxhiBa2UdDfWPs6mEY2xbSJfAZ3vER+oVudEVm7s+gJbJ/2qjKbM6DWj4sWsSE8C9yLy8+6bgwMkiInru/57gakJjku6VYIJoc0drhKWEtqZtcSjuJFFIvyHYCg5C5aMDD/Q/eh0XSCxA0oQlaGH9nfWuBeulywBorxmPdsWNHeOnLXoKFNBzuuOturKAK6hM1Uk6kLo63OWrTgJlygzysuFnAEwMNiyefcRmN9bptz72bCpYzhLK0ouS3YpNGRZLULOru6gDEKBnCM44750eLazAIa9OW3hx3PW5fJwrwLESfhcgO+FrYxXWrItcujzB/L4EBbzqd7W3xGghIzQf2xdZIWns2szSXzvrd1p3Kg2fTqrQTCfmCg/B9XcypJ08//fRvA0iPnHHGGc246/2/guvxqD3kQwlEeUzglwIWf8akORNwyMskj2YSWxMQaZ7rcqVQu+Dk5y40ydzUyTS5XIoCjboIWimidjAQuS334+dGplQz+71MsXjC8QP9uB9TYSVkuBaKoOVvtKD8zQiujFolKzUKiG30H3N7Y+SDVeLidPazmAUi1NXknYdJu8yqBLeoP62OSqntMU0O1+w4OWBqo0GwMbZ9yinH4bplOkpm4xpF4IOL6sLd0v0xb8v3BBcBETUyiy83PPTwQ1Gw6HjVYJlNYoFs3b4Tgp3IH9yT+WmOmRaEjRZ1r8zMv/f+++P4VWMRDmK5JQtkKUXXBKEJrCF5nwLU1xkgGkdnNR3KcKV2wUkZlTPHTitUV1cL7gBq7EaOQZ2TqTKRSwKwHP8UQdTtshBdHTW996BQj2JRtEO2I9B6aqeAvykvkdPj3aTzMrXl5ptvjuAzAMnttVPb5DUoAcyipoybxgT8XqVjk5vby82qk0Ju21avXHXztde+/q6LLrqoHRe/+6hd3b9CJ37IgCjjboyfyAKPkTMWfGkijl30LqwUwk/hdRdhLJuKuS7gyB/4Gydtsoy0XpyU3lETGMUWPDx83zC3d3DdFydzKpnqNrSm5FaSdZWKjskfJZB04SW3yeM8QNlW9+P7RWTtj2cXxdQPe5aZo2YRfnU1Ro2s95Ove0j1xikWdikLUH7F32pFLF9aG/COQkHqkwbYWXxN62fuoKILOUq1RbmXIQrzrz9pPakoM1giPeGnd94RGy0KUoP9kL64hFXwV7pLRgkFb6omZsqB0FXE8Ljga7+0XgBYwFB8QElYOBqaL0Jsma3v8cXEY0Bj2BQRt09tb1XZKcXGMbAHmzeMxPdYuM3PJZj7+wfj9wUndWFeE4u7CUSFWFLJehrFeiNikCn1AphnmS4TGyXYhSWE2267DXe4N+5DUNq/fy9F5DZGC7kEIWUx/popKSb0xnlQVNg/ODQM+Mw+vaSx8eY3vemtd69f/+LOVasWdPwKrcuj7lAPKRABKquYmL/FYrgOIKp14gg+go1AlADBSSZ4GNp1gvod9ScCkxP/4LIeulvyPobwY7EzJzoLYQ74YhROsLKNs4va7alTcmEIOPYZS9zSAqI03tn9npaRYOVnLjrByLux20s1joqwXEZm8yMQWXjMXDXFgnJPWXBA7ivxVNNaPLhYBXJLtIo2+rR8EWJJ0kqKEe0UAgJaARZbk72eZlseo+VfI5ONRGAQrqS1rSvux6L7MaxO1K2NukW7du2O+1vUtJjcNyNwXVgL41H2YIdXXdeR0QwQkVoBqA3GcZdz8dz82+vh03H01fPM5K+huJ4LIiQg8j0BKyUme54ej2k67sNr5Lj5O7fv7+SCUsAgXh+Ae0xyX/0VxxF5pQhGVgQHIq1EALHdisu2H32Xc2IcC0jFuUDb0d4amnftjIm2arGsLCPPZtsnrtUgyS1tzKVtx65dfdNVr7nmnksvvUALqeuoW+W/Aid8SIGISdjIJH89C/x9LJolqRyIkzaBh2Pm5HVCK+5LmdwCkWF6J3uqQ+QiELR8SJy6aPy+gOH2MuK/zmCdHHkX9+N2F5PT5TaczKY7eLf1+wKR1ocLxt+mBSkopYid33X70bKAxB6eyYtApJshQJi4HzNUcdOSqjtWDrBECIxwPvlrRogUPS4h830K3Y7RtTysJys/Kh3Q6ssBqOJipbW2jy46gchp5SJKLMXdsglkFEECah7bQviiIlol9eEq7gGUPPYagFK31VIfGZc2c9xWk5QLc+ysNGnIPFpHFlU7qH5T0mt5PJ5zAmZvDOk9t+fYeSNJNwOvg99PYtVYFQBgE7gcv5R/Noi1pbuXaU6QaYgpgDMSWIbIAjJVyCPhPsq16yRfT7e5CyLdbVlRYAou7vENG8KmjRujBepNycRej7WyvNQxGlhQX9fG+W2vr6+56XWvff09r33tZR2A5HxL7SMIoA41EFUygc5j8v45k3kdEz02Vkxh8iRsTJaHpr6TWyBw0TmxXTT+xqeT0YcLygUn0HhHjLWo55IsBbU9e/ZEQluQ8m+tBH8f+SNcKBdtzONiEqdF5LFIHLto3K7b97h8X6DytZRyHRnXjDsw39EqitEjVo5ciZbMM3l1cwXevHtroeQAdE0IFhdXUc4VIyiWcwWgLDdrRMr3LDZShx4oP1qLWRC398Wok8T5ZZdfEWppJ2QC7DhW3AAkuuehNZGOXXftlFNOYTwoe8tjhkqOAkdVtWOaCQpYNVIQSdqsFMVMBL+/S7xcAmA/E2QdlwQ2MccOCyhZoh6L1o/vp9wyr7PXw2sjMA3gKlpoTsvH5FwZM5NsszgmO+5a0aCcUiodPUTqGJdYcYB9d6Gf8tqNsK0x2kVF0rynMzzy4EOxY4nzwXbenuvihU3ROiwrLhwimteGhGLH6hXL/uvtb3v7neeee3lLXV3WfFvtIwCQDjUQFbHgzmBC/jmT9MVMqthGNd1VU6TLCZ4Iay0gJ66Wje8LFsltUs2b6Qk2GYFCC0c+IllaLm4XjNEjrSlVy/6tReR3nLDRpZqzpNJCipEbFlLkcti3d3GtM1/dnkAULSKiSFnFFQARRdQ4Nq0i9TQCkWRt5Jnm3LNZFYw8BCJraIPAoY5UkqUNiAQjzGSaWwtCCpenCM97XlpwLt4GlMYV1q1GbrCFFJHVa1ZH/ZGlQ9QDxdrYpIy0trTHY/f4rBipdscwv9uaIbFXcCgpoduHWiDO33IhjqdWS+LoEtD7fopuajEl9yzlB7pNxz9ZqKm8i+OUAMzjSNt334K7/08uoCAUC835FHzli7Aac4hCKrwcxTUbw3pzTC3PYsE4irFl9gk/lMVxdaL98loZWWul261E/05yFt2XwK7FOBWjniQB5+QOcB4dgOpWgPzmt1x/3R3nnPOSdoIYPUfAejxqD+FQA1EWk9ciaX/ERLqQhVrm5PTpxDwYkORpfE9LxefBmiEnv+Ah8Gg1JTfOV/kfPxe0kmtkIq2AolUkeS0oJUuni6iNkzq5C766EAU57+AuGhecAOg2/a6vWgf5ZrFXN1DJcSa27xnmmCZi4XqRBddKrgMgim7nXGlbC/Z7noombcq4emFZRl9kKRL2N4G1NAYpbWRtkkUksMZaTABGMeVAthMhG8JdO+6EE3Er1W4L5Gp4MmF1gciIl/3RdBGNwJVSZsTxssKAwCOXUkw0L54Pi1eQ0ZJM1kwsgSIwziUme3382+2nuk4pqVgAy1hiGSvV/7uvaIFx3MkqSsEIP4tRtbkbUIyamvLCoGXGjfQQi9IhjbAa5jDczzjf72PfvZDj1ltqaFyAoJsid6SWWGGzhPH1/NvaWhF5ZvBEa287AY7HH380NHhsmN0AACAASURBVO/bH6+j5yjQz1mpg71dXW1jY71bFzc1/tfll15592vffn3Hyvmw/2EBw0MKRJ4hE3E1k/idTNLrmbj1ifx08ju5BQLfE2Sc2LpikWhl4QsiWj66a37X/2vlGP2SEPX7WlDemb3bx3QCHlpBLiStGt/3c7/ne7o6qTSFC0cg831duIMtA8FQQEp8UqydhDK7rK4RwtWC92qHsIrmgCg2HtJN4pgiz8ViimVCACIXoguiFM7omCVVRM0yFlG0iuyXhg7HjHsBqwuiVkvE1tmW5DAqVkTUq51W2V/5138N513wyniedUS+bCm0Z/e+aDHochllqyX8vnzFUkSBI3AnNm6UgIZDkxyXN0LpLSB53o674yxoJPDx1XFxjBw7/3bskuYrulhYHm4rLfYkjXCsYm0itpcCE/7e33r9EgcVrTfGUA3SLECkfikX/ZKtwts74QoXNyABMKVGvRS6JVy0GtJDLCFShtfa3oplizWqdMFx8xy8kZlcLPh4jibj3o+EQSJfCyme6zBuXXHOwMTkcEdPV+/G/MK8b198yUUP/MZ117VhSc67bIcQkg45EHH3bGIyvpbF+D7Oc7kTwgV/MBD5fyNaTloXmeCkRaRlYyQtRWGMmGn9OPG1jHz1/040gcLf+X/5pQQyLjonvmCmpbINC0OgSJzHkiWLY66YlkeyDGKOFdvxd+5Di0qLaYbFXlG3ILaR9s49xIQf4+8JfQxcjGgR8WcJZUWy5gq6JSCykmExd/VFtVQsJK+rkH7V0tOmTcgVDVKozJC6GpnIjVEk3wU8QBbrHoC3lkz7e++9N3zt618Pl15xebjooosjqdvc0pZpGcRvBGrdzRNPPD5uawKyuohFPtBHeyPcmqiTQiXtwhWkHSOtm3Qz8DpEa8z6QoxVCgw4doKMwON7jpM3BL/nb5QNROU0gJ+J0sVuIPGzpIhPko3ohgJCgrRAJEmtktvUGwWjAxybyckWohthfHuRBRg9jK4mx1ZDwKDYttx8P6aMYAl5/CVk/WvB+Z43otG5Wt5Pk/qiSFI5ApUhUZfn0Z476psGKyrLWnG775sZn/j6a6543ZMf/eiHOjnm+SL/hwCQDjkQATzlTM4Xs6j+lrviehd4EjUmDUqa4PJCgor/FwycUN65BSLvqHI1aeL525Tm4aJw4idXw8VgQ0EFfj68W/q3i6EfK8LfRrKY57p1x0S+wgXm/pMllDgiiU85JsHNgmQ5dPhYuKQpNLdRWgShYD5Z+roQU7QhyjZ5FhI2LkKiYJHkVV0jOqkZwlWqox1QI6SzPc10T+Q8comimcsVUz4MpwPCWn3Zkcvhu4xFdS1pJ3z/jjvuAHxawmuuvprIEqFtFmosMMf+UmmUU046Mew2yRRyvBjR5DgpLaZL6JYlsE3Wn68+0mvSbWX0R8UxApkqanoN0vgITj4S6S3Hl9yymI3PGHh9BCgBwrHWshKpBRVvELq1ao8s02seoBG0GcWocGAjo4AVQNXT14+uqC/eSOS3dc8EvuOPPzHeLPLnoo0j5NalriJa0Z0IUbds2YKluy9yajt37g5PPv4QVSkPEDjIzJ1hOCTArZtk370owP/t0vMuvOXv/u6vTKydL/D/AoPR4QCiIibecUy8v2Yiv5yFEPsBuWi8wzmZnLia+wKBi9GJ7x3ZO3wmzL4gTl7v3gJDSu9wUTjJ5VUSyeo2fQpiKXLmojbVw8Vl19NkJbmwVFG7aLyTupjctvsS3Pxc4HP/uo5GyHK4WzcuXkRXjt6Y45VLgf0+gGMKUV4svDbXfigBEYoZlhquGb8ViMrwywpBhVLcrerKsoBhFPkOVctFKJzVAiW3x8UnPySvZenXQVwvAVNy9txXnIeVVB/PZwBxnwsLqXEsor8OYtv2QYUUWquA1zK1I7XkTtUK/jsgSkp2r4nXIIGc4xOrFGS6dcSxct9+z/FNUTO3/0y0jGvrTSC2PoptmRCDwmv5Os21kqyWJ5KY7+W7lhKxeWRxaXkUjHZy/l6zbgBJS3iCgEPGctY6VqKApURBuoEBEnYBOq+lFpD78ybUiXpdS7AGa3TLUxvCLipnWoolDwvVOULDzTHOhQhbyw/vu+/hv22oKDzgFNVznreQXhhEOhxAlMMkWsWk+xMm8BVM1FIXfgKiZNLriuleecfWFXISCzq+r3WS3Abvei4GJ5wLVbBS+Oh23K6TO3JBgE8irLVmnHAuEi0iF7PA5Xed2E5Y79hO2rTofF9AE+jcj8cyZiF6XIYGttXTN4BFRJoE7sQgXJF6oln4GLmijEWkVWDv1bkGkYboSakYHeiJrpngMITaeUFtDX3GVsPnZHqVlSM+dNEJuu5fq8GCbeagaeU9/viTgQqGYR3KcfVFfj5MlMyFriK5HIBYBLmbx/4ncPlqiPTZ6sdnBDjeTxZQAqODLSK/EwECQEvWzMHcjjcJ9+U1kM9zLB0fxylpiVI0TaBK+qOk9cqxjhPbHoO/cj+xnhMaq3gjAcjNT1PwaOeR2FgSWYTRSZtdWvZW0DKZ1+153T2HXN4rJXl3z57MjYQC/bGsbybgAUcIwFuIbWx8KLQf2EMgghItXM97770nVsfsRCjZUFc/1tx8oOs/vvqVf3j5WWfeOz0eWh7f9FTFU48+OLlu3Yu6zjrr5G72lcnAnn/8j0fgkAORRwxoLGZhvRsg+g0mXJ2TLnERSVSX4UMG4h02Zdc72QQUrZNk5tvvPQGRCyFZO8mycgG7gAQVf38sBcWshaOlFa0d7p6CmdtLOia376JICutE0HpsqQyJi09OaJZjr0HrM0Z42Mz7achW1cLjcEVySN7J1RQJRNE1m4sSxlIjgFE5/c4WkIdlWL+NPvUFfGc5pVtjFKy3O3QQmhaMjdoJkNYR8tgEOMFwHwXTdDkqAMrLr7wCTmUUS4G+ZySE7sdqo5cYherLSI5dEHo62kKtKS2Q4dNwMzGSBajFYNVc1OvZrlm6No5BcnV9TZamQO0Y+6rbLHfmjcPrJxjF3DKO3+/7dypMJygI0DmmdAiwWIcRiIwPciyCtnqiyF1Zm5vcvkmsSKtamnYiOS0A5WGROt7etDLK7v5Qyquk/hTfj2PFNcghUba8jGJ7zHjV2h7bFEnJjfW1YfOmJyKYTzIm+5hfW7duCf/59RsNLExdfukle//0T/6gacvm7Tt5f9/N3/vOCLls96878fi7ly9a1IxOizIO84//6QgcLiCqZ0FfBRD9AZMuKqy1aASdlBaRtDya1U7GxEtoBXjHdWEKNk8//fQz5UJ0D3SdFCy6MFxEMczOQtBVcJGcdNJJ0a1ynzGcyySPqR4s8uRuOCn924WemcgZDsFj8BgTGPVhAZkZVkLxNO/c/XBEth+yYqP1oaet/mjAfA6I4sLLAHFcmFkkxRbBT9h2enFjRdQCwWGTK8tiGxqIfJJF1ORAEk8mBxRJeRZgLeDz95/8VDwno3NWbSyiMsAIFpFuG4XB452+HMHfymXLKZLfQv0jVM4s8pj7xjnPmqv1PECUgOng6+MYpGhnAmfHWPdIQEjkv9fCc05Ev3+nfEBvMlHNjQI9ghqJvzGaaLKwo6qik3OKaS6cqzcZazjBQkX1u9seBJTaqb2UhQVUTXSwvKoyumB2O+no6AK4psMSrCTBS4KbutsAklE8xsDEW8C6F6J6GFGkQZAulNtDiEBplx3++A//kIjqbvIBl4Qf3PzdcMdtd4x2dXXO3HP3nbPcwHrJFdxTUVl561lnnv5d5mcrCcXzuWz/AzQ6XEBUzmJ+BZPsr5jQ6xJhKtfgxE/ApEsi8SropNQOk1/9XLBwYutmJV1RxizPzdTJmYvapDyyqLGZS/WIQjf25cKxnIdAlLgg79THHLM602p5TtTo+LpdF4MPAc3j6Sb6ZKSnwI4UcC/9ZOobvoelxj0jKx/YSSrrZBEdDESzM1SPJJyfR9vpJURw8EjgjSjDgZEQs0RYkHshVa2k6Pm4YC3FEUPSWAhevK0bt4R9zQdiROml554Twa+LBolWnbQcST+ukhbR8iVL6VDSiztIcThouWwWaeTW4EWeD4hSGN/zTukZvh4c3k8K6wQyftdtC+QpAJHAy5tI0iQJKPm4thktmUJQQV9rTzDSApuzwthfbszdU71NM0meWki6bHZT2U8isjmCqq/z2F49N64Igrh2KrcPUNStiGvUQKRR8aTqayOMixcuCqtWNAJeY6GLNkw1NVWxpriW0Rc+/7nwg5tuilUq77vvnnBgz24Sr7fS7GBLFIjSWHOac2mhdtJjkOHfX79+/d3Mp9b58iP//9DocAFRCab7aRLWLK7TABJ6BdJRFOBxUqas/KijUZ6PpaO57/91vQQRM/ETYZ10QwKMEa2UQBstELkGtp3IZ4ls/y8wRRkAyz1xQboTfu/YY9fGu6cP95/cFr/vNgWu6IZAesrJWOBL1bNANMw55LA4LCQ2Cf8R86gOsogMSkVrQgTEIsrDBCqCoV65FFCEV9IqojwQltEMi6OF+z/6J4rpe66PPvpo1CoJiLobsRtIWRWWAF1HOvtCC66XvJR5ty7KIiwDSfpGNDcNhP+zcQVHsajK0eFoFRl9m4XAfj4gSi6VxyxIu++UWpPEnilPzbERJL0OHptg4DWLrb3nxKB+nlTtliOxFVPGujKaaOkCeSJAlrGZRVO1GEtFkeIkpFvk8vgnGM3A+RRwfoHuJNNYRPlwc71KHhiffiwcy7SoolCR7vh7Q1DukW1Bf6y3Ggvksd9NTz4V1q8/KdY3KiBwMEqVTN3W7du2hDdecw3XJj98HlA6le9897vfoYJABxYqFUORB2hF4WIPc/77mQ/3cW7fZ/49Bp/Yxf8z+Ufzj19qBA4XEOVhEZ3I4voQF/ECJmppAqIknksaFCezwKRVJADppggWZtMncaFnmpJbrevsI5UCSbleLh5BJQkk/VtgsduE23QfyQI67rh1URzoe37mAvO45I5cRC5uQ8JaRhLWmEuRJzKJc2g007KnH73PJJMfZiTmTOXw1OTxPJNrJjAU0l9oEC5o2dLFoYZQvn3uXY9+Rq4HpDSANucOeswCke6o/c50WZcvWhJJ2nL0NNb9qeKc3D8KPcBwJGzfSUoLd/5KFq1lSHoJY1dR91qrCAEfFoXFy56bI0oktWMqeHsdBBofjkVUbLOgvV5eH28EjotArTXrewmI3JYA5bjqwgksBfY8io+MBTQLgZ+xjBgExsDveCNavnyVUm+SXEl9oYW3+8iG9+kCpGwUEFX4AFQ149BNiB/9NBxZa9QlTRrIoKGA6ST5yBd2UxWzi3nleL78ZS/LqMUpS1vA9ia8GQFo2ZhOF73yFSTOVoQ3X/fG8P73vTf8y798ju1hhT69KeYK1gNyBVibRvya6ut7aior9jTWNz5QXV7xnZHegb05s2P9x59+egfXfK7z3C+1Jo/KLx0WIHKkJay5W75V0pr/2uTq5wjTxE3oTrkQbSfkApB/eOihhwJV+J4pByJIyAmpnnVR6pqlNAK342Jw0RjmdsEIYloX1ijyTu02n6QaoN9N9a9dMAKdAOdvPQY5Il0ygdDfmXLRikmvAthurMWURd25aw+eGRnk5Enlw0VoJekOmL6gwxHjZpZS5S6dg17I1ozTCA1nuAuffAJRH5u3MtmNZQ1RqbCdu2+d/Af7tTi/rqDH1dLaTjrHgdDX1cnx9ONubA7rTzk1nLD+ZBZhNqQ1ZThclFhAYyxe5QGLLEbPmpgY7sfwMDueLhvqf2IZjkyKxrNJ65SmkdzeFOH0GFLpEK9dIqVTQqzf92+vWVJrO4aCSgLjKLhUdf7MY05jddA7STNmOd9hrMwIGqiujWKW0AKqY+/WMNjXFW8UuqI16s4I+1fXYflSqSArtyh09Y+FNizGZkBYwnsRbYyqcMN6ANYtm7eiyaoJQ1wDt6n1eIAAyLolK8KVF10YpiC2jVzec9+t4Tvf+wH6o52hBY6xlBvYBGA+7A2AFJomhKcFmLRLmxa3Lalq6CwaH5t96Utf0vKO9//OJ97y9ndtnZ1t6li9ej7K9lwoeziBqJ5JdTGWyoc5uGXPBUQpZK/uJwHKRko+KEhMaQPekf1bcDEsr6WQIT4zBHjSsEh0+74lQVRpC1qJw/D/LqaUE+U2kmgycVd+FtXIEOAuMEudtjC581ArG2qugCzdvx/g1L2cUwNrIemixbbWuiCzRNC0jPh+ntwPsDE9Qdif41p/HLWEXNRzT+sW6UKZhT8AoLSQ7iE34n7tQmtxeXu77t6xnWgPrY3YvJ81LVkecin2/wTgZHPITGlX9E711aGC6oaD3a0hd8bSKwWQ22TMmxfHI6mfDw7j/3dAlHRCyQVOCa0p2paEoo57yl1LZUe8tvJiifjO3KAyU9Iwfgbg8jPdQzhuf69swW3GwMb0GJYIx09sndyN0IP1atSsGf2XRfrLKnG/qHFUS4mUYrqw9HFTaKGBpcp354s5bDWU2u2mTnkLJW/7KZdShKp7hu2ftu748G+f+0L4ty98ISbX/uS2W8MOQOjBh+4HiJrj9cqhfnhnIVooBJJF8H1rliwKudPZ4ZQ1a8Ma9v+Nr//Hnr/+zKeai6ur77nskst+9Pbr3rjtmGMWtzG+8wLJZyHS4QSiKhXWLOpPMBGPey4g0vpwwuoKafXIOcjRaCEIFjGBdO6OnGoW6UJlCNBM7lQqCaI5r4vm56lUSOw8wd1U8WIS5DnJ9f9939/7u1RTx1f36fcXNC6MFpFdVodxmeoQFHbTeLEHkJIzmiBWbPqHQGRi58FAhAAmAlEuXIgWEZwx+iEWjIQ150N/RpJgRyJJWgBPYcRIzqcYUly+o5MKjVpLporYKdU8qt2794bfePs7AJfKsG33fkL6FHMbnyZfC54NIKqpLA2LuOO3798ZinAJS3gv39y+WA/oZ9ZQUqUny8VxTBZO0lsli8jvps4oKX9MsPZ7AkbUPmGRxoqWAIq/81qmdBLJ4HStEhBF13UOiOTqvEaCfMyBY0xjOojRTBb/5MgAVmF7VMOXAswLaQulRmqQbrXdcHj6uYburf5YXCzX2MTQc72wknpwXUnDp3EmXUwayTFUXmGkzrQS9r8VIH/r9W+K1uQ//NM/xWjsjf/5jTh3RomY5gBuk2ULwgS6pCnarJ18ykmhh04tC+DRjlu0lPGuDO/7wAe6+4aH+2ke0LN7+5bN777u2i++711veoL51T8PSD9Do8MJRN7Oj+WifprXM3hyXf5f18BJrHsmySmAOKHlDQQILZtk8fhbTX3vdPIT6eFiiIXG5iou+nsXjg8BTqtI68bJlaoO+hsXiwvC32mOx8p//J0WnftqWriYovC9EYi6Ufs2Yo2pJ9qP2yRnZJshmzNauNbKjRYzM4pjXy+ByEqCWkRT1LQuQke0dHFjqOLQJKxz8OeyCaFZ/EvuYpr/W941lmDluEpKK2NW/QZqWD/26CPxnI2oWVB/xRqIfOyqLTt2RaugmaiSJWDLkAkcs3xZOLBrG1UhQ3Q55JMMkz+Xa5YBhwwQpVQNrZsERElI6vfk2BwjXRy/+0w5EhZ6smaTSt3v+blWX9pHRps0J2+Yu5EYuo8R0IwAP6bBpOuSS33tEcqgxDbjfGbnkSGqN87MTnBuheSb0YGlvDBGvtqa22InlNIictOKKnilnVL9AsoQFIVWxKiG93shuT0+e8gRPYnVNM8+/cx4Ptdcc234nfe/L/z93/99/E4kxCezQ2XjMaGfgEVxXVk4/ewzY3eVHTu2RRLe+uhPPvZE+MQnPiHXNLaorrp7YP/elunRwQ0XXnzRt/7Xb9+wdWVTU/M8IGVuvoflwWTSA1kFqPwtF+J8/i58Lo5C68OJbcg+iRwFJyNn3hmd1C4OPxNEUs2idKdNnyd+w/87uSV9JbdTcmS6YzvRkpLau3vSLiUXz4lvpK0S0ZxFytTrdGAZNUEcmzm+g3ym+BmRL8FHiwiPCpEh/0+FwHCHBKJ8wGaKmtYlsNRVpHg01mKlgETZEEp0qKYBYTcFwAYyRcgAk3LARlJajtwazmbqy33t20tVRviMRqy0V1xwIQLBbHgR6iYZFSRj3YWVT0naE45Zg0W0m8jcbCwZa/PIZ5PVz74Oz2cROXkifzWXSuF1cvwdX28WAlbi1xIYOX4+vV5adIm8z4haMxorUz0yEoFM6V9dM7dte6XE/+nXqTK3a4k3lQFU6hb/r4a8Hqcsbjf8nmDbQEsiy6LMAmKWlFVjNAig6z4XlyDJgNA2T68InsenokqlGd5U3vWud0Vt0gI6ufzklh+Ff/rnzyOXaIlNIUfGZ7B8F4UhxGOVCxvC6994DWk6ITy2rTk8QopOKeNQTdOBb/zbf4R7vvNfiFcLcdmqh+ju0tva29Lf2FT94IUvfel/XHbhJTtfcvLJttM+akntwwZEc3fBhYDAn/P3VTwrnguIYq4QT7tQOLmdiIZitWYElRSxcQIbZZNo9r0kBfDVReDDSZ3uqBLUEtbemVNNnSRgTIXCdAvUKqXfaXEJTrH+MqNXWEBpWiaxiZi13GErmYnbaP9s8qsqa0PIumgTWDQTLLJYGpXQSyStEe1h61AEjY4h3L11z5YtQkFtOSAWTQG8xzh3c9vmxKgiC85o3rBlWAEQj8Msc3UvMYGUx8MPb4AvwXqg35rpJ7YBMmN9HEBAxhiByLZGOQCAQsq8OYvI3/4ijsj3ns8icvxT4nLKyM90ps3knaWSIB6fY+z7PtQTGTmTf0kqba+rQBRf54DIEL/XopToVCz/a7eUOQtNIOrFovI6aA0Nj/QD0GOAAUBkWgzW7wLaXcdaTwCQk70c9zbm8KEFmtFiHTIfLp/k1y56uNE1mHIqubhiWZQUMeH2o3/9sfC1r34dS2cqbHpiU9iw4dFw849vCaNyREgGgEm66AKGJDi///ffF6qxaC1e/KNNO0Izx74E/dYkeW3NW54OHVR0uO0b3w4TQ32hsq5obHxkYACCu2NJfd2G8885/8bXXfGazZQf2c+1Puq61x5uIKrhrvhbTMTfZPAbfxEQJWDQAkmJqk5UeZuUppHCyE5yXaaUtZ6I6GjSm8+EteTizdxps6Olo64oEpdMXN22pIlxW058t+2+Ui6cACfQ+X2TJxvoJ99JpvwwqRVlpE80LqwLu8lxshxIHiAxxSo5GIjMII8Z5nMEsV1WLWtaTsLmFC191q1aEvAmlNNEYaMlQVxkY0gD8rEKVAXb2lkg0oLTmnviicdiEqeuagH5WOZkFRHK7iXlpJU210bajP5pfRy7aiUAByCyXas0FuCaPNsiOpgjEmiezyJKwCKYpCTXlKSckoeTFulg68jr4P9NbUlAlMlpy7SXEogyRHmmPrZKaOeHFlFUpSvI0sPFbOzobgs7d+/gd0QoOcd6ImceQwWK9/aWTrp9QCYzJo6zblspY51Ltu0YrtrKxWvCLB0yB7iRdJEaMwMwUv8xFFSXQ3I3hDvuvJu23teHcm44X/7Cv0Zg+fyXvxIGYtE8Aw7MLcbIcmzvePe7QiV8XhbHu5NtP7xlB4XzarlBkW4yNRSqigDnrv5w709+HB6+6yeQ6/tC4Wz2VGFuTu/M+FR3dWn5hosvuPjr17/hbZuWLm0QkI6aEiSHG4hKcc1ex4B/kOu4+hcBUcZn58LC05gZ73e0bjIalEyvdMEiZXNrvaQ7cgrrpzu9izYptH0vZfPrhjn5XaxJNyM4edd2EaYQdAIpv+9xuC+7ptqOeQqeoAjydzElQfYc6CYTHy4KsSHeWYzSjCPAM3Rs/lNyzyIZbBE08qxMwxgd6sFiWcGEjRIiWuX4yuLC4rGgVw48iYI9NTDmWsmbeJye171334O7eABe4oTIFS1duRogLMVSGyCMnR8tSLcjR1RNidpRyFytkWKsDR+/iCNKBPXzAZFgmJJi0/c9plTDKdX59vo4fql6QeLpsjFX3L6fuR0z5+Pfc9UYtADdli2NYpTUutZzN5IsLMa8YvRCLXvC3v17yNKnkifdSXRZda0EZCs6VjAetdV1GeIczi2Wi2FeteBCt2/fD7lcF15y+hkZMpwxMYLWQx+6OpKFdeNOP+W0sG7ZWgSObwzXXntd+OK//lvowSrtxxorxqWeECAJTlx8+aVhIaVWTMqtXLgi3PrQ42GEa1RYKRdH4IS0nTVLV9FCiooAB3aF7VSP/NoXvhgmTNlB7lGUW9gz1DvYUpyb99jrrrjqxrfe8PaNjY2VB44GC+lwA1E+k+9MgOXjWBgvTi5TcgdSeoavWi9aROpKUrqGFosCukR8asIrQJRTkijUetFyeb6HXJPb8Hsmj2pVCHJyDsj2n9HK+JmWlu6FEgHB0L+NjrWj5RkiAjMGUblw8VKsjDJ4hGZ0P4gF7U4RXTQyyFlo4/AOumdmjafM9iky7WtsEsDdugwzqI7oVjaRnwp8tHHbV7N47NuVEXtSBIzz1PKRH9FCGGbxPUgZiwiiLCRTG0560YuxGPLDLpJip1koba0dmRpEgN6Lie70d6OP4g3rZ2udpBZLSa2udSgnl8q+HgxUCbh89fNUg2jO3Y7XI1mTvuf1SFxetIJUNgPm0RLl3BJHlLE6M9Zrcs2Sqyboen1zbGIJiPjIpUvuxCxVJ4tywgMPPxgjawNUXdzfuh/ui7rYCDb7hzLlbfP4nVGzOqJmFeXVuLtWI6A0Ly3Ee9Rkodh/8YtfHBYuooQMrpuuWTFh+SmA/7KLLgkzI5T2LS4n7+zH4c/+4i9DLm7cboB/hqTlIW4mtUuXx6jmm153dQwsjM2WhHbakD9FRG+iMIuctSbErkNR8NrUUBtq6ABM34SQB//34E/vDDf91/fCtic3e5zTNeXVPTMTU+39vX2b3/Pbv/0vr7/isqcXLarp4Rpk5P6/ho/DDUTZTKr1PP8SIDiPCZmfBHHpjnoNQQAAIABJREFULulkFZhUM2uhGM1yMgs4vgpOLoRUOdE7rmkgWk9aP2nSPte109IyI987d4rOyV04ed1GchvcXxTTYfJ7TL7KE1nAKy5eOAg7o5YDTIoE99KmeQrwsdqgQKSOaAzeR7ASiOQlDCt7noKBqufpSSJkcEbl5HjM2goaULKKo3ohC95nCOHhjIXGArG9kNE3j2XPrh3h29/8FoR3eWggcnblq1+LjIAMd9JN+iFbJ1gsFhGzbphAtJ+uqbpFdvNw/ASGpOAWZD3XNNbRDTrIajoYiKIWaK7IfhrjBESp7Ifj5EPgTbXE5d6ieh4r7dlk9S8CIsdKIDLn7BnVPOMzMk11BUxHSnQQHIAHtEsKYf0ppBG9tGoassOulmNeccwpK8ijVMrIbFjYtAIJA6V6UZ3bBW8A97qScTbqlY+Vk421ZZG1ElzgP/idD4T7b7ubjJyZcNutPw13UhnzKW6MW1FoG3Wr4sbUiWtukf93vO3N8ITUTS+qCpuaO8IjgFXpAoAHV88bRy/XzWjfkurSUA0XWM/1bsqh3Tp3lDvZ9rdu/GZ4/JHHiaai3K6t7W5FmFZZWbLhiksu/fe//bMP3rmH28vyrKxMUfBfo8dhBaK5O+oaJt6HmPyvYUKWpfywg8tMpLKnWiACj98RcMyi9/8Cg3dw7+p+R9CKdZznalY/3/VSe6Tlk8LRAlJSAmspJJLaBecicjG4f0HOBWbyaSwgDxCZia/bVUdy5T6AyPIUOZDW0SLiM6No0SICQLyzG2GzlMUU1k8Jd2E1RSXwzFWlcFMQy9a0NtVjHO7IEHTGqvDOnkmy1fUohFgdRkU9Shg7Wk5wP9ZYMt2hkiaMI5Cs+whdl2PNtSLEKyfkf8qJJ4S9e3aqAWQdWQIX6wvwFABSgfyUVpN0Ws8FRoL2sy0i/5+0W469Nwl/n6o9em2TpCKWQ1E3FCNm/y9ZnTijX2QRZUHw04ApzAAcew/sD0+REF1Mq6TSumoW/FB4mpvMGNusgrCuql2A2wblMlMQtu/YG5YuoX25tZ36O0MlluEi5s6a5eSO2Wqb8ca/Cw2Aeh2arK//67+HP//gH8HhTYZ/JwLWyM3wn774+dDZh5UKiEyosuZa5TC2E7lT4e3vfjc3G7rdEi39weMbQuPKVRH0tJ6H8bl7SEpeBjg14FY2AUbZRPiy+W4JNw27IWx84snwjf/4Wrj1e99nX0g6yoq7+7o62iaGBu7/3ff+5pdecdbL975k/frmXyMcOnzh+zSITMImFv47AaJ38XesTXSwaxY1IkxigUDSWNdJX97JLUcj+KQaymkxKXj0OynB8vkuWCqS5n5cDHIpqTaRCyQVZUuF1XRFkqYoghdZ+u7X/CbD+MOod5esWE731W7SLGhnxOQy+qJrZiKm3U0N6cdyqACR0TQXYL4RNO7i8kLldG8tgQUtwew/sGdXJhUEPkyrSEGjD0P1Pgso6zFofzcWdA1ha8FF6+ZAM3lWRHUEov2Em+WNBG5Lh6xeuSxMkjIxzmK1BbYWWWo6kPLDBNeDweS5XDNB+7mAKLmeKQiQZBQpnzAS3QcBUQrfH2wRmVUfublf4JoJRCNYdKOMTy9lT26/566QBddWsbAxtGE1PrVjT9hFV5OqeoSiFXWAcUMsP7tj597opo2TU3buCWtDfytlYNj+Isrv5mKJ5iAkLcOlXlRdFU5HIvL4QxvCay65JFYKePOb3xx+6z3vDR/+i48gy6BA3TRWFFbvBNerACuHep+hiNItLzrj7LAZl6+XG0xV46JAjVHmEonHJDh30Cwzv6QgNFZSXz1rMlTNdfpVP6bmmkOgVDC5eNxsv/iPnw0P334LXOTi2dyp8W589a1D7e23/s1f/cUX3/y6N+/7dQGjw24RsdirWdxXYG38CX8vT0CULKJkzqe8L0P2qU5yTHw0+RAwShyECyb26+J9LaUU1XmuC5YqCaqkTqptI2mJ1/BvF6Rum8eWctN8z7/jnR49ioS1ylyBaPnqNbGkq3lesVQF7pM1ikYBoWcDkaVCfMzS/FBNkUBkxcZKQusFeYATLpVtpT0XC6lJ3nrMgpDRsELKp3oc645ZiTiQqB93dAFH1622rgEepZiyILSa5ruekxUbLUm7EBV4Vwf6LIhTu75GKQDgo4UjcKRxE9QOdsWeDUhaps92zQ62iLx+bi+BUSToTYGxYoHBAM7p2RZRjMD9X/bOA86uslr7a9o503tN7z0QIIQuTRCkSG8iImJDEAVUBJV+r0hT6aCIgNRLEZAWWgIBJAkJ6aRNMiXTe+/f/1n77CR6xet3f/f7fRO5B8eZTDlnn733+7xrPetZz4q16Kil5R8BURctMB3q4iOFnb/oHWuR8ySRYAPanoqmDttciVULaVlTe68VoXbujtnSeiWPczvY1mRQ1xDWmZZHdJgDsI3MSrORyBqGILxPPvxga6lttCMPP8xnzel+eOqZp+3OO++00q3YzjbTcoOzgbi3DKxnk7LwMJ8x1d78eIkVT59hicW0Chm9b8k4fyZnOY/VAeKU0e+Xl4uUoLWOIZt8P0vTa0jfO4K2JM2kG2KD2Lh2tTXBeS189UWr+GStJQ/0tBSmJ2+YO3PWr+64744Xc+NyW/4VwGg4AFEqC+kQwOgGbsg5fxsR6d8CId04AhhVxNzQLKYN0o6sqEU3uG7YkFsK/x16Mn/axQrL+BI2akELcNQ6ooqanktEth7iTVRVC20wxJ/oeEK/7PKKbXARdPDDFZSMpnkV8KlHsatyfQBEsdQMMFLlzGd38ftK23SsPRDOEjDKAiQlcRAnRcy7qN4201+msnsg/JNdKwppQENhvjx2Omjh0N+3oShes+Jjb2/Q1A51nbtnEb/Pr7i/UgOp5AALMULYNI3Isop58inwFeKJQn2UzqdzX6RXOp9Ss/8jjigUm4YuBzpXOwORAFvPKYALW0DC1EwgtzMQ/b2ISMftRQs4Ive43omsTqBULj6om/MSQbi4fONaK6XiNZiWbj00vHbzsb683hraAGfGL+W41KKRlDbqyuhsSuuSQfShA4vn/KYpNebrsURVx+27t1EbtXEARw72IF879zxbtHCB3MZtwYIFtnL5x/bwY0/Ytro2b/1IGGReG5vJ7lTYeoluR8+cYvWkYZ2kz9XIA1IzacKlATeLqCsBS99PWjgONpiR8Fx5RLrJUVnm6j4TWU8KT5rdQ1Wumog4BZ18W2WZla5abh1cs9KVy+v7Wpref2f+G5dNnzhn/f8C0f/AGWCxJwA0+7ALXMvXhwAM3NM7tCWuHVEphYcWvnYLVa30vbBsHzZa6ne8GTLmQxR+/Y8OUwtl5cqVTljrORVlheAXRlshqImwDkdaK4ISaRwK95oAHamUBUQqm2eiKRJZrHHQOwOR1LpKzdwcnpA+Dn5BXLA8d6BhuaHRp3BTh5WzUSX58EQsRHZRgUXYwyU/6mbI59ZudmSAOZ5jlzr7uWefZtE3+Dijww4/gtSQ5ydFywa4GHFqjUQwGQx2HCMgZXSzSvmaB6aUMxwjtDMBLZD/exFR+L0wIhL4hI+dyWqdQ2+JIIrTZ72HsIlYzx02vX4aRyQgcn3S30nNokSOso2WEnqAiGgbEcxK2lf6eD9xAFM8gNTGoi7luvUMUkVLyeQ4JGyMUNCotOTi0basBiN/6YEgZ0ZRJUsC0CMQ1+cffbSVEG3lAdqTSnLt7nvvt2uvvcpnqt3+m1/ZxPET7Bc33gTq8n6oeuZnoU1iE2jcWmvHHvEFGztqJEJH1O3dA7ZNm5L4IY4nCugkkvK1YAvTJh9ucVFcvyyU+Nz2rulSDUIe3V004a7+6EOL8PzH7L+vNWzdZFk0+M5/+qnuBS+9WHHbDf9+0dmnfv31fwW90f/3iEg3L5HILBbCjwGiE7mJ00L/H92c+jqMarRAdOOLoNYuGTbBascNq1n6OiRGA0HcP1bNa2GE0oBQvKjXEKeiBaXoQ88tEHRzL3ZOHZMWkVeXuGv61cqhEjHhfKtcGgnh8+iO13gh8UIhECkt079VQfPID4BQJU02Iq3skGnsjuo5i9LfMRrCNZGIqJ9IKU4e09zk8iZyPom/k65GhLUWgh5ydOyn7WALEym2MBxSVhiqnq3E5iKJXXnm7Dmka0G1sQQ7kCwsZWXQX4AFRgopSQPl/JTYBJWGuloHDJmCKeLbGYh2tgzR9xUlhqmZ27sCsmFEFJjdy/CWErdGQsdIal0jWdUKQF0B71NN1I9H+T5Wug9Tc+mlPi01E8WUjjhzMJ5x0lyLJpqHF69Zbn0AVAIWIQaBHId4cQXSixRaLWyIFBe2xnribPPKDZaSVWJNyRxDXhFixno/Hy2IVCNU8r57+hk2RNtOPpHYHlPG2EKEjWedeQZTZgvt5JNOsHPP+ard9utf+QTavv4ueJ0WIid0bYMROvdn2wTEkC2IUDvhlVqJ4jdzLrpySKPlpqA0eMRoK+P5ewhXC1Dky4qE+iXnhQhaejMcGfpo/amrrrTGijKbTmSazvcO242JLJs/sa+denrrSUcdd/9D9z8qu+VdXok9LIAIsChmUZ/Px/fY/QrCCCjkE8J5Zfq+2jLUY6YU6b/SCP1tJLRzihH+LJnF1qlZ8aCDt4oQwYgI72NBKdrRYgl9d/R9TWJVmqHvuyWIwnp2VD1KIcm1UJVyFXOjJbCbbird5lqiFEhl8UXeX8Ut50JAdr4e/k+uinovWtBYj9KNj7siC2zcyFzL5KndvllCSE3fENnNscr0XwrtKngeHygICLqFKefoXUjbWhTV4s4OPOQwml5r2Mkhn1FlK+WUv7VSS3XfS7kti1R5ZEvkl0fa0EkLQjtErtohwhFA3ufFcwtM1f0voIrwmgKYFixoddwyFcsiElFfl1KpfnXK85FKJNAIT6WoSIZimh+WTysMkzIC9wTeYA/6mnoiEY3IFrjrWulnAvtQTqBjCIciuEiV30vGpqCDaRxpeRw3OqzlG1ZbXWs9NiiQ8PA2Ebg2ElvbRBECfY4ldgxaSguumDVMuGUWXcIgJ5j0tRrwyZo80ZqJEGs5/zqfxx12pDVCeO8zYxK+RRvt7DNOA/CHvBjw+9/db/djEVJDqic/qNa6GnRGOBzAyU3G7+jAffbBQZK+NQDoPcz4O/i6Xhsjau9oQb41siEVTptmS7YwXQaOyc3jqOqNzKSbv13vHzpiqMf9rXoohIxiQ8jqbrYDJ2bYaHRT55/81c5R+WPmv/Dcc9/l+u/yFbThAkTZLPZj2fmuJXwfv13Cz+IOtTuKbPShRlWZpIkvCDUp/2yGGALRzjt8lB4hV/26tofFwyKXBEBAJJ8hgU3oySwyWH6uAiIBoX7WjXZFfJCOTSJGLVIBUSE+N4lEN1vK4HgAHnXo6yGDfT18TFGsD01VNfnsyKfIjeZRBssOZFRRNvyBdzIYvHUQs7OwBUBDDHDU514iNC3YiCxiVV1SiwKLV4An0noQEFzP6OU0yvmj4TIIzyDRIUqxCMkFDAZ5P5noZwZoj1A/GqViCG94IqLPHFKVdAAs7OdLogIk3ZJM6aUextrC9VD18DKpEFyq+shh0sEF0FXLS58GTcLVaPJGqhpKATsBqlpWVLFTqhOqqnXcJSJ3OaeKmkKCe+cIOfSE8pSPTUChVC/HLjyJR/uwcv1Kq20ivU6UzaXI/Cg8Ur/VknIlcUyFiemW1khjdD2Sh/UVFl/fQZ8f46NkWUu0MzB+tLXhYNnJeZs+czc4OpqZ4QzzIZRPOflkq9y0BSO2Fnv5lT/bO4vet98y9nscI71nTJpie++xm42DzM7n3silcueJFhFQA+l6F2DXxE2mj3oi5s3VNVbNsdcAXKuxcxlBqp+XVWwt1XLt5DzHcZ8QGcuPu4GNJIMUL9pcbsfuXmRHzZltV33/qu53X357/YvPP/ed/faes4R7O2im3EUfwwWIUljsBwFCv+Qm3j1MpwQcujm14+tr3XwaBaTdPDTM/6/I6J3B569SDP6hn2kEtLgLAYiXl1U+VcqlQBlgCt0ZXaVNiVi/20oEICBUybsf/kaRjhZTNTetOuwVIeUXlHhvWEWVpkmgiIY/0kP2rXpE1azqs95pKuV1+zR+iBvXjwHSU0BUkJ1qhTk0VgJyEUBIu7HPAVEeJo81Pmk8zjvvLOLYupw0FaGtHTufUF+zv+IBw0bUwyLLt8nalsijGpCRXUg2lSKR4z7pFFBobWmwLKIkiR6r0OUUytOb1/byvEdEcHBCT1Uk2emV8gl01QcoPkNRURHRVVTjn7EsUak8jTYXpZ8yegADATl4MLkL6PilkQJ0whYcbQihA6a+p2ssMApbSMIG21DkqjRQ50PiQ5mapdFKsaHsE6ZvbOY6Eh0SC+UWZNOCMUAEQuRGel1Mt31yc7cVtdG6s3qrjYynRQjVdIQTuY3zMphJqw1RVCKgNPuQA6yHCK+Fa1yCJOO+O++2n1x0KeRxgj3wwIO2x95zrYWNoGhUsQ+uTCUV1Eallo0kzrtGNWnkVCoujswPQfOEl3jso6lnyNZCASylx20V0dQQ98roCdNs0wY80ok2k5JpyIUvlMOn1N9paMW6N+EWkdFrx++zty1/e+nQA7fdse0nl3z35z+75KIHuZd3abO14QJEcSzwuQDAddx0hxIRRUIAUTSiXTDUqqiqpYWmG1UpkyKLf+bx96Ih/Z0Wt3NJsUGI+hymhmHzp0DGCWt2ct+pCcX1ut7xrnI0Z1F6Fw1ZVKQg1jELH6A0SuuqnEm0qJYOCR7bKbsLSNSiISLbvy9yXhwJ/+eVP3ybBUSZhOAy/hJnlMZNLc4mGV2SGkAjRBkEJ25eVFVNiwljcASSayn3htNGFBGdio9OMnobQcHylevcF6kaDqigsAjFNhYZlI37e9osm+hHRmJ6jXQWRTlpZhGd6AJcvaceQE0qcqWYqg4qhe1kZ2e1+fWh24LUjsoR3I/8k9xKFx6qi0ivE/DJInrUiG41ifbwd6mxKbaqYAHHDv66nll4RDeQooUuC6rahUUKV1bv1LaTgmVsa3sgMlULTAoHgQcZrTor6KzHRRNgHYRnS2Xqa386LgQ4MUpYmIJ9R0YTC3tthU1NKmAGOYMtuVZtNL3GwS9Vk5oKiGYe/XmrRk8RnTAGv6ESe+n11+yis8+zC877hp30pRNsGtXJas57BpU1pnr4nLQENoxeADWBDSaDNFeTaqNYCA/ihtAko7hEmpUzqWRyParoVHl8yWrrJs1fhm1IMlYjzb2Y3hGRp+akWTPvKR4wj3JvZPA+uzavs8zGcptABJs1lGovPvRQ0x5j8595/enHvrWr80TDAogECNyEUlh/n8V0FruwD1IPIyLtgCEQKeUIqzu6ef9ZIPp70ZC+FzZQhl+HkVdYrfsrwptow+e2k6Jpd3YRIAsqaNOgVMsN2EoXvCIk6XtUYm8jAmlnV9OYnwF23RCURDjLdF2VMwGRmjl7Kfd6usnmpjFDEcRuU8aXEKGT6pCGiKwWl9It9S86GQGXTLwCszbK/gCC+C73eVbbCV/nwkdIU9SJKnjj5k3wNbSfEO1ks0sXQ4hLVNcjWwrSCZH0Su2kNVKU42Oc0PpoQIDASDPbFO3Fc8wiw+Uk39sfuDsmkzsmcH7SiARkdqbWGUWXu8/Z0z4hil25Yg0TNUro9aIFhsgpG5CSV1A7UabPoMNKo0uTRxRNoRLXIwSd0BpW/w7tgf16IVEYQCOUwDHLXKRXAw/YVJZ/uIivmyDuqWwDRCOnjLWUEURGHKMM0LIkXoUfSt3WanmlqJC2VltehtwfaVbFQqRO00BIddMYKzXylBNsTQ2NsbTFbIHo37pytc2aPInoJxjY2NhC87HafMRl0U4igPWh4oCves/iOEfi8/KLRtNyghIbPVkaQxKq67C7xbxtQVmtraE/bgsgVc17aAbkKzh/cWwQXYBbNMoob11r5CHGAM5iCPUIa6AommVLXn6xO6Op9C8LX3jy+5PHjfuY67DL+hkNGyBi0ZSwoE8jIvohn0eGwrmwcubRC6stFC6GIridy8afFhl9WjSk3w9lAPo6bGcI56ypDyp83YB/ScS3hvQmZoEqQV4q5Vg9RwchuD5r9rw4oUSmU+SwkPvJR5qwhCAwcEsQVc0EPgncvKquaTErhNc8LgGRwCOCtidD9hhEKnvOwGyNg3A6XD48PhkkoIsUiank297eTdTQ6IAkMlhgXR0zk1NUotE5EW7w9ZtLPRWsZ+yyCOR0eJ2pjDESECmqEBmvO1nqbXes1NgenRdfWvBgmkTCORAnptR1kPeWStS2eXOVraaT/MU/PWUbVq+ylcuWujG/Bj/+5cMl9sbbC+zMs77imqQhwFOWrh0sdg05GD9xgvf04cPj/5aeS+c/nPSraxIWK0I/IwGk7oV6JqW0wkHVo1QuJuoY4tylE21uXrvKOrhOtSimByl3544otIQ8igMo1ZtZ9KOoaCUhcBxNG0bHwpWWz2WOQnTH4eOtbnpFf73olaq5BrPO+YqtJu3L3WOWrcNQroQNJo/0ra0JjgfV9rgxM4hEAwdL8Ww+iFPRXmySbiPOneoPHEfa1UWT7SCGdalEldvoQ0sm6qqjq+OXj79imchHSgHCFTxvE+euD+6SWj+hNpEw90aX5tutW+/z6FLZWEZk51l36TqrWvjc+nv+7ac/PO+MM17cldOzYQNEAIuGLh6qBljufZ8JpIsbaooEBHqE/jghQHwa+Pzt9z8NjHxAIumBlrdufn0OVcW9tEGII9JrOiHMApFHtSIxpUFZpDOqLDkQsQiUZrnvDwgRj61DHj1nKq+Lo+nUyGQWbjelfrV9CIw0FFHvS2NxlGYIiAQGqaRSmdyI3TRt7j5jvINQyBElyMdIrHCMI2ppwQEA8aMupPydVQXUe5XQcD2m+q/Of8OOOPIoFvhspqJS4YEkFl8kLVMH0y8Onre7DdBbJaLcNTtSHPM+B0Qyc+yyEOmS5IAULBkA4XRYI/zK6rXr6OnbTPFgHV4+jdbaUGPvL3zTiqleabR1lOcTUAuIBLRfOuFkP2/pcFDauFUm1znV62o6h8BTEebXvvY1O+6445wHFBiG94D+NmwnCSNipTptAMaKNZ/QRJpvk0ePIvUiGuUatpPeZZBixsG3tSFebOntsLJtZU6sJ2p0dTV8GGlQUl2rjQOUEwDyEVzPBNLLLlUnMcX/hHM179yv2NuV5ZbExNfiiTgrEI32dDUDKESbAHVHMyA0kOAgOxgfVPlEgIWgnpMlmQfd+bR3DBDZ9HXTZ8h/HYBTlIi0DQXGbU+8aZ2AaxNR2YKK9VZPhDeAH7bM7YxMPkoanipRKP5GVoPtGtFpGoT6iCHe0wsPVn35sP0e+t1dd1zNudplm2GHExAlAQT7cyHV6nGQ1p5uQi1+3bBOKMd0KCGHE5aU/2/BaGdQUtjsAxlJK0SW6rOASGV6/TssF7svEjuZOCoplpVCaaFlAwICk7AtQgCglEQjqAuKRvqwxXo8gTSCWkAkD2s1wir314gcPa+6w2XeJSDykUkIDrMgjztpyJTQTgprnCTctiOJv1NpPIG0RIA0EotSN5j37nynrPy43VuHb6zCAH7kmNE++qiB46gWkMLv9ArY2cHnogAeYvGpO18AKgvaQdKkRI5b0Vw8i1k8O3MHbfUnFfbuB4ttDSCkJl+dG6UgIqjj4Ece/cPvbGQ+ZXQsWyXCbESb84cHH7aTTjnJfvTjK+x5JqeOw1pE1reF2Lduxd42kUUW+j7puA8//HA7GjEhM+W59oFIUn7gHinG7gVxRi6KpOLWRYr7+htvWj5R3AF7zeW52719RYMFptNq00uqLIGndDrdvE9vWZGFC20bcUSSqVz/tq1l9vHLr9jE3AyL75W1Le+NqmIF723sYZ+3ZaSsEapaJZPGsSEwDAHNUGISxQmaiKeNm+1z1vKx9tBQy7pGrplIa1VAOXetyBZ0bdPYaFK57vR7wMlJ3Q43BqdV1jpgK9m8/rT4IxsaU2RL68tsI6lZ5qjJjEEiDUugkRb3hHFMBYkjLe+owa2U89FVydiq7lpLWftuzW65aYuef2P+uQVxcUFOuws+hg0Q6dwBRBMBnYvY+c7ln8gyCOG5AcM0LWz/UFgeVlq0cJVWhNW1UFsksBLvEfrf6G9DQlQ/2+6bzM6kn2mR67MiIhfTUc3xfiTxEnAKsvgQALlIj5C9lZtDrRBp6FUSSQfC6prPZCeqyUQPU1Qy2qMeRUBV9ajCNfkVslKpTiILqI4bapDdV2Xt9LRMr5pp1+9jMYgjSgNrVNWaNLrAuuA/1CkvjkgpWT/pgJREVTS09qvPCb7F0xhQQ6CohacIYwWchipr8+bt7SZtS5et8tdJpFwt64sxuAeOHzfGm3fVh9XS1sXxZKEKRvzHeyODsXff/8hef/sd+ulqLJ33lYvuRVGV3mcOoOlWtxzrhwtfx2wM43gStySiAmmRzjnnHLvx5ptsPpHZVVddZbnoaNTbJr5LQsrOLoBY+SUPXVMBqH5PFr4pimhUGRSwq1AI0Grsk/RRun5NaJ+aFSkBNg/cfrdd+cMf+zgh8U5pvI5XPQFVF7xKOsDX8hlibr118HspRHnpjBvKAZMXP/0UURFRGlGo8C+LfrVKCg3dmXk24+DDbD332VR4opX4g2vIQQYRSTLEdg+eQ7r2vUReyVyDNqLLJDYFzVhTJOjOklz3RF4ryjVXmpVAtCnvbLkxNHNPlXMvvblyjZVS2atO7LV19Q3W1I/anZQxnvgug3sukyg5A9P/oX7kErrHMNErMt7//CcbRg51rfvtb+//0X5z5ry/q/JEwwqI2MGLAI5TWUhXSuQoIAobS0Mw2hmEdPNq0UnPExLa+vfOrR2hMjhM9QQuSsEEcG7qBVcTlvFdMMddqBsrqho2C6OLu0E9XaqmaTS/G5FxAAAgAElEQVSQ+sTUOe/cCeCkcdEqnas3SEAgYPHyv0rWIjxleAb41JKeyTJ2QAQrN2Uii0FcTZz6pFhwybILiVWPpCNSepGcwAqBnJwyfpSnZop69MJ67V4UuZ28Zi7jphUxaFFrQatrW71QsrHVOZk0eaotXb7MDj74UBYXhv5EZp28J4kpU4isNMNLHI3e35B0VMw0gP9lNlivLWWa7GP/8ScEyaAMdhdqFxFJHUcKGq/ptQCwzNzi4WHS6I9bu3yxrf3ofQclWeCqV0rz59566y1bh5bprLPOwuyNCJKqoCaourmcqogxEAoblb/3ve95ZBSS8AIikfH6LLcEiUkFRC2Q2q++Pd9FkEsWvG/f+eZ3rIMNpJ1IphfQqSdyymHaiSpY0k3J/bGHyM8lEgBANlFiJ3a6KVzXupUrbP2yxRyf3hcbjsaEE4+2ITKcySSPaiLgcTOmu2o9L58x33hoyxWhn2sgf6FBCgzxpMV9XKchuCi9jqqj4SijJN1bAFGE1hs1z7bLe5xItpDNKj49ybY09lotcoZtA222nNdYX9aI9KPJ9RnaHiW1qGlADBuf7il2QpQUr2GLJX68qKPu4w9bf3rlT/7tBxdc8CjRZWD+tIs9hhsQpQFERwImNwEYE0OSMgSR8HMISrEoSkAywO/28je93GRxfJ3Bc8QpGpIAUhUg3UDqIxMAKYoSl6OIZguDCQVAijYUQeQh8lPVSS0cWggzZ+1m06bPtKlYsGoYYTs5Sjc3tMjmRPQrXezKyYCXLF+lTu5h99WCChXJcTy3WjmaWhG1sQP2cyMOEm1oITdzMyYR+SiMVzOnIp2wfK++pUSUtWp+LSJlUJFb1aZu9CTyINKF81YRFqj3YolI1veIjrRYxa/0qCTOoqzYVm3HHns8FbxAuCl1dAMRgYzS4vnbefP25dgUEQ1hlxGxp597x155a6FVo3FJzWJIIVzFEMeniSAsNy/fi3BVS0h3B+OUAMxkKnxN20ptwSt/wnObiJUIgdXuFcZly5b5SOzjjz/eI80eIj6NwVZEJZcCSR9CLk7n7qSTTnKuSBycAEhZpPdh8X4rGCMdzpiT42HnAFaygNKHC99HRDrKGkh3o9hwpBA1tXOuEok+4rpRQ6dmcUwISdlE0knperiO8v5uIzLrJkVNBOWefeEZyygmYuPYh4gMR6ehgapqtFkzZsIZx1vRuNGk2OICkWe4cwCNyKSk4ryUhg3iZJBIBNQnaxN+v1d9KzH9myvReT1FRxJzNjagXuf9J8IlFmATQuMQvkZsDFTSWrmwLb1E3R39GN5tJZ1GPY/iu5N+udWbqmzZ6jVsGHhO9TbbyVNH9e01uuSTY7541OX5mZkLWQu7ZHo23IAogSjlIG7Q21hcc1x9HCOp/xaMYv/uBkRa2FkbAJ9mIqFt/F0Xf5/BLKl98CUq0Y2tKEmgpJvdO7i5qwVG4hrUCuGq7ZgdhVKzHb1TiVaDZ3EuvUBTUdlOn727TZg6y6bx9URKuJqWLNsOudG2Y/nRzyKTSjlN01TRrKivSxNZRWJ3oIxVKb+HhUFJzatlGsoYJc3rkyiSnU9A5CBLahNPu0YcY6FT5XODjihFPUocYwc7uPQp2Vl5AAr9WuyUipE0F8QrgDR/uhJarLIcHRFQrmJW+/iJU5ETZENWd9N2stlFlsVF2JeigxHwZqO12bC5zsqYhHr7vb+3AY4xhbSEHgkn2AW+KpcrTRWJLRAc4P3KiF/VN1Wd4lkYf37yEaIjzU6C3yA9awLw77vvHjvp1NPsRz+6zBZ/8JdYRIS2BlCUtEA2u7rWIec3d+5cu/zyyyGsIfs98vRinQNRPV30Yf9hJ6/x7uKFKJ+L4Uvg3uQ0IEdMqe6pXNU2tlhBGk27XQxQjGC/C1GcjpA0H5Foh+w2OG+dRDUtAFEqEc6Tr7xs9fBxGi2UwHGNomqVRjFgOqCZRQqaS69YJhYqrYCrjOdkKBfH32oslDaxXq5jmvzA1fYD7yfOTztFKAnR+9PXisQFwl2Q9NKF5dPrprFJgxKq4lPUIZlHL2V//llVWefK8ARenwtid/3+cWvhPpo+c5x9Yd5sm5MRtSl5GajD7DE2wdvYPD/hNQL5/i70GFZApPMGqOwNQNzC5/0gQxPDTu0wfFf0w0cnH00ASCVp2XLA520AZjm/Q9u56ECLO/XUU39LBHQkO1dWqMwNe5V0Myjl0w2xnhEvfmPHOKLtZu5KgUAGlXLz2GlHY5LfyX21lt4jRTQz58y1KUzE+NKxX6AcTARFU1g3N3wn+pUE+e2wu2k392kdAJE0RJqq0Qm3I7JaVSuZoikiEhBJ0BgCkXRESWquHeiCKKP5lMU+gl3e2xkgRtVqoZ20lQjMPYroOhdPpF16kGgn6JXDcpbFoVRKO6q4n/3239/1RJ9sWM9rq4yeThm9zSbwPpqRGLz0+gKbvec8e/zpF2wDDpOyzWhsYccHjAKCXX0UGp8tTyF9BC0l6RBZsqpIpcvgzReftN4WWixUyubXO4jMTqJJ9O5777YXXvyz/eyKKwHEDAexDBazigX1TK1V9OktNqCO3BV++tOf2h57zPalpPJ4EoAsIGpn8YY+2b3YdvRFqHJyrtMGIlaDL3c7v9tEdNdLZNLGNY7iTZ3BZNcRGXn+XgcEGnS/9/M5DofERpqK24hmiTNtOdHxgo2brBUAkcI8m+tQxNcTAZextIrIq2g63tRufUKKKR1XvFw4uc5+7kFWnfOwuifVuJwN9HuDXCdxRkGTb+AS4ZEg1iCSZMSRrjknSbQGjAH8OHGiFG+Ap6pnU2uAe4pHFf7R6s2219x5Nn404lYAukAnBRV7VWXF0uzM9Efw63qI+3uXS8+GHRABEDNJK27iZjuUCCY5BCLAYpCL2MrnKj42susvBYgWwxcs4boqHO0JdRSyFrn44ou/QUT0A0Li8Vx0VeS2V94EPKFAcvGSjzyCCPybA7JaUZgqSyrtZzOxlaVvRaPHu9NfIyF9h0rwVHuk5lUJ/IB5e9pRXzgCC9aZ9Bmx83Lj9RGBaZqEt6Cw26lKJoOydridRCooIr8lfIRUcjJZ/Q/iiPRQy4WU1VFyCfEv6XjVjB9R5F5CnoKJuFU0oTIuJGYQNcgLmbRPVrT8nppx9X5+9vOrPXrrQJl77AlfIqKRGpnTpVlcEOnKDBWNjMBDaR3z2Abik+21Be/aosUfuxo4gwkXfRxnH2mB0jrxU5otpvMn2YHSvFRI21Q4omRG5mz4+AMrXY2OiBaLVLiSFkByKkD3xttveSp82CGfc72QpBEaQik6tpLUMXRP0PUW53fhhRfal750rJPUIRApglLDr3r9XNYhUzdeQweWl4TlRyN2uZzMrfBj3aRCffxxErFCOu8jh36yFvgz2YXkjijATI1SO0Cj1pAe3k8Z/WdtkTR7cdlqa+S6FcIDFcLd5PGeSuJ7bTzpZhbAst+UWVaDuHAQcB7QyfMWGESgSAASJR0gbRUHpOZjgY1cNfvknsDGIsSSkjwBTsmvGRdS4687lSJDGeh9pMGdSX1N1wn3Wyre2JutjgEAOSNH4LuUaBXYlqTRnzZtbBHNsBRLiIpzAS80bzVg64Ks9JTbUjIz1Xu2S40iGnZABGBMIm26jl3laG72LNfZxMd3cuNV8u8VfLwV+1yqdIzr2fH3KgVPP/30nvfcc8+1/O1B/H6mjy2OeeaEXd36vBaRmIfO6uMCoLS76SHyVqSyStjtkJkjxk2x4jETrZX2AAIfdrdU+A3k/aQlVRWl3jG/Fzv4qccfYwfuP4/m0XTKurgoKq/gBpWLYzVpRStVoohsSgEMVa40QFHle5nCq+vcTcAAIs3HyuDmFzOjiCifZtRmFmBmOuQ3N7KASOV7lYKTiAgERPpbDRJM9zFIgfxgGw2TUmJv3lRGJ/7BPhRw3fpPvHN+Al3ishiRx/ea9ZtoRci0abP3sjZygu9fdqXFsXiTUphkoQZb0jL1lmmummxL9L5URRzkvEZYiFlMpRhoq7Oh9jp755XnSCWRO5BStlI5i3BSX3vtNa+EHXjQ/kFLDZGGxnLDkNMYHFj7hp7W4lNOOeUUn7KaQrTVizVGBMAJuaKaGuQBula870Qixn7OaUY/YEnK0sv12kQEOMD5l2I9kWgjCe4rhc2gkSphPGLEPNTqjX0dXD/aQog8BL5L8BHqojv/g7Iq20ZVKhUV9twZYy25p9qy+tusKKHHsgH+Q6btafWYrXUTaUk+0Md6V6d/lGPO5NzEsYGBj84DDSrqjAlePXrkOiegyJaTpyJWNVb3YE2iKDYdvqnf238i1kzxYxXiU1RmdvDnD7J3l35ALxqFiiQ1INMqQ2Q9A7+jBLi2dIolrTJ7S0rozcnKWZaZnv6T5O72JXEFBbsUVzTsgAgAGkVqcQmfTwE4UHWRxsfHbwJIXuBjETfrZm7aBsDjH45WIRoacdppp12Dgdlx7ExFSsXCnjEBT+h3I39rLarwQzeM8nUXTgIOERZjMxe+iHlUoyZOx/wca1LaGkQ6a2fWDZvCQowjTWhDryJx38iSAjvlhOPt+OPwOXbjM3geavE1taQBLBY9p0hk8S1S3aoDXTeyRuhoikQivEUeuX9+OiCHQ1+UnTsLQ/2KrVvghkjRiGYUsSmKUJuEwv5+6XlIEcU1RYmS+gHPcF58MynJeozl8+gvGzt2lLdqqPwfwXmwG3Jd56aSht1kWha21bXYrDmT7Zvfv9ESIHhbqBopGuojslCEqHDMq4oCT3k1i50CxLNYEO31FVZEB/yzjz6AMpxqILxRbxepRXWVPfzwH+zss89mhvwZ7v8kICmEe5M6W43MoZxCUYQ2jMMOO8x+8pOfUC2SNOOvgai6uj5Ip0m/xO/FSQtG+70aYPuJ3jZi2zsAT9cjJ0wWewabQCYf22q20VUPXzQa7RVAqXOVi06HM2XvbWDGGbBfDrCvobDRhZXICV840JK6qy25u9FyhmjIRRl98Iy9rbmCoQnwTVEit44EAJdro1g6Dw8rH4RJ1NpOh758hbzSGeMdk1BtJ6qwwTF34p0kkWtcVBwfURvnsBfiXj2KSVz7qgbU+BQBBgDzTSi6u3gfCQCRJpGkwYWNEEHJRqOqaT+ApLYcCgObuC53lYwe/UfuuZpgS901HsMOiAChAhbGF6lufYXoKI3FtpEd8lXA50NCdk2//KdmO3GxU4844ohLWDTn8zdjtWh3nlIRdu3rxtfseOX4emhBKJJwRS+pRzxhssjalMx8GwdR3QwxXUEZNT0vcIlU6pSsQX9SwxJd9KkKQ0lXvkFyQj/hSyfZgZ87CIHeaC+ZQ2NwEyqNgrAmM4Oz9gnR1dswLavaZhvWrrG35r9kf376bssm61LipbbefpTBml+fILsPnmdzabm98cZb7gWkh4Bs0iQNoGQyxIhiKmdbIcqDhlG1TYT6myyEcWEXu/yLSkoYIwSQxRMVtKIlqgSI8kcV2H0PvWJrmVibkA63AuumClQXH/IscjcAohzZnEgIqXOZQsoTD3mcwnte9t5bVrV5LY6FrXyPvjxaF4447HN0rD9gL/75Zfv51dcSteXCUUFYS1fJRqDigRcJOJdh2vzUU0+RxlG1U4QqzzXXdSGjgEhWL5taPeQbpPeM6IDYEc0QAN0OD9ZKZNgN4kqzo4Wv1EnhbjNNxPFEWemM99H16RRg8LqdgN8iVOKjEFI++vyfeV+9NpHx39OLMy3S2YQzIpwbYDy9eJxlAwgdRLfuIUT0qrK9KmBSV+t9SDQpozlpmMTd5cNJtdFGI98nyTVk8CfdVy3asmSqkrwr/1095DGeyqjfli6cJcvLLI9ewS30Bmoir65lChub7i2GMOLsiLkdKW4qm0K3RKzRSC1SgidHjR77S56qMqQqdgUoGnZAJH6HEz4bMJobGxG9RlEQxKp6Av/pB88T+frXv34MF/0abuBZgBCVdNomSJdCkWNYLVu1erX3V7mSm11Wv8PtG5Cn7EQyvo9Qyh09ZSZNlpl0XMOtsEDF6SQpnaJ6olTDBXQsSAGeZAIupGPncnvb0WNs3wP2t8mTpnoKpoqKUp0VdMSLtFbVLYldMYm4voIu65uv+6lNKGGfhVOCqqACFXR9SZ6irxIhORvgnNT7pvcjIaUeUn6LrBbwhCN7JF844IADHHAlFtTDF7+sM7jpG4jiogB1F9Fec+egTZo+yRZ+VG6/f5xSfCFKaCLALmwr1AKi8rs6zNVtJh0Re3YgCHWLSDgRFvv6VUtsI1xREvxKdjIVt5Z6K4SgXrbsI1sPgJx6xtlwTwAMkafEhTqWcOSQgMi5Oq7F7zAem4ERvbghZdWhnqgb/stn0Em0yLVRBOtWKgARzrkOROrrUtqqlgpdF4FGCpWnTsrtNQ20eQAeI/EM6qRfLYH0WtxRE+lRO9fkyVdfsorqCgzOim23MYXwNy2WDvqn0MpRgqtjESlcQ1mla6LUy6dZarqX0qlm+j0ED9SJtEDvS+PCc/EyknmaAEm0UgsFjTy0T01c85HjJlEo6PCJsiJ1kgFnfaivr0ERN9U8VV8VQUshHuV8eUTKa4wpKbJOhnumaz6ebyZYZEcj7xQU5P0sKSl1za5UPRt2QBTsfkPpLK4sFvMgu57SsP+W6dNvfvObPV599dWbuLH3gwAnKAp8jcJx1UGqNuQciW5mCdDETwg45P6nBaHFpxRN+fnISThDFo/H6IobFk5CgkUBUHzMjtZ9lCRsU9oQ61HLR8+i50zjho0SbfVyQ6n828dNKiP8ZKaHDgrs4DE0TkjRVXt9lR175OfshKP2tGzpaFh4sgPJJAUQX9PthG7gJR0uTon1FC3o4YARa4dR5U4PpYBKiWQqJ31OJ3xEKnqkFnRAT/7HkwBDtq2CGM3IKbYTzjzXttS02A233G0FY6aSykmoF5jG6f2KYI8T94VoUXy7zqmHafBU6VSGmmsr7MM3X/KIKIuqFnJlq8YZcvWKZTYOm9/PHXqED5+Ut5EilbBFxvlA15EGUcx1112H/ukozpnaboKIwd8fnJe3fBAViIfxyiTXQjonHxQAGvUARoPweVkqq0PKtxL5qEE5KwenROxBWqg45uUWY1+S6XPhevG+7iVVbYN0/3D1R7a5YgOg0WkHzZligx3oqag+RmiSTU7Mtkljp1n5xlIrgGzPYMx1KKDV8QvwdG11/N2kTLr2Sp8FRDoW3VPSVuVwvvUeVJnVRiRdWwbglEnEKgfNCLq2VsC0ESJbfKLGVUmM6sMiNUeNazye9p4+iiWa+iI/KYzihojoVyQnR3+Rk5P8RlxcRt0/vXP/f/7FYQlE/1Pn5J133plwxRVXXE2rx1FK+SSEC4EoTME0wUK7q7rnfTcTVyOAigGRGhZlPi/9T96o8TZ22h7WSrNkVRNlbUro3mpCeO6ey+yo0vOkIv9Xk2MmlhLiX3JJIXQDNiAQlLthNjebdmnpm5JI/bSQvAWFXiXiA3q/2q04K9l+dulZLAJ6tqpKrbmukkmkGMKz+3XQIxVO6VA0pFYWHYeAVl+Lu5I2KNSvCJT0sw8++MCBSC0S7jJJaN87QJ+ZIhn4IOCXwYT9Vt3MJJKSTDv/h7+Cr6Bal4jNbbyMNgKAGCIqGpJ6XO/XowHiIoUirrAmTcLDeeErz1pfaw3aIrx+clKYz7bJrr/uGkjwH9nXzzufEdHLPCKUrkfHp/fh7TmAcdhkfN5559lll10MEGnUtl47aPXoVwrMZqHzJzByzg8EE9+k9FdVNimnh/i7bkSj0nXJI4kD5y3ImlcSCkr+yZnWWhtIIlIziEA6GyytkKbdjgbS8WbbWrqaQYjiXlr8OvX2M/2jI9GmTsfaZO0Gopp8KwDUxQVJrCgSWveYm+VxsLJ5kQGczr3enw/n5ByHHusahpmLDkzvV95RcYoskWaI29LwhU7OczOyiwTArZL2GglO41QcQN8kp88xDFaI0veWmoC/kjgini8tJVrR39/3QF5e1h+Sk7M3/0+tpf/Xz/MvDUToPYpQ8/4QlfSp3BhjwmgnbGbVjSwgkgq5lv4e3dCh6EzkhSw13CweIFLZPZUBfRNn7Q0vELWtyO/juSGU0/coSgCIohi1q5cqg5srlUXmjY+E0B0xQliNsPIvkrbH+RB5FBEVqHFUi1G2I6lENTn0SHQ2VNovrrnIClj/ggBKQ16dUgiknTEZwltaHvElKhHrefS+BLC6qQVISjEV7WkWl7gLTbVV6Vzfl+1GK2XhNnQ0moIxFfU4gYdF0nOJBmoB3SJ75OkF9tGaLe75E095XI4CekgDJDBSSdqjF56hT4Zw/FvEegYVrqULX7OaLWsRETZR8aOk3YteiQ72t3GTfOjhR+zKn15DL95I50a0aAUs3lfIyg37Ag8++GDmh93hrykVu8bsKOoLjdSUcup96rr5/Dg3tZPRHX8g0znptDhHdVWVAIm62Dlf6HHSMukTQ8HcCB/W355g2ZzLrDSqo63ML6Srvo+UcoBorqmhnOiH80U5v1/GZn1RK20atPEz97aNW1F483e5qvaJL+N6ZnjEQ2WMqKUT4lkAr7YOFSP0HlNVVWPFyTA/EcDu5b4Y5LqqZ028kX5H10/pvESr9URBPVzXJKqsq9dvJm3GaobeuCh9iSo4jC7Ko2m3Ba0UZDXpnPjJ1ORoS29P9/yc3OxfpKZmrfzvZhP/r4Hnb5//XxqIuLCJJ5544hnc4FeQKk3XDa7dSA/dvFq4AiJpV0rpwPaSsABCHAVApN9JIgwWGLVz5eOSM2zsjL0QluVaeS0eyCkY+HNjqBFWO5LEbL7rUV6PoyKj0dICIgnbpFZUNKNSukhf7ZIiNduIkrbLCvhZP+X8bOTabXVb7eofX4yWJY6FTIVqkJ4oT72kXZEEWx7VQ94/JdGcHupdEigJnNR7pp+HD73PzRixKyo666wzcDFcb1OnTSHl6vNJFO+8976rhcdPmWFrNpfbvP32sPkfbrEnn38dvUwARFKEuwKYla6yv6p1gb84xwGYxqm+zqLlcG3b5jW24v23+ZqydFs9fEqSNWDBoSplHQLGI448hkgR/sWjnGDoog8nIMtSWiuwHEunPs2cDp46fp+UQgQWpmcaBJBH5CkdlkDIU0SdH1WYeN5EVcw4/08+9rCVMWYoNw/+JSXeikcW0rybYZVc81SlW2wI20oB6QIWf4Om4kYA842kTwAIEZ3GQ8VnMKU1Y7S1JhTYjLmHE1VhiseGMkijKlca7oyoE8mA0iaZyek4BEqdKNnVEiO5hapmkocIKNWyIqIeOyc3s+vj2itl0/tXsUGtQQ3onuRqmYiE4hM0XrXwWTCR3jita5GBFGBsDhEhxxDlnMn9MjmSgI1575LU1JSfI+X9IC6ueJdQWf9LA5Fu2BtvvHEuPNHN3KT7suCjioLCKa1aRF4ZA4DW4mkTNtRG5ADPQgsjJPEyPeI0iIRGTpxtGdh71FFGjWQVIj5Lt2TIS4GQIi6PbEhZEgAKPbceIrXlSa3IycFONzC/pw70XjrF1QDqBCSLTBIASQL62+vtG2efbIfOHe0RUUdTHQ2TLCxaSNTJ7f1iNLuWYNKvlElrsIV2jcBOVU4DRGk8IjGQamDx67VVxt9n33lU6AK/onxK/s0oczNII9WBn0oJGmGB9aq/jNLydTffQzSARECdsHxPQKTzEngB8h4AHhcXegWR9wj3gsWbRQY67dVnHrXcKO+dVEeCxxocBufPn2/77n+AffGY44gCmBKLSl1/r2PzyhmRT+hHrvN5yy032z5MxEhBkqCISD/XfzLYr6uFvKXnLdhZAjJMaa5ipiT+LcfIKEj3+isvWhlujVG8VOLROxWOzEcpTzTG73VV4p1EZevDD96yKVNxcgR8Rk0ohi9bgelZMb2DRBy0VnT2pMLZZFhtcyqGd9MtI7UIa+AW7geM5dgkZOshjjGLlEri1ERSRrLDwBKYa98B3yPb3AEKAkKbJA3YFL9GNNOKGdrYMSNJrZA60A85AvmH7gWldpqVl4B4soL3WlHXhLYIRwS4rygNu2oq3hu/qgGOcYBoOhsgDAoecWtoELkqNzfyWlxcXuv23WgYf/EvD0QvvfTSxFtvvfXnRELHc2NnKyIK3Qhd5OjkX8RWfLxqOxBF5SdDpKE0QYtOmh3tQroJisZOt/zRk9weIwLZWTxuurcViEsK3R4V+YS7fA8pi/J+vZZ2bpHS7qzIQtHu14t/jnZ52Xvk5KKqheBMRuvSVldu++8x1b559uE2gCq6kh17CCvSNKp6XuplAYtwzs3J91YB77ynvKtIS9GZqmg6BkUT6lZXGiMidcmSJS4slFxhOZNh8/Duqa2vodcsl79v9RFAJWimpOLNGZFpF//4dkAJX2vAaIjUTLyYR40xK5ZOeAlXWevfRCDtVIm0Q49kDvwTD97NIqeXjVRzoLvVGtDxXH/99faDH1xq37ngQlu48B13HfDeOJ5DKbKqjiF/J87opz+9EoX1lwB6cUmKfJQyqyzOOcI+Y8gV6YKeICLyzYPoScEj8OgAtnntctvEFNi2LqxwU7BXAWwGUK234B00ivMwsiCLSt9SUqJ4GzMRf2r4uRXrlllBHkb73ArpaUgY2iPwMvhIN/O95FE2pmiqlZMC54/PQUTZ5d39Sq9UgPho6XI0SzW85lYr3VLuVbFqIugaPJA6pYVAgybDOdn8yvls4oRRdtMvbrAD953ttiI52PcqUtSjV2PKAeDymnrbWMaQAiQE7RpFVDLGVevzdpvm4K/hBUWFBVQRUdtHkxopcFwOoD/LBlk/jPFn+6H9ywMRnejF3/3ud7/NbvsNFuQIdeA74cqHT4qlIqWeq23VtU6WygQ9HRVzO4tSkREbMDshPUvYSQzSApCYnm9fPPEM0rRMJovSsBmHcZVMytR79VdnUwskeATfj5WvYmO1Vk8AACAASURBVP8OIwqmBrjnckRe0GpsJWoaZNEaLoBxPQ32299cYdlqV1P7Rx+OkWqaJH3LwMGvEwVuKvyBshGBkY9Filna6hVVPtb3BE5KdUTKL1y40A488EAns7WQRk8Y5z1Q1ZUVLJ5a23e/A3we1xPPvWbHnHik/fp3L9mqTYzNijCxBK2Rdnnt0nGAjgBcQBROb5Wq25tD4coaKjbR6rGEkcmrncOIsFj7OO58tDSrVq2yJ558BiL6hxik0bAKiOk5VDkS+CtVlvuBrs8YTN1+//vf8x7kDa6QRyMIEJUSSYpzWb1qEzYmE912V7IIiRzdwB/hoMz8I0SXDQ1VkOMLiSzYULDPyCzAhA4AqKUVRBVMSRFmjB/hSvZeuutzcZmsKGdaDGRwA66Ou+22p61ZVYW0YzQz4kQ3F9ju0+ehGsc/qGkrLpgv2l/+8heGMC4wTfw94YSTSLviUIxvg9CnpYSm1naKAPW0oCA64oMOfTk4sAlm5WO2t36t3XLnb+zE4z6P2wLgg1IOs0aXashrqZNoR1o2AVBdM6V+IjFVHSU5GQH4TByPngh8U2om06k4fn/l8g9v2mevvW5iU9olKmf/8kBEZJCJnugkooUr2HUnKyLytCg2pkiueooU5A2k1EA7kW5i+Qv5zg8AyFooysJPTAWMMDM/5OgTLCOvxD5B6t8TxQo0Dg5g+5kMASgAnvD72rH/9uHu09IfyREx1pkdB+E7QEQhIIrvbbJbr7/MsmjxKExVOIV4MtaDMshNGQ/3oIZRCfv0COw0Ag5FE1K143o6w99oEYsM1oLR+9+fBtg00jyVuzXmZ5Dj+NOfnkULgyE8+qQ+0rCjTjzGnn9tmf35bVoMkug2R7vUr9aG2EQSAYhEnCJq3YuJ3TuDECIV9O6sr7TaretsyesvoAbnODobOXbAn/e6GiDS4EBVxeQ0KaAU6KgXTfobHZ+iOn1PZvb33nuvjcOC42/J6gjRx/q1Ww0BH2kMTaPSfqnJlGORn5T8qpMhYbqpQq7+ZLnVt9egikevhedQHOR0A4u8dQjND5HlLDyfKpiSW8zQRwgvNiecGqQv6mikspXHeZZbJ8R1p3razCaWTFL5zp559lG7597foB5Hqcpja3mFPfLoY4DSItu8pYJ0l3OSXQRJTnMvlVauEBU+yHuNXVOHPolwFJA94Zij7Ic/uMDqSF9nTxtJNVGbT2CBIg0VhVKrIjVroAo4oCIKkakaqddSvZOtbgq8ZBfOmCuW/sUeuPcO27ZpfVNbU8fUjIy4/wWi4RASSiB5wQUXHLh69eqb+HovPrDgCaxew1E5SqV0M2pHljBP4jDV40VYa5FF4CEiREBRVLBdQxGb+7nDbfzkWfbh2s3Wn8rEDO1y2yOiHUDkIKRVvhMg7XxO3A1SwkZPdYIytNuRiADthS+hhPzdc06xA+aMNDEh4jx6NYKaBRdlETqRDsDJ00dgqvuzBZGcOBZ5V+traYa8iqTf5OdKv5Se7bXXXl7BS0SZ7McHAMpTKZl/yx1887Y67CiSrBnz9tvu+QPtBlTpsNLQApB5mqpUrnRWAydgpwhTsUJEDcUyokeNPAg39PIDt1t2ERxLU5VlkSZpZM9Lf/6zzd17H+8nq6yodiAV6Iisrq2r9g1AEZJSNPXM/fKXv7RDaJb1cduKdNT1rjfDCd66uZqIozCwuuW8JCgFjrkCDHIcMOhMgm2xTyjFbyhbb31JcH9pnMHkIdvAJI+etPG0hTDogHOmY0vBq1oTcNOpqmmKbC6/m8A16aTrPwnQGuiMWAnTWPPZkIog91Vt+9bXz7Vnnnrag96bf3mTzdlzLtzWr12fVIGNRwqbWAf+QirF9w4E5nNSgSs9E5DHE4FnEkn+x2N/wB640ebMznWyPQ0AYm9xYpuMjQ2CyiKRXxKSB7XnyFHmhJO/6UWKDM5tAyLMeBT4PYBnV1V5yxtvvX7aYZ/bZ9GuIGz8l4+ItMjYUafdf//9/w43dBg3c6aiIS0c8UOaWz8E+GixVjKpVUCkaEjzvRTi02Pimo5+lU0ZFtjaF29Tdp9n+xx0uC1ZV0pqRtlUQMRD0zsC0AnASJ+3P2QTi4YlTnePZuEJoPgsQV5Akgc8i8fjaHsSqNZIEHjkgXvaYXAHE4pS7U2mixbTFd5J5DZj2gy35RBhKkFcs1z7eD/jUHArPelit1eJppZJoeKm1Aqhf0vRW0EryaiSEW5xoqmvikhamxtsPOV1gaHGU9fRX9fSNYBRWIFdft1dVt8J+YvWiJNAFEVypImvrBJV7NQfp0cy4CHngUG4rOShbsZlD9hzj95vqUOdeEej0WF1qUHzuxd8226+5Sa74ILv2fzXMNyHx1JEKKCpqCxzUNK50EbRTcR60UUXYZT2VX8NRXx9Am9Zq1AVrK+lqRYZha6nzrnM+PV+HafUNwiYdNLgWl5TakvXLKUHjdROQMRCXltRZ1tbELkm5QAyAndSTxp+pfVSNVH8TVwvfWbpgCLPKylAQleiHX/IkUbiaJM1pBL5xn333Ml7upAKXo67XT797DP25bO+6pYrHRDL8eiwehDAtnI+oft8+u2gomiAKFlOlbTAaOO7/LJLEElSeQVU0lRhIw3NYWaatwyJgI9N2iUrdklAKtYzN//qj6SdGFDQrtPZXEuRQL1oQwguVzVdduEFN9543eW3cE2HfSf+ZwKIKFmPopP7h/Aip7LrlgiIwrK6jDh146rUKg5FHI2qWVLDCoiy0XNkcLOoUhFPVNSCmFGd+F/40ilWiiVDBebnvS72C0rIISApGhKJuuMBEAE8cuiLmWkEv+vlb5GsQVuDRxaMtUnq78DCgjE5GQl2xSXnWiFYpyL9ewvesH2ZMPrcs8+6DEDezPWUeQvxkS5kTI7SPPkLSVciQ7RaRhvLUTADBbN8ifTzHIhp2asqpVkGSa80SNyIxuGkA0rLV62mmjaC7vIsO+Dgfe26O56mG5wOG+QKCaSn0i7KsVFRZThMUccvCwyV9aUCT0NkV4RIcMmCl23LmsVMJQHwifSUbhTy+itWLKcR9jG79pobnDgPo6Ca2io/LzoXItn7qI7RM2hXXHE5x6k2HBG4VOW8NQTBoiagkv64nslFjYGLgqvcqdQNavYbzcOdVLbeXfqu1XXW2wCXKxnCuoW8tCcOAWMD3BVVT/lJpaMVW/rxSvhAaY6a0T7lIiQlCmIDaGaQZaQ7zmbjwpDLOymCLyzMHUlFrsILACPRa1WhWVIkevH3LmV2WYOVMnK8lxFCvXTZdxJdNuO62Ok2wvI+j7oQUymaqoF9VD29pq9R2qjeCdP5zMHCIyo/S6LdQ5unD2fgmkaxdNHx6j6QU2Q8RnqqVrbWlFlnVWnbF44+7OlXnn7om5zLoIQ6jB+fCSCCe8giDTiLC3IpPMlEiecU9suXR4MOFRGp2qFKUwelbFmCZCHdV19VFhdf001buUnlE6N0JTW72I4+8TTrR1uzurzROSIHolgE5MI617bo9AbR0V/Dz447Qkpg/2nsb5XeqGsqiYUTxQ60p6nCfvPLn+AwyL0LI9mOFqcPHmXyxEk+0qe8ssqKR4z0VEbEtBb1WCZO6JWbiZzECynl0c9F1IuHkcBRi1XNsFsrajyiWbdmpU8kGUn/UikGYfLXbmcBHXz0Yfbca6vsT2+8a73s7AmpudZNRCSLFLWSyCZXRvCK8Hz6CQsJj0xM0rD5IG2p3bTSFr74hLsiioTPZcFXlm2F2/jEuZwzmETbq6FvPASIbYgsJbHQ8YlQV2qm473xxn+3iRMZqa26WWANE0RBrFsfDAmBHg8YqjfQnR490mRNIxhMwhlALRxL13xkFc0MKqRy5taasuhFllCHH1I6EVY20gXZu9RoPBLAnE71SlZXQIRNHDvO6isbbFzBeOuua7d59B3mRLMBDnrYSOd2A4jEMVaUVdhfPnjfXn11vr1MtNcHqdyGuVA/94gsP+oZyNhBOT+OlqE4yTh8rl2ik/MN9I0lyBmT1NBlHlAG7RQkZEMr1bXIeL039UMqCtZoKOIk7l18xGk4jnLOB0nL8IiEY2zpqS1bX11WuubwMUXZm4YxBgUbz3A/wP+p44MYPZRqzW2E/bNZALSHUWqm8hLFqlOTSyXP76GyJK2LrBsUEQUckcysCNllhQGx2qcwm4t/6JHHWuH4GfbR+grXF+nhZWQHIMFOAEYhd6QqmesQd2gM/W+kOVQLqUBLPxcQJRJJM2KQ9KbL2qo32U3XUl3CKa0A0qCFru7lSxbbUUd+wdZ+ss4Fb0qxFD0oQpF74Lhx49idR1I6LnXFssr6Pk1VfU68R2metJilQcqEQ2qkmrNowVtUtEi94EPSAF/11w2yKHNGTbFtrb12670PW7usNlIoV8unSd3umhqiYYC8hiw11G4hy/khdmZFdPIajMBzPffI7zAmA0KIiDJIebdu2mjqrJczwelnnmllWyv8uQREKs9LqKgF57PCuAYqMPz617cxAOAgL9uHLSBKz3T2yrZV+Fw4zYobINVWaie1etDFL9BkCi+E9fryDba5ZoslICfoIIWJYlmSqOdvrLV4Knqzp05CTd3IMMRxtr70E3jAUVZWudGBoR9usLM9HiCdZFWlzXbgbvux2PHqRn5QCGBe+v0f2COPPOSGaD/92VW4Lcy1q4j2JIeoYyzQIBGQqo7VjZ20EwFEpLjyLVca3CFtm3oR3etJEolEKrUAKBqkBKW7AJZCGk3vFTh5lVKukqTP2XJYwPZE2dfoIkVtpdaDKj8LLqx23fLax5549MQzTjlSRmn/rX7N/6n19189z2cGiK6++urdnnzyydsgRvfhppdJvy/cJMRi4lS0AylNKivd7Ab6AiN5zMgqw0VlREOawCGzsCYS/XkHHGxT9tjfFq9jzhlANMTiFBBphwu5ovDkx+jq2D93nHIFQ24Sxt+oHCu1dDy5h6xiGWDEDkdzbNM222f3Cfbdrx7rdiCiljWHTB3/qRwL+z6l4RhZzc86wllsvB91b4fVOJHZIsU7Y1Nq3Q9cFUEiCh1DmtIDyQBITdUW0gw5+9HqdbbfYUdbJjf45dfdx+gbaoiMtOkHoLTDSy2crAkWPIn6vFwPpFRDboQQxIl8jMhKsmf+eJ8lkOYkAFD9lPub0C1dceXPjGuCpugS0sOVDpDihMQ5aeBBBBApKSnh/Pe4GvvOO283VPIcn0rzRBdeoie14b+t+PVobpuiWgGR9wvKj0mREcAqwFFavAm19OKVS+GHODx4mdFjRjCFAwcDSN4ivKKzSYdk81tQmGObtq5nLl2ulfHcs+bswbjuKssvnIjdB1ehLxlnhElWuWUbo4XGWBab1ssvv8w02zOdJzr00EPtjrvusbPP+aqLGesaqQQCRAOIX7fhM9ROhBQXVcuMgJOqI9cignpagkfpouLg81JiNroZNNY2I1wchI+Lk4YM7kig7Rwn709mcMmkb91NtWyc3TaCvr6uxirrbqzEgqWt7hvnnHrttZdf+cRwr559ZoCIETvjKeNfQ7j/RXaHPEUJQUzInCvNQueGVaSgExJMGKV7msWhkFnpTDpEdY+qNpCTmv+l3eq0cy+wtfVxRAxUm3BO1NywbshORTn+t7QR9GmKKjdNMChaD4nvtEsHyRoF8CAyQo88wLFotLM33Co9Y5JndiJAiJ7oV9d9x6dQdDZUWy2LQ3VdeROpI16RgBafgMCfS1a38GDuDqmdlK9DAjicE6c0SlNdXeXLewknqapqJk7JtVYAbzX80+FHHmw33PEYcoVGMhHsXVPziIpo5EQiEKEDX5KHAe/1YuGLb+P4pRuKkl7mR/pt2aJXbe2HmNxj0N/O0EVNyRiH9/NHyz6k/P2CixwFQnroPUh82UXaIeGpwKiGybGqmuGm4D5IIVk9KDsVCWgA70pSVF0/OUg6d8bnOtJYvY9c+B1VESurK231upVWhbAyAiEsf6B0FnEjUWaffH04jxMnkXppNBRaHN0D2rBymHGWxSAB1RFaiA6HIJ6VxuVnFbi6e+KUSbZ21TqbuftsG8uMOE2MqWQ67IXfu8g9qT9cssy5nE7ujdScEnr56rEj0b0nVwe2FvGDgJKGLPhgBbk96EPXBnBUh776AfVegHy/W1yPEZg5OYk9iMYsBU6sm6GcGRD0PbhlJg50tif0tL2xdeua8zPj4oa1sPEzA0T48xScfvrpFwA657NQRykaUkoRAlEfkY9SAT1EWofz1zX5wg2pIH+9fMwCdhdBPh93xtetJq6QMrA8bTBeY+HKHH9Q7SA8n8ZRU293sNHk2BCIcP93jsWd+0j09Lk/TmVzAVHgQR1P6TlC5SkrgoVF1Qa74xc/ItyGR1H3CdYdKSIvBSYiPmNEd+wF/FMo2lRao+PWovbJrHwtkBRfVIrj46zddgNs8+gqx9ANwBJfs2LVSq8g7rbHHLQvbTbvwH3tqRcW2vz3liIzLqHyBBBhWaqKYxxOg1omcqzUewqK+AARhHsUIM2P9Fn1hhX25pO/Z2qIHAzZ3VHsKQ1V35tSDASnfkw6r9mkKDr/YQqp9hc5BUyaPJHq592Ww79dMuAniUkocGBKV+oQY2qoZSopmoYbprJhaLZbKsCaID9yfle2HJ100veoLUUtIHy/GNfKBhTWIUBLk9PBMco6ROewSUM0NalVxnqc6+B8EkHyvGlEYRVba2gYng5f02GfP/IIVOq1fm5fffVle/Ot1+3j5StppSnl/mCyCBqsSGYRFTx4MKZ0CIjEE+kejFfzr8BHE2Al5WCTEZEtHataRzzbJ2QNbFL0EavQqmGY4kq2rITLMYsrZOOs3YojJaBZWzYU19O+esGbr5194Mwp8icatqT1ZwaIuKmSmal+LDf5DVzSKUrFdLNrF9cClUJ40qRJHhHJVCxUI6fDW4iETKbqFOhmVDYmGiEC+dxRJ1vquL1t6YYqhGnwDYTXHTTHuqWqOqllp0oK8J+BCOJR9SPy+nhIVD08Ivp7QBRlIW9cblf/6AJEd3mWI47V/1oSAIGQrEeDaptXirTRxlodgibQHZW58Gf6LEJYvWazd9+duWdVRAl1mLcxmZYmTS1KcU2pAGkGLSTF7PJbazrt5rsfsG7ce4kdYH+oKvK6GWrw/TtAlEj5O2WQiC6eyIgxQw/dch2RCYMw0fWIh6rGffChxx5FB3OiCxvLysr9WOVPpIhI4K+mYBmBuVEdi/Cee+5ygl0TYJWyabOQylqPyvJKr5olAjDqw8vG9lZzz7R+O1moPgRTs9Z4bX2WpavsWmczs6wZl8twMKciMAciCSS53gVEQ0r5FFHG8dxe1eScy/YjCdDQgEa1d0QQcl78g8vs3vvv9YGZl1z8PReN3nzzzS4QbaPYIW/s+GgOzauacUdapWGWAiJNoFX11kcKsRkJkJTi85FGiqYUWhGRNxlT5tfnICoSQAXd/gNUKoUzagPKQbDZg9VtPzqu3uryuut+cc03v33hN98YziOpPzNApJv10ksv3fv555+/g+hgDkAU8Vw7BkS6+XST64SsWLHCIwhFTclwK+7oiIjM2yckmFPJnYhkxtyDGUd8kn2wupwqCxUk0rdOmhp7Nd9ewj5V41iQ8jFUuuKgoJs5BiXiLTwi4vMOIAoaZeNJeSIMWExP7IGM3GjHHz7PTj/uQFTWPAdphFS/2p2TiQAUuuuxMxCFoKOKmYBWH4o4AlEgBu0sdI0Vmswk1g6er5nOboHzEvqkFBkqVfKQ39ODTCuhH8p5on7SuERsKPjQHDHNiv80IFJrR+ogEgR0O3+44yZ0Ufjv0LuQSj9ZOdEYqbLdcuuN9vNrr7dFi94LhhbCNykVFk8lIFLkIkBtxVjsmmuucc9rZaCashu4JMg5sodxOpTJ1R5DNUl+QBoyIIMy9Z0pohA/ptK3VPOJvL64LPmpKWJSpOScoaJiWk58mHfseun1w5qOwOKvHpJiKEMKMlz0Qy8g0jyJ7v6R6LlG2YMPPggH9gNm2nF8tTSmAkRqkm7vCXzPVdaPwD36lF198CS8K4+IdJ8o5dR0Xb+8HglJ5sFvxqIicYs9+HnrEdV0WUj3JPRRAz2STyCjIHLurtrafPgXDrn/qScfviE3Lq7lr9/A8PnXZwqI/vjHP07+8Y9/fBM3+MEsymw3yAeIAjO0PgciRRkrV650IlA3eJiKuZWDdsMYDzOk8jJOfYee/C1buaXOaprRcDB3SrYgPqFDo5lVbhXYACoiQZWCBWQ2N9z21IzFw++oDBtUzxSOK8pQXQrXwJYaysTM+sqJ2nUYpUma1lK7DUK4G5/rbZS2sabAJEvpi0BHD1WfVEULrUkEWPq5opyQ9xLoVCJsHEEqMnX6NAciAXMzqZi4lir4lGR4FncIRIC3z0F72S/ufNbWlrc4TyQgkv3JAByYHuKIdk7NFBGJJ0oBfAoAovdfe87WLfvACrNkhkYkQaNmEX7MC95ZYDQm21133eUA2EVKpHP/0UcfbXe59J5AIphTTj0ZPulafz0Fe0Pq13IxqLoyOHPeme+dF970qg1Bc+MEOOGjj9aYwB2Bv1MbCL/cB8+ka91FyV6VRG92jkVaujLebOvXb0djrTYjEWISWDoQ8cKVGJKPGTfeSrDxqK+pdgX7bbfe6pNUyrc1YMUL+JCCSwCr3tcuNGlJVG0DAayAB1Gnih7uXx0AUaD9EPEmMOJ7/jlIz6TdGpAxkSJgSbHRgYE+bqyXCqHIvAaI+LL23PTkhe+9/fr3Jg/jMv5nCog+/PDDYiZJXAZPdCY33ggBkIBIN75sU6WKFRBpqoTSE+eCWAQOQJogqkjIb/yAYo5Pzbejz77I6rogWOua3UAMZzHCbu3WEDoq/8s6ViamsbTJy/RK1hyItNeKbJU6Rr3ichEMVo3DlaKpvjaf5tFYvoa+sx9ZroSNpBY59FDJw0b9Rnqt7YZu/K2ONxwqKSLey+ux1w/9lpSKKCLq4WeTpkx2lbLGUK9CzKhFqfcqvkQWrB3wXvMO3seef32NPTv/fZTJNHH2A7RERFFFHEocHIgC2YIeOnZFdFFGQquU3Fy+0V58+D6qW0lubapG02qkEqvWrPLXknpaUZsOU0prVc4UGelc+3tA6zRlyhT8iX7rzpLu6yMROtVD53tkJeLHEnsE2fF/egTZ6o4fhJOEFRUpSpR7ZehLteO3dham7ixHDeasSSKguoD8p2bOmOVd+LKGnf/qK7YMQF2w8F3Ejc00rAL2uBjEU7p3lTWXPpFGagdw3Q/uu6tetBjS6FzGuCBPxVz7IeAJ+UbdQAqRoX4YbVU0YQze5/WWrSphT5uNZTDC2hVLe1vrqjc9+chDXzv5yAOXDleV9WcKiOAeUgntT+QGv5pLOEk3r4ZtaBGXIORTKqAFqxtJhKnPlI9ZXLg/tXMygYujCEu1exx15nctmj8GozRmmXM/JOFwKJ7IPbBVyBef5JUl3UACnICoDkWPAqnttzacwQ5pl8y9ApVyLvYUvfRqXXnJ+TatmFYBfIjKN6yyBkjRWbPneK+RKn0CTz2UVirN0edQ0Bi6Dbh/Nt/398mcL43Y0XyxCRMm2QgAoJ2mJkVWIqsrGQMk7ySR8FPn7MO00Ti77d4/Yn+CBYVK+cgWBgHFULy5A4gEosAqQBRPmpBLupAMX/TgLTcgDgVY4DI0/aSB57/3d/fbmWeeDmF9kTtLqpFVroutNHe6l7gUxM7hdbo7oyaB7LnnHA8WhCearxhwZdIvkWpzMB616ns+AFE/DypOzpl5KBHLp/Q7uk58vx9AVq+hVOcuQ9AG5FdrR71T03kd4HUtXSRGahcbcCl1t17q29/+jj322GMuhP3+Rd+zuXvtYXfdfS9kdq9tLq/C1wmZAer0prZeLId5/ijpqDTzXiWTb7pIQNJGDQQQIKmg4lEQ31NKSQQWpJYBcX3SMccAdostjw6APoSke86ZaR8vftdGFOT4gM7nn37C6reVV1584beu+vl1P38qLy5uWPoTfaaASDcOo6j3owH2LnQ1M9iJI93I/HXjSbUrrY0euum1CEJLDU/hYpam7nfDTSqOopab6ahTv2ElU3a3spomq0e+n8Jk1A7uHUU4yueHZMTv0U1QSg8AKOCJBmM7nGuvY82xHv7HtmJ9vxBfiJaacj622CnHHmynHLm7ZXEDdmIAny7OA44oTBl23v7DCEjfc66LqEKPMAIIRYGvzn/F9jvgIDihTEjbNtI5PuNzo2hEwLySyISVg4n+JPyJ0u0HP3vQotmjrKYNiQApG0bt24EofG+BLEFAJHfGRitEQJiDIdl9N18PqJIKa3QgO3g/uiIKCPbA7+6zG/7tRnvvvfcciEQUqyKlFFk8lcBTx6Mo7u6778Zm4xiPQHj7+PC0eXSVgiWGo1NI0HPeQ/W1otig+UxEeRAx+vckBQBAxB0p4lILjOQaAZek4kEsqooVrVz3xd96L5sAT5jG99Sbpkq6/LsfeeRReuguoI0l3yagcL/jN7fblVde6Zava9eXustnUmoOXfQ9jG/ij6XOlo2MAxCEuDy49dmjojgH5aB3LuCH1EsXT/uM34dsYlf88BJ77eXn6S0khYbnnDRupL31+sscFCJKGmBb6qvxO6+pP+SgA5564omHr8e4HWn58Ht85oCIETVTEdL9Ev7kEG7wzB4Zs1PlmDxhvC8ARRK6gUnj/HNYeVI+rlaQ8N+qaqjHrHDiXvb540+3srpWByNDedyDCjuNRllFI9q5REHuKN/vIKw9wA7BKAY+QeYQpAJazINwV8kM2lMTbGFmgl17ycmUxdmJVXHjZ4nuI/3XqcPOt5lAKJwT5k8tLYq8JfTSIkOJGrrgtGTspnK692/FRI+LFy+23efMsZHjJ6GozrIJs8bbLffOt3XljC5KZgAAzoXd6trX8zppE4CsHztRgxJYGemnJQ5Y3eY+MwAAIABJREFUHm0VC19+1javXExpv93SaQAeYKGIy3r33YWMOlppN9xwg6VTng9kBkPGhuFCRV0HeQfp+qjCdvHFFwEY9F05IURq5gZ2MU5FQEGqF34IxML3HYRHO255VRvVt6XmYSmie3h+nRMXuPJrKn66p7i2D6V6ikL0g+B/YSC23RtJ17OCqGcayuw87EQaGAO04uMVhpDWVuMA+v7ijxjPNJKhlQAt7p4y2hs5fiY2sJWBDoz0vwYwlMtjflExX2Oxi/JdM82U6vXKhVHARCXW5Q2QQKncG20NNZ7wZ3Afp9HOokkwdVXlturjpdihGJqn1Oaa0i21VdvKTyLtXT8cy/ifOSB6/fXXi77xjW/8iKrQmYT9JT3dVFjocB49osS5FBG8uvG1CAJP64Cz8ZE1jhExMJIaGnVxWtEk++KpX/FoaEsNPFGEyR30FMnKU3/vIbSH+CxMFmcQDQXq66A3zfv0PZXRxQgAK0Ze8pV6ufogUZPgWiJUoK677BwaYZHz8DcDPZj/azf9B0C0cynfu/v/5tGrkjYPlaLr8c/O5Vzot9RHpurhf9BJnl1QYiMmTKXv7AhbsHSb/Wn+Ig4sH01MnpPZ24HI303IEwXpmXv70PCaTodBKS6I773wKAsImw+aM+MhV1WtfPfddwGkPDrsv+Y2JJqAK7JfwkAR8QEnFxjsy77kkssutd13n+lWq4N05ycAaoHdrFTpuk5Kqv4zQaQrseOh6+CQ6VegF02UImFdKUk3IriM6fuy4VBwomcVfAu4NJFXJHk4njx81i4R4TyPBhMMAu5dba326COPWC1Fgldefc3HenfJy5xrluCRUbbN3HN/0mrAmoZepX3rN252V4M0ZAwtyEY0TjyIbqUYp9wv+QhA5OOiEDAWMAggA1GmNGsi6DV1KRV1evmWjbbonbeJlFC3F+Y3bfxkbdOvbvvVWRdffLHaPYKdaBg9PnNAxLC6NLq5T+Ma/Iwwd7yAaASl1kyaXBUpZND7o8UrLYs+womw27vjY+ShbmrdUH3RPDvpy+fRrZ1pm6qbiJIQrsUUs9phNQFWu1VYvlfUEHTmB0AU7NFatFoCmswVpGkeWfBZ01Dbmxvdx7qvpcIuPu8k23MSUye0KyPp/6+AKLzXdnT57xwRKJJQsVrbPeOtsQxRhOIDBkhjVGlTaNDCbHn1SeWOGW9ba3vtF7/5Hd5MI+jZymEGvFLMHc+5w3EgBrKU1MnM6DlDeNjDDLXbrme2GJYqA13eLV5Nt/rdd99p3/rWt+2sL5/Dzq/JKuJBNI67zT5Zv9GrUup/cx0XadPll19OSnesl/EZO+/yiOChdyJNVfDv/yxniG0qAeT7mXeDMgGawEhjTOQ3DfGktyR6RpGieCpdRQ1BaKfa1wH4SWbgWjR0OwLIKMcrMzpVXr/9zW/Z00886cWKixFrfvHoozFPu5eeuGpbs6HUsgqKvHE4G3O9cRMmY9jPzDI2LUU5rQC7oqN0TerQucsMZCQR3rcGIgQMPNIOfkdA3A3QCIjUGjMYc6Yszs8FELu6yzZv7lqzZpUmTbZUb6v+4Jxzz/z33//+0Q3/C0TDBIEBogOwkL0nkhyZPjSYmDBhMqlHbFtLgRvQDabFuG7duu0TNj4NiJohcI87/Vw4lMm2pa7NWvphLOjFcgN6draIOyaGQBOATABEgf2IAEdRUCKLRzxSSI16uwS/I68dWcNmwrEMdtbZkftOsVOOmIGkkLHDgEiQZX16ahbyJJ8mdvSZZDxJQ2OrR4F631U0kUpvo+hQgs4UUgWlZkbnfUJmgd181yMeEcmJoJ9IanCn+ngIRKETgQYxSsQox+9iuvHv/eXPLW0Qwza8itSN30lEdMQRh9sTTzxlt912m72z8L1AN+P+TNiILF0W7P6kJwJFHd8ll1wCaH2Zht1UTz3+9iHgD8rvQXTpoBSjngOACv4iaDIOHrRsedVMPtha+B2Agl7LW2F4D1Jad2saCw/xYjo3qrT20lohYr8Y25QWhIvT0WW99sqrduF3LkAFnmaTx4+3hx960H7169sRjm6zV99aaMVjxrqbQy48kqIfqdmVGiqFFpen6FTXSwCn6ExaKF0n90SXuprzIBtjAVOzpr9GI/30u/Uwv60vPh7zp76Bxr6+7qrers7K+a+9nDJ+/PiX9t//oGUXXvjlsrlzjxiWWqLPXESkGwlh47THH3/8N+mZGfsmR9MzxsIPSa2qnVhWpmEKI2/l7dWWmIZEqZkeiogGiHzqqMEecPgxNnPe5zAPG7Iq+s6GCLu7GU8s03NZloYRz84LJgCiIPIJgEgDk1Fhx1YJt5yXxPvoa9I8swSin+ShVhuXPWRXfucYV2z3QQSnJWt0zacDkUheRXi6iXVjh60UYYQk7kHixQjNv/qZFl4XwCcblOLiQtcaFRSPwv4j09q0rolAfv2Hd6y0CmtdqobyKFJ7xw6H7iA9cyCKmb8NoWzGLdZKMuLtxUfusYrVH9qYPISEqH9luaK0YiEl7s24Bfz8Z9e4ojsEor98uMR3fz2fqlUCidPPPMO5ounTAruTAGiCD5mG6RS60lxHIm7PeaMY34O2KOCPAu5HY7hFXAsQ9NzacFRVlD2MHiFPGOUYolTIAidMomHAqU+EMJXBdoj3RKpe8iFqrG/CNbLUrr/mah+I2dnabO8tesebYldh2/Lia69jhpZNrxnNuLShyCrYrXLV0qEGaOfwAkvdFCId6ZwK8/OIvLqcrE+V/e8gV7KvpzMrK7ubGXodACjFz6qmNlA0PS1588SxE9/bba8ZlbOmzmrcf//ZXT09kS4itUDwNUwfn0kggjwcCRj9NCU97cSc3MKiYCpqYKYvpW443kYjmhUyBwR1QFxv54hEdFKGxz+fUdQz7ZCjTrR+SrGbapjNxdwziQC74AsCIBInHcya0CPGBsXEjSofB6XuJPrL/gqIJGlEfZuGqruH2WBQlpY6UGu/vvprlslzVTDZoxUf5H8ERKHlqm523201uUR9arHPzaR9msWlNobgfUufo0m38swJbg+pfbsAFXDWwejplz+2RUvXWjSPwY291G4+BYj0jvWc9F5aFgx7DnqishWL7M0nHrAxxZl0ieMeCdktHc5zzz1v0+nZOvmU00ndsr1ZVECx9KPlPg9OgKKZcEqP9txzT7vwwu/ZgZ+b59Uzt1dRdOlgA+DCS4nYlkhV6ZIDkUjn2Bw49YxtJ7Q59/L3UfSl30uEuNZ5EkelznidNz1x+PsCafkfKW1vQMks8zSla3/60wveeNvCR7ym1wJqeeidGmnYffyxP/o5f/e9Rfbe4qXY1tJ7hn5IuqMc2c3wuoqKBG6uyFdkRGQu0GkhSmOWvdwaGR3X08bhdjQ1N1TxmlVEZfXFI0at2HPvvZbus+eeNVOnTm0n+umg8tfOvbqT2GiYos9Oh/WZBCLSsuyjjz76fO7ui0pGjh2TJH9kcmyfSyZbBrmV85AvjvMkApK/JavVEY0UX15EPahljz/9q/SDTrTVW/G9Jn3RILwObq4IO50ioh1AFCZfQTSkjnvdiImYWQVA5FJJFgVpDz+TD46Oq5/RwskDLTbUstl+cuFZtseYLMbzbLGSwtH/EIiCY99xmcOmV6UdigBctLjTww3FPJtUhEBrC4uyn+Pr4niGAFXF9cs3dNlv//gMgk52akz11SMXM8fVq3lEFGqldC6HEAuq3SM7AcuKzlp74JdX2Yh8Wk6IiCRIlDLxSjx81A5x7tfOx6pEBDS8B+nY+g2baI/AWRKA6ANkBESSFfzg0ktt3333t3JUy0plBB4aA6W32h8Don4ppmm9CR7BAIGgIqmvxdFhujaqxDvxk7iWOjcqwwuQRNZLzb1p0ybStVY0RjWuM2rT9FUJPl2OAVhHsGMhRVu+fAXjg0otBVAXmCSr742f15Lmfv28c+3LXz6TaR+vWxk83P1/eBAHzNHeZKxihM6B3oPcMVM0IYU3IbO5TviyVNKvpoa6rqyMzE3jxo35sCA/d920qZNXHHbEERuIchqponUOd6+hfwYGP5NAxI0WR/XlmM6unlvHTpg4AcOphExyfhF+/YCHZPsqY+vmq6EZdEcJP4iIfHHHFpv6sCpQzZ52zrdRtiImw7cmKavYJ160Y0chXYhPM/0rMAoujSKjwZjCWhERr+qgpN9WF74iEXFNMv5Jg0CN9NHGsW21nXrUPDvjC/NY/r1EUjv1L/ynKx6L4mLpXvg+lIJJAKlQX9FgoCxn5+eh8TWpGLk7q6KoSGkI77Wb1wkjoh7W8i9ufdoae4h2UgBdQGNnw7ftLQv8nc5lEkCjgZG58FzFKYN2288vsTz0RJpUEqHi1Yg1iEzSHn/8Ebvuhhtt1co1bvZWgjNjHXari3A8TNB5JGpRH5miOQHRpClTbd2GMm9FkRWujjtQOTPMkEhW5e5x48YFMgWvcskoTZN8iQpjOh35TSnSqq/FvxpnSglZtfm0NLU6Wa50VryhQM49q8Ru8whEjzQ2I0tIBsgk0njwwYc8zdVYpTbEomNGjdQIpcFZs2e03n777WkvvfJyA5W16JWXX55TNG6iq9rVTiIAjMZ4IYGfiHG9ppJHXQ/AquIH3//+LVde+aP7eGn6OPSWhl/l658BnE/7nc8kEOlkIDKb+/AfH7115uzd9+A2TdfNqvliSgH0WUAjmmPpko88ZNaOqwWsRaBF6xohbhalX6qAiCead/AXrLoDnqiF7m6GEkppHU8vUdA7FpTvVYh2pbUTqdpTd3j47FwxCzrxdQxEQ3ARrkbuaba+xlKbM6nIfnzBKW4YQhtlUDUKeRFxI0pF/BtBahSU8GPyg7+5E8LmTh1hDBq382JBLy0+yyyshNh0D2m3eXv2+DNv25ot9ZaYNzmoFMJ1CLwVkjjXIfKVv1c5OYEKGR1WFkdUlwfGvf3nZ23lkvcweUeISFlfpXKlhovef8+FpL/+1e2+6FMRVypyW7l6Fb4/zIbn+dSCocgECYad+ZVzUSxjzQHfomEBXfgIwZ04gKqkL42U2nYETiq1y2dIf1uGVW351q1YszbaWszfBgAET+VI2UJQFk+ka67fV5QigNH3Ql+ngIPiPUNWC4g0hUUuDU888YTloEUTl9TW0tzF+OcWwKx98ZIlj61YvWpib3dv1h133TmztrY+Wltfn9jf3Z2amBxtnz1rt6p99ts3obioqOP5556bjQNE2hgEka7p6h+oPvGkE393+hlnPJUWSWlKSkrpnDKlpHFXS7/+EVB9ZoHozjvvnHTTzbdeP3Pm7MPZwfN144cfOxZvnA8D/D/tfQl4lfWd7peT7WRfyUoIS9jCEpawb0UsIktFAdsrOHXGe6v1QaeO00WvOtoy2mrbe6fjpdcZt0LH9lqLVq2DWq2IyiIQwhaCQBKy5+z7lpwz7/v7zj8euYgPLhDMOTznOSQ5y3e+7/u/3295f+/LyIEnFk9W3nR3CVyYyLZG68uPuhKdPRYuXa2ZES50OnGCGnORbFGTmIJn+jLXh1+RtMljVBCNdSf+vZ/28tF0Pv2r9I4NpESxsCrycWXutWteU4t23123grHMcQl25EjE04vsalhTHXQvuj1qdkq3LOonHwsUkrSnYxA6TTIKQc1HPYLgmAF9zwKciKC3FtvZeC6yTe31dz7UXn/3gGYLw+EkORtvAIglAGGfcP+xNsYp++62ZtSD8rVi8F0s7c14TNXaTzdqf3j6CUSgiCYSMKGfaoB2kA11lj8JcPz4xz+W4jG/ey4UD3fu3Al3D4yiICUjoY/1mZkzZ2prr78BQA8CJDhbuWjv8wLB7fegZmODRbcLjx98sAepFea8mFqBZexBe5yNCWoa0SY6C4YIKSg0M/3lXSl1qlk9goESmlMzePx+BCnKvNBwgKJrKPIDc4LOP27bhgwy4k+FsyNGTbw+r7cRxfedBxoO/6apvqHguT/+cQYaBIUdHV1Dv/3tDQcnTa5pHTp8dDOEFRN27j1wXWND4wK4zixuaWnJ5fAxPws1qTBqPw0VFRVHW8+0cn7ItGzp17fPmTevdcGsqR2oFRGU/n/i1OcJUS7yawctEG3fvr30rru+/73hI6rWgxVcHgtC6v+MJDgAy3CdV0N1QrJ1y/9TqJ3aNCHcjRDUX7F2veZLytLaUcEOo34SQnoWwgpm90tii2iLXu+Q0YcLC5z6M7L0GTHp3S+9o6ZLz7Jekp+XBY8z6D+DkZzW69DaTtRpjzzwI210KQdrdbJdLMDEJmvqAOvldtVR0s8yBHIAUbwWL6D6sxTVo89jBsJiqgGhhItIhKiFoyvd8NZqAR+mCQzi3XUNIFhXwRYHOkOojVDkzI3UgoCdSOkNgGQOJHdx2RfOkLWjBVKmmQDVXu1/3/c/taJhmLZ39mg5malaG8iL99x/P2pF9yBafUAD30veh0xrSsWirieLsseEuhL2/ZIlS5Ce/RBt9j7My5m1RnSkjsIA4OTJEyAQdiJidYPrE4Q1c6nY8rAIn4TvwOiG3SheWFKR7gXwpVjH0/WGmNbp7riqhsYuolIxwOdjnA26luFwCL/3IZX3obYYoJ8kRP7d6Op17nh7h8vhcPbAFrutsDD/vb+99WbL395wZzeEBVjLiaDumIa6HIuQ7DLIFJnd7y9y293DD9TVrcUpNevx//vr8aCOZIrTDOpR3CZdRjfVhW1D0ToY8Li9PaburixE2fs2bvzuz1BfOwqwYtp2Wd4GLRDhQGfddtvta9IzMu9BcjNaRQ2xkRFPTIbmFEqLnUPjicm/UYCLUQaqnegeGbQ1G27WMkpA+jMjTYAhISetAyL/qupK+iCrfo9GRAwvoqnbR2eQKvYmigY129u90JYxGsjFSdBs7ae09auv0iaOGaqVgNmogEeCm/72tf5u/SNW0lHShz/17wrww6YTXAKIPjwojNowRsGJ+J6uDnGQZfpJpi8LwuI8QX1v1MRSMJc2pRaWy16kpRHUlpCGshXNLhfn1fg59IUjAHhgGJgLPeiKogJtZNkQrRyzc7kAghvWXat1t5yEdXYSUpkMGTSmkNifX31R+7d/3yqOtIw6CPbsUlEqRPzPMAbBGy8OomtAPQ2kdUkAFlqFp6PAzfqKSILg83WTRhahMayKLhqLzLIPovFDLqzE9f/rBEydL8Z9hCYDHgGwIdSaKCnpMRqTvbD4Rnbaa3c6fAedbvsZl7XHZbFbbeFQ5PDcufMCs2dP8UOzOoDoxcf7+VAB0TbAJnP0gcMHv9bScmYRgK5q9OgxI7du3ZL2l7+8ie0kYzwJkWC+MM4JrkFsTFJSIgItn8dqMftQgzqBE+hefE7dZYlA0Y0etEDE73/rrRvntbW3/y+kRlOxOJPOjor4HF4dOXyp0jX+zKsTgYhdHHGvgAhXDwonq775N9qY6fNBbHRrJtYu0PHqhfAVIxze9PTs48TFMDt0MTWkKHzgNZSGwGAjIo1eFFSTUSPKpW06CrxuSIFOHV+p3bJ+kcydKU4f319ZXKve7alTHSKcxujCjol2LuAzsLxphde9Da1hEwqzJOr1omDLYfV8pDhDy0vhOY95KaRCRcWlUgzOLyrRsuGdBsKv+JoxZXv5ld3a6ZYuqWNxtionL1/4PxwcLSoCNwkbRokc2ic7e2yIfiwo4vZoUyeM1X71i0e0l7Y9J5IgBtZdZY7LoO3atYsRUPjp32w1MA1j4ZjA/8yWrf37XdEP/BhUzc4tlHqYImxKgb2fR6STALmgCTasT7N4LkJxADRGQREcQzYI2C0TkAonoFKEohYqcviNL8mQ7EQEdRjY+kF725mTrR0dx5Mzkmy146Ylzpw50bNgwYI+jHT0jR49Wp+VuYAbgaits2eR1Wa5uaHh+HSfz5uflZWTfvr0ScPx4yekGyeER7TQXC6Pz2Yzo5vvciYnGyxTptQemDN35ofLli2rq6qsbAXo9eCcHPBGip+0ewY1ENEB9uVXXnsYC34JFkHW2VGR6jLV1dXJQubPvNrrYvu8WqFvRfY0gMgEUfVZX7tKW3rdBq0NoNTU5dAcEEs3pGajDU8g0tMvvY2vKzaKfAblH/hXmTXTFwxvCoicboiio5uXm4mOUJ8HQmnw4AIoZUKBb/2aq7FcbOjM2CVqYDrTAR5LB/SbxaMNNtpSVAUQcduN4LcQJOgTBv6J8HWyoVedBQmJInBVCiF2RE1snhTU22JnnYsXzT+RS6FJrdzZBUQ0deKEGc9NEq5OBqIkSpZaLXZd+xp3M2RKMtB+LodbbA7QKBOg0/JhI0KzoPbSC89rz295GqaQYGijlkPnUguiz99s3Wq58sor0/95Ew5LUmK6bp9thBnjfwD49RSF3SzWg/gZQWwYjxvBSb/rxXne+N0ROmCYFLU0REkyFsFGBOty3C99YTTYgt7klEQ/2ud+/M2P+o4p4PedgjHAmVDQdwpF5UPDy0d0YOEHamtH+xcuXNhbW1v7hWk///KXvy6PJIXWdLS1fQsT90OpCIGidyI5bJFwxIvCuhVzaKcryobWja+ecHBc9djmkaNHe0aOGeOuKinB9LG00C4rztC5wGhQA9HOnfuG/ezRh76PS/o6HMxiRWSMrRHx5D148KC0u5WmD0943f4mGxPbWAhIWSxgWJeMGq/dfPuPNCsYx43gE9mhyEcRLPKBVB1I8YkUEFGHhlGMHinpYKSvIp2d7EexRjcuBJkP5nks9qaj03S8bg/QglY4LeCaJKOOlCMKh7yXIDrhzBjTI6YzmUhbclD4zALKoAstQKNPLCFSAdhwVdEMg+qFJOJFEB6Q2MkF65c2OCbssdiZfjnE1A9t8KiuEadCzaYeSZk4PW4Bs5gRlhcgyKFVB9rYTadPau0tTeA9dWhW3MP4sAwyhDFwm4a2Gqq88h3JAt+w4cbjj21+rOyRR3/R7nQ4xqE2B1WMZERKe0QRgVGSCObjIiB1HQCl1OuiFjvCjqeeNO7K3qiPkQ4iH1FVJOgbDH34mzXBkGBFu+EQxiSOW8yWfd5A78nSgiGempqxCZMmzfaPG1fhAYPb82UudFJJ9u/fX7L3wIExXd2d1VaLpQgM7SRsqz+vIPdETc20xmElJbbq6moPakvOyznqOV+wOKiBCN2Xwltu2bghbEj4e0OCYbgCotiuGWtDnEJnrYgnPK/EBCouBk6ME4hISrSi2JKUVajddd9D0ro/1tIjIxA00hP5z2idKHYSXyIf1Dd4+6h2pE/qx07oE/h6UawOumEtjfmqPq8VLg0GrRSF3zXXLJSUipPXrAdxEJR3UavAnQBDmzE2/FjqYBTRr1WEOhFqvQAi2kHjezAEQtQhQ7pkxuD9aJrIxU+rG7pjmAAWBCRybsgoNmHOqvF4A9I8h3Bu6EyaiREG6glxn+18+6/4cPQPEfEE0d4uwLgC6Qj8DLb3Q3A5kffHxqMw6xtWWXH4rTff/unTT//mxq6ersVYeNI96uzo1h779WZ5Lo8PhdNYw2H6Qi6OEEcRDVE8X7he+F59iHqUTRFBiGCFC0gY6bUZ9319If8fxleP3Tu8bIy5ZvEM/6JJk7yo71yS9AbHJBnAnYFidjLSUQNSrTCAxwe6woAezTgfuFzI3wY1EPFq9J3vfHeF0+17GIH6OLTp4XUHTRd0yHRFQJ3oR3sYaigTlMTdFI+MFtxIm7Kx6FzIXQzQ5mmFQPqGW+7QJs+5Qtuxtx4zZ5gDg3QsOUFsxQtXiRBDgStEP4yEvJz4BhCko3aRhhQiAh5MAHwXjhigkC7pFfVxBEQwXmCAhk8YkVABtGjGjijVvrV6oZYApT8fxx+kw4IhVkraRvWTWGNQ+kYfWWLrp4h+8EHgBFkyE/rTRkQpjISccLUwYTTBAU8zdqA4DMraUgfudrtTOEMs0nMAswqCckn8XgQCcojIkOKix/vwETrhMipBXR2CZQb2LwdI+XMQ38mBzwrB6x3Gl6zHeWw2+4lde3Y9iEn46m3b/rihsLComnZBfO/70VVjl1JE3oCSfC0tss2wak7jcUPaRv6SGxeJCHgJTPfUcWStidsD3zMfjmHjFUuWPHT/j/7hdaRZA3II9EIW8VfhuYMaiHgAH9i0qfZwfcNPk5KTZmMhZyjHC2VKyKsvFyKBSCcGojjNURCc1HwODf0orwoLD7TCk6RztvTabwGIDmntJodo9oSQZtFiiO1wPeWhy4c+esHUiyMOibRSBlPayMlqgJIsaiAV1f9ogEiuSg4lYGE7nQXxq7KCXG1EOYrDkGKlBxrJeCpFCVDOFD+ThYzipz4fxxiH6n7Cl+JkO4Exoh0/UgfvLgtcMFpFqtWCcQqSA8VgEN+R9jqcB+tXdgQoEIh5Z90FLWQB549SI8pV4G+QU5FhVUQlcE4RXSberGi/5+XnyAgDu1isEnNbCESoa7m7u7p7nnjiyfv+29/c2PDYr371k9TUtKW4GIDWnABfs8cRfelWT6xH0WHV7bILL4jvwYiM3T5eSJzUn0ZaGuLcXJRZzbQVxElPT4+pftmKZfc+tflXCNfit4GwBwY9EIFEV/XkM/9xL07ulVg0BUrNkAuIC4knNyMN1omYjilHVYIQT/40qgli/AGqDprN26uVjarWbvru90RGtg061gbIeAgQoSgjkQrTMEQSjCYIckEAUxa81VnITUQdyAg3htxMfUCVsVIxJt+ZY+XlodCch+BGdNLBBIZRII0KKYKVCn6MEekSwUqYv0x8hPnbBwvtZmn7Mk0i0HB+Dt0f+ZnfJzcX7XipqSCtQQSYisiGBV9ybKil5HJQ4hiF+f4CsE4B0IdA+8ScUXWxuG/IkFYT6xJvAaRee+014QIxxUKnWz6T3UeCvthcoysYVQdwJqcYTyxfufyXW5956s0tW363KRQOr8W+yON782Kw/fU3ZLv5PZiWoYUtUSZTMHSutOkzZ2kzZszQoMQpc2LlsPb43Gy+AAAbpElEQVQR3W6Aa5R2EYLm0bFr11x7z2O/eOQ/L3ci4EAAkS9iGwY9EB071lx67/333JKYlPh3WBicIJWFRpDgya/Y1HSVIKNXpWVcSBm48rMIymjHiZ62MadAyygs1+68+34IiaVr7+yp05KRXiXCVpgdq3QATCYiBRLqGE3wM9IAQqwb0f+MRL9MsIzpjMH3d0DhLwNGgVQppGRqEbzYqb9jxB1vQQUJDGHaRNOH1sdt7WdEgoJF4g7wgcgo5vsQUNQUfgbSPBkQJQjQPECcSnSfLyFsIm0SBjElYLEfSACkDAlZxHwNFQMJpKozxWox3yOE9IspGEFIfRZBke/F94XsinweZ9vIVBcDAkQyhE07uEa4EPiTk1McICy+esXiK/7lmd9vdex9b9cVTU1n7gSYTeRrmR6+/OdX+11GxkJHasXVy7QJE8aLKmIn+E5MUbltsI1CHatFnptGl1YcJ26PLnPiM48YOeKtVStWPGUzdbmgJ5SNqJfs5U5oVdkwEG3Ce1xwO/6LWJCD9T0GPRBZLJHsH9x927WofdyNxTBWkf4UEImrKxYBFzdbqkoDmSd4FlIAP2pJ2ezkAIi8UCvsQvv61jt/qF29+lsQSAdYQVSM9sFkKEuEgL44/bP8KOrSwobv9+GJ4zL+UDYkR5tZM16rLEdKAY6MFSBDp9UODGSyKM7oogMpVGuT3oXqbG/RIEQsLGbWaLjQCDKSGlHKAj/rnm26+wRBlQuVjwQPoSCgWyeyE+h4qbTUGDVkZKu7fwZNOWHoqj/yXVjjIlCKNg9qXRGAl6SuiKZkZIKT95S6QAePus2NEJorKR8q4AAtKK27qzOclpTiLi4q9HZ0dXqxn7djHuyXiGYC69evt+IjDA/+5OEnjx45sgaxZOKECRMEcCgXq497wI0EYWNUzVd78813APYwhsT3vueee4SISmY6wY8ASeY3H1kvQpRkys3K6kIgGigrLUlHtBRBlNiO9LAeYyb/uXbt2ibQCDo/Cz9osILJ5/negx6IcNU3bNr084WHjtRvQrGzFos0VV3tVZrGn8nLYWrAxcuTWfzkIVbuhrCYEb739DIj65hT919bukJbvW691tTeDatqMADJ0pXVAkCAlnEARWcWUTn5jbas1tz0IUwT27Q8lEKGwLTcDv/0o0cOaSdPNQnh0IRJcPKVsFqkFc92fTYKsUYUt8PibopIBo86iOopn9ggIcWyWR06zwaFaB1oEOEwsom2tzF0KUQ+1pAIHhQA4y0AbhCdT0XGAwtY6jDCPKa+tc7b4fv7UChXAMgoT9IyoAO/Z4TSu9BiZmRF8IM4WKjHbHFj0QdT04xBuw3z+5FIR8Dnb8wrKHi+p6fj/W3b/pJ63XVXCj8GgJGLt1iMsZFfZ+XkFmdn6woBQZKccEtF9Gg1O4Q/xfSLLiDjsD/ZWXv44Ye1hoYGAUtuH+VdRZMa2yJW43gsyM0N52H70C2EDJR8jwC234736gTTex+ipD/fcMMNh+644w7z7NmzB6QNz+dZ/APptYMeiHgwnnvuxeoXX37pgYz0jK8HgoFcLjJGDCrN4ALnVZysX57MaqEnI8rxIn2i8wflUn0QMUuAvU92QbH2ve/fq/WB69IOGZEQptJF3wZpkg/1Gj8813sR8fQCPChH63aBdWzvAY/XKe6oRqQ+KSwsozBsBFfJzwl/gA2tdlJRBwpSMxncG2oosaumiJjcbhWNKKBgXSRK3qOyn17URpSiIr902PBQWdAZ1YrmItZrKUy5AlL4pQyJ+K2jJsS6k9AzATgsgiehBkZYIDtZ50gB0thFE/pAQgjqgmAE2zAekWbbu3dPqP7wkRBslFp6/YHTSId3L5o/p37J7NneibNmua+55hrdqjZ640UC/61GDPYHgM9YgFmCCzwmcroY1fB7gZCImlenkBx5sRhbPVaK2Q/8+EGhXfgBUAbahFPInxP9SI9V6piHfZuK/dxHo0ocY1XbQoQXwvG2IN3swPF+ymKzUH7jCyMxDiQAGCjbEgciHAkSG594+t/vxKL7JsCilGkNAUcBkaoTcQqc7etkFGqMlPfAEgxTIB8nepDDkrhS5xYVa82t3dqNN/93zeEm7wY1HNRdQNEXSximZKyNkO9C3o+keGBNZwJUOBhKK2mkC1jFOu+FnlckthBwmOJlYIhUxMvQ8SJLWhh9nHjnBH+U+U0AYUTC1wuQ4L106kB0qj7a/RN9abThrXDv4EJmxIR2uRR++Z25vdwXTP2YphF4xcIZZ42B7GRsl0SCjLY4MpGY5ANZ0efxeANet8sb9Ptt+/cfcEXCvSa/L3ASUcUbixYtNk2fPsmObpx3/vz5jk8jC4LkODkzM+cHJrNlIfZVBaU2SB/obGsX8KDYvBKeF21rbAuF9mnEyGNI0JLOJx75f4qt0SmWNIA+7KcCgC73FS88vEm3Mhz24b0BignANtNzdqfz5/jToODzXCpgigMR9jxO7sLbb/+Hb+fm5X4XIfwoLsp8khVZtOUVPprqMHqpP3gY9kNIwcTZE+MeKOLKrJIMTTL54gCHLt8uIvki0aMXd2MZ2+p34gdGKQ8R8KAEBwrl0qHSwYP0AHmOgEb0fXTdDola2I1j2sHXK70csZjGB9N+hmmIGn9QUrVqWwhsdnKhUMcimOogqQuB6eMRHgE+vo4cIA7KJkXlZGV7ExIoxQQc8Pl6uroCzU1NHovJnIgU99D4cePeGDVq9KGrrlriQefKhdqOu7KyUpe7vIAb0q38N954Y96UKdO+M2/evJWs1XXBnoffj+kYhev5/QgyURBBYT9DVBOUdbg+5qLfCV4hMLpZ06KCo276KsL1nI734lxwIy1z4nntqLW9huL1u3PmzGkCudBx/fXXDzgbngvYlQP6qXEgInhEIil3/fCeZVDWewDF3Ek4CaFVhY4Y6wm4WopODa6g7Jq9vfMdScVE6oJdJ5/3YyCj0iQFNIwyBKCiLe/YRwJVelqmzJyp56urcn9XKnr6qJ9jn6fTp2n8+NGsFW1uMDwp0ZAsTCy8TKQjBCn+jHqMpFwyIoHoIdALKgEepZiLmhCtl5M5zhGdy0oRK51wAGMfGCHzB6HnE0JaFLRZbUGv1xOCLxlZwO8j2tk1derU46h52bBo3VVVVS7sJ/sX0R5HJDoMZo9zUQu6bvjw4TNQtC5DqJLC9jwvFjwOBFx248hHYnpJEiqHlXmcGBkRtLhPYtMv/OzBsfXjvWwAnxbs6iZ8l/0ohh+EEoAJ38WFqI1jFXEA+pJhLA5E0R38+ONPTdtft28T2McLcHJmsqTAKy1HFkQChFwgnMg0HFQWM3xMARjEXm15dVX1F/5e5sSiomtcMOrO3xFIaMgXtVHvB6NY0FHDtrEApf5OIMsEYVG6Yag/yUAuPk/GHgA6QrhEcZrEQd11Al0tbBPTLEZayXguazzUhCZpE2lYpCA3zwe7nEAk0huAWQTq1X6/2dwT6Ors8KDI3leYn18/YUL1kSlTppxEd8myfPlyF7V5GDHgM7+09AX7Mvftt98e9+abb65ExDoXnKSx6MYVYL+kdiNC4k2N4PCCofY5dYxENjbK+8Ix9QC8MNJl6UTadxqvOQXA+SuAp72mpsaKO2bNaihEGb9dxD0QB6Lozn7//f1VMPq7Lzs/bwXWcAHzKgKRFwxg1kwoE0FC3m9/96zUU/S0CcJniD7USa9SoFiwEbPCT7gRSCgjoiKic4INgONcv+8HK6ZLNIGPjlSIciAK2owUHKj9MOUibykDejaKfRxCoRtvC55lgs+YluMPoTgbRuEqhIE2m9VsBbvZ1tsb6ALnqGPsuLGHh1eOODV3xhQv3DPcY8aM8WOQlgs1cLEjBYBRIgCkBMOvVSBJXoPPnwHgr0JxOhcXDyOL1WrfM4plhET+F6MeRj/4uxXH7jQipj0A0tcRWXXj+1hWrFgRj3ouIuic66PiQBTdKwjNy++86wf/OKS4+HpcQcvo3MnFzpkpkSAFWlAv+U+vvCzdGEY6BCJOkat0i1dkcYKIiYqUU2zszldDp2Lwx4HYaGp2LsDhwlK/P9ffxZcMxVk98tHHGUTMnduOzhw+PwLg6euD4AWACKTBZNRCIn5AD0xGQs0nTjV3+T2+NvTk9w6tKO+cNXV6qHbG5GD1qIn+/BElvvmTJn1qQflin8McEAVLvAhs93FQ2vwGIr0aBG4jcaHIAejgsKQZADh9+J0XdtY+pIjtkD7ZA07QDtwPoV5lQ4RkvVQDrhd7f10OnxcHouhR4tX2zjt/cFtKuvEO1BOq0pG6yA0dKVUjIjEPAugikM46kfBTHPb+GpHiHcXKibDLc77ULDYiOrtOdD4A0iMiFLkxws5RCzKH+Ssj1Qqh4OfHP7fXCR/axEB6eqob368NBeUuU1cPopnwQaRSH5SOHGmbv2BBeHJVrWfs2NrA3LnnVxQcaCe0ipAgo1GJyGcmgKgGdaNy8IeSEP0ER40a1Yy0az+K5B8gjbTiuDgRCTH6uez1ewbasfi82xMHoo+AKOFf/3Xz11s7O38C4JgBN48EUfCLtsXpOyXjAeCcUNydA5QCFCD7xXZllFun+h0Lp5/0d4p9kAx5vogotl4UGxHp/4+EjCmJkDL1gzQc9mNUI5gQMXh9PneH1+M7DleLMwDCYxjkP1FaUBpA4TWALlAQ4l6ey1nf+OyTHvs3CXWifHTJ8hEp5eEYRLDfXWBf+xAdwRE1x/Fpsq2fdyHFX//59kAciGL233Owcdmze++mnOycK4OBEDIyOMzTmpi+U+ANEVDyoKdz2223yTCldKao3xMdCO1vi8f8rN5edWtiW/ji5e4Bs/k8XTNGWTHvH8L/KdRFLWQfgMhss/S09vUFO3tDfW6vx3MKmNSUlpbduGBBbXDa4mmhhWtv9i7/DDKmn++0unSvZpSEonZCPO26dMfgs3xyHIhi9lpTU+fwZ7Y+/ffpGekbsLALCTzUpSYg+aA5xOimrGKo9sgjjwgjmi1xqioSkAgYsQL76nfs1vD1ShJDda/4sbQ6lhmtKD/oXAqRTO2ihXEntqfLarMeCfgCB4JuL0zhE9oxvm9ZuHB+0tKlC8MoJrswsOn6Ilrmn+Vkir8mvgc+6x6IA1HMnut0uYY8ufnxNSDt/SNkU0dJ6x0DnBx5SIKkK7tlQ0qKZaZp8+bNUidKwxiG0uKJlb9Q0hj8nVIH1HWuo3NgdNLAa0FA/lj7PrYuxP/zM1Da8dlgOZuckf7C/Lnzfzdh8qSeqQtmmP/uG9/4UmVMP+tJFX9dfA9c6B6IA1HMHmOt4f88/uQiRCH3Qrh8LgAohexjkuEKC4qEh1NYXCScm/9x881aeUWFzHypGlA/v4dzV1EmNYl2alSE4MRbP0iBLBgEQ5uCaSpS0iU1dN6PPrIgtSkXLLEPXL386p/dtfGf/zpiRMJl6191oSdo/PmDYw/Egeis4/zya6+NO1R3eCNSqW9mZWUXUmmQA5a5OfkCOJxV4iMM7cRiOAd6QoqxS9Dg35QjqLKnJrAofguBSYmtuTAAm5OdJ6mZYmTHpmfSitcdQ2BG4W1cdtWyh5/5t3/Zht9fEl3lwbEk4t/yUuyBOBCdtdfrT54s2v7SK9enGzNuBxhVBXv7DNKqR9eMkREF2klsfOutt7Rnn30WImWYugdzlwAC4mMfQAKjD156U4fS0ox9aKMnmS2WdMxGpcGCWD4t6toJ80SQIcEjom7sx1UOdReK2MI2dJhbF8yb98Rvn9r885OtPaW9IUMiGvTpzW2nU0iqDIV8famGNA/8yDxVVeVODMTGtZgvxYqKf+Zn2gNxIDprtzVFIsbXn9oyBzNa30eDfLbHB1cXiHCRWS31GwCPmuMCn8h68IO9tPnqQzTUCwF3LzSS4Vto60a0RHKPsaBoSMqwYZVV8GqH/E1uBsXVOIzJ9M4EmdOC/CHnbN+rzVJds75wn3f8uPGN//TgA79ta2kd7XA5Cjxuj9HhsKZDoiMJwxi9Zqulsx0m8QZDwqH58xYevWLB4m6jMWyZOHEigTF+i++BAbsH4kB0jkPzwquvjupq794AuY1rjOmZIzFonoY2exhpVR+iGGdzS0s9PLFg2WV1Has/iPmqiMXj9XVAc8heVl5mQfcqMmXiZHfukJzENGPmyoqh5d8Dozeb0qXUUt6xY4ekbzQMZPueEZEqYseOicQWuvl3MLuDt9xySwCRmQFAloaOnIFjDT1w3BBJ2ORkv9vl9ja3NLtN3T3tkXDwnRWrV7109bLV7XOnLe+O15YG7Doc9BsWB6JznAIYC8iqP9pYC2ueVcFAcJgx3Vjp9waCRxuOfgD51jMum7Ox29zTXlpaFqwoLgnNmDHLX109ExIXE+B7rtdvGFm17a0b23K6+Z9glDdzROXI8vbONu33z/4/bdee9yGQBo0i1Ihoy8MaEWU1CEjJtFZlqhb150rH6IYTz+PvU6AIuWb1tfJ8umHQyJD1JmpbmyEny1oW56tEhzrB4IODqcXldJ222mwNo4YNe/Gmm2768IYb1pjBOI6nbYN+6Q+sHRAHok84Hu+9V1/00vbnS30OT77L5wq47Z7e5IyM4PhRVYHJk6c6hg+f7Jg8uTiImtA5lfuammy5Bxv33eSy2W6sHDmipnLosMR9dfu1P217UTt6/Jhmt9ii4mMeoQaI7AbdNNhZIyGSsiG4c5qe7h/U3+Hv+TP9u7JwT0Uh2wwdHj+iK5AZpYalRNwohh8VuacWtD0AySCzqftYcmLyjnlz5h648cYNsHZe111WlvDJU7kD61yNb81XeA/Egeg8B3f37t3ZSHlSIL7ux6Q2mMyfrkuDrhn3qfFYU1Nt4/ETm1C4noq0LIv+YJSafeGFF+AZf0K0jTAMrg3JLRRtINVVY6dMt+rR76oDp+ySlai/uHBQNxrDuUzxxAeeLq4gYPKWFPUwY4TE4jgm6YN4LwRPTgccW3sSDYaG5OSEXQ/ef/d7qF+ZZs2aJTrR8Vt8D1yKPRAHos+41wE4IuiKOx+T7NDFgZdxlrnTVNncemYyOmWcCp+D52UjFdIweKnt27dP3Cw4vU9FQbmFyDnSDRV5U5P7aoqfRW3WithFE3F7aiCJfxi6aqgbuXzwqo8eReEuRcdFdPcNbByFlXBTE/+UmMXNg89xQOrD6nHaT2KC/53Vq1e/tHHjRjecK3Rxn/gtvgcu4h6IA9Gn7OxohMO+u27DoT+mms22eR0mUylqMEOcPm8Z2vQZAb8vCxFIOVKlivyCgvxhFRXp5A0RNEgBoL0NZCsEkChxKrKlMGVUt7OHY/l7cTUF4PA9RBCfgmpRwGLq5qXIv5gi6saI1JIW4EFkRMF7OssKIFHFEa4f0JXud9XoheqZFul1QsERlvbWA5BCeQZPpfup/qL4Lb4HLtIeiAPROXY0Gdb4dTLSqjwAQQCPI+wuT43d5hgP4BkWDAWL0d4v0RIMuSarJdkb8Kdy2BJgkYQoKJEuqlQNVDWblStXagsWLNAgd6pt2bJFO3r0qEiZMiry2VGiUUOyUSXHWP4QgUhxjAhIKnUTm2d6rtHCBwCkJEj4dajISLNDUSxEsRvT+eKTxtfqdAAM8gqDGwqOxpQghNQc+I4WpKG/RaT0GCK2YHxa/SKtwPjHyB6IA1HMiYA0KA8gUIzh1SK04qc6nM4ZDrt9SIIhsRTRR7Hb7Ul3OhypWLTJIpxInWc4SrggMs85NKnR9Nsx6zUeWi0z+iEJkikVvbboj9aHdrsBxeaIeHQpT3o9BVNpGIGHgKPqQork2F9H4mdRpiTa/ifA8PP5Gh2IQlo26kPcNh9sePh3AhvTO0jGeiHM6LdaTJBO9Tnwvevx/s+CevAOpte/NMnX+LqL74Fz7YE4EDEPQYEZ0cnIhKSkeX6fZykkQMbAHbUMnJxM6ItlYmEnhmCbo+o2+ogGDAjxSDdWOoiKXXO0YCza0QAZLnreWDAmIMFgUGtBepaE3yvLHtaICB5qNk3ZIhO0GL2IHZC+jR+rHwnYoP6TCCE05e5BoKFkrNSD2GmjEwcAiNlcNK3z9YWCXgCqx+V29SIqcmVmpu2eNm3qSyhWN8Iz3rxu3ToKh8VTszheXNQ9EAci7G5oIFeghlNbUlp6t8frGY7GUgaSGDCWdcsaPcoIC9AQVJhS0U/LixJLXkG+ZgEYMepQNR7FvGbkwUiIryGgoA6j7dmzR4PEqWZC14wpWXYWZs1idKnFJJF2zVEgUoOyCoxizw4WqQmGUqFmeMtitW7zoyyJwjBcpNuPF9GeF3rUHgBVe0lZ6e6ZtbXvT548oQm6SjakjfY4+/qirrv4h521B+JAhB3y0EMPzXv3/XfXwWl05Nq161ZJStXSJgBBjSGCkcfjk1Y6/6+nYQQA+Kg7nGifo+gcnZhXDh4KGAgofA+CA19H0iHrRyxcc9SDwmqqGK3AR8mJqCiIkRUjLOU4S0CU7hoiorRMOK1GNbKjERteFvGgSA1tas3Z1tKCHNBwoii/YC/A5t2FC+ea0a63QbfIHI984ngwUPZAHIhwJNDFKnz+hRcWvbtz5zdLiouHrb52ddW0qbUFBA+mVASgYFBPvxjtsBPmgz8Y3V3pe0YgUjIeCohUO54HmkBCsCAIcSSDERIn9wlMp080nhOI1AnCz1Y1I9Ux60/Toq15WFOH8Dsv3s9rtdrcSL5s0FE6lZKacuTbN65/feiwYbap1dVWFM0v2OBwoJyo8e34au+BOBBFjy+KyAWHGxrGvL59+/UH6+qmjBhRVbRkyRUliB7ymYrRH56RCIGGUZEDkZAbVkHUKwr16QViRkVnAxF/5o1/l/kyPIdzYeyadXd3apburo8BkZIBiT3tGA0xzSOY0Z6I20GLHGN6mru5ucnr9fvsPreblfLGgiEl79VOn3zka/Pnd06aNMkSB5+v9gL+qny7OBCddSTr6+uHwhFi2Pu793zj4IG6SWnpGYUrV60cOWni5EKyodkB01Mtg9ZjNqODn6LBFOwTUzMCECMagggBjWkZFBcFiJxOu5aXlS2jGLHDrrECa9w8NbYBMHIjKnKCHe3pMZksXo+r1ZCS3Di0sqJx+rRpp6bPm94xY/Qk81VXXRU3CPyqrNBB8j3iQPQJBxpF5YLOzs6qHTvfW97S3DwLROrKiRMnDAdD2sioxG53wMwHnJ2wQYDokyIiJZTGQnVra6ukegQkXeM6VcuE8aECothoSBW+WTeK2iaDrG1pcNpsXWAwHh89ZuzBSTXjmhfPX9o1fHiRfdWqVfGZsUGyaL9qXxProjwORJ9yVF999a9Du7vbag/WH7rt1KmT1eiClY4fP96Qn18AYTOf5nKDLHieiIh1HdoeU2yfERVBRXXTMjKg9gi+D9vrse6wsQxrgFYvoigroqT2KTU1v1+weMkrSxbMPAWr58BX7YSMf5/BtwdAns179NFHf/pf7lRVOcjv/d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Admin\Downloads\rgb4ylz1v3yi4z5gxpjts6k1u6g8hgwm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4300" y="4467225"/>
            <a:ext cx="31877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98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1461" y="171451"/>
            <a:ext cx="10018713" cy="11001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требования к созданию документов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7547" t="18251" r="39033" b="21863"/>
          <a:stretch>
            <a:fillRect/>
          </a:stretch>
        </p:blipFill>
        <p:spPr bwMode="auto">
          <a:xfrm>
            <a:off x="1457325" y="1181100"/>
            <a:ext cx="1993265" cy="286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810000" y="1266825"/>
            <a:ext cx="7743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ГОСТ Р 7.0.97-2016. 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документов"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(утв. Приказом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Росстандарта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от 08.12.2016 N 2004-ст)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221" t="24841" r="45989" b="26714"/>
          <a:stretch>
            <a:fillRect/>
          </a:stretch>
        </p:blipFill>
        <p:spPr bwMode="auto">
          <a:xfrm>
            <a:off x="8810624" y="3076574"/>
            <a:ext cx="2819401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9204" t="18622" r="17183" b="65923"/>
          <a:stretch>
            <a:fillRect/>
          </a:stretch>
        </p:blipFill>
        <p:spPr bwMode="auto">
          <a:xfrm>
            <a:off x="7677150" y="4772025"/>
            <a:ext cx="2447925" cy="50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49204" t="22293" r="16647" b="57006"/>
          <a:stretch>
            <a:fillRect/>
          </a:stretch>
        </p:blipFill>
        <p:spPr bwMode="auto">
          <a:xfrm>
            <a:off x="7677150" y="5410200"/>
            <a:ext cx="244792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771899" y="3358634"/>
            <a:ext cx="5362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Письмо Министерства образования Российской Федерации от 20 декабря 2000 года № 03-51/64 «О Методических рекомендациях по работе с документами в общеобразовательных учреждениях»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850" y="4857750"/>
            <a:ext cx="5895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Письмо Министерства образования , науки и молодежи Республики Крым от 30 марта 2023 года № 1543/01-14 «Методические рекомендации по ведению деловой документации в государственных и муниципальных дошкольных образовательных и общеобразовательных организациях Республики Крым»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624" y="128588"/>
            <a:ext cx="10018713" cy="8286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 новым правилам печатать текст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52" y="952186"/>
            <a:ext cx="2448173" cy="348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57" y="823518"/>
            <a:ext cx="2522322" cy="358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0846" y="4489744"/>
            <a:ext cx="263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формата А4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4187" y="4415577"/>
            <a:ext cx="4852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формата А4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длительных (свыше 10 лет) сроков хранения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5061908"/>
            <a:ext cx="985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свободно распространяемые бесплатные шрифты, размеры № 12, 13, 14.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0846" y="5579652"/>
            <a:ext cx="9389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Внимание:</a:t>
            </a:r>
            <a:r>
              <a:rPr lang="ru-RU" dirty="0"/>
              <a:t> </a:t>
            </a:r>
            <a:r>
              <a:rPr lang="ru-RU" b="1" i="1" dirty="0"/>
              <a:t>приказом от 14.05.2018 № 244-ст </a:t>
            </a:r>
            <a:r>
              <a:rPr lang="ru-RU" b="1" i="1" dirty="0" err="1"/>
              <a:t>Росстандарт</a:t>
            </a:r>
            <a:r>
              <a:rPr lang="ru-RU" b="1" i="1" dirty="0"/>
              <a:t> исключил названия шрифтов из ГОСТ Р 7.0.97-2016. Изначально стандарт предписывал пользоваться шрифтами </a:t>
            </a:r>
            <a:r>
              <a:rPr lang="ru-RU" b="1" i="1" dirty="0" err="1"/>
              <a:t>Times</a:t>
            </a:r>
            <a:r>
              <a:rPr lang="ru-RU" b="1" i="1" dirty="0"/>
              <a:t> </a:t>
            </a:r>
            <a:r>
              <a:rPr lang="ru-RU" b="1" i="1" dirty="0" err="1"/>
              <a:t>New</a:t>
            </a:r>
            <a:r>
              <a:rPr lang="ru-RU" b="1" i="1" dirty="0"/>
              <a:t> </a:t>
            </a:r>
            <a:r>
              <a:rPr lang="ru-RU" b="1" i="1" dirty="0" err="1"/>
              <a:t>Roman</a:t>
            </a:r>
            <a:r>
              <a:rPr lang="ru-RU" b="1" i="1" dirty="0"/>
              <a:t>, </a:t>
            </a:r>
            <a:r>
              <a:rPr lang="ru-RU" b="1" i="1" dirty="0" err="1"/>
              <a:t>Arial</a:t>
            </a:r>
            <a:r>
              <a:rPr lang="ru-RU" b="1" i="1" dirty="0"/>
              <a:t>, </a:t>
            </a:r>
            <a:r>
              <a:rPr lang="ru-RU" b="1" i="1" dirty="0" err="1"/>
              <a:t>Verdana</a:t>
            </a:r>
            <a:r>
              <a:rPr lang="ru-RU" b="1" i="1" dirty="0"/>
              <a:t>, </a:t>
            </a:r>
            <a:r>
              <a:rPr lang="ru-RU" b="1" i="1" dirty="0" err="1"/>
              <a:t>Calibri</a:t>
            </a:r>
            <a:r>
              <a:rPr lang="ru-RU" b="1" i="1" dirty="0"/>
              <a:t> и приближенными к ним.</a:t>
            </a:r>
          </a:p>
        </p:txBody>
      </p:sp>
    </p:spTree>
    <p:extLst>
      <p:ext uri="{BB962C8B-B14F-4D97-AF65-F5344CB8AC3E}">
        <p14:creationId xmlns:p14="http://schemas.microsoft.com/office/powerpoint/2010/main" val="163942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1063" y="272534"/>
            <a:ext cx="9249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Расположение реквизитов на титульном листе документа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30688" t="30703" r="32250" b="16444"/>
          <a:stretch>
            <a:fillRect/>
          </a:stretch>
        </p:blipFill>
        <p:spPr bwMode="auto">
          <a:xfrm>
            <a:off x="2952309" y="838200"/>
            <a:ext cx="712464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424" y="0"/>
            <a:ext cx="10018713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ВИДЫ   ДЕЛОВЫХ    ДОКУМЕНТОВ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81149" y="700616"/>
          <a:ext cx="88106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424" y="0"/>
            <a:ext cx="10018713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ОФОРМЛЕНИЕ РЕКВИЗИТОВ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8775" y="1685925"/>
            <a:ext cx="10363200" cy="1169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Наименование организации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Сокращенное наименование образовательной организации, если оно предусмотрено уставом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52850" y="3990976"/>
            <a:ext cx="508635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Наименование документа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(ПРИКАЗ)</a:t>
            </a:r>
          </a:p>
          <a:p>
            <a:pPr algn="ctr"/>
            <a:endParaRPr lang="ru-RU" sz="16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57325" y="762000"/>
            <a:ext cx="10734675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</a:t>
            </a:r>
            <a:r>
              <a:rPr kumimoji="0" lang="ru-RU" sz="3200" b="1" i="0" u="none" strike="noStrike" kern="1200" cap="none" spc="0" normalizeH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«Наименование организации - автора документа»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14450" y="3076575"/>
            <a:ext cx="10734675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</a:t>
            </a:r>
            <a:r>
              <a:rPr kumimoji="0" lang="ru-RU" sz="3000" b="1" i="0" u="none" strike="noStrike" kern="1200" cap="none" spc="0" normalizeH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0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«Наименование вида документа»</a:t>
            </a:r>
            <a:endParaRPr kumimoji="0" lang="ru-RU" sz="30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6" y="400050"/>
            <a:ext cx="10018713" cy="11144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28763"/>
            <a:ext cx="10018713" cy="42624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Нормативно-правовые основы организации делопроизводства в образовательной организации</a:t>
            </a:r>
          </a:p>
          <a:p>
            <a:r>
              <a:rPr lang="ru-RU" sz="3200" dirty="0" smtClean="0"/>
              <a:t>Классификация документов: виды, особенности, общие требования к разработке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452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424" y="0"/>
            <a:ext cx="10018713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Оформление реквизитов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95325"/>
            <a:ext cx="10668000" cy="1169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Наименование организации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Сокращенное наименование образовательной организации, если оно предусмотрено уставом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algn="ctr"/>
            <a:endParaRPr lang="ru-RU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75" y="2819400"/>
            <a:ext cx="10715625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Дата регистрации                                                                </a:t>
            </a:r>
            <a:r>
              <a:rPr lang="ru-RU" dirty="0" smtClean="0">
                <a:latin typeface="Calibri" pitchFamily="34" charset="0"/>
              </a:rPr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Регистрационный номер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</a:t>
            </a:r>
          </a:p>
          <a:p>
            <a:r>
              <a:rPr lang="ru-RU" dirty="0" smtClean="0">
                <a:latin typeface="Calibri" pitchFamily="34" charset="0"/>
              </a:rPr>
              <a:t>					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Место составления документа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025" y="1895476"/>
            <a:ext cx="508635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Наименование документа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(ПРИКАЗ)</a:t>
            </a:r>
          </a:p>
          <a:p>
            <a:pPr algn="ctr"/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143499"/>
            <a:ext cx="10429875" cy="7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0"/>
          <a:stretch>
            <a:fillRect/>
          </a:stretch>
        </p:blipFill>
        <p:spPr bwMode="auto">
          <a:xfrm>
            <a:off x="1419226" y="4563795"/>
            <a:ext cx="1809749" cy="49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67665"/>
          <a:stretch>
            <a:fillRect/>
          </a:stretch>
        </p:blipFill>
        <p:spPr bwMode="auto">
          <a:xfrm>
            <a:off x="4095750" y="4506645"/>
            <a:ext cx="2362200" cy="49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8" t="-269" r="23877"/>
          <a:stretch>
            <a:fillRect/>
          </a:stretch>
        </p:blipFill>
        <p:spPr bwMode="auto">
          <a:xfrm>
            <a:off x="8248650" y="4457700"/>
            <a:ext cx="2486025" cy="49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443131" y="3117565"/>
            <a:ext cx="136674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05.07.2018 г.</a:t>
            </a: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33606" y="3593814"/>
            <a:ext cx="1366744" cy="396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5 июля 2018 г.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324" y="257176"/>
            <a:ext cx="10018713" cy="118586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реквизит «Наименование структурного подразделения – автора документа»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271263"/>
            <a:ext cx="10429322" cy="239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3038" y="4981873"/>
            <a:ext cx="1030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наименование структурного подразделения должно соответствовать локальному акту, например положению о структурном подразделении</a:t>
            </a:r>
          </a:p>
        </p:txBody>
      </p:sp>
    </p:spTree>
    <p:extLst>
      <p:ext uri="{BB962C8B-B14F-4D97-AF65-F5344CB8AC3E}">
        <p14:creationId xmlns:p14="http://schemas.microsoft.com/office/powerpoint/2010/main" val="138849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086" y="142875"/>
            <a:ext cx="10018713" cy="1343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реквизит «Наименование должности лица – автора документа»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64" y="2005013"/>
            <a:ext cx="10433290" cy="312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2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186" y="414338"/>
            <a:ext cx="10117139" cy="12573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реквизит «Гриф ограничения доступа к документу»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81" y="1932610"/>
            <a:ext cx="10221520" cy="32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5925" y="5414873"/>
            <a:ext cx="9958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/>
              <a:t>виды грифов ограничения доступа к документам закрепите в локальных актах школы и детского сада, а виды конфиденциальной информации – в соответствующих перечнях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70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-180975"/>
            <a:ext cx="10023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" y="1746250"/>
            <a:ext cx="10023475" cy="147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0"/>
          <a:stretch>
            <a:fillRect/>
          </a:stretch>
        </p:blipFill>
        <p:spPr bwMode="auto">
          <a:xfrm>
            <a:off x="6305550" y="4946650"/>
            <a:ext cx="5183187" cy="147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19900" y="5124450"/>
            <a:ext cx="2771775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753225" y="5122842"/>
            <a:ext cx="2895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УТВЕРЖДАЮ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 МБОУ СОШ №1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  И.О. Фамилия</a:t>
            </a: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3498850"/>
            <a:ext cx="100234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8500" y="3676650"/>
            <a:ext cx="2781300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57575" y="3895725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86575" y="3705225"/>
            <a:ext cx="273367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296150" y="3705225"/>
            <a:ext cx="2228850" cy="110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приказом МБОУ СОШ №1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 5 апреля 2021 г. № 82</a:t>
            </a:r>
          </a:p>
          <a:p>
            <a:pPr>
              <a:lnSpc>
                <a:spcPct val="150000"/>
              </a:lnSpc>
            </a:pP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7587" y="948809"/>
            <a:ext cx="678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Реквизит «Гриф утверждения документа»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46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98611" y="0"/>
            <a:ext cx="10018713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 «Отметка о приложении»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850" y="1247775"/>
            <a:ext cx="10429875" cy="2400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85899" y="1304925"/>
            <a:ext cx="10267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- </a:t>
            </a:r>
            <a:r>
              <a:rPr lang="ru-RU" i="1" dirty="0" smtClean="0">
                <a:latin typeface="Calibri" pitchFamily="34" charset="0"/>
              </a:rPr>
              <a:t>в тексте документа при первом упоминании документа-приложения в скобках указывается: ... (приложение) или ... (приложение 1); перед номером приложения допускается ставить знак номера: ... (приложение № 2);</a:t>
            </a:r>
          </a:p>
          <a:p>
            <a:r>
              <a:rPr lang="ru-RU" i="1" dirty="0" smtClean="0">
                <a:latin typeface="Calibri" pitchFamily="34" charset="0"/>
              </a:rPr>
              <a:t>- на первом листе документа-приложения в правом верхнем углу указывается:</a:t>
            </a:r>
          </a:p>
          <a:p>
            <a:pPr indent="7448550"/>
            <a:r>
              <a:rPr lang="ru-RU" dirty="0" smtClean="0">
                <a:latin typeface="Calibri" pitchFamily="34" charset="0"/>
              </a:rPr>
              <a:t>Приложение № 2</a:t>
            </a:r>
          </a:p>
          <a:p>
            <a:pPr indent="7448550"/>
            <a:r>
              <a:rPr lang="ru-RU" dirty="0" smtClean="0">
                <a:latin typeface="Calibri" pitchFamily="34" charset="0"/>
              </a:rPr>
              <a:t>к приказу МБОУ СОШ №1</a:t>
            </a:r>
          </a:p>
          <a:p>
            <a:pPr indent="7448550"/>
            <a:r>
              <a:rPr lang="ru-RU" dirty="0" smtClean="0">
                <a:latin typeface="Calibri" pitchFamily="34" charset="0"/>
              </a:rPr>
              <a:t>от 15.08.2021 № 112.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4950" y="3724275"/>
            <a:ext cx="10420350" cy="2714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1175" y="3718680"/>
            <a:ext cx="10039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Если приложением к распорядительному документу является нормативный правовой акт или иной документ, утверждаемый данным распорядительным документом, на первом листе приложения проставляется отметка о приложении (без ссылки на распорядительный документ) и гриф утверждения, в котором указываются данные распорядительного документа, которым утвержден документ-приложение.	</a:t>
            </a:r>
            <a:r>
              <a:rPr lang="ru-RU" dirty="0" smtClean="0">
                <a:latin typeface="Calibri" pitchFamily="34" charset="0"/>
              </a:rPr>
              <a:t>								</a:t>
            </a:r>
          </a:p>
          <a:p>
            <a:r>
              <a:rPr lang="ru-RU" dirty="0" smtClean="0">
                <a:latin typeface="Calibri" pitchFamily="34" charset="0"/>
              </a:rPr>
              <a:t>															      Приложение 1</a:t>
            </a:r>
          </a:p>
          <a:p>
            <a:pPr indent="7172325"/>
            <a:r>
              <a:rPr lang="ru-RU" dirty="0" smtClean="0">
                <a:latin typeface="Calibri" pitchFamily="34" charset="0"/>
              </a:rPr>
              <a:t>УТВЕРЖДЕНО</a:t>
            </a:r>
          </a:p>
          <a:p>
            <a:pPr indent="7172325"/>
            <a:r>
              <a:rPr lang="ru-RU" dirty="0" smtClean="0">
                <a:latin typeface="Calibri" pitchFamily="34" charset="0"/>
              </a:rPr>
              <a:t>приказом МБОУ СОШ №1</a:t>
            </a:r>
          </a:p>
          <a:p>
            <a:pPr indent="7172325"/>
            <a:r>
              <a:rPr lang="ru-RU" dirty="0" smtClean="0">
                <a:latin typeface="Calibri" pitchFamily="34" charset="0"/>
              </a:rPr>
              <a:t>от 18.05.2021 № 67</a:t>
            </a: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98611" y="0"/>
            <a:ext cx="10018713" cy="1257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 «Подпись»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4025" y="819151"/>
            <a:ext cx="10153650" cy="1266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43075" y="866776"/>
            <a:ext cx="989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latin typeface="Calibri" pitchFamily="34" charset="0"/>
              </a:rPr>
              <a:t>не на бланке</a:t>
            </a:r>
            <a:r>
              <a:rPr lang="ru-RU" u="sng" dirty="0" smtClean="0">
                <a:latin typeface="Calibri" pitchFamily="34" charset="0"/>
              </a:rPr>
              <a:t>: </a:t>
            </a:r>
            <a:endParaRPr lang="ru-RU" dirty="0" smtClean="0">
              <a:latin typeface="Calibri" pitchFamily="34" charset="0"/>
            </a:endParaRPr>
          </a:p>
          <a:p>
            <a:pPr algn="just"/>
            <a:r>
              <a:rPr lang="ru-RU" dirty="0" smtClean="0">
                <a:latin typeface="Calibri" pitchFamily="34" charset="0"/>
              </a:rPr>
              <a:t>Директор МБОУ СОШ № 888 	Личная подпись 		И.О. Фамилия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 </a:t>
            </a:r>
            <a:r>
              <a:rPr lang="ru-RU" b="1" u="sng" dirty="0" smtClean="0">
                <a:latin typeface="Calibri" pitchFamily="34" charset="0"/>
              </a:rPr>
              <a:t>на бланке :</a:t>
            </a:r>
            <a:endParaRPr lang="ru-RU" b="1" dirty="0" smtClean="0">
              <a:latin typeface="Calibri" pitchFamily="34" charset="0"/>
            </a:endParaRPr>
          </a:p>
          <a:p>
            <a:pPr algn="just"/>
            <a:r>
              <a:rPr lang="ru-RU" dirty="0" smtClean="0">
                <a:latin typeface="Calibri" pitchFamily="34" charset="0"/>
              </a:rPr>
              <a:t>Директор					 Личная подпись 		И.О. Фамилия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 </a:t>
            </a:r>
          </a:p>
          <a:p>
            <a:pPr algn="just"/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500" y="2162175"/>
            <a:ext cx="10163175" cy="695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57375" y="2228850"/>
            <a:ext cx="966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Calibri" pitchFamily="34" charset="0"/>
              </a:rPr>
              <a:t>на бланке должностного лица</a:t>
            </a:r>
          </a:p>
          <a:p>
            <a:r>
              <a:rPr lang="ru-RU" dirty="0" smtClean="0"/>
              <a:t>							Личная подпись 		И.О. Фамилия</a:t>
            </a:r>
            <a:endParaRPr lang="ru-RU" b="1" u="sng" dirty="0" smtClean="0">
              <a:latin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2911640"/>
            <a:ext cx="10317163" cy="131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17" y="4057649"/>
            <a:ext cx="1041390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65286" y="142875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 «Печать»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850" y="1276350"/>
            <a:ext cx="10563225" cy="210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4500" y="1323975"/>
            <a:ext cx="994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Calibri" pitchFamily="34" charset="0"/>
              </a:rPr>
              <a:t>Оттиск печати заверяет подлинность подписи должностного лица </a:t>
            </a:r>
            <a:r>
              <a:rPr lang="ru-RU" i="1" dirty="0" smtClean="0">
                <a:latin typeface="Calibri" pitchFamily="34" charset="0"/>
              </a:rPr>
              <a:t>на документах, удостоверяющих права лиц, фиксирующих факты, связанные с финансовыми средствами, а также на документах, предоставляемых за пределы организации и предусматривающих заверение подлинности подписи.</a:t>
            </a:r>
          </a:p>
          <a:p>
            <a:pPr algn="just"/>
            <a:r>
              <a:rPr lang="ru-RU" i="1" dirty="0" smtClean="0">
                <a:latin typeface="Calibri" pitchFamily="34" charset="0"/>
              </a:rPr>
              <a:t>Печать проставляется, </a:t>
            </a:r>
            <a:r>
              <a:rPr lang="ru-RU" b="1" i="1" dirty="0" smtClean="0">
                <a:latin typeface="Calibri" pitchFamily="34" charset="0"/>
              </a:rPr>
              <a:t>не захватывая собственноручной подписи лица</a:t>
            </a:r>
            <a:r>
              <a:rPr lang="ru-RU" i="1" dirty="0" smtClean="0">
                <a:latin typeface="Calibri" pitchFamily="34" charset="0"/>
              </a:rPr>
              <a:t>, подписавшего документ, или в месте, обозначенном «МП» («Место печати»).</a:t>
            </a:r>
          </a:p>
          <a:p>
            <a:pPr algn="just"/>
            <a:endParaRPr lang="ru-RU" dirty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4089400"/>
            <a:ext cx="10653713" cy="16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67665"/>
          <a:stretch>
            <a:fillRect/>
          </a:stretch>
        </p:blipFill>
        <p:spPr bwMode="auto">
          <a:xfrm>
            <a:off x="4324350" y="3554145"/>
            <a:ext cx="2362200" cy="49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8" t="-269" r="23877"/>
          <a:stretch>
            <a:fillRect/>
          </a:stretch>
        </p:blipFill>
        <p:spPr bwMode="auto">
          <a:xfrm>
            <a:off x="7858125" y="3552825"/>
            <a:ext cx="2486025" cy="49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65286" y="142876"/>
            <a:ext cx="10018713" cy="923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Реквизит «Отметка об исполнителе»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116013"/>
            <a:ext cx="100234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539875"/>
            <a:ext cx="10023475" cy="25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4050" y="4486275"/>
            <a:ext cx="9715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Calibri" pitchFamily="34" charset="0"/>
              </a:rPr>
              <a:t>Отметка об исполнителе оформляется на лицевой стороне последнего листа документа от границы левого поля или, при отсутствии места, - на оборотной стороне внизу слева. </a:t>
            </a:r>
          </a:p>
          <a:p>
            <a:pPr algn="just"/>
            <a:endParaRPr lang="ru-RU" b="1" i="1" dirty="0" smtClean="0">
              <a:latin typeface="Calibri" pitchFamily="34" charset="0"/>
            </a:endParaRPr>
          </a:p>
          <a:p>
            <a:pPr algn="just"/>
            <a:r>
              <a:rPr lang="ru-RU" b="1" i="1" dirty="0" smtClean="0">
                <a:latin typeface="Calibri" pitchFamily="34" charset="0"/>
              </a:rPr>
              <a:t>Отметка об исполнителе может оформляться как нижний колонтитул и печататься шрифтом меньшего размера.</a:t>
            </a:r>
          </a:p>
          <a:p>
            <a:pPr algn="just"/>
            <a:endParaRPr lang="ru-RU" b="1" i="1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ПРИМЕР №1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ПРИКАЗ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2428875"/>
            <a:ext cx="933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libri" pitchFamily="34" charset="0"/>
              </a:rPr>
              <a:t>Приказ</a:t>
            </a:r>
            <a:r>
              <a:rPr lang="ru-RU" sz="2000" dirty="0" smtClean="0">
                <a:latin typeface="Calibri" pitchFamily="34" charset="0"/>
              </a:rPr>
              <a:t> – правовой локальный нормативный акт, который издается единолично руководителем образовательной организации и удостоверяет решения организационно-распорядительного характера. Приказы издаются по основным вопросам деятельности, административно-хозяйственным вопросам и кадровым вопросам (личному составу) образовательной организации.</a:t>
            </a:r>
          </a:p>
          <a:p>
            <a:pPr algn="just"/>
            <a:endParaRPr lang="ru-RU" sz="2000" dirty="0">
              <a:latin typeface="Calibri" pitchFamily="34" charset="0"/>
            </a:endParaRPr>
          </a:p>
        </p:txBody>
      </p:sp>
      <p:pic>
        <p:nvPicPr>
          <p:cNvPr id="50178" name="Picture 2" descr="C:\Users\Admin\Downloads\unnamed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0" y="3686175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961" y="133351"/>
            <a:ext cx="10018713" cy="79057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делопроизводства</a:t>
            </a:r>
          </a:p>
        </p:txBody>
      </p:sp>
      <p:pic>
        <p:nvPicPr>
          <p:cNvPr id="1028" name="Picture 4" descr="Музей &quot;Приказная Палата&quot;, Псков - «Историческая реконструкция в  средневековом здании Пскова.» | отзы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423" y="923924"/>
            <a:ext cx="3004866" cy="203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Приказ - Prikaz -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639" y="2324100"/>
            <a:ext cx="2635657" cy="16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История документооборота. Про то, как вёлся документооборот в России до  нашего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История документооборота. Про то, как вёлся документооборот в России до  нашего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История документооборота. Про то, как вёлся документооборот в России до нашего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История документооборота. Про то, как вёлся документооборот в России до нашего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История документооборота. Про то, как вёлся документооборот в России до нашего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История документооборота. Про то, как вёлся документооборот в России до  нашего врем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922" y="847725"/>
            <a:ext cx="2687478" cy="15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 descr=" Издавались журналы, на страницах которых рассматривались проблемы управления и работы с документами: «Техника управления», «Вопросы организации и управления», «Система и организация», «Время», «Организация труда». Издается много литературы по вопросам делопроизводства. Среди них были и фундаментальные теоретические исследования и пособия по делопроизводству для учащихся и практиков. "/>
          <p:cNvPicPr>
            <a:picLocks noChangeAspect="1" noChangeArrowheads="1"/>
          </p:cNvPicPr>
          <p:nvPr/>
        </p:nvPicPr>
        <p:blipFill>
          <a:blip r:embed="rId5" cstate="print"/>
          <a:srcRect l="1979" t="43819" r="54427" b="4306"/>
          <a:stretch>
            <a:fillRect/>
          </a:stretch>
        </p:blipFill>
        <p:spPr bwMode="auto">
          <a:xfrm>
            <a:off x="8639405" y="3371850"/>
            <a:ext cx="212384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7" name="Picture 33" descr="C:\Documents and Settings\Пользователь\Мои документы\Мои рисунки\ген. регл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64725" y="742950"/>
            <a:ext cx="2090649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1" name="Picture 37" descr="C:\Documents and Settings\Пользователь\Мои документы\Мои рисунки\ГОСТ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2865" y="3019425"/>
            <a:ext cx="182516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3" name="Picture 39" descr="C:\Documents and Settings\Пользователь\Мои документы\Мои рисунки\образцы доку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0475" y="4044950"/>
            <a:ext cx="15716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" name="Picture 41" descr="C:\Documents and Settings\Пользователь\Мои документы\Мои рисунки\ГОСТ 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24257" y="3076576"/>
            <a:ext cx="1567743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7" name="Picture 43" descr="https://ditad.ru/wp-content/uploads/2017/11/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10980" y="4991100"/>
            <a:ext cx="293179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ic.pics.livejournal.com/kramatorsk33/73798490/209710/209710_original.jpg"/>
          <p:cNvPicPr>
            <a:picLocks noChangeAspect="1" noChangeArrowheads="1"/>
          </p:cNvPicPr>
          <p:nvPr/>
        </p:nvPicPr>
        <p:blipFill>
          <a:blip r:embed="rId11" cstate="print"/>
          <a:srcRect l="1097" t="8542" r="1308" b="34514"/>
          <a:stretch>
            <a:fillRect/>
          </a:stretch>
        </p:blipFill>
        <p:spPr bwMode="auto">
          <a:xfrm>
            <a:off x="3733010" y="1371600"/>
            <a:ext cx="2686747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9" name="Picture 35" descr="http://player.myshared.ru/6/620037/data/images/img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88765" y="2905125"/>
            <a:ext cx="2072135" cy="293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7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 l="21918" t="49390" r="59046" b="9756"/>
          <a:stretch>
            <a:fillRect/>
          </a:stretch>
        </p:blipFill>
        <p:spPr bwMode="auto">
          <a:xfrm>
            <a:off x="3600450" y="4546171"/>
            <a:ext cx="1733550" cy="209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5" name="Picture 31" descr="История делопроизводств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91550" y="1462087"/>
            <a:ext cx="2162175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1" name="Picture 27" descr=" Важной вехой для развития советского делопроизводства явилось решение Правительства СССР 1959 г. о разработке единой государственной системы делопроизводства для учреждений и предприятий страны на основе широкого использования технических средств.  1966 г. ГАУ СССР был создан Всесоюзный научно-исследовательский институт документоведения и архивного дела (ВНИИДАД), основной целью которого была разработка ЕГСД. "/>
          <p:cNvPicPr>
            <a:picLocks noChangeAspect="1" noChangeArrowheads="1"/>
          </p:cNvPicPr>
          <p:nvPr/>
        </p:nvPicPr>
        <p:blipFill>
          <a:blip r:embed="rId15" cstate="print"/>
          <a:srcRect l="46510" t="51320" r="6146" b="5139"/>
          <a:stretch>
            <a:fillRect/>
          </a:stretch>
        </p:blipFill>
        <p:spPr bwMode="auto">
          <a:xfrm>
            <a:off x="5686790" y="5114925"/>
            <a:ext cx="220943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3" name="Picture 29" descr="Управление делопроизводства передало в городской архив штампы 1940 - 1970  годов :: Новости :: Управление делопроизводства :: Управления ::  Подразделения - Администрация и городская Дума муниципального образования  город-герой Новороссийск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1737" y="4476513"/>
            <a:ext cx="2173005" cy="124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9" name="Picture 25" descr=" Постановление Совета рабочей и крестьянской обороны от 8 декабря 1918 г . «О точном и быстром исполнении распоряжений центральной власти и устранении канцелярской волокиты» было направлено на сокращение потока документов и предписывало заменить переписку переговорами по телефону, деловые бумаги – телефонограммами и установить контроль за всеми распорядительными документами. "/>
          <p:cNvPicPr>
            <a:picLocks noChangeAspect="1" noChangeArrowheads="1"/>
          </p:cNvPicPr>
          <p:nvPr/>
        </p:nvPicPr>
        <p:blipFill>
          <a:blip r:embed="rId17" cstate="print"/>
          <a:srcRect l="55573" t="13194" r="2865" b="10139"/>
          <a:stretch>
            <a:fillRect/>
          </a:stretch>
        </p:blipFill>
        <p:spPr bwMode="auto">
          <a:xfrm>
            <a:off x="4702399" y="2828924"/>
            <a:ext cx="1631726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22424" y="0"/>
            <a:ext cx="10018713" cy="8286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Требования к составлению некоторых видов документов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95325"/>
            <a:ext cx="10668000" cy="1169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Наименование организации</a:t>
            </a:r>
          </a:p>
          <a:p>
            <a:pPr algn="ctr"/>
            <a:r>
              <a:rPr lang="ru-RU" sz="1600" dirty="0" smtClean="0"/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r>
              <a:rPr lang="ru-RU" dirty="0" smtClean="0"/>
              <a:t>(</a:t>
            </a:r>
            <a:r>
              <a:rPr lang="ru-RU" sz="1600" dirty="0" smtClean="0"/>
              <a:t>Сокращенное наименование образовательной организации, если оно предусмотрено уставом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75" y="2819400"/>
            <a:ext cx="10715625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Дата регистрации                                                                							 Регистрационный номер</a:t>
            </a:r>
          </a:p>
          <a:p>
            <a:r>
              <a:rPr lang="ru-RU" dirty="0" smtClean="0"/>
              <a:t>								Место составления документа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10025" y="1895476"/>
            <a:ext cx="508635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Наименование документа </a:t>
            </a:r>
          </a:p>
          <a:p>
            <a:pPr algn="ctr"/>
            <a:r>
              <a:rPr lang="ru-RU" sz="1600" dirty="0" smtClean="0"/>
              <a:t>(ПРИКАЗ)</a:t>
            </a:r>
          </a:p>
          <a:p>
            <a:pPr algn="ctr"/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3752850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Заголовок к тексту </a:t>
            </a:r>
          </a:p>
          <a:p>
            <a:r>
              <a:rPr lang="ru-RU" sz="1600" dirty="0" smtClean="0"/>
              <a:t>(название приказа)</a:t>
            </a:r>
          </a:p>
          <a:p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304925" y="4343400"/>
            <a:ext cx="1060132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Констатирующая часть</a:t>
            </a:r>
          </a:p>
          <a:p>
            <a:pPr algn="ctr"/>
            <a:endParaRPr lang="ru-RU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314450" y="5031373"/>
            <a:ext cx="16001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ПРИКАЗЫВАЮ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3025" y="5334000"/>
            <a:ext cx="1053465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Распорядительная часть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950" y="6010275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Подпись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ПРИМЕР №2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РАСПОРЯЖЕНИЕ</a:t>
            </a:r>
            <a:endParaRPr lang="ru-RU" sz="3200" dirty="0"/>
          </a:p>
        </p:txBody>
      </p:sp>
      <p:pic>
        <p:nvPicPr>
          <p:cNvPr id="4" name="Picture 3" descr="C:\Users\Admin\Downloads\133549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3685" y="4362450"/>
            <a:ext cx="3217622" cy="20193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71575" y="2322879"/>
            <a:ext cx="1082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Распоряжение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распорядительный локальный нормативный правовой акт, который издается руководителем (заместителем руководителя, руководителем структурного подразделения) по вопросам информационно-методического, административно-хозяйственного и организационного характера, входящим в его компетенцию.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Распоряжением оформляются вопросы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краткосрочного одноразового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характера.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1" y="76201"/>
            <a:ext cx="10018713" cy="5048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ПРИКАЗ или РАСПОРЯЖЕНИЕ 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1525"/>
              </p:ext>
            </p:extLst>
          </p:nvPr>
        </p:nvGraphicFramePr>
        <p:xfrm>
          <a:off x="1619251" y="514351"/>
          <a:ext cx="1026795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50"/>
                <a:gridCol w="3422650"/>
                <a:gridCol w="3422650"/>
              </a:tblGrid>
              <a:tr h="257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Вопрос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Приказ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Распоряжение</a:t>
                      </a:r>
                    </a:p>
                  </a:txBody>
                  <a:tcPr marL="28575" marR="28575" marT="28575" marB="28575" anchor="ctr"/>
                </a:tc>
              </a:tr>
              <a:tr h="15176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Документ оформляют на бланке конкретного вида документа?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Да. Оформляйте на бланке приказа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 реквизитами: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наименование организации;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наименование вида документа, который указывается прописными буквами, 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ПРИКАЗ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;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место издания документа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Да. Оформляйте на бланке распоряжения.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Набор реквизитов бланка: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наименование организации;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наименование вида документа, который указывается прописными буквами, —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РАСПОРЯЖЕНИЕ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;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— место издания документа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7973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Издают ли документ с целью утвердить ЛНА?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Да. Одна из основных целей издания приказов — утвердить ЛНА, которые регламентируют основные процессы организации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Нет. Как правило, распоряжения издают, чтобы решить оперативные вопросы, к которым не относится издание нормативных документов.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176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Должна ли быть в документе преамбула / констатирующая часть?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Да. В преамбуле дайте обоснование распорядительных действий. В качестве обоснования используйте: 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— нормативный правовой акт вышестоящего органа или распорядительный документ, ранее изданный организацией; 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— формулировку целей и задач, которые стоят перед организацией, описание фактов или событий, которые стали причиной издания документа. 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Констатирующей части в документе может не быть, если действия не нужно обосновывать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774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Есть ли у документа распорядительная словесная формула?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Да. Необходима распорядительная словесная формула: «приказываю».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Нет. В тексте распоряжения не нужно печатать слово «распоряжаюсь» или «приказываю». В этом документе не используют словесную распорядительную формулу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15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659012"/>
              </p:ext>
            </p:extLst>
          </p:nvPr>
        </p:nvGraphicFramePr>
        <p:xfrm>
          <a:off x="1570035" y="1123951"/>
          <a:ext cx="10018713" cy="44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Вопрос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Приказ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Распоряжение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Можно ли в документе давать поручения работникам разных подразделений организации?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Да. Приказы, которые издает руководитель организации, обязательны к исполнению всеми работниками. 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Если право издания приказов об утверждении ЛНА есть у руководителей подразделений, то нормы этих актов распространяются на всех работников организации — участников процесса. Это должно быть закреплено в соответствующем ЛНА .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Да. Распоряжения, которые издает руководитель организации, обязательны к исполнению всеми работниками. Распоряжения, которые издают руководители прямого подчинения руководителю организации, обязательны к исполнению подчиненными работниками по вертикали. Если у руководителей отделов есть право издавать распоряжения об утверждении ЛНА, то действие таких документов распространяется на всех работников организации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Можно ли, издав этот документ, отменить действие другого распорядительного документа?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Да. Руководитель организации имеет право отменить действие любого распорядительного документа, который издал нижестоящий руководитель. </a:t>
                      </a:r>
                    </a:p>
                    <a:p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Приказом можно отменить как приказ, так и распоряжение </a:t>
                      </a:r>
                    </a:p>
                    <a:p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Нет. Распоряжение может отменить только ранее изданное распоряжение по определенному вопросу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70036" y="171451"/>
            <a:ext cx="10018713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ПРИКАЗ или РАСПОРЯЖЕНИЕ 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2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161" y="1"/>
            <a:ext cx="10018713" cy="9905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РАСПОРЯЖЕНИЕ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762001"/>
            <a:ext cx="10668000" cy="90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Наименование организации</a:t>
            </a:r>
          </a:p>
          <a:p>
            <a:pPr algn="ctr"/>
            <a:r>
              <a:rPr lang="ru-RU" sz="1600" dirty="0" smtClean="0"/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r>
              <a:rPr lang="ru-RU" dirty="0" smtClean="0"/>
              <a:t>(</a:t>
            </a:r>
            <a:r>
              <a:rPr lang="ru-RU" sz="1600" dirty="0" smtClean="0"/>
              <a:t>Сокращенное наименование образовательной организации, если оно предусмотрено уставом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500" y="1695451"/>
            <a:ext cx="5086350" cy="68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Наименование документа </a:t>
            </a:r>
          </a:p>
          <a:p>
            <a:pPr algn="ctr"/>
            <a:r>
              <a:rPr lang="ru-RU" sz="1600" dirty="0" smtClean="0"/>
              <a:t>(РАСПОРЯЖЕНИЕ)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76350" y="2438400"/>
            <a:ext cx="10715625" cy="86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Дата регистрации                                                                							 Регистрационный номер</a:t>
            </a:r>
          </a:p>
          <a:p>
            <a:r>
              <a:rPr lang="ru-RU" dirty="0" smtClean="0"/>
              <a:t>								Место составления документа</a:t>
            </a:r>
          </a:p>
          <a:p>
            <a:r>
              <a:rPr lang="ru-RU" dirty="0" smtClean="0"/>
              <a:t>                                                                                       (при необходимости)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66825" y="3381376"/>
            <a:ext cx="3019425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Заголовок к тексту </a:t>
            </a:r>
          </a:p>
          <a:p>
            <a:r>
              <a:rPr lang="ru-RU" sz="1600" dirty="0" smtClean="0"/>
              <a:t>(название распоряжения)</a:t>
            </a:r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47775" y="3952875"/>
            <a:ext cx="1060132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Констатирующая часть</a:t>
            </a:r>
          </a:p>
          <a:p>
            <a:pPr algn="ctr"/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14450" y="4662041"/>
            <a:ext cx="2733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ПРЕДЛАГАЮ </a:t>
            </a:r>
          </a:p>
          <a:p>
            <a:r>
              <a:rPr lang="ru-RU" sz="1600" dirty="0" smtClean="0"/>
              <a:t>(РЕКОМЕНДУЮ, </a:t>
            </a:r>
          </a:p>
          <a:p>
            <a:r>
              <a:rPr lang="ru-RU" sz="1600" dirty="0" smtClean="0"/>
              <a:t>ОБЯЗЫВАЮ, </a:t>
            </a:r>
          </a:p>
          <a:p>
            <a:r>
              <a:rPr lang="ru-RU" sz="1600" dirty="0" smtClean="0"/>
              <a:t>СЧИТАЮ НЕОБХОДИМЫМ):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676900"/>
            <a:ext cx="1053465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Распорядительная часть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3625" y="6438900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Подпись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images__1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5619">
            <a:off x="7661056" y="3598472"/>
            <a:ext cx="3513975" cy="254230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ПРИМЕР №3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ПРОТОКОЛ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33524" y="2119580"/>
            <a:ext cx="9877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Протокол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документ, в котором фиксируют, какие вопросы обсуждали и какие решения приняли на собраниях, конференциях, совещаниях, заседаниях и т.п. Протоколы составляют, чтобы зафиксировать, как проходило обсуждение вопросов, какие решения приняли, в какие сроки их нужно выполнить и кто за это отвечает.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8161" y="1"/>
            <a:ext cx="10018713" cy="990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ПРОТОКОЛ</a:t>
            </a:r>
            <a:endParaRPr kumimoji="0" lang="ru-RU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733426"/>
            <a:ext cx="10668000" cy="90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Наименование организации</a:t>
            </a:r>
          </a:p>
          <a:p>
            <a:pPr algn="ctr"/>
            <a:r>
              <a:rPr lang="ru-RU" sz="1600" dirty="0" smtClean="0"/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r>
              <a:rPr lang="ru-RU" sz="1600" dirty="0" smtClean="0"/>
              <a:t>(Сокращенное наименование образовательной организации, если оно предусмотрено уставом)</a:t>
            </a:r>
          </a:p>
          <a:p>
            <a:pPr algn="ctr"/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90950" y="1685926"/>
            <a:ext cx="6324599" cy="86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Наименование документа </a:t>
            </a:r>
          </a:p>
          <a:p>
            <a:pPr algn="ctr"/>
            <a:r>
              <a:rPr lang="ru-RU" sz="1600" dirty="0" smtClean="0"/>
              <a:t>(ПРОТОКОЛ)</a:t>
            </a:r>
          </a:p>
          <a:p>
            <a:pPr algn="ctr"/>
            <a:r>
              <a:rPr lang="ru-RU" sz="1600" dirty="0" smtClean="0"/>
              <a:t>с указанием вида заседания или коллегиальной деятельности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619375"/>
            <a:ext cx="10715625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Дата проведения 																 Номер протокола</a:t>
            </a:r>
          </a:p>
          <a:p>
            <a:r>
              <a:rPr lang="ru-RU" sz="1600" dirty="0" smtClean="0"/>
              <a:t>								Место проведения заседания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14450" y="3524250"/>
            <a:ext cx="106965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										Вводная часть</a:t>
            </a:r>
            <a:endParaRPr lang="ru-RU" sz="1400" dirty="0" smtClean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ПРЕДСЕДАТЕЛЬ	     - ФИО.</a:t>
            </a:r>
          </a:p>
          <a:p>
            <a:r>
              <a:rPr lang="ru-RU" sz="1400" dirty="0" smtClean="0">
                <a:latin typeface="Calibri" pitchFamily="34" charset="0"/>
              </a:rPr>
              <a:t>СЕКРЕТАРЬ		     - ФИО.</a:t>
            </a:r>
          </a:p>
          <a:p>
            <a:r>
              <a:rPr lang="ru-RU" sz="1400" dirty="0" smtClean="0">
                <a:latin typeface="Calibri" pitchFamily="34" charset="0"/>
              </a:rPr>
              <a:t>ПРИСУТСТВОВАЛИ     - ФИО (в алфавитном порядке, не более 10 чел.)</a:t>
            </a:r>
          </a:p>
          <a:p>
            <a:r>
              <a:rPr lang="ru-RU" sz="1400" dirty="0" smtClean="0">
                <a:latin typeface="Calibri" pitchFamily="34" charset="0"/>
              </a:rPr>
              <a:t>При количестве участников более 10 составляется список присутствующих, который прилагается к протоколу.</a:t>
            </a:r>
          </a:p>
          <a:p>
            <a:r>
              <a:rPr lang="ru-RU" sz="1400" dirty="0" smtClean="0">
                <a:latin typeface="Calibri" pitchFamily="34" charset="0"/>
              </a:rPr>
              <a:t>Должности указываются при необходимости (приглашенные).</a:t>
            </a:r>
          </a:p>
          <a:p>
            <a:r>
              <a:rPr lang="ru-RU" sz="1400" dirty="0" smtClean="0">
                <a:latin typeface="Calibri" pitchFamily="34" charset="0"/>
              </a:rPr>
              <a:t> </a:t>
            </a:r>
          </a:p>
          <a:p>
            <a:r>
              <a:rPr lang="ru-RU" sz="1400" dirty="0" smtClean="0">
                <a:latin typeface="Calibri" pitchFamily="34" charset="0"/>
              </a:rPr>
              <a:t>Повестка дня:</a:t>
            </a:r>
          </a:p>
          <a:p>
            <a:pPr lvl="0"/>
            <a:r>
              <a:rPr lang="ru-RU" sz="1400" dirty="0" smtClean="0">
                <a:latin typeface="Calibri" pitchFamily="34" charset="0"/>
              </a:rPr>
              <a:t>Наименование вопроса. Форма рассмотрения (доклад, отчет, информация и т.д.), наименование должности, инициалы, фамилия докладчика                       (в родительном падеже).</a:t>
            </a:r>
          </a:p>
          <a:p>
            <a:pPr lvl="0"/>
            <a:r>
              <a:rPr lang="ru-RU" sz="1400" dirty="0" smtClean="0">
                <a:latin typeface="Calibri" pitchFamily="34" charset="0"/>
              </a:rPr>
              <a:t>…..</a:t>
            </a:r>
          </a:p>
          <a:p>
            <a:r>
              <a:rPr lang="ru-RU" sz="1400" b="1" dirty="0" smtClean="0">
                <a:latin typeface="Calibri" pitchFamily="34" charset="0"/>
              </a:rPr>
              <a:t>Вопросы перечисляются по степени важности.</a:t>
            </a:r>
          </a:p>
          <a:p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8161" y="1"/>
            <a:ext cx="10018713" cy="990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ПРОТОКОЛ</a:t>
            </a:r>
            <a:endParaRPr kumimoji="0" lang="ru-RU" sz="4000" b="0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33575" y="771525"/>
          <a:ext cx="9696450" cy="4695952"/>
        </p:xfrm>
        <a:graphic>
          <a:graphicData uri="http://schemas.openxmlformats.org/drawingml/2006/table">
            <a:tbl>
              <a:tblPr/>
              <a:tblGrid>
                <a:gridCol w="9696450"/>
              </a:tblGrid>
              <a:tr h="37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Основная часть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По первому вопросу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СЛУШАЛИ: директора Борисову Т.И.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          Краткий текст выступления основного докладчика.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ИЛИ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По первому вопросу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СЛУШАЛИ: директора Борисову Т.И. – текст доклада прилагается к протоколу.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          Тексты или тезисы докладов и выступлений, оформленные как отдельные документы, в текст протокола не включаются.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ВЫСТУПИЛИ: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         Заместитель директора Иванова Т.И. (краткое изложение содержания вопроса).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         Учитель Петрова И.М. (краткое изложение содержания вопроса).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РЕШИЛИ (ПОСТАНОВИЛИ):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          Фиксируется принятое решение по обсуждаемому вопросу повестки дня</a:t>
                      </a:r>
                      <a:r>
                        <a:rPr lang="ru-RU" sz="1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должно быть конкретным и включать составляющие, которые отвечают на следующие вопросы: кому, что сделать и в какой срок.</a:t>
                      </a:r>
                      <a:r>
                        <a:rPr lang="ru-RU" sz="1800" i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800" i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2150" y="553402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Председатель </a:t>
            </a:r>
            <a:r>
              <a:rPr lang="ru-RU" dirty="0" smtClean="0">
                <a:latin typeface="Calibri" pitchFamily="34" charset="0"/>
              </a:rPr>
              <a:t>                            Личная подпись                             </a:t>
            </a:r>
            <a:r>
              <a:rPr lang="ru-RU" b="1" dirty="0" smtClean="0">
                <a:latin typeface="Calibri" pitchFamily="34" charset="0"/>
              </a:rPr>
              <a:t>И.О. Фамилия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Секретарь </a:t>
            </a:r>
            <a:r>
              <a:rPr lang="ru-RU" dirty="0" smtClean="0">
                <a:latin typeface="Calibri" pitchFamily="34" charset="0"/>
              </a:rPr>
              <a:t>                                  Личная подпись                             </a:t>
            </a:r>
            <a:r>
              <a:rPr lang="ru-RU" b="1" dirty="0" smtClean="0">
                <a:latin typeface="Calibri" pitchFamily="34" charset="0"/>
              </a:rPr>
              <a:t>И.О. Фамилия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1" y="180975"/>
            <a:ext cx="10018713" cy="9429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СЛУЖЕБНОЕ ПИСЬМО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099" y="1029385"/>
            <a:ext cx="9877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Служебное письмо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составляется с целью обмена информацией и представляет собой: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14475" y="1543050"/>
          <a:ext cx="10258425" cy="45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98611" y="180975"/>
            <a:ext cx="10018713" cy="942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СЛУЖЕБНОЕ ПИСЬМО</a:t>
            </a:r>
            <a:endParaRPr kumimoji="0" lang="ru-RU" sz="3600" b="0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2075" y="1124635"/>
            <a:ext cx="10639425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Служебное письмо оформляется на бланке образовательной организации.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Письмо имеет следующие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реквизиты: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дата,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регистрационный номер (исходящий),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ссылка на регистрационный номер (входящий) и дату документа, на который дается ответ (при наличии),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адресат,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заголовок,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текст,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отметка о наличии приложений (в случае необходимости),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подпись,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сведения об исполнителе (Ф.И.О., контактный номер телефона)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9394" name="Picture 2" descr="Деловое письмо: что это такое и как его правильно напис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29649" y="4138083"/>
            <a:ext cx="3165473" cy="211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348" y="0"/>
            <a:ext cx="10018713" cy="13954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Нормативно-методическая база делопроизводства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4583" r="38628" b="64916"/>
          <a:stretch/>
        </p:blipFill>
        <p:spPr bwMode="auto">
          <a:xfrm>
            <a:off x="1493916" y="971549"/>
            <a:ext cx="5378372" cy="109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22092" r="7941" b="60392"/>
          <a:stretch/>
        </p:blipFill>
        <p:spPr bwMode="auto">
          <a:xfrm>
            <a:off x="7200899" y="1324483"/>
            <a:ext cx="4733925" cy="7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b="42896"/>
          <a:stretch/>
        </p:blipFill>
        <p:spPr bwMode="auto">
          <a:xfrm>
            <a:off x="8744834" y="2120051"/>
            <a:ext cx="3323341" cy="178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05" y="2822364"/>
            <a:ext cx="1198454" cy="191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1225" y="5105400"/>
            <a:ext cx="1803100" cy="99383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Федеральный закон № 197-ФЗ от 30 декабря 2001 </a:t>
            </a:r>
            <a:r>
              <a:rPr lang="ru-RU" sz="1400" b="1" dirty="0" smtClean="0"/>
              <a:t>года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 ( с изменениями,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 </a:t>
            </a:r>
            <a:r>
              <a:rPr lang="ru-RU" sz="1400" b="1" dirty="0"/>
              <a:t>ред. от 29.12.2020)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30" y="3217073"/>
            <a:ext cx="1327822" cy="211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3800" y="5362575"/>
            <a:ext cx="17237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Федеральный закон РФ от 27 июля 2006 года № </a:t>
            </a:r>
            <a:r>
              <a:rPr lang="ru-RU" sz="1400" b="1" dirty="0" smtClean="0"/>
              <a:t>152-ФЗ</a:t>
            </a:r>
          </a:p>
          <a:p>
            <a:r>
              <a:rPr lang="ru-RU" sz="1400" b="1" dirty="0" smtClean="0"/>
              <a:t> ( с изменениями)</a:t>
            </a:r>
            <a:endParaRPr lang="ru-RU" sz="14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t="38333" r="25281" b="12667"/>
          <a:stretch/>
        </p:blipFill>
        <p:spPr bwMode="auto">
          <a:xfrm>
            <a:off x="5641282" y="2100264"/>
            <a:ext cx="3121719" cy="182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9" cstate="print"/>
          <a:srcRect l="3790" t="20064" r="45989" b="36934"/>
          <a:stretch>
            <a:fillRect/>
          </a:stretch>
        </p:blipFill>
        <p:spPr bwMode="auto">
          <a:xfrm>
            <a:off x="5581649" y="4033837"/>
            <a:ext cx="3114677" cy="162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 l="2221" t="24841" r="45989" b="26714"/>
          <a:stretch>
            <a:fillRect/>
          </a:stretch>
        </p:blipFill>
        <p:spPr bwMode="auto">
          <a:xfrm>
            <a:off x="8734425" y="4005262"/>
            <a:ext cx="33147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bject 5"/>
          <p:cNvSpPr/>
          <p:nvPr/>
        </p:nvSpPr>
        <p:spPr>
          <a:xfrm>
            <a:off x="1314451" y="2143126"/>
            <a:ext cx="1352550" cy="2076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28675" y="4257675"/>
            <a:ext cx="1803100" cy="99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№ 273-ФЗ от 29 декабря 2012 года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с изменениями)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12" cstate="print"/>
          <a:srcRect l="49204" t="18622" r="17183" b="65923"/>
          <a:stretch>
            <a:fillRect/>
          </a:stretch>
        </p:blipFill>
        <p:spPr bwMode="auto">
          <a:xfrm>
            <a:off x="7639050" y="5667375"/>
            <a:ext cx="2447925" cy="4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 l="49204" t="22293" r="16647" b="57006"/>
          <a:stretch>
            <a:fillRect/>
          </a:stretch>
        </p:blipFill>
        <p:spPr bwMode="auto">
          <a:xfrm>
            <a:off x="7639050" y="6134100"/>
            <a:ext cx="2447925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648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899" y="0"/>
            <a:ext cx="10018713" cy="79057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Реквизит «Адресат»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9750" y="733427"/>
            <a:ext cx="9801225" cy="561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9275" y="695328"/>
            <a:ext cx="9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Наименование организации</a:t>
            </a:r>
          </a:p>
          <a:p>
            <a:pPr algn="ctr"/>
            <a:r>
              <a:rPr lang="ru-RU" sz="1600" b="1" dirty="0" smtClean="0">
                <a:latin typeface="Calibri" pitchFamily="34" charset="0"/>
              </a:rPr>
              <a:t>(полное наименование образовательной организации – юридического лица, закрепленное в уставе)</a:t>
            </a:r>
          </a:p>
          <a:p>
            <a:pPr algn="ctr"/>
            <a:endParaRPr lang="ru-RU" sz="1600" b="1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7850" y="1419225"/>
            <a:ext cx="9801225" cy="828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33575" y="1485901"/>
            <a:ext cx="969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libri" pitchFamily="34" charset="0"/>
              </a:rPr>
              <a:t>Почтовый адрес организации (дополнительно может указываться адрес места нахождения юридического лица, если он не совпадает с почтовым адресом); номер телефона, факса, адрес электронной почты, сетевой адрес.</a:t>
            </a:r>
          </a:p>
          <a:p>
            <a:pPr algn="just"/>
            <a:endParaRPr lang="ru-RU" sz="1600" b="1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6425" y="2343150"/>
            <a:ext cx="97631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76425" y="2409825"/>
            <a:ext cx="9705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Calibri" pitchFamily="34" charset="0"/>
              </a:rPr>
              <a:t>В состав справочных данных включаются:</a:t>
            </a:r>
          </a:p>
          <a:p>
            <a:pPr algn="just"/>
            <a:r>
              <a:rPr lang="ru-RU" sz="1600" b="1" dirty="0" smtClean="0">
                <a:latin typeface="Calibri" pitchFamily="34" charset="0"/>
              </a:rPr>
              <a:t>код организации по Общероссийскому классификатору предприятий и организаций (ОКПО), основной государственный регистрационный номер организации (ОГРН) и идентификационный номер налогоплательщика/код причины постановки на налоговый учет (ИНН/КПП).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3025" y="3609974"/>
            <a:ext cx="367665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19225" y="3667125"/>
            <a:ext cx="35623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Calibri" pitchFamily="34" charset="0"/>
              </a:rPr>
              <a:t>Дата регистрации, регистрационный номер.</a:t>
            </a:r>
          </a:p>
          <a:p>
            <a:r>
              <a:rPr lang="ru-RU" sz="1300" b="1" dirty="0" smtClean="0">
                <a:latin typeface="Calibri" pitchFamily="34" charset="0"/>
              </a:rPr>
              <a:t>Регистрационный номер, дата входящего </a:t>
            </a:r>
          </a:p>
          <a:p>
            <a:r>
              <a:rPr lang="ru-RU" sz="1300" b="1" dirty="0" smtClean="0">
                <a:latin typeface="Calibri" pitchFamily="34" charset="0"/>
              </a:rPr>
              <a:t>инициативного документа, на который дается ответ.</a:t>
            </a:r>
          </a:p>
          <a:p>
            <a:endParaRPr lang="ru-RU" sz="1300" b="1" dirty="0">
              <a:latin typeface="Calibri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8115300" y="4181475"/>
          <a:ext cx="3448050" cy="1466850"/>
        </p:xfrm>
        <a:graphic>
          <a:graphicData uri="http://schemas.openxmlformats.org/drawingml/2006/table">
            <a:tbl>
              <a:tblPr/>
              <a:tblGrid>
                <a:gridCol w="3448050"/>
              </a:tblGrid>
              <a:tr h="14668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Адресат(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): организация, структурное подразделение организации, должностное или физическое лицо.</a:t>
                      </a:r>
                      <a:endParaRPr lang="ru-RU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Длина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строк до 7,5 см</a:t>
                      </a:r>
                      <a:endParaRPr lang="ru-RU" sz="14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0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612899" y="0"/>
            <a:ext cx="10018713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Реквизит «Адресат»</a:t>
            </a:r>
            <a:endParaRPr kumimoji="0" lang="ru-RU" sz="3200" b="1" i="0" u="none" strike="noStrike" kern="120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5426" y="919460"/>
            <a:ext cx="10563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Адресатом документа может быть организация, структурное подразделение организации,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      дол­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ностное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или физическое лицо.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Реквизит «адресат» проставляется в верхней правой части документа (на бланке с угловым рас­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положением реквизитов) или справа под реквизитами бланка (при продольном расположении реквизитов бланка). 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Строки реквизита «адресат» выравниваются по левому краю или центруются относительно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самой длинной строки.</a:t>
            </a: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одном документе не должно быть более четырех адресатов.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Слово «Копия» перед вторым, третьим, четвертым адресатами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 указывается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 большем количестве адресатов составляется список (лист, указатель) рассылки документа, на каждом документе указывается один адресат или адресат оформляется обобщенно.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08136" y="85725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ПРИМЕР №4</a:t>
            </a:r>
            <a:br>
              <a:rPr kumimoji="0" lang="ru-RU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СЛУЖЕБНОЕ ПИСЬМО</a:t>
            </a:r>
            <a:r>
              <a:rPr kumimoji="0" lang="ru-RU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1" name="Picture 1" descr="C:\Users\Admin\Downloads\57961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2536059"/>
            <a:ext cx="3990975" cy="382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ПРИМЕР №5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4" name="Picture 4" descr="C:\Users\Admin\Downloads\lg_mad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3076575"/>
            <a:ext cx="2629806" cy="29717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0" y="1924735"/>
            <a:ext cx="10153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Справка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документ, подтверждающий какие-либо факты или события.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505325" y="2400300"/>
          <a:ext cx="6810375" cy="38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6" y="352426"/>
            <a:ext cx="10018713" cy="5715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06609"/>
              </p:ext>
            </p:extLst>
          </p:nvPr>
        </p:nvGraphicFramePr>
        <p:xfrm>
          <a:off x="1619250" y="2124075"/>
          <a:ext cx="10018712" cy="334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250" y="1007239"/>
            <a:ext cx="10382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Акт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— это документ, который подтверждает установление какого-то факта, события, которое произошло в прошлом или имеет место в настоящем. Акты делятся на несколько видов в соответствии со своим содержанием и назначением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Акты, которые могут пригодиться при работе с металлоломом — Портал о ломе,  отходах и эколог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66" y="4916954"/>
            <a:ext cx="2785634" cy="174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1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9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036" y="1200150"/>
            <a:ext cx="10317164" cy="4772025"/>
          </a:xfrm>
        </p:spPr>
        <p:txBody>
          <a:bodyPr>
            <a:noAutofit/>
          </a:bodyPr>
          <a:lstStyle/>
          <a:p>
            <a:pPr algn="just"/>
            <a:endParaRPr lang="ru-RU" sz="2000" b="1" i="1" dirty="0" smtClean="0"/>
          </a:p>
          <a:p>
            <a:pPr algn="just"/>
            <a:r>
              <a:rPr lang="ru-RU" sz="2000" b="1" i="1" dirty="0" smtClean="0"/>
              <a:t>Делопроизводство</a:t>
            </a:r>
            <a:r>
              <a:rPr lang="ru-RU" sz="2000" dirty="0" smtClean="0"/>
              <a:t> </a:t>
            </a:r>
            <a:r>
              <a:rPr lang="ru-RU" sz="2000" dirty="0"/>
              <a:t>– документационное обеспечение управления, самостоятельная отрасль административно-управленческой деятельности организации, учреждения, предприятия, обеспечивающая документирование и организацию работы с официальными документами, создание документационной информационной базы на различных носителях для использования управленческим аппаратом в процессе реализации его функций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i="1" dirty="0" smtClean="0"/>
              <a:t>Документирование</a:t>
            </a:r>
            <a:r>
              <a:rPr lang="ru-RU" sz="2000" dirty="0" smtClean="0"/>
              <a:t> </a:t>
            </a:r>
            <a:r>
              <a:rPr lang="ru-RU" sz="2000" dirty="0"/>
              <a:t>– регламентированный процесс фиксации на различных носителях и оформления на основании установленных требований и норм всей необходимой для осуществления управленческой деятельности информации.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2911" y="157163"/>
            <a:ext cx="10018713" cy="1057276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Основные термины и понятия </a:t>
            </a:r>
            <a:endParaRPr lang="ru-RU" sz="32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1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486" y="0"/>
            <a:ext cx="10018713" cy="107156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Montserrat Classic Bold" panose="020B0604020202020204" charset="0"/>
              </a:rPr>
              <a:t>Основные термины и понятия </a:t>
            </a:r>
            <a:endParaRPr lang="ru-RU" sz="3200" b="1" dirty="0">
              <a:solidFill>
                <a:srgbClr val="C00000"/>
              </a:solidFill>
              <a:latin typeface="Montserrat Classic Bold" panose="020B06040202020202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014" y="757238"/>
            <a:ext cx="10844212" cy="5629275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atin typeface="Calibri" pitchFamily="34" charset="0"/>
              </a:rPr>
              <a:t>Докуме́нт</a:t>
            </a:r>
            <a:r>
              <a:rPr lang="ru-RU" i="1" dirty="0">
                <a:latin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</a:rPr>
              <a:t>( </a:t>
            </a:r>
            <a:r>
              <a:rPr lang="ru-RU" dirty="0">
                <a:latin typeface="Calibri" pitchFamily="34" charset="0"/>
              </a:rPr>
              <a:t>от </a:t>
            </a:r>
            <a:r>
              <a:rPr lang="ru-RU" dirty="0">
                <a:latin typeface="Calibri" pitchFamily="34" charset="0"/>
                <a:hlinkClick r:id="rId2" tooltip="Латинский язык"/>
              </a:rPr>
              <a:t>лат.</a:t>
            </a:r>
            <a:r>
              <a:rPr lang="ru-RU" dirty="0">
                <a:latin typeface="Calibri" pitchFamily="34" charset="0"/>
              </a:rPr>
              <a:t> </a:t>
            </a:r>
            <a:r>
              <a:rPr lang="ru-RU" i="1" dirty="0" err="1">
                <a:latin typeface="Calibri" pitchFamily="34" charset="0"/>
              </a:rPr>
              <a:t>documentum</a:t>
            </a:r>
            <a:r>
              <a:rPr lang="ru-RU" dirty="0">
                <a:latin typeface="Calibri" pitchFamily="34" charset="0"/>
              </a:rPr>
              <a:t> — образец, </a:t>
            </a:r>
            <a:r>
              <a:rPr lang="ru-RU" dirty="0" smtClean="0">
                <a:latin typeface="Calibri" pitchFamily="34" charset="0"/>
              </a:rPr>
              <a:t>свидетельство</a:t>
            </a:r>
            <a:r>
              <a:rPr lang="ru-RU" dirty="0">
                <a:latin typeface="Calibri" pitchFamily="34" charset="0"/>
              </a:rPr>
              <a:t>, </a:t>
            </a:r>
            <a:r>
              <a:rPr lang="ru-RU" dirty="0">
                <a:latin typeface="Calibri" pitchFamily="34" charset="0"/>
                <a:hlinkClick r:id="rId3" tooltip="Доказательство (юриспруденция)"/>
              </a:rPr>
              <a:t>доказательство</a:t>
            </a:r>
            <a:r>
              <a:rPr lang="ru-RU" dirty="0">
                <a:latin typeface="Calibri" pitchFamily="34" charset="0"/>
              </a:rPr>
              <a:t>) — это зафиксированная на материальном носителе </a:t>
            </a:r>
            <a:r>
              <a:rPr lang="ru-RU" dirty="0">
                <a:latin typeface="Calibri" pitchFamily="34" charset="0"/>
                <a:hlinkClick r:id="rId4" tooltip="Информация"/>
              </a:rPr>
              <a:t>информация</a:t>
            </a:r>
            <a:r>
              <a:rPr lang="ru-RU" dirty="0">
                <a:latin typeface="Calibri" pitchFamily="34" charset="0"/>
              </a:rPr>
              <a:t> в виде </a:t>
            </a:r>
            <a:r>
              <a:rPr lang="ru-RU" dirty="0">
                <a:latin typeface="Calibri" pitchFamily="34" charset="0"/>
                <a:hlinkClick r:id="rId5" tooltip="Текст"/>
              </a:rPr>
              <a:t>текста</a:t>
            </a:r>
            <a:r>
              <a:rPr lang="ru-RU" dirty="0">
                <a:latin typeface="Calibri" pitchFamily="34" charset="0"/>
              </a:rPr>
              <a:t>, звукозаписи или изображения с реквизитами, позволяющими её идентифицировать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r>
              <a:rPr lang="ru-RU" b="1" i="1" dirty="0">
                <a:latin typeface="Calibri" pitchFamily="34" charset="0"/>
              </a:rPr>
              <a:t>Документ</a:t>
            </a:r>
            <a:r>
              <a:rPr lang="ru-RU" dirty="0">
                <a:latin typeface="Calibri" pitchFamily="34" charset="0"/>
              </a:rPr>
              <a:t> представляет собой результат отображения информации о людях, предметах, факторах, событиях, явлениях и процессах.</a:t>
            </a:r>
          </a:p>
          <a:p>
            <a:r>
              <a:rPr lang="ru-RU" dirty="0">
                <a:latin typeface="Calibri" pitchFamily="34" charset="0"/>
              </a:rPr>
              <a:t>В управленческой деятельности документ является одновременно предметом и результатом труда, поскольку принятое решение записывается и закрепляется одним документом.</a:t>
            </a:r>
          </a:p>
          <a:p>
            <a:pPr algn="just"/>
            <a:r>
              <a:rPr lang="ru-RU" b="1" i="1" dirty="0" smtClean="0">
                <a:latin typeface="Calibri" pitchFamily="34" charset="0"/>
              </a:rPr>
              <a:t>Реквизит документа </a:t>
            </a:r>
            <a:r>
              <a:rPr lang="ru-RU" b="1" dirty="0" smtClean="0">
                <a:latin typeface="Calibri" pitchFamily="34" charset="0"/>
              </a:rPr>
              <a:t>– </a:t>
            </a:r>
            <a:r>
              <a:rPr lang="ru-RU" dirty="0" smtClean="0">
                <a:latin typeface="Calibri" pitchFamily="34" charset="0"/>
              </a:rPr>
              <a:t>элемент документа, необходимый для его оформления и организации работы с ним.</a:t>
            </a:r>
          </a:p>
          <a:p>
            <a:pPr algn="just"/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7350" y="1733550"/>
          <a:ext cx="79438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989011" y="0"/>
            <a:ext cx="10018713" cy="1071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3175" cmpd="sng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Отличительные признаки документа </a:t>
            </a:r>
            <a:endParaRPr lang="ru-RU" sz="3200" b="1" dirty="0">
              <a:ln w="3175" cmpd="sng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Общие принципы оформления документов | Стать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Общие принципы оформления документов | Стать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6900" y="476250"/>
            <a:ext cx="24003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786" y="328614"/>
            <a:ext cx="1001871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официальных документов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57182"/>
              </p:ext>
            </p:extLst>
          </p:nvPr>
        </p:nvGraphicFramePr>
        <p:xfrm>
          <a:off x="1589085" y="1552576"/>
          <a:ext cx="10018713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50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1" y="533400"/>
            <a:ext cx="10018713" cy="10572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документов общеобразовательной организации входят: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05271"/>
              </p:ext>
            </p:extLst>
          </p:nvPr>
        </p:nvGraphicFramePr>
        <p:xfrm>
          <a:off x="1512885" y="1943100"/>
          <a:ext cx="10018713" cy="399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093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1642</TotalTime>
  <Words>2250</Words>
  <Application>Microsoft Office PowerPoint</Application>
  <PresentationFormat>Произвольный</PresentationFormat>
  <Paragraphs>346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Параллакс</vt:lpstr>
      <vt:lpstr>Правовые и методические основы организации делопроизводства</vt:lpstr>
      <vt:lpstr>План</vt:lpstr>
      <vt:lpstr>История делопроизводства</vt:lpstr>
      <vt:lpstr>Нормативно-методическая база делопроизводства </vt:lpstr>
      <vt:lpstr>Основные термины и понятия </vt:lpstr>
      <vt:lpstr>Основные термины и понятия </vt:lpstr>
      <vt:lpstr>Презентация PowerPoint</vt:lpstr>
      <vt:lpstr>Функции официальных документов</vt:lpstr>
      <vt:lpstr>В состав документов общеобразовательной организации входят: </vt:lpstr>
      <vt:lpstr> Документооборот организации</vt:lpstr>
      <vt:lpstr>Документация учреждения</vt:lpstr>
      <vt:lpstr>Регламентирующие документы  </vt:lpstr>
      <vt:lpstr>Инструкция по делопроизводству в образовательной организации</vt:lpstr>
      <vt:lpstr>Система электронного документооборота</vt:lpstr>
      <vt:lpstr>Презентация PowerPoint</vt:lpstr>
      <vt:lpstr>Как по новым правилам печатать 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реквизит «Наименование структурного подразделения – автора документа»</vt:lpstr>
      <vt:lpstr>Новый реквизит «Наименование должности лица – автора документа»</vt:lpstr>
      <vt:lpstr>Новый реквизит «Гриф ограничения доступа к документу»</vt:lpstr>
      <vt:lpstr>Презентация PowerPoint</vt:lpstr>
      <vt:lpstr>Презентация PowerPoint</vt:lpstr>
      <vt:lpstr>Презентация PowerPoint</vt:lpstr>
      <vt:lpstr>Реквизит «Печать»</vt:lpstr>
      <vt:lpstr>Реквизит «Отметка об исполнителе»</vt:lpstr>
      <vt:lpstr>ПРИМЕР №1 ПРИКАЗ</vt:lpstr>
      <vt:lpstr>Презентация PowerPoint</vt:lpstr>
      <vt:lpstr>ПРИМЕР №2 РАСПОРЯЖЕНИЕ</vt:lpstr>
      <vt:lpstr>ПРИКАЗ или РАСПОРЯЖЕНИЕ ?</vt:lpstr>
      <vt:lpstr>Презентация PowerPoint</vt:lpstr>
      <vt:lpstr>РАСПОРЯЖЕНИЕ</vt:lpstr>
      <vt:lpstr>ПРИМЕР №3 ПРОТОКОЛ</vt:lpstr>
      <vt:lpstr>Презентация PowerPoint</vt:lpstr>
      <vt:lpstr>Презентация PowerPoint</vt:lpstr>
      <vt:lpstr>СЛУЖЕБНОЕ ПИСЬМО</vt:lpstr>
      <vt:lpstr>Презентация PowerPoint</vt:lpstr>
      <vt:lpstr>Реквизит «Адресат»</vt:lpstr>
      <vt:lpstr>Презентация PowerPoint</vt:lpstr>
      <vt:lpstr>Презентация PowerPoint</vt:lpstr>
      <vt:lpstr>ПРИМЕР №5 СПРАВКА </vt:lpstr>
      <vt:lpstr>Акт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Кадровое делопроизводство</dc:title>
  <dc:creator>1</dc:creator>
  <cp:lastModifiedBy>Lena</cp:lastModifiedBy>
  <cp:revision>110</cp:revision>
  <dcterms:created xsi:type="dcterms:W3CDTF">2016-04-28T09:23:12Z</dcterms:created>
  <dcterms:modified xsi:type="dcterms:W3CDTF">2024-03-19T19:50:23Z</dcterms:modified>
</cp:coreProperties>
</file>