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27"/>
  </p:notesMasterIdLst>
  <p:sldIdLst>
    <p:sldId id="271" r:id="rId2"/>
    <p:sldId id="307" r:id="rId3"/>
    <p:sldId id="306" r:id="rId4"/>
    <p:sldId id="286" r:id="rId5"/>
    <p:sldId id="330" r:id="rId6"/>
    <p:sldId id="332" r:id="rId7"/>
    <p:sldId id="333" r:id="rId8"/>
    <p:sldId id="335" r:id="rId9"/>
    <p:sldId id="334" r:id="rId10"/>
    <p:sldId id="352" r:id="rId11"/>
    <p:sldId id="353" r:id="rId12"/>
    <p:sldId id="317" r:id="rId13"/>
    <p:sldId id="336" r:id="rId14"/>
    <p:sldId id="340" r:id="rId15"/>
    <p:sldId id="341" r:id="rId16"/>
    <p:sldId id="339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FF"/>
    <a:srgbClr val="009999"/>
    <a:srgbClr val="6600CC"/>
    <a:srgbClr val="006600"/>
    <a:srgbClr val="AEAB39"/>
    <a:srgbClr val="D9D98F"/>
    <a:srgbClr val="290B55"/>
    <a:srgbClr val="F6B976"/>
    <a:srgbClr val="D7E1B1"/>
    <a:srgbClr val="FF3B3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 autoAdjust="0"/>
    <p:restoredTop sz="94624" autoAdjust="0"/>
  </p:normalViewPr>
  <p:slideViewPr>
    <p:cSldViewPr>
      <p:cViewPr>
        <p:scale>
          <a:sx n="35" d="100"/>
          <a:sy n="35" d="100"/>
        </p:scale>
        <p:origin x="-2376" y="-8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Relationship Id="rId4" Type="http://schemas.openxmlformats.org/officeDocument/2006/relationships/image" Target="../media/image2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Relationship Id="rId4" Type="http://schemas.openxmlformats.org/officeDocument/2006/relationships/image" Target="../media/image20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8A6B3B-37EB-401F-B7B3-784FFF60C25C}" type="doc">
      <dgm:prSet loTypeId="urn:microsoft.com/office/officeart/2005/8/layout/radial5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13B9114-3F8C-4510-A094-E1BC83B70999}" type="pres">
      <dgm:prSet presAssocID="{388A6B3B-37EB-401F-B7B3-784FFF60C25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BD313D1-EF11-4241-A8B8-EB83CFEEABBB}" type="presOf" srcId="{388A6B3B-37EB-401F-B7B3-784FFF60C25C}" destId="{D13B9114-3F8C-4510-A094-E1BC83B70999}" srcOrd="0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08A2688-4253-4886-A0EE-79AE4A0E3D8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5052D43-EF09-437C-B284-89B70F4D2878}">
      <dgm:prSet phldrT="[Текст]" custT="1"/>
      <dgm:spPr/>
      <dgm:t>
        <a:bodyPr/>
        <a:lstStyle/>
        <a:p>
          <a:r>
            <a:rPr lang="ru-RU" sz="3600" dirty="0" smtClean="0"/>
            <a:t>          </a:t>
          </a:r>
          <a:r>
            <a:rPr lang="ru-RU" sz="3200" dirty="0" smtClean="0"/>
            <a:t>Меняется мир   </a:t>
          </a:r>
          <a:r>
            <a:rPr lang="ru-RU" sz="3200" dirty="0" err="1" smtClean="0"/>
            <a:t>непрерывно,неспешно</a:t>
          </a:r>
          <a:r>
            <a:rPr lang="ru-RU" sz="3200" dirty="0" smtClean="0"/>
            <a:t>,</a:t>
          </a:r>
        </a:p>
        <a:p>
          <a:r>
            <a:rPr lang="ru-RU" sz="3200" dirty="0" smtClean="0"/>
            <a:t>        Меняется всё от   концепций до слов.</a:t>
          </a:r>
        </a:p>
        <a:p>
          <a:r>
            <a:rPr lang="ru-RU" sz="3200" dirty="0" smtClean="0"/>
            <a:t>И тот лишь сумеет остаться успешным, </a:t>
          </a:r>
        </a:p>
        <a:p>
          <a:r>
            <a:rPr lang="ru-RU" sz="3200" dirty="0" smtClean="0"/>
            <a:t>Кто сам вместе с миром меняться готов.</a:t>
          </a:r>
          <a:endParaRPr lang="ru-RU" sz="3200" dirty="0"/>
        </a:p>
      </dgm:t>
    </dgm:pt>
    <dgm:pt modelId="{6D6C3B95-CF36-4B92-A855-8F93710484B1}" type="parTrans" cxnId="{37E9B22D-5449-44FB-B21F-C7323C1836D2}">
      <dgm:prSet/>
      <dgm:spPr/>
      <dgm:t>
        <a:bodyPr/>
        <a:lstStyle/>
        <a:p>
          <a:endParaRPr lang="ru-RU"/>
        </a:p>
      </dgm:t>
    </dgm:pt>
    <dgm:pt modelId="{6145388C-528D-40BB-B463-7E2936342F0D}" type="sibTrans" cxnId="{37E9B22D-5449-44FB-B21F-C7323C1836D2}">
      <dgm:prSet/>
      <dgm:spPr/>
      <dgm:t>
        <a:bodyPr/>
        <a:lstStyle/>
        <a:p>
          <a:endParaRPr lang="ru-RU"/>
        </a:p>
      </dgm:t>
    </dgm:pt>
    <dgm:pt modelId="{5B09280E-E5CC-486E-BADE-6079A4B24745}" type="pres">
      <dgm:prSet presAssocID="{708A2688-4253-4886-A0EE-79AE4A0E3D8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C0719A-BD3F-4CBB-A3E8-24338C731C28}" type="pres">
      <dgm:prSet presAssocID="{B5052D43-EF09-437C-B284-89B70F4D2878}" presName="comp" presStyleCnt="0"/>
      <dgm:spPr/>
      <dgm:t>
        <a:bodyPr/>
        <a:lstStyle/>
        <a:p>
          <a:endParaRPr lang="ru-RU"/>
        </a:p>
      </dgm:t>
    </dgm:pt>
    <dgm:pt modelId="{1A3CBFB5-2A56-4DD9-93BC-A51261E740FF}" type="pres">
      <dgm:prSet presAssocID="{B5052D43-EF09-437C-B284-89B70F4D2878}" presName="box" presStyleLbl="node1" presStyleIdx="0" presStyleCnt="1"/>
      <dgm:spPr/>
      <dgm:t>
        <a:bodyPr/>
        <a:lstStyle/>
        <a:p>
          <a:endParaRPr lang="ru-RU"/>
        </a:p>
      </dgm:t>
    </dgm:pt>
    <dgm:pt modelId="{52CB8581-3A76-4DFE-8193-68D119839362}" type="pres">
      <dgm:prSet presAssocID="{B5052D43-EF09-437C-B284-89B70F4D2878}" presName="img" presStyleLbl="fgImgPlace1" presStyleIdx="0" presStyleCnt="1" custScaleX="127726" custScaleY="121805" custLinFactNeighborX="-9853" custLinFactNeighborY="56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248A2D9-3B0F-4BA3-BAFF-28B3C390AF15}" type="pres">
      <dgm:prSet presAssocID="{B5052D43-EF09-437C-B284-89B70F4D2878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4997F4-BADE-423A-BB0F-BE811C1AEC33}" type="presOf" srcId="{B5052D43-EF09-437C-B284-89B70F4D2878}" destId="{1A3CBFB5-2A56-4DD9-93BC-A51261E740FF}" srcOrd="0" destOrd="0" presId="urn:microsoft.com/office/officeart/2005/8/layout/vList4"/>
    <dgm:cxn modelId="{7ACF6F09-83EF-4BC9-A9B4-00981D56B7D4}" type="presOf" srcId="{708A2688-4253-4886-A0EE-79AE4A0E3D8B}" destId="{5B09280E-E5CC-486E-BADE-6079A4B24745}" srcOrd="0" destOrd="0" presId="urn:microsoft.com/office/officeart/2005/8/layout/vList4"/>
    <dgm:cxn modelId="{37E9B22D-5449-44FB-B21F-C7323C1836D2}" srcId="{708A2688-4253-4886-A0EE-79AE4A0E3D8B}" destId="{B5052D43-EF09-437C-B284-89B70F4D2878}" srcOrd="0" destOrd="0" parTransId="{6D6C3B95-CF36-4B92-A855-8F93710484B1}" sibTransId="{6145388C-528D-40BB-B463-7E2936342F0D}"/>
    <dgm:cxn modelId="{D2219C86-0D0F-496D-8C20-886A56F29A4F}" type="presOf" srcId="{B5052D43-EF09-437C-B284-89B70F4D2878}" destId="{F248A2D9-3B0F-4BA3-BAFF-28B3C390AF15}" srcOrd="1" destOrd="0" presId="urn:microsoft.com/office/officeart/2005/8/layout/vList4"/>
    <dgm:cxn modelId="{D144E900-8C4B-4132-913E-F4EDCFBDF083}" type="presParOf" srcId="{5B09280E-E5CC-486E-BADE-6079A4B24745}" destId="{0EC0719A-BD3F-4CBB-A3E8-24338C731C28}" srcOrd="0" destOrd="0" presId="urn:microsoft.com/office/officeart/2005/8/layout/vList4"/>
    <dgm:cxn modelId="{3DC63572-48A9-4291-954E-004EF31A6245}" type="presParOf" srcId="{0EC0719A-BD3F-4CBB-A3E8-24338C731C28}" destId="{1A3CBFB5-2A56-4DD9-93BC-A51261E740FF}" srcOrd="0" destOrd="0" presId="urn:microsoft.com/office/officeart/2005/8/layout/vList4"/>
    <dgm:cxn modelId="{1EEF16A2-E9B0-4B3B-AD62-54A98E183744}" type="presParOf" srcId="{0EC0719A-BD3F-4CBB-A3E8-24338C731C28}" destId="{52CB8581-3A76-4DFE-8193-68D119839362}" srcOrd="1" destOrd="0" presId="urn:microsoft.com/office/officeart/2005/8/layout/vList4"/>
    <dgm:cxn modelId="{B637936F-791C-4C4C-B1F4-753351D356B1}" type="presParOf" srcId="{0EC0719A-BD3F-4CBB-A3E8-24338C731C28}" destId="{F248A2D9-3B0F-4BA3-BAFF-28B3C390AF1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38FA140-DF14-4228-9EA7-5B59B3240DD0}" type="doc">
      <dgm:prSet loTypeId="urn:microsoft.com/office/officeart/2005/8/layout/radial5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08D0A6A-CE47-4F49-8423-BB5B4C88FE5F}">
      <dgm:prSet phldrT="[Текст]" custT="1"/>
      <dgm:spPr/>
      <dgm:t>
        <a:bodyPr>
          <a:sp3d/>
        </a:bodyPr>
        <a:lstStyle/>
        <a:p>
          <a:r>
            <a:rPr lang="ru-RU" sz="2400" b="1" kern="12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  <a:ea typeface="+mn-ea"/>
              <a:cs typeface="Arial" pitchFamily="34" charset="0"/>
            </a:rPr>
            <a:t>Задачи</a:t>
          </a:r>
        </a:p>
      </dgm:t>
    </dgm:pt>
    <dgm:pt modelId="{7606C920-4B8E-4794-A090-F89CEBC9E082}" type="parTrans" cxnId="{33D624C6-4656-4535-89C3-2D56E022C6EA}">
      <dgm:prSet/>
      <dgm:spPr/>
      <dgm:t>
        <a:bodyPr/>
        <a:lstStyle/>
        <a:p>
          <a:endParaRPr lang="ru-RU"/>
        </a:p>
      </dgm:t>
    </dgm:pt>
    <dgm:pt modelId="{8A38B0A2-F668-4730-8B8F-05FA3138252A}" type="sibTrans" cxnId="{33D624C6-4656-4535-89C3-2D56E022C6EA}">
      <dgm:prSet/>
      <dgm:spPr/>
      <dgm:t>
        <a:bodyPr/>
        <a:lstStyle/>
        <a:p>
          <a:endParaRPr lang="ru-RU"/>
        </a:p>
      </dgm:t>
    </dgm:pt>
    <dgm:pt modelId="{96F2099C-30DF-43DE-880D-943BB71620EB}">
      <dgm:prSet phldrT="[Текст]" custT="1"/>
      <dgm:spPr/>
      <dgm:t>
        <a:bodyPr lIns="0" tIns="0" rIns="0" bIns="0"/>
        <a:lstStyle/>
        <a:p>
          <a:r>
            <a:rPr lang="ru-RU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Проинфор-мировать</a:t>
          </a:r>
          <a:endParaRPr lang="ru-RU" sz="2000" b="0" cap="none" spc="0" dirty="0" smtClean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80D639E1-7CD3-46F8-8C41-A7DF8F54B632}" type="parTrans" cxnId="{419D7D33-813A-4B54-B38F-C627AB14536F}">
      <dgm:prSet/>
      <dgm:spPr/>
      <dgm:t>
        <a:bodyPr/>
        <a:lstStyle/>
        <a:p>
          <a:endParaRPr lang="ru-RU"/>
        </a:p>
      </dgm:t>
    </dgm:pt>
    <dgm:pt modelId="{0FC23B2F-DA4F-4E2E-A9D4-FD0EB116CFCB}" type="sibTrans" cxnId="{419D7D33-813A-4B54-B38F-C627AB14536F}">
      <dgm:prSet/>
      <dgm:spPr/>
      <dgm:t>
        <a:bodyPr/>
        <a:lstStyle/>
        <a:p>
          <a:endParaRPr lang="ru-RU"/>
        </a:p>
      </dgm:t>
    </dgm:pt>
    <dgm:pt modelId="{8EB82AC0-A8FE-4889-B7EE-75752A33C14C}">
      <dgm:prSet phldrT="[Текст]" custT="1"/>
      <dgm:spPr/>
      <dgm:t>
        <a:bodyPr/>
        <a:lstStyle/>
        <a:p>
          <a:r>
            <a:rPr lang="ru-RU" sz="2400" b="1" cap="none" spc="0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Развлечь</a:t>
          </a:r>
          <a:endParaRPr lang="ru-RU" sz="2400" b="1" cap="none" spc="0" dirty="0">
            <a:ln w="1905"/>
            <a:solidFill>
              <a:srgbClr val="0000FF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23508DEF-CA7C-468E-9DBD-93015392F7F3}" type="parTrans" cxnId="{126F71EF-4924-426C-A3B8-2FD1E1D8D45B}">
      <dgm:prSet/>
      <dgm:spPr/>
      <dgm:t>
        <a:bodyPr/>
        <a:lstStyle/>
        <a:p>
          <a:endParaRPr lang="ru-RU"/>
        </a:p>
      </dgm:t>
    </dgm:pt>
    <dgm:pt modelId="{E796A5F8-2C04-4EA2-B52C-B5128E236165}" type="sibTrans" cxnId="{126F71EF-4924-426C-A3B8-2FD1E1D8D45B}">
      <dgm:prSet/>
      <dgm:spPr/>
      <dgm:t>
        <a:bodyPr/>
        <a:lstStyle/>
        <a:p>
          <a:endParaRPr lang="ru-RU"/>
        </a:p>
      </dgm:t>
    </dgm:pt>
    <dgm:pt modelId="{7D6C3C99-9067-49DC-BE6A-F3CE0C05B38A}">
      <dgm:prSet phldrT="[Текст]" custT="1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>
            <a:spcAft>
              <a:spcPts val="0"/>
            </a:spcAft>
          </a:pPr>
          <a:r>
            <a:rPr lang="ru-RU" sz="2400" b="1" cap="none" spc="0" dirty="0" smtClean="0">
              <a:ln/>
              <a:solidFill>
                <a:srgbClr val="FFFF00"/>
              </a:solidFill>
              <a:effectLst/>
            </a:rPr>
            <a:t>Убедить</a:t>
          </a:r>
          <a:endParaRPr lang="ru-RU" sz="2400" b="1" cap="none" spc="0" dirty="0">
            <a:ln/>
            <a:solidFill>
              <a:srgbClr val="FFFF00"/>
            </a:solidFill>
            <a:effectLst/>
          </a:endParaRPr>
        </a:p>
      </dgm:t>
    </dgm:pt>
    <dgm:pt modelId="{299F9B53-81A3-45DA-A4AE-05C6C36A3499}" type="parTrans" cxnId="{BB4B1086-17E7-4E83-9F9C-123DCBBBC59A}">
      <dgm:prSet/>
      <dgm:spPr/>
      <dgm:t>
        <a:bodyPr/>
        <a:lstStyle/>
        <a:p>
          <a:endParaRPr lang="ru-RU"/>
        </a:p>
      </dgm:t>
    </dgm:pt>
    <dgm:pt modelId="{3C1D29DD-40F0-4303-BA0C-9DAA9F000DA8}" type="sibTrans" cxnId="{BB4B1086-17E7-4E83-9F9C-123DCBBBC59A}">
      <dgm:prSet/>
      <dgm:spPr/>
      <dgm:t>
        <a:bodyPr/>
        <a:lstStyle/>
        <a:p>
          <a:endParaRPr lang="ru-RU"/>
        </a:p>
      </dgm:t>
    </dgm:pt>
    <dgm:pt modelId="{4C3F4E6B-8DCD-4CE9-B44C-B46D0359988B}" type="pres">
      <dgm:prSet presAssocID="{338FA140-DF14-4228-9EA7-5B59B3240DD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43AE76-ED33-499D-89A1-EA2BB8313D8F}" type="pres">
      <dgm:prSet presAssocID="{F08D0A6A-CE47-4F49-8423-BB5B4C88FE5F}" presName="centerShape" presStyleLbl="node0" presStyleIdx="0" presStyleCnt="1" custScaleX="113643"/>
      <dgm:spPr/>
      <dgm:t>
        <a:bodyPr/>
        <a:lstStyle/>
        <a:p>
          <a:endParaRPr lang="ru-RU"/>
        </a:p>
      </dgm:t>
    </dgm:pt>
    <dgm:pt modelId="{D7F007AA-0D27-4CE8-8076-C280D1DB3C2A}" type="pres">
      <dgm:prSet presAssocID="{80D639E1-7CD3-46F8-8C41-A7DF8F54B632}" presName="parTrans" presStyleLbl="sibTrans2D1" presStyleIdx="0" presStyleCnt="3"/>
      <dgm:spPr/>
      <dgm:t>
        <a:bodyPr/>
        <a:lstStyle/>
        <a:p>
          <a:endParaRPr lang="ru-RU"/>
        </a:p>
      </dgm:t>
    </dgm:pt>
    <dgm:pt modelId="{69B0881F-D618-4C7F-8B18-0AC0360A0B48}" type="pres">
      <dgm:prSet presAssocID="{80D639E1-7CD3-46F8-8C41-A7DF8F54B632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F3C97A4E-349A-4CB9-A84D-2B759F6BBD66}" type="pres">
      <dgm:prSet presAssocID="{96F2099C-30DF-43DE-880D-943BB71620EB}" presName="node" presStyleLbl="node1" presStyleIdx="0" presStyleCnt="3" custScaleX="168507" custRadScaleRad="100014" custRadScaleInc="-1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B1DB1-DE32-451F-AFBB-25EBDFDA9461}" type="pres">
      <dgm:prSet presAssocID="{23508DEF-CA7C-468E-9DBD-93015392F7F3}" presName="parTrans" presStyleLbl="sibTrans2D1" presStyleIdx="1" presStyleCnt="3"/>
      <dgm:spPr/>
      <dgm:t>
        <a:bodyPr/>
        <a:lstStyle/>
        <a:p>
          <a:endParaRPr lang="ru-RU"/>
        </a:p>
      </dgm:t>
    </dgm:pt>
    <dgm:pt modelId="{50B93163-29A2-46CD-99EA-EA669D0D7027}" type="pres">
      <dgm:prSet presAssocID="{23508DEF-CA7C-468E-9DBD-93015392F7F3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1F7F5A70-4ADA-4BA2-BC19-CD5545FD3B86}" type="pres">
      <dgm:prSet presAssocID="{8EB82AC0-A8FE-4889-B7EE-75752A33C14C}" presName="node" presStyleLbl="node1" presStyleIdx="1" presStyleCnt="3" custScaleX="155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3CB8D0-B854-4ECB-8D4F-AD905A246777}" type="pres">
      <dgm:prSet presAssocID="{299F9B53-81A3-45DA-A4AE-05C6C36A3499}" presName="parTrans" presStyleLbl="sibTrans2D1" presStyleIdx="2" presStyleCnt="3"/>
      <dgm:spPr/>
      <dgm:t>
        <a:bodyPr/>
        <a:lstStyle/>
        <a:p>
          <a:endParaRPr lang="ru-RU"/>
        </a:p>
      </dgm:t>
    </dgm:pt>
    <dgm:pt modelId="{E4DC82DA-001C-44E2-9F25-466B1C99A176}" type="pres">
      <dgm:prSet presAssocID="{299F9B53-81A3-45DA-A4AE-05C6C36A3499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FCFDF098-600F-4B9F-B98F-4B47C4C45C96}" type="pres">
      <dgm:prSet presAssocID="{7D6C3C99-9067-49DC-BE6A-F3CE0C05B38A}" presName="node" presStyleLbl="node1" presStyleIdx="2" presStyleCnt="3" custScaleX="1407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727890-534D-4A11-9DDE-FE039F65D32E}" type="presOf" srcId="{96F2099C-30DF-43DE-880D-943BB71620EB}" destId="{F3C97A4E-349A-4CB9-A84D-2B759F6BBD66}" srcOrd="0" destOrd="0" presId="urn:microsoft.com/office/officeart/2005/8/layout/radial5"/>
    <dgm:cxn modelId="{09AF3C08-EF18-4E1E-A3C2-8F86D6B4E932}" type="presOf" srcId="{7D6C3C99-9067-49DC-BE6A-F3CE0C05B38A}" destId="{FCFDF098-600F-4B9F-B98F-4B47C4C45C96}" srcOrd="0" destOrd="0" presId="urn:microsoft.com/office/officeart/2005/8/layout/radial5"/>
    <dgm:cxn modelId="{419D7D33-813A-4B54-B38F-C627AB14536F}" srcId="{F08D0A6A-CE47-4F49-8423-BB5B4C88FE5F}" destId="{96F2099C-30DF-43DE-880D-943BB71620EB}" srcOrd="0" destOrd="0" parTransId="{80D639E1-7CD3-46F8-8C41-A7DF8F54B632}" sibTransId="{0FC23B2F-DA4F-4E2E-A9D4-FD0EB116CFCB}"/>
    <dgm:cxn modelId="{BA784BD4-5C81-4F97-BB8B-55907F5CE15D}" type="presOf" srcId="{F08D0A6A-CE47-4F49-8423-BB5B4C88FE5F}" destId="{F543AE76-ED33-499D-89A1-EA2BB8313D8F}" srcOrd="0" destOrd="0" presId="urn:microsoft.com/office/officeart/2005/8/layout/radial5"/>
    <dgm:cxn modelId="{B1187C5C-3E2E-41DC-9A1E-12CDCCB8CC05}" type="presOf" srcId="{8EB82AC0-A8FE-4889-B7EE-75752A33C14C}" destId="{1F7F5A70-4ADA-4BA2-BC19-CD5545FD3B86}" srcOrd="0" destOrd="0" presId="urn:microsoft.com/office/officeart/2005/8/layout/radial5"/>
    <dgm:cxn modelId="{A435F72B-FFEB-4FD4-8289-533AC802D411}" type="presOf" srcId="{80D639E1-7CD3-46F8-8C41-A7DF8F54B632}" destId="{D7F007AA-0D27-4CE8-8076-C280D1DB3C2A}" srcOrd="0" destOrd="0" presId="urn:microsoft.com/office/officeart/2005/8/layout/radial5"/>
    <dgm:cxn modelId="{C02A3AA1-5D15-4276-9F4D-41E743AD1212}" type="presOf" srcId="{23508DEF-CA7C-468E-9DBD-93015392F7F3}" destId="{F85B1DB1-DE32-451F-AFBB-25EBDFDA9461}" srcOrd="0" destOrd="0" presId="urn:microsoft.com/office/officeart/2005/8/layout/radial5"/>
    <dgm:cxn modelId="{3AED3CB7-3521-4999-B2D2-4084A52B03AD}" type="presOf" srcId="{80D639E1-7CD3-46F8-8C41-A7DF8F54B632}" destId="{69B0881F-D618-4C7F-8B18-0AC0360A0B48}" srcOrd="1" destOrd="0" presId="urn:microsoft.com/office/officeart/2005/8/layout/radial5"/>
    <dgm:cxn modelId="{22ED6C44-0C44-46D8-9A4B-D0ECAF9E922C}" type="presOf" srcId="{23508DEF-CA7C-468E-9DBD-93015392F7F3}" destId="{50B93163-29A2-46CD-99EA-EA669D0D7027}" srcOrd="1" destOrd="0" presId="urn:microsoft.com/office/officeart/2005/8/layout/radial5"/>
    <dgm:cxn modelId="{126F71EF-4924-426C-A3B8-2FD1E1D8D45B}" srcId="{F08D0A6A-CE47-4F49-8423-BB5B4C88FE5F}" destId="{8EB82AC0-A8FE-4889-B7EE-75752A33C14C}" srcOrd="1" destOrd="0" parTransId="{23508DEF-CA7C-468E-9DBD-93015392F7F3}" sibTransId="{E796A5F8-2C04-4EA2-B52C-B5128E236165}"/>
    <dgm:cxn modelId="{AFD6D065-49B3-45AC-9A75-EB34EE229BD9}" type="presOf" srcId="{299F9B53-81A3-45DA-A4AE-05C6C36A3499}" destId="{CC3CB8D0-B854-4ECB-8D4F-AD905A246777}" srcOrd="0" destOrd="0" presId="urn:microsoft.com/office/officeart/2005/8/layout/radial5"/>
    <dgm:cxn modelId="{069D87F5-CB81-4975-AE73-023C8AD44AE0}" type="presOf" srcId="{299F9B53-81A3-45DA-A4AE-05C6C36A3499}" destId="{E4DC82DA-001C-44E2-9F25-466B1C99A176}" srcOrd="1" destOrd="0" presId="urn:microsoft.com/office/officeart/2005/8/layout/radial5"/>
    <dgm:cxn modelId="{BB4B1086-17E7-4E83-9F9C-123DCBBBC59A}" srcId="{F08D0A6A-CE47-4F49-8423-BB5B4C88FE5F}" destId="{7D6C3C99-9067-49DC-BE6A-F3CE0C05B38A}" srcOrd="2" destOrd="0" parTransId="{299F9B53-81A3-45DA-A4AE-05C6C36A3499}" sibTransId="{3C1D29DD-40F0-4303-BA0C-9DAA9F000DA8}"/>
    <dgm:cxn modelId="{184781BA-FB5C-4AC2-8341-C55A6FE0C39B}" type="presOf" srcId="{338FA140-DF14-4228-9EA7-5B59B3240DD0}" destId="{4C3F4E6B-8DCD-4CE9-B44C-B46D0359988B}" srcOrd="0" destOrd="0" presId="urn:microsoft.com/office/officeart/2005/8/layout/radial5"/>
    <dgm:cxn modelId="{33D624C6-4656-4535-89C3-2D56E022C6EA}" srcId="{338FA140-DF14-4228-9EA7-5B59B3240DD0}" destId="{F08D0A6A-CE47-4F49-8423-BB5B4C88FE5F}" srcOrd="0" destOrd="0" parTransId="{7606C920-4B8E-4794-A090-F89CEBC9E082}" sibTransId="{8A38B0A2-F668-4730-8B8F-05FA3138252A}"/>
    <dgm:cxn modelId="{A2EED015-A674-4657-A9DA-8FB047F0DE33}" type="presParOf" srcId="{4C3F4E6B-8DCD-4CE9-B44C-B46D0359988B}" destId="{F543AE76-ED33-499D-89A1-EA2BB8313D8F}" srcOrd="0" destOrd="0" presId="urn:microsoft.com/office/officeart/2005/8/layout/radial5"/>
    <dgm:cxn modelId="{FDFFF36B-0AA7-429F-8D77-94A60BE6E686}" type="presParOf" srcId="{4C3F4E6B-8DCD-4CE9-B44C-B46D0359988B}" destId="{D7F007AA-0D27-4CE8-8076-C280D1DB3C2A}" srcOrd="1" destOrd="0" presId="urn:microsoft.com/office/officeart/2005/8/layout/radial5"/>
    <dgm:cxn modelId="{198C6512-5DE0-4249-B662-2F08A94A13E0}" type="presParOf" srcId="{D7F007AA-0D27-4CE8-8076-C280D1DB3C2A}" destId="{69B0881F-D618-4C7F-8B18-0AC0360A0B48}" srcOrd="0" destOrd="0" presId="urn:microsoft.com/office/officeart/2005/8/layout/radial5"/>
    <dgm:cxn modelId="{DE207301-E5B1-42AA-87F3-76EEFE3039D8}" type="presParOf" srcId="{4C3F4E6B-8DCD-4CE9-B44C-B46D0359988B}" destId="{F3C97A4E-349A-4CB9-A84D-2B759F6BBD66}" srcOrd="2" destOrd="0" presId="urn:microsoft.com/office/officeart/2005/8/layout/radial5"/>
    <dgm:cxn modelId="{A9F13392-3EFA-4B7C-A88C-10580742CE07}" type="presParOf" srcId="{4C3F4E6B-8DCD-4CE9-B44C-B46D0359988B}" destId="{F85B1DB1-DE32-451F-AFBB-25EBDFDA9461}" srcOrd="3" destOrd="0" presId="urn:microsoft.com/office/officeart/2005/8/layout/radial5"/>
    <dgm:cxn modelId="{FAE8B212-F420-4AA2-ACBE-C9DB01EE6AEA}" type="presParOf" srcId="{F85B1DB1-DE32-451F-AFBB-25EBDFDA9461}" destId="{50B93163-29A2-46CD-99EA-EA669D0D7027}" srcOrd="0" destOrd="0" presId="urn:microsoft.com/office/officeart/2005/8/layout/radial5"/>
    <dgm:cxn modelId="{DEB474A1-82DA-4125-8224-3C3AF7953A3B}" type="presParOf" srcId="{4C3F4E6B-8DCD-4CE9-B44C-B46D0359988B}" destId="{1F7F5A70-4ADA-4BA2-BC19-CD5545FD3B86}" srcOrd="4" destOrd="0" presId="urn:microsoft.com/office/officeart/2005/8/layout/radial5"/>
    <dgm:cxn modelId="{A26A19C7-5004-4236-AAFE-4AFC5FEFC024}" type="presParOf" srcId="{4C3F4E6B-8DCD-4CE9-B44C-B46D0359988B}" destId="{CC3CB8D0-B854-4ECB-8D4F-AD905A246777}" srcOrd="5" destOrd="0" presId="urn:microsoft.com/office/officeart/2005/8/layout/radial5"/>
    <dgm:cxn modelId="{E5A1A40A-2DC4-4F35-BDB8-8A3C6116B52F}" type="presParOf" srcId="{CC3CB8D0-B854-4ECB-8D4F-AD905A246777}" destId="{E4DC82DA-001C-44E2-9F25-466B1C99A176}" srcOrd="0" destOrd="0" presId="urn:microsoft.com/office/officeart/2005/8/layout/radial5"/>
    <dgm:cxn modelId="{A2344BA0-EABD-442C-87CA-8086DFA8BC20}" type="presParOf" srcId="{4C3F4E6B-8DCD-4CE9-B44C-B46D0359988B}" destId="{FCFDF098-600F-4B9F-B98F-4B47C4C45C96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37D1320-9871-4DAA-B82F-9FEBF72B7F05}" type="doc">
      <dgm:prSet loTypeId="urn:microsoft.com/office/officeart/2005/8/layout/bList2" loCatId="list" qsTypeId="urn:microsoft.com/office/officeart/2005/8/quickstyle/3d8" qsCatId="3D" csTypeId="urn:microsoft.com/office/officeart/2005/8/colors/accent0_3" csCatId="mainScheme" phldr="1"/>
      <dgm:spPr/>
    </dgm:pt>
    <dgm:pt modelId="{6C315A1D-3826-4BAC-9B13-D0A5FBD2CDFF}">
      <dgm:prSet phldrT="[Текст]"/>
      <dgm:spPr/>
      <dgm:t>
        <a:bodyPr/>
        <a:lstStyle/>
        <a:p>
          <a:pPr algn="ctr"/>
          <a:r>
            <a:rPr lang="ru-RU" dirty="0" smtClean="0">
              <a:latin typeface="Comic Sans MS" pitchFamily="66" charset="0"/>
            </a:rPr>
            <a:t>Современные методы </a:t>
          </a:r>
          <a:r>
            <a:rPr lang="ru-RU" dirty="0" err="1" smtClean="0">
              <a:latin typeface="Comic Sans MS" pitchFamily="66" charset="0"/>
            </a:rPr>
            <a:t>самопрезентации</a:t>
          </a:r>
          <a:endParaRPr lang="ru-RU" dirty="0">
            <a:latin typeface="Comic Sans MS" pitchFamily="66" charset="0"/>
          </a:endParaRPr>
        </a:p>
      </dgm:t>
    </dgm:pt>
    <dgm:pt modelId="{97E82CC0-2783-41D2-82F8-0D503E0FDCF8}" type="parTrans" cxnId="{1CEC9628-E3B0-4553-8F7D-C25D56681313}">
      <dgm:prSet/>
      <dgm:spPr/>
      <dgm:t>
        <a:bodyPr/>
        <a:lstStyle/>
        <a:p>
          <a:endParaRPr lang="ru-RU"/>
        </a:p>
      </dgm:t>
    </dgm:pt>
    <dgm:pt modelId="{5ED92CF0-E486-48CC-9853-C443A7727C8D}" type="sibTrans" cxnId="{1CEC9628-E3B0-4553-8F7D-C25D56681313}">
      <dgm:prSet/>
      <dgm:spPr/>
      <dgm:t>
        <a:bodyPr/>
        <a:lstStyle/>
        <a:p>
          <a:endParaRPr lang="ru-RU"/>
        </a:p>
      </dgm:t>
    </dgm:pt>
    <dgm:pt modelId="{E37D2713-AB19-4DC8-BFFA-423A1D43877E}">
      <dgm:prSet/>
      <dgm:spPr/>
      <dgm:t>
        <a:bodyPr anchor="ctr"/>
        <a:lstStyle/>
        <a:p>
          <a:pPr marL="0" indent="0" algn="ctr">
            <a:spcAft>
              <a:spcPts val="0"/>
            </a:spcAft>
          </a:pPr>
          <a:endParaRPr lang="ru-RU" sz="900" i="0" dirty="0">
            <a:latin typeface="Segoe Print" pitchFamily="2" charset="0"/>
          </a:endParaRPr>
        </a:p>
      </dgm:t>
    </dgm:pt>
    <dgm:pt modelId="{273B6A79-B5EA-40DA-B8E1-9D1A43371E48}" type="parTrans" cxnId="{615AA492-3609-4AB1-B4E0-A3DD4CD61735}">
      <dgm:prSet/>
      <dgm:spPr/>
      <dgm:t>
        <a:bodyPr/>
        <a:lstStyle/>
        <a:p>
          <a:endParaRPr lang="ru-RU"/>
        </a:p>
      </dgm:t>
    </dgm:pt>
    <dgm:pt modelId="{DB9BA0D6-9733-4A4B-A264-C3F38C07350D}" type="sibTrans" cxnId="{615AA492-3609-4AB1-B4E0-A3DD4CD61735}">
      <dgm:prSet/>
      <dgm:spPr/>
      <dgm:t>
        <a:bodyPr/>
        <a:lstStyle/>
        <a:p>
          <a:endParaRPr lang="ru-RU"/>
        </a:p>
      </dgm:t>
    </dgm:pt>
    <dgm:pt modelId="{B1044B86-E3B5-4559-AE91-430F3A525D02}">
      <dgm:prSet custT="1"/>
      <dgm:spPr/>
      <dgm:t>
        <a:bodyPr/>
        <a:lstStyle/>
        <a:p>
          <a:r>
            <a:rPr lang="ru-RU" sz="1600" dirty="0" smtClean="0"/>
            <a:t>защита проекта</a:t>
          </a:r>
          <a:endParaRPr lang="ru-RU" sz="1600" dirty="0"/>
        </a:p>
      </dgm:t>
    </dgm:pt>
    <dgm:pt modelId="{5D481349-9814-45AC-8360-0CEDB204324A}" type="parTrans" cxnId="{99559DE5-9E32-40EB-A55D-B8170640D400}">
      <dgm:prSet/>
      <dgm:spPr/>
      <dgm:t>
        <a:bodyPr/>
        <a:lstStyle/>
        <a:p>
          <a:endParaRPr lang="ru-RU"/>
        </a:p>
      </dgm:t>
    </dgm:pt>
    <dgm:pt modelId="{642CBD6D-C18F-4C41-81F1-6418E0EB0D40}" type="sibTrans" cxnId="{99559DE5-9E32-40EB-A55D-B8170640D400}">
      <dgm:prSet/>
      <dgm:spPr/>
      <dgm:t>
        <a:bodyPr/>
        <a:lstStyle/>
        <a:p>
          <a:endParaRPr lang="ru-RU"/>
        </a:p>
      </dgm:t>
    </dgm:pt>
    <dgm:pt modelId="{A57D2E83-E843-4C4E-A07F-E90B0CEC03DA}">
      <dgm:prSet custT="1"/>
      <dgm:spPr/>
      <dgm:t>
        <a:bodyPr/>
        <a:lstStyle/>
        <a:p>
          <a:r>
            <a:rPr lang="ru-RU" sz="1600" dirty="0" smtClean="0"/>
            <a:t>составление резюме</a:t>
          </a:r>
          <a:endParaRPr lang="ru-RU" sz="1600" dirty="0"/>
        </a:p>
      </dgm:t>
    </dgm:pt>
    <dgm:pt modelId="{9E316A31-456D-4B2B-A8CF-BF216E200CC2}" type="parTrans" cxnId="{0DCB7289-D3D1-4624-939B-E37C27579C62}">
      <dgm:prSet/>
      <dgm:spPr/>
      <dgm:t>
        <a:bodyPr/>
        <a:lstStyle/>
        <a:p>
          <a:endParaRPr lang="ru-RU"/>
        </a:p>
      </dgm:t>
    </dgm:pt>
    <dgm:pt modelId="{479096CC-1A90-411A-9CBA-F8B04D7CAD5E}" type="sibTrans" cxnId="{0DCB7289-D3D1-4624-939B-E37C27579C62}">
      <dgm:prSet/>
      <dgm:spPr/>
      <dgm:t>
        <a:bodyPr/>
        <a:lstStyle/>
        <a:p>
          <a:endParaRPr lang="ru-RU"/>
        </a:p>
      </dgm:t>
    </dgm:pt>
    <dgm:pt modelId="{5D792608-6FF4-4F66-BA84-2A07C96F1CA5}">
      <dgm:prSet custT="1"/>
      <dgm:spPr/>
      <dgm:t>
        <a:bodyPr/>
        <a:lstStyle/>
        <a:p>
          <a:r>
            <a:rPr lang="ru-RU" sz="1600" dirty="0" smtClean="0"/>
            <a:t>представление </a:t>
          </a:r>
          <a:r>
            <a:rPr lang="ru-RU" sz="1600" dirty="0" err="1" smtClean="0"/>
            <a:t>портфолио</a:t>
          </a:r>
          <a:endParaRPr lang="ru-RU" sz="1600" dirty="0"/>
        </a:p>
      </dgm:t>
    </dgm:pt>
    <dgm:pt modelId="{7771562A-BCBD-4F85-9D94-0E14E5A7FADA}" type="parTrans" cxnId="{4DBE17CF-1D1A-4002-892D-757D11FD15C9}">
      <dgm:prSet/>
      <dgm:spPr/>
      <dgm:t>
        <a:bodyPr/>
        <a:lstStyle/>
        <a:p>
          <a:endParaRPr lang="ru-RU"/>
        </a:p>
      </dgm:t>
    </dgm:pt>
    <dgm:pt modelId="{49F93BA6-4000-400C-8530-41FBB59E539A}" type="sibTrans" cxnId="{4DBE17CF-1D1A-4002-892D-757D11FD15C9}">
      <dgm:prSet/>
      <dgm:spPr/>
      <dgm:t>
        <a:bodyPr/>
        <a:lstStyle/>
        <a:p>
          <a:endParaRPr lang="ru-RU"/>
        </a:p>
      </dgm:t>
    </dgm:pt>
    <dgm:pt modelId="{59E0E676-D745-4E7E-A451-45D853E44CE7}">
      <dgm:prSet custT="1"/>
      <dgm:spPr/>
      <dgm:t>
        <a:bodyPr/>
        <a:lstStyle/>
        <a:p>
          <a:r>
            <a:rPr lang="ru-RU" sz="1600" dirty="0" smtClean="0"/>
            <a:t>мастер- класс</a:t>
          </a:r>
          <a:endParaRPr lang="ru-RU" sz="1600" dirty="0"/>
        </a:p>
      </dgm:t>
    </dgm:pt>
    <dgm:pt modelId="{CE5D5E78-B6A4-48CA-9E9E-CA78EAAE765E}" type="parTrans" cxnId="{9B56086A-78BC-4DC9-A0D6-02881DD37BA6}">
      <dgm:prSet/>
      <dgm:spPr/>
      <dgm:t>
        <a:bodyPr/>
        <a:lstStyle/>
        <a:p>
          <a:endParaRPr lang="ru-RU"/>
        </a:p>
      </dgm:t>
    </dgm:pt>
    <dgm:pt modelId="{7375A591-76C1-4E28-BAF7-C1D6B62DD9E2}" type="sibTrans" cxnId="{9B56086A-78BC-4DC9-A0D6-02881DD37BA6}">
      <dgm:prSet/>
      <dgm:spPr/>
      <dgm:t>
        <a:bodyPr/>
        <a:lstStyle/>
        <a:p>
          <a:endParaRPr lang="ru-RU"/>
        </a:p>
      </dgm:t>
    </dgm:pt>
    <dgm:pt modelId="{D3475F3E-B2FD-439F-ABD3-EA09A6C699EF}">
      <dgm:prSet custT="1"/>
      <dgm:spPr/>
      <dgm:t>
        <a:bodyPr/>
        <a:lstStyle/>
        <a:p>
          <a:r>
            <a:rPr lang="ru-RU" sz="1600" dirty="0" smtClean="0"/>
            <a:t>публичная презентация опыта</a:t>
          </a:r>
          <a:endParaRPr lang="ru-RU" sz="1600" dirty="0"/>
        </a:p>
      </dgm:t>
    </dgm:pt>
    <dgm:pt modelId="{A19AE9D4-E7DD-4C64-AD29-61504CA74679}" type="parTrans" cxnId="{F3617C25-64AD-4630-8DB3-FC1CC2F76AF2}">
      <dgm:prSet/>
      <dgm:spPr/>
      <dgm:t>
        <a:bodyPr/>
        <a:lstStyle/>
        <a:p>
          <a:endParaRPr lang="ru-RU"/>
        </a:p>
      </dgm:t>
    </dgm:pt>
    <dgm:pt modelId="{685D4FC3-59CC-4446-A7E1-087FA6BB8294}" type="sibTrans" cxnId="{F3617C25-64AD-4630-8DB3-FC1CC2F76AF2}">
      <dgm:prSet/>
      <dgm:spPr/>
      <dgm:t>
        <a:bodyPr/>
        <a:lstStyle/>
        <a:p>
          <a:endParaRPr lang="ru-RU"/>
        </a:p>
      </dgm:t>
    </dgm:pt>
    <dgm:pt modelId="{B5B1F51D-2113-459F-AEA5-EB33DAE04062}">
      <dgm:prSet custT="1"/>
      <dgm:spPr/>
      <dgm:t>
        <a:bodyPr/>
        <a:lstStyle/>
        <a:p>
          <a:r>
            <a:rPr lang="ru-RU" sz="1600" dirty="0" smtClean="0"/>
            <a:t>открытый урок</a:t>
          </a:r>
          <a:endParaRPr lang="ru-RU" sz="1600" dirty="0"/>
        </a:p>
      </dgm:t>
    </dgm:pt>
    <dgm:pt modelId="{4C206692-E605-4692-86E1-7BDEF151CEF8}" type="parTrans" cxnId="{E0869515-B7EA-460E-A763-CF1D49FB4D1B}">
      <dgm:prSet/>
      <dgm:spPr/>
      <dgm:t>
        <a:bodyPr/>
        <a:lstStyle/>
        <a:p>
          <a:endParaRPr lang="ru-RU"/>
        </a:p>
      </dgm:t>
    </dgm:pt>
    <dgm:pt modelId="{D337C67E-3923-43C8-B432-58D8CD7D4D31}" type="sibTrans" cxnId="{E0869515-B7EA-460E-A763-CF1D49FB4D1B}">
      <dgm:prSet/>
      <dgm:spPr/>
      <dgm:t>
        <a:bodyPr/>
        <a:lstStyle/>
        <a:p>
          <a:endParaRPr lang="ru-RU"/>
        </a:p>
      </dgm:t>
    </dgm:pt>
    <dgm:pt modelId="{799E3556-94AD-4834-9195-26B76C0C31B5}">
      <dgm:prSet custT="1"/>
      <dgm:spPr/>
      <dgm:t>
        <a:bodyPr/>
        <a:lstStyle/>
        <a:p>
          <a:r>
            <a:rPr lang="ru-RU" sz="1600" dirty="0" smtClean="0"/>
            <a:t>аналитический отчёт и т.д.</a:t>
          </a:r>
          <a:endParaRPr lang="ru-RU" sz="1600" dirty="0"/>
        </a:p>
      </dgm:t>
    </dgm:pt>
    <dgm:pt modelId="{583A9F5B-94A4-41C3-A2A8-63E55B048FA7}" type="parTrans" cxnId="{F1BF9E06-4442-4B9A-B0A6-D0CA9205FB23}">
      <dgm:prSet/>
      <dgm:spPr/>
      <dgm:t>
        <a:bodyPr/>
        <a:lstStyle/>
        <a:p>
          <a:endParaRPr lang="ru-RU"/>
        </a:p>
      </dgm:t>
    </dgm:pt>
    <dgm:pt modelId="{E6602351-4812-479A-8976-17005F723085}" type="sibTrans" cxnId="{F1BF9E06-4442-4B9A-B0A6-D0CA9205FB23}">
      <dgm:prSet/>
      <dgm:spPr/>
      <dgm:t>
        <a:bodyPr/>
        <a:lstStyle/>
        <a:p>
          <a:endParaRPr lang="ru-RU"/>
        </a:p>
      </dgm:t>
    </dgm:pt>
    <dgm:pt modelId="{F132CFF3-A06F-49E4-AF3A-EEFBAFD31FD6}">
      <dgm:prSet custT="1"/>
      <dgm:spPr/>
      <dgm:t>
        <a:bodyPr anchor="ctr"/>
        <a:lstStyle/>
        <a:p>
          <a:pPr marL="0" indent="0" algn="ctr">
            <a:spcAft>
              <a:spcPts val="0"/>
            </a:spcAft>
          </a:pPr>
          <a:endParaRPr lang="ru-RU" sz="1600" i="0" dirty="0">
            <a:latin typeface="Segoe Print" pitchFamily="2" charset="0"/>
          </a:endParaRPr>
        </a:p>
      </dgm:t>
    </dgm:pt>
    <dgm:pt modelId="{0E908B35-4C78-4509-9D26-DE7D217DFB7D}" type="parTrans" cxnId="{3C43352F-E97B-4E37-9CEE-8F26634EC748}">
      <dgm:prSet/>
      <dgm:spPr/>
      <dgm:t>
        <a:bodyPr/>
        <a:lstStyle/>
        <a:p>
          <a:endParaRPr lang="ru-RU"/>
        </a:p>
      </dgm:t>
    </dgm:pt>
    <dgm:pt modelId="{5AEA6BB7-B9E8-4EAE-8B7A-221C984B001E}" type="sibTrans" cxnId="{3C43352F-E97B-4E37-9CEE-8F26634EC748}">
      <dgm:prSet/>
      <dgm:spPr/>
      <dgm:t>
        <a:bodyPr/>
        <a:lstStyle/>
        <a:p>
          <a:endParaRPr lang="ru-RU"/>
        </a:p>
      </dgm:t>
    </dgm:pt>
    <dgm:pt modelId="{3F1E70A7-9538-4175-B70F-3290D81C2817}" type="pres">
      <dgm:prSet presAssocID="{F37D1320-9871-4DAA-B82F-9FEBF72B7F05}" presName="diagram" presStyleCnt="0">
        <dgm:presLayoutVars>
          <dgm:dir/>
          <dgm:animLvl val="lvl"/>
          <dgm:resizeHandles val="exact"/>
        </dgm:presLayoutVars>
      </dgm:prSet>
      <dgm:spPr/>
    </dgm:pt>
    <dgm:pt modelId="{2A6CE2AD-3E72-4A85-8279-E6F68910BDB1}" type="pres">
      <dgm:prSet presAssocID="{6C315A1D-3826-4BAC-9B13-D0A5FBD2CDFF}" presName="compNode" presStyleCnt="0"/>
      <dgm:spPr/>
    </dgm:pt>
    <dgm:pt modelId="{902C1781-100B-4099-B86F-CA122307A17B}" type="pres">
      <dgm:prSet presAssocID="{6C315A1D-3826-4BAC-9B13-D0A5FBD2CDFF}" presName="childRec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0FE93-EFA8-4CB2-9C69-F03D675842F1}" type="pres">
      <dgm:prSet presAssocID="{6C315A1D-3826-4BAC-9B13-D0A5FBD2CDF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E5CC1C-2552-4994-855E-B336DF4E4959}" type="pres">
      <dgm:prSet presAssocID="{6C315A1D-3826-4BAC-9B13-D0A5FBD2CDFF}" presName="parentRect" presStyleLbl="alignNode1" presStyleIdx="0" presStyleCnt="1"/>
      <dgm:spPr/>
      <dgm:t>
        <a:bodyPr/>
        <a:lstStyle/>
        <a:p>
          <a:endParaRPr lang="ru-RU"/>
        </a:p>
      </dgm:t>
    </dgm:pt>
    <dgm:pt modelId="{F58A1C55-205E-4495-B15F-552122B57285}" type="pres">
      <dgm:prSet presAssocID="{6C315A1D-3826-4BAC-9B13-D0A5FBD2CDFF}" presName="adorn" presStyleLbl="fgAccFollowNod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3B1C9AAC-8FD7-4748-8FE8-9CD02E0CD0EE}" type="presOf" srcId="{B5B1F51D-2113-459F-AEA5-EB33DAE04062}" destId="{902C1781-100B-4099-B86F-CA122307A17B}" srcOrd="0" destOrd="6" presId="urn:microsoft.com/office/officeart/2005/8/layout/bList2"/>
    <dgm:cxn modelId="{1CEC9628-E3B0-4553-8F7D-C25D56681313}" srcId="{F37D1320-9871-4DAA-B82F-9FEBF72B7F05}" destId="{6C315A1D-3826-4BAC-9B13-D0A5FBD2CDFF}" srcOrd="0" destOrd="0" parTransId="{97E82CC0-2783-41D2-82F8-0D503E0FDCF8}" sibTransId="{5ED92CF0-E486-48CC-9853-C443A7727C8D}"/>
    <dgm:cxn modelId="{E0869515-B7EA-460E-A763-CF1D49FB4D1B}" srcId="{6C315A1D-3826-4BAC-9B13-D0A5FBD2CDFF}" destId="{B5B1F51D-2113-459F-AEA5-EB33DAE04062}" srcOrd="6" destOrd="0" parTransId="{4C206692-E605-4692-86E1-7BDEF151CEF8}" sibTransId="{D337C67E-3923-43C8-B432-58D8CD7D4D31}"/>
    <dgm:cxn modelId="{D1C86089-17E8-44B0-8A94-7EEAD8AB172C}" type="presOf" srcId="{F37D1320-9871-4DAA-B82F-9FEBF72B7F05}" destId="{3F1E70A7-9538-4175-B70F-3290D81C2817}" srcOrd="0" destOrd="0" presId="urn:microsoft.com/office/officeart/2005/8/layout/bList2"/>
    <dgm:cxn modelId="{7897AEBB-D0EF-4150-8DA8-27222213208F}" type="presOf" srcId="{59E0E676-D745-4E7E-A451-45D853E44CE7}" destId="{902C1781-100B-4099-B86F-CA122307A17B}" srcOrd="0" destOrd="4" presId="urn:microsoft.com/office/officeart/2005/8/layout/bList2"/>
    <dgm:cxn modelId="{4DBE17CF-1D1A-4002-892D-757D11FD15C9}" srcId="{6C315A1D-3826-4BAC-9B13-D0A5FBD2CDFF}" destId="{5D792608-6FF4-4F66-BA84-2A07C96F1CA5}" srcOrd="3" destOrd="0" parTransId="{7771562A-BCBD-4F85-9D94-0E14E5A7FADA}" sibTransId="{49F93BA6-4000-400C-8530-41FBB59E539A}"/>
    <dgm:cxn modelId="{B9DB2147-3893-4F35-B51E-A746B921C41B}" type="presOf" srcId="{6C315A1D-3826-4BAC-9B13-D0A5FBD2CDFF}" destId="{A830FE93-EFA8-4CB2-9C69-F03D675842F1}" srcOrd="0" destOrd="0" presId="urn:microsoft.com/office/officeart/2005/8/layout/bList2"/>
    <dgm:cxn modelId="{0DCB7289-D3D1-4624-939B-E37C27579C62}" srcId="{6C315A1D-3826-4BAC-9B13-D0A5FBD2CDFF}" destId="{A57D2E83-E843-4C4E-A07F-E90B0CEC03DA}" srcOrd="2" destOrd="0" parTransId="{9E316A31-456D-4B2B-A8CF-BF216E200CC2}" sibTransId="{479096CC-1A90-411A-9CBA-F8B04D7CAD5E}"/>
    <dgm:cxn modelId="{B5E992A0-D854-443B-AA9C-9C76CD9256C9}" type="presOf" srcId="{B1044B86-E3B5-4559-AE91-430F3A525D02}" destId="{902C1781-100B-4099-B86F-CA122307A17B}" srcOrd="0" destOrd="1" presId="urn:microsoft.com/office/officeart/2005/8/layout/bList2"/>
    <dgm:cxn modelId="{19FF2E68-EAA0-4B4B-814A-B16C581CD339}" type="presOf" srcId="{A57D2E83-E843-4C4E-A07F-E90B0CEC03DA}" destId="{902C1781-100B-4099-B86F-CA122307A17B}" srcOrd="0" destOrd="2" presId="urn:microsoft.com/office/officeart/2005/8/layout/bList2"/>
    <dgm:cxn modelId="{F3617C25-64AD-4630-8DB3-FC1CC2F76AF2}" srcId="{6C315A1D-3826-4BAC-9B13-D0A5FBD2CDFF}" destId="{D3475F3E-B2FD-439F-ABD3-EA09A6C699EF}" srcOrd="5" destOrd="0" parTransId="{A19AE9D4-E7DD-4C64-AD29-61504CA74679}" sibTransId="{685D4FC3-59CC-4446-A7E1-087FA6BB8294}"/>
    <dgm:cxn modelId="{F1BF9E06-4442-4B9A-B0A6-D0CA9205FB23}" srcId="{6C315A1D-3826-4BAC-9B13-D0A5FBD2CDFF}" destId="{799E3556-94AD-4834-9195-26B76C0C31B5}" srcOrd="7" destOrd="0" parTransId="{583A9F5B-94A4-41C3-A2A8-63E55B048FA7}" sibTransId="{E6602351-4812-479A-8976-17005F723085}"/>
    <dgm:cxn modelId="{134B4E85-7030-4359-B2FE-7C0DF17AC80F}" type="presOf" srcId="{D3475F3E-B2FD-439F-ABD3-EA09A6C699EF}" destId="{902C1781-100B-4099-B86F-CA122307A17B}" srcOrd="0" destOrd="5" presId="urn:microsoft.com/office/officeart/2005/8/layout/bList2"/>
    <dgm:cxn modelId="{BFF3EC4F-44C5-4F9D-801D-C7B8F9940FE1}" type="presOf" srcId="{F132CFF3-A06F-49E4-AF3A-EEFBAFD31FD6}" destId="{902C1781-100B-4099-B86F-CA122307A17B}" srcOrd="0" destOrd="8" presId="urn:microsoft.com/office/officeart/2005/8/layout/bList2"/>
    <dgm:cxn modelId="{743D7345-5308-4BC6-8510-1FFBDFFB2A03}" type="presOf" srcId="{799E3556-94AD-4834-9195-26B76C0C31B5}" destId="{902C1781-100B-4099-B86F-CA122307A17B}" srcOrd="0" destOrd="7" presId="urn:microsoft.com/office/officeart/2005/8/layout/bList2"/>
    <dgm:cxn modelId="{9B56086A-78BC-4DC9-A0D6-02881DD37BA6}" srcId="{6C315A1D-3826-4BAC-9B13-D0A5FBD2CDFF}" destId="{59E0E676-D745-4E7E-A451-45D853E44CE7}" srcOrd="4" destOrd="0" parTransId="{CE5D5E78-B6A4-48CA-9E9E-CA78EAAE765E}" sibTransId="{7375A591-76C1-4E28-BAF7-C1D6B62DD9E2}"/>
    <dgm:cxn modelId="{15DE97B2-6A14-47A3-AECA-C9EEF0EC583E}" type="presOf" srcId="{E37D2713-AB19-4DC8-BFFA-423A1D43877E}" destId="{902C1781-100B-4099-B86F-CA122307A17B}" srcOrd="0" destOrd="0" presId="urn:microsoft.com/office/officeart/2005/8/layout/bList2"/>
    <dgm:cxn modelId="{99559DE5-9E32-40EB-A55D-B8170640D400}" srcId="{6C315A1D-3826-4BAC-9B13-D0A5FBD2CDFF}" destId="{B1044B86-E3B5-4559-AE91-430F3A525D02}" srcOrd="1" destOrd="0" parTransId="{5D481349-9814-45AC-8360-0CEDB204324A}" sibTransId="{642CBD6D-C18F-4C41-81F1-6418E0EB0D40}"/>
    <dgm:cxn modelId="{C5FE015D-D9C6-403B-BD16-05F69FC8BC16}" type="presOf" srcId="{5D792608-6FF4-4F66-BA84-2A07C96F1CA5}" destId="{902C1781-100B-4099-B86F-CA122307A17B}" srcOrd="0" destOrd="3" presId="urn:microsoft.com/office/officeart/2005/8/layout/bList2"/>
    <dgm:cxn modelId="{985C0EC4-559F-4345-851F-873478548215}" type="presOf" srcId="{6C315A1D-3826-4BAC-9B13-D0A5FBD2CDFF}" destId="{3EE5CC1C-2552-4994-855E-B336DF4E4959}" srcOrd="1" destOrd="0" presId="urn:microsoft.com/office/officeart/2005/8/layout/bList2"/>
    <dgm:cxn modelId="{3C43352F-E97B-4E37-9CEE-8F26634EC748}" srcId="{6C315A1D-3826-4BAC-9B13-D0A5FBD2CDFF}" destId="{F132CFF3-A06F-49E4-AF3A-EEFBAFD31FD6}" srcOrd="8" destOrd="0" parTransId="{0E908B35-4C78-4509-9D26-DE7D217DFB7D}" sibTransId="{5AEA6BB7-B9E8-4EAE-8B7A-221C984B001E}"/>
    <dgm:cxn modelId="{615AA492-3609-4AB1-B4E0-A3DD4CD61735}" srcId="{6C315A1D-3826-4BAC-9B13-D0A5FBD2CDFF}" destId="{E37D2713-AB19-4DC8-BFFA-423A1D43877E}" srcOrd="0" destOrd="0" parTransId="{273B6A79-B5EA-40DA-B8E1-9D1A43371E48}" sibTransId="{DB9BA0D6-9733-4A4B-A264-C3F38C07350D}"/>
    <dgm:cxn modelId="{494B67EA-8255-4C3C-B4B4-7F2023D754A8}" type="presParOf" srcId="{3F1E70A7-9538-4175-B70F-3290D81C2817}" destId="{2A6CE2AD-3E72-4A85-8279-E6F68910BDB1}" srcOrd="0" destOrd="0" presId="urn:microsoft.com/office/officeart/2005/8/layout/bList2"/>
    <dgm:cxn modelId="{4619BA8E-AD39-4A83-9905-0B2517946BE9}" type="presParOf" srcId="{2A6CE2AD-3E72-4A85-8279-E6F68910BDB1}" destId="{902C1781-100B-4099-B86F-CA122307A17B}" srcOrd="0" destOrd="0" presId="urn:microsoft.com/office/officeart/2005/8/layout/bList2"/>
    <dgm:cxn modelId="{06F758AD-B2A7-4CE2-895D-3DB9467DA06C}" type="presParOf" srcId="{2A6CE2AD-3E72-4A85-8279-E6F68910BDB1}" destId="{A830FE93-EFA8-4CB2-9C69-F03D675842F1}" srcOrd="1" destOrd="0" presId="urn:microsoft.com/office/officeart/2005/8/layout/bList2"/>
    <dgm:cxn modelId="{3EFD9F04-0D05-4518-A042-622C9B8683B4}" type="presParOf" srcId="{2A6CE2AD-3E72-4A85-8279-E6F68910BDB1}" destId="{3EE5CC1C-2552-4994-855E-B336DF4E4959}" srcOrd="2" destOrd="0" presId="urn:microsoft.com/office/officeart/2005/8/layout/bList2"/>
    <dgm:cxn modelId="{22BA5FA1-F6B4-4265-B853-31E306710633}" type="presParOf" srcId="{2A6CE2AD-3E72-4A85-8279-E6F68910BDB1}" destId="{F58A1C55-205E-4495-B15F-552122B5728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37D1320-9871-4DAA-B82F-9FEBF72B7F05}" type="doc">
      <dgm:prSet loTypeId="urn:microsoft.com/office/officeart/2005/8/layout/bList2" loCatId="list" qsTypeId="urn:microsoft.com/office/officeart/2005/8/quickstyle/3d8" qsCatId="3D" csTypeId="urn:microsoft.com/office/officeart/2005/8/colors/accent0_3" csCatId="mainScheme" phldr="1"/>
      <dgm:spPr/>
    </dgm:pt>
    <dgm:pt modelId="{6C315A1D-3826-4BAC-9B13-D0A5FBD2CDFF}">
      <dgm:prSet phldrT="[Текст]"/>
      <dgm:spPr/>
      <dgm:t>
        <a:bodyPr/>
        <a:lstStyle/>
        <a:p>
          <a:pPr algn="ctr"/>
          <a:r>
            <a:rPr lang="ru-RU" b="0" dirty="0" smtClean="0">
              <a:latin typeface="Comic Sans MS" pitchFamily="66" charset="0"/>
            </a:rPr>
            <a:t>Компоненты </a:t>
          </a:r>
          <a:r>
            <a:rPr lang="ru-RU" b="0" dirty="0" err="1" smtClean="0">
              <a:latin typeface="Comic Sans MS" pitchFamily="66" charset="0"/>
            </a:rPr>
            <a:t>самопрезентации</a:t>
          </a:r>
          <a:endParaRPr lang="ru-RU" b="0" dirty="0">
            <a:latin typeface="Comic Sans MS" pitchFamily="66" charset="0"/>
          </a:endParaRPr>
        </a:p>
      </dgm:t>
    </dgm:pt>
    <dgm:pt modelId="{97E82CC0-2783-41D2-82F8-0D503E0FDCF8}" type="parTrans" cxnId="{1CEC9628-E3B0-4553-8F7D-C25D56681313}">
      <dgm:prSet/>
      <dgm:spPr/>
      <dgm:t>
        <a:bodyPr/>
        <a:lstStyle/>
        <a:p>
          <a:endParaRPr lang="ru-RU"/>
        </a:p>
      </dgm:t>
    </dgm:pt>
    <dgm:pt modelId="{5ED92CF0-E486-48CC-9853-C443A7727C8D}" type="sibTrans" cxnId="{1CEC9628-E3B0-4553-8F7D-C25D56681313}">
      <dgm:prSet/>
      <dgm:spPr/>
      <dgm:t>
        <a:bodyPr/>
        <a:lstStyle/>
        <a:p>
          <a:endParaRPr lang="ru-RU"/>
        </a:p>
      </dgm:t>
    </dgm:pt>
    <dgm:pt modelId="{E37D2713-AB19-4DC8-BFFA-423A1D43877E}">
      <dgm:prSet custT="1"/>
      <dgm:spPr/>
      <dgm:t>
        <a:bodyPr anchor="ctr"/>
        <a:lstStyle/>
        <a:p>
          <a:pPr marL="0" indent="0" algn="l">
            <a:spcAft>
              <a:spcPts val="0"/>
            </a:spcAft>
          </a:pPr>
          <a:r>
            <a:rPr lang="ru-RU" sz="1800" dirty="0" smtClean="0">
              <a:latin typeface="Segoe Print" pitchFamily="2" charset="0"/>
            </a:rPr>
            <a:t>Внешность</a:t>
          </a:r>
          <a:endParaRPr lang="ru-RU" sz="1800" i="0" dirty="0">
            <a:latin typeface="Segoe Print" pitchFamily="2" charset="0"/>
          </a:endParaRPr>
        </a:p>
      </dgm:t>
    </dgm:pt>
    <dgm:pt modelId="{273B6A79-B5EA-40DA-B8E1-9D1A43371E48}" type="parTrans" cxnId="{615AA492-3609-4AB1-B4E0-A3DD4CD61735}">
      <dgm:prSet/>
      <dgm:spPr/>
      <dgm:t>
        <a:bodyPr/>
        <a:lstStyle/>
        <a:p>
          <a:endParaRPr lang="ru-RU"/>
        </a:p>
      </dgm:t>
    </dgm:pt>
    <dgm:pt modelId="{DB9BA0D6-9733-4A4B-A264-C3F38C07350D}" type="sibTrans" cxnId="{615AA492-3609-4AB1-B4E0-A3DD4CD61735}">
      <dgm:prSet/>
      <dgm:spPr/>
      <dgm:t>
        <a:bodyPr/>
        <a:lstStyle/>
        <a:p>
          <a:endParaRPr lang="ru-RU"/>
        </a:p>
      </dgm:t>
    </dgm:pt>
    <dgm:pt modelId="{F3228993-DC88-4C6F-A76F-F334465AD2BB}">
      <dgm:prSet custT="1"/>
      <dgm:spPr/>
      <dgm:t>
        <a:bodyPr anchor="ctr"/>
        <a:lstStyle/>
        <a:p>
          <a:pPr marL="0" indent="0" algn="l">
            <a:spcAft>
              <a:spcPts val="0"/>
            </a:spcAft>
          </a:pPr>
          <a:r>
            <a:rPr lang="ru-RU" sz="1800" i="0" dirty="0" smtClean="0">
              <a:latin typeface="Segoe Print" pitchFamily="2" charset="0"/>
            </a:rPr>
            <a:t>Специфика речи</a:t>
          </a:r>
          <a:endParaRPr lang="ru-RU" sz="1800" i="0" dirty="0">
            <a:latin typeface="Segoe Print" pitchFamily="2" charset="0"/>
          </a:endParaRPr>
        </a:p>
      </dgm:t>
    </dgm:pt>
    <dgm:pt modelId="{0B2743FC-CE61-4004-91E1-4A036991C827}" type="parTrans" cxnId="{2D3864CC-4048-461E-A04F-1168AAB1B1EC}">
      <dgm:prSet/>
      <dgm:spPr/>
      <dgm:t>
        <a:bodyPr/>
        <a:lstStyle/>
        <a:p>
          <a:endParaRPr lang="ru-RU"/>
        </a:p>
      </dgm:t>
    </dgm:pt>
    <dgm:pt modelId="{02286C61-D386-4F36-95B4-5D608A653A19}" type="sibTrans" cxnId="{2D3864CC-4048-461E-A04F-1168AAB1B1EC}">
      <dgm:prSet/>
      <dgm:spPr/>
      <dgm:t>
        <a:bodyPr/>
        <a:lstStyle/>
        <a:p>
          <a:endParaRPr lang="ru-RU"/>
        </a:p>
      </dgm:t>
    </dgm:pt>
    <dgm:pt modelId="{DC1F951E-2622-4AA5-AE84-2A8A21044686}">
      <dgm:prSet custT="1"/>
      <dgm:spPr/>
      <dgm:t>
        <a:bodyPr anchor="ctr"/>
        <a:lstStyle/>
        <a:p>
          <a:pPr marL="0" indent="0" algn="l">
            <a:spcAft>
              <a:spcPts val="0"/>
            </a:spcAft>
          </a:pPr>
          <a:r>
            <a:rPr lang="ru-RU" sz="1800" i="0" dirty="0" smtClean="0">
              <a:latin typeface="Segoe Print" pitchFamily="2" charset="0"/>
            </a:rPr>
            <a:t>Невербальная коммуникация</a:t>
          </a:r>
          <a:endParaRPr lang="ru-RU" sz="1800" i="0" dirty="0">
            <a:latin typeface="Segoe Print" pitchFamily="2" charset="0"/>
          </a:endParaRPr>
        </a:p>
      </dgm:t>
    </dgm:pt>
    <dgm:pt modelId="{28F1DDFD-549E-48B9-B49B-D70D4008D2F7}" type="parTrans" cxnId="{F5333C3C-2F34-4E59-A64D-CE68E3183D1B}">
      <dgm:prSet/>
      <dgm:spPr/>
      <dgm:t>
        <a:bodyPr/>
        <a:lstStyle/>
        <a:p>
          <a:endParaRPr lang="ru-RU"/>
        </a:p>
      </dgm:t>
    </dgm:pt>
    <dgm:pt modelId="{E8D05933-4192-4E2A-8202-B10B8C58B2D8}" type="sibTrans" cxnId="{F5333C3C-2F34-4E59-A64D-CE68E3183D1B}">
      <dgm:prSet/>
      <dgm:spPr/>
      <dgm:t>
        <a:bodyPr/>
        <a:lstStyle/>
        <a:p>
          <a:endParaRPr lang="ru-RU"/>
        </a:p>
      </dgm:t>
    </dgm:pt>
    <dgm:pt modelId="{1CB76D92-F105-431C-9433-2A181080948E}">
      <dgm:prSet custT="1"/>
      <dgm:spPr/>
      <dgm:t>
        <a:bodyPr anchor="ctr"/>
        <a:lstStyle/>
        <a:p>
          <a:pPr marL="0" indent="0" algn="l">
            <a:spcAft>
              <a:spcPts val="0"/>
            </a:spcAft>
          </a:pPr>
          <a:endParaRPr lang="ru-RU" sz="1200" i="0" dirty="0">
            <a:latin typeface="Segoe Print" pitchFamily="2" charset="0"/>
          </a:endParaRPr>
        </a:p>
      </dgm:t>
    </dgm:pt>
    <dgm:pt modelId="{B2AE28A1-7ACE-4DC1-BBDD-29FA8B6F00B6}" type="parTrans" cxnId="{1365110B-4CF3-417F-95A1-25078C0BB3FB}">
      <dgm:prSet/>
      <dgm:spPr/>
      <dgm:t>
        <a:bodyPr/>
        <a:lstStyle/>
        <a:p>
          <a:endParaRPr lang="ru-RU"/>
        </a:p>
      </dgm:t>
    </dgm:pt>
    <dgm:pt modelId="{9D22CD08-BFD7-4FD1-A629-45220796FC8D}" type="sibTrans" cxnId="{1365110B-4CF3-417F-95A1-25078C0BB3FB}">
      <dgm:prSet/>
      <dgm:spPr/>
      <dgm:t>
        <a:bodyPr/>
        <a:lstStyle/>
        <a:p>
          <a:endParaRPr lang="ru-RU"/>
        </a:p>
      </dgm:t>
    </dgm:pt>
    <dgm:pt modelId="{E26627A5-FB90-440E-AF00-BFFA8D70CD56}">
      <dgm:prSet custT="1"/>
      <dgm:spPr/>
      <dgm:t>
        <a:bodyPr anchor="ctr"/>
        <a:lstStyle/>
        <a:p>
          <a:pPr marL="0" indent="0" algn="l">
            <a:spcAft>
              <a:spcPts val="0"/>
            </a:spcAft>
          </a:pPr>
          <a:r>
            <a:rPr lang="ru-RU" sz="1800" i="0" dirty="0" smtClean="0">
              <a:latin typeface="Segoe Print" pitchFamily="2" charset="0"/>
            </a:rPr>
            <a:t>Деловой этикет</a:t>
          </a:r>
          <a:endParaRPr lang="ru-RU" sz="1800" i="0" dirty="0">
            <a:latin typeface="Segoe Print" pitchFamily="2" charset="0"/>
          </a:endParaRPr>
        </a:p>
      </dgm:t>
    </dgm:pt>
    <dgm:pt modelId="{97DF4B9A-E7D4-4134-913A-72FB498510A1}" type="parTrans" cxnId="{AC598EE5-EADF-49E8-8AD7-E38B639D344B}">
      <dgm:prSet/>
      <dgm:spPr/>
      <dgm:t>
        <a:bodyPr/>
        <a:lstStyle/>
        <a:p>
          <a:endParaRPr lang="ru-RU"/>
        </a:p>
      </dgm:t>
    </dgm:pt>
    <dgm:pt modelId="{2A2512EC-B1E0-40EF-80CC-E82D1D404EF7}" type="sibTrans" cxnId="{AC598EE5-EADF-49E8-8AD7-E38B639D344B}">
      <dgm:prSet/>
      <dgm:spPr/>
      <dgm:t>
        <a:bodyPr/>
        <a:lstStyle/>
        <a:p>
          <a:endParaRPr lang="ru-RU"/>
        </a:p>
      </dgm:t>
    </dgm:pt>
    <dgm:pt modelId="{25925B8F-D0AB-4353-B84A-70F06B93C443}">
      <dgm:prSet custT="1"/>
      <dgm:spPr/>
      <dgm:t>
        <a:bodyPr anchor="ctr"/>
        <a:lstStyle/>
        <a:p>
          <a:pPr marL="0" indent="0" algn="l">
            <a:spcAft>
              <a:spcPts val="0"/>
            </a:spcAft>
          </a:pPr>
          <a:endParaRPr lang="ru-RU" sz="1200" i="0" dirty="0">
            <a:latin typeface="Segoe Print" pitchFamily="2" charset="0"/>
          </a:endParaRPr>
        </a:p>
      </dgm:t>
    </dgm:pt>
    <dgm:pt modelId="{2CBC6263-83AC-429C-AFB9-702ECE489CDF}" type="parTrans" cxnId="{C3F754D9-1C47-41AA-8554-687AD121F776}">
      <dgm:prSet/>
      <dgm:spPr/>
      <dgm:t>
        <a:bodyPr/>
        <a:lstStyle/>
        <a:p>
          <a:endParaRPr lang="ru-RU"/>
        </a:p>
      </dgm:t>
    </dgm:pt>
    <dgm:pt modelId="{0FB1EE5E-81BE-4EDC-B137-703C42C165F7}" type="sibTrans" cxnId="{C3F754D9-1C47-41AA-8554-687AD121F776}">
      <dgm:prSet/>
      <dgm:spPr/>
      <dgm:t>
        <a:bodyPr/>
        <a:lstStyle/>
        <a:p>
          <a:endParaRPr lang="ru-RU"/>
        </a:p>
      </dgm:t>
    </dgm:pt>
    <dgm:pt modelId="{3F1E70A7-9538-4175-B70F-3290D81C2817}" type="pres">
      <dgm:prSet presAssocID="{F37D1320-9871-4DAA-B82F-9FEBF72B7F05}" presName="diagram" presStyleCnt="0">
        <dgm:presLayoutVars>
          <dgm:dir/>
          <dgm:animLvl val="lvl"/>
          <dgm:resizeHandles val="exact"/>
        </dgm:presLayoutVars>
      </dgm:prSet>
      <dgm:spPr/>
    </dgm:pt>
    <dgm:pt modelId="{2A6CE2AD-3E72-4A85-8279-E6F68910BDB1}" type="pres">
      <dgm:prSet presAssocID="{6C315A1D-3826-4BAC-9B13-D0A5FBD2CDFF}" presName="compNode" presStyleCnt="0"/>
      <dgm:spPr/>
    </dgm:pt>
    <dgm:pt modelId="{902C1781-100B-4099-B86F-CA122307A17B}" type="pres">
      <dgm:prSet presAssocID="{6C315A1D-3826-4BAC-9B13-D0A5FBD2CDFF}" presName="childRec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0FE93-EFA8-4CB2-9C69-F03D675842F1}" type="pres">
      <dgm:prSet presAssocID="{6C315A1D-3826-4BAC-9B13-D0A5FBD2CDF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E5CC1C-2552-4994-855E-B336DF4E4959}" type="pres">
      <dgm:prSet presAssocID="{6C315A1D-3826-4BAC-9B13-D0A5FBD2CDFF}" presName="parentRect" presStyleLbl="alignNode1" presStyleIdx="0" presStyleCnt="1"/>
      <dgm:spPr/>
      <dgm:t>
        <a:bodyPr/>
        <a:lstStyle/>
        <a:p>
          <a:endParaRPr lang="ru-RU"/>
        </a:p>
      </dgm:t>
    </dgm:pt>
    <dgm:pt modelId="{F58A1C55-205E-4495-B15F-552122B57285}" type="pres">
      <dgm:prSet presAssocID="{6C315A1D-3826-4BAC-9B13-D0A5FBD2CDFF}" presName="adorn" presStyleLbl="fgAccFollowNod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77901D60-95FB-4046-9B41-A6A2E314E988}" type="presOf" srcId="{F37D1320-9871-4DAA-B82F-9FEBF72B7F05}" destId="{3F1E70A7-9538-4175-B70F-3290D81C2817}" srcOrd="0" destOrd="0" presId="urn:microsoft.com/office/officeart/2005/8/layout/bList2"/>
    <dgm:cxn modelId="{F5333C3C-2F34-4E59-A64D-CE68E3183D1B}" srcId="{6C315A1D-3826-4BAC-9B13-D0A5FBD2CDFF}" destId="{DC1F951E-2622-4AA5-AE84-2A8A21044686}" srcOrd="2" destOrd="0" parTransId="{28F1DDFD-549E-48B9-B49B-D70D4008D2F7}" sibTransId="{E8D05933-4192-4E2A-8202-B10B8C58B2D8}"/>
    <dgm:cxn modelId="{9D806499-0C12-4BA2-97E6-EB0C562372A8}" type="presOf" srcId="{DC1F951E-2622-4AA5-AE84-2A8A21044686}" destId="{902C1781-100B-4099-B86F-CA122307A17B}" srcOrd="0" destOrd="2" presId="urn:microsoft.com/office/officeart/2005/8/layout/bList2"/>
    <dgm:cxn modelId="{16ACD985-ADC1-472C-A38D-6F7EDC84AF46}" type="presOf" srcId="{F3228993-DC88-4C6F-A76F-F334465AD2BB}" destId="{902C1781-100B-4099-B86F-CA122307A17B}" srcOrd="0" destOrd="1" presId="urn:microsoft.com/office/officeart/2005/8/layout/bList2"/>
    <dgm:cxn modelId="{AC598EE5-EADF-49E8-8AD7-E38B639D344B}" srcId="{6C315A1D-3826-4BAC-9B13-D0A5FBD2CDFF}" destId="{E26627A5-FB90-440E-AF00-BFFA8D70CD56}" srcOrd="3" destOrd="0" parTransId="{97DF4B9A-E7D4-4134-913A-72FB498510A1}" sibTransId="{2A2512EC-B1E0-40EF-80CC-E82D1D404EF7}"/>
    <dgm:cxn modelId="{4472DFE1-32BF-4D55-BE22-D612BC26547A}" type="presOf" srcId="{6C315A1D-3826-4BAC-9B13-D0A5FBD2CDFF}" destId="{A830FE93-EFA8-4CB2-9C69-F03D675842F1}" srcOrd="0" destOrd="0" presId="urn:microsoft.com/office/officeart/2005/8/layout/bList2"/>
    <dgm:cxn modelId="{D8917F6A-89F1-4A98-8142-E579DA574C75}" type="presOf" srcId="{6C315A1D-3826-4BAC-9B13-D0A5FBD2CDFF}" destId="{3EE5CC1C-2552-4994-855E-B336DF4E4959}" srcOrd="1" destOrd="0" presId="urn:microsoft.com/office/officeart/2005/8/layout/bList2"/>
    <dgm:cxn modelId="{7370605F-EFEE-494F-B5AF-222884AE14B3}" type="presOf" srcId="{25925B8F-D0AB-4353-B84A-70F06B93C443}" destId="{902C1781-100B-4099-B86F-CA122307A17B}" srcOrd="0" destOrd="4" presId="urn:microsoft.com/office/officeart/2005/8/layout/bList2"/>
    <dgm:cxn modelId="{1CEC9628-E3B0-4553-8F7D-C25D56681313}" srcId="{F37D1320-9871-4DAA-B82F-9FEBF72B7F05}" destId="{6C315A1D-3826-4BAC-9B13-D0A5FBD2CDFF}" srcOrd="0" destOrd="0" parTransId="{97E82CC0-2783-41D2-82F8-0D503E0FDCF8}" sibTransId="{5ED92CF0-E486-48CC-9853-C443A7727C8D}"/>
    <dgm:cxn modelId="{1365110B-4CF3-417F-95A1-25078C0BB3FB}" srcId="{6C315A1D-3826-4BAC-9B13-D0A5FBD2CDFF}" destId="{1CB76D92-F105-431C-9433-2A181080948E}" srcOrd="5" destOrd="0" parTransId="{B2AE28A1-7ACE-4DC1-BBDD-29FA8B6F00B6}" sibTransId="{9D22CD08-BFD7-4FD1-A629-45220796FC8D}"/>
    <dgm:cxn modelId="{E37C0D86-60E1-4BDD-8A08-118E68F3056E}" type="presOf" srcId="{E26627A5-FB90-440E-AF00-BFFA8D70CD56}" destId="{902C1781-100B-4099-B86F-CA122307A17B}" srcOrd="0" destOrd="3" presId="urn:microsoft.com/office/officeart/2005/8/layout/bList2"/>
    <dgm:cxn modelId="{2D3864CC-4048-461E-A04F-1168AAB1B1EC}" srcId="{6C315A1D-3826-4BAC-9B13-D0A5FBD2CDFF}" destId="{F3228993-DC88-4C6F-A76F-F334465AD2BB}" srcOrd="1" destOrd="0" parTransId="{0B2743FC-CE61-4004-91E1-4A036991C827}" sibTransId="{02286C61-D386-4F36-95B4-5D608A653A19}"/>
    <dgm:cxn modelId="{B0B2D77D-8936-42EC-A30E-BEF80C26CE4C}" type="presOf" srcId="{E37D2713-AB19-4DC8-BFFA-423A1D43877E}" destId="{902C1781-100B-4099-B86F-CA122307A17B}" srcOrd="0" destOrd="0" presId="urn:microsoft.com/office/officeart/2005/8/layout/bList2"/>
    <dgm:cxn modelId="{DFDA549A-C38E-4B44-9BC4-32DE2484072B}" type="presOf" srcId="{1CB76D92-F105-431C-9433-2A181080948E}" destId="{902C1781-100B-4099-B86F-CA122307A17B}" srcOrd="0" destOrd="5" presId="urn:microsoft.com/office/officeart/2005/8/layout/bList2"/>
    <dgm:cxn modelId="{615AA492-3609-4AB1-B4E0-A3DD4CD61735}" srcId="{6C315A1D-3826-4BAC-9B13-D0A5FBD2CDFF}" destId="{E37D2713-AB19-4DC8-BFFA-423A1D43877E}" srcOrd="0" destOrd="0" parTransId="{273B6A79-B5EA-40DA-B8E1-9D1A43371E48}" sibTransId="{DB9BA0D6-9733-4A4B-A264-C3F38C07350D}"/>
    <dgm:cxn modelId="{C3F754D9-1C47-41AA-8554-687AD121F776}" srcId="{6C315A1D-3826-4BAC-9B13-D0A5FBD2CDFF}" destId="{25925B8F-D0AB-4353-B84A-70F06B93C443}" srcOrd="4" destOrd="0" parTransId="{2CBC6263-83AC-429C-AFB9-702ECE489CDF}" sibTransId="{0FB1EE5E-81BE-4EDC-B137-703C42C165F7}"/>
    <dgm:cxn modelId="{1D8C2AFD-ABEA-4135-B48C-758401E4715D}" type="presParOf" srcId="{3F1E70A7-9538-4175-B70F-3290D81C2817}" destId="{2A6CE2AD-3E72-4A85-8279-E6F68910BDB1}" srcOrd="0" destOrd="0" presId="urn:microsoft.com/office/officeart/2005/8/layout/bList2"/>
    <dgm:cxn modelId="{6F48B8AB-4D89-491B-AF9F-DA7E6DC451A6}" type="presParOf" srcId="{2A6CE2AD-3E72-4A85-8279-E6F68910BDB1}" destId="{902C1781-100B-4099-B86F-CA122307A17B}" srcOrd="0" destOrd="0" presId="urn:microsoft.com/office/officeart/2005/8/layout/bList2"/>
    <dgm:cxn modelId="{44DA5C13-223C-4574-95FD-7110B436C5A1}" type="presParOf" srcId="{2A6CE2AD-3E72-4A85-8279-E6F68910BDB1}" destId="{A830FE93-EFA8-4CB2-9C69-F03D675842F1}" srcOrd="1" destOrd="0" presId="urn:microsoft.com/office/officeart/2005/8/layout/bList2"/>
    <dgm:cxn modelId="{7C9A2669-2D6E-4672-9200-36972F8D0A29}" type="presParOf" srcId="{2A6CE2AD-3E72-4A85-8279-E6F68910BDB1}" destId="{3EE5CC1C-2552-4994-855E-B336DF4E4959}" srcOrd="2" destOrd="0" presId="urn:microsoft.com/office/officeart/2005/8/layout/bList2"/>
    <dgm:cxn modelId="{97AB2AF3-5C1F-4E44-B58B-01F30F166523}" type="presParOf" srcId="{2A6CE2AD-3E72-4A85-8279-E6F68910BDB1}" destId="{F58A1C55-205E-4495-B15F-552122B5728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BC795B3-A9E9-411C-B6FE-F169A9024EF8}" type="doc">
      <dgm:prSet loTypeId="urn:microsoft.com/office/officeart/2005/8/layout/hList2" loCatId="list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671A9E69-D55E-47BE-B0CE-04A83EAA5E72}">
      <dgm:prSet phldrT="[Текст]" custT="1"/>
      <dgm:spPr/>
      <dgm:t>
        <a:bodyPr rIns="0" anchor="ctr"/>
        <a:lstStyle/>
        <a:p>
          <a:pPr algn="ctr" rtl="0"/>
          <a:r>
            <a:rPr kumimoji="0" lang="ru-RU" sz="2000" b="1" i="0" u="none" strike="noStrike" cap="all" spc="0" normalizeH="0" baseline="0" dirty="0" smtClean="0">
              <a:ln w="0"/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alibri" pitchFamily="34" charset="0"/>
              <a:ea typeface="Calibri" pitchFamily="34" charset="0"/>
              <a:cs typeface="Times New Roman" pitchFamily="18" charset="0"/>
            </a:rPr>
            <a:t>ВИДЫ </a:t>
          </a:r>
          <a:r>
            <a:rPr kumimoji="0" lang="ru-RU" sz="2000" b="1" i="0" u="none" strike="noStrike" cap="all" spc="0" normalizeH="0" baseline="0" dirty="0" err="1" smtClean="0">
              <a:ln w="0"/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alibri" pitchFamily="34" charset="0"/>
              <a:ea typeface="Calibri" pitchFamily="34" charset="0"/>
              <a:cs typeface="Times New Roman" pitchFamily="18" charset="0"/>
            </a:rPr>
            <a:t>самопредставления</a:t>
          </a:r>
          <a:r>
            <a:rPr kumimoji="0" lang="ru-RU" sz="2000" b="1" i="0" u="none" strike="noStrike" cap="all" spc="0" normalizeH="0" baseline="0" dirty="0" smtClean="0">
              <a:ln w="0"/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alibri" pitchFamily="34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800" b="1" i="0" u="none" strike="noStrike" cap="all" spc="0" normalizeH="0" baseline="0" dirty="0" smtClean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alibri" pitchFamily="34" charset="0"/>
              <a:ea typeface="Calibri" pitchFamily="34" charset="0"/>
              <a:cs typeface="Times New Roman" pitchFamily="18" charset="0"/>
            </a:rPr>
            <a:t>формирования критического мышления</a:t>
          </a:r>
          <a:endParaRPr lang="ru-RU" sz="2800" b="1" cap="all" spc="0" dirty="0">
            <a:ln w="0"/>
            <a:solidFill>
              <a:schemeClr val="tx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  <a:reflection blurRad="12700" stA="50000" endPos="50000" dist="5000" dir="5400000" sy="-100000" rotWithShape="0"/>
            </a:effectLst>
          </a:endParaRPr>
        </a:p>
      </dgm:t>
    </dgm:pt>
    <dgm:pt modelId="{683591C8-77BD-41F0-BA4A-CE6BBE70F168}" type="sibTrans" cxnId="{0E8BC655-4702-48DA-9A50-83CDA6C69AA0}">
      <dgm:prSet/>
      <dgm:spPr/>
      <dgm:t>
        <a:bodyPr/>
        <a:lstStyle/>
        <a:p>
          <a:endParaRPr lang="ru-RU"/>
        </a:p>
      </dgm:t>
    </dgm:pt>
    <dgm:pt modelId="{550D39D8-B18E-4FAC-844B-ACDC0DD15726}" type="parTrans" cxnId="{0E8BC655-4702-48DA-9A50-83CDA6C69AA0}">
      <dgm:prSet/>
      <dgm:spPr/>
      <dgm:t>
        <a:bodyPr/>
        <a:lstStyle/>
        <a:p>
          <a:endParaRPr lang="ru-RU"/>
        </a:p>
      </dgm:t>
    </dgm:pt>
    <dgm:pt modelId="{A971FC09-6B59-44C8-82AB-F89AD57D2013}">
      <dgm:prSet custT="1"/>
      <dgm:spPr/>
      <dgm:t>
        <a:bodyPr/>
        <a:lstStyle/>
        <a:p>
          <a:r>
            <a:rPr lang="ru-RU" sz="1400" b="1" dirty="0" smtClean="0"/>
            <a:t>Цель конкурсного испытания</a:t>
          </a:r>
          <a:r>
            <a:rPr lang="ru-RU" sz="1400" dirty="0" smtClean="0"/>
            <a:t> – демонстрация конкурсантом различных аспектов профессиональной деятельности с использованием информационно-коммуникационных технологий.</a:t>
          </a:r>
          <a:endParaRPr lang="ru-RU" sz="1400" dirty="0"/>
        </a:p>
      </dgm:t>
    </dgm:pt>
    <dgm:pt modelId="{E380036F-AB04-4287-ABEF-69C5C10B5B41}">
      <dgm:prSet custT="1"/>
      <dgm:spPr/>
      <dgm:t>
        <a:bodyPr/>
        <a:lstStyle/>
        <a:p>
          <a:pPr>
            <a:lnSpc>
              <a:spcPct val="100000"/>
            </a:lnSpc>
          </a:pPr>
          <a:endParaRPr lang="ru-RU" sz="1400" dirty="0"/>
        </a:p>
      </dgm:t>
    </dgm:pt>
    <dgm:pt modelId="{7E2F780A-0853-4AA3-B63B-B2D9F1C84085}" type="sibTrans" cxnId="{56AC4D9C-3800-4A3D-BB4E-9B5C8A9B40B0}">
      <dgm:prSet/>
      <dgm:spPr/>
      <dgm:t>
        <a:bodyPr/>
        <a:lstStyle/>
        <a:p>
          <a:endParaRPr lang="ru-RU"/>
        </a:p>
      </dgm:t>
    </dgm:pt>
    <dgm:pt modelId="{6C4748E5-807D-4939-BABD-FD1494D7AED4}" type="parTrans" cxnId="{56AC4D9C-3800-4A3D-BB4E-9B5C8A9B40B0}">
      <dgm:prSet/>
      <dgm:spPr/>
      <dgm:t>
        <a:bodyPr/>
        <a:lstStyle/>
        <a:p>
          <a:endParaRPr lang="ru-RU"/>
        </a:p>
      </dgm:t>
    </dgm:pt>
    <dgm:pt modelId="{F9FC2E87-1022-42E9-BDC4-B7F16B0ED7E6}" type="sibTrans" cxnId="{DBCD097E-A555-4A44-8F9B-CBE40B3B9A3B}">
      <dgm:prSet/>
      <dgm:spPr/>
      <dgm:t>
        <a:bodyPr/>
        <a:lstStyle/>
        <a:p>
          <a:endParaRPr lang="ru-RU"/>
        </a:p>
      </dgm:t>
    </dgm:pt>
    <dgm:pt modelId="{0D3776A5-40E0-4EE8-891B-EC3CD9B9236A}" type="parTrans" cxnId="{DBCD097E-A555-4A44-8F9B-CBE40B3B9A3B}">
      <dgm:prSet/>
      <dgm:spPr/>
      <dgm:t>
        <a:bodyPr/>
        <a:lstStyle/>
        <a:p>
          <a:endParaRPr lang="ru-RU"/>
        </a:p>
      </dgm:t>
    </dgm:pt>
    <dgm:pt modelId="{BCEC9AE9-E69E-4F51-867C-C6E3F04544A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b="1" dirty="0" smtClean="0"/>
            <a:t>«</a:t>
          </a:r>
          <a:r>
            <a:rPr lang="ru-RU" sz="1800" b="1" dirty="0" err="1" smtClean="0"/>
            <a:t>Интернет-портфолио</a:t>
          </a:r>
          <a:r>
            <a:rPr lang="ru-RU" sz="1800" b="1" dirty="0" smtClean="0"/>
            <a:t>»</a:t>
          </a:r>
          <a:endParaRPr lang="ru-RU" sz="1800" dirty="0"/>
        </a:p>
      </dgm:t>
    </dgm:pt>
    <dgm:pt modelId="{7AEDD5D6-F6C6-4D2B-8065-71487C7C2C48}" type="sibTrans" cxnId="{DE42D720-5B1A-4574-85CA-6C471A49E5F0}">
      <dgm:prSet/>
      <dgm:spPr/>
      <dgm:t>
        <a:bodyPr/>
        <a:lstStyle/>
        <a:p>
          <a:endParaRPr lang="ru-RU"/>
        </a:p>
      </dgm:t>
    </dgm:pt>
    <dgm:pt modelId="{A7F639FE-323B-4E62-8E17-B402012C7621}" type="parTrans" cxnId="{DE42D720-5B1A-4574-85CA-6C471A49E5F0}">
      <dgm:prSet/>
      <dgm:spPr/>
      <dgm:t>
        <a:bodyPr/>
        <a:lstStyle/>
        <a:p>
          <a:endParaRPr lang="ru-RU"/>
        </a:p>
      </dgm:t>
    </dgm:pt>
    <dgm:pt modelId="{69DC4036-39DB-4D8C-AEDE-D2B50BAD4FCB}">
      <dgm:prSet custT="1"/>
      <dgm:spPr/>
      <dgm:t>
        <a:bodyPr/>
        <a:lstStyle/>
        <a:p>
          <a:pPr>
            <a:lnSpc>
              <a:spcPct val="100000"/>
            </a:lnSpc>
          </a:pPr>
          <a:endParaRPr lang="ru-RU" sz="1400" dirty="0"/>
        </a:p>
      </dgm:t>
    </dgm:pt>
    <dgm:pt modelId="{816288E8-F97E-4E4B-BDA5-5E5130CBF46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dirty="0" smtClean="0"/>
            <a:t>Критерии оценивания</a:t>
          </a:r>
          <a:endParaRPr lang="ru-RU" sz="1400" dirty="0"/>
        </a:p>
      </dgm:t>
    </dgm:pt>
    <dgm:pt modelId="{7B7145EC-3D00-458E-A98B-A04CD91C24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b="1" dirty="0" smtClean="0"/>
            <a:t>Цель конкурсного испытания</a:t>
          </a:r>
          <a:r>
            <a:rPr lang="ru-RU" sz="1400" dirty="0" smtClean="0"/>
            <a:t> – демонстрация конкурсантом профессиональных достижений с использованием информационно-коммуникационных технологий.</a:t>
          </a:r>
          <a:endParaRPr lang="ru-RU" sz="1400" dirty="0"/>
        </a:p>
      </dgm:t>
    </dgm:pt>
    <dgm:pt modelId="{A299C5D9-ECED-45B1-9835-14924046F42E}">
      <dgm:prSet custT="1"/>
      <dgm:spPr/>
      <dgm:t>
        <a:bodyPr/>
        <a:lstStyle/>
        <a:p>
          <a:pPr>
            <a:lnSpc>
              <a:spcPct val="100000"/>
            </a:lnSpc>
          </a:pPr>
          <a:endParaRPr lang="ru-RU" sz="1400" dirty="0"/>
        </a:p>
      </dgm:t>
    </dgm:pt>
    <dgm:pt modelId="{3AC026B4-3A12-456A-946F-6869AA678E77}" type="sibTrans" cxnId="{770DA19B-A6E5-4C14-9CA9-907E3E4DA40E}">
      <dgm:prSet/>
      <dgm:spPr/>
      <dgm:t>
        <a:bodyPr/>
        <a:lstStyle/>
        <a:p>
          <a:endParaRPr lang="ru-RU"/>
        </a:p>
      </dgm:t>
    </dgm:pt>
    <dgm:pt modelId="{DBD39EF0-210E-4F04-BB97-85E516D5600A}" type="parTrans" cxnId="{770DA19B-A6E5-4C14-9CA9-907E3E4DA40E}">
      <dgm:prSet/>
      <dgm:spPr/>
      <dgm:t>
        <a:bodyPr/>
        <a:lstStyle/>
        <a:p>
          <a:endParaRPr lang="ru-RU"/>
        </a:p>
      </dgm:t>
    </dgm:pt>
    <dgm:pt modelId="{13EFA324-FA55-4044-BD89-397730FCC850}" type="sibTrans" cxnId="{F43BAAAB-4A4E-4CD6-9741-C59A07B46F85}">
      <dgm:prSet/>
      <dgm:spPr/>
      <dgm:t>
        <a:bodyPr/>
        <a:lstStyle/>
        <a:p>
          <a:endParaRPr lang="ru-RU"/>
        </a:p>
      </dgm:t>
    </dgm:pt>
    <dgm:pt modelId="{F93F3071-FB37-41FF-A383-4199E2840F6E}" type="parTrans" cxnId="{F43BAAAB-4A4E-4CD6-9741-C59A07B46F85}">
      <dgm:prSet/>
      <dgm:spPr/>
      <dgm:t>
        <a:bodyPr/>
        <a:lstStyle/>
        <a:p>
          <a:endParaRPr lang="ru-RU"/>
        </a:p>
      </dgm:t>
    </dgm:pt>
    <dgm:pt modelId="{A452CA2C-9EFE-4570-8988-7B9746CC6260}" type="sibTrans" cxnId="{7C2E607D-77C6-41E1-B982-CA9E6A198579}">
      <dgm:prSet/>
      <dgm:spPr/>
      <dgm:t>
        <a:bodyPr/>
        <a:lstStyle/>
        <a:p>
          <a:endParaRPr lang="ru-RU"/>
        </a:p>
      </dgm:t>
    </dgm:pt>
    <dgm:pt modelId="{3ABCB3BB-F1CE-497F-9F9A-1415CB075389}" type="parTrans" cxnId="{7C2E607D-77C6-41E1-B982-CA9E6A198579}">
      <dgm:prSet/>
      <dgm:spPr/>
      <dgm:t>
        <a:bodyPr/>
        <a:lstStyle/>
        <a:p>
          <a:endParaRPr lang="ru-RU"/>
        </a:p>
      </dgm:t>
    </dgm:pt>
    <dgm:pt modelId="{937CCA4C-99C2-4001-ABC8-5C238CB35462}" type="sibTrans" cxnId="{11AB8840-6938-48C7-BE43-CE8B2B7F8206}">
      <dgm:prSet/>
      <dgm:spPr/>
      <dgm:t>
        <a:bodyPr/>
        <a:lstStyle/>
        <a:p>
          <a:endParaRPr lang="ru-RU"/>
        </a:p>
      </dgm:t>
    </dgm:pt>
    <dgm:pt modelId="{8F8F087C-B263-44EF-97AE-B6B03642468A}" type="parTrans" cxnId="{11AB8840-6938-48C7-BE43-CE8B2B7F8206}">
      <dgm:prSet/>
      <dgm:spPr/>
      <dgm:t>
        <a:bodyPr/>
        <a:lstStyle/>
        <a:p>
          <a:endParaRPr lang="ru-RU"/>
        </a:p>
      </dgm:t>
    </dgm:pt>
    <dgm:pt modelId="{2309BB80-79D3-477F-9A16-E2AD3AA6654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 smtClean="0"/>
            <a:t>«</a:t>
          </a:r>
          <a:r>
            <a:rPr lang="ru-RU" sz="1800" b="1" dirty="0" smtClean="0">
              <a:solidFill>
                <a:schemeClr val="bg1"/>
              </a:solidFill>
            </a:rPr>
            <a:t>Визитная карточка «Я – педагог»</a:t>
          </a:r>
          <a:endParaRPr lang="ru-RU" sz="1800" dirty="0">
            <a:solidFill>
              <a:schemeClr val="bg1"/>
            </a:solidFill>
          </a:endParaRPr>
        </a:p>
      </dgm:t>
    </dgm:pt>
    <dgm:pt modelId="{51764269-9F89-4A39-AE6A-67C00CF25426}" type="sibTrans" cxnId="{07801EBB-242F-47DB-BCFC-F8AD960347FC}">
      <dgm:prSet/>
      <dgm:spPr/>
      <dgm:t>
        <a:bodyPr/>
        <a:lstStyle/>
        <a:p>
          <a:endParaRPr lang="ru-RU"/>
        </a:p>
      </dgm:t>
    </dgm:pt>
    <dgm:pt modelId="{31307A4B-F2E1-4864-9D64-22F19E5F848A}" type="parTrans" cxnId="{07801EBB-242F-47DB-BCFC-F8AD960347FC}">
      <dgm:prSet/>
      <dgm:spPr/>
      <dgm:t>
        <a:bodyPr/>
        <a:lstStyle/>
        <a:p>
          <a:endParaRPr lang="ru-RU"/>
        </a:p>
      </dgm:t>
    </dgm:pt>
    <dgm:pt modelId="{1FB6C860-64EE-41F3-9400-F5913AAFB5F0}" type="pres">
      <dgm:prSet presAssocID="{6BC795B3-A9E9-411C-B6FE-F169A9024EF8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4532AED-8CD5-4EBA-8BD8-4A129C9A31EA}" type="pres">
      <dgm:prSet presAssocID="{671A9E69-D55E-47BE-B0CE-04A83EAA5E72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FED718-4560-49A2-ACE8-C8F36DE1AE53}" type="pres">
      <dgm:prSet presAssocID="{671A9E69-D55E-47BE-B0CE-04A83EAA5E72}" presName="image" presStyleLbl="fgImgPlace1" presStyleIdx="0" presStyleCnt="1" custFlipVert="1" custFlipHor="1" custScaleX="58814" custScaleY="71953" custLinFactY="100000" custLinFactNeighborX="-58870" custLinFactNeighborY="138004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 prst="coolSlant"/>
          <a:bevelB w="88900" h="31750" prst="angle"/>
        </a:sp3d>
      </dgm:spPr>
      <dgm:t>
        <a:bodyPr/>
        <a:lstStyle/>
        <a:p>
          <a:endParaRPr lang="ru-RU"/>
        </a:p>
      </dgm:t>
    </dgm:pt>
    <dgm:pt modelId="{9787DD93-04F9-45D5-8B46-652424D0F36B}" type="pres">
      <dgm:prSet presAssocID="{671A9E69-D55E-47BE-B0CE-04A83EAA5E72}" presName="childNode" presStyleLbl="node1" presStyleIdx="0" presStyleCnt="1" custScaleX="132483" custScaleY="128205" custLinFactNeighborX="11271" custLinFactNeighborY="-25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69F2A1-A7D4-4B6F-947A-D6AFE62158AB}" type="pres">
      <dgm:prSet presAssocID="{671A9E69-D55E-47BE-B0CE-04A83EAA5E72}" presName="parentNode" presStyleLbl="revTx" presStyleIdx="0" presStyleCnt="1" custAng="5400000" custScaleX="155096" custScaleY="114828" custLinFactX="200000" custLinFactNeighborX="270537" custLinFactNeighborY="-593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AC4D9C-3800-4A3D-BB4E-9B5C8A9B40B0}" srcId="{671A9E69-D55E-47BE-B0CE-04A83EAA5E72}" destId="{E380036F-AB04-4287-ABEF-69C5C10B5B41}" srcOrd="3" destOrd="0" parTransId="{6C4748E5-807D-4939-BABD-FD1494D7AED4}" sibTransId="{7E2F780A-0853-4AA3-B63B-B2D9F1C84085}"/>
    <dgm:cxn modelId="{147ABEBA-BB61-4B7D-BFA5-4CA12FB4EDD0}" type="presOf" srcId="{2309BB80-79D3-477F-9A16-E2AD3AA66543}" destId="{9787DD93-04F9-45D5-8B46-652424D0F36B}" srcOrd="0" destOrd="0" presId="urn:microsoft.com/office/officeart/2005/8/layout/hList2"/>
    <dgm:cxn modelId="{F43BAAAB-4A4E-4CD6-9741-C59A07B46F85}" srcId="{A299C5D9-ECED-45B1-9835-14924046F42E}" destId="{69DC4036-39DB-4D8C-AEDE-D2B50BAD4FCB}" srcOrd="2" destOrd="0" parTransId="{F93F3071-FB37-41FF-A383-4199E2840F6E}" sibTransId="{13EFA324-FA55-4044-BD89-397730FCC850}"/>
    <dgm:cxn modelId="{9D223623-B63A-4CB9-BDC9-40B5631A2E96}" type="presOf" srcId="{A299C5D9-ECED-45B1-9835-14924046F42E}" destId="{9787DD93-04F9-45D5-8B46-652424D0F36B}" srcOrd="0" destOrd="1" presId="urn:microsoft.com/office/officeart/2005/8/layout/hList2"/>
    <dgm:cxn modelId="{B0B09187-12F3-473F-864B-DB9F10D0A90F}" type="presOf" srcId="{BCEC9AE9-E69E-4F51-867C-C6E3F04544A1}" destId="{9787DD93-04F9-45D5-8B46-652424D0F36B}" srcOrd="0" destOrd="5" presId="urn:microsoft.com/office/officeart/2005/8/layout/hList2"/>
    <dgm:cxn modelId="{0E5EA638-62B0-42A9-8075-F52754C95305}" type="presOf" srcId="{A971FC09-6B59-44C8-82AB-F89AD57D2013}" destId="{9787DD93-04F9-45D5-8B46-652424D0F36B}" srcOrd="0" destOrd="7" presId="urn:microsoft.com/office/officeart/2005/8/layout/hList2"/>
    <dgm:cxn modelId="{0E8BC655-4702-48DA-9A50-83CDA6C69AA0}" srcId="{6BC795B3-A9E9-411C-B6FE-F169A9024EF8}" destId="{671A9E69-D55E-47BE-B0CE-04A83EAA5E72}" srcOrd="0" destOrd="0" parTransId="{550D39D8-B18E-4FAC-844B-ACDC0DD15726}" sibTransId="{683591C8-77BD-41F0-BA4A-CE6BBE70F168}"/>
    <dgm:cxn modelId="{07801EBB-242F-47DB-BCFC-F8AD960347FC}" srcId="{671A9E69-D55E-47BE-B0CE-04A83EAA5E72}" destId="{2309BB80-79D3-477F-9A16-E2AD3AA66543}" srcOrd="0" destOrd="0" parTransId="{31307A4B-F2E1-4864-9D64-22F19E5F848A}" sibTransId="{51764269-9F89-4A39-AE6A-67C00CF25426}"/>
    <dgm:cxn modelId="{11AB8840-6938-48C7-BE43-CE8B2B7F8206}" srcId="{A299C5D9-ECED-45B1-9835-14924046F42E}" destId="{7B7145EC-3D00-458E-A98B-A04CD91C2417}" srcOrd="0" destOrd="0" parTransId="{8F8F087C-B263-44EF-97AE-B6B03642468A}" sibTransId="{937CCA4C-99C2-4001-ABC8-5C238CB35462}"/>
    <dgm:cxn modelId="{1D2356F1-50D5-4DE8-B97F-F1FC63AC8A43}" type="presOf" srcId="{6BC795B3-A9E9-411C-B6FE-F169A9024EF8}" destId="{1FB6C860-64EE-41F3-9400-F5913AAFB5F0}" srcOrd="0" destOrd="0" presId="urn:microsoft.com/office/officeart/2005/8/layout/hList2"/>
    <dgm:cxn modelId="{7D14FB4A-97F1-4EEC-AA43-0FD6B6D4D62B}" type="presOf" srcId="{7B7145EC-3D00-458E-A98B-A04CD91C2417}" destId="{9787DD93-04F9-45D5-8B46-652424D0F36B}" srcOrd="0" destOrd="2" presId="urn:microsoft.com/office/officeart/2005/8/layout/hList2"/>
    <dgm:cxn modelId="{770DA19B-A6E5-4C14-9CA9-907E3E4DA40E}" srcId="{671A9E69-D55E-47BE-B0CE-04A83EAA5E72}" destId="{A299C5D9-ECED-45B1-9835-14924046F42E}" srcOrd="1" destOrd="0" parTransId="{DBD39EF0-210E-4F04-BB97-85E516D5600A}" sibTransId="{3AC026B4-3A12-456A-946F-6869AA678E77}"/>
    <dgm:cxn modelId="{7C2E607D-77C6-41E1-B982-CA9E6A198579}" srcId="{A299C5D9-ECED-45B1-9835-14924046F42E}" destId="{816288E8-F97E-4E4B-BDA5-5E5130CBF467}" srcOrd="1" destOrd="0" parTransId="{3ABCB3BB-F1CE-497F-9F9A-1415CB075389}" sibTransId="{A452CA2C-9EFE-4570-8988-7B9746CC6260}"/>
    <dgm:cxn modelId="{7BE1A764-CC6C-496A-B40F-A5310FFE010C}" type="presOf" srcId="{671A9E69-D55E-47BE-B0CE-04A83EAA5E72}" destId="{3F69F2A1-A7D4-4B6F-947A-D6AFE62158AB}" srcOrd="0" destOrd="0" presId="urn:microsoft.com/office/officeart/2005/8/layout/hList2"/>
    <dgm:cxn modelId="{9C84926E-864F-40B2-BEC2-6583F5D53425}" type="presOf" srcId="{816288E8-F97E-4E4B-BDA5-5E5130CBF467}" destId="{9787DD93-04F9-45D5-8B46-652424D0F36B}" srcOrd="0" destOrd="3" presId="urn:microsoft.com/office/officeart/2005/8/layout/hList2"/>
    <dgm:cxn modelId="{CA86F89B-1399-4671-BB1A-46328E98768C}" type="presOf" srcId="{E380036F-AB04-4287-ABEF-69C5C10B5B41}" destId="{9787DD93-04F9-45D5-8B46-652424D0F36B}" srcOrd="0" destOrd="6" presId="urn:microsoft.com/office/officeart/2005/8/layout/hList2"/>
    <dgm:cxn modelId="{558ECDB2-3279-4D3F-A301-00CBEFAD1FA1}" type="presOf" srcId="{69DC4036-39DB-4D8C-AEDE-D2B50BAD4FCB}" destId="{9787DD93-04F9-45D5-8B46-652424D0F36B}" srcOrd="0" destOrd="4" presId="urn:microsoft.com/office/officeart/2005/8/layout/hList2"/>
    <dgm:cxn modelId="{DE42D720-5B1A-4574-85CA-6C471A49E5F0}" srcId="{671A9E69-D55E-47BE-B0CE-04A83EAA5E72}" destId="{BCEC9AE9-E69E-4F51-867C-C6E3F04544A1}" srcOrd="2" destOrd="0" parTransId="{A7F639FE-323B-4E62-8E17-B402012C7621}" sibTransId="{7AEDD5D6-F6C6-4D2B-8065-71487C7C2C48}"/>
    <dgm:cxn modelId="{DBCD097E-A555-4A44-8F9B-CBE40B3B9A3B}" srcId="{E380036F-AB04-4287-ABEF-69C5C10B5B41}" destId="{A971FC09-6B59-44C8-82AB-F89AD57D2013}" srcOrd="0" destOrd="0" parTransId="{0D3776A5-40E0-4EE8-891B-EC3CD9B9236A}" sibTransId="{F9FC2E87-1022-42E9-BDC4-B7F16B0ED7E6}"/>
    <dgm:cxn modelId="{54A91964-477B-4575-839C-F6EEEB9340CE}" type="presParOf" srcId="{1FB6C860-64EE-41F3-9400-F5913AAFB5F0}" destId="{A4532AED-8CD5-4EBA-8BD8-4A129C9A31EA}" srcOrd="0" destOrd="0" presId="urn:microsoft.com/office/officeart/2005/8/layout/hList2"/>
    <dgm:cxn modelId="{E1361ACF-F47B-4926-853F-1C860518F94C}" type="presParOf" srcId="{A4532AED-8CD5-4EBA-8BD8-4A129C9A31EA}" destId="{18FED718-4560-49A2-ACE8-C8F36DE1AE53}" srcOrd="0" destOrd="0" presId="urn:microsoft.com/office/officeart/2005/8/layout/hList2"/>
    <dgm:cxn modelId="{D4A748AE-CE59-4DD9-A96E-1570F0CDE99D}" type="presParOf" srcId="{A4532AED-8CD5-4EBA-8BD8-4A129C9A31EA}" destId="{9787DD93-04F9-45D5-8B46-652424D0F36B}" srcOrd="1" destOrd="0" presId="urn:microsoft.com/office/officeart/2005/8/layout/hList2"/>
    <dgm:cxn modelId="{96E4D7FE-16AC-4EE0-80E9-254013CDBC70}" type="presParOf" srcId="{A4532AED-8CD5-4EBA-8BD8-4A129C9A31EA}" destId="{3F69F2A1-A7D4-4B6F-947A-D6AFE62158AB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359C9E8-6848-4B9F-A361-7F309ACE2615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53924F-816F-404A-90C6-987149EA20FC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2800" dirty="0" smtClean="0">
              <a:solidFill>
                <a:schemeClr val="tx1">
                  <a:lumMod val="95000"/>
                  <a:lumOff val="5000"/>
                </a:schemeClr>
              </a:solidFill>
            </a:rPr>
            <a:t>Критерии оценивания</a:t>
          </a:r>
          <a:endParaRPr lang="ru-RU" sz="28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8ADCE0D-6433-4313-8894-879AF82B912D}" type="sibTrans" cxnId="{C67E6EF3-EB8F-47F0-8EFC-44D59F556F53}">
      <dgm:prSet/>
      <dgm:spPr/>
      <dgm:t>
        <a:bodyPr/>
        <a:lstStyle/>
        <a:p>
          <a:endParaRPr lang="ru-RU"/>
        </a:p>
      </dgm:t>
    </dgm:pt>
    <dgm:pt modelId="{3A505A84-EDDA-4949-BABB-36B606DB0BD3}" type="parTrans" cxnId="{C67E6EF3-EB8F-47F0-8EFC-44D59F556F53}">
      <dgm:prSet/>
      <dgm:spPr/>
      <dgm:t>
        <a:bodyPr/>
        <a:lstStyle/>
        <a:p>
          <a:endParaRPr lang="ru-RU"/>
        </a:p>
      </dgm:t>
    </dgm:pt>
    <dgm:pt modelId="{B55E3DB9-5F70-4442-AF6D-BB3A49CCA96A}">
      <dgm:prSet custT="1"/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</a:rPr>
            <a:t>Методическая грамотность</a:t>
          </a:r>
          <a:endParaRPr lang="ru-RU" sz="2000" b="0" dirty="0">
            <a:solidFill>
              <a:schemeClr val="tx1"/>
            </a:solidFill>
          </a:endParaRPr>
        </a:p>
      </dgm:t>
    </dgm:pt>
    <dgm:pt modelId="{1A77D625-0EC6-4D53-9854-B0587C94E754}" type="parTrans" cxnId="{39B59E7A-E477-4557-9765-E9AD47500F67}">
      <dgm:prSet/>
      <dgm:spPr/>
      <dgm:t>
        <a:bodyPr/>
        <a:lstStyle/>
        <a:p>
          <a:endParaRPr lang="ru-RU"/>
        </a:p>
      </dgm:t>
    </dgm:pt>
    <dgm:pt modelId="{CCD6EDA7-36FB-47B6-BC3D-54855696B2CC}" type="sibTrans" cxnId="{39B59E7A-E477-4557-9765-E9AD47500F67}">
      <dgm:prSet/>
      <dgm:spPr/>
      <dgm:t>
        <a:bodyPr/>
        <a:lstStyle/>
        <a:p>
          <a:endParaRPr lang="ru-RU"/>
        </a:p>
      </dgm:t>
    </dgm:pt>
    <dgm:pt modelId="{0D71E150-9E17-43B1-AD35-C48D395B4905}">
      <dgm:prSet custT="1"/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</a:rPr>
            <a:t>Культура презентации</a:t>
          </a:r>
          <a:endParaRPr lang="ru-RU" sz="2000" b="0" dirty="0">
            <a:solidFill>
              <a:schemeClr val="tx1"/>
            </a:solidFill>
          </a:endParaRPr>
        </a:p>
      </dgm:t>
    </dgm:pt>
    <dgm:pt modelId="{045573EA-24CC-4A43-ADE6-43617E1F5CAC}" type="parTrans" cxnId="{0FE51473-34E9-4394-B8AE-C23423777231}">
      <dgm:prSet/>
      <dgm:spPr/>
      <dgm:t>
        <a:bodyPr/>
        <a:lstStyle/>
        <a:p>
          <a:endParaRPr lang="ru-RU"/>
        </a:p>
      </dgm:t>
    </dgm:pt>
    <dgm:pt modelId="{46A98FB4-915B-403A-BEEF-B74807ECCE5A}" type="sibTrans" cxnId="{0FE51473-34E9-4394-B8AE-C23423777231}">
      <dgm:prSet/>
      <dgm:spPr/>
      <dgm:t>
        <a:bodyPr/>
        <a:lstStyle/>
        <a:p>
          <a:endParaRPr lang="ru-RU"/>
        </a:p>
      </dgm:t>
    </dgm:pt>
    <dgm:pt modelId="{50AA54C5-B585-4C9C-AC23-586492D58C2C}" type="pres">
      <dgm:prSet presAssocID="{C359C9E8-6848-4B9F-A361-7F309ACE261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C2BEF5-7794-4EAD-98B6-1C4C8C39CB83}" type="pres">
      <dgm:prSet presAssocID="{E453924F-816F-404A-90C6-987149EA20FC}" presName="roof" presStyleLbl="dkBgShp" presStyleIdx="0" presStyleCnt="2" custLinFactNeighborY="-5906"/>
      <dgm:spPr/>
      <dgm:t>
        <a:bodyPr/>
        <a:lstStyle/>
        <a:p>
          <a:endParaRPr lang="ru-RU"/>
        </a:p>
      </dgm:t>
    </dgm:pt>
    <dgm:pt modelId="{E914D113-C1A0-452E-A108-A0FB67BB009D}" type="pres">
      <dgm:prSet presAssocID="{E453924F-816F-404A-90C6-987149EA20FC}" presName="pillars" presStyleCnt="0"/>
      <dgm:spPr/>
    </dgm:pt>
    <dgm:pt modelId="{2E67BC9C-EA86-471A-A0EB-F05A79944866}" type="pres">
      <dgm:prSet presAssocID="{E453924F-816F-404A-90C6-987149EA20FC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9FC7D-DA39-4A85-BF6A-ED4185D93C69}" type="pres">
      <dgm:prSet presAssocID="{0D71E150-9E17-43B1-AD35-C48D395B4905}" presName="pillarX" presStyleLbl="node1" presStyleIdx="1" presStyleCnt="2" custScaleX="999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6E08C0-C934-4004-9643-76A3FFF921F2}" type="pres">
      <dgm:prSet presAssocID="{E453924F-816F-404A-90C6-987149EA20FC}" presName="base" presStyleLbl="dkBgShp" presStyleIdx="1" presStyleCnt="2"/>
      <dgm:spPr/>
    </dgm:pt>
  </dgm:ptLst>
  <dgm:cxnLst>
    <dgm:cxn modelId="{83D5FBD2-0DBD-466D-BB73-E00678B6C58E}" type="presOf" srcId="{E453924F-816F-404A-90C6-987149EA20FC}" destId="{01C2BEF5-7794-4EAD-98B6-1C4C8C39CB83}" srcOrd="0" destOrd="0" presId="urn:microsoft.com/office/officeart/2005/8/layout/hList3"/>
    <dgm:cxn modelId="{2CD8A387-24C1-4618-9DFE-DDF03610824F}" type="presOf" srcId="{B55E3DB9-5F70-4442-AF6D-BB3A49CCA96A}" destId="{2E67BC9C-EA86-471A-A0EB-F05A79944866}" srcOrd="0" destOrd="0" presId="urn:microsoft.com/office/officeart/2005/8/layout/hList3"/>
    <dgm:cxn modelId="{39B59E7A-E477-4557-9765-E9AD47500F67}" srcId="{E453924F-816F-404A-90C6-987149EA20FC}" destId="{B55E3DB9-5F70-4442-AF6D-BB3A49CCA96A}" srcOrd="0" destOrd="0" parTransId="{1A77D625-0EC6-4D53-9854-B0587C94E754}" sibTransId="{CCD6EDA7-36FB-47B6-BC3D-54855696B2CC}"/>
    <dgm:cxn modelId="{C67E6EF3-EB8F-47F0-8EFC-44D59F556F53}" srcId="{C359C9E8-6848-4B9F-A361-7F309ACE2615}" destId="{E453924F-816F-404A-90C6-987149EA20FC}" srcOrd="0" destOrd="0" parTransId="{3A505A84-EDDA-4949-BABB-36B606DB0BD3}" sibTransId="{08ADCE0D-6433-4313-8894-879AF82B912D}"/>
    <dgm:cxn modelId="{2A19AC49-7A27-4CD5-BAA6-CEFFF05FCD9B}" type="presOf" srcId="{C359C9E8-6848-4B9F-A361-7F309ACE2615}" destId="{50AA54C5-B585-4C9C-AC23-586492D58C2C}" srcOrd="0" destOrd="0" presId="urn:microsoft.com/office/officeart/2005/8/layout/hList3"/>
    <dgm:cxn modelId="{0FE51473-34E9-4394-B8AE-C23423777231}" srcId="{E453924F-816F-404A-90C6-987149EA20FC}" destId="{0D71E150-9E17-43B1-AD35-C48D395B4905}" srcOrd="1" destOrd="0" parTransId="{045573EA-24CC-4A43-ADE6-43617E1F5CAC}" sibTransId="{46A98FB4-915B-403A-BEEF-B74807ECCE5A}"/>
    <dgm:cxn modelId="{1B32AE16-61FB-45D6-B31D-16E7A3AACF1E}" type="presOf" srcId="{0D71E150-9E17-43B1-AD35-C48D395B4905}" destId="{7F49FC7D-DA39-4A85-BF6A-ED4185D93C69}" srcOrd="0" destOrd="0" presId="urn:microsoft.com/office/officeart/2005/8/layout/hList3"/>
    <dgm:cxn modelId="{8E68D8E6-28D4-42CA-BA78-3D949E30E53E}" type="presParOf" srcId="{50AA54C5-B585-4C9C-AC23-586492D58C2C}" destId="{01C2BEF5-7794-4EAD-98B6-1C4C8C39CB83}" srcOrd="0" destOrd="0" presId="urn:microsoft.com/office/officeart/2005/8/layout/hList3"/>
    <dgm:cxn modelId="{047019AE-8978-4D7D-B4A6-E53D738E5094}" type="presParOf" srcId="{50AA54C5-B585-4C9C-AC23-586492D58C2C}" destId="{E914D113-C1A0-452E-A108-A0FB67BB009D}" srcOrd="1" destOrd="0" presId="urn:microsoft.com/office/officeart/2005/8/layout/hList3"/>
    <dgm:cxn modelId="{DC77F2CF-AA25-4552-B3A0-C1AC63DD5CFE}" type="presParOf" srcId="{E914D113-C1A0-452E-A108-A0FB67BB009D}" destId="{2E67BC9C-EA86-471A-A0EB-F05A79944866}" srcOrd="0" destOrd="0" presId="urn:microsoft.com/office/officeart/2005/8/layout/hList3"/>
    <dgm:cxn modelId="{42B96E8F-CE8F-4392-A3B9-6CA19A798E44}" type="presParOf" srcId="{E914D113-C1A0-452E-A108-A0FB67BB009D}" destId="{7F49FC7D-DA39-4A85-BF6A-ED4185D93C69}" srcOrd="1" destOrd="0" presId="urn:microsoft.com/office/officeart/2005/8/layout/hList3"/>
    <dgm:cxn modelId="{D57B2C03-CC1D-4301-ADCE-87D1D21C884A}" type="presParOf" srcId="{50AA54C5-B585-4C9C-AC23-586492D58C2C}" destId="{476E08C0-C934-4004-9643-76A3FFF921F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B5104E1-C205-481C-9B82-7BC5133BFAC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1B6723-47B7-4D87-899F-B2E0949C353E}">
      <dgm:prSet phldrT="[Текст]"/>
      <dgm:spPr/>
      <dgm:t>
        <a:bodyPr/>
        <a:lstStyle/>
        <a:p>
          <a:r>
            <a:rPr lang="ru-RU" dirty="0" smtClean="0"/>
            <a:t>Обосновывает актуальность демонстрируемого метода для своей педагогической практики</a:t>
          </a:r>
        </a:p>
      </dgm:t>
    </dgm:pt>
    <dgm:pt modelId="{7202BFEE-A4BF-4A34-A16F-BE23F0DE8A93}" type="parTrans" cxnId="{E711B215-B6AD-40D8-A416-53419B6D9878}">
      <dgm:prSet/>
      <dgm:spPr/>
      <dgm:t>
        <a:bodyPr/>
        <a:lstStyle/>
        <a:p>
          <a:endParaRPr lang="ru-RU"/>
        </a:p>
      </dgm:t>
    </dgm:pt>
    <dgm:pt modelId="{C3652E4E-2838-4333-9936-9FB24E1893EA}" type="sibTrans" cxnId="{E711B215-B6AD-40D8-A416-53419B6D9878}">
      <dgm:prSet/>
      <dgm:spPr/>
      <dgm:t>
        <a:bodyPr/>
        <a:lstStyle/>
        <a:p>
          <a:endParaRPr lang="ru-RU"/>
        </a:p>
      </dgm:t>
    </dgm:pt>
    <dgm:pt modelId="{94D38DFC-A486-480C-8D09-31D8FDFBFFCA}">
      <dgm:prSet/>
      <dgm:spPr/>
      <dgm:t>
        <a:bodyPr/>
        <a:lstStyle/>
        <a:p>
          <a:r>
            <a:rPr lang="ru-RU" dirty="0" smtClean="0"/>
            <a:t>Выявляет инновационную составляющую демонстрируемого метод</a:t>
          </a:r>
        </a:p>
      </dgm:t>
    </dgm:pt>
    <dgm:pt modelId="{B5893A59-F236-4E6C-895A-ED678F072659}" type="parTrans" cxnId="{1711B551-4A14-40CF-A411-C3F4DA6989B8}">
      <dgm:prSet/>
      <dgm:spPr/>
      <dgm:t>
        <a:bodyPr/>
        <a:lstStyle/>
        <a:p>
          <a:endParaRPr lang="ru-RU"/>
        </a:p>
      </dgm:t>
    </dgm:pt>
    <dgm:pt modelId="{752819D2-E5EF-4C02-A69D-33D3DF0560DE}" type="sibTrans" cxnId="{1711B551-4A14-40CF-A411-C3F4DA6989B8}">
      <dgm:prSet/>
      <dgm:spPr/>
      <dgm:t>
        <a:bodyPr/>
        <a:lstStyle/>
        <a:p>
          <a:endParaRPr lang="ru-RU"/>
        </a:p>
      </dgm:t>
    </dgm:pt>
    <dgm:pt modelId="{EAFBDB92-655E-410E-88DC-20E850A23B80}">
      <dgm:prSet/>
      <dgm:spPr/>
      <dgm:t>
        <a:bodyPr/>
        <a:lstStyle/>
        <a:p>
          <a:r>
            <a:rPr lang="ru-RU" dirty="0" smtClean="0"/>
            <a:t>Обозначает цели и планируемые результаты применения метода</a:t>
          </a:r>
        </a:p>
      </dgm:t>
    </dgm:pt>
    <dgm:pt modelId="{28904174-BDA0-48DB-913D-2596B072A35F}" type="parTrans" cxnId="{720E70F3-FEAE-4828-A396-A660F819364D}">
      <dgm:prSet/>
      <dgm:spPr/>
      <dgm:t>
        <a:bodyPr/>
        <a:lstStyle/>
        <a:p>
          <a:endParaRPr lang="ru-RU"/>
        </a:p>
      </dgm:t>
    </dgm:pt>
    <dgm:pt modelId="{48AA3A04-C986-419C-9B21-C2495789C4CE}" type="sibTrans" cxnId="{720E70F3-FEAE-4828-A396-A660F819364D}">
      <dgm:prSet/>
      <dgm:spPr/>
      <dgm:t>
        <a:bodyPr/>
        <a:lstStyle/>
        <a:p>
          <a:endParaRPr lang="ru-RU"/>
        </a:p>
      </dgm:t>
    </dgm:pt>
    <dgm:pt modelId="{15D5FC35-F0E5-425D-B866-658EC58CA67F}">
      <dgm:prSet/>
      <dgm:spPr/>
      <dgm:t>
        <a:bodyPr/>
        <a:lstStyle/>
        <a:p>
          <a:r>
            <a:rPr lang="ru-RU" dirty="0" smtClean="0"/>
            <a:t>Демонстрирует оригинальность</a:t>
          </a:r>
          <a:endParaRPr lang="ru-RU" dirty="0"/>
        </a:p>
      </dgm:t>
    </dgm:pt>
    <dgm:pt modelId="{15A681BD-500C-41BF-BBA4-E3BF52436264}" type="parTrans" cxnId="{DCAF8A89-FC80-442A-8BD3-99F27AEB91DA}">
      <dgm:prSet/>
      <dgm:spPr/>
      <dgm:t>
        <a:bodyPr/>
        <a:lstStyle/>
        <a:p>
          <a:endParaRPr lang="ru-RU"/>
        </a:p>
      </dgm:t>
    </dgm:pt>
    <dgm:pt modelId="{05C82946-A925-4673-BAB7-D7EF06F4088F}" type="sibTrans" cxnId="{DCAF8A89-FC80-442A-8BD3-99F27AEB91DA}">
      <dgm:prSet/>
      <dgm:spPr/>
      <dgm:t>
        <a:bodyPr/>
        <a:lstStyle/>
        <a:p>
          <a:endParaRPr lang="ru-RU"/>
        </a:p>
      </dgm:t>
    </dgm:pt>
    <dgm:pt modelId="{97B3001D-26AD-44EE-AAED-E90E293831B7}">
      <dgm:prSet/>
      <dgm:spPr/>
      <dgm:t>
        <a:bodyPr/>
        <a:lstStyle/>
        <a:p>
          <a:r>
            <a:rPr lang="ru-RU" dirty="0" smtClean="0"/>
            <a:t>Представляет результативность</a:t>
          </a:r>
        </a:p>
      </dgm:t>
    </dgm:pt>
    <dgm:pt modelId="{70C7DE78-CD0D-47AE-A30E-8887E081A908}" type="sibTrans" cxnId="{780FEA97-7A60-4C2A-A861-1339D63173EB}">
      <dgm:prSet/>
      <dgm:spPr/>
      <dgm:t>
        <a:bodyPr/>
        <a:lstStyle/>
        <a:p>
          <a:endParaRPr lang="ru-RU"/>
        </a:p>
      </dgm:t>
    </dgm:pt>
    <dgm:pt modelId="{E5952CF3-A5AB-40F3-81AE-89A555499400}" type="parTrans" cxnId="{780FEA97-7A60-4C2A-A861-1339D63173EB}">
      <dgm:prSet/>
      <dgm:spPr/>
      <dgm:t>
        <a:bodyPr/>
        <a:lstStyle/>
        <a:p>
          <a:endParaRPr lang="ru-RU"/>
        </a:p>
      </dgm:t>
    </dgm:pt>
    <dgm:pt modelId="{7F46FCC9-3C04-437A-92E1-B9940F607F80}" type="pres">
      <dgm:prSet presAssocID="{1B5104E1-C205-481C-9B82-7BC5133BFAC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2E215B-206B-4D6D-B5C4-44E1996B1DD7}" type="pres">
      <dgm:prSet presAssocID="{681B6723-47B7-4D87-899F-B2E0949C353E}" presName="parentText" presStyleLbl="node1" presStyleIdx="0" presStyleCnt="5" custScaleY="38874" custLinFactY="-1145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9400D-9D9A-4996-AC07-666B385780B5}" type="pres">
      <dgm:prSet presAssocID="{C3652E4E-2838-4333-9936-9FB24E1893EA}" presName="spacer" presStyleCnt="0"/>
      <dgm:spPr/>
    </dgm:pt>
    <dgm:pt modelId="{34B46EAE-49BC-4CBE-88EF-D5A67813ADAE}" type="pres">
      <dgm:prSet presAssocID="{EAFBDB92-655E-410E-88DC-20E850A23B80}" presName="parentText" presStyleLbl="node1" presStyleIdx="1" presStyleCnt="5" custScaleY="51964" custLinFactNeighborY="-761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8DDEC-A6DC-4AF6-86EA-3A23563DE2B1}" type="pres">
      <dgm:prSet presAssocID="{48AA3A04-C986-419C-9B21-C2495789C4CE}" presName="spacer" presStyleCnt="0"/>
      <dgm:spPr/>
    </dgm:pt>
    <dgm:pt modelId="{33B87C62-37AD-4D6D-A8F1-1CD4891D8841}" type="pres">
      <dgm:prSet presAssocID="{94D38DFC-A486-480C-8D09-31D8FDFBFFCA}" presName="parentText" presStyleLbl="node1" presStyleIdx="2" presStyleCnt="5" custScaleY="44475" custLinFactNeighborY="685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9B6267-E70C-4F9D-BC54-769F995B5F9F}" type="pres">
      <dgm:prSet presAssocID="{752819D2-E5EF-4C02-A69D-33D3DF0560DE}" presName="spacer" presStyleCnt="0"/>
      <dgm:spPr/>
    </dgm:pt>
    <dgm:pt modelId="{E9F7F71E-15BE-4481-A7B9-E5D5C6C86CAF}" type="pres">
      <dgm:prSet presAssocID="{15D5FC35-F0E5-425D-B866-658EC58CA67F}" presName="parentText" presStyleLbl="node1" presStyleIdx="3" presStyleCnt="5" custScaleY="36712" custLinFactY="5549" custLinFactNeighborX="118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57934F-9BEA-4247-9C7E-E617D74FD4B6}" type="pres">
      <dgm:prSet presAssocID="{05C82946-A925-4673-BAB7-D7EF06F4088F}" presName="spacer" presStyleCnt="0"/>
      <dgm:spPr/>
    </dgm:pt>
    <dgm:pt modelId="{7390FE9E-485E-4F87-BA97-C808C282A220}" type="pres">
      <dgm:prSet presAssocID="{97B3001D-26AD-44EE-AAED-E90E293831B7}" presName="parentText" presStyleLbl="node1" presStyleIdx="4" presStyleCnt="5" custScaleY="44475" custLinFactY="13622" custLinFactNeighborX="118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1CF072-9F13-42F4-B770-ECA0B5B18E87}" type="presOf" srcId="{681B6723-47B7-4D87-899F-B2E0949C353E}" destId="{D12E215B-206B-4D6D-B5C4-44E1996B1DD7}" srcOrd="0" destOrd="0" presId="urn:microsoft.com/office/officeart/2005/8/layout/vList2"/>
    <dgm:cxn modelId="{AA148706-7FF4-435F-A297-A97ADC79CD80}" type="presOf" srcId="{97B3001D-26AD-44EE-AAED-E90E293831B7}" destId="{7390FE9E-485E-4F87-BA97-C808C282A220}" srcOrd="0" destOrd="0" presId="urn:microsoft.com/office/officeart/2005/8/layout/vList2"/>
    <dgm:cxn modelId="{C194FA8F-4BCD-4801-96FD-3F193853B4E5}" type="presOf" srcId="{1B5104E1-C205-481C-9B82-7BC5133BFAC0}" destId="{7F46FCC9-3C04-437A-92E1-B9940F607F80}" srcOrd="0" destOrd="0" presId="urn:microsoft.com/office/officeart/2005/8/layout/vList2"/>
    <dgm:cxn modelId="{720E70F3-FEAE-4828-A396-A660F819364D}" srcId="{1B5104E1-C205-481C-9B82-7BC5133BFAC0}" destId="{EAFBDB92-655E-410E-88DC-20E850A23B80}" srcOrd="1" destOrd="0" parTransId="{28904174-BDA0-48DB-913D-2596B072A35F}" sibTransId="{48AA3A04-C986-419C-9B21-C2495789C4CE}"/>
    <dgm:cxn modelId="{9F6EDDE7-470E-4C2A-8B9B-249A0C4DA3A3}" type="presOf" srcId="{EAFBDB92-655E-410E-88DC-20E850A23B80}" destId="{34B46EAE-49BC-4CBE-88EF-D5A67813ADAE}" srcOrd="0" destOrd="0" presId="urn:microsoft.com/office/officeart/2005/8/layout/vList2"/>
    <dgm:cxn modelId="{9DCE4020-5FA5-4648-8215-F9FADE9A284B}" type="presOf" srcId="{94D38DFC-A486-480C-8D09-31D8FDFBFFCA}" destId="{33B87C62-37AD-4D6D-A8F1-1CD4891D8841}" srcOrd="0" destOrd="0" presId="urn:microsoft.com/office/officeart/2005/8/layout/vList2"/>
    <dgm:cxn modelId="{DCAF8A89-FC80-442A-8BD3-99F27AEB91DA}" srcId="{1B5104E1-C205-481C-9B82-7BC5133BFAC0}" destId="{15D5FC35-F0E5-425D-B866-658EC58CA67F}" srcOrd="3" destOrd="0" parTransId="{15A681BD-500C-41BF-BBA4-E3BF52436264}" sibTransId="{05C82946-A925-4673-BAB7-D7EF06F4088F}"/>
    <dgm:cxn modelId="{1711B551-4A14-40CF-A411-C3F4DA6989B8}" srcId="{1B5104E1-C205-481C-9B82-7BC5133BFAC0}" destId="{94D38DFC-A486-480C-8D09-31D8FDFBFFCA}" srcOrd="2" destOrd="0" parTransId="{B5893A59-F236-4E6C-895A-ED678F072659}" sibTransId="{752819D2-E5EF-4C02-A69D-33D3DF0560DE}"/>
    <dgm:cxn modelId="{780FEA97-7A60-4C2A-A861-1339D63173EB}" srcId="{1B5104E1-C205-481C-9B82-7BC5133BFAC0}" destId="{97B3001D-26AD-44EE-AAED-E90E293831B7}" srcOrd="4" destOrd="0" parTransId="{E5952CF3-A5AB-40F3-81AE-89A555499400}" sibTransId="{70C7DE78-CD0D-47AE-A30E-8887E081A908}"/>
    <dgm:cxn modelId="{BB5F537A-A910-48CD-AC5A-136E24058E6D}" type="presOf" srcId="{15D5FC35-F0E5-425D-B866-658EC58CA67F}" destId="{E9F7F71E-15BE-4481-A7B9-E5D5C6C86CAF}" srcOrd="0" destOrd="0" presId="urn:microsoft.com/office/officeart/2005/8/layout/vList2"/>
    <dgm:cxn modelId="{E711B215-B6AD-40D8-A416-53419B6D9878}" srcId="{1B5104E1-C205-481C-9B82-7BC5133BFAC0}" destId="{681B6723-47B7-4D87-899F-B2E0949C353E}" srcOrd="0" destOrd="0" parTransId="{7202BFEE-A4BF-4A34-A16F-BE23F0DE8A93}" sibTransId="{C3652E4E-2838-4333-9936-9FB24E1893EA}"/>
    <dgm:cxn modelId="{8FDA83FD-3204-489F-9A59-1E0AB9BEB2C6}" type="presParOf" srcId="{7F46FCC9-3C04-437A-92E1-B9940F607F80}" destId="{D12E215B-206B-4D6D-B5C4-44E1996B1DD7}" srcOrd="0" destOrd="0" presId="urn:microsoft.com/office/officeart/2005/8/layout/vList2"/>
    <dgm:cxn modelId="{0DDBD9E1-AB42-405A-BB14-E06ED2A1DCDE}" type="presParOf" srcId="{7F46FCC9-3C04-437A-92E1-B9940F607F80}" destId="{E209400D-9D9A-4996-AC07-666B385780B5}" srcOrd="1" destOrd="0" presId="urn:microsoft.com/office/officeart/2005/8/layout/vList2"/>
    <dgm:cxn modelId="{017E84D6-9F43-4098-B0FE-CCB7C4616A19}" type="presParOf" srcId="{7F46FCC9-3C04-437A-92E1-B9940F607F80}" destId="{34B46EAE-49BC-4CBE-88EF-D5A67813ADAE}" srcOrd="2" destOrd="0" presId="urn:microsoft.com/office/officeart/2005/8/layout/vList2"/>
    <dgm:cxn modelId="{D5B26D23-15B6-4AFE-B6D7-0B0513A43C4D}" type="presParOf" srcId="{7F46FCC9-3C04-437A-92E1-B9940F607F80}" destId="{EA38DDEC-A6DC-4AF6-86EA-3A23563DE2B1}" srcOrd="3" destOrd="0" presId="urn:microsoft.com/office/officeart/2005/8/layout/vList2"/>
    <dgm:cxn modelId="{99ADA4A4-87BA-4E24-B5BF-1E5D40CB197F}" type="presParOf" srcId="{7F46FCC9-3C04-437A-92E1-B9940F607F80}" destId="{33B87C62-37AD-4D6D-A8F1-1CD4891D8841}" srcOrd="4" destOrd="0" presId="urn:microsoft.com/office/officeart/2005/8/layout/vList2"/>
    <dgm:cxn modelId="{3818136E-B770-4FCD-B4FD-DF1FA7AF5BE5}" type="presParOf" srcId="{7F46FCC9-3C04-437A-92E1-B9940F607F80}" destId="{259B6267-E70C-4F9D-BC54-769F995B5F9F}" srcOrd="5" destOrd="0" presId="urn:microsoft.com/office/officeart/2005/8/layout/vList2"/>
    <dgm:cxn modelId="{F8BB3024-48CE-4B88-96D4-C8666C67E1FE}" type="presParOf" srcId="{7F46FCC9-3C04-437A-92E1-B9940F607F80}" destId="{E9F7F71E-15BE-4481-A7B9-E5D5C6C86CAF}" srcOrd="6" destOrd="0" presId="urn:microsoft.com/office/officeart/2005/8/layout/vList2"/>
    <dgm:cxn modelId="{E35D7D48-F077-4A3B-8374-C5CE9E0AE36B}" type="presParOf" srcId="{7F46FCC9-3C04-437A-92E1-B9940F607F80}" destId="{8357934F-9BEA-4247-9C7E-E617D74FD4B6}" srcOrd="7" destOrd="0" presId="urn:microsoft.com/office/officeart/2005/8/layout/vList2"/>
    <dgm:cxn modelId="{A3811203-8FC7-4942-A668-131A71005A03}" type="presParOf" srcId="{7F46FCC9-3C04-437A-92E1-B9940F607F80}" destId="{7390FE9E-485E-4F87-BA97-C808C282A22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80BB6E7-BA64-4708-AFF6-FD886C5E5B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20AB97-BC91-434F-A0DD-885030FABF0A}">
      <dgm:prSet/>
      <dgm:spPr/>
      <dgm:t>
        <a:bodyPr/>
        <a:lstStyle/>
        <a:p>
          <a:r>
            <a:rPr lang="ru-RU" dirty="0" smtClean="0"/>
            <a:t>Представляет информацию целостно и структурно</a:t>
          </a:r>
          <a:endParaRPr lang="ru-RU" dirty="0"/>
        </a:p>
      </dgm:t>
    </dgm:pt>
    <dgm:pt modelId="{32AF233A-CB05-4B27-95DE-972C4F7A9DA9}" type="parTrans" cxnId="{3B3E8888-2A16-4C2D-BC23-8D910A1BDD17}">
      <dgm:prSet/>
      <dgm:spPr/>
      <dgm:t>
        <a:bodyPr/>
        <a:lstStyle/>
        <a:p>
          <a:endParaRPr lang="ru-RU"/>
        </a:p>
      </dgm:t>
    </dgm:pt>
    <dgm:pt modelId="{BA59D68F-17E5-4562-9210-669982513E5A}" type="sibTrans" cxnId="{3B3E8888-2A16-4C2D-BC23-8D910A1BDD17}">
      <dgm:prSet/>
      <dgm:spPr/>
      <dgm:t>
        <a:bodyPr/>
        <a:lstStyle/>
        <a:p>
          <a:endParaRPr lang="ru-RU"/>
        </a:p>
      </dgm:t>
    </dgm:pt>
    <dgm:pt modelId="{83080781-97FA-43C3-B645-1D8423BEF020}">
      <dgm:prSet/>
      <dgm:spPr/>
      <dgm:t>
        <a:bodyPr/>
        <a:lstStyle/>
        <a:p>
          <a:r>
            <a:rPr lang="ru-RU" dirty="0" smtClean="0"/>
            <a:t>Корректно и полно отвечает на вопросы экспертов</a:t>
          </a:r>
          <a:endParaRPr lang="ru-RU" dirty="0"/>
        </a:p>
      </dgm:t>
    </dgm:pt>
    <dgm:pt modelId="{48FB9506-A06C-4FE1-BAF4-722B904CCA92}" type="parTrans" cxnId="{058D68E3-B6CC-4A36-AB38-A6DF61225AEF}">
      <dgm:prSet/>
      <dgm:spPr/>
      <dgm:t>
        <a:bodyPr/>
        <a:lstStyle/>
        <a:p>
          <a:endParaRPr lang="ru-RU"/>
        </a:p>
      </dgm:t>
    </dgm:pt>
    <dgm:pt modelId="{35D9C3ED-3D05-4100-9D18-8AA160BB905B}" type="sibTrans" cxnId="{058D68E3-B6CC-4A36-AB38-A6DF61225AEF}">
      <dgm:prSet/>
      <dgm:spPr/>
      <dgm:t>
        <a:bodyPr/>
        <a:lstStyle/>
        <a:p>
          <a:endParaRPr lang="ru-RU"/>
        </a:p>
      </dgm:t>
    </dgm:pt>
    <dgm:pt modelId="{6F8630A0-C459-4D71-BA0A-91BC17E7DFC8}">
      <dgm:prSet/>
      <dgm:spPr/>
      <dgm:t>
        <a:bodyPr/>
        <a:lstStyle/>
        <a:p>
          <a:r>
            <a:rPr lang="ru-RU" dirty="0" smtClean="0"/>
            <a:t>Точно и корректно использует профессиональную терминологию</a:t>
          </a:r>
          <a:endParaRPr lang="ru-RU" dirty="0"/>
        </a:p>
      </dgm:t>
    </dgm:pt>
    <dgm:pt modelId="{F8A948AD-18BC-4BBD-A4B3-EEC07FB78AFF}" type="parTrans" cxnId="{75DD6211-BA8A-468A-AF79-CA5448623B41}">
      <dgm:prSet/>
      <dgm:spPr/>
      <dgm:t>
        <a:bodyPr/>
        <a:lstStyle/>
        <a:p>
          <a:endParaRPr lang="ru-RU"/>
        </a:p>
      </dgm:t>
    </dgm:pt>
    <dgm:pt modelId="{893FFDF4-7861-4C8B-9622-055474F71C7C}" type="sibTrans" cxnId="{75DD6211-BA8A-468A-AF79-CA5448623B41}">
      <dgm:prSet/>
      <dgm:spPr/>
      <dgm:t>
        <a:bodyPr/>
        <a:lstStyle/>
        <a:p>
          <a:endParaRPr lang="ru-RU"/>
        </a:p>
      </dgm:t>
    </dgm:pt>
    <dgm:pt modelId="{343C4147-C13D-497E-9414-FD0F4627D327}">
      <dgm:prSet/>
      <dgm:spPr/>
      <dgm:t>
        <a:bodyPr/>
        <a:lstStyle/>
        <a:p>
          <a:r>
            <a:rPr lang="ru-RU" smtClean="0"/>
            <a:t>Не допускает речевых ошибок</a:t>
          </a:r>
          <a:endParaRPr lang="ru-RU"/>
        </a:p>
      </dgm:t>
    </dgm:pt>
    <dgm:pt modelId="{3E254D31-563B-45B6-95A3-646FC4132F6B}" type="parTrans" cxnId="{67C16204-01BD-430E-BBDC-05FB062D5B6A}">
      <dgm:prSet/>
      <dgm:spPr/>
      <dgm:t>
        <a:bodyPr/>
        <a:lstStyle/>
        <a:p>
          <a:endParaRPr lang="ru-RU"/>
        </a:p>
      </dgm:t>
    </dgm:pt>
    <dgm:pt modelId="{BADE6984-4995-4BAE-8605-0157B550DFD5}" type="sibTrans" cxnId="{67C16204-01BD-430E-BBDC-05FB062D5B6A}">
      <dgm:prSet/>
      <dgm:spPr/>
      <dgm:t>
        <a:bodyPr/>
        <a:lstStyle/>
        <a:p>
          <a:endParaRPr lang="ru-RU"/>
        </a:p>
      </dgm:t>
    </dgm:pt>
    <dgm:pt modelId="{E00CA6AC-B4D7-443A-8945-C1F5835C661F}">
      <dgm:prSet/>
      <dgm:spPr/>
      <dgm:t>
        <a:bodyPr/>
        <a:lstStyle/>
        <a:p>
          <a:r>
            <a:rPr lang="ru-RU" dirty="0" smtClean="0"/>
            <a:t>Демонстрирует ораторские качества и артистизм</a:t>
          </a:r>
          <a:endParaRPr lang="ru-RU" dirty="0"/>
        </a:p>
      </dgm:t>
    </dgm:pt>
    <dgm:pt modelId="{AC46AB13-04FE-4F2B-AA2F-560F8205A833}" type="parTrans" cxnId="{3C6BA3B9-AC13-4D79-9E37-660090EAEDDC}">
      <dgm:prSet/>
      <dgm:spPr/>
      <dgm:t>
        <a:bodyPr/>
        <a:lstStyle/>
        <a:p>
          <a:endParaRPr lang="ru-RU"/>
        </a:p>
      </dgm:t>
    </dgm:pt>
    <dgm:pt modelId="{4028F6A7-6A4E-462F-BBDE-52F204FFFBD8}" type="sibTrans" cxnId="{3C6BA3B9-AC13-4D79-9E37-660090EAEDDC}">
      <dgm:prSet/>
      <dgm:spPr/>
      <dgm:t>
        <a:bodyPr/>
        <a:lstStyle/>
        <a:p>
          <a:endParaRPr lang="ru-RU"/>
        </a:p>
      </dgm:t>
    </dgm:pt>
    <dgm:pt modelId="{A2416C08-42C8-4B74-8B0C-57B62F1F9AB1}">
      <dgm:prSet/>
      <dgm:spPr/>
      <dgm:t>
        <a:bodyPr/>
        <a:lstStyle/>
        <a:p>
          <a:r>
            <a:rPr lang="ru-RU" dirty="0" smtClean="0"/>
            <a:t>Вызывает профессиональный интерес аудитории</a:t>
          </a:r>
          <a:endParaRPr lang="ru-RU" dirty="0"/>
        </a:p>
      </dgm:t>
    </dgm:pt>
    <dgm:pt modelId="{74F6E034-5650-41B2-A2A8-90E38827D392}" type="parTrans" cxnId="{0D657046-D360-4218-AB63-D9CE2274BE3A}">
      <dgm:prSet/>
      <dgm:spPr/>
      <dgm:t>
        <a:bodyPr/>
        <a:lstStyle/>
        <a:p>
          <a:endParaRPr lang="ru-RU"/>
        </a:p>
      </dgm:t>
    </dgm:pt>
    <dgm:pt modelId="{DAE1E288-BF2A-4FC6-88A0-1F51975A3817}" type="sibTrans" cxnId="{0D657046-D360-4218-AB63-D9CE2274BE3A}">
      <dgm:prSet/>
      <dgm:spPr/>
      <dgm:t>
        <a:bodyPr/>
        <a:lstStyle/>
        <a:p>
          <a:endParaRPr lang="ru-RU"/>
        </a:p>
      </dgm:t>
    </dgm:pt>
    <dgm:pt modelId="{7651E110-C8DF-4FBE-9460-7F32400720C2}" type="pres">
      <dgm:prSet presAssocID="{680BB6E7-BA64-4708-AFF6-FD886C5E5B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EB4556-B192-4AD1-8D17-9002DD8101E4}" type="pres">
      <dgm:prSet presAssocID="{9E20AB97-BC91-434F-A0DD-885030FABF0A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D67265-F5B2-4A14-A383-5AB092D0A2F9}" type="pres">
      <dgm:prSet presAssocID="{BA59D68F-17E5-4562-9210-669982513E5A}" presName="spacer" presStyleCnt="0"/>
      <dgm:spPr/>
    </dgm:pt>
    <dgm:pt modelId="{8301C302-DB7D-4A16-AAF8-56130C7AA016}" type="pres">
      <dgm:prSet presAssocID="{E00CA6AC-B4D7-443A-8945-C1F5835C661F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ADE32-11B6-4839-844A-D126A8A863BD}" type="pres">
      <dgm:prSet presAssocID="{4028F6A7-6A4E-462F-BBDE-52F204FFFBD8}" presName="spacer" presStyleCnt="0"/>
      <dgm:spPr/>
    </dgm:pt>
    <dgm:pt modelId="{A7315B8F-6313-4B0C-B1DA-E492B8B1DEFD}" type="pres">
      <dgm:prSet presAssocID="{343C4147-C13D-497E-9414-FD0F4627D327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D9326-ADCC-45C2-9E7E-B9BB2524C1DB}" type="pres">
      <dgm:prSet presAssocID="{BADE6984-4995-4BAE-8605-0157B550DFD5}" presName="spacer" presStyleCnt="0"/>
      <dgm:spPr/>
    </dgm:pt>
    <dgm:pt modelId="{E84D0016-C758-4348-8404-7B68C6B1985F}" type="pres">
      <dgm:prSet presAssocID="{6F8630A0-C459-4D71-BA0A-91BC17E7DFC8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96CEA6-29AB-44DE-8722-51C17DCFBD58}" type="pres">
      <dgm:prSet presAssocID="{893FFDF4-7861-4C8B-9622-055474F71C7C}" presName="spacer" presStyleCnt="0"/>
      <dgm:spPr/>
    </dgm:pt>
    <dgm:pt modelId="{EF46DB05-20AE-4AEA-B5FD-4833E14D5EA3}" type="pres">
      <dgm:prSet presAssocID="{83080781-97FA-43C3-B645-1D8423BEF02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9B9EF-1B9F-4635-B61F-46D9769CFD6E}" type="pres">
      <dgm:prSet presAssocID="{35D9C3ED-3D05-4100-9D18-8AA160BB905B}" presName="spacer" presStyleCnt="0"/>
      <dgm:spPr/>
    </dgm:pt>
    <dgm:pt modelId="{B7414148-2763-4D53-AC6C-95BB47BA9341}" type="pres">
      <dgm:prSet presAssocID="{A2416C08-42C8-4B74-8B0C-57B62F1F9AB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8C5005-5945-4E2E-B12A-47EB6FA8AA8C}" type="presOf" srcId="{6F8630A0-C459-4D71-BA0A-91BC17E7DFC8}" destId="{E84D0016-C758-4348-8404-7B68C6B1985F}" srcOrd="0" destOrd="0" presId="urn:microsoft.com/office/officeart/2005/8/layout/vList2"/>
    <dgm:cxn modelId="{6FFA7A73-C595-4894-8853-01C6225DC745}" type="presOf" srcId="{83080781-97FA-43C3-B645-1D8423BEF020}" destId="{EF46DB05-20AE-4AEA-B5FD-4833E14D5EA3}" srcOrd="0" destOrd="0" presId="urn:microsoft.com/office/officeart/2005/8/layout/vList2"/>
    <dgm:cxn modelId="{3B3E8888-2A16-4C2D-BC23-8D910A1BDD17}" srcId="{680BB6E7-BA64-4708-AFF6-FD886C5E5B8B}" destId="{9E20AB97-BC91-434F-A0DD-885030FABF0A}" srcOrd="0" destOrd="0" parTransId="{32AF233A-CB05-4B27-95DE-972C4F7A9DA9}" sibTransId="{BA59D68F-17E5-4562-9210-669982513E5A}"/>
    <dgm:cxn modelId="{75DD6211-BA8A-468A-AF79-CA5448623B41}" srcId="{680BB6E7-BA64-4708-AFF6-FD886C5E5B8B}" destId="{6F8630A0-C459-4D71-BA0A-91BC17E7DFC8}" srcOrd="3" destOrd="0" parTransId="{F8A948AD-18BC-4BBD-A4B3-EEC07FB78AFF}" sibTransId="{893FFDF4-7861-4C8B-9622-055474F71C7C}"/>
    <dgm:cxn modelId="{67C16204-01BD-430E-BBDC-05FB062D5B6A}" srcId="{680BB6E7-BA64-4708-AFF6-FD886C5E5B8B}" destId="{343C4147-C13D-497E-9414-FD0F4627D327}" srcOrd="2" destOrd="0" parTransId="{3E254D31-563B-45B6-95A3-646FC4132F6B}" sibTransId="{BADE6984-4995-4BAE-8605-0157B550DFD5}"/>
    <dgm:cxn modelId="{0D657046-D360-4218-AB63-D9CE2274BE3A}" srcId="{680BB6E7-BA64-4708-AFF6-FD886C5E5B8B}" destId="{A2416C08-42C8-4B74-8B0C-57B62F1F9AB1}" srcOrd="5" destOrd="0" parTransId="{74F6E034-5650-41B2-A2A8-90E38827D392}" sibTransId="{DAE1E288-BF2A-4FC6-88A0-1F51975A3817}"/>
    <dgm:cxn modelId="{058D68E3-B6CC-4A36-AB38-A6DF61225AEF}" srcId="{680BB6E7-BA64-4708-AFF6-FD886C5E5B8B}" destId="{83080781-97FA-43C3-B645-1D8423BEF020}" srcOrd="4" destOrd="0" parTransId="{48FB9506-A06C-4FE1-BAF4-722B904CCA92}" sibTransId="{35D9C3ED-3D05-4100-9D18-8AA160BB905B}"/>
    <dgm:cxn modelId="{6E794181-B9AD-499E-9E32-3496773C2077}" type="presOf" srcId="{E00CA6AC-B4D7-443A-8945-C1F5835C661F}" destId="{8301C302-DB7D-4A16-AAF8-56130C7AA016}" srcOrd="0" destOrd="0" presId="urn:microsoft.com/office/officeart/2005/8/layout/vList2"/>
    <dgm:cxn modelId="{3C6BA3B9-AC13-4D79-9E37-660090EAEDDC}" srcId="{680BB6E7-BA64-4708-AFF6-FD886C5E5B8B}" destId="{E00CA6AC-B4D7-443A-8945-C1F5835C661F}" srcOrd="1" destOrd="0" parTransId="{AC46AB13-04FE-4F2B-AA2F-560F8205A833}" sibTransId="{4028F6A7-6A4E-462F-BBDE-52F204FFFBD8}"/>
    <dgm:cxn modelId="{7E62ABBA-B413-48C6-8C0E-794F4DF35AB4}" type="presOf" srcId="{A2416C08-42C8-4B74-8B0C-57B62F1F9AB1}" destId="{B7414148-2763-4D53-AC6C-95BB47BA9341}" srcOrd="0" destOrd="0" presId="urn:microsoft.com/office/officeart/2005/8/layout/vList2"/>
    <dgm:cxn modelId="{4CD2FA9A-5F6B-4469-80A5-185D8FDC3430}" type="presOf" srcId="{343C4147-C13D-497E-9414-FD0F4627D327}" destId="{A7315B8F-6313-4B0C-B1DA-E492B8B1DEFD}" srcOrd="0" destOrd="0" presId="urn:microsoft.com/office/officeart/2005/8/layout/vList2"/>
    <dgm:cxn modelId="{EEE2220C-28C8-4B2A-8A27-90DCD0FD3509}" type="presOf" srcId="{680BB6E7-BA64-4708-AFF6-FD886C5E5B8B}" destId="{7651E110-C8DF-4FBE-9460-7F32400720C2}" srcOrd="0" destOrd="0" presId="urn:microsoft.com/office/officeart/2005/8/layout/vList2"/>
    <dgm:cxn modelId="{6CD2CFFB-8F77-4E13-BDE5-71E6B5A674BC}" type="presOf" srcId="{9E20AB97-BC91-434F-A0DD-885030FABF0A}" destId="{8DEB4556-B192-4AD1-8D17-9002DD8101E4}" srcOrd="0" destOrd="0" presId="urn:microsoft.com/office/officeart/2005/8/layout/vList2"/>
    <dgm:cxn modelId="{FA364328-0E3A-42B9-A6E0-9DC54AB90500}" type="presParOf" srcId="{7651E110-C8DF-4FBE-9460-7F32400720C2}" destId="{8DEB4556-B192-4AD1-8D17-9002DD8101E4}" srcOrd="0" destOrd="0" presId="urn:microsoft.com/office/officeart/2005/8/layout/vList2"/>
    <dgm:cxn modelId="{4E8743D8-F8BB-45EC-8E19-CE3A28826F24}" type="presParOf" srcId="{7651E110-C8DF-4FBE-9460-7F32400720C2}" destId="{A7D67265-F5B2-4A14-A383-5AB092D0A2F9}" srcOrd="1" destOrd="0" presId="urn:microsoft.com/office/officeart/2005/8/layout/vList2"/>
    <dgm:cxn modelId="{9072AAFF-1992-4EDC-B61F-277A64144FAF}" type="presParOf" srcId="{7651E110-C8DF-4FBE-9460-7F32400720C2}" destId="{8301C302-DB7D-4A16-AAF8-56130C7AA016}" srcOrd="2" destOrd="0" presId="urn:microsoft.com/office/officeart/2005/8/layout/vList2"/>
    <dgm:cxn modelId="{73699E70-7DD2-449C-AE82-B2D768D469FA}" type="presParOf" srcId="{7651E110-C8DF-4FBE-9460-7F32400720C2}" destId="{C8AADE32-11B6-4839-844A-D126A8A863BD}" srcOrd="3" destOrd="0" presId="urn:microsoft.com/office/officeart/2005/8/layout/vList2"/>
    <dgm:cxn modelId="{108A1C31-EC5B-4AE9-96CD-F94916B54162}" type="presParOf" srcId="{7651E110-C8DF-4FBE-9460-7F32400720C2}" destId="{A7315B8F-6313-4B0C-B1DA-E492B8B1DEFD}" srcOrd="4" destOrd="0" presId="urn:microsoft.com/office/officeart/2005/8/layout/vList2"/>
    <dgm:cxn modelId="{8AA73F8F-EDF9-4F21-AE9E-45BFAACC9D06}" type="presParOf" srcId="{7651E110-C8DF-4FBE-9460-7F32400720C2}" destId="{D55D9326-ADCC-45C2-9E7E-B9BB2524C1DB}" srcOrd="5" destOrd="0" presId="urn:microsoft.com/office/officeart/2005/8/layout/vList2"/>
    <dgm:cxn modelId="{68CA2725-3883-41B2-845E-CA4B03117B12}" type="presParOf" srcId="{7651E110-C8DF-4FBE-9460-7F32400720C2}" destId="{E84D0016-C758-4348-8404-7B68C6B1985F}" srcOrd="6" destOrd="0" presId="urn:microsoft.com/office/officeart/2005/8/layout/vList2"/>
    <dgm:cxn modelId="{69981A67-C47B-45DD-9C59-5DBAE1033A0D}" type="presParOf" srcId="{7651E110-C8DF-4FBE-9460-7F32400720C2}" destId="{9596CEA6-29AB-44DE-8722-51C17DCFBD58}" srcOrd="7" destOrd="0" presId="urn:microsoft.com/office/officeart/2005/8/layout/vList2"/>
    <dgm:cxn modelId="{5A3EE3A0-F766-49CA-B52F-5ABA581C037F}" type="presParOf" srcId="{7651E110-C8DF-4FBE-9460-7F32400720C2}" destId="{EF46DB05-20AE-4AEA-B5FD-4833E14D5EA3}" srcOrd="8" destOrd="0" presId="urn:microsoft.com/office/officeart/2005/8/layout/vList2"/>
    <dgm:cxn modelId="{2B50189D-E3A0-4146-9161-0D2D1E1038D9}" type="presParOf" srcId="{7651E110-C8DF-4FBE-9460-7F32400720C2}" destId="{2039B9EF-1B9F-4635-B61F-46D9769CFD6E}" srcOrd="9" destOrd="0" presId="urn:microsoft.com/office/officeart/2005/8/layout/vList2"/>
    <dgm:cxn modelId="{BFB357CC-F788-4185-9647-58EAF23CD56B}" type="presParOf" srcId="{7651E110-C8DF-4FBE-9460-7F32400720C2}" destId="{B7414148-2763-4D53-AC6C-95BB47BA934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099A09-7C53-409C-B005-EB8B34A4322B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32CDAED8-0FBF-43F7-A750-D16F7788931C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C00000"/>
              </a:solidFill>
            </a:rPr>
            <a:t>Создают условия для обмена опытом</a:t>
          </a:r>
          <a:endParaRPr lang="ru-RU" sz="1400" dirty="0">
            <a:solidFill>
              <a:srgbClr val="C00000"/>
            </a:solidFill>
          </a:endParaRPr>
        </a:p>
      </dgm:t>
    </dgm:pt>
    <dgm:pt modelId="{47ABBCCC-ED50-4B63-8911-A1B3CC870406}" type="parTrans" cxnId="{22186037-5699-426F-8958-806C261EA782}">
      <dgm:prSet/>
      <dgm:spPr/>
      <dgm:t>
        <a:bodyPr/>
        <a:lstStyle/>
        <a:p>
          <a:endParaRPr lang="ru-RU"/>
        </a:p>
      </dgm:t>
    </dgm:pt>
    <dgm:pt modelId="{25AE99F8-D58A-43C4-9A1B-44EBA6A49B38}" type="sibTrans" cxnId="{22186037-5699-426F-8958-806C261EA782}">
      <dgm:prSet/>
      <dgm:spPr/>
      <dgm:t>
        <a:bodyPr/>
        <a:lstStyle/>
        <a:p>
          <a:endParaRPr lang="ru-RU"/>
        </a:p>
      </dgm:t>
    </dgm:pt>
    <dgm:pt modelId="{8E57042E-FF81-4038-8639-208637A7030D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C00000"/>
              </a:solidFill>
            </a:rPr>
            <a:t>Формируют стратегическое мышление</a:t>
          </a:r>
          <a:endParaRPr lang="ru-RU" sz="1200" dirty="0">
            <a:solidFill>
              <a:srgbClr val="C00000"/>
            </a:solidFill>
          </a:endParaRPr>
        </a:p>
      </dgm:t>
    </dgm:pt>
    <dgm:pt modelId="{7CE1B573-4796-40F7-96B8-D26CFBBB77E7}" type="parTrans" cxnId="{E3BB2F96-A897-4D4F-B602-47E3E982DA53}">
      <dgm:prSet/>
      <dgm:spPr/>
      <dgm:t>
        <a:bodyPr/>
        <a:lstStyle/>
        <a:p>
          <a:endParaRPr lang="ru-RU"/>
        </a:p>
      </dgm:t>
    </dgm:pt>
    <dgm:pt modelId="{96A681E4-71D4-409D-9AE1-7E61E50FAC86}" type="sibTrans" cxnId="{E3BB2F96-A897-4D4F-B602-47E3E982DA53}">
      <dgm:prSet/>
      <dgm:spPr/>
      <dgm:t>
        <a:bodyPr/>
        <a:lstStyle/>
        <a:p>
          <a:endParaRPr lang="ru-RU"/>
        </a:p>
      </dgm:t>
    </dgm:pt>
    <dgm:pt modelId="{A9D18FD7-2DE3-49C3-8D68-E5F5C7527FA0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200" b="1" dirty="0" smtClean="0">
              <a:solidFill>
                <a:srgbClr val="C00000"/>
              </a:solidFill>
            </a:rPr>
            <a:t>Создают благоприятную мотивационную среду </a:t>
          </a:r>
          <a:r>
            <a:rPr lang="ru-RU" sz="1200" b="1" dirty="0" err="1" smtClean="0">
              <a:solidFill>
                <a:srgbClr val="C00000"/>
              </a:solidFill>
            </a:rPr>
            <a:t>профессиональ-ного</a:t>
          </a:r>
          <a:r>
            <a:rPr lang="ru-RU" sz="1200" b="1" dirty="0" smtClean="0">
              <a:solidFill>
                <a:srgbClr val="C00000"/>
              </a:solidFill>
            </a:rPr>
            <a:t> развития</a:t>
          </a:r>
          <a:endParaRPr lang="ru-RU" sz="1200" b="1" dirty="0">
            <a:solidFill>
              <a:srgbClr val="C00000"/>
            </a:solidFill>
          </a:endParaRPr>
        </a:p>
      </dgm:t>
    </dgm:pt>
    <dgm:pt modelId="{C916874B-7031-411C-AD0D-358BE16709FB}" type="parTrans" cxnId="{03E283AD-D6C6-477A-A1CA-2C4D2D586BA3}">
      <dgm:prSet/>
      <dgm:spPr/>
      <dgm:t>
        <a:bodyPr/>
        <a:lstStyle/>
        <a:p>
          <a:endParaRPr lang="ru-RU"/>
        </a:p>
      </dgm:t>
    </dgm:pt>
    <dgm:pt modelId="{F022F9EC-CBB1-4087-8506-653A15F1AE3C}" type="sibTrans" cxnId="{03E283AD-D6C6-477A-A1CA-2C4D2D586BA3}">
      <dgm:prSet/>
      <dgm:spPr/>
      <dgm:t>
        <a:bodyPr/>
        <a:lstStyle/>
        <a:p>
          <a:endParaRPr lang="ru-RU"/>
        </a:p>
      </dgm:t>
    </dgm:pt>
    <dgm:pt modelId="{89FA98D4-54B7-4FC7-9DEA-82CBE5561462}">
      <dgm:prSet custT="1"/>
      <dgm:spPr/>
      <dgm:t>
        <a:bodyPr/>
        <a:lstStyle/>
        <a:p>
          <a:r>
            <a:rPr lang="ru-RU" sz="1200" dirty="0" smtClean="0">
              <a:solidFill>
                <a:srgbClr val="C00000"/>
              </a:solidFill>
            </a:rPr>
            <a:t>Позволяют оценить </a:t>
          </a:r>
          <a:r>
            <a:rPr lang="ru-RU" sz="1200" dirty="0" err="1" smtClean="0">
              <a:solidFill>
                <a:srgbClr val="C00000"/>
              </a:solidFill>
            </a:rPr>
            <a:t>профессио-нализм</a:t>
          </a:r>
          <a:r>
            <a:rPr lang="ru-RU" sz="1200" dirty="0" smtClean="0">
              <a:solidFill>
                <a:srgbClr val="C00000"/>
              </a:solidFill>
            </a:rPr>
            <a:t> участников</a:t>
          </a:r>
          <a:endParaRPr lang="ru-RU" sz="1200" dirty="0">
            <a:solidFill>
              <a:srgbClr val="C00000"/>
            </a:solidFill>
          </a:endParaRPr>
        </a:p>
      </dgm:t>
    </dgm:pt>
    <dgm:pt modelId="{49D42878-AF02-4B0D-8946-F19B6713C900}" type="parTrans" cxnId="{0FB32A85-F7BB-414E-AB96-5D1DD2550100}">
      <dgm:prSet/>
      <dgm:spPr/>
      <dgm:t>
        <a:bodyPr/>
        <a:lstStyle/>
        <a:p>
          <a:endParaRPr lang="ru-RU"/>
        </a:p>
      </dgm:t>
    </dgm:pt>
    <dgm:pt modelId="{10602A2E-5B99-4649-B565-C75014452E9C}" type="sibTrans" cxnId="{0FB32A85-F7BB-414E-AB96-5D1DD2550100}">
      <dgm:prSet/>
      <dgm:spPr/>
      <dgm:t>
        <a:bodyPr/>
        <a:lstStyle/>
        <a:p>
          <a:endParaRPr lang="ru-RU"/>
        </a:p>
      </dgm:t>
    </dgm:pt>
    <dgm:pt modelId="{23108443-6C90-47DE-8E6B-4AFE99DA87FE}">
      <dgm:prSet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Обеспечивают поддержку лучших воспитателей</a:t>
          </a:r>
          <a:endParaRPr lang="ru-RU" dirty="0">
            <a:solidFill>
              <a:srgbClr val="C00000"/>
            </a:solidFill>
          </a:endParaRPr>
        </a:p>
      </dgm:t>
    </dgm:pt>
    <dgm:pt modelId="{B4172874-D111-471B-A62D-91C92846A7C8}" type="parTrans" cxnId="{C6C60FDD-0D2C-4C04-8936-AAA8F6AAA810}">
      <dgm:prSet/>
      <dgm:spPr/>
      <dgm:t>
        <a:bodyPr/>
        <a:lstStyle/>
        <a:p>
          <a:endParaRPr lang="ru-RU"/>
        </a:p>
      </dgm:t>
    </dgm:pt>
    <dgm:pt modelId="{7B94B6BB-CD4E-4362-A219-A8D1F4520831}" type="sibTrans" cxnId="{C6C60FDD-0D2C-4C04-8936-AAA8F6AAA810}">
      <dgm:prSet/>
      <dgm:spPr/>
      <dgm:t>
        <a:bodyPr/>
        <a:lstStyle/>
        <a:p>
          <a:endParaRPr lang="ru-RU"/>
        </a:p>
      </dgm:t>
    </dgm:pt>
    <dgm:pt modelId="{A7E08A0D-9B28-44B0-BD16-B7E5C54BCE94}">
      <dgm:prSet custT="1"/>
      <dgm:spPr/>
      <dgm:t>
        <a:bodyPr/>
        <a:lstStyle/>
        <a:p>
          <a:r>
            <a:rPr lang="ru-RU" sz="1200" dirty="0" smtClean="0">
              <a:solidFill>
                <a:srgbClr val="C00000"/>
              </a:solidFill>
            </a:rPr>
            <a:t>Способствуют </a:t>
          </a:r>
          <a:r>
            <a:rPr lang="ru-RU" sz="1200" dirty="0" err="1" smtClean="0">
              <a:solidFill>
                <a:srgbClr val="C00000"/>
              </a:solidFill>
            </a:rPr>
            <a:t>профессио-нальному</a:t>
          </a:r>
          <a:r>
            <a:rPr lang="ru-RU" sz="1200" dirty="0" smtClean="0">
              <a:solidFill>
                <a:srgbClr val="C00000"/>
              </a:solidFill>
            </a:rPr>
            <a:t> самоопределению молодых специалистов</a:t>
          </a:r>
          <a:endParaRPr lang="ru-RU" sz="1200" dirty="0">
            <a:solidFill>
              <a:srgbClr val="C00000"/>
            </a:solidFill>
          </a:endParaRPr>
        </a:p>
      </dgm:t>
    </dgm:pt>
    <dgm:pt modelId="{113A57FD-F856-4F9B-B91B-5FEBE97143A9}" type="sibTrans" cxnId="{CEBE9B8E-B7AF-41B4-BF84-1E2CB0B8F1B4}">
      <dgm:prSet/>
      <dgm:spPr/>
      <dgm:t>
        <a:bodyPr/>
        <a:lstStyle/>
        <a:p>
          <a:endParaRPr lang="ru-RU"/>
        </a:p>
      </dgm:t>
    </dgm:pt>
    <dgm:pt modelId="{C1C9E64B-0AB0-481C-810C-DACF9147F5B3}" type="parTrans" cxnId="{CEBE9B8E-B7AF-41B4-BF84-1E2CB0B8F1B4}">
      <dgm:prSet/>
      <dgm:spPr/>
      <dgm:t>
        <a:bodyPr/>
        <a:lstStyle/>
        <a:p>
          <a:endParaRPr lang="ru-RU"/>
        </a:p>
      </dgm:t>
    </dgm:pt>
    <dgm:pt modelId="{4D868407-FAA1-42BF-85C1-55717134AE89}" type="pres">
      <dgm:prSet presAssocID="{74099A09-7C53-409C-B005-EB8B34A4322B}" presName="Name0" presStyleCnt="0">
        <dgm:presLayoutVars>
          <dgm:dir/>
          <dgm:resizeHandles val="exact"/>
        </dgm:presLayoutVars>
      </dgm:prSet>
      <dgm:spPr/>
    </dgm:pt>
    <dgm:pt modelId="{DA63EE6C-2ECD-4B70-A7FA-E64812C46EB8}" type="pres">
      <dgm:prSet presAssocID="{74099A09-7C53-409C-B005-EB8B34A4322B}" presName="fgShape" presStyleLbl="fgShp" presStyleIdx="0" presStyleCnt="1" custLinFactY="100000" custLinFactNeighborX="520" custLinFactNeighborY="125244"/>
      <dgm:spPr/>
    </dgm:pt>
    <dgm:pt modelId="{F28D73E1-1B73-416B-8C80-DC0C1BF82B45}" type="pres">
      <dgm:prSet presAssocID="{74099A09-7C53-409C-B005-EB8B34A4322B}" presName="linComp" presStyleCnt="0"/>
      <dgm:spPr/>
    </dgm:pt>
    <dgm:pt modelId="{4A29AEA3-169E-4A5B-B988-D61FA48AFEAA}" type="pres">
      <dgm:prSet presAssocID="{32CDAED8-0FBF-43F7-A750-D16F7788931C}" presName="compNode" presStyleCnt="0"/>
      <dgm:spPr/>
    </dgm:pt>
    <dgm:pt modelId="{4ADB3AFA-D6B9-48EC-B3FC-4BCE696B4421}" type="pres">
      <dgm:prSet presAssocID="{32CDAED8-0FBF-43F7-A750-D16F7788931C}" presName="bkgdShape" presStyleLbl="node1" presStyleIdx="0" presStyleCnt="6" custLinFactNeighborX="2538" custLinFactNeighborY="388"/>
      <dgm:spPr/>
      <dgm:t>
        <a:bodyPr/>
        <a:lstStyle/>
        <a:p>
          <a:endParaRPr lang="ru-RU"/>
        </a:p>
      </dgm:t>
    </dgm:pt>
    <dgm:pt modelId="{B301BCC3-0CD4-4F95-B1EC-3537223004EC}" type="pres">
      <dgm:prSet presAssocID="{32CDAED8-0FBF-43F7-A750-D16F7788931C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B7A19-1F99-4457-A3BB-75285BBD16AD}" type="pres">
      <dgm:prSet presAssocID="{32CDAED8-0FBF-43F7-A750-D16F7788931C}" presName="invisiNode" presStyleLbl="node1" presStyleIdx="0" presStyleCnt="6"/>
      <dgm:spPr/>
    </dgm:pt>
    <dgm:pt modelId="{D038ADBF-E600-4F09-ABC2-BBFCDB9D9148}" type="pres">
      <dgm:prSet presAssocID="{32CDAED8-0FBF-43F7-A750-D16F7788931C}" presName="imagNode" presStyleLbl="fgImgPlace1" presStyleIdx="0" presStyleCnt="6" custScaleY="89357" custLinFactNeighborX="-514" custLinFactNeighborY="-621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94D3ACD-2CA1-481D-AAD2-9161C816F1C3}" type="pres">
      <dgm:prSet presAssocID="{25AE99F8-D58A-43C4-9A1B-44EBA6A49B3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D70DDA1-54B3-48DF-B10B-340DC5C3461B}" type="pres">
      <dgm:prSet presAssocID="{8E57042E-FF81-4038-8639-208637A7030D}" presName="compNode" presStyleCnt="0"/>
      <dgm:spPr/>
    </dgm:pt>
    <dgm:pt modelId="{F30E4614-167E-425E-B7F3-578A0BCEBBEA}" type="pres">
      <dgm:prSet presAssocID="{8E57042E-FF81-4038-8639-208637A7030D}" presName="bkgdShape" presStyleLbl="node1" presStyleIdx="1" presStyleCnt="6"/>
      <dgm:spPr/>
      <dgm:t>
        <a:bodyPr/>
        <a:lstStyle/>
        <a:p>
          <a:endParaRPr lang="ru-RU"/>
        </a:p>
      </dgm:t>
    </dgm:pt>
    <dgm:pt modelId="{53B8EA4E-5A57-4173-826B-FF0D5D8AB0A5}" type="pres">
      <dgm:prSet presAssocID="{8E57042E-FF81-4038-8639-208637A7030D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081437-543B-4992-8928-E9AAFE9B86E0}" type="pres">
      <dgm:prSet presAssocID="{8E57042E-FF81-4038-8639-208637A7030D}" presName="invisiNode" presStyleLbl="node1" presStyleIdx="1" presStyleCnt="6"/>
      <dgm:spPr/>
    </dgm:pt>
    <dgm:pt modelId="{85BDD9EA-7839-431E-A09C-851059C7400F}" type="pres">
      <dgm:prSet presAssocID="{8E57042E-FF81-4038-8639-208637A7030D}" presName="imagNode" presStyleLbl="fgImgPlace1" presStyleIdx="1" presStyleCnt="6" custScaleX="91551" custScaleY="80910" custLinFactNeighborX="1601" custLinFactNeighborY="-89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7BA0ED2-5D82-4506-A5B5-8BC47DFE1CED}" type="pres">
      <dgm:prSet presAssocID="{96A681E4-71D4-409D-9AE1-7E61E50FAC8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B94205C-6FB4-427A-8CED-DFADB84A20BA}" type="pres">
      <dgm:prSet presAssocID="{A9D18FD7-2DE3-49C3-8D68-E5F5C7527FA0}" presName="compNode" presStyleCnt="0"/>
      <dgm:spPr/>
    </dgm:pt>
    <dgm:pt modelId="{50435AC8-9F1D-4044-AFB8-C1A09B7B4853}" type="pres">
      <dgm:prSet presAssocID="{A9D18FD7-2DE3-49C3-8D68-E5F5C7527FA0}" presName="bkgdShape" presStyleLbl="node1" presStyleIdx="2" presStyleCnt="6" custLinFactNeighborX="-3487" custLinFactNeighborY="-1384"/>
      <dgm:spPr/>
      <dgm:t>
        <a:bodyPr/>
        <a:lstStyle/>
        <a:p>
          <a:endParaRPr lang="ru-RU"/>
        </a:p>
      </dgm:t>
    </dgm:pt>
    <dgm:pt modelId="{24BD81A8-3A22-4205-9C38-325B53697A5D}" type="pres">
      <dgm:prSet presAssocID="{A9D18FD7-2DE3-49C3-8D68-E5F5C7527FA0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9C9084-2D36-4B76-8ED4-8A99B2CBD684}" type="pres">
      <dgm:prSet presAssocID="{A9D18FD7-2DE3-49C3-8D68-E5F5C7527FA0}" presName="invisiNode" presStyleLbl="node1" presStyleIdx="2" presStyleCnt="6"/>
      <dgm:spPr/>
    </dgm:pt>
    <dgm:pt modelId="{196681A0-2FBA-4887-9842-1D0AFB7F541C}" type="pres">
      <dgm:prSet presAssocID="{A9D18FD7-2DE3-49C3-8D68-E5F5C7527FA0}" presName="imagNode" presStyleLbl="fgImgPlace1" presStyleIdx="2" presStyleCnt="6" custLinFactNeighborX="-1606" custLinFactNeighborY="-89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4C66ED4-00DC-4CB1-9C9F-E571887B64C4}" type="pres">
      <dgm:prSet presAssocID="{F022F9EC-CBB1-4087-8506-653A15F1AE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38FCEF9-B8A8-4C23-AF35-36960DE7F0DC}" type="pres">
      <dgm:prSet presAssocID="{A7E08A0D-9B28-44B0-BD16-B7E5C54BCE94}" presName="compNode" presStyleCnt="0"/>
      <dgm:spPr/>
    </dgm:pt>
    <dgm:pt modelId="{54ABDC94-A50C-4328-8EF9-1B640F7A6553}" type="pres">
      <dgm:prSet presAssocID="{A7E08A0D-9B28-44B0-BD16-B7E5C54BCE94}" presName="bkgdShape" presStyleLbl="node1" presStyleIdx="3" presStyleCnt="6" custLinFactNeighborX="-1500" custLinFactNeighborY="388"/>
      <dgm:spPr/>
      <dgm:t>
        <a:bodyPr/>
        <a:lstStyle/>
        <a:p>
          <a:endParaRPr lang="ru-RU"/>
        </a:p>
      </dgm:t>
    </dgm:pt>
    <dgm:pt modelId="{37C966F1-D9CC-40C0-82C0-06A9BA57E083}" type="pres">
      <dgm:prSet presAssocID="{A7E08A0D-9B28-44B0-BD16-B7E5C54BCE94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05467E-FEC9-4D51-BD40-FC96139E20FD}" type="pres">
      <dgm:prSet presAssocID="{A7E08A0D-9B28-44B0-BD16-B7E5C54BCE94}" presName="invisiNode" presStyleLbl="node1" presStyleIdx="3" presStyleCnt="6"/>
      <dgm:spPr/>
    </dgm:pt>
    <dgm:pt modelId="{DC92D359-B3F9-4D78-8AC1-22F0F8E2E157}" type="pres">
      <dgm:prSet presAssocID="{A7E08A0D-9B28-44B0-BD16-B7E5C54BCE94}" presName="imagNode" presStyleLbl="fgImgPlace1" presStyleIdx="3" presStyleCnt="6" custLinFactNeighborX="509" custLinFactNeighborY="-89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35170B5-97F6-41FA-B092-1420149758DB}" type="pres">
      <dgm:prSet presAssocID="{113A57FD-F856-4F9B-B91B-5FEBE97143A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082B58E-05AA-417C-829E-8D87A1E05C75}" type="pres">
      <dgm:prSet presAssocID="{89FA98D4-54B7-4FC7-9DEA-82CBE5561462}" presName="compNode" presStyleCnt="0"/>
      <dgm:spPr/>
    </dgm:pt>
    <dgm:pt modelId="{854030FB-7C83-4098-9845-42771E53AC19}" type="pres">
      <dgm:prSet presAssocID="{89FA98D4-54B7-4FC7-9DEA-82CBE5561462}" presName="bkgdShape" presStyleLbl="node1" presStyleIdx="4" presStyleCnt="6"/>
      <dgm:spPr/>
      <dgm:t>
        <a:bodyPr/>
        <a:lstStyle/>
        <a:p>
          <a:endParaRPr lang="ru-RU"/>
        </a:p>
      </dgm:t>
    </dgm:pt>
    <dgm:pt modelId="{9F9C03D9-121E-488B-A0AE-877145AF21F0}" type="pres">
      <dgm:prSet presAssocID="{89FA98D4-54B7-4FC7-9DEA-82CBE5561462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4ADF8F-AD12-4CEE-81CB-EE8DC1787864}" type="pres">
      <dgm:prSet presAssocID="{89FA98D4-54B7-4FC7-9DEA-82CBE5561462}" presName="invisiNode" presStyleLbl="node1" presStyleIdx="4" presStyleCnt="6"/>
      <dgm:spPr/>
    </dgm:pt>
    <dgm:pt modelId="{DDE19F0D-591E-4C07-94E1-85A740339BC6}" type="pres">
      <dgm:prSet presAssocID="{89FA98D4-54B7-4FC7-9DEA-82CBE5561462}" presName="imagNode" presStyleLbl="fgImgPlace1" presStyleIdx="4" presStyleCnt="6" custLinFactNeighborX="-2697" custLinFactNeighborY="-89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817306A3-3540-458E-89A4-E4A04FB83600}" type="pres">
      <dgm:prSet presAssocID="{10602A2E-5B99-4649-B565-C75014452E9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3C8FF6C-4F4C-490A-9749-6DF60AB61785}" type="pres">
      <dgm:prSet presAssocID="{23108443-6C90-47DE-8E6B-4AFE99DA87FE}" presName="compNode" presStyleCnt="0"/>
      <dgm:spPr/>
    </dgm:pt>
    <dgm:pt modelId="{1EBBC7D4-EC07-423A-BD24-4999CCF1B346}" type="pres">
      <dgm:prSet presAssocID="{23108443-6C90-47DE-8E6B-4AFE99DA87FE}" presName="bkgdShape" presStyleLbl="node1" presStyleIdx="5" presStyleCnt="6"/>
      <dgm:spPr/>
      <dgm:t>
        <a:bodyPr/>
        <a:lstStyle/>
        <a:p>
          <a:endParaRPr lang="ru-RU"/>
        </a:p>
      </dgm:t>
    </dgm:pt>
    <dgm:pt modelId="{6CC75FC6-79CD-4B4A-BA78-51326169AEA1}" type="pres">
      <dgm:prSet presAssocID="{23108443-6C90-47DE-8E6B-4AFE99DA87FE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0ED09-267D-40B8-9BC1-2896E53327D6}" type="pres">
      <dgm:prSet presAssocID="{23108443-6C90-47DE-8E6B-4AFE99DA87FE}" presName="invisiNode" presStyleLbl="node1" presStyleIdx="5" presStyleCnt="6"/>
      <dgm:spPr/>
    </dgm:pt>
    <dgm:pt modelId="{BADBFC2F-08B8-41CD-BA93-B334435F13C2}" type="pres">
      <dgm:prSet presAssocID="{23108443-6C90-47DE-8E6B-4AFE99DA87FE}" presName="imagNode" presStyleLbl="fgImgPlace1" presStyleIdx="5" presStyleCnt="6" custLinFactNeighborX="4738" custLinFactNeighborY="-890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32C2D1B-2C39-4650-A991-99D60CFB614C}" type="presOf" srcId="{A9D18FD7-2DE3-49C3-8D68-E5F5C7527FA0}" destId="{24BD81A8-3A22-4205-9C38-325B53697A5D}" srcOrd="1" destOrd="0" presId="urn:microsoft.com/office/officeart/2005/8/layout/hList7"/>
    <dgm:cxn modelId="{0B694C95-99FC-45E0-8DC0-D8D317E34404}" type="presOf" srcId="{23108443-6C90-47DE-8E6B-4AFE99DA87FE}" destId="{1EBBC7D4-EC07-423A-BD24-4999CCF1B346}" srcOrd="0" destOrd="0" presId="urn:microsoft.com/office/officeart/2005/8/layout/hList7"/>
    <dgm:cxn modelId="{18B74B51-80ED-40B1-AA2C-0A56C1AC6CD9}" type="presOf" srcId="{113A57FD-F856-4F9B-B91B-5FEBE97143A9}" destId="{235170B5-97F6-41FA-B092-1420149758DB}" srcOrd="0" destOrd="0" presId="urn:microsoft.com/office/officeart/2005/8/layout/hList7"/>
    <dgm:cxn modelId="{0FB32A85-F7BB-414E-AB96-5D1DD2550100}" srcId="{74099A09-7C53-409C-B005-EB8B34A4322B}" destId="{89FA98D4-54B7-4FC7-9DEA-82CBE5561462}" srcOrd="4" destOrd="0" parTransId="{49D42878-AF02-4B0D-8946-F19B6713C900}" sibTransId="{10602A2E-5B99-4649-B565-C75014452E9C}"/>
    <dgm:cxn modelId="{D687AB4F-948C-4D01-9518-2E6E2661C09A}" type="presOf" srcId="{23108443-6C90-47DE-8E6B-4AFE99DA87FE}" destId="{6CC75FC6-79CD-4B4A-BA78-51326169AEA1}" srcOrd="1" destOrd="0" presId="urn:microsoft.com/office/officeart/2005/8/layout/hList7"/>
    <dgm:cxn modelId="{5DC0EF3A-C107-4FAC-AB1B-E09978B9DB9D}" type="presOf" srcId="{74099A09-7C53-409C-B005-EB8B34A4322B}" destId="{4D868407-FAA1-42BF-85C1-55717134AE89}" srcOrd="0" destOrd="0" presId="urn:microsoft.com/office/officeart/2005/8/layout/hList7"/>
    <dgm:cxn modelId="{C6C60FDD-0D2C-4C04-8936-AAA8F6AAA810}" srcId="{74099A09-7C53-409C-B005-EB8B34A4322B}" destId="{23108443-6C90-47DE-8E6B-4AFE99DA87FE}" srcOrd="5" destOrd="0" parTransId="{B4172874-D111-471B-A62D-91C92846A7C8}" sibTransId="{7B94B6BB-CD4E-4362-A219-A8D1F4520831}"/>
    <dgm:cxn modelId="{C8A11F6E-849F-49BC-B0A8-39A3DC542F8B}" type="presOf" srcId="{32CDAED8-0FBF-43F7-A750-D16F7788931C}" destId="{4ADB3AFA-D6B9-48EC-B3FC-4BCE696B4421}" srcOrd="0" destOrd="0" presId="urn:microsoft.com/office/officeart/2005/8/layout/hList7"/>
    <dgm:cxn modelId="{457EB4B7-30C4-4FEC-9B48-4D64BEA9197E}" type="presOf" srcId="{F022F9EC-CBB1-4087-8506-653A15F1AE3C}" destId="{B4C66ED4-00DC-4CB1-9C9F-E571887B64C4}" srcOrd="0" destOrd="0" presId="urn:microsoft.com/office/officeart/2005/8/layout/hList7"/>
    <dgm:cxn modelId="{71630FB3-EF41-4E73-8277-41E1F3D158FB}" type="presOf" srcId="{10602A2E-5B99-4649-B565-C75014452E9C}" destId="{817306A3-3540-458E-89A4-E4A04FB83600}" srcOrd="0" destOrd="0" presId="urn:microsoft.com/office/officeart/2005/8/layout/hList7"/>
    <dgm:cxn modelId="{07193A71-27DE-45BB-BBF5-EEE966BE7F50}" type="presOf" srcId="{89FA98D4-54B7-4FC7-9DEA-82CBE5561462}" destId="{9F9C03D9-121E-488B-A0AE-877145AF21F0}" srcOrd="1" destOrd="0" presId="urn:microsoft.com/office/officeart/2005/8/layout/hList7"/>
    <dgm:cxn modelId="{1F2F89AA-0011-48EB-A832-EC37D5BBCA39}" type="presOf" srcId="{A9D18FD7-2DE3-49C3-8D68-E5F5C7527FA0}" destId="{50435AC8-9F1D-4044-AFB8-C1A09B7B4853}" srcOrd="0" destOrd="0" presId="urn:microsoft.com/office/officeart/2005/8/layout/hList7"/>
    <dgm:cxn modelId="{F191480F-D1DE-470B-80E5-07B77D8BFB3B}" type="presOf" srcId="{89FA98D4-54B7-4FC7-9DEA-82CBE5561462}" destId="{854030FB-7C83-4098-9845-42771E53AC19}" srcOrd="0" destOrd="0" presId="urn:microsoft.com/office/officeart/2005/8/layout/hList7"/>
    <dgm:cxn modelId="{C217708A-462E-4151-A2AA-76FB6D3B77ED}" type="presOf" srcId="{A7E08A0D-9B28-44B0-BD16-B7E5C54BCE94}" destId="{37C966F1-D9CC-40C0-82C0-06A9BA57E083}" srcOrd="1" destOrd="0" presId="urn:microsoft.com/office/officeart/2005/8/layout/hList7"/>
    <dgm:cxn modelId="{22186037-5699-426F-8958-806C261EA782}" srcId="{74099A09-7C53-409C-B005-EB8B34A4322B}" destId="{32CDAED8-0FBF-43F7-A750-D16F7788931C}" srcOrd="0" destOrd="0" parTransId="{47ABBCCC-ED50-4B63-8911-A1B3CC870406}" sibTransId="{25AE99F8-D58A-43C4-9A1B-44EBA6A49B38}"/>
    <dgm:cxn modelId="{199F8B96-40B6-4E28-AD28-8A6237BF25F8}" type="presOf" srcId="{32CDAED8-0FBF-43F7-A750-D16F7788931C}" destId="{B301BCC3-0CD4-4F95-B1EC-3537223004EC}" srcOrd="1" destOrd="0" presId="urn:microsoft.com/office/officeart/2005/8/layout/hList7"/>
    <dgm:cxn modelId="{E3BB2F96-A897-4D4F-B602-47E3E982DA53}" srcId="{74099A09-7C53-409C-B005-EB8B34A4322B}" destId="{8E57042E-FF81-4038-8639-208637A7030D}" srcOrd="1" destOrd="0" parTransId="{7CE1B573-4796-40F7-96B8-D26CFBBB77E7}" sibTransId="{96A681E4-71D4-409D-9AE1-7E61E50FAC86}"/>
    <dgm:cxn modelId="{D7616B3A-6505-4F57-877D-00700D9787E1}" type="presOf" srcId="{96A681E4-71D4-409D-9AE1-7E61E50FAC86}" destId="{17BA0ED2-5D82-4506-A5B5-8BC47DFE1CED}" srcOrd="0" destOrd="0" presId="urn:microsoft.com/office/officeart/2005/8/layout/hList7"/>
    <dgm:cxn modelId="{E4F6B6AB-D027-4338-A463-E51B20DE5B13}" type="presOf" srcId="{8E57042E-FF81-4038-8639-208637A7030D}" destId="{53B8EA4E-5A57-4173-826B-FF0D5D8AB0A5}" srcOrd="1" destOrd="0" presId="urn:microsoft.com/office/officeart/2005/8/layout/hList7"/>
    <dgm:cxn modelId="{CEBE9B8E-B7AF-41B4-BF84-1E2CB0B8F1B4}" srcId="{74099A09-7C53-409C-B005-EB8B34A4322B}" destId="{A7E08A0D-9B28-44B0-BD16-B7E5C54BCE94}" srcOrd="3" destOrd="0" parTransId="{C1C9E64B-0AB0-481C-810C-DACF9147F5B3}" sibTransId="{113A57FD-F856-4F9B-B91B-5FEBE97143A9}"/>
    <dgm:cxn modelId="{D6D86DC5-C351-4DDE-BAF0-E326AE30DCC5}" type="presOf" srcId="{25AE99F8-D58A-43C4-9A1B-44EBA6A49B38}" destId="{E94D3ACD-2CA1-481D-AAD2-9161C816F1C3}" srcOrd="0" destOrd="0" presId="urn:microsoft.com/office/officeart/2005/8/layout/hList7"/>
    <dgm:cxn modelId="{03E283AD-D6C6-477A-A1CA-2C4D2D586BA3}" srcId="{74099A09-7C53-409C-B005-EB8B34A4322B}" destId="{A9D18FD7-2DE3-49C3-8D68-E5F5C7527FA0}" srcOrd="2" destOrd="0" parTransId="{C916874B-7031-411C-AD0D-358BE16709FB}" sibTransId="{F022F9EC-CBB1-4087-8506-653A15F1AE3C}"/>
    <dgm:cxn modelId="{6B9A3F04-9DD8-428F-A964-EB8D856BAECA}" type="presOf" srcId="{A7E08A0D-9B28-44B0-BD16-B7E5C54BCE94}" destId="{54ABDC94-A50C-4328-8EF9-1B640F7A6553}" srcOrd="0" destOrd="0" presId="urn:microsoft.com/office/officeart/2005/8/layout/hList7"/>
    <dgm:cxn modelId="{08E26A0E-E940-4CBE-BE9D-F30379BB606C}" type="presOf" srcId="{8E57042E-FF81-4038-8639-208637A7030D}" destId="{F30E4614-167E-425E-B7F3-578A0BCEBBEA}" srcOrd="0" destOrd="0" presId="urn:microsoft.com/office/officeart/2005/8/layout/hList7"/>
    <dgm:cxn modelId="{56D78D63-6301-47D1-81A3-BFA1F019DBCF}" type="presParOf" srcId="{4D868407-FAA1-42BF-85C1-55717134AE89}" destId="{DA63EE6C-2ECD-4B70-A7FA-E64812C46EB8}" srcOrd="0" destOrd="0" presId="urn:microsoft.com/office/officeart/2005/8/layout/hList7"/>
    <dgm:cxn modelId="{BDE4D2C3-46F5-4478-9887-4DB605397D99}" type="presParOf" srcId="{4D868407-FAA1-42BF-85C1-55717134AE89}" destId="{F28D73E1-1B73-416B-8C80-DC0C1BF82B45}" srcOrd="1" destOrd="0" presId="urn:microsoft.com/office/officeart/2005/8/layout/hList7"/>
    <dgm:cxn modelId="{6BA4200D-B25E-427F-B229-9C2D7866F60B}" type="presParOf" srcId="{F28D73E1-1B73-416B-8C80-DC0C1BF82B45}" destId="{4A29AEA3-169E-4A5B-B988-D61FA48AFEAA}" srcOrd="0" destOrd="0" presId="urn:microsoft.com/office/officeart/2005/8/layout/hList7"/>
    <dgm:cxn modelId="{377113DA-67B3-4487-9AA4-F5E8FEDB66FD}" type="presParOf" srcId="{4A29AEA3-169E-4A5B-B988-D61FA48AFEAA}" destId="{4ADB3AFA-D6B9-48EC-B3FC-4BCE696B4421}" srcOrd="0" destOrd="0" presId="urn:microsoft.com/office/officeart/2005/8/layout/hList7"/>
    <dgm:cxn modelId="{3D3ACBD8-20B3-4D8E-9DD4-72D7969A44DE}" type="presParOf" srcId="{4A29AEA3-169E-4A5B-B988-D61FA48AFEAA}" destId="{B301BCC3-0CD4-4F95-B1EC-3537223004EC}" srcOrd="1" destOrd="0" presId="urn:microsoft.com/office/officeart/2005/8/layout/hList7"/>
    <dgm:cxn modelId="{5371DC1E-59CB-4F36-9E2E-B3F241051735}" type="presParOf" srcId="{4A29AEA3-169E-4A5B-B988-D61FA48AFEAA}" destId="{5D7B7A19-1F99-4457-A3BB-75285BBD16AD}" srcOrd="2" destOrd="0" presId="urn:microsoft.com/office/officeart/2005/8/layout/hList7"/>
    <dgm:cxn modelId="{CC6823C5-69CE-4C0D-BDB5-CDAB637520F8}" type="presParOf" srcId="{4A29AEA3-169E-4A5B-B988-D61FA48AFEAA}" destId="{D038ADBF-E600-4F09-ABC2-BBFCDB9D9148}" srcOrd="3" destOrd="0" presId="urn:microsoft.com/office/officeart/2005/8/layout/hList7"/>
    <dgm:cxn modelId="{E248A6EE-6A54-4F67-872A-17C751F0D4EC}" type="presParOf" srcId="{F28D73E1-1B73-416B-8C80-DC0C1BF82B45}" destId="{E94D3ACD-2CA1-481D-AAD2-9161C816F1C3}" srcOrd="1" destOrd="0" presId="urn:microsoft.com/office/officeart/2005/8/layout/hList7"/>
    <dgm:cxn modelId="{8E545B6D-FE82-47F9-BA4A-2BD52220019A}" type="presParOf" srcId="{F28D73E1-1B73-416B-8C80-DC0C1BF82B45}" destId="{CD70DDA1-54B3-48DF-B10B-340DC5C3461B}" srcOrd="2" destOrd="0" presId="urn:microsoft.com/office/officeart/2005/8/layout/hList7"/>
    <dgm:cxn modelId="{DE1EF6C8-A1C0-4823-8757-2FE4BF62DE97}" type="presParOf" srcId="{CD70DDA1-54B3-48DF-B10B-340DC5C3461B}" destId="{F30E4614-167E-425E-B7F3-578A0BCEBBEA}" srcOrd="0" destOrd="0" presId="urn:microsoft.com/office/officeart/2005/8/layout/hList7"/>
    <dgm:cxn modelId="{65F362B1-1BA7-44A1-8016-E9820DD97960}" type="presParOf" srcId="{CD70DDA1-54B3-48DF-B10B-340DC5C3461B}" destId="{53B8EA4E-5A57-4173-826B-FF0D5D8AB0A5}" srcOrd="1" destOrd="0" presId="urn:microsoft.com/office/officeart/2005/8/layout/hList7"/>
    <dgm:cxn modelId="{075DE4DF-99B5-47A4-BF88-D775DA938CDA}" type="presParOf" srcId="{CD70DDA1-54B3-48DF-B10B-340DC5C3461B}" destId="{E1081437-543B-4992-8928-E9AAFE9B86E0}" srcOrd="2" destOrd="0" presId="urn:microsoft.com/office/officeart/2005/8/layout/hList7"/>
    <dgm:cxn modelId="{0F6D06CA-30DF-4254-A764-87632FE019B4}" type="presParOf" srcId="{CD70DDA1-54B3-48DF-B10B-340DC5C3461B}" destId="{85BDD9EA-7839-431E-A09C-851059C7400F}" srcOrd="3" destOrd="0" presId="urn:microsoft.com/office/officeart/2005/8/layout/hList7"/>
    <dgm:cxn modelId="{322748CE-DFF0-470A-B292-069FA5A3E878}" type="presParOf" srcId="{F28D73E1-1B73-416B-8C80-DC0C1BF82B45}" destId="{17BA0ED2-5D82-4506-A5B5-8BC47DFE1CED}" srcOrd="3" destOrd="0" presId="urn:microsoft.com/office/officeart/2005/8/layout/hList7"/>
    <dgm:cxn modelId="{ED8AE575-568A-4AEF-A388-27288C316AF6}" type="presParOf" srcId="{F28D73E1-1B73-416B-8C80-DC0C1BF82B45}" destId="{3B94205C-6FB4-427A-8CED-DFADB84A20BA}" srcOrd="4" destOrd="0" presId="urn:microsoft.com/office/officeart/2005/8/layout/hList7"/>
    <dgm:cxn modelId="{1CDA631A-CE6F-4E96-8321-0259F4E599CD}" type="presParOf" srcId="{3B94205C-6FB4-427A-8CED-DFADB84A20BA}" destId="{50435AC8-9F1D-4044-AFB8-C1A09B7B4853}" srcOrd="0" destOrd="0" presId="urn:microsoft.com/office/officeart/2005/8/layout/hList7"/>
    <dgm:cxn modelId="{AEADBD45-813D-405D-B97C-B1049DE19CD1}" type="presParOf" srcId="{3B94205C-6FB4-427A-8CED-DFADB84A20BA}" destId="{24BD81A8-3A22-4205-9C38-325B53697A5D}" srcOrd="1" destOrd="0" presId="urn:microsoft.com/office/officeart/2005/8/layout/hList7"/>
    <dgm:cxn modelId="{AF74ABE4-C2C2-4243-ABCA-1816320DE84C}" type="presParOf" srcId="{3B94205C-6FB4-427A-8CED-DFADB84A20BA}" destId="{4E9C9084-2D36-4B76-8ED4-8A99B2CBD684}" srcOrd="2" destOrd="0" presId="urn:microsoft.com/office/officeart/2005/8/layout/hList7"/>
    <dgm:cxn modelId="{FB3605AB-BFAA-4FEB-BA0A-02CF3D510BDA}" type="presParOf" srcId="{3B94205C-6FB4-427A-8CED-DFADB84A20BA}" destId="{196681A0-2FBA-4887-9842-1D0AFB7F541C}" srcOrd="3" destOrd="0" presId="urn:microsoft.com/office/officeart/2005/8/layout/hList7"/>
    <dgm:cxn modelId="{2949F2EB-A866-4AFD-96F3-669E9143B2F4}" type="presParOf" srcId="{F28D73E1-1B73-416B-8C80-DC0C1BF82B45}" destId="{B4C66ED4-00DC-4CB1-9C9F-E571887B64C4}" srcOrd="5" destOrd="0" presId="urn:microsoft.com/office/officeart/2005/8/layout/hList7"/>
    <dgm:cxn modelId="{3A0210A0-17E0-4718-8BC3-09AFA87CC864}" type="presParOf" srcId="{F28D73E1-1B73-416B-8C80-DC0C1BF82B45}" destId="{138FCEF9-B8A8-4C23-AF35-36960DE7F0DC}" srcOrd="6" destOrd="0" presId="urn:microsoft.com/office/officeart/2005/8/layout/hList7"/>
    <dgm:cxn modelId="{7018A936-EC38-4907-B8C1-635CE3B28C14}" type="presParOf" srcId="{138FCEF9-B8A8-4C23-AF35-36960DE7F0DC}" destId="{54ABDC94-A50C-4328-8EF9-1B640F7A6553}" srcOrd="0" destOrd="0" presId="urn:microsoft.com/office/officeart/2005/8/layout/hList7"/>
    <dgm:cxn modelId="{F86CE8FC-A4BC-4024-B292-C1D12D26EC5F}" type="presParOf" srcId="{138FCEF9-B8A8-4C23-AF35-36960DE7F0DC}" destId="{37C966F1-D9CC-40C0-82C0-06A9BA57E083}" srcOrd="1" destOrd="0" presId="urn:microsoft.com/office/officeart/2005/8/layout/hList7"/>
    <dgm:cxn modelId="{315BC550-4B26-438D-B9C8-6F7253675ED7}" type="presParOf" srcId="{138FCEF9-B8A8-4C23-AF35-36960DE7F0DC}" destId="{5D05467E-FEC9-4D51-BD40-FC96139E20FD}" srcOrd="2" destOrd="0" presId="urn:microsoft.com/office/officeart/2005/8/layout/hList7"/>
    <dgm:cxn modelId="{2D28FB14-D19A-4F66-9A78-B6B42ACF1724}" type="presParOf" srcId="{138FCEF9-B8A8-4C23-AF35-36960DE7F0DC}" destId="{DC92D359-B3F9-4D78-8AC1-22F0F8E2E157}" srcOrd="3" destOrd="0" presId="urn:microsoft.com/office/officeart/2005/8/layout/hList7"/>
    <dgm:cxn modelId="{9249BBCB-5302-4254-A761-E16438732EF5}" type="presParOf" srcId="{F28D73E1-1B73-416B-8C80-DC0C1BF82B45}" destId="{235170B5-97F6-41FA-B092-1420149758DB}" srcOrd="7" destOrd="0" presId="urn:microsoft.com/office/officeart/2005/8/layout/hList7"/>
    <dgm:cxn modelId="{8D8E6A20-9971-4C50-B055-1283439FB59B}" type="presParOf" srcId="{F28D73E1-1B73-416B-8C80-DC0C1BF82B45}" destId="{B082B58E-05AA-417C-829E-8D87A1E05C75}" srcOrd="8" destOrd="0" presId="urn:microsoft.com/office/officeart/2005/8/layout/hList7"/>
    <dgm:cxn modelId="{644E4AAB-F509-450B-BAD4-B88016CDE4F4}" type="presParOf" srcId="{B082B58E-05AA-417C-829E-8D87A1E05C75}" destId="{854030FB-7C83-4098-9845-42771E53AC19}" srcOrd="0" destOrd="0" presId="urn:microsoft.com/office/officeart/2005/8/layout/hList7"/>
    <dgm:cxn modelId="{78E815EE-ABFC-4A4C-AD28-09EF004FF613}" type="presParOf" srcId="{B082B58E-05AA-417C-829E-8D87A1E05C75}" destId="{9F9C03D9-121E-488B-A0AE-877145AF21F0}" srcOrd="1" destOrd="0" presId="urn:microsoft.com/office/officeart/2005/8/layout/hList7"/>
    <dgm:cxn modelId="{B09A25C6-5394-4FAC-BAB9-FDB7DFB6F2DF}" type="presParOf" srcId="{B082B58E-05AA-417C-829E-8D87A1E05C75}" destId="{A04ADF8F-AD12-4CEE-81CB-EE8DC1787864}" srcOrd="2" destOrd="0" presId="urn:microsoft.com/office/officeart/2005/8/layout/hList7"/>
    <dgm:cxn modelId="{31C5AEFC-2274-4F14-8EE1-DDF839D90CFD}" type="presParOf" srcId="{B082B58E-05AA-417C-829E-8D87A1E05C75}" destId="{DDE19F0D-591E-4C07-94E1-85A740339BC6}" srcOrd="3" destOrd="0" presId="urn:microsoft.com/office/officeart/2005/8/layout/hList7"/>
    <dgm:cxn modelId="{C4B24733-59D0-43F7-8A9B-E503B4ED0095}" type="presParOf" srcId="{F28D73E1-1B73-416B-8C80-DC0C1BF82B45}" destId="{817306A3-3540-458E-89A4-E4A04FB83600}" srcOrd="9" destOrd="0" presId="urn:microsoft.com/office/officeart/2005/8/layout/hList7"/>
    <dgm:cxn modelId="{627147AA-25FD-4943-BB27-536858AFE28B}" type="presParOf" srcId="{F28D73E1-1B73-416B-8C80-DC0C1BF82B45}" destId="{23C8FF6C-4F4C-490A-9749-6DF60AB61785}" srcOrd="10" destOrd="0" presId="urn:microsoft.com/office/officeart/2005/8/layout/hList7"/>
    <dgm:cxn modelId="{5BD8EB27-301F-4437-9133-AEF5E4D667A0}" type="presParOf" srcId="{23C8FF6C-4F4C-490A-9749-6DF60AB61785}" destId="{1EBBC7D4-EC07-423A-BD24-4999CCF1B346}" srcOrd="0" destOrd="0" presId="urn:microsoft.com/office/officeart/2005/8/layout/hList7"/>
    <dgm:cxn modelId="{312D2A96-AE79-4602-AC52-6CE469A69762}" type="presParOf" srcId="{23C8FF6C-4F4C-490A-9749-6DF60AB61785}" destId="{6CC75FC6-79CD-4B4A-BA78-51326169AEA1}" srcOrd="1" destOrd="0" presId="urn:microsoft.com/office/officeart/2005/8/layout/hList7"/>
    <dgm:cxn modelId="{7F4D7A42-A030-400F-B9C4-C0E7021CBB8A}" type="presParOf" srcId="{23C8FF6C-4F4C-490A-9749-6DF60AB61785}" destId="{4EA0ED09-267D-40B8-9BC1-2896E53327D6}" srcOrd="2" destOrd="0" presId="urn:microsoft.com/office/officeart/2005/8/layout/hList7"/>
    <dgm:cxn modelId="{699B91AC-C99E-4338-ABFA-3976112F7647}" type="presParOf" srcId="{23C8FF6C-4F4C-490A-9749-6DF60AB61785}" destId="{BADBFC2F-08B8-41CD-BA93-B334435F13C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5F0EF7-756B-4E1C-9DF1-07D58B6EF525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0FF0BE-3FC8-42A2-B793-B8379427B831}">
      <dgm:prSet phldrT="[Текст]"/>
      <dgm:spPr>
        <a:gradFill rotWithShape="0">
          <a:gsLst>
            <a:gs pos="0">
              <a:schemeClr val="accent5">
                <a:lumMod val="40000"/>
                <a:lumOff val="60000"/>
              </a:schemeClr>
            </a:gs>
            <a:gs pos="17999">
              <a:schemeClr val="accent4">
                <a:lumMod val="60000"/>
                <a:lumOff val="40000"/>
              </a:schemeClr>
            </a:gs>
            <a:gs pos="36000">
              <a:srgbClr val="9966FF"/>
            </a:gs>
            <a:gs pos="61000">
              <a:srgbClr val="CC99FF"/>
            </a:gs>
            <a:gs pos="82001">
              <a:schemeClr val="accent4">
                <a:lumMod val="40000"/>
                <a:lumOff val="6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0"/>
        </a:gradFill>
        <a:ln>
          <a:solidFill>
            <a:schemeClr val="accent5">
              <a:lumMod val="75000"/>
            </a:schemeClr>
          </a:solidFill>
        </a:ln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kumimoji="0" lang="ru-RU" b="1" i="0" u="none" strike="noStrike" cap="none" spc="0" normalizeH="0" baseline="0" dirty="0" smtClean="0">
              <a:ln w="11430"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75000">
                    <a:schemeClr val="accent5">
                      <a:lumMod val="7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rPr>
            <a:t>Низкая мотивация педагога</a:t>
          </a:r>
          <a:endParaRPr lang="ru-RU" b="1" cap="none" spc="0" dirty="0">
            <a:ln w="11430"/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7500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  <a:tileRect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8D0390E9-5F2A-416F-82AF-DA0EEE0145F5}" type="parTrans" cxnId="{FACBBCC4-D98E-4C72-A34D-D4BCA66F7343}">
      <dgm:prSet/>
      <dgm:spPr/>
      <dgm:t>
        <a:bodyPr/>
        <a:lstStyle/>
        <a:p>
          <a:endParaRPr lang="ru-RU"/>
        </a:p>
      </dgm:t>
    </dgm:pt>
    <dgm:pt modelId="{5DA6CC02-E335-4F47-BCB8-0A05F7D8451F}" type="sibTrans" cxnId="{FACBBCC4-D98E-4C72-A34D-D4BCA66F7343}">
      <dgm:prSet/>
      <dgm:spPr/>
      <dgm:t>
        <a:bodyPr/>
        <a:lstStyle/>
        <a:p>
          <a:endParaRPr lang="ru-RU"/>
        </a:p>
      </dgm:t>
    </dgm:pt>
    <dgm:pt modelId="{EB08D72F-C7F2-4CB4-8B61-898F0CE4EC5D}">
      <dgm:prSet phldrT="[Текст]"/>
      <dgm:spPr>
        <a:gradFill rotWithShape="0">
          <a:gsLst>
            <a:gs pos="0">
              <a:schemeClr val="accent4">
                <a:lumMod val="40000"/>
                <a:lumOff val="60000"/>
              </a:schemeClr>
            </a:gs>
            <a:gs pos="17999">
              <a:schemeClr val="accent4">
                <a:lumMod val="40000"/>
                <a:lumOff val="60000"/>
              </a:schemeClr>
            </a:gs>
            <a:gs pos="36000">
              <a:schemeClr val="accent4">
                <a:lumMod val="60000"/>
                <a:lumOff val="40000"/>
              </a:schemeClr>
            </a:gs>
            <a:gs pos="61000">
              <a:schemeClr val="accent4">
                <a:lumMod val="40000"/>
                <a:lumOff val="60000"/>
              </a:schemeClr>
            </a:gs>
            <a:gs pos="82001">
              <a:schemeClr val="accent4">
                <a:lumMod val="40000"/>
                <a:lumOff val="6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0"/>
        </a:gradFill>
        <a:ln>
          <a:solidFill>
            <a:schemeClr val="accent4">
              <a:lumMod val="75000"/>
            </a:schemeClr>
          </a:solidFill>
        </a:ln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kumimoji="0" lang="ru-RU" b="1" i="0" u="none" strike="noStrike" cap="none" spc="0" normalizeH="0" baseline="0" dirty="0" smtClean="0">
              <a:ln w="11430"/>
              <a:gradFill>
                <a:gsLst>
                  <a:gs pos="0">
                    <a:schemeClr val="accent4">
                      <a:lumMod val="75000"/>
                    </a:schemeClr>
                  </a:gs>
                  <a:gs pos="75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rPr>
            <a:t>Неосведомлённость в целях конкурса, требованиях к материалам</a:t>
          </a:r>
          <a:endParaRPr lang="ru-RU" b="1" cap="none" spc="0" dirty="0">
            <a:ln w="11430"/>
            <a:gradFill>
              <a:gsLst>
                <a:gs pos="0">
                  <a:schemeClr val="accent4">
                    <a:lumMod val="75000"/>
                  </a:schemeClr>
                </a:gs>
                <a:gs pos="75000">
                  <a:schemeClr val="accent4">
                    <a:lumMod val="75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43F004B9-78A1-43DF-865D-30BBA65DB757}" type="parTrans" cxnId="{05BC76A7-8615-4653-B6B9-F9B463BD4320}">
      <dgm:prSet/>
      <dgm:spPr/>
      <dgm:t>
        <a:bodyPr/>
        <a:lstStyle/>
        <a:p>
          <a:endParaRPr lang="ru-RU"/>
        </a:p>
      </dgm:t>
    </dgm:pt>
    <dgm:pt modelId="{B9BE3E94-8519-4390-9ECB-75AEEC4D3D07}" type="sibTrans" cxnId="{05BC76A7-8615-4653-B6B9-F9B463BD4320}">
      <dgm:prSet/>
      <dgm:spPr/>
      <dgm:t>
        <a:bodyPr/>
        <a:lstStyle/>
        <a:p>
          <a:endParaRPr lang="ru-RU"/>
        </a:p>
      </dgm:t>
    </dgm:pt>
    <dgm:pt modelId="{66EA6AA6-A1E0-43B8-B9B9-4FD6F242D734}">
      <dgm:prSet phldrT="[Текст]"/>
      <dgm:spPr>
        <a:gradFill rotWithShape="0">
          <a:gsLst>
            <a:gs pos="0">
              <a:schemeClr val="accent3">
                <a:lumMod val="40000"/>
                <a:lumOff val="60000"/>
              </a:schemeClr>
            </a:gs>
            <a:gs pos="17999">
              <a:schemeClr val="accent3">
                <a:lumMod val="40000"/>
                <a:lumOff val="60000"/>
              </a:schemeClr>
            </a:gs>
            <a:gs pos="36000">
              <a:schemeClr val="bg2">
                <a:lumMod val="90000"/>
              </a:schemeClr>
            </a:gs>
            <a:gs pos="61000">
              <a:schemeClr val="bg2">
                <a:lumMod val="90000"/>
              </a:schemeClr>
            </a:gs>
            <a:gs pos="82001">
              <a:srgbClr val="FFC000"/>
            </a:gs>
            <a:gs pos="100000">
              <a:srgbClr val="FFC000"/>
            </a:gs>
          </a:gsLst>
          <a:lin ang="5400000" scaled="0"/>
        </a:gradFill>
        <a:ln>
          <a:solidFill>
            <a:schemeClr val="accent2">
              <a:lumMod val="75000"/>
            </a:schemeClr>
          </a:solidFill>
        </a:ln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kumimoji="0" lang="ru-RU" b="1" i="0" u="none" strike="noStrike" cap="none" spc="0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rPr>
            <a:t>Формальный подход со стороны администрации</a:t>
          </a:r>
          <a:endParaRPr lang="ru-RU" b="1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970114D-4353-4CC3-86BD-2C585DE4A065}" type="parTrans" cxnId="{EE5C2FA5-FC52-4423-8FD8-72B7FA7F4070}">
      <dgm:prSet/>
      <dgm:spPr/>
      <dgm:t>
        <a:bodyPr/>
        <a:lstStyle/>
        <a:p>
          <a:endParaRPr lang="ru-RU"/>
        </a:p>
      </dgm:t>
    </dgm:pt>
    <dgm:pt modelId="{AC907038-A9DD-4799-8C0B-E8126CC4F68F}" type="sibTrans" cxnId="{EE5C2FA5-FC52-4423-8FD8-72B7FA7F4070}">
      <dgm:prSet/>
      <dgm:spPr/>
      <dgm:t>
        <a:bodyPr/>
        <a:lstStyle/>
        <a:p>
          <a:endParaRPr lang="ru-RU"/>
        </a:p>
      </dgm:t>
    </dgm:pt>
    <dgm:pt modelId="{6890AEF4-CFAB-4566-80D0-894F6A4B271A}" type="pres">
      <dgm:prSet presAssocID="{1E5F0EF7-756B-4E1C-9DF1-07D58B6EF52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55949F-4BE2-4DA8-9F6E-A6425BEC3D77}" type="pres">
      <dgm:prSet presAssocID="{F60FF0BE-3FC8-42A2-B793-B8379427B831}" presName="circle1" presStyleLbl="node1" presStyleIdx="0" presStyleCnt="3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ln>
          <a:solidFill>
            <a:schemeClr val="accent5">
              <a:lumMod val="75000"/>
            </a:schemeClr>
          </a:solidFill>
        </a:ln>
      </dgm:spPr>
    </dgm:pt>
    <dgm:pt modelId="{4DEB7996-7694-402A-B6F0-DA3A4B66A7B0}" type="pres">
      <dgm:prSet presAssocID="{F60FF0BE-3FC8-42A2-B793-B8379427B831}" presName="space" presStyleCnt="0"/>
      <dgm:spPr/>
    </dgm:pt>
    <dgm:pt modelId="{2EC70299-2E8C-4BE7-82A0-E28677DA9862}" type="pres">
      <dgm:prSet presAssocID="{F60FF0BE-3FC8-42A2-B793-B8379427B831}" presName="rect1" presStyleLbl="alignAcc1" presStyleIdx="0" presStyleCnt="3" custLinFactNeighborX="111" custLinFactNeighborY="-782"/>
      <dgm:spPr/>
      <dgm:t>
        <a:bodyPr/>
        <a:lstStyle/>
        <a:p>
          <a:endParaRPr lang="ru-RU"/>
        </a:p>
      </dgm:t>
    </dgm:pt>
    <dgm:pt modelId="{196BEDA3-D5BB-4B40-A83B-F4287D232EF8}" type="pres">
      <dgm:prSet presAssocID="{EB08D72F-C7F2-4CB4-8B61-898F0CE4EC5D}" presName="vertSpace2" presStyleLbl="node1" presStyleIdx="0" presStyleCnt="3"/>
      <dgm:spPr/>
    </dgm:pt>
    <dgm:pt modelId="{EB5556D3-711B-4C80-842A-D5A784D9F29F}" type="pres">
      <dgm:prSet presAssocID="{EB08D72F-C7F2-4CB4-8B61-898F0CE4EC5D}" presName="circle2" presStyleLbl="node1" presStyleIdx="1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F41F0B28-91FD-40C8-866F-B87D44F8C312}" type="pres">
      <dgm:prSet presAssocID="{EB08D72F-C7F2-4CB4-8B61-898F0CE4EC5D}" presName="rect2" presStyleLbl="alignAcc1" presStyleIdx="1" presStyleCnt="3" custLinFactNeighborY="-120"/>
      <dgm:spPr/>
      <dgm:t>
        <a:bodyPr/>
        <a:lstStyle/>
        <a:p>
          <a:endParaRPr lang="ru-RU"/>
        </a:p>
      </dgm:t>
    </dgm:pt>
    <dgm:pt modelId="{606AFF15-CBC4-4A09-B249-2E3732A66573}" type="pres">
      <dgm:prSet presAssocID="{66EA6AA6-A1E0-43B8-B9B9-4FD6F242D734}" presName="vertSpace3" presStyleLbl="node1" presStyleIdx="1" presStyleCnt="3"/>
      <dgm:spPr/>
    </dgm:pt>
    <dgm:pt modelId="{24964A50-6B23-4BFF-B551-21AD578FABB7}" type="pres">
      <dgm:prSet presAssocID="{66EA6AA6-A1E0-43B8-B9B9-4FD6F242D734}" presName="circle3" presStyleLbl="node1" presStyleIdx="2" presStyleCnt="3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/>
          <a:contourClr>
            <a:schemeClr val="accent3"/>
          </a:contourClr>
        </a:sp3d>
      </dgm:spPr>
    </dgm:pt>
    <dgm:pt modelId="{7249E701-87C2-44FE-8F3A-562D964241B4}" type="pres">
      <dgm:prSet presAssocID="{66EA6AA6-A1E0-43B8-B9B9-4FD6F242D734}" presName="rect3" presStyleLbl="alignAcc1" presStyleIdx="2" presStyleCnt="3"/>
      <dgm:spPr/>
      <dgm:t>
        <a:bodyPr/>
        <a:lstStyle/>
        <a:p>
          <a:endParaRPr lang="ru-RU"/>
        </a:p>
      </dgm:t>
    </dgm:pt>
    <dgm:pt modelId="{E1C1F5D2-11F5-404E-B8CA-987FBC641998}" type="pres">
      <dgm:prSet presAssocID="{F60FF0BE-3FC8-42A2-B793-B8379427B831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B406A-11B8-4C7D-A488-2FFB64836959}" type="pres">
      <dgm:prSet presAssocID="{EB08D72F-C7F2-4CB4-8B61-898F0CE4EC5D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BEFD17-4B45-4423-9AAF-149FBD694366}" type="pres">
      <dgm:prSet presAssocID="{66EA6AA6-A1E0-43B8-B9B9-4FD6F242D734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BC76A7-8615-4653-B6B9-F9B463BD4320}" srcId="{1E5F0EF7-756B-4E1C-9DF1-07D58B6EF525}" destId="{EB08D72F-C7F2-4CB4-8B61-898F0CE4EC5D}" srcOrd="1" destOrd="0" parTransId="{43F004B9-78A1-43DF-865D-30BBA65DB757}" sibTransId="{B9BE3E94-8519-4390-9ECB-75AEEC4D3D07}"/>
    <dgm:cxn modelId="{362FEF35-CE6A-47CE-A6D8-B64D1B3F6DB3}" type="presOf" srcId="{F60FF0BE-3FC8-42A2-B793-B8379427B831}" destId="{E1C1F5D2-11F5-404E-B8CA-987FBC641998}" srcOrd="1" destOrd="0" presId="urn:microsoft.com/office/officeart/2005/8/layout/target3"/>
    <dgm:cxn modelId="{839130DA-6BC7-406C-9FF3-260A2D89F6AC}" type="presOf" srcId="{1E5F0EF7-756B-4E1C-9DF1-07D58B6EF525}" destId="{6890AEF4-CFAB-4566-80D0-894F6A4B271A}" srcOrd="0" destOrd="0" presId="urn:microsoft.com/office/officeart/2005/8/layout/target3"/>
    <dgm:cxn modelId="{F288F9E0-6412-47A1-BA9B-169B70BA5FBC}" type="presOf" srcId="{66EA6AA6-A1E0-43B8-B9B9-4FD6F242D734}" destId="{7249E701-87C2-44FE-8F3A-562D964241B4}" srcOrd="0" destOrd="0" presId="urn:microsoft.com/office/officeart/2005/8/layout/target3"/>
    <dgm:cxn modelId="{73C3C6C1-24A0-48C6-BDBE-BBD1BB53C36F}" type="presOf" srcId="{EB08D72F-C7F2-4CB4-8B61-898F0CE4EC5D}" destId="{F41F0B28-91FD-40C8-866F-B87D44F8C312}" srcOrd="0" destOrd="0" presId="urn:microsoft.com/office/officeart/2005/8/layout/target3"/>
    <dgm:cxn modelId="{EE5C2FA5-FC52-4423-8FD8-72B7FA7F4070}" srcId="{1E5F0EF7-756B-4E1C-9DF1-07D58B6EF525}" destId="{66EA6AA6-A1E0-43B8-B9B9-4FD6F242D734}" srcOrd="2" destOrd="0" parTransId="{5970114D-4353-4CC3-86BD-2C585DE4A065}" sibTransId="{AC907038-A9DD-4799-8C0B-E8126CC4F68F}"/>
    <dgm:cxn modelId="{54DE62DC-AF93-43D3-B722-82936116F56D}" type="presOf" srcId="{EB08D72F-C7F2-4CB4-8B61-898F0CE4EC5D}" destId="{77CB406A-11B8-4C7D-A488-2FFB64836959}" srcOrd="1" destOrd="0" presId="urn:microsoft.com/office/officeart/2005/8/layout/target3"/>
    <dgm:cxn modelId="{B7EAEFA9-B18A-4B58-B629-56660ECD8877}" type="presOf" srcId="{F60FF0BE-3FC8-42A2-B793-B8379427B831}" destId="{2EC70299-2E8C-4BE7-82A0-E28677DA9862}" srcOrd="0" destOrd="0" presId="urn:microsoft.com/office/officeart/2005/8/layout/target3"/>
    <dgm:cxn modelId="{A9F357E8-CE70-4DF6-BDF2-43900585147D}" type="presOf" srcId="{66EA6AA6-A1E0-43B8-B9B9-4FD6F242D734}" destId="{36BEFD17-4B45-4423-9AAF-149FBD694366}" srcOrd="1" destOrd="0" presId="urn:microsoft.com/office/officeart/2005/8/layout/target3"/>
    <dgm:cxn modelId="{FACBBCC4-D98E-4C72-A34D-D4BCA66F7343}" srcId="{1E5F0EF7-756B-4E1C-9DF1-07D58B6EF525}" destId="{F60FF0BE-3FC8-42A2-B793-B8379427B831}" srcOrd="0" destOrd="0" parTransId="{8D0390E9-5F2A-416F-82AF-DA0EEE0145F5}" sibTransId="{5DA6CC02-E335-4F47-BCB8-0A05F7D8451F}"/>
    <dgm:cxn modelId="{75CB2DE2-8450-4CEA-BB67-FB41A3CF7835}" type="presParOf" srcId="{6890AEF4-CFAB-4566-80D0-894F6A4B271A}" destId="{A355949F-4BE2-4DA8-9F6E-A6425BEC3D77}" srcOrd="0" destOrd="0" presId="urn:microsoft.com/office/officeart/2005/8/layout/target3"/>
    <dgm:cxn modelId="{C261A1C0-6F64-45A1-A0A3-2BD2E71CF037}" type="presParOf" srcId="{6890AEF4-CFAB-4566-80D0-894F6A4B271A}" destId="{4DEB7996-7694-402A-B6F0-DA3A4B66A7B0}" srcOrd="1" destOrd="0" presId="urn:microsoft.com/office/officeart/2005/8/layout/target3"/>
    <dgm:cxn modelId="{D1EF7C2C-9C2F-4D93-96A8-782F54614F52}" type="presParOf" srcId="{6890AEF4-CFAB-4566-80D0-894F6A4B271A}" destId="{2EC70299-2E8C-4BE7-82A0-E28677DA9862}" srcOrd="2" destOrd="0" presId="urn:microsoft.com/office/officeart/2005/8/layout/target3"/>
    <dgm:cxn modelId="{87941FBA-40A1-467E-AA72-657CBA260C7E}" type="presParOf" srcId="{6890AEF4-CFAB-4566-80D0-894F6A4B271A}" destId="{196BEDA3-D5BB-4B40-A83B-F4287D232EF8}" srcOrd="3" destOrd="0" presId="urn:microsoft.com/office/officeart/2005/8/layout/target3"/>
    <dgm:cxn modelId="{FC7B459E-4942-4FA9-9521-BF02145AB7FE}" type="presParOf" srcId="{6890AEF4-CFAB-4566-80D0-894F6A4B271A}" destId="{EB5556D3-711B-4C80-842A-D5A784D9F29F}" srcOrd="4" destOrd="0" presId="urn:microsoft.com/office/officeart/2005/8/layout/target3"/>
    <dgm:cxn modelId="{97588D4C-F08F-4A7B-8816-7415D9E15B0D}" type="presParOf" srcId="{6890AEF4-CFAB-4566-80D0-894F6A4B271A}" destId="{F41F0B28-91FD-40C8-866F-B87D44F8C312}" srcOrd="5" destOrd="0" presId="urn:microsoft.com/office/officeart/2005/8/layout/target3"/>
    <dgm:cxn modelId="{B8A9AE6D-2459-4B5E-9843-98657573FB9F}" type="presParOf" srcId="{6890AEF4-CFAB-4566-80D0-894F6A4B271A}" destId="{606AFF15-CBC4-4A09-B249-2E3732A66573}" srcOrd="6" destOrd="0" presId="urn:microsoft.com/office/officeart/2005/8/layout/target3"/>
    <dgm:cxn modelId="{17FB050C-3EA6-4304-8335-ABC4057852A3}" type="presParOf" srcId="{6890AEF4-CFAB-4566-80D0-894F6A4B271A}" destId="{24964A50-6B23-4BFF-B551-21AD578FABB7}" srcOrd="7" destOrd="0" presId="urn:microsoft.com/office/officeart/2005/8/layout/target3"/>
    <dgm:cxn modelId="{21CC6543-EFDA-4E7D-B8B8-D0C94A761BC6}" type="presParOf" srcId="{6890AEF4-CFAB-4566-80D0-894F6A4B271A}" destId="{7249E701-87C2-44FE-8F3A-562D964241B4}" srcOrd="8" destOrd="0" presId="urn:microsoft.com/office/officeart/2005/8/layout/target3"/>
    <dgm:cxn modelId="{3DAB9CA7-6972-47FA-82CE-2F89EA4683F0}" type="presParOf" srcId="{6890AEF4-CFAB-4566-80D0-894F6A4B271A}" destId="{E1C1F5D2-11F5-404E-B8CA-987FBC641998}" srcOrd="9" destOrd="0" presId="urn:microsoft.com/office/officeart/2005/8/layout/target3"/>
    <dgm:cxn modelId="{C73390E2-C840-4033-B4EA-8E99F06C1DE6}" type="presParOf" srcId="{6890AEF4-CFAB-4566-80D0-894F6A4B271A}" destId="{77CB406A-11B8-4C7D-A488-2FFB64836959}" srcOrd="10" destOrd="0" presId="urn:microsoft.com/office/officeart/2005/8/layout/target3"/>
    <dgm:cxn modelId="{268D7FFF-7C88-44CE-A43A-34724DDD630C}" type="presParOf" srcId="{6890AEF4-CFAB-4566-80D0-894F6A4B271A}" destId="{36BEFD17-4B45-4423-9AAF-149FBD694366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6A576D-2377-4DC6-BD8C-973489714D3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61BB7969-F2E5-4688-9BE2-8D925F3D98DB}">
      <dgm:prSet phldrT="[Текст]"/>
      <dgm:spPr/>
      <dgm:t>
        <a:bodyPr/>
        <a:lstStyle/>
        <a:p>
          <a:r>
            <a:rPr lang="ru-RU" dirty="0" smtClean="0"/>
            <a:t>Чёткий план работы</a:t>
          </a:r>
        </a:p>
      </dgm:t>
    </dgm:pt>
    <dgm:pt modelId="{A8B630A9-52A5-4890-B47E-C0BC59B683E3}" type="parTrans" cxnId="{DD34FACA-95BE-493A-ABDC-D0E350431E91}">
      <dgm:prSet/>
      <dgm:spPr/>
      <dgm:t>
        <a:bodyPr/>
        <a:lstStyle/>
        <a:p>
          <a:endParaRPr lang="ru-RU"/>
        </a:p>
      </dgm:t>
    </dgm:pt>
    <dgm:pt modelId="{DF49C9AB-2EC9-4AD3-B279-29EAAB3E54A8}" type="sibTrans" cxnId="{DD34FACA-95BE-493A-ABDC-D0E350431E91}">
      <dgm:prSet/>
      <dgm:spPr/>
      <dgm:t>
        <a:bodyPr/>
        <a:lstStyle/>
        <a:p>
          <a:endParaRPr lang="ru-RU"/>
        </a:p>
      </dgm:t>
    </dgm:pt>
    <dgm:pt modelId="{6FA8A5E2-C691-42E6-8361-1DF3D370CF86}">
      <dgm:prSet phldrT="[Текст]"/>
      <dgm:spPr/>
      <dgm:t>
        <a:bodyPr/>
        <a:lstStyle/>
        <a:p>
          <a:pPr rtl="0"/>
          <a:r>
            <a:rPr lang="ru-RU" dirty="0" smtClean="0"/>
            <a:t>Психологическая готовность участника</a:t>
          </a:r>
        </a:p>
      </dgm:t>
    </dgm:pt>
    <dgm:pt modelId="{CC9ED1DA-05C2-4E52-A35C-E6B4998C3410}" type="parTrans" cxnId="{B4A09187-FFA0-4598-802D-9404F797348C}">
      <dgm:prSet/>
      <dgm:spPr/>
      <dgm:t>
        <a:bodyPr/>
        <a:lstStyle/>
        <a:p>
          <a:endParaRPr lang="ru-RU"/>
        </a:p>
      </dgm:t>
    </dgm:pt>
    <dgm:pt modelId="{138F621D-207D-4806-B0D3-91780E4F3864}" type="sibTrans" cxnId="{B4A09187-FFA0-4598-802D-9404F797348C}">
      <dgm:prSet/>
      <dgm:spPr/>
      <dgm:t>
        <a:bodyPr/>
        <a:lstStyle/>
        <a:p>
          <a:endParaRPr lang="ru-RU"/>
        </a:p>
      </dgm:t>
    </dgm:pt>
    <dgm:pt modelId="{37955BED-B218-4D07-9EAC-6B14FBA02702}">
      <dgm:prSet/>
      <dgm:spPr/>
      <dgm:t>
        <a:bodyPr/>
        <a:lstStyle/>
        <a:p>
          <a:r>
            <a:rPr lang="ru-RU" dirty="0" smtClean="0"/>
            <a:t>Материалы, документы</a:t>
          </a:r>
          <a:endParaRPr lang="ru-RU" dirty="0"/>
        </a:p>
      </dgm:t>
    </dgm:pt>
    <dgm:pt modelId="{B7A0FF21-BF6A-42A2-9BED-770664C37C3A}" type="parTrans" cxnId="{053DA627-607B-480D-8428-6D251BDD32A8}">
      <dgm:prSet/>
      <dgm:spPr/>
      <dgm:t>
        <a:bodyPr/>
        <a:lstStyle/>
        <a:p>
          <a:endParaRPr lang="ru-RU"/>
        </a:p>
      </dgm:t>
    </dgm:pt>
    <dgm:pt modelId="{FBFEC814-309E-40FE-B839-69C05DA7F102}" type="sibTrans" cxnId="{053DA627-607B-480D-8428-6D251BDD32A8}">
      <dgm:prSet/>
      <dgm:spPr/>
      <dgm:t>
        <a:bodyPr/>
        <a:lstStyle/>
        <a:p>
          <a:endParaRPr lang="ru-RU"/>
        </a:p>
      </dgm:t>
    </dgm:pt>
    <dgm:pt modelId="{34B7452D-DF76-423E-A00C-45B9A60D51A5}">
      <dgm:prSet/>
      <dgm:spPr/>
      <dgm:t>
        <a:bodyPr/>
        <a:lstStyle/>
        <a:p>
          <a:r>
            <a:rPr lang="ru-RU" dirty="0" smtClean="0"/>
            <a:t>Благожелательная атмосфера в коллективе</a:t>
          </a:r>
        </a:p>
      </dgm:t>
    </dgm:pt>
    <dgm:pt modelId="{15AF4120-B03A-4E7D-8D81-1E724E4368C8}" type="parTrans" cxnId="{8057A861-A5F8-475C-8ACC-DD890363270B}">
      <dgm:prSet/>
      <dgm:spPr/>
      <dgm:t>
        <a:bodyPr/>
        <a:lstStyle/>
        <a:p>
          <a:endParaRPr lang="ru-RU"/>
        </a:p>
      </dgm:t>
    </dgm:pt>
    <dgm:pt modelId="{F70FF811-EA4F-4E2A-A601-B12F469F4930}" type="sibTrans" cxnId="{8057A861-A5F8-475C-8ACC-DD890363270B}">
      <dgm:prSet/>
      <dgm:spPr/>
      <dgm:t>
        <a:bodyPr/>
        <a:lstStyle/>
        <a:p>
          <a:endParaRPr lang="ru-RU"/>
        </a:p>
      </dgm:t>
    </dgm:pt>
    <dgm:pt modelId="{5ECDE406-B1E6-43BF-8657-8138E8507F8A}" type="pres">
      <dgm:prSet presAssocID="{3A6A576D-2377-4DC6-BD8C-973489714D3D}" presName="linearFlow" presStyleCnt="0">
        <dgm:presLayoutVars>
          <dgm:dir/>
          <dgm:resizeHandles val="exact"/>
        </dgm:presLayoutVars>
      </dgm:prSet>
      <dgm:spPr/>
    </dgm:pt>
    <dgm:pt modelId="{A38D4E39-ED43-4A57-B2E2-D7B80E914B9E}" type="pres">
      <dgm:prSet presAssocID="{37955BED-B218-4D07-9EAC-6B14FBA02702}" presName="composite" presStyleCnt="0"/>
      <dgm:spPr/>
    </dgm:pt>
    <dgm:pt modelId="{D5092F5C-5FB5-4845-8E22-198F92185DE5}" type="pres">
      <dgm:prSet presAssocID="{37955BED-B218-4D07-9EAC-6B14FBA02702}" presName="imgShp" presStyleLbl="fgImgPlace1" presStyleIdx="0" presStyleCnt="4" custLinFactNeighborX="-2954" custLinFactNeighborY="891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718CE01-E830-42A0-882A-A8EF407EA9EB}" type="pres">
      <dgm:prSet presAssocID="{37955BED-B218-4D07-9EAC-6B14FBA02702}" presName="txShp" presStyleLbl="node1" presStyleIdx="0" presStyleCnt="4" custLinFactNeighborX="423" custLinFactNeighborY="8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92C540-B1B9-4A75-AFEB-AFA572CA9BF5}" type="pres">
      <dgm:prSet presAssocID="{FBFEC814-309E-40FE-B839-69C05DA7F102}" presName="spacing" presStyleCnt="0"/>
      <dgm:spPr/>
    </dgm:pt>
    <dgm:pt modelId="{C0E90913-FD17-4AC1-8D86-31D2DF558B8B}" type="pres">
      <dgm:prSet presAssocID="{34B7452D-DF76-423E-A00C-45B9A60D51A5}" presName="composite" presStyleCnt="0"/>
      <dgm:spPr/>
    </dgm:pt>
    <dgm:pt modelId="{8C6E8D1D-403E-46DD-A9BF-E9A13E2ADD39}" type="pres">
      <dgm:prSet presAssocID="{34B7452D-DF76-423E-A00C-45B9A60D51A5}" presName="imgShp" presStyleLbl="fgImgPlace1" presStyleIdx="1" presStyleCnt="4" custLinFactNeighborX="-2954" custLinFactNeighborY="-26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E2DA1A4-2A2D-46D5-A0A2-2A38C087C124}" type="pres">
      <dgm:prSet presAssocID="{34B7452D-DF76-423E-A00C-45B9A60D51A5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B0ACEB-1281-4C4D-B7C8-00B7FEDFC92E}" type="pres">
      <dgm:prSet presAssocID="{F70FF811-EA4F-4E2A-A601-B12F469F4930}" presName="spacing" presStyleCnt="0"/>
      <dgm:spPr/>
    </dgm:pt>
    <dgm:pt modelId="{9CAAABF3-6651-4CFE-96D9-0DFA6791079A}" type="pres">
      <dgm:prSet presAssocID="{61BB7969-F2E5-4688-9BE2-8D925F3D98DB}" presName="composite" presStyleCnt="0"/>
      <dgm:spPr/>
    </dgm:pt>
    <dgm:pt modelId="{093664CC-0F95-421C-A319-39D37FAC0CDD}" type="pres">
      <dgm:prSet presAssocID="{61BB7969-F2E5-4688-9BE2-8D925F3D98DB}" presName="imgShp" presStyleLbl="fgImgPlace1" presStyleIdx="2" presStyleCnt="4" custLinFactNeighborX="-2954" custLinFactNeighborY="-395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CD65D1D-5F75-458D-AE3A-3F0452D0AC99}" type="pres">
      <dgm:prSet presAssocID="{61BB7969-F2E5-4688-9BE2-8D925F3D98DB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8EAA0-A9F2-40F8-A6CE-D5A277CCE65E}" type="pres">
      <dgm:prSet presAssocID="{DF49C9AB-2EC9-4AD3-B279-29EAAB3E54A8}" presName="spacing" presStyleCnt="0"/>
      <dgm:spPr/>
    </dgm:pt>
    <dgm:pt modelId="{9D325B6A-F5E8-47FD-B0D4-2420720A46FC}" type="pres">
      <dgm:prSet presAssocID="{6FA8A5E2-C691-42E6-8361-1DF3D370CF86}" presName="composite" presStyleCnt="0"/>
      <dgm:spPr/>
    </dgm:pt>
    <dgm:pt modelId="{2DF13333-F317-4358-B212-E712A46B758A}" type="pres">
      <dgm:prSet presAssocID="{6FA8A5E2-C691-42E6-8361-1DF3D370CF86}" presName="imgShp" presStyleLbl="fgImgPlace1" presStyleIdx="3" presStyleCnt="4" custLinFactNeighborX="2531" custLinFactNeighborY="-216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6503D281-7DBE-4101-9503-F8A9E2248977}" type="pres">
      <dgm:prSet presAssocID="{6FA8A5E2-C691-42E6-8361-1DF3D370CF86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A0D959-4886-4ADB-B034-A51043B1ECAF}" type="presOf" srcId="{37955BED-B218-4D07-9EAC-6B14FBA02702}" destId="{3718CE01-E830-42A0-882A-A8EF407EA9EB}" srcOrd="0" destOrd="0" presId="urn:microsoft.com/office/officeart/2005/8/layout/vList3"/>
    <dgm:cxn modelId="{053DA627-607B-480D-8428-6D251BDD32A8}" srcId="{3A6A576D-2377-4DC6-BD8C-973489714D3D}" destId="{37955BED-B218-4D07-9EAC-6B14FBA02702}" srcOrd="0" destOrd="0" parTransId="{B7A0FF21-BF6A-42A2-9BED-770664C37C3A}" sibTransId="{FBFEC814-309E-40FE-B839-69C05DA7F102}"/>
    <dgm:cxn modelId="{DD34FACA-95BE-493A-ABDC-D0E350431E91}" srcId="{3A6A576D-2377-4DC6-BD8C-973489714D3D}" destId="{61BB7969-F2E5-4688-9BE2-8D925F3D98DB}" srcOrd="2" destOrd="0" parTransId="{A8B630A9-52A5-4890-B47E-C0BC59B683E3}" sibTransId="{DF49C9AB-2EC9-4AD3-B279-29EAAB3E54A8}"/>
    <dgm:cxn modelId="{8057A861-A5F8-475C-8ACC-DD890363270B}" srcId="{3A6A576D-2377-4DC6-BD8C-973489714D3D}" destId="{34B7452D-DF76-423E-A00C-45B9A60D51A5}" srcOrd="1" destOrd="0" parTransId="{15AF4120-B03A-4E7D-8D81-1E724E4368C8}" sibTransId="{F70FF811-EA4F-4E2A-A601-B12F469F4930}"/>
    <dgm:cxn modelId="{07E800F5-2BBD-4671-AC10-CA36CFBFB3D3}" type="presOf" srcId="{34B7452D-DF76-423E-A00C-45B9A60D51A5}" destId="{7E2DA1A4-2A2D-46D5-A0A2-2A38C087C124}" srcOrd="0" destOrd="0" presId="urn:microsoft.com/office/officeart/2005/8/layout/vList3"/>
    <dgm:cxn modelId="{B4A09187-FFA0-4598-802D-9404F797348C}" srcId="{3A6A576D-2377-4DC6-BD8C-973489714D3D}" destId="{6FA8A5E2-C691-42E6-8361-1DF3D370CF86}" srcOrd="3" destOrd="0" parTransId="{CC9ED1DA-05C2-4E52-A35C-E6B4998C3410}" sibTransId="{138F621D-207D-4806-B0D3-91780E4F3864}"/>
    <dgm:cxn modelId="{FD43861A-EF28-42DC-AD47-F6DFD9C54346}" type="presOf" srcId="{61BB7969-F2E5-4688-9BE2-8D925F3D98DB}" destId="{DCD65D1D-5F75-458D-AE3A-3F0452D0AC99}" srcOrd="0" destOrd="0" presId="urn:microsoft.com/office/officeart/2005/8/layout/vList3"/>
    <dgm:cxn modelId="{0CAFD552-1294-4A9C-AE34-FCA170D08439}" type="presOf" srcId="{6FA8A5E2-C691-42E6-8361-1DF3D370CF86}" destId="{6503D281-7DBE-4101-9503-F8A9E2248977}" srcOrd="0" destOrd="0" presId="urn:microsoft.com/office/officeart/2005/8/layout/vList3"/>
    <dgm:cxn modelId="{2536CE0C-A8B1-45AB-9077-BE6AB1C6F176}" type="presOf" srcId="{3A6A576D-2377-4DC6-BD8C-973489714D3D}" destId="{5ECDE406-B1E6-43BF-8657-8138E8507F8A}" srcOrd="0" destOrd="0" presId="urn:microsoft.com/office/officeart/2005/8/layout/vList3"/>
    <dgm:cxn modelId="{4113C958-DCF4-43D3-90E7-93BC0B3EA961}" type="presParOf" srcId="{5ECDE406-B1E6-43BF-8657-8138E8507F8A}" destId="{A38D4E39-ED43-4A57-B2E2-D7B80E914B9E}" srcOrd="0" destOrd="0" presId="urn:microsoft.com/office/officeart/2005/8/layout/vList3"/>
    <dgm:cxn modelId="{E9B2D563-B48B-46FF-B7B3-D4C69E3F6750}" type="presParOf" srcId="{A38D4E39-ED43-4A57-B2E2-D7B80E914B9E}" destId="{D5092F5C-5FB5-4845-8E22-198F92185DE5}" srcOrd="0" destOrd="0" presId="urn:microsoft.com/office/officeart/2005/8/layout/vList3"/>
    <dgm:cxn modelId="{3AB3A75F-75D3-4ECD-8B05-69CED320B58E}" type="presParOf" srcId="{A38D4E39-ED43-4A57-B2E2-D7B80E914B9E}" destId="{3718CE01-E830-42A0-882A-A8EF407EA9EB}" srcOrd="1" destOrd="0" presId="urn:microsoft.com/office/officeart/2005/8/layout/vList3"/>
    <dgm:cxn modelId="{9062C67A-EB8C-4405-B72C-3671A759B46A}" type="presParOf" srcId="{5ECDE406-B1E6-43BF-8657-8138E8507F8A}" destId="{DD92C540-B1B9-4A75-AFEB-AFA572CA9BF5}" srcOrd="1" destOrd="0" presId="urn:microsoft.com/office/officeart/2005/8/layout/vList3"/>
    <dgm:cxn modelId="{96250408-7620-4A3B-B0F9-BB98309904E4}" type="presParOf" srcId="{5ECDE406-B1E6-43BF-8657-8138E8507F8A}" destId="{C0E90913-FD17-4AC1-8D86-31D2DF558B8B}" srcOrd="2" destOrd="0" presId="urn:microsoft.com/office/officeart/2005/8/layout/vList3"/>
    <dgm:cxn modelId="{19CB81DE-8148-4E6F-B67C-CC0C37370FFD}" type="presParOf" srcId="{C0E90913-FD17-4AC1-8D86-31D2DF558B8B}" destId="{8C6E8D1D-403E-46DD-A9BF-E9A13E2ADD39}" srcOrd="0" destOrd="0" presId="urn:microsoft.com/office/officeart/2005/8/layout/vList3"/>
    <dgm:cxn modelId="{028BB548-D018-4F0D-9A67-1091FEE7F57F}" type="presParOf" srcId="{C0E90913-FD17-4AC1-8D86-31D2DF558B8B}" destId="{7E2DA1A4-2A2D-46D5-A0A2-2A38C087C124}" srcOrd="1" destOrd="0" presId="urn:microsoft.com/office/officeart/2005/8/layout/vList3"/>
    <dgm:cxn modelId="{6AD71F97-1A7E-4C05-B0F8-1A26FC7C3B1D}" type="presParOf" srcId="{5ECDE406-B1E6-43BF-8657-8138E8507F8A}" destId="{B6B0ACEB-1281-4C4D-B7C8-00B7FEDFC92E}" srcOrd="3" destOrd="0" presId="urn:microsoft.com/office/officeart/2005/8/layout/vList3"/>
    <dgm:cxn modelId="{A860EB73-2E31-4B8E-BF1C-929E1AF1788E}" type="presParOf" srcId="{5ECDE406-B1E6-43BF-8657-8138E8507F8A}" destId="{9CAAABF3-6651-4CFE-96D9-0DFA6791079A}" srcOrd="4" destOrd="0" presId="urn:microsoft.com/office/officeart/2005/8/layout/vList3"/>
    <dgm:cxn modelId="{259C61E2-D36C-4372-8E8A-F400728C02A2}" type="presParOf" srcId="{9CAAABF3-6651-4CFE-96D9-0DFA6791079A}" destId="{093664CC-0F95-421C-A319-39D37FAC0CDD}" srcOrd="0" destOrd="0" presId="urn:microsoft.com/office/officeart/2005/8/layout/vList3"/>
    <dgm:cxn modelId="{F0699E31-B56E-4A52-82BD-127A235AF746}" type="presParOf" srcId="{9CAAABF3-6651-4CFE-96D9-0DFA6791079A}" destId="{DCD65D1D-5F75-458D-AE3A-3F0452D0AC99}" srcOrd="1" destOrd="0" presId="urn:microsoft.com/office/officeart/2005/8/layout/vList3"/>
    <dgm:cxn modelId="{C477928D-B251-49F2-83B4-249FAC6C9F82}" type="presParOf" srcId="{5ECDE406-B1E6-43BF-8657-8138E8507F8A}" destId="{AD28EAA0-A9F2-40F8-A6CE-D5A277CCE65E}" srcOrd="5" destOrd="0" presId="urn:microsoft.com/office/officeart/2005/8/layout/vList3"/>
    <dgm:cxn modelId="{944A4DD6-E6FA-4C6E-AEA6-DB56CD3F2361}" type="presParOf" srcId="{5ECDE406-B1E6-43BF-8657-8138E8507F8A}" destId="{9D325B6A-F5E8-47FD-B0D4-2420720A46FC}" srcOrd="6" destOrd="0" presId="urn:microsoft.com/office/officeart/2005/8/layout/vList3"/>
    <dgm:cxn modelId="{C4583737-E3AB-442D-8FF2-DA33940564F2}" type="presParOf" srcId="{9D325B6A-F5E8-47FD-B0D4-2420720A46FC}" destId="{2DF13333-F317-4358-B212-E712A46B758A}" srcOrd="0" destOrd="0" presId="urn:microsoft.com/office/officeart/2005/8/layout/vList3"/>
    <dgm:cxn modelId="{FA551A09-5BEF-4A68-9C19-7863906EC5E1}" type="presParOf" srcId="{9D325B6A-F5E8-47FD-B0D4-2420720A46FC}" destId="{6503D281-7DBE-4101-9503-F8A9E224897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A1FA83-4EA6-49C2-99DD-0F0229C61A61}" type="doc">
      <dgm:prSet loTypeId="urn:microsoft.com/office/officeart/2005/8/layout/hList3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1D5883E-BAF9-4543-9F51-F5A52C2C87FC}">
      <dgm:prSet phldrT="[Текст]"/>
      <dgm:spPr/>
      <dgm:t>
        <a:bodyPr/>
        <a:lstStyle/>
        <a:p>
          <a:r>
            <a:rPr lang="ru-RU" b="1" cap="none" spc="0" dirty="0" smtClean="0">
              <a:ln w="900" cmpd="sng"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rPr>
            <a:t>Функция администрации</a:t>
          </a:r>
          <a:endParaRPr lang="ru-RU" b="1" cap="none" spc="0" dirty="0">
            <a:ln w="900" cmpd="sng">
              <a:prstDash val="solid"/>
            </a:ln>
            <a:effectLst>
              <a:innerShdw blurRad="101600" dist="76200" dir="5400000">
                <a:schemeClr val="accent1">
                  <a:satMod val="190000"/>
                  <a:tint val="100000"/>
                  <a:alpha val="74000"/>
                </a:schemeClr>
              </a:innerShdw>
            </a:effectLst>
            <a:latin typeface="+mn-lt"/>
          </a:endParaRPr>
        </a:p>
      </dgm:t>
    </dgm:pt>
    <dgm:pt modelId="{926EF312-6B3A-42AF-B0C6-BD4247D85629}" type="parTrans" cxnId="{6532EEA2-2527-41A2-BF79-DC8EB21DEE09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576CBB90-8A41-40CB-AB22-FC79D759C3FE}" type="sibTrans" cxnId="{6532EEA2-2527-41A2-BF79-DC8EB21DEE09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218281D6-EC2F-4AF1-8A0B-F4BFEFD114C2}">
      <dgm:prSet phldrT="[Текст]"/>
      <dgm:spPr/>
      <dgm:t>
        <a:bodyPr/>
        <a:lstStyle/>
        <a:p>
          <a:r>
            <a:rPr lang="ru-RU" b="0" i="0" cap="none" spc="0" dirty="0" smtClean="0">
              <a:ln w="17780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/>
            </a:rPr>
            <a:t>На подготовительном</a:t>
          </a:r>
        </a:p>
        <a:p>
          <a:r>
            <a:rPr lang="ru-RU" b="0" i="0" cap="none" spc="0" dirty="0" smtClean="0">
              <a:ln w="17780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/>
            </a:rPr>
            <a:t>этапе</a:t>
          </a:r>
        </a:p>
        <a:p>
          <a:r>
            <a:rPr lang="ru-RU" dirty="0" smtClean="0">
              <a:latin typeface="Segoe Print" pitchFamily="2" charset="0"/>
            </a:rPr>
            <a:t> - инициировать коллективную деятельность, стимулирующую воспитателя к повышению уровня </a:t>
          </a:r>
          <a:r>
            <a:rPr lang="ru-RU" dirty="0" err="1" smtClean="0">
              <a:latin typeface="Segoe Print" pitchFamily="2" charset="0"/>
            </a:rPr>
            <a:t>профессионализмапроекта</a:t>
          </a:r>
          <a:r>
            <a:rPr lang="ru-RU" dirty="0" smtClean="0">
              <a:latin typeface="Segoe Print" pitchFamily="2" charset="0"/>
            </a:rPr>
            <a:t>, а также оказать помощь в первоначальном планировании</a:t>
          </a:r>
          <a:endParaRPr lang="ru-RU" dirty="0">
            <a:latin typeface="Segoe Print" pitchFamily="2" charset="0"/>
          </a:endParaRPr>
        </a:p>
      </dgm:t>
    </dgm:pt>
    <dgm:pt modelId="{C45BAC39-1D56-48F5-B164-712319EDE94D}" type="parTrans" cxnId="{169737D0-AF0A-4BB9-97AE-6F745E92877A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485A9DDA-08A2-495A-B5F1-BFA5C213CEEF}" type="sibTrans" cxnId="{169737D0-AF0A-4BB9-97AE-6F745E92877A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0F53AF93-C597-4AD6-95F1-5E4D941F13B4}">
      <dgm:prSet phldrT="[Текст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b="0" i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 этапе реализации проекта</a:t>
          </a:r>
        </a:p>
        <a:p>
          <a:r>
            <a:rPr lang="ru-RU" dirty="0" smtClean="0">
              <a:latin typeface="Segoe Print" pitchFamily="2" charset="0"/>
            </a:rPr>
            <a:t> - роль помощника, консультанта по отдельным вопросам, источника дополнительной информации, координатора</a:t>
          </a:r>
          <a:endParaRPr lang="ru-RU" dirty="0">
            <a:latin typeface="Segoe Print" pitchFamily="2" charset="0"/>
          </a:endParaRPr>
        </a:p>
      </dgm:t>
    </dgm:pt>
    <dgm:pt modelId="{BDB9E149-EBE8-4EDB-8972-3B81CAB56CAA}" type="parTrans" cxnId="{A4D1A998-D2F1-48E1-8B0D-691D3D44E34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9AC52213-0730-46B3-8C40-D3335AC118B3}" type="sibTrans" cxnId="{A4D1A998-D2F1-48E1-8B0D-691D3D44E34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60C186AA-B630-433D-9F84-8AF388533C27}">
      <dgm:prSet phldrT="[Текст]" custT="1"/>
      <dgm:spPr>
        <a:solidFill>
          <a:schemeClr val="tx1">
            <a:lumMod val="50000"/>
            <a:lumOff val="50000"/>
          </a:schemeClr>
        </a:solidFill>
      </dgm:spPr>
      <dgm:t>
        <a:bodyPr anchor="ctr"/>
        <a:lstStyle/>
        <a:p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 заключительном</a:t>
          </a:r>
        </a:p>
        <a:p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этапе</a:t>
          </a:r>
        </a:p>
        <a:p>
          <a:r>
            <a:rPr lang="ru-RU" sz="1600" dirty="0" smtClean="0"/>
            <a:t> </a:t>
          </a:r>
          <a:r>
            <a:rPr lang="ru-RU" sz="1600" dirty="0" smtClean="0">
              <a:latin typeface="Segoe Print" pitchFamily="2" charset="0"/>
            </a:rPr>
            <a:t>- подведение итогов работы в качестве независимого эксперта (контрольно-оценочная функция)</a:t>
          </a:r>
          <a:endParaRPr lang="ru-RU" sz="1600" dirty="0">
            <a:latin typeface="Segoe Print" pitchFamily="2" charset="0"/>
          </a:endParaRPr>
        </a:p>
      </dgm:t>
    </dgm:pt>
    <dgm:pt modelId="{BC24977F-616A-406F-8D6F-AC39AA6DAEB8}" type="parTrans" cxnId="{665F8AE9-F600-432A-ABD7-082D9B2DA56E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B01BA7F7-0F19-4617-8A72-D330CC7C3160}" type="sibTrans" cxnId="{665F8AE9-F600-432A-ABD7-082D9B2DA56E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EBF9E94C-3727-4CDF-9B74-CDF47588FC80}" type="pres">
      <dgm:prSet presAssocID="{46A1FA83-4EA6-49C2-99DD-0F0229C61A6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B0B016-D29F-475A-AD7C-57276CE28D1C}" type="pres">
      <dgm:prSet presAssocID="{91D5883E-BAF9-4543-9F51-F5A52C2C87FC}" presName="roof" presStyleLbl="dkBgShp" presStyleIdx="0" presStyleCnt="2" custAng="10800000" custFlipVert="1" custScaleX="97369" custScaleY="27148" custLinFactNeighborX="401" custLinFactNeighborY="84578"/>
      <dgm:spPr/>
      <dgm:t>
        <a:bodyPr/>
        <a:lstStyle/>
        <a:p>
          <a:endParaRPr lang="ru-RU"/>
        </a:p>
      </dgm:t>
    </dgm:pt>
    <dgm:pt modelId="{B434A930-00E8-45C4-BF7E-D3B258D81856}" type="pres">
      <dgm:prSet presAssocID="{91D5883E-BAF9-4543-9F51-F5A52C2C87FC}" presName="pillars" presStyleCnt="0"/>
      <dgm:spPr/>
    </dgm:pt>
    <dgm:pt modelId="{3B51A841-E48F-40FA-977E-1F0092B89772}" type="pres">
      <dgm:prSet presAssocID="{91D5883E-BAF9-4543-9F51-F5A52C2C87FC}" presName="pillar1" presStyleLbl="node1" presStyleIdx="0" presStyleCnt="3" custScaleY="1587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71700C-C25B-4C76-846B-AA43148681EC}" type="pres">
      <dgm:prSet presAssocID="{0F53AF93-C597-4AD6-95F1-5E4D941F13B4}" presName="pillarX" presStyleLbl="node1" presStyleIdx="1" presStyleCnt="3" custLinFactNeighborX="-897" custLinFactNeighborY="-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30955-21CE-4F9A-BA31-6B50918CE175}" type="pres">
      <dgm:prSet presAssocID="{60C186AA-B630-433D-9F84-8AF388533C27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B58A31-9066-40AB-A748-88B347A429CB}" type="pres">
      <dgm:prSet presAssocID="{91D5883E-BAF9-4543-9F51-F5A52C2C87FC}" presName="base" presStyleLbl="dkBgShp" presStyleIdx="1" presStyleCnt="2" custScaleX="97323" custScaleY="209811"/>
      <dgm:spPr/>
    </dgm:pt>
  </dgm:ptLst>
  <dgm:cxnLst>
    <dgm:cxn modelId="{665F8AE9-F600-432A-ABD7-082D9B2DA56E}" srcId="{91D5883E-BAF9-4543-9F51-F5A52C2C87FC}" destId="{60C186AA-B630-433D-9F84-8AF388533C27}" srcOrd="2" destOrd="0" parTransId="{BC24977F-616A-406F-8D6F-AC39AA6DAEB8}" sibTransId="{B01BA7F7-0F19-4617-8A72-D330CC7C3160}"/>
    <dgm:cxn modelId="{3A67F767-0A5E-4ECC-9E77-40BB4F7D94E5}" type="presOf" srcId="{0F53AF93-C597-4AD6-95F1-5E4D941F13B4}" destId="{3D71700C-C25B-4C76-846B-AA43148681EC}" srcOrd="0" destOrd="0" presId="urn:microsoft.com/office/officeart/2005/8/layout/hList3"/>
    <dgm:cxn modelId="{169737D0-AF0A-4BB9-97AE-6F745E92877A}" srcId="{91D5883E-BAF9-4543-9F51-F5A52C2C87FC}" destId="{218281D6-EC2F-4AF1-8A0B-F4BFEFD114C2}" srcOrd="0" destOrd="0" parTransId="{C45BAC39-1D56-48F5-B164-712319EDE94D}" sibTransId="{485A9DDA-08A2-495A-B5F1-BFA5C213CEEF}"/>
    <dgm:cxn modelId="{6532EEA2-2527-41A2-BF79-DC8EB21DEE09}" srcId="{46A1FA83-4EA6-49C2-99DD-0F0229C61A61}" destId="{91D5883E-BAF9-4543-9F51-F5A52C2C87FC}" srcOrd="0" destOrd="0" parTransId="{926EF312-6B3A-42AF-B0C6-BD4247D85629}" sibTransId="{576CBB90-8A41-40CB-AB22-FC79D759C3FE}"/>
    <dgm:cxn modelId="{4C0B8F8D-8D4A-4225-8E48-0567527C0DD0}" type="presOf" srcId="{218281D6-EC2F-4AF1-8A0B-F4BFEFD114C2}" destId="{3B51A841-E48F-40FA-977E-1F0092B89772}" srcOrd="0" destOrd="0" presId="urn:microsoft.com/office/officeart/2005/8/layout/hList3"/>
    <dgm:cxn modelId="{03E90A9B-0DF9-4C37-839F-0D429F34F3BD}" type="presOf" srcId="{91D5883E-BAF9-4543-9F51-F5A52C2C87FC}" destId="{0AB0B016-D29F-475A-AD7C-57276CE28D1C}" srcOrd="0" destOrd="0" presId="urn:microsoft.com/office/officeart/2005/8/layout/hList3"/>
    <dgm:cxn modelId="{504805BA-B26E-4EF7-B2FC-D8DB95065CA7}" type="presOf" srcId="{60C186AA-B630-433D-9F84-8AF388533C27}" destId="{0AE30955-21CE-4F9A-BA31-6B50918CE175}" srcOrd="0" destOrd="0" presId="urn:microsoft.com/office/officeart/2005/8/layout/hList3"/>
    <dgm:cxn modelId="{A4D1A998-D2F1-48E1-8B0D-691D3D44E344}" srcId="{91D5883E-BAF9-4543-9F51-F5A52C2C87FC}" destId="{0F53AF93-C597-4AD6-95F1-5E4D941F13B4}" srcOrd="1" destOrd="0" parTransId="{BDB9E149-EBE8-4EDB-8972-3B81CAB56CAA}" sibTransId="{9AC52213-0730-46B3-8C40-D3335AC118B3}"/>
    <dgm:cxn modelId="{BEFF489B-438D-4639-A411-079B79EF7878}" type="presOf" srcId="{46A1FA83-4EA6-49C2-99DD-0F0229C61A61}" destId="{EBF9E94C-3727-4CDF-9B74-CDF47588FC80}" srcOrd="0" destOrd="0" presId="urn:microsoft.com/office/officeart/2005/8/layout/hList3"/>
    <dgm:cxn modelId="{7F012721-65DE-41D1-82DD-45D806C45EA2}" type="presParOf" srcId="{EBF9E94C-3727-4CDF-9B74-CDF47588FC80}" destId="{0AB0B016-D29F-475A-AD7C-57276CE28D1C}" srcOrd="0" destOrd="0" presId="urn:microsoft.com/office/officeart/2005/8/layout/hList3"/>
    <dgm:cxn modelId="{A5FF476E-2422-450E-B978-9B34D9ED7548}" type="presParOf" srcId="{EBF9E94C-3727-4CDF-9B74-CDF47588FC80}" destId="{B434A930-00E8-45C4-BF7E-D3B258D81856}" srcOrd="1" destOrd="0" presId="urn:microsoft.com/office/officeart/2005/8/layout/hList3"/>
    <dgm:cxn modelId="{CA761B94-DBED-4E71-B2B3-E759C01AF1D1}" type="presParOf" srcId="{B434A930-00E8-45C4-BF7E-D3B258D81856}" destId="{3B51A841-E48F-40FA-977E-1F0092B89772}" srcOrd="0" destOrd="0" presId="urn:microsoft.com/office/officeart/2005/8/layout/hList3"/>
    <dgm:cxn modelId="{3A431135-74A6-4CEA-9C5A-C16936CE3CC4}" type="presParOf" srcId="{B434A930-00E8-45C4-BF7E-D3B258D81856}" destId="{3D71700C-C25B-4C76-846B-AA43148681EC}" srcOrd="1" destOrd="0" presId="urn:microsoft.com/office/officeart/2005/8/layout/hList3"/>
    <dgm:cxn modelId="{19238D52-F093-4445-8D5D-CAC96664C2B7}" type="presParOf" srcId="{B434A930-00E8-45C4-BF7E-D3B258D81856}" destId="{0AE30955-21CE-4F9A-BA31-6B50918CE175}" srcOrd="2" destOrd="0" presId="urn:microsoft.com/office/officeart/2005/8/layout/hList3"/>
    <dgm:cxn modelId="{9CB4DE9A-BB1D-4E2E-9143-5CAB7F8AA463}" type="presParOf" srcId="{EBF9E94C-3727-4CDF-9B74-CDF47588FC80}" destId="{EFB58A31-9066-40AB-A748-88B347A429C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A1FA83-4EA6-49C2-99DD-0F0229C61A61}" type="doc">
      <dgm:prSet loTypeId="urn:microsoft.com/office/officeart/2005/8/layout/hList3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1D5883E-BAF9-4543-9F51-F5A52C2C87FC}">
      <dgm:prSet phldrT="[Текст]" custT="1"/>
      <dgm:spPr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rgbClr val="F6B976"/>
            </a:gs>
          </a:gsLst>
          <a:path path="circle">
            <a:fillToRect l="50000" t="155000" r="50000" b="-55000"/>
          </a:path>
        </a:gradFill>
      </dgm:spPr>
      <dgm:t>
        <a:bodyPr/>
        <a:lstStyle/>
        <a:p>
          <a:pPr algn="l"/>
          <a:r>
            <a:rPr lang="ru-RU" sz="6500" b="1" cap="none" spc="0" dirty="0" smtClean="0">
              <a:ln w="900" cmpd="sng"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rPr>
            <a:t>Повышение мотивации</a:t>
          </a:r>
        </a:p>
        <a:p>
          <a:pPr algn="l"/>
          <a:endParaRPr lang="ru-RU" sz="2800" b="1" cap="none" spc="0" dirty="0">
            <a:ln w="900" cmpd="sng">
              <a:prstDash val="solid"/>
            </a:ln>
            <a:effectLst>
              <a:innerShdw blurRad="101600" dist="76200" dir="5400000">
                <a:schemeClr val="accent1">
                  <a:satMod val="190000"/>
                  <a:tint val="100000"/>
                  <a:alpha val="74000"/>
                </a:schemeClr>
              </a:innerShdw>
            </a:effectLst>
            <a:latin typeface="+mn-lt"/>
          </a:endParaRPr>
        </a:p>
      </dgm:t>
    </dgm:pt>
    <dgm:pt modelId="{926EF312-6B3A-42AF-B0C6-BD4247D85629}" type="parTrans" cxnId="{6532EEA2-2527-41A2-BF79-DC8EB21DEE09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576CBB90-8A41-40CB-AB22-FC79D759C3FE}" type="sibTrans" cxnId="{6532EEA2-2527-41A2-BF79-DC8EB21DEE09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218281D6-EC2F-4AF1-8A0B-F4BFEFD114C2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bg1"/>
              </a:solidFill>
              <a:latin typeface="Segoe Print" pitchFamily="2" charset="0"/>
            </a:rPr>
            <a:t>Работа над созданием творческой и </a:t>
          </a:r>
          <a:r>
            <a:rPr lang="ru-RU" sz="1200" b="1" dirty="0" err="1" smtClean="0">
              <a:solidFill>
                <a:schemeClr val="bg1"/>
              </a:solidFill>
              <a:latin typeface="Segoe Print" pitchFamily="2" charset="0"/>
            </a:rPr>
            <a:t>доброжела-тельной</a:t>
          </a:r>
          <a:r>
            <a:rPr lang="ru-RU" sz="1200" b="1" dirty="0" smtClean="0">
              <a:solidFill>
                <a:schemeClr val="bg1"/>
              </a:solidFill>
              <a:latin typeface="Segoe Print" pitchFamily="2" charset="0"/>
            </a:rPr>
            <a:t> атмосферы в коллективе</a:t>
          </a:r>
          <a:endParaRPr lang="ru-RU" sz="1400" b="1" dirty="0">
            <a:solidFill>
              <a:schemeClr val="bg1"/>
            </a:solidFill>
            <a:latin typeface="Segoe Print" pitchFamily="2" charset="0"/>
          </a:endParaRPr>
        </a:p>
      </dgm:t>
    </dgm:pt>
    <dgm:pt modelId="{C45BAC39-1D56-48F5-B164-712319EDE94D}" type="parTrans" cxnId="{169737D0-AF0A-4BB9-97AE-6F745E92877A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485A9DDA-08A2-495A-B5F1-BFA5C213CEEF}" type="sibTrans" cxnId="{169737D0-AF0A-4BB9-97AE-6F745E92877A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0F53AF93-C597-4AD6-95F1-5E4D941F13B4}">
      <dgm:prSet phldrT="[Текст]" custT="1"/>
      <dgm:spPr/>
      <dgm:t>
        <a:bodyPr/>
        <a:lstStyle/>
        <a:p>
          <a:pPr algn="l"/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Объяснение пользы участия в конкурсе, побуждение к </a:t>
          </a:r>
          <a:r>
            <a:rPr lang="ru-RU" sz="1200" b="1" dirty="0" err="1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система-тизации</a:t>
          </a:r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 опыта, который может быть полезен другим. </a:t>
          </a:r>
          <a:endParaRPr lang="ru-RU" sz="1200" b="1" dirty="0">
            <a:solidFill>
              <a:schemeClr val="accent2">
                <a:lumMod val="50000"/>
              </a:schemeClr>
            </a:solidFill>
            <a:latin typeface="Segoe Print" pitchFamily="2" charset="0"/>
          </a:endParaRPr>
        </a:p>
      </dgm:t>
    </dgm:pt>
    <dgm:pt modelId="{BDB9E149-EBE8-4EDB-8972-3B81CAB56CAA}" type="parTrans" cxnId="{A4D1A998-D2F1-48E1-8B0D-691D3D44E34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9AC52213-0730-46B3-8C40-D3335AC118B3}" type="sibTrans" cxnId="{A4D1A998-D2F1-48E1-8B0D-691D3D44E34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60C186AA-B630-433D-9F84-8AF388533C27}">
      <dgm:prSet phldrT="[Текст]" custT="1"/>
      <dgm:spPr/>
      <dgm:t>
        <a:bodyPr/>
        <a:lstStyle/>
        <a:p>
          <a:pPr algn="l"/>
          <a:r>
            <a:rPr lang="ru-RU" sz="12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Выбор претендента должен основываться на учёте компетенций и особенностях личности, </a:t>
          </a:r>
          <a:r>
            <a:rPr lang="ru-RU" sz="1200" b="1" dirty="0" err="1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психологиче-ской</a:t>
          </a:r>
          <a:r>
            <a:rPr lang="ru-RU" sz="12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 </a:t>
          </a:r>
          <a:r>
            <a:rPr lang="ru-RU" sz="1200" b="1" dirty="0" err="1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устойчиво-сти</a:t>
          </a:r>
          <a:r>
            <a:rPr lang="ru-RU" sz="12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 .</a:t>
          </a:r>
          <a:endParaRPr lang="ru-RU" sz="1200" b="1" dirty="0">
            <a:solidFill>
              <a:schemeClr val="accent4">
                <a:lumMod val="50000"/>
              </a:schemeClr>
            </a:solidFill>
            <a:latin typeface="Segoe Print" pitchFamily="2" charset="0"/>
          </a:endParaRPr>
        </a:p>
      </dgm:t>
    </dgm:pt>
    <dgm:pt modelId="{BC24977F-616A-406F-8D6F-AC39AA6DAEB8}" type="parTrans" cxnId="{665F8AE9-F600-432A-ABD7-082D9B2DA56E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B01BA7F7-0F19-4617-8A72-D330CC7C3160}" type="sibTrans" cxnId="{665F8AE9-F600-432A-ABD7-082D9B2DA56E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57C02DBF-1B4C-4113-AD1E-1D8CF310A4F9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300" b="1" dirty="0" smtClean="0">
              <a:latin typeface="Segoe Print" pitchFamily="2" charset="0"/>
            </a:rPr>
            <a:t>Выявление </a:t>
          </a:r>
          <a:r>
            <a:rPr lang="ru-RU" sz="1300" b="1" dirty="0" err="1" smtClean="0">
              <a:latin typeface="Segoe Print" pitchFamily="2" charset="0"/>
            </a:rPr>
            <a:t>особенно-стей</a:t>
          </a:r>
          <a:r>
            <a:rPr lang="ru-RU" sz="1300" b="1" dirty="0" smtClean="0">
              <a:latin typeface="Segoe Print" pitchFamily="2" charset="0"/>
            </a:rPr>
            <a:t> </a:t>
          </a:r>
          <a:r>
            <a:rPr lang="ru-RU" sz="1300" b="1" dirty="0" err="1" smtClean="0">
              <a:latin typeface="Segoe Print" pitchFamily="2" charset="0"/>
            </a:rPr>
            <a:t>педагогиче-ского</a:t>
          </a:r>
          <a:r>
            <a:rPr lang="ru-RU" sz="1300" b="1" dirty="0" smtClean="0">
              <a:latin typeface="Segoe Print" pitchFamily="2" charset="0"/>
            </a:rPr>
            <a:t> стиля </a:t>
          </a:r>
          <a:r>
            <a:rPr lang="ru-RU" sz="1300" b="1" dirty="0" err="1" smtClean="0">
              <a:latin typeface="Segoe Print" pitchFamily="2" charset="0"/>
            </a:rPr>
            <a:t>воспита-теля</a:t>
          </a:r>
          <a:r>
            <a:rPr lang="ru-RU" sz="1300" b="1" dirty="0" smtClean="0">
              <a:latin typeface="Segoe Print" pitchFamily="2" charset="0"/>
            </a:rPr>
            <a:t>, его сильных и слабых сторон</a:t>
          </a:r>
          <a:endParaRPr lang="ru-RU" sz="1300" b="1" dirty="0">
            <a:latin typeface="Segoe Print" pitchFamily="2" charset="0"/>
          </a:endParaRPr>
        </a:p>
      </dgm:t>
    </dgm:pt>
    <dgm:pt modelId="{A12940A6-CCFE-46C5-B0A9-0D1142954BF0}" type="parTrans" cxnId="{D76BB950-6F87-406D-B355-CF9061D86DF4}">
      <dgm:prSet/>
      <dgm:spPr/>
      <dgm:t>
        <a:bodyPr/>
        <a:lstStyle/>
        <a:p>
          <a:endParaRPr lang="ru-RU"/>
        </a:p>
      </dgm:t>
    </dgm:pt>
    <dgm:pt modelId="{B6189360-40A2-4751-9FC6-9A56C88C2971}" type="sibTrans" cxnId="{D76BB950-6F87-406D-B355-CF9061D86DF4}">
      <dgm:prSet/>
      <dgm:spPr/>
      <dgm:t>
        <a:bodyPr/>
        <a:lstStyle/>
        <a:p>
          <a:endParaRPr lang="ru-RU"/>
        </a:p>
      </dgm:t>
    </dgm:pt>
    <dgm:pt modelId="{D1132947-ECDA-47CA-B99D-E31021F89707}">
      <dgm:prSet custT="1"/>
      <dgm:spPr/>
      <dgm:t>
        <a:bodyPr/>
        <a:lstStyle/>
        <a:p>
          <a:r>
            <a:rPr lang="ru-RU" sz="1400" b="1" dirty="0" smtClean="0">
              <a:solidFill>
                <a:schemeClr val="accent6">
                  <a:lumMod val="50000"/>
                </a:schemeClr>
              </a:solidFill>
              <a:latin typeface="Segoe Print" pitchFamily="2" charset="0"/>
            </a:rPr>
            <a:t>Совместное изучение опыта участников создание дорожной карты» подготовки.</a:t>
          </a:r>
          <a:endParaRPr lang="ru-RU" sz="1400" b="1" dirty="0">
            <a:solidFill>
              <a:schemeClr val="accent6">
                <a:lumMod val="50000"/>
              </a:schemeClr>
            </a:solidFill>
            <a:latin typeface="Segoe Print" pitchFamily="2" charset="0"/>
          </a:endParaRPr>
        </a:p>
      </dgm:t>
    </dgm:pt>
    <dgm:pt modelId="{4F4151AD-EAE7-4D0E-807D-762A3D614905}" type="parTrans" cxnId="{D5342B43-5571-45D5-A475-A1F7ECEA6816}">
      <dgm:prSet/>
      <dgm:spPr/>
      <dgm:t>
        <a:bodyPr/>
        <a:lstStyle/>
        <a:p>
          <a:endParaRPr lang="ru-RU"/>
        </a:p>
      </dgm:t>
    </dgm:pt>
    <dgm:pt modelId="{1753009A-9876-4861-B383-288DA235E425}" type="sibTrans" cxnId="{D5342B43-5571-45D5-A475-A1F7ECEA6816}">
      <dgm:prSet/>
      <dgm:spPr/>
      <dgm:t>
        <a:bodyPr/>
        <a:lstStyle/>
        <a:p>
          <a:endParaRPr lang="ru-RU"/>
        </a:p>
      </dgm:t>
    </dgm:pt>
    <dgm:pt modelId="{78C310EC-DF09-47BD-8679-DCD8671DD63C}">
      <dgm:prSet custT="1"/>
      <dgm:spPr/>
      <dgm:t>
        <a:bodyPr/>
        <a:lstStyle/>
        <a:p>
          <a:r>
            <a:rPr lang="ru-RU" sz="12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Оказание активной методической и </a:t>
          </a:r>
          <a:r>
            <a:rPr lang="ru-RU" sz="1200" b="1" dirty="0" err="1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психологиче-ской</a:t>
          </a:r>
          <a:r>
            <a:rPr lang="ru-RU" sz="12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 помощи</a:t>
          </a:r>
          <a:endParaRPr lang="ru-RU" sz="1200" b="1" dirty="0">
            <a:solidFill>
              <a:schemeClr val="accent4">
                <a:lumMod val="50000"/>
              </a:schemeClr>
            </a:solidFill>
            <a:latin typeface="Segoe Print" pitchFamily="2" charset="0"/>
          </a:endParaRPr>
        </a:p>
      </dgm:t>
    </dgm:pt>
    <dgm:pt modelId="{1611CD0D-C7D9-4B42-B3ED-3579B8C0705C}" type="parTrans" cxnId="{9C8C9467-2712-4B96-B05C-FCA6B250D5C2}">
      <dgm:prSet/>
      <dgm:spPr/>
      <dgm:t>
        <a:bodyPr/>
        <a:lstStyle/>
        <a:p>
          <a:endParaRPr lang="ru-RU"/>
        </a:p>
      </dgm:t>
    </dgm:pt>
    <dgm:pt modelId="{474D3B09-08FF-4220-941C-594D2D6EC288}" type="sibTrans" cxnId="{9C8C9467-2712-4B96-B05C-FCA6B250D5C2}">
      <dgm:prSet/>
      <dgm:spPr/>
      <dgm:t>
        <a:bodyPr/>
        <a:lstStyle/>
        <a:p>
          <a:endParaRPr lang="ru-RU"/>
        </a:p>
      </dgm:t>
    </dgm:pt>
    <dgm:pt modelId="{EBF9E94C-3727-4CDF-9B74-CDF47588FC80}" type="pres">
      <dgm:prSet presAssocID="{46A1FA83-4EA6-49C2-99DD-0F0229C61A6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B0B016-D29F-475A-AD7C-57276CE28D1C}" type="pres">
      <dgm:prSet presAssocID="{91D5883E-BAF9-4543-9F51-F5A52C2C87FC}" presName="roof" presStyleLbl="dkBgShp" presStyleIdx="0" presStyleCnt="2" custLinFactNeighborY="0"/>
      <dgm:spPr/>
      <dgm:t>
        <a:bodyPr/>
        <a:lstStyle/>
        <a:p>
          <a:endParaRPr lang="ru-RU"/>
        </a:p>
      </dgm:t>
    </dgm:pt>
    <dgm:pt modelId="{B434A930-00E8-45C4-BF7E-D3B258D81856}" type="pres">
      <dgm:prSet presAssocID="{91D5883E-BAF9-4543-9F51-F5A52C2C87FC}" presName="pillars" presStyleCnt="0"/>
      <dgm:spPr/>
    </dgm:pt>
    <dgm:pt modelId="{3B51A841-E48F-40FA-977E-1F0092B89772}" type="pres">
      <dgm:prSet presAssocID="{91D5883E-BAF9-4543-9F51-F5A52C2C87FC}" presName="pillar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71700C-C25B-4C76-846B-AA43148681EC}" type="pres">
      <dgm:prSet presAssocID="{0F53AF93-C597-4AD6-95F1-5E4D941F13B4}" presName="pillarX" presStyleLbl="node1" presStyleIdx="1" presStyleCnt="6" custLinFactNeighborX="-5213" custLinFactNeighborY="-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30955-21CE-4F9A-BA31-6B50918CE175}" type="pres">
      <dgm:prSet presAssocID="{60C186AA-B630-433D-9F84-8AF388533C27}" presName="pillarX" presStyleLbl="node1" presStyleIdx="2" presStyleCnt="6" custLinFactNeighborX="-2606" custLinFactNeighborY="-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8D77E-71DD-4078-93A0-83C27C45E7B0}" type="pres">
      <dgm:prSet presAssocID="{57C02DBF-1B4C-4113-AD1E-1D8CF310A4F9}" presName="pillar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55F088-40F6-489C-B7DD-F359B9976DB9}" type="pres">
      <dgm:prSet presAssocID="{D1132947-ECDA-47CA-B99D-E31021F89707}" presName="pillarX" presStyleLbl="node1" presStyleIdx="4" presStyleCnt="6" custLinFactNeighborX="2607" custLinFactNeighborY="1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C3BF0-1F6B-4394-8745-5876A61D4D9C}" type="pres">
      <dgm:prSet presAssocID="{78C310EC-DF09-47BD-8679-DCD8671DD63C}" presName="pillar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B58A31-9066-40AB-A748-88B347A429CB}" type="pres">
      <dgm:prSet presAssocID="{91D5883E-BAF9-4543-9F51-F5A52C2C87FC}" presName="base" presStyleLbl="dkBgShp" presStyleIdx="1" presStyleCnt="2"/>
      <dgm:spPr/>
    </dgm:pt>
  </dgm:ptLst>
  <dgm:cxnLst>
    <dgm:cxn modelId="{665F8AE9-F600-432A-ABD7-082D9B2DA56E}" srcId="{91D5883E-BAF9-4543-9F51-F5A52C2C87FC}" destId="{60C186AA-B630-433D-9F84-8AF388533C27}" srcOrd="2" destOrd="0" parTransId="{BC24977F-616A-406F-8D6F-AC39AA6DAEB8}" sibTransId="{B01BA7F7-0F19-4617-8A72-D330CC7C3160}"/>
    <dgm:cxn modelId="{169737D0-AF0A-4BB9-97AE-6F745E92877A}" srcId="{91D5883E-BAF9-4543-9F51-F5A52C2C87FC}" destId="{218281D6-EC2F-4AF1-8A0B-F4BFEFD114C2}" srcOrd="0" destOrd="0" parTransId="{C45BAC39-1D56-48F5-B164-712319EDE94D}" sibTransId="{485A9DDA-08A2-495A-B5F1-BFA5C213CEEF}"/>
    <dgm:cxn modelId="{9FCF5C7E-A229-4A31-9711-FF0A655EAA30}" type="presOf" srcId="{91D5883E-BAF9-4543-9F51-F5A52C2C87FC}" destId="{0AB0B016-D29F-475A-AD7C-57276CE28D1C}" srcOrd="0" destOrd="0" presId="urn:microsoft.com/office/officeart/2005/8/layout/hList3"/>
    <dgm:cxn modelId="{6532EEA2-2527-41A2-BF79-DC8EB21DEE09}" srcId="{46A1FA83-4EA6-49C2-99DD-0F0229C61A61}" destId="{91D5883E-BAF9-4543-9F51-F5A52C2C87FC}" srcOrd="0" destOrd="0" parTransId="{926EF312-6B3A-42AF-B0C6-BD4247D85629}" sibTransId="{576CBB90-8A41-40CB-AB22-FC79D759C3FE}"/>
    <dgm:cxn modelId="{5CE520AE-BE9F-4014-8B11-8CD0F9405114}" type="presOf" srcId="{D1132947-ECDA-47CA-B99D-E31021F89707}" destId="{BC55F088-40F6-489C-B7DD-F359B9976DB9}" srcOrd="0" destOrd="0" presId="urn:microsoft.com/office/officeart/2005/8/layout/hList3"/>
    <dgm:cxn modelId="{931D2104-E0C1-4AB2-B39B-9AEE31ABA669}" type="presOf" srcId="{0F53AF93-C597-4AD6-95F1-5E4D941F13B4}" destId="{3D71700C-C25B-4C76-846B-AA43148681EC}" srcOrd="0" destOrd="0" presId="urn:microsoft.com/office/officeart/2005/8/layout/hList3"/>
    <dgm:cxn modelId="{52B83B9A-D1FE-4272-BE2A-C4C1C623ABB3}" type="presOf" srcId="{60C186AA-B630-433D-9F84-8AF388533C27}" destId="{0AE30955-21CE-4F9A-BA31-6B50918CE175}" srcOrd="0" destOrd="0" presId="urn:microsoft.com/office/officeart/2005/8/layout/hList3"/>
    <dgm:cxn modelId="{9C8C9467-2712-4B96-B05C-FCA6B250D5C2}" srcId="{91D5883E-BAF9-4543-9F51-F5A52C2C87FC}" destId="{78C310EC-DF09-47BD-8679-DCD8671DD63C}" srcOrd="5" destOrd="0" parTransId="{1611CD0D-C7D9-4B42-B3ED-3579B8C0705C}" sibTransId="{474D3B09-08FF-4220-941C-594D2D6EC288}"/>
    <dgm:cxn modelId="{1BA60C95-8917-46B7-B6C0-0823FC854D9F}" type="presOf" srcId="{57C02DBF-1B4C-4113-AD1E-1D8CF310A4F9}" destId="{8FA8D77E-71DD-4078-93A0-83C27C45E7B0}" srcOrd="0" destOrd="0" presId="urn:microsoft.com/office/officeart/2005/8/layout/hList3"/>
    <dgm:cxn modelId="{A2894F81-3816-40F6-A194-E13E1D166EF1}" type="presOf" srcId="{78C310EC-DF09-47BD-8679-DCD8671DD63C}" destId="{A0EC3BF0-1F6B-4394-8745-5876A61D4D9C}" srcOrd="0" destOrd="0" presId="urn:microsoft.com/office/officeart/2005/8/layout/hList3"/>
    <dgm:cxn modelId="{B43313E5-1606-494D-9B80-FC2DB3928BFF}" type="presOf" srcId="{46A1FA83-4EA6-49C2-99DD-0F0229C61A61}" destId="{EBF9E94C-3727-4CDF-9B74-CDF47588FC80}" srcOrd="0" destOrd="0" presId="urn:microsoft.com/office/officeart/2005/8/layout/hList3"/>
    <dgm:cxn modelId="{F37B4018-54EE-425C-A630-41D007459959}" type="presOf" srcId="{218281D6-EC2F-4AF1-8A0B-F4BFEFD114C2}" destId="{3B51A841-E48F-40FA-977E-1F0092B89772}" srcOrd="0" destOrd="0" presId="urn:microsoft.com/office/officeart/2005/8/layout/hList3"/>
    <dgm:cxn modelId="{D76BB950-6F87-406D-B355-CF9061D86DF4}" srcId="{91D5883E-BAF9-4543-9F51-F5A52C2C87FC}" destId="{57C02DBF-1B4C-4113-AD1E-1D8CF310A4F9}" srcOrd="3" destOrd="0" parTransId="{A12940A6-CCFE-46C5-B0A9-0D1142954BF0}" sibTransId="{B6189360-40A2-4751-9FC6-9A56C88C2971}"/>
    <dgm:cxn modelId="{D5342B43-5571-45D5-A475-A1F7ECEA6816}" srcId="{91D5883E-BAF9-4543-9F51-F5A52C2C87FC}" destId="{D1132947-ECDA-47CA-B99D-E31021F89707}" srcOrd="4" destOrd="0" parTransId="{4F4151AD-EAE7-4D0E-807D-762A3D614905}" sibTransId="{1753009A-9876-4861-B383-288DA235E425}"/>
    <dgm:cxn modelId="{A4D1A998-D2F1-48E1-8B0D-691D3D44E344}" srcId="{91D5883E-BAF9-4543-9F51-F5A52C2C87FC}" destId="{0F53AF93-C597-4AD6-95F1-5E4D941F13B4}" srcOrd="1" destOrd="0" parTransId="{BDB9E149-EBE8-4EDB-8972-3B81CAB56CAA}" sibTransId="{9AC52213-0730-46B3-8C40-D3335AC118B3}"/>
    <dgm:cxn modelId="{8E62DB71-493A-4F15-A806-CFA63B28AF88}" type="presParOf" srcId="{EBF9E94C-3727-4CDF-9B74-CDF47588FC80}" destId="{0AB0B016-D29F-475A-AD7C-57276CE28D1C}" srcOrd="0" destOrd="0" presId="urn:microsoft.com/office/officeart/2005/8/layout/hList3"/>
    <dgm:cxn modelId="{CECF9A39-C754-4D78-87B5-2F818F4C5542}" type="presParOf" srcId="{EBF9E94C-3727-4CDF-9B74-CDF47588FC80}" destId="{B434A930-00E8-45C4-BF7E-D3B258D81856}" srcOrd="1" destOrd="0" presId="urn:microsoft.com/office/officeart/2005/8/layout/hList3"/>
    <dgm:cxn modelId="{628E5A1D-0770-46A6-98D6-3124793DE623}" type="presParOf" srcId="{B434A930-00E8-45C4-BF7E-D3B258D81856}" destId="{3B51A841-E48F-40FA-977E-1F0092B89772}" srcOrd="0" destOrd="0" presId="urn:microsoft.com/office/officeart/2005/8/layout/hList3"/>
    <dgm:cxn modelId="{6B2A867A-E5C2-4960-AD82-0322F649C643}" type="presParOf" srcId="{B434A930-00E8-45C4-BF7E-D3B258D81856}" destId="{3D71700C-C25B-4C76-846B-AA43148681EC}" srcOrd="1" destOrd="0" presId="urn:microsoft.com/office/officeart/2005/8/layout/hList3"/>
    <dgm:cxn modelId="{51BC4457-88AB-411E-BB42-1234F90AAD15}" type="presParOf" srcId="{B434A930-00E8-45C4-BF7E-D3B258D81856}" destId="{0AE30955-21CE-4F9A-BA31-6B50918CE175}" srcOrd="2" destOrd="0" presId="urn:microsoft.com/office/officeart/2005/8/layout/hList3"/>
    <dgm:cxn modelId="{DA5DAAF6-7188-4C31-9F93-4D5A02B194DA}" type="presParOf" srcId="{B434A930-00E8-45C4-BF7E-D3B258D81856}" destId="{8FA8D77E-71DD-4078-93A0-83C27C45E7B0}" srcOrd="3" destOrd="0" presId="urn:microsoft.com/office/officeart/2005/8/layout/hList3"/>
    <dgm:cxn modelId="{8765CE1A-E115-4975-89D7-ED70A10D1BA1}" type="presParOf" srcId="{B434A930-00E8-45C4-BF7E-D3B258D81856}" destId="{BC55F088-40F6-489C-B7DD-F359B9976DB9}" srcOrd="4" destOrd="0" presId="urn:microsoft.com/office/officeart/2005/8/layout/hList3"/>
    <dgm:cxn modelId="{A0340BCB-F388-4C95-8B13-4F7E263724AD}" type="presParOf" srcId="{B434A930-00E8-45C4-BF7E-D3B258D81856}" destId="{A0EC3BF0-1F6B-4394-8745-5876A61D4D9C}" srcOrd="5" destOrd="0" presId="urn:microsoft.com/office/officeart/2005/8/layout/hList3"/>
    <dgm:cxn modelId="{8A2F79F0-9F23-4D06-846A-EA57C023A710}" type="presParOf" srcId="{EBF9E94C-3727-4CDF-9B74-CDF47588FC80}" destId="{EFB58A31-9066-40AB-A748-88B347A429C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6A576D-2377-4DC6-BD8C-973489714D3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61BB7969-F2E5-4688-9BE2-8D925F3D98DB}">
      <dgm:prSet phldrT="[Текст]"/>
      <dgm:spPr/>
      <dgm:t>
        <a:bodyPr/>
        <a:lstStyle/>
        <a:p>
          <a:r>
            <a:rPr lang="ru-RU" dirty="0" smtClean="0"/>
            <a:t>Сформированы приёмы </a:t>
          </a:r>
          <a:r>
            <a:rPr lang="ru-RU" dirty="0" err="1" smtClean="0"/>
            <a:t>саморегуляции</a:t>
          </a:r>
          <a:endParaRPr lang="ru-RU" dirty="0" smtClean="0"/>
        </a:p>
      </dgm:t>
    </dgm:pt>
    <dgm:pt modelId="{A8B630A9-52A5-4890-B47E-C0BC59B683E3}" type="parTrans" cxnId="{DD34FACA-95BE-493A-ABDC-D0E350431E91}">
      <dgm:prSet/>
      <dgm:spPr/>
      <dgm:t>
        <a:bodyPr/>
        <a:lstStyle/>
        <a:p>
          <a:endParaRPr lang="ru-RU"/>
        </a:p>
      </dgm:t>
    </dgm:pt>
    <dgm:pt modelId="{DF49C9AB-2EC9-4AD3-B279-29EAAB3E54A8}" type="sibTrans" cxnId="{DD34FACA-95BE-493A-ABDC-D0E350431E91}">
      <dgm:prSet/>
      <dgm:spPr/>
      <dgm:t>
        <a:bodyPr/>
        <a:lstStyle/>
        <a:p>
          <a:endParaRPr lang="ru-RU"/>
        </a:p>
      </dgm:t>
    </dgm:pt>
    <dgm:pt modelId="{6FA8A5E2-C691-42E6-8361-1DF3D370CF86}">
      <dgm:prSet phldrT="[Текст]"/>
      <dgm:spPr/>
      <dgm:t>
        <a:bodyPr/>
        <a:lstStyle/>
        <a:p>
          <a:pPr rtl="0"/>
          <a:r>
            <a:rPr lang="ru-RU" dirty="0" smtClean="0"/>
            <a:t>Готовность участника и коллектива</a:t>
          </a:r>
        </a:p>
      </dgm:t>
    </dgm:pt>
    <dgm:pt modelId="{CC9ED1DA-05C2-4E52-A35C-E6B4998C3410}" type="parTrans" cxnId="{B4A09187-FFA0-4598-802D-9404F797348C}">
      <dgm:prSet/>
      <dgm:spPr/>
      <dgm:t>
        <a:bodyPr/>
        <a:lstStyle/>
        <a:p>
          <a:endParaRPr lang="ru-RU"/>
        </a:p>
      </dgm:t>
    </dgm:pt>
    <dgm:pt modelId="{138F621D-207D-4806-B0D3-91780E4F3864}" type="sibTrans" cxnId="{B4A09187-FFA0-4598-802D-9404F797348C}">
      <dgm:prSet/>
      <dgm:spPr/>
      <dgm:t>
        <a:bodyPr/>
        <a:lstStyle/>
        <a:p>
          <a:endParaRPr lang="ru-RU"/>
        </a:p>
      </dgm:t>
    </dgm:pt>
    <dgm:pt modelId="{37955BED-B218-4D07-9EAC-6B14FBA02702}">
      <dgm:prSet/>
      <dgm:spPr/>
      <dgm:t>
        <a:bodyPr/>
        <a:lstStyle/>
        <a:p>
          <a:r>
            <a:rPr lang="ru-RU" dirty="0" smtClean="0"/>
            <a:t>Видеофильм</a:t>
          </a:r>
          <a:endParaRPr lang="ru-RU" dirty="0"/>
        </a:p>
      </dgm:t>
    </dgm:pt>
    <dgm:pt modelId="{B7A0FF21-BF6A-42A2-9BED-770664C37C3A}" type="parTrans" cxnId="{053DA627-607B-480D-8428-6D251BDD32A8}">
      <dgm:prSet/>
      <dgm:spPr/>
      <dgm:t>
        <a:bodyPr/>
        <a:lstStyle/>
        <a:p>
          <a:endParaRPr lang="ru-RU"/>
        </a:p>
      </dgm:t>
    </dgm:pt>
    <dgm:pt modelId="{FBFEC814-309E-40FE-B839-69C05DA7F102}" type="sibTrans" cxnId="{053DA627-607B-480D-8428-6D251BDD32A8}">
      <dgm:prSet/>
      <dgm:spPr/>
      <dgm:t>
        <a:bodyPr/>
        <a:lstStyle/>
        <a:p>
          <a:endParaRPr lang="ru-RU"/>
        </a:p>
      </dgm:t>
    </dgm:pt>
    <dgm:pt modelId="{34B7452D-DF76-423E-A00C-45B9A60D51A5}">
      <dgm:prSet/>
      <dgm:spPr/>
      <dgm:t>
        <a:bodyPr/>
        <a:lstStyle/>
        <a:p>
          <a:r>
            <a:rPr lang="ru-RU" dirty="0" smtClean="0"/>
            <a:t>Организована системная помощь членов коллектива</a:t>
          </a:r>
        </a:p>
      </dgm:t>
    </dgm:pt>
    <dgm:pt modelId="{15AF4120-B03A-4E7D-8D81-1E724E4368C8}" type="parTrans" cxnId="{8057A861-A5F8-475C-8ACC-DD890363270B}">
      <dgm:prSet/>
      <dgm:spPr/>
      <dgm:t>
        <a:bodyPr/>
        <a:lstStyle/>
        <a:p>
          <a:endParaRPr lang="ru-RU"/>
        </a:p>
      </dgm:t>
    </dgm:pt>
    <dgm:pt modelId="{F70FF811-EA4F-4E2A-A601-B12F469F4930}" type="sibTrans" cxnId="{8057A861-A5F8-475C-8ACC-DD890363270B}">
      <dgm:prSet/>
      <dgm:spPr/>
      <dgm:t>
        <a:bodyPr/>
        <a:lstStyle/>
        <a:p>
          <a:endParaRPr lang="ru-RU"/>
        </a:p>
      </dgm:t>
    </dgm:pt>
    <dgm:pt modelId="{5ECDE406-B1E6-43BF-8657-8138E8507F8A}" type="pres">
      <dgm:prSet presAssocID="{3A6A576D-2377-4DC6-BD8C-973489714D3D}" presName="linearFlow" presStyleCnt="0">
        <dgm:presLayoutVars>
          <dgm:dir/>
          <dgm:resizeHandles val="exact"/>
        </dgm:presLayoutVars>
      </dgm:prSet>
      <dgm:spPr/>
    </dgm:pt>
    <dgm:pt modelId="{A38D4E39-ED43-4A57-B2E2-D7B80E914B9E}" type="pres">
      <dgm:prSet presAssocID="{37955BED-B218-4D07-9EAC-6B14FBA02702}" presName="composite" presStyleCnt="0"/>
      <dgm:spPr/>
    </dgm:pt>
    <dgm:pt modelId="{D5092F5C-5FB5-4845-8E22-198F92185DE5}" type="pres">
      <dgm:prSet presAssocID="{37955BED-B218-4D07-9EAC-6B14FBA02702}" presName="imgShp" presStyleLbl="fgImgPlace1" presStyleIdx="0" presStyleCnt="4" custLinFactNeighborX="-2954" custLinFactNeighborY="343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718CE01-E830-42A0-882A-A8EF407EA9EB}" type="pres">
      <dgm:prSet presAssocID="{37955BED-B218-4D07-9EAC-6B14FBA02702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92C540-B1B9-4A75-AFEB-AFA572CA9BF5}" type="pres">
      <dgm:prSet presAssocID="{FBFEC814-309E-40FE-B839-69C05DA7F102}" presName="spacing" presStyleCnt="0"/>
      <dgm:spPr/>
    </dgm:pt>
    <dgm:pt modelId="{C0E90913-FD17-4AC1-8D86-31D2DF558B8B}" type="pres">
      <dgm:prSet presAssocID="{34B7452D-DF76-423E-A00C-45B9A60D51A5}" presName="composite" presStyleCnt="0"/>
      <dgm:spPr/>
    </dgm:pt>
    <dgm:pt modelId="{8C6E8D1D-403E-46DD-A9BF-E9A13E2ADD39}" type="pres">
      <dgm:prSet presAssocID="{34B7452D-DF76-423E-A00C-45B9A60D51A5}" presName="imgShp" presStyleLbl="fgImgPlace1" presStyleIdx="1" presStyleCnt="4" custLinFactNeighborX="-2954" custLinFactNeighborY="-26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E2DA1A4-2A2D-46D5-A0A2-2A38C087C124}" type="pres">
      <dgm:prSet presAssocID="{34B7452D-DF76-423E-A00C-45B9A60D51A5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B0ACEB-1281-4C4D-B7C8-00B7FEDFC92E}" type="pres">
      <dgm:prSet presAssocID="{F70FF811-EA4F-4E2A-A601-B12F469F4930}" presName="spacing" presStyleCnt="0"/>
      <dgm:spPr/>
    </dgm:pt>
    <dgm:pt modelId="{9CAAABF3-6651-4CFE-96D9-0DFA6791079A}" type="pres">
      <dgm:prSet presAssocID="{61BB7969-F2E5-4688-9BE2-8D925F3D98DB}" presName="composite" presStyleCnt="0"/>
      <dgm:spPr/>
    </dgm:pt>
    <dgm:pt modelId="{093664CC-0F95-421C-A319-39D37FAC0CDD}" type="pres">
      <dgm:prSet presAssocID="{61BB7969-F2E5-4688-9BE2-8D925F3D98DB}" presName="imgShp" presStyleLbl="fgImgPlace1" presStyleIdx="2" presStyleCnt="4" custLinFactNeighborX="-2954" custLinFactNeighborY="153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CD65D1D-5F75-458D-AE3A-3F0452D0AC99}" type="pres">
      <dgm:prSet presAssocID="{61BB7969-F2E5-4688-9BE2-8D925F3D98DB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8EAA0-A9F2-40F8-A6CE-D5A277CCE65E}" type="pres">
      <dgm:prSet presAssocID="{DF49C9AB-2EC9-4AD3-B279-29EAAB3E54A8}" presName="spacing" presStyleCnt="0"/>
      <dgm:spPr/>
    </dgm:pt>
    <dgm:pt modelId="{9D325B6A-F5E8-47FD-B0D4-2420720A46FC}" type="pres">
      <dgm:prSet presAssocID="{6FA8A5E2-C691-42E6-8361-1DF3D370CF86}" presName="composite" presStyleCnt="0"/>
      <dgm:spPr/>
    </dgm:pt>
    <dgm:pt modelId="{2DF13333-F317-4358-B212-E712A46B758A}" type="pres">
      <dgm:prSet presAssocID="{6FA8A5E2-C691-42E6-8361-1DF3D370CF86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6503D281-7DBE-4101-9503-F8A9E2248977}" type="pres">
      <dgm:prSet presAssocID="{6FA8A5E2-C691-42E6-8361-1DF3D370CF86}" presName="txShp" presStyleLbl="node1" presStyleIdx="3" presStyleCnt="4" custLinFactNeighborX="423" custLinFactNeighborY="-21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F9F003-5B73-42B0-BDB3-4021E004749F}" type="presOf" srcId="{6FA8A5E2-C691-42E6-8361-1DF3D370CF86}" destId="{6503D281-7DBE-4101-9503-F8A9E2248977}" srcOrd="0" destOrd="0" presId="urn:microsoft.com/office/officeart/2005/8/layout/vList3"/>
    <dgm:cxn modelId="{B4A09187-FFA0-4598-802D-9404F797348C}" srcId="{3A6A576D-2377-4DC6-BD8C-973489714D3D}" destId="{6FA8A5E2-C691-42E6-8361-1DF3D370CF86}" srcOrd="3" destOrd="0" parTransId="{CC9ED1DA-05C2-4E52-A35C-E6B4998C3410}" sibTransId="{138F621D-207D-4806-B0D3-91780E4F3864}"/>
    <dgm:cxn modelId="{053DA627-607B-480D-8428-6D251BDD32A8}" srcId="{3A6A576D-2377-4DC6-BD8C-973489714D3D}" destId="{37955BED-B218-4D07-9EAC-6B14FBA02702}" srcOrd="0" destOrd="0" parTransId="{B7A0FF21-BF6A-42A2-9BED-770664C37C3A}" sibTransId="{FBFEC814-309E-40FE-B839-69C05DA7F102}"/>
    <dgm:cxn modelId="{9D085524-C4D0-432E-A60E-449344F7A75B}" type="presOf" srcId="{34B7452D-DF76-423E-A00C-45B9A60D51A5}" destId="{7E2DA1A4-2A2D-46D5-A0A2-2A38C087C124}" srcOrd="0" destOrd="0" presId="urn:microsoft.com/office/officeart/2005/8/layout/vList3"/>
    <dgm:cxn modelId="{8057A861-A5F8-475C-8ACC-DD890363270B}" srcId="{3A6A576D-2377-4DC6-BD8C-973489714D3D}" destId="{34B7452D-DF76-423E-A00C-45B9A60D51A5}" srcOrd="1" destOrd="0" parTransId="{15AF4120-B03A-4E7D-8D81-1E724E4368C8}" sibTransId="{F70FF811-EA4F-4E2A-A601-B12F469F4930}"/>
    <dgm:cxn modelId="{12B20279-730A-4A89-8073-8C44BEFB2EDD}" type="presOf" srcId="{61BB7969-F2E5-4688-9BE2-8D925F3D98DB}" destId="{DCD65D1D-5F75-458D-AE3A-3F0452D0AC99}" srcOrd="0" destOrd="0" presId="urn:microsoft.com/office/officeart/2005/8/layout/vList3"/>
    <dgm:cxn modelId="{9ECC7D7C-C76F-4DFF-A384-317D5ED80296}" type="presOf" srcId="{37955BED-B218-4D07-9EAC-6B14FBA02702}" destId="{3718CE01-E830-42A0-882A-A8EF407EA9EB}" srcOrd="0" destOrd="0" presId="urn:microsoft.com/office/officeart/2005/8/layout/vList3"/>
    <dgm:cxn modelId="{42BCF35D-8027-410C-838D-1F8F4919C685}" type="presOf" srcId="{3A6A576D-2377-4DC6-BD8C-973489714D3D}" destId="{5ECDE406-B1E6-43BF-8657-8138E8507F8A}" srcOrd="0" destOrd="0" presId="urn:microsoft.com/office/officeart/2005/8/layout/vList3"/>
    <dgm:cxn modelId="{DD34FACA-95BE-493A-ABDC-D0E350431E91}" srcId="{3A6A576D-2377-4DC6-BD8C-973489714D3D}" destId="{61BB7969-F2E5-4688-9BE2-8D925F3D98DB}" srcOrd="2" destOrd="0" parTransId="{A8B630A9-52A5-4890-B47E-C0BC59B683E3}" sibTransId="{DF49C9AB-2EC9-4AD3-B279-29EAAB3E54A8}"/>
    <dgm:cxn modelId="{B25F570A-1B8D-4F2E-AF82-ACC776144846}" type="presParOf" srcId="{5ECDE406-B1E6-43BF-8657-8138E8507F8A}" destId="{A38D4E39-ED43-4A57-B2E2-D7B80E914B9E}" srcOrd="0" destOrd="0" presId="urn:microsoft.com/office/officeart/2005/8/layout/vList3"/>
    <dgm:cxn modelId="{C96A791B-4E97-4ACC-9FCB-E45B2DC0FB50}" type="presParOf" srcId="{A38D4E39-ED43-4A57-B2E2-D7B80E914B9E}" destId="{D5092F5C-5FB5-4845-8E22-198F92185DE5}" srcOrd="0" destOrd="0" presId="urn:microsoft.com/office/officeart/2005/8/layout/vList3"/>
    <dgm:cxn modelId="{C16B9CB8-4AE1-4FB8-8270-9E1175A04F1E}" type="presParOf" srcId="{A38D4E39-ED43-4A57-B2E2-D7B80E914B9E}" destId="{3718CE01-E830-42A0-882A-A8EF407EA9EB}" srcOrd="1" destOrd="0" presId="urn:microsoft.com/office/officeart/2005/8/layout/vList3"/>
    <dgm:cxn modelId="{1EDE6B33-7870-4B9D-962F-DB54ABC039BF}" type="presParOf" srcId="{5ECDE406-B1E6-43BF-8657-8138E8507F8A}" destId="{DD92C540-B1B9-4A75-AFEB-AFA572CA9BF5}" srcOrd="1" destOrd="0" presId="urn:microsoft.com/office/officeart/2005/8/layout/vList3"/>
    <dgm:cxn modelId="{E4A152F0-A01F-4814-A8B5-EF531A0FE985}" type="presParOf" srcId="{5ECDE406-B1E6-43BF-8657-8138E8507F8A}" destId="{C0E90913-FD17-4AC1-8D86-31D2DF558B8B}" srcOrd="2" destOrd="0" presId="urn:microsoft.com/office/officeart/2005/8/layout/vList3"/>
    <dgm:cxn modelId="{7A257110-C685-4863-BB2D-4E6EBF4E3AB2}" type="presParOf" srcId="{C0E90913-FD17-4AC1-8D86-31D2DF558B8B}" destId="{8C6E8D1D-403E-46DD-A9BF-E9A13E2ADD39}" srcOrd="0" destOrd="0" presId="urn:microsoft.com/office/officeart/2005/8/layout/vList3"/>
    <dgm:cxn modelId="{198DC1C9-30A1-45EE-BB09-88A279D76068}" type="presParOf" srcId="{C0E90913-FD17-4AC1-8D86-31D2DF558B8B}" destId="{7E2DA1A4-2A2D-46D5-A0A2-2A38C087C124}" srcOrd="1" destOrd="0" presId="urn:microsoft.com/office/officeart/2005/8/layout/vList3"/>
    <dgm:cxn modelId="{79E1C7C7-B94A-4CED-A720-DE171E4F3081}" type="presParOf" srcId="{5ECDE406-B1E6-43BF-8657-8138E8507F8A}" destId="{B6B0ACEB-1281-4C4D-B7C8-00B7FEDFC92E}" srcOrd="3" destOrd="0" presId="urn:microsoft.com/office/officeart/2005/8/layout/vList3"/>
    <dgm:cxn modelId="{1D6B4B9B-9BEE-491C-AAA0-1AD2F0E9E233}" type="presParOf" srcId="{5ECDE406-B1E6-43BF-8657-8138E8507F8A}" destId="{9CAAABF3-6651-4CFE-96D9-0DFA6791079A}" srcOrd="4" destOrd="0" presId="urn:microsoft.com/office/officeart/2005/8/layout/vList3"/>
    <dgm:cxn modelId="{8B614385-B3BA-497C-9613-998007285969}" type="presParOf" srcId="{9CAAABF3-6651-4CFE-96D9-0DFA6791079A}" destId="{093664CC-0F95-421C-A319-39D37FAC0CDD}" srcOrd="0" destOrd="0" presId="urn:microsoft.com/office/officeart/2005/8/layout/vList3"/>
    <dgm:cxn modelId="{A89A0867-D42F-4E26-AE48-1296BB8CDE46}" type="presParOf" srcId="{9CAAABF3-6651-4CFE-96D9-0DFA6791079A}" destId="{DCD65D1D-5F75-458D-AE3A-3F0452D0AC99}" srcOrd="1" destOrd="0" presId="urn:microsoft.com/office/officeart/2005/8/layout/vList3"/>
    <dgm:cxn modelId="{BC57252B-7FB7-42F1-800C-990ACA5C3961}" type="presParOf" srcId="{5ECDE406-B1E6-43BF-8657-8138E8507F8A}" destId="{AD28EAA0-A9F2-40F8-A6CE-D5A277CCE65E}" srcOrd="5" destOrd="0" presId="urn:microsoft.com/office/officeart/2005/8/layout/vList3"/>
    <dgm:cxn modelId="{93678D8E-2717-427D-9552-11BB79FF6409}" type="presParOf" srcId="{5ECDE406-B1E6-43BF-8657-8138E8507F8A}" destId="{9D325B6A-F5E8-47FD-B0D4-2420720A46FC}" srcOrd="6" destOrd="0" presId="urn:microsoft.com/office/officeart/2005/8/layout/vList3"/>
    <dgm:cxn modelId="{EA806452-AC5D-4FDA-BB67-B000EB6A0E4F}" type="presParOf" srcId="{9D325B6A-F5E8-47FD-B0D4-2420720A46FC}" destId="{2DF13333-F317-4358-B212-E712A46B758A}" srcOrd="0" destOrd="0" presId="urn:microsoft.com/office/officeart/2005/8/layout/vList3"/>
    <dgm:cxn modelId="{DA827409-0A2B-4937-A612-5C9607C4CD1F}" type="presParOf" srcId="{9D325B6A-F5E8-47FD-B0D4-2420720A46FC}" destId="{6503D281-7DBE-4101-9503-F8A9E224897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6A1FA83-4EA6-49C2-99DD-0F0229C61A61}" type="doc">
      <dgm:prSet loTypeId="urn:microsoft.com/office/officeart/2005/8/layout/hList3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1D5883E-BAF9-4543-9F51-F5A52C2C87FC}">
      <dgm:prSet phldrT="[Текст]"/>
      <dgm:spPr/>
      <dgm:t>
        <a:bodyPr/>
        <a:lstStyle/>
        <a:p>
          <a:r>
            <a:rPr lang="ru-RU" b="1" cap="none" spc="0" dirty="0" smtClean="0">
              <a:ln w="900" cmpd="sng"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rPr>
            <a:t>Роль коллектива</a:t>
          </a:r>
          <a:endParaRPr lang="ru-RU" b="1" cap="none" spc="0" dirty="0">
            <a:ln w="900" cmpd="sng">
              <a:prstDash val="solid"/>
            </a:ln>
            <a:effectLst>
              <a:innerShdw blurRad="101600" dist="76200" dir="5400000">
                <a:schemeClr val="accent1">
                  <a:satMod val="190000"/>
                  <a:tint val="100000"/>
                  <a:alpha val="74000"/>
                </a:schemeClr>
              </a:innerShdw>
            </a:effectLst>
            <a:latin typeface="+mn-lt"/>
          </a:endParaRPr>
        </a:p>
      </dgm:t>
    </dgm:pt>
    <dgm:pt modelId="{926EF312-6B3A-42AF-B0C6-BD4247D85629}" type="parTrans" cxnId="{6532EEA2-2527-41A2-BF79-DC8EB21DEE09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576CBB90-8A41-40CB-AB22-FC79D759C3FE}" type="sibTrans" cxnId="{6532EEA2-2527-41A2-BF79-DC8EB21DEE09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218281D6-EC2F-4AF1-8A0B-F4BFEFD114C2}">
      <dgm:prSet phldrT="[Текст]"/>
      <dgm:spPr/>
      <dgm:t>
        <a:bodyPr/>
        <a:lstStyle/>
        <a:p>
          <a:r>
            <a:rPr lang="ru-RU" b="0" i="0" cap="none" spc="0" dirty="0" smtClean="0">
              <a:ln w="17780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/>
            </a:rPr>
            <a:t>На подготовительном</a:t>
          </a:r>
        </a:p>
        <a:p>
          <a:r>
            <a:rPr lang="ru-RU" b="0" i="0" cap="none" spc="0" dirty="0" smtClean="0">
              <a:ln w="17780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/>
            </a:rPr>
            <a:t>этапе</a:t>
          </a:r>
        </a:p>
        <a:p>
          <a:r>
            <a:rPr lang="ru-RU" dirty="0" smtClean="0">
              <a:latin typeface="Segoe Print" pitchFamily="2" charset="0"/>
            </a:rPr>
            <a:t> доброжелательное </a:t>
          </a:r>
          <a:r>
            <a:rPr lang="ru-RU" dirty="0" err="1" smtClean="0">
              <a:latin typeface="Segoe Print" pitchFamily="2" charset="0"/>
            </a:rPr>
            <a:t>отношенпие</a:t>
          </a:r>
          <a:r>
            <a:rPr lang="ru-RU" dirty="0" smtClean="0">
              <a:latin typeface="Segoe Print" pitchFamily="2" charset="0"/>
            </a:rPr>
            <a:t>, поддержка инициативы.</a:t>
          </a:r>
          <a:endParaRPr lang="ru-RU" dirty="0">
            <a:latin typeface="Segoe Print" pitchFamily="2" charset="0"/>
          </a:endParaRPr>
        </a:p>
      </dgm:t>
    </dgm:pt>
    <dgm:pt modelId="{C45BAC39-1D56-48F5-B164-712319EDE94D}" type="parTrans" cxnId="{169737D0-AF0A-4BB9-97AE-6F745E92877A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485A9DDA-08A2-495A-B5F1-BFA5C213CEEF}" type="sibTrans" cxnId="{169737D0-AF0A-4BB9-97AE-6F745E92877A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0F53AF93-C597-4AD6-95F1-5E4D941F13B4}">
      <dgm:prSet phldrT="[Текст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b="0" i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 этапе реализации проекта</a:t>
          </a:r>
        </a:p>
        <a:p>
          <a:r>
            <a:rPr lang="ru-RU" dirty="0" smtClean="0">
              <a:latin typeface="Segoe Print" pitchFamily="2" charset="0"/>
            </a:rPr>
            <a:t> оказание всевозможной помощи по подготовке пособий, рекомендациям по проведению занятий и </a:t>
          </a:r>
          <a:r>
            <a:rPr lang="ru-RU" dirty="0" err="1" smtClean="0">
              <a:latin typeface="Segoe Print" pitchFamily="2" charset="0"/>
            </a:rPr>
            <a:t>самопрозентации</a:t>
          </a:r>
          <a:r>
            <a:rPr lang="ru-RU" dirty="0" smtClean="0">
              <a:latin typeface="Segoe Print" pitchFamily="2" charset="0"/>
            </a:rPr>
            <a:t>. </a:t>
          </a:r>
          <a:endParaRPr lang="ru-RU" dirty="0">
            <a:latin typeface="Segoe Print" pitchFamily="2" charset="0"/>
          </a:endParaRPr>
        </a:p>
      </dgm:t>
    </dgm:pt>
    <dgm:pt modelId="{BDB9E149-EBE8-4EDB-8972-3B81CAB56CAA}" type="parTrans" cxnId="{A4D1A998-D2F1-48E1-8B0D-691D3D44E34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9AC52213-0730-46B3-8C40-D3335AC118B3}" type="sibTrans" cxnId="{A4D1A998-D2F1-48E1-8B0D-691D3D44E34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60C186AA-B630-433D-9F84-8AF388533C27}">
      <dgm:prSet phldrT="[Текст]" custT="1"/>
      <dgm:spPr>
        <a:solidFill>
          <a:schemeClr val="tx1">
            <a:lumMod val="50000"/>
            <a:lumOff val="50000"/>
          </a:schemeClr>
        </a:solidFill>
      </dgm:spPr>
      <dgm:t>
        <a:bodyPr anchor="ctr"/>
        <a:lstStyle/>
        <a:p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 заключительном</a:t>
          </a:r>
        </a:p>
        <a:p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этапе</a:t>
          </a:r>
        </a:p>
        <a:p>
          <a:r>
            <a:rPr lang="ru-RU" sz="1600" dirty="0" smtClean="0"/>
            <a:t> </a:t>
          </a:r>
          <a:r>
            <a:rPr lang="ru-RU" sz="1600" dirty="0" smtClean="0">
              <a:latin typeface="Segoe Print" pitchFamily="2" charset="0"/>
            </a:rPr>
            <a:t>психологическая поддержка</a:t>
          </a:r>
          <a:endParaRPr lang="ru-RU" sz="1600" dirty="0">
            <a:latin typeface="Segoe Print" pitchFamily="2" charset="0"/>
          </a:endParaRPr>
        </a:p>
      </dgm:t>
    </dgm:pt>
    <dgm:pt modelId="{BC24977F-616A-406F-8D6F-AC39AA6DAEB8}" type="parTrans" cxnId="{665F8AE9-F600-432A-ABD7-082D9B2DA56E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B01BA7F7-0F19-4617-8A72-D330CC7C3160}" type="sibTrans" cxnId="{665F8AE9-F600-432A-ABD7-082D9B2DA56E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EBF9E94C-3727-4CDF-9B74-CDF47588FC80}" type="pres">
      <dgm:prSet presAssocID="{46A1FA83-4EA6-49C2-99DD-0F0229C61A6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B0B016-D29F-475A-AD7C-57276CE28D1C}" type="pres">
      <dgm:prSet presAssocID="{91D5883E-BAF9-4543-9F51-F5A52C2C87FC}" presName="roof" presStyleLbl="dkBgShp" presStyleIdx="0" presStyleCnt="2" custLinFactNeighborY="-5859"/>
      <dgm:spPr/>
      <dgm:t>
        <a:bodyPr/>
        <a:lstStyle/>
        <a:p>
          <a:endParaRPr lang="ru-RU"/>
        </a:p>
      </dgm:t>
    </dgm:pt>
    <dgm:pt modelId="{B434A930-00E8-45C4-BF7E-D3B258D81856}" type="pres">
      <dgm:prSet presAssocID="{91D5883E-BAF9-4543-9F51-F5A52C2C87FC}" presName="pillars" presStyleCnt="0"/>
      <dgm:spPr/>
    </dgm:pt>
    <dgm:pt modelId="{3B51A841-E48F-40FA-977E-1F0092B89772}" type="pres">
      <dgm:prSet presAssocID="{91D5883E-BAF9-4543-9F51-F5A52C2C87FC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71700C-C25B-4C76-846B-AA43148681EC}" type="pres">
      <dgm:prSet presAssocID="{0F53AF93-C597-4AD6-95F1-5E4D941F13B4}" presName="pillarX" presStyleLbl="node1" presStyleIdx="1" presStyleCnt="3" custLinFactNeighborX="-897" custLinFactNeighborY="-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30955-21CE-4F9A-BA31-6B50918CE175}" type="pres">
      <dgm:prSet presAssocID="{60C186AA-B630-433D-9F84-8AF388533C27}" presName="pillarX" presStyleLbl="node1" presStyleIdx="2" presStyleCnt="3" custLinFactNeighborX="-5992" custLinFactNeighborY="-4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B58A31-9066-40AB-A748-88B347A429CB}" type="pres">
      <dgm:prSet presAssocID="{91D5883E-BAF9-4543-9F51-F5A52C2C87FC}" presName="base" presStyleLbl="dkBgShp" presStyleIdx="1" presStyleCnt="2" custScaleX="97323" custScaleY="209811" custLinFactNeighborX="2080" custLinFactNeighborY="-29282"/>
      <dgm:spPr/>
    </dgm:pt>
  </dgm:ptLst>
  <dgm:cxnLst>
    <dgm:cxn modelId="{665F8AE9-F600-432A-ABD7-082D9B2DA56E}" srcId="{91D5883E-BAF9-4543-9F51-F5A52C2C87FC}" destId="{60C186AA-B630-433D-9F84-8AF388533C27}" srcOrd="2" destOrd="0" parTransId="{BC24977F-616A-406F-8D6F-AC39AA6DAEB8}" sibTransId="{B01BA7F7-0F19-4617-8A72-D330CC7C3160}"/>
    <dgm:cxn modelId="{169737D0-AF0A-4BB9-97AE-6F745E92877A}" srcId="{91D5883E-BAF9-4543-9F51-F5A52C2C87FC}" destId="{218281D6-EC2F-4AF1-8A0B-F4BFEFD114C2}" srcOrd="0" destOrd="0" parTransId="{C45BAC39-1D56-48F5-B164-712319EDE94D}" sibTransId="{485A9DDA-08A2-495A-B5F1-BFA5C213CEEF}"/>
    <dgm:cxn modelId="{76FD8C1F-EF64-4F3B-8BFA-059B46F56C84}" type="presOf" srcId="{218281D6-EC2F-4AF1-8A0B-F4BFEFD114C2}" destId="{3B51A841-E48F-40FA-977E-1F0092B89772}" srcOrd="0" destOrd="0" presId="urn:microsoft.com/office/officeart/2005/8/layout/hList3"/>
    <dgm:cxn modelId="{6532EEA2-2527-41A2-BF79-DC8EB21DEE09}" srcId="{46A1FA83-4EA6-49C2-99DD-0F0229C61A61}" destId="{91D5883E-BAF9-4543-9F51-F5A52C2C87FC}" srcOrd="0" destOrd="0" parTransId="{926EF312-6B3A-42AF-B0C6-BD4247D85629}" sibTransId="{576CBB90-8A41-40CB-AB22-FC79D759C3FE}"/>
    <dgm:cxn modelId="{7F72AA21-6F68-4719-9CEF-9FAF61D0845E}" type="presOf" srcId="{0F53AF93-C597-4AD6-95F1-5E4D941F13B4}" destId="{3D71700C-C25B-4C76-846B-AA43148681EC}" srcOrd="0" destOrd="0" presId="urn:microsoft.com/office/officeart/2005/8/layout/hList3"/>
    <dgm:cxn modelId="{98F86163-ACCE-425E-85A9-DB7F73BCF30A}" type="presOf" srcId="{46A1FA83-4EA6-49C2-99DD-0F0229C61A61}" destId="{EBF9E94C-3727-4CDF-9B74-CDF47588FC80}" srcOrd="0" destOrd="0" presId="urn:microsoft.com/office/officeart/2005/8/layout/hList3"/>
    <dgm:cxn modelId="{B60FD1E1-0B1E-4B30-960D-D7D197A569B9}" type="presOf" srcId="{60C186AA-B630-433D-9F84-8AF388533C27}" destId="{0AE30955-21CE-4F9A-BA31-6B50918CE175}" srcOrd="0" destOrd="0" presId="urn:microsoft.com/office/officeart/2005/8/layout/hList3"/>
    <dgm:cxn modelId="{DAD1C7CE-47A3-41A8-8F0B-50AB72BC3D6C}" type="presOf" srcId="{91D5883E-BAF9-4543-9F51-F5A52C2C87FC}" destId="{0AB0B016-D29F-475A-AD7C-57276CE28D1C}" srcOrd="0" destOrd="0" presId="urn:microsoft.com/office/officeart/2005/8/layout/hList3"/>
    <dgm:cxn modelId="{A4D1A998-D2F1-48E1-8B0D-691D3D44E344}" srcId="{91D5883E-BAF9-4543-9F51-F5A52C2C87FC}" destId="{0F53AF93-C597-4AD6-95F1-5E4D941F13B4}" srcOrd="1" destOrd="0" parTransId="{BDB9E149-EBE8-4EDB-8972-3B81CAB56CAA}" sibTransId="{9AC52213-0730-46B3-8C40-D3335AC118B3}"/>
    <dgm:cxn modelId="{21B71FC2-E5B2-4988-95B2-D41ED52F1FE4}" type="presParOf" srcId="{EBF9E94C-3727-4CDF-9B74-CDF47588FC80}" destId="{0AB0B016-D29F-475A-AD7C-57276CE28D1C}" srcOrd="0" destOrd="0" presId="urn:microsoft.com/office/officeart/2005/8/layout/hList3"/>
    <dgm:cxn modelId="{2A4C029E-4989-4642-87DF-484350EDF3FD}" type="presParOf" srcId="{EBF9E94C-3727-4CDF-9B74-CDF47588FC80}" destId="{B434A930-00E8-45C4-BF7E-D3B258D81856}" srcOrd="1" destOrd="0" presId="urn:microsoft.com/office/officeart/2005/8/layout/hList3"/>
    <dgm:cxn modelId="{CA2086EB-E99D-49E4-AA4E-185E56C33E95}" type="presParOf" srcId="{B434A930-00E8-45C4-BF7E-D3B258D81856}" destId="{3B51A841-E48F-40FA-977E-1F0092B89772}" srcOrd="0" destOrd="0" presId="urn:microsoft.com/office/officeart/2005/8/layout/hList3"/>
    <dgm:cxn modelId="{17C14010-2C16-49BB-9164-7E379D010A49}" type="presParOf" srcId="{B434A930-00E8-45C4-BF7E-D3B258D81856}" destId="{3D71700C-C25B-4C76-846B-AA43148681EC}" srcOrd="1" destOrd="0" presId="urn:microsoft.com/office/officeart/2005/8/layout/hList3"/>
    <dgm:cxn modelId="{197BA2B8-3A05-427F-868A-D51EAA406026}" type="presParOf" srcId="{B434A930-00E8-45C4-BF7E-D3B258D81856}" destId="{0AE30955-21CE-4F9A-BA31-6B50918CE175}" srcOrd="2" destOrd="0" presId="urn:microsoft.com/office/officeart/2005/8/layout/hList3"/>
    <dgm:cxn modelId="{5D1E3E5E-5DE2-4A9B-91FE-C335F33C3D2D}" type="presParOf" srcId="{EBF9E94C-3727-4CDF-9B74-CDF47588FC80}" destId="{EFB58A31-9066-40AB-A748-88B347A429C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6A1FA83-4EA6-49C2-99DD-0F0229C61A61}" type="doc">
      <dgm:prSet loTypeId="urn:microsoft.com/office/officeart/2005/8/layout/hList3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1D5883E-BAF9-4543-9F51-F5A52C2C87FC}">
      <dgm:prSet phldrT="[Текст]" custT="1"/>
      <dgm:spPr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rgbClr val="F6B976"/>
            </a:gs>
          </a:gsLst>
          <a:path path="circle">
            <a:fillToRect l="50000" t="155000" r="50000" b="-55000"/>
          </a:path>
        </a:gradFill>
      </dgm:spPr>
      <dgm:t>
        <a:bodyPr/>
        <a:lstStyle/>
        <a:p>
          <a:pPr algn="l"/>
          <a:r>
            <a:rPr lang="ru-RU" sz="6500" b="1" cap="none" spc="0" dirty="0" smtClean="0">
              <a:ln w="900" cmpd="sng"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rPr>
            <a:t>Подготовка материалов</a:t>
          </a:r>
          <a:endParaRPr lang="ru-RU" sz="2800" b="1" cap="none" spc="0" dirty="0">
            <a:ln w="900" cmpd="sng">
              <a:prstDash val="solid"/>
            </a:ln>
            <a:effectLst>
              <a:innerShdw blurRad="101600" dist="76200" dir="5400000">
                <a:schemeClr val="accent1">
                  <a:satMod val="190000"/>
                  <a:tint val="100000"/>
                  <a:alpha val="74000"/>
                </a:schemeClr>
              </a:innerShdw>
            </a:effectLst>
            <a:latin typeface="+mn-lt"/>
          </a:endParaRPr>
        </a:p>
      </dgm:t>
    </dgm:pt>
    <dgm:pt modelId="{926EF312-6B3A-42AF-B0C6-BD4247D85629}" type="parTrans" cxnId="{6532EEA2-2527-41A2-BF79-DC8EB21DEE09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576CBB90-8A41-40CB-AB22-FC79D759C3FE}" type="sibTrans" cxnId="{6532EEA2-2527-41A2-BF79-DC8EB21DEE09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218281D6-EC2F-4AF1-8A0B-F4BFEFD114C2}">
      <dgm:prSet phldrT="[Текст]" custT="1"/>
      <dgm:spPr/>
      <dgm:t>
        <a:bodyPr/>
        <a:lstStyle/>
        <a:p>
          <a:r>
            <a:rPr lang="ru-RU" sz="1400" b="1" dirty="0" err="1" smtClean="0">
              <a:solidFill>
                <a:schemeClr val="bg1"/>
              </a:solidFill>
              <a:latin typeface="Segoe Print" pitchFamily="2" charset="0"/>
            </a:rPr>
            <a:t>Сформули-ровать</a:t>
          </a:r>
          <a:r>
            <a:rPr lang="ru-RU" sz="1400" b="1" dirty="0" smtClean="0">
              <a:solidFill>
                <a:schemeClr val="bg1"/>
              </a:solidFill>
              <a:latin typeface="Segoe Print" pitchFamily="2" charset="0"/>
            </a:rPr>
            <a:t> </a:t>
          </a:r>
          <a:r>
            <a:rPr lang="ru-RU" sz="1400" b="1" dirty="0" err="1" smtClean="0">
              <a:solidFill>
                <a:schemeClr val="bg1"/>
              </a:solidFill>
              <a:latin typeface="Segoe Print" pitchFamily="2" charset="0"/>
            </a:rPr>
            <a:t>взаимосвя</a:t>
          </a:r>
          <a:endParaRPr lang="ru-RU" sz="1400" b="1" dirty="0" smtClean="0">
            <a:solidFill>
              <a:schemeClr val="bg1"/>
            </a:solidFill>
            <a:latin typeface="Segoe Print" pitchFamily="2" charset="0"/>
          </a:endParaRPr>
        </a:p>
        <a:p>
          <a:r>
            <a:rPr lang="ru-RU" sz="1400" b="1" dirty="0" err="1" smtClean="0">
              <a:solidFill>
                <a:schemeClr val="bg1"/>
              </a:solidFill>
              <a:latin typeface="Segoe Print" pitchFamily="2" charset="0"/>
            </a:rPr>
            <a:t>занные</a:t>
          </a:r>
          <a:r>
            <a:rPr lang="ru-RU" sz="1400" b="1" dirty="0" smtClean="0">
              <a:solidFill>
                <a:schemeClr val="bg1"/>
              </a:solidFill>
              <a:latin typeface="Segoe Print" pitchFamily="2" charset="0"/>
            </a:rPr>
            <a:t> цели, </a:t>
          </a:r>
        </a:p>
        <a:p>
          <a:r>
            <a:rPr lang="ru-RU" sz="1400" b="1" dirty="0" smtClean="0">
              <a:solidFill>
                <a:schemeClr val="bg1"/>
              </a:solidFill>
              <a:latin typeface="Segoe Print" pitchFamily="2" charset="0"/>
            </a:rPr>
            <a:t>задачи и выводы.</a:t>
          </a:r>
        </a:p>
        <a:p>
          <a:r>
            <a:rPr lang="ru-RU" sz="1400" b="1" dirty="0" smtClean="0">
              <a:solidFill>
                <a:schemeClr val="bg1"/>
              </a:solidFill>
              <a:latin typeface="Segoe Print" pitchFamily="2" charset="0"/>
            </a:rPr>
            <a:t>Указать ссылки. </a:t>
          </a:r>
          <a:endParaRPr lang="ru-RU" sz="1400" b="1" dirty="0">
            <a:solidFill>
              <a:schemeClr val="bg1"/>
            </a:solidFill>
            <a:latin typeface="Segoe Print" pitchFamily="2" charset="0"/>
          </a:endParaRPr>
        </a:p>
      </dgm:t>
    </dgm:pt>
    <dgm:pt modelId="{C45BAC39-1D56-48F5-B164-712319EDE94D}" type="parTrans" cxnId="{169737D0-AF0A-4BB9-97AE-6F745E92877A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485A9DDA-08A2-495A-B5F1-BFA5C213CEEF}" type="sibTrans" cxnId="{169737D0-AF0A-4BB9-97AE-6F745E92877A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0F53AF93-C597-4AD6-95F1-5E4D941F13B4}">
      <dgm:prSet phldrT="[Текст]" custT="1"/>
      <dgm:spPr/>
      <dgm:t>
        <a:bodyPr/>
        <a:lstStyle/>
        <a:p>
          <a:pPr algn="l"/>
          <a:r>
            <a:rPr lang="ru-RU" sz="1200" b="1" dirty="0" err="1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Акцентиро-вать</a:t>
          </a:r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 </a:t>
          </a:r>
          <a:r>
            <a:rPr lang="ru-RU" sz="1200" b="1" dirty="0" err="1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внима-ние</a:t>
          </a:r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 на </a:t>
          </a:r>
          <a:r>
            <a:rPr lang="ru-RU" sz="1200" b="1" dirty="0" err="1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прак-тической</a:t>
          </a:r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 части; использовать сравнение показателей, </a:t>
          </a:r>
          <a:r>
            <a:rPr lang="ru-RU" sz="1200" b="1" dirty="0" err="1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доказыва-ющих</a:t>
          </a:r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 </a:t>
          </a:r>
          <a:r>
            <a:rPr lang="ru-RU" sz="1200" b="1" dirty="0" err="1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эффек</a:t>
          </a:r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 </a:t>
          </a:r>
          <a:r>
            <a:rPr lang="ru-RU" sz="1200" b="1" dirty="0" err="1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тивность</a:t>
          </a:r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 предлагаемых методик. </a:t>
          </a:r>
          <a:endParaRPr lang="ru-RU" sz="1200" b="1" dirty="0">
            <a:solidFill>
              <a:schemeClr val="accent2">
                <a:lumMod val="50000"/>
              </a:schemeClr>
            </a:solidFill>
            <a:latin typeface="Segoe Print" pitchFamily="2" charset="0"/>
          </a:endParaRPr>
        </a:p>
      </dgm:t>
    </dgm:pt>
    <dgm:pt modelId="{BDB9E149-EBE8-4EDB-8972-3B81CAB56CAA}" type="parTrans" cxnId="{A4D1A998-D2F1-48E1-8B0D-691D3D44E34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9AC52213-0730-46B3-8C40-D3335AC118B3}" type="sibTrans" cxnId="{A4D1A998-D2F1-48E1-8B0D-691D3D44E34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60C186AA-B630-433D-9F84-8AF388533C27}">
      <dgm:prSet phldrT="[Текст]" custT="1"/>
      <dgm:spPr/>
      <dgm:t>
        <a:bodyPr/>
        <a:lstStyle/>
        <a:p>
          <a:pPr algn="l"/>
          <a:r>
            <a:rPr lang="ru-RU" sz="12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Обязательно указывать вид  и тип занятия, возраст детей.</a:t>
          </a:r>
          <a:endParaRPr lang="ru-RU" sz="1200" b="1" dirty="0">
            <a:solidFill>
              <a:schemeClr val="accent4">
                <a:lumMod val="50000"/>
              </a:schemeClr>
            </a:solidFill>
            <a:latin typeface="Segoe Print" pitchFamily="2" charset="0"/>
          </a:endParaRPr>
        </a:p>
      </dgm:t>
    </dgm:pt>
    <dgm:pt modelId="{BC24977F-616A-406F-8D6F-AC39AA6DAEB8}" type="parTrans" cxnId="{665F8AE9-F600-432A-ABD7-082D9B2DA56E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B01BA7F7-0F19-4617-8A72-D330CC7C3160}" type="sibTrans" cxnId="{665F8AE9-F600-432A-ABD7-082D9B2DA56E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57C02DBF-1B4C-4113-AD1E-1D8CF310A4F9}">
      <dgm:prSet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1300" b="1" dirty="0" err="1" smtClean="0">
              <a:latin typeface="Segoe Print" pitchFamily="2" charset="0"/>
            </a:rPr>
            <a:t>Отрабо-тать</a:t>
          </a:r>
          <a:r>
            <a:rPr lang="ru-RU" sz="1300" b="1" dirty="0" smtClean="0">
              <a:latin typeface="Segoe Print" pitchFamily="2" charset="0"/>
            </a:rPr>
            <a:t> заявленные приёмы в </a:t>
          </a:r>
          <a:r>
            <a:rPr lang="ru-RU" sz="1300" b="1" dirty="0" err="1" smtClean="0">
              <a:latin typeface="Segoe Print" pitchFamily="2" charset="0"/>
            </a:rPr>
            <a:t>присутст-вии</a:t>
          </a:r>
          <a:r>
            <a:rPr lang="ru-RU" sz="1300" b="1" dirty="0" smtClean="0">
              <a:latin typeface="Segoe Print" pitchFamily="2" charset="0"/>
            </a:rPr>
            <a:t> пред-</a:t>
          </a:r>
        </a:p>
        <a:p>
          <a:pPr algn="l">
            <a:spcAft>
              <a:spcPts val="0"/>
            </a:spcAft>
          </a:pPr>
          <a:r>
            <a:rPr lang="ru-RU" sz="1300" b="1" dirty="0" err="1" smtClean="0">
              <a:latin typeface="Segoe Print" pitchFamily="2" charset="0"/>
            </a:rPr>
            <a:t>ставителей</a:t>
          </a:r>
          <a:r>
            <a:rPr lang="ru-RU" sz="1300" b="1" dirty="0" smtClean="0">
              <a:latin typeface="Segoe Print" pitchFamily="2" charset="0"/>
            </a:rPr>
            <a:t> коллектива с последу-</a:t>
          </a:r>
        </a:p>
        <a:p>
          <a:pPr algn="l">
            <a:spcAft>
              <a:spcPts val="0"/>
            </a:spcAft>
          </a:pPr>
          <a:r>
            <a:rPr lang="ru-RU" sz="1300" b="1" dirty="0" err="1" smtClean="0">
              <a:latin typeface="Segoe Print" pitchFamily="2" charset="0"/>
            </a:rPr>
            <a:t>ющим</a:t>
          </a:r>
          <a:r>
            <a:rPr lang="ru-RU" sz="1300" b="1" dirty="0" smtClean="0">
              <a:latin typeface="Segoe Print" pitchFamily="2" charset="0"/>
            </a:rPr>
            <a:t> </a:t>
          </a:r>
          <a:r>
            <a:rPr lang="ru-RU" sz="1300" b="1" dirty="0" err="1" smtClean="0">
              <a:latin typeface="Segoe Print" pitchFamily="2" charset="0"/>
            </a:rPr>
            <a:t>ана-лизом</a:t>
          </a:r>
          <a:r>
            <a:rPr lang="ru-RU" sz="1300" b="1" dirty="0" smtClean="0">
              <a:latin typeface="Segoe Print" pitchFamily="2" charset="0"/>
            </a:rPr>
            <a:t> </a:t>
          </a:r>
          <a:r>
            <a:rPr lang="ru-RU" sz="1300" b="1" dirty="0" err="1" smtClean="0">
              <a:latin typeface="Segoe Print" pitchFamily="2" charset="0"/>
            </a:rPr>
            <a:t>реко-мендациями</a:t>
          </a:r>
          <a:r>
            <a:rPr lang="ru-RU" sz="1300" b="1" dirty="0" smtClean="0">
              <a:latin typeface="Segoe Print" pitchFamily="2" charset="0"/>
            </a:rPr>
            <a:t>.</a:t>
          </a:r>
          <a:endParaRPr lang="ru-RU" sz="1300" b="1" dirty="0">
            <a:latin typeface="Segoe Print" pitchFamily="2" charset="0"/>
          </a:endParaRPr>
        </a:p>
      </dgm:t>
    </dgm:pt>
    <dgm:pt modelId="{A12940A6-CCFE-46C5-B0A9-0D1142954BF0}" type="parTrans" cxnId="{D76BB950-6F87-406D-B355-CF9061D86DF4}">
      <dgm:prSet/>
      <dgm:spPr/>
      <dgm:t>
        <a:bodyPr/>
        <a:lstStyle/>
        <a:p>
          <a:endParaRPr lang="ru-RU"/>
        </a:p>
      </dgm:t>
    </dgm:pt>
    <dgm:pt modelId="{B6189360-40A2-4751-9FC6-9A56C88C2971}" type="sibTrans" cxnId="{D76BB950-6F87-406D-B355-CF9061D86DF4}">
      <dgm:prSet/>
      <dgm:spPr/>
      <dgm:t>
        <a:bodyPr/>
        <a:lstStyle/>
        <a:p>
          <a:endParaRPr lang="ru-RU"/>
        </a:p>
      </dgm:t>
    </dgm:pt>
    <dgm:pt modelId="{D1132947-ECDA-47CA-B99D-E31021F89707}">
      <dgm:prSet custT="1"/>
      <dgm:spPr/>
      <dgm:t>
        <a:bodyPr/>
        <a:lstStyle/>
        <a:p>
          <a:pPr algn="l"/>
          <a:r>
            <a:rPr lang="ru-RU" sz="1400" b="1" dirty="0" err="1" smtClean="0">
              <a:solidFill>
                <a:schemeClr val="accent6">
                  <a:lumMod val="50000"/>
                </a:schemeClr>
              </a:solidFill>
              <a:latin typeface="Segoe Print" pitchFamily="2" charset="0"/>
            </a:rPr>
            <a:t>Организо-вать</a:t>
          </a:r>
          <a:r>
            <a:rPr lang="ru-RU" sz="1400" b="1" dirty="0" smtClean="0">
              <a:solidFill>
                <a:schemeClr val="accent6">
                  <a:lumMod val="50000"/>
                </a:schemeClr>
              </a:solidFill>
              <a:latin typeface="Segoe Print" pitchFamily="2" charset="0"/>
            </a:rPr>
            <a:t> систему занятий с психологом со </a:t>
          </a:r>
          <a:r>
            <a:rPr lang="ru-RU" sz="1400" b="1" dirty="0" err="1" smtClean="0">
              <a:solidFill>
                <a:schemeClr val="accent6">
                  <a:lumMod val="50000"/>
                </a:schemeClr>
              </a:solidFill>
              <a:latin typeface="Segoe Print" pitchFamily="2" charset="0"/>
            </a:rPr>
            <a:t>специали-стом-режис-сёром</a:t>
          </a:r>
          <a:endParaRPr lang="ru-RU" sz="1400" b="1" dirty="0">
            <a:solidFill>
              <a:schemeClr val="accent6">
                <a:lumMod val="50000"/>
              </a:schemeClr>
            </a:solidFill>
            <a:latin typeface="Segoe Print" pitchFamily="2" charset="0"/>
          </a:endParaRPr>
        </a:p>
      </dgm:t>
    </dgm:pt>
    <dgm:pt modelId="{4F4151AD-EAE7-4D0E-807D-762A3D614905}" type="parTrans" cxnId="{D5342B43-5571-45D5-A475-A1F7ECEA6816}">
      <dgm:prSet/>
      <dgm:spPr/>
      <dgm:t>
        <a:bodyPr/>
        <a:lstStyle/>
        <a:p>
          <a:endParaRPr lang="ru-RU"/>
        </a:p>
      </dgm:t>
    </dgm:pt>
    <dgm:pt modelId="{1753009A-9876-4861-B383-288DA235E425}" type="sibTrans" cxnId="{D5342B43-5571-45D5-A475-A1F7ECEA6816}">
      <dgm:prSet/>
      <dgm:spPr/>
      <dgm:t>
        <a:bodyPr/>
        <a:lstStyle/>
        <a:p>
          <a:endParaRPr lang="ru-RU"/>
        </a:p>
      </dgm:t>
    </dgm:pt>
    <dgm:pt modelId="{78C310EC-DF09-47BD-8679-DCD8671DD63C}">
      <dgm:prSet custT="1"/>
      <dgm:spPr/>
      <dgm:t>
        <a:bodyPr/>
        <a:lstStyle/>
        <a:p>
          <a:r>
            <a:rPr lang="ru-RU" sz="12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Подготовка видеоряда для </a:t>
          </a:r>
          <a:r>
            <a:rPr lang="ru-RU" sz="1200" b="1" dirty="0" err="1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самопрезен-тационного</a:t>
          </a:r>
          <a:r>
            <a:rPr lang="ru-RU" sz="12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 ролика.</a:t>
          </a:r>
          <a:endParaRPr lang="ru-RU" sz="1200" b="1" dirty="0">
            <a:solidFill>
              <a:schemeClr val="accent4">
                <a:lumMod val="50000"/>
              </a:schemeClr>
            </a:solidFill>
            <a:latin typeface="Segoe Print" pitchFamily="2" charset="0"/>
          </a:endParaRPr>
        </a:p>
      </dgm:t>
    </dgm:pt>
    <dgm:pt modelId="{1611CD0D-C7D9-4B42-B3ED-3579B8C0705C}" type="parTrans" cxnId="{9C8C9467-2712-4B96-B05C-FCA6B250D5C2}">
      <dgm:prSet/>
      <dgm:spPr/>
      <dgm:t>
        <a:bodyPr/>
        <a:lstStyle/>
        <a:p>
          <a:endParaRPr lang="ru-RU"/>
        </a:p>
      </dgm:t>
    </dgm:pt>
    <dgm:pt modelId="{474D3B09-08FF-4220-941C-594D2D6EC288}" type="sibTrans" cxnId="{9C8C9467-2712-4B96-B05C-FCA6B250D5C2}">
      <dgm:prSet/>
      <dgm:spPr/>
      <dgm:t>
        <a:bodyPr/>
        <a:lstStyle/>
        <a:p>
          <a:endParaRPr lang="ru-RU"/>
        </a:p>
      </dgm:t>
    </dgm:pt>
    <dgm:pt modelId="{EBF9E94C-3727-4CDF-9B74-CDF47588FC80}" type="pres">
      <dgm:prSet presAssocID="{46A1FA83-4EA6-49C2-99DD-0F0229C61A6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B0B016-D29F-475A-AD7C-57276CE28D1C}" type="pres">
      <dgm:prSet presAssocID="{91D5883E-BAF9-4543-9F51-F5A52C2C87FC}" presName="roof" presStyleLbl="dkBgShp" presStyleIdx="0" presStyleCnt="2" custLinFactNeighborX="1309" custLinFactNeighborY="2607"/>
      <dgm:spPr/>
      <dgm:t>
        <a:bodyPr/>
        <a:lstStyle/>
        <a:p>
          <a:endParaRPr lang="ru-RU"/>
        </a:p>
      </dgm:t>
    </dgm:pt>
    <dgm:pt modelId="{B434A930-00E8-45C4-BF7E-D3B258D81856}" type="pres">
      <dgm:prSet presAssocID="{91D5883E-BAF9-4543-9F51-F5A52C2C87FC}" presName="pillars" presStyleCnt="0"/>
      <dgm:spPr/>
    </dgm:pt>
    <dgm:pt modelId="{3B51A841-E48F-40FA-977E-1F0092B89772}" type="pres">
      <dgm:prSet presAssocID="{91D5883E-BAF9-4543-9F51-F5A52C2C87FC}" presName="pillar1" presStyleLbl="node1" presStyleIdx="0" presStyleCnt="6" custScaleX="97822" custScaleY="114972" custLinFactNeighborX="-6360" custLinFactNeighborY="71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71700C-C25B-4C76-846B-AA43148681EC}" type="pres">
      <dgm:prSet presAssocID="{0F53AF93-C597-4AD6-95F1-5E4D941F13B4}" presName="pillarX" presStyleLbl="node1" presStyleIdx="1" presStyleCnt="6" custLinFactNeighborX="-5213" custLinFactNeighborY="-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30955-21CE-4F9A-BA31-6B50918CE175}" type="pres">
      <dgm:prSet presAssocID="{60C186AA-B630-433D-9F84-8AF388533C27}" presName="pillarX" presStyleLbl="node1" presStyleIdx="2" presStyleCnt="6" custLinFactNeighborX="-2606" custLinFactNeighborY="-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8D77E-71DD-4078-93A0-83C27C45E7B0}" type="pres">
      <dgm:prSet presAssocID="{57C02DBF-1B4C-4113-AD1E-1D8CF310A4F9}" presName="pillar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55F088-40F6-489C-B7DD-F359B9976DB9}" type="pres">
      <dgm:prSet presAssocID="{D1132947-ECDA-47CA-B99D-E31021F89707}" presName="pillarX" presStyleLbl="node1" presStyleIdx="4" presStyleCnt="6" custScaleX="92599" custScaleY="100000" custLinFactNeighborX="1692" custLinFactNeighborY="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C3BF0-1F6B-4394-8745-5876A61D4D9C}" type="pres">
      <dgm:prSet presAssocID="{78C310EC-DF09-47BD-8679-DCD8671DD63C}" presName="pillar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B58A31-9066-40AB-A748-88B347A429CB}" type="pres">
      <dgm:prSet presAssocID="{91D5883E-BAF9-4543-9F51-F5A52C2C87FC}" presName="base" presStyleLbl="dkBgShp" presStyleIdx="1" presStyleCnt="2"/>
      <dgm:spPr/>
    </dgm:pt>
  </dgm:ptLst>
  <dgm:cxnLst>
    <dgm:cxn modelId="{57F3B6A2-D10A-4600-A207-6001F77239DA}" type="presOf" srcId="{91D5883E-BAF9-4543-9F51-F5A52C2C87FC}" destId="{0AB0B016-D29F-475A-AD7C-57276CE28D1C}" srcOrd="0" destOrd="0" presId="urn:microsoft.com/office/officeart/2005/8/layout/hList3"/>
    <dgm:cxn modelId="{771AB779-051E-4416-8FAF-CA01EAA56491}" type="presOf" srcId="{46A1FA83-4EA6-49C2-99DD-0F0229C61A61}" destId="{EBF9E94C-3727-4CDF-9B74-CDF47588FC80}" srcOrd="0" destOrd="0" presId="urn:microsoft.com/office/officeart/2005/8/layout/hList3"/>
    <dgm:cxn modelId="{665F8AE9-F600-432A-ABD7-082D9B2DA56E}" srcId="{91D5883E-BAF9-4543-9F51-F5A52C2C87FC}" destId="{60C186AA-B630-433D-9F84-8AF388533C27}" srcOrd="2" destOrd="0" parTransId="{BC24977F-616A-406F-8D6F-AC39AA6DAEB8}" sibTransId="{B01BA7F7-0F19-4617-8A72-D330CC7C3160}"/>
    <dgm:cxn modelId="{169737D0-AF0A-4BB9-97AE-6F745E92877A}" srcId="{91D5883E-BAF9-4543-9F51-F5A52C2C87FC}" destId="{218281D6-EC2F-4AF1-8A0B-F4BFEFD114C2}" srcOrd="0" destOrd="0" parTransId="{C45BAC39-1D56-48F5-B164-712319EDE94D}" sibTransId="{485A9DDA-08A2-495A-B5F1-BFA5C213CEEF}"/>
    <dgm:cxn modelId="{6532EEA2-2527-41A2-BF79-DC8EB21DEE09}" srcId="{46A1FA83-4EA6-49C2-99DD-0F0229C61A61}" destId="{91D5883E-BAF9-4543-9F51-F5A52C2C87FC}" srcOrd="0" destOrd="0" parTransId="{926EF312-6B3A-42AF-B0C6-BD4247D85629}" sibTransId="{576CBB90-8A41-40CB-AB22-FC79D759C3FE}"/>
    <dgm:cxn modelId="{841FE112-939E-4B97-835D-391BE46CF779}" type="presOf" srcId="{218281D6-EC2F-4AF1-8A0B-F4BFEFD114C2}" destId="{3B51A841-E48F-40FA-977E-1F0092B89772}" srcOrd="0" destOrd="0" presId="urn:microsoft.com/office/officeart/2005/8/layout/hList3"/>
    <dgm:cxn modelId="{2F7731EC-8CF3-44E0-B1F2-998CB8F45551}" type="presOf" srcId="{78C310EC-DF09-47BD-8679-DCD8671DD63C}" destId="{A0EC3BF0-1F6B-4394-8745-5876A61D4D9C}" srcOrd="0" destOrd="0" presId="urn:microsoft.com/office/officeart/2005/8/layout/hList3"/>
    <dgm:cxn modelId="{BE2AE015-1118-4EDC-BDA3-DC1DBB72207B}" type="presOf" srcId="{60C186AA-B630-433D-9F84-8AF388533C27}" destId="{0AE30955-21CE-4F9A-BA31-6B50918CE175}" srcOrd="0" destOrd="0" presId="urn:microsoft.com/office/officeart/2005/8/layout/hList3"/>
    <dgm:cxn modelId="{4702E806-7A10-4BC3-AE70-68E06A80F309}" type="presOf" srcId="{57C02DBF-1B4C-4113-AD1E-1D8CF310A4F9}" destId="{8FA8D77E-71DD-4078-93A0-83C27C45E7B0}" srcOrd="0" destOrd="0" presId="urn:microsoft.com/office/officeart/2005/8/layout/hList3"/>
    <dgm:cxn modelId="{3445EABA-FE63-4BC2-B651-E32A6BB48070}" type="presOf" srcId="{D1132947-ECDA-47CA-B99D-E31021F89707}" destId="{BC55F088-40F6-489C-B7DD-F359B9976DB9}" srcOrd="0" destOrd="0" presId="urn:microsoft.com/office/officeart/2005/8/layout/hList3"/>
    <dgm:cxn modelId="{9C8C9467-2712-4B96-B05C-FCA6B250D5C2}" srcId="{91D5883E-BAF9-4543-9F51-F5A52C2C87FC}" destId="{78C310EC-DF09-47BD-8679-DCD8671DD63C}" srcOrd="5" destOrd="0" parTransId="{1611CD0D-C7D9-4B42-B3ED-3579B8C0705C}" sibTransId="{474D3B09-08FF-4220-941C-594D2D6EC288}"/>
    <dgm:cxn modelId="{AAFA6323-C07E-40CC-B788-D56547CF3867}" type="presOf" srcId="{0F53AF93-C597-4AD6-95F1-5E4D941F13B4}" destId="{3D71700C-C25B-4C76-846B-AA43148681EC}" srcOrd="0" destOrd="0" presId="urn:microsoft.com/office/officeart/2005/8/layout/hList3"/>
    <dgm:cxn modelId="{D76BB950-6F87-406D-B355-CF9061D86DF4}" srcId="{91D5883E-BAF9-4543-9F51-F5A52C2C87FC}" destId="{57C02DBF-1B4C-4113-AD1E-1D8CF310A4F9}" srcOrd="3" destOrd="0" parTransId="{A12940A6-CCFE-46C5-B0A9-0D1142954BF0}" sibTransId="{B6189360-40A2-4751-9FC6-9A56C88C2971}"/>
    <dgm:cxn modelId="{D5342B43-5571-45D5-A475-A1F7ECEA6816}" srcId="{91D5883E-BAF9-4543-9F51-F5A52C2C87FC}" destId="{D1132947-ECDA-47CA-B99D-E31021F89707}" srcOrd="4" destOrd="0" parTransId="{4F4151AD-EAE7-4D0E-807D-762A3D614905}" sibTransId="{1753009A-9876-4861-B383-288DA235E425}"/>
    <dgm:cxn modelId="{A4D1A998-D2F1-48E1-8B0D-691D3D44E344}" srcId="{91D5883E-BAF9-4543-9F51-F5A52C2C87FC}" destId="{0F53AF93-C597-4AD6-95F1-5E4D941F13B4}" srcOrd="1" destOrd="0" parTransId="{BDB9E149-EBE8-4EDB-8972-3B81CAB56CAA}" sibTransId="{9AC52213-0730-46B3-8C40-D3335AC118B3}"/>
    <dgm:cxn modelId="{DAC5A9A5-2091-4AD4-BAF8-FA8D3D81179C}" type="presParOf" srcId="{EBF9E94C-3727-4CDF-9B74-CDF47588FC80}" destId="{0AB0B016-D29F-475A-AD7C-57276CE28D1C}" srcOrd="0" destOrd="0" presId="urn:microsoft.com/office/officeart/2005/8/layout/hList3"/>
    <dgm:cxn modelId="{9926D9C8-D844-44EC-870E-152CCACBFE68}" type="presParOf" srcId="{EBF9E94C-3727-4CDF-9B74-CDF47588FC80}" destId="{B434A930-00E8-45C4-BF7E-D3B258D81856}" srcOrd="1" destOrd="0" presId="urn:microsoft.com/office/officeart/2005/8/layout/hList3"/>
    <dgm:cxn modelId="{E5F8A37C-56E8-4692-BB81-21E18066B409}" type="presParOf" srcId="{B434A930-00E8-45C4-BF7E-D3B258D81856}" destId="{3B51A841-E48F-40FA-977E-1F0092B89772}" srcOrd="0" destOrd="0" presId="urn:microsoft.com/office/officeart/2005/8/layout/hList3"/>
    <dgm:cxn modelId="{FBDC5B16-CD86-4852-86FF-6E992E28D8B7}" type="presParOf" srcId="{B434A930-00E8-45C4-BF7E-D3B258D81856}" destId="{3D71700C-C25B-4C76-846B-AA43148681EC}" srcOrd="1" destOrd="0" presId="urn:microsoft.com/office/officeart/2005/8/layout/hList3"/>
    <dgm:cxn modelId="{EC3CD853-E084-4D2F-8DCE-D1BACDB98FD6}" type="presParOf" srcId="{B434A930-00E8-45C4-BF7E-D3B258D81856}" destId="{0AE30955-21CE-4F9A-BA31-6B50918CE175}" srcOrd="2" destOrd="0" presId="urn:microsoft.com/office/officeart/2005/8/layout/hList3"/>
    <dgm:cxn modelId="{D66E7CC9-2853-4B22-A51E-6C0AA89B0693}" type="presParOf" srcId="{B434A930-00E8-45C4-BF7E-D3B258D81856}" destId="{8FA8D77E-71DD-4078-93A0-83C27C45E7B0}" srcOrd="3" destOrd="0" presId="urn:microsoft.com/office/officeart/2005/8/layout/hList3"/>
    <dgm:cxn modelId="{13D9BF6F-2CD0-4526-A838-9E27B1492B7B}" type="presParOf" srcId="{B434A930-00E8-45C4-BF7E-D3B258D81856}" destId="{BC55F088-40F6-489C-B7DD-F359B9976DB9}" srcOrd="4" destOrd="0" presId="urn:microsoft.com/office/officeart/2005/8/layout/hList3"/>
    <dgm:cxn modelId="{AE039C96-E7FF-4B34-A3EA-D6AFD4BB5AA6}" type="presParOf" srcId="{B434A930-00E8-45C4-BF7E-D3B258D81856}" destId="{A0EC3BF0-1F6B-4394-8745-5876A61D4D9C}" srcOrd="5" destOrd="0" presId="urn:microsoft.com/office/officeart/2005/8/layout/hList3"/>
    <dgm:cxn modelId="{6F20114C-29B2-4369-AF86-F5B9B7984571}" type="presParOf" srcId="{EBF9E94C-3727-4CDF-9B74-CDF47588FC80}" destId="{EFB58A31-9066-40AB-A748-88B347A429C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3CBFB5-2A56-4DD9-93BC-A51261E740FF}">
      <dsp:nvSpPr>
        <dsp:cNvPr id="0" name=""/>
        <dsp:cNvSpPr/>
      </dsp:nvSpPr>
      <dsp:spPr>
        <a:xfrm>
          <a:off x="0" y="0"/>
          <a:ext cx="8964488" cy="4172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          </a:t>
          </a:r>
          <a:r>
            <a:rPr lang="ru-RU" sz="3200" kern="1200" dirty="0" smtClean="0"/>
            <a:t>Меняется мир   </a:t>
          </a:r>
          <a:r>
            <a:rPr lang="ru-RU" sz="3200" kern="1200" dirty="0" err="1" smtClean="0"/>
            <a:t>непрерывно,неспешно</a:t>
          </a:r>
          <a:r>
            <a:rPr lang="ru-RU" sz="3200" kern="1200" dirty="0" smtClean="0"/>
            <a:t>,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        Меняется всё от   концепций до слов.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И тот лишь сумеет остаться успешным, 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Кто сам вместе с миром меняться готов.</a:t>
          </a:r>
          <a:endParaRPr lang="ru-RU" sz="3200" kern="1200" dirty="0"/>
        </a:p>
      </dsp:txBody>
      <dsp:txXfrm>
        <a:off x="2210136" y="0"/>
        <a:ext cx="6754351" cy="4172385"/>
      </dsp:txXfrm>
    </dsp:sp>
    <dsp:sp modelId="{52CB8581-3A76-4DFE-8193-68D119839362}">
      <dsp:nvSpPr>
        <dsp:cNvPr id="0" name=""/>
        <dsp:cNvSpPr/>
      </dsp:nvSpPr>
      <dsp:spPr>
        <a:xfrm>
          <a:off x="0" y="72015"/>
          <a:ext cx="2289996" cy="40657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43AE76-ED33-499D-89A1-EA2BB8313D8F}">
      <dsp:nvSpPr>
        <dsp:cNvPr id="0" name=""/>
        <dsp:cNvSpPr/>
      </dsp:nvSpPr>
      <dsp:spPr>
        <a:xfrm>
          <a:off x="3423821" y="2384844"/>
          <a:ext cx="1743222" cy="153394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p3d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  <a:ea typeface="+mn-ea"/>
              <a:cs typeface="Arial" pitchFamily="34" charset="0"/>
            </a:rPr>
            <a:t>Задачи</a:t>
          </a:r>
        </a:p>
      </dsp:txBody>
      <dsp:txXfrm>
        <a:off x="3423821" y="2384844"/>
        <a:ext cx="1743222" cy="1533945"/>
      </dsp:txXfrm>
    </dsp:sp>
    <dsp:sp modelId="{D7F007AA-0D27-4CE8-8076-C280D1DB3C2A}">
      <dsp:nvSpPr>
        <dsp:cNvPr id="0" name=""/>
        <dsp:cNvSpPr/>
      </dsp:nvSpPr>
      <dsp:spPr>
        <a:xfrm rot="16143552">
          <a:off x="4085027" y="1751719"/>
          <a:ext cx="384080" cy="5635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3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6143552">
        <a:off x="4085027" y="1751719"/>
        <a:ext cx="384080" cy="563564"/>
      </dsp:txXfrm>
    </dsp:sp>
    <dsp:sp modelId="{F3C97A4E-349A-4CB9-A84D-2B759F6BBD66}">
      <dsp:nvSpPr>
        <dsp:cNvPr id="0" name=""/>
        <dsp:cNvSpPr/>
      </dsp:nvSpPr>
      <dsp:spPr>
        <a:xfrm>
          <a:off x="2860792" y="2837"/>
          <a:ext cx="2793077" cy="165754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3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Проинфор-мировать</a:t>
          </a:r>
          <a:endParaRPr lang="ru-RU" sz="2000" b="0" kern="1200" cap="none" spc="0" dirty="0" smtClean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2860792" y="2837"/>
        <a:ext cx="2793077" cy="1657543"/>
      </dsp:txXfrm>
    </dsp:sp>
    <dsp:sp modelId="{F85B1DB1-DE32-451F-AFBB-25EBDFDA9461}">
      <dsp:nvSpPr>
        <dsp:cNvPr id="0" name=""/>
        <dsp:cNvSpPr/>
      </dsp:nvSpPr>
      <dsp:spPr>
        <a:xfrm rot="1800000">
          <a:off x="5081605" y="3380602"/>
          <a:ext cx="196313" cy="5635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8797670"/>
                <a:satOff val="-20044"/>
                <a:lumOff val="8040"/>
                <a:alphaOff val="0"/>
                <a:tint val="60000"/>
                <a:satMod val="160000"/>
              </a:schemeClr>
            </a:gs>
            <a:gs pos="46000">
              <a:schemeClr val="accent3">
                <a:hueOff val="8797670"/>
                <a:satOff val="-20044"/>
                <a:lumOff val="8040"/>
                <a:alphaOff val="0"/>
                <a:tint val="86000"/>
                <a:satMod val="160000"/>
              </a:schemeClr>
            </a:gs>
            <a:gs pos="100000">
              <a:schemeClr val="accent3">
                <a:hueOff val="8797670"/>
                <a:satOff val="-20044"/>
                <a:lumOff val="804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800000">
        <a:off x="5081605" y="3380602"/>
        <a:ext cx="196313" cy="563564"/>
      </dsp:txXfrm>
    </dsp:sp>
    <dsp:sp modelId="{1F7F5A70-4ADA-4BA2-BC19-CD5545FD3B86}">
      <dsp:nvSpPr>
        <dsp:cNvPr id="0" name=""/>
        <dsp:cNvSpPr/>
      </dsp:nvSpPr>
      <dsp:spPr>
        <a:xfrm>
          <a:off x="5013985" y="3483143"/>
          <a:ext cx="2581591" cy="1657543"/>
        </a:xfrm>
        <a:prstGeom prst="ellipse">
          <a:avLst/>
        </a:prstGeom>
        <a:gradFill rotWithShape="0">
          <a:gsLst>
            <a:gs pos="0">
              <a:schemeClr val="accent3">
                <a:hueOff val="8797670"/>
                <a:satOff val="-20044"/>
                <a:lumOff val="8040"/>
                <a:alphaOff val="0"/>
                <a:tint val="60000"/>
                <a:satMod val="160000"/>
              </a:schemeClr>
            </a:gs>
            <a:gs pos="46000">
              <a:schemeClr val="accent3">
                <a:hueOff val="8797670"/>
                <a:satOff val="-20044"/>
                <a:lumOff val="8040"/>
                <a:alphaOff val="0"/>
                <a:tint val="86000"/>
                <a:satMod val="160000"/>
              </a:schemeClr>
            </a:gs>
            <a:gs pos="100000">
              <a:schemeClr val="accent3">
                <a:hueOff val="8797670"/>
                <a:satOff val="-20044"/>
                <a:lumOff val="804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none" spc="0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Развлечь</a:t>
          </a:r>
          <a:endParaRPr lang="ru-RU" sz="2400" b="1" kern="1200" cap="none" spc="0" dirty="0">
            <a:ln w="1905"/>
            <a:solidFill>
              <a:srgbClr val="0000FF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5013985" y="3483143"/>
        <a:ext cx="2581591" cy="1657543"/>
      </dsp:txXfrm>
    </dsp:sp>
    <dsp:sp modelId="{CC3CB8D0-B854-4ECB-8D4F-AD905A246777}">
      <dsp:nvSpPr>
        <dsp:cNvPr id="0" name=""/>
        <dsp:cNvSpPr/>
      </dsp:nvSpPr>
      <dsp:spPr>
        <a:xfrm rot="9000000">
          <a:off x="3269718" y="3395905"/>
          <a:ext cx="229758" cy="5635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7595341"/>
                <a:satOff val="-40088"/>
                <a:lumOff val="16080"/>
                <a:alphaOff val="0"/>
                <a:tint val="60000"/>
                <a:satMod val="160000"/>
              </a:schemeClr>
            </a:gs>
            <a:gs pos="46000">
              <a:schemeClr val="accent3">
                <a:hueOff val="17595341"/>
                <a:satOff val="-40088"/>
                <a:lumOff val="16080"/>
                <a:alphaOff val="0"/>
                <a:tint val="86000"/>
                <a:satMod val="160000"/>
              </a:schemeClr>
            </a:gs>
            <a:gs pos="100000">
              <a:schemeClr val="accent3">
                <a:hueOff val="17595341"/>
                <a:satOff val="-40088"/>
                <a:lumOff val="1608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9000000">
        <a:off x="3269718" y="3395905"/>
        <a:ext cx="229758" cy="563564"/>
      </dsp:txXfrm>
    </dsp:sp>
    <dsp:sp modelId="{FCFDF098-600F-4B9F-B98F-4B47C4C45C96}">
      <dsp:nvSpPr>
        <dsp:cNvPr id="0" name=""/>
        <dsp:cNvSpPr/>
      </dsp:nvSpPr>
      <dsp:spPr>
        <a:xfrm>
          <a:off x="1119827" y="3483143"/>
          <a:ext cx="2332512" cy="1657543"/>
        </a:xfrm>
        <a:prstGeom prst="ellipse">
          <a:avLst/>
        </a:prstGeom>
        <a:gradFill rotWithShape="0">
          <a:gsLst>
            <a:gs pos="0">
              <a:schemeClr val="accent3">
                <a:hueOff val="17595341"/>
                <a:satOff val="-40088"/>
                <a:lumOff val="16080"/>
                <a:alphaOff val="0"/>
                <a:tint val="60000"/>
                <a:satMod val="160000"/>
              </a:schemeClr>
            </a:gs>
            <a:gs pos="46000">
              <a:schemeClr val="accent3">
                <a:hueOff val="17595341"/>
                <a:satOff val="-40088"/>
                <a:lumOff val="16080"/>
                <a:alphaOff val="0"/>
                <a:tint val="86000"/>
                <a:satMod val="160000"/>
              </a:schemeClr>
            </a:gs>
            <a:gs pos="100000">
              <a:schemeClr val="accent3">
                <a:hueOff val="17595341"/>
                <a:satOff val="-40088"/>
                <a:lumOff val="1608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cap="none" spc="0" dirty="0" smtClean="0">
              <a:ln/>
              <a:solidFill>
                <a:srgbClr val="FFFF00"/>
              </a:solidFill>
              <a:effectLst/>
            </a:rPr>
            <a:t>Убедить</a:t>
          </a:r>
          <a:endParaRPr lang="ru-RU" sz="2400" b="1" kern="1200" cap="none" spc="0" dirty="0">
            <a:ln/>
            <a:solidFill>
              <a:srgbClr val="FFFF00"/>
            </a:solidFill>
            <a:effectLst/>
          </a:endParaRPr>
        </a:p>
      </dsp:txBody>
      <dsp:txXfrm>
        <a:off x="1119827" y="3483143"/>
        <a:ext cx="2332512" cy="1657543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2C1781-100B-4099-B86F-CA122307A17B}">
      <dsp:nvSpPr>
        <dsp:cNvPr id="0" name=""/>
        <dsp:cNvSpPr/>
      </dsp:nvSpPr>
      <dsp:spPr>
        <a:xfrm>
          <a:off x="438737" y="1329"/>
          <a:ext cx="2382334" cy="1778362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ctr" anchorCtr="0">
          <a:noAutofit/>
        </a:bodyPr>
        <a:lstStyle/>
        <a:p>
          <a:pPr marL="0" lvl="1" indent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900" i="0" kern="1200" dirty="0">
            <a:latin typeface="Segoe Print" pitchFamily="2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защита проекта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составление резюме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представление </a:t>
          </a:r>
          <a:r>
            <a:rPr lang="ru-RU" sz="1600" kern="1200" dirty="0" err="1" smtClean="0"/>
            <a:t>портфолио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мастер- класс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публичная презентация опыта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открытый урок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аналитический отчёт и т.д.</a:t>
          </a:r>
          <a:endParaRPr lang="ru-RU" sz="1600" kern="1200" dirty="0"/>
        </a:p>
        <a:p>
          <a:pPr marL="0" lvl="1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600" i="0" kern="1200" dirty="0">
            <a:latin typeface="Segoe Print" pitchFamily="2" charset="0"/>
          </a:endParaRPr>
        </a:p>
      </dsp:txBody>
      <dsp:txXfrm>
        <a:off x="438737" y="1329"/>
        <a:ext cx="2382334" cy="1778362"/>
      </dsp:txXfrm>
    </dsp:sp>
    <dsp:sp modelId="{3EE5CC1C-2552-4994-855E-B336DF4E4959}">
      <dsp:nvSpPr>
        <dsp:cNvPr id="0" name=""/>
        <dsp:cNvSpPr/>
      </dsp:nvSpPr>
      <dsp:spPr>
        <a:xfrm>
          <a:off x="438737" y="1779692"/>
          <a:ext cx="2382334" cy="7646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omic Sans MS" pitchFamily="66" charset="0"/>
            </a:rPr>
            <a:t>Современные методы </a:t>
          </a:r>
          <a:r>
            <a:rPr lang="ru-RU" sz="1400" kern="1200" dirty="0" err="1" smtClean="0">
              <a:latin typeface="Comic Sans MS" pitchFamily="66" charset="0"/>
            </a:rPr>
            <a:t>самопрезентации</a:t>
          </a:r>
          <a:endParaRPr lang="ru-RU" sz="1400" kern="1200" dirty="0">
            <a:latin typeface="Comic Sans MS" pitchFamily="66" charset="0"/>
          </a:endParaRPr>
        </a:p>
      </dsp:txBody>
      <dsp:txXfrm>
        <a:off x="438737" y="1779692"/>
        <a:ext cx="1677700" cy="764695"/>
      </dsp:txXfrm>
    </dsp:sp>
    <dsp:sp modelId="{F58A1C55-205E-4495-B15F-552122B57285}">
      <dsp:nvSpPr>
        <dsp:cNvPr id="0" name=""/>
        <dsp:cNvSpPr/>
      </dsp:nvSpPr>
      <dsp:spPr>
        <a:xfrm>
          <a:off x="2183829" y="1901157"/>
          <a:ext cx="833817" cy="8338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2C1781-100B-4099-B86F-CA122307A17B}">
      <dsp:nvSpPr>
        <dsp:cNvPr id="0" name=""/>
        <dsp:cNvSpPr/>
      </dsp:nvSpPr>
      <dsp:spPr>
        <a:xfrm>
          <a:off x="3298" y="382978"/>
          <a:ext cx="2721195" cy="2031314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ctr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>
              <a:latin typeface="Segoe Print" pitchFamily="2" charset="0"/>
            </a:rPr>
            <a:t>Внешность</a:t>
          </a:r>
          <a:endParaRPr lang="ru-RU" sz="1800" i="0" kern="1200" dirty="0">
            <a:latin typeface="Segoe Print" pitchFamily="2" charset="0"/>
          </a:endParaRPr>
        </a:p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i="0" kern="1200" dirty="0" smtClean="0">
              <a:latin typeface="Segoe Print" pitchFamily="2" charset="0"/>
            </a:rPr>
            <a:t>Специфика речи</a:t>
          </a:r>
          <a:endParaRPr lang="ru-RU" sz="1800" i="0" kern="1200" dirty="0">
            <a:latin typeface="Segoe Print" pitchFamily="2" charset="0"/>
          </a:endParaRPr>
        </a:p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i="0" kern="1200" dirty="0" smtClean="0">
              <a:latin typeface="Segoe Print" pitchFamily="2" charset="0"/>
            </a:rPr>
            <a:t>Невербальная коммуникация</a:t>
          </a:r>
          <a:endParaRPr lang="ru-RU" sz="1800" i="0" kern="1200" dirty="0">
            <a:latin typeface="Segoe Print" pitchFamily="2" charset="0"/>
          </a:endParaRPr>
        </a:p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i="0" kern="1200" dirty="0" smtClean="0">
              <a:latin typeface="Segoe Print" pitchFamily="2" charset="0"/>
            </a:rPr>
            <a:t>Деловой этикет</a:t>
          </a:r>
          <a:endParaRPr lang="ru-RU" sz="1800" i="0" kern="1200" dirty="0">
            <a:latin typeface="Segoe Print" pitchFamily="2" charset="0"/>
          </a:endParaRPr>
        </a:p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200" i="0" kern="1200" dirty="0">
            <a:latin typeface="Segoe Print" pitchFamily="2" charset="0"/>
          </a:endParaRPr>
        </a:p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200" i="0" kern="1200" dirty="0">
            <a:latin typeface="Segoe Print" pitchFamily="2" charset="0"/>
          </a:endParaRPr>
        </a:p>
      </dsp:txBody>
      <dsp:txXfrm>
        <a:off x="3298" y="382978"/>
        <a:ext cx="2721195" cy="2031314"/>
      </dsp:txXfrm>
    </dsp:sp>
    <dsp:sp modelId="{3EE5CC1C-2552-4994-855E-B336DF4E4959}">
      <dsp:nvSpPr>
        <dsp:cNvPr id="0" name=""/>
        <dsp:cNvSpPr/>
      </dsp:nvSpPr>
      <dsp:spPr>
        <a:xfrm>
          <a:off x="3298" y="2414293"/>
          <a:ext cx="2721195" cy="87346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Comic Sans MS" pitchFamily="66" charset="0"/>
            </a:rPr>
            <a:t>Компоненты </a:t>
          </a:r>
          <a:r>
            <a:rPr lang="ru-RU" sz="1600" b="0" kern="1200" dirty="0" err="1" smtClean="0">
              <a:latin typeface="Comic Sans MS" pitchFamily="66" charset="0"/>
            </a:rPr>
            <a:t>самопрезентации</a:t>
          </a:r>
          <a:endParaRPr lang="ru-RU" sz="1600" b="0" kern="1200" dirty="0">
            <a:latin typeface="Comic Sans MS" pitchFamily="66" charset="0"/>
          </a:endParaRPr>
        </a:p>
      </dsp:txBody>
      <dsp:txXfrm>
        <a:off x="3298" y="2414293"/>
        <a:ext cx="1916334" cy="873465"/>
      </dsp:txXfrm>
    </dsp:sp>
    <dsp:sp modelId="{F58A1C55-205E-4495-B15F-552122B57285}">
      <dsp:nvSpPr>
        <dsp:cNvPr id="0" name=""/>
        <dsp:cNvSpPr/>
      </dsp:nvSpPr>
      <dsp:spPr>
        <a:xfrm>
          <a:off x="1996611" y="2553035"/>
          <a:ext cx="952418" cy="9524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69F2A1-A7D4-4B6F-947A-D6AFE62158AB}">
      <dsp:nvSpPr>
        <dsp:cNvPr id="0" name=""/>
        <dsp:cNvSpPr/>
      </dsp:nvSpPr>
      <dsp:spPr>
        <a:xfrm>
          <a:off x="2473778" y="0"/>
          <a:ext cx="4619082" cy="1319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all" spc="0" normalizeH="0" baseline="0" dirty="0" smtClean="0">
              <a:ln w="0"/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alibri" pitchFamily="34" charset="0"/>
              <a:ea typeface="Calibri" pitchFamily="34" charset="0"/>
              <a:cs typeface="Times New Roman" pitchFamily="18" charset="0"/>
            </a:rPr>
            <a:t>ВИДЫ </a:t>
          </a:r>
          <a:r>
            <a:rPr kumimoji="0" lang="ru-RU" sz="2000" b="1" i="0" u="none" strike="noStrike" kern="1200" cap="all" spc="0" normalizeH="0" baseline="0" dirty="0" err="1" smtClean="0">
              <a:ln w="0"/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alibri" pitchFamily="34" charset="0"/>
              <a:ea typeface="Calibri" pitchFamily="34" charset="0"/>
              <a:cs typeface="Times New Roman" pitchFamily="18" charset="0"/>
            </a:rPr>
            <a:t>самопредставления</a:t>
          </a:r>
          <a:r>
            <a:rPr kumimoji="0" lang="ru-RU" sz="2000" b="1" i="0" u="none" strike="noStrike" kern="1200" cap="all" spc="0" normalizeH="0" baseline="0" dirty="0" smtClean="0">
              <a:ln w="0"/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alibri" pitchFamily="34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800" b="1" i="0" u="none" strike="noStrike" kern="1200" cap="all" spc="0" normalizeH="0" baseline="0" dirty="0" smtClean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alibri" pitchFamily="34" charset="0"/>
              <a:ea typeface="Calibri" pitchFamily="34" charset="0"/>
              <a:cs typeface="Times New Roman" pitchFamily="18" charset="0"/>
            </a:rPr>
            <a:t>формирования критического мышления</a:t>
          </a:r>
          <a:endParaRPr lang="ru-RU" sz="2800" b="1" kern="1200" cap="all" spc="0" dirty="0">
            <a:ln w="0"/>
            <a:solidFill>
              <a:schemeClr val="tx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  <a:reflection blurRad="12700" stA="50000" endPos="50000" dist="5000" dir="5400000" sy="-100000" rotWithShape="0"/>
            </a:effectLst>
          </a:endParaRPr>
        </a:p>
      </dsp:txBody>
      <dsp:txXfrm>
        <a:off x="2473778" y="0"/>
        <a:ext cx="4619082" cy="1319768"/>
      </dsp:txXfrm>
    </dsp:sp>
    <dsp:sp modelId="{9787DD93-04F9-45D5-8B46-652424D0F36B}">
      <dsp:nvSpPr>
        <dsp:cNvPr id="0" name=""/>
        <dsp:cNvSpPr/>
      </dsp:nvSpPr>
      <dsp:spPr>
        <a:xfrm>
          <a:off x="372406" y="0"/>
          <a:ext cx="7764497" cy="515718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alpha val="90000"/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50479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/>
            <a:t>«</a:t>
          </a:r>
          <a:r>
            <a:rPr lang="ru-RU" sz="1800" b="1" kern="1200" dirty="0" smtClean="0">
              <a:solidFill>
                <a:schemeClr val="bg1"/>
              </a:solidFill>
            </a:rPr>
            <a:t>Визитная карточка «Я – педагог»</a:t>
          </a:r>
          <a:endParaRPr lang="ru-RU" sz="1800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228600" lvl="2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Цель конкурсного испытания</a:t>
          </a:r>
          <a:r>
            <a:rPr lang="ru-RU" sz="1400" kern="1200" dirty="0" smtClean="0"/>
            <a:t> – демонстрация конкурсантом профессиональных достижений с использованием информационно-коммуникационных технологий.</a:t>
          </a:r>
          <a:endParaRPr lang="ru-RU" sz="1400" kern="1200" dirty="0"/>
        </a:p>
        <a:p>
          <a:pPr marL="228600" lvl="2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Критерии оценивания</a:t>
          </a:r>
          <a:endParaRPr lang="ru-RU" sz="1400" kern="1200" dirty="0"/>
        </a:p>
        <a:p>
          <a:pPr marL="228600" lvl="2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«</a:t>
          </a:r>
          <a:r>
            <a:rPr lang="ru-RU" sz="1800" b="1" kern="1200" dirty="0" err="1" smtClean="0"/>
            <a:t>Интернет-портфолио</a:t>
          </a:r>
          <a:r>
            <a:rPr lang="ru-RU" sz="1800" b="1" kern="1200" dirty="0" smtClean="0"/>
            <a:t>»</a:t>
          </a:r>
          <a:endParaRPr lang="ru-RU" sz="1800" kern="1200" dirty="0"/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Цель конкурсного испытания</a:t>
          </a:r>
          <a:r>
            <a:rPr lang="ru-RU" sz="1400" kern="1200" dirty="0" smtClean="0"/>
            <a:t> – демонстрация конкурсантом различных аспектов профессиональной деятельности с использованием информационно-коммуникационных технологий.</a:t>
          </a:r>
          <a:endParaRPr lang="ru-RU" sz="1400" kern="1200" dirty="0"/>
        </a:p>
      </dsp:txBody>
      <dsp:txXfrm>
        <a:off x="372406" y="0"/>
        <a:ext cx="7764497" cy="5157186"/>
      </dsp:txXfrm>
    </dsp:sp>
    <dsp:sp modelId="{18FED718-4560-49A2-ACE8-C8F36DE1AE53}">
      <dsp:nvSpPr>
        <dsp:cNvPr id="0" name=""/>
        <dsp:cNvSpPr/>
      </dsp:nvSpPr>
      <dsp:spPr>
        <a:xfrm flipH="1" flipV="1">
          <a:off x="0" y="3891886"/>
          <a:ext cx="1000939" cy="122454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 prst="coolSlant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C2BEF5-7794-4EAD-98B6-1C4C8C39CB83}">
      <dsp:nvSpPr>
        <dsp:cNvPr id="0" name=""/>
        <dsp:cNvSpPr/>
      </dsp:nvSpPr>
      <dsp:spPr>
        <a:xfrm>
          <a:off x="0" y="0"/>
          <a:ext cx="6096000" cy="12192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Критерии оценивания</a:t>
          </a:r>
          <a:endParaRPr lang="ru-RU" sz="28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0" y="0"/>
        <a:ext cx="6096000" cy="1219200"/>
      </dsp:txXfrm>
    </dsp:sp>
    <dsp:sp modelId="{2E67BC9C-EA86-471A-A0EB-F05A79944866}">
      <dsp:nvSpPr>
        <dsp:cNvPr id="0" name=""/>
        <dsp:cNvSpPr/>
      </dsp:nvSpPr>
      <dsp:spPr>
        <a:xfrm>
          <a:off x="30" y="1219200"/>
          <a:ext cx="3047999" cy="2560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</a:rPr>
            <a:t>Методическая грамотность</a:t>
          </a:r>
          <a:endParaRPr lang="ru-RU" sz="2000" b="0" kern="1200" dirty="0">
            <a:solidFill>
              <a:schemeClr val="tx1"/>
            </a:solidFill>
          </a:endParaRPr>
        </a:p>
      </dsp:txBody>
      <dsp:txXfrm>
        <a:off x="30" y="1219200"/>
        <a:ext cx="3047999" cy="2560320"/>
      </dsp:txXfrm>
    </dsp:sp>
    <dsp:sp modelId="{7F49FC7D-DA39-4A85-BF6A-ED4185D93C69}">
      <dsp:nvSpPr>
        <dsp:cNvPr id="0" name=""/>
        <dsp:cNvSpPr/>
      </dsp:nvSpPr>
      <dsp:spPr>
        <a:xfrm>
          <a:off x="3048030" y="1219200"/>
          <a:ext cx="3047939" cy="2560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</a:rPr>
            <a:t>Культура презентации</a:t>
          </a:r>
          <a:endParaRPr lang="ru-RU" sz="2000" b="0" kern="1200" dirty="0">
            <a:solidFill>
              <a:schemeClr val="tx1"/>
            </a:solidFill>
          </a:endParaRPr>
        </a:p>
      </dsp:txBody>
      <dsp:txXfrm>
        <a:off x="3048030" y="1219200"/>
        <a:ext cx="3047939" cy="2560320"/>
      </dsp:txXfrm>
    </dsp:sp>
    <dsp:sp modelId="{476E08C0-C934-4004-9643-76A3FFF921F2}">
      <dsp:nvSpPr>
        <dsp:cNvPr id="0" name=""/>
        <dsp:cNvSpPr/>
      </dsp:nvSpPr>
      <dsp:spPr>
        <a:xfrm>
          <a:off x="0" y="3779520"/>
          <a:ext cx="6096000" cy="28448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2E215B-206B-4D6D-B5C4-44E1996B1DD7}">
      <dsp:nvSpPr>
        <dsp:cNvPr id="0" name=""/>
        <dsp:cNvSpPr/>
      </dsp:nvSpPr>
      <dsp:spPr>
        <a:xfrm>
          <a:off x="0" y="144018"/>
          <a:ext cx="6096000" cy="8600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Обосновывает актуальность демонстрируемого метода для своей педагогической практики</a:t>
          </a:r>
        </a:p>
      </dsp:txBody>
      <dsp:txXfrm>
        <a:off x="0" y="144018"/>
        <a:ext cx="6096000" cy="860075"/>
      </dsp:txXfrm>
    </dsp:sp>
    <dsp:sp modelId="{34B46EAE-49BC-4CBE-88EF-D5A67813ADAE}">
      <dsp:nvSpPr>
        <dsp:cNvPr id="0" name=""/>
        <dsp:cNvSpPr/>
      </dsp:nvSpPr>
      <dsp:spPr>
        <a:xfrm>
          <a:off x="0" y="1368151"/>
          <a:ext cx="6096000" cy="11496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Обозначает цели и планируемые результаты применения метода</a:t>
          </a:r>
        </a:p>
      </dsp:txBody>
      <dsp:txXfrm>
        <a:off x="0" y="1368151"/>
        <a:ext cx="6096000" cy="1149687"/>
      </dsp:txXfrm>
    </dsp:sp>
    <dsp:sp modelId="{33B87C62-37AD-4D6D-A8F1-1CD4891D8841}">
      <dsp:nvSpPr>
        <dsp:cNvPr id="0" name=""/>
        <dsp:cNvSpPr/>
      </dsp:nvSpPr>
      <dsp:spPr>
        <a:xfrm>
          <a:off x="0" y="2736304"/>
          <a:ext cx="6096000" cy="983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Выявляет инновационную составляющую демонстрируемого метод</a:t>
          </a:r>
        </a:p>
      </dsp:txBody>
      <dsp:txXfrm>
        <a:off x="0" y="2736304"/>
        <a:ext cx="6096000" cy="983996"/>
      </dsp:txXfrm>
    </dsp:sp>
    <dsp:sp modelId="{E9F7F71E-15BE-4481-A7B9-E5D5C6C86CAF}">
      <dsp:nvSpPr>
        <dsp:cNvPr id="0" name=""/>
        <dsp:cNvSpPr/>
      </dsp:nvSpPr>
      <dsp:spPr>
        <a:xfrm>
          <a:off x="0" y="3960430"/>
          <a:ext cx="6096000" cy="8122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Демонстрирует оригинальность</a:t>
          </a:r>
          <a:endParaRPr lang="ru-RU" sz="1800" kern="1200" dirty="0"/>
        </a:p>
      </dsp:txBody>
      <dsp:txXfrm>
        <a:off x="0" y="3960430"/>
        <a:ext cx="6096000" cy="812241"/>
      </dsp:txXfrm>
    </dsp:sp>
    <dsp:sp modelId="{7390FE9E-485E-4F87-BA97-C808C282A220}">
      <dsp:nvSpPr>
        <dsp:cNvPr id="0" name=""/>
        <dsp:cNvSpPr/>
      </dsp:nvSpPr>
      <dsp:spPr>
        <a:xfrm>
          <a:off x="0" y="5040565"/>
          <a:ext cx="6096000" cy="983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Представляет результативность</a:t>
          </a:r>
        </a:p>
      </dsp:txBody>
      <dsp:txXfrm>
        <a:off x="0" y="5040565"/>
        <a:ext cx="6096000" cy="983996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DEB4556-B192-4AD1-8D17-9002DD8101E4}">
      <dsp:nvSpPr>
        <dsp:cNvPr id="0" name=""/>
        <dsp:cNvSpPr/>
      </dsp:nvSpPr>
      <dsp:spPr>
        <a:xfrm>
          <a:off x="0" y="77911"/>
          <a:ext cx="60960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Представляет информацию целостно и структурно</a:t>
          </a:r>
          <a:endParaRPr lang="ru-RU" sz="2300" kern="1200" dirty="0"/>
        </a:p>
      </dsp:txBody>
      <dsp:txXfrm>
        <a:off x="0" y="77911"/>
        <a:ext cx="6096000" cy="914940"/>
      </dsp:txXfrm>
    </dsp:sp>
    <dsp:sp modelId="{8301C302-DB7D-4A16-AAF8-56130C7AA016}">
      <dsp:nvSpPr>
        <dsp:cNvPr id="0" name=""/>
        <dsp:cNvSpPr/>
      </dsp:nvSpPr>
      <dsp:spPr>
        <a:xfrm>
          <a:off x="0" y="1059091"/>
          <a:ext cx="60960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Демонстрирует ораторские качества и артистизм</a:t>
          </a:r>
          <a:endParaRPr lang="ru-RU" sz="2300" kern="1200" dirty="0"/>
        </a:p>
      </dsp:txBody>
      <dsp:txXfrm>
        <a:off x="0" y="1059091"/>
        <a:ext cx="6096000" cy="914940"/>
      </dsp:txXfrm>
    </dsp:sp>
    <dsp:sp modelId="{A7315B8F-6313-4B0C-B1DA-E492B8B1DEFD}">
      <dsp:nvSpPr>
        <dsp:cNvPr id="0" name=""/>
        <dsp:cNvSpPr/>
      </dsp:nvSpPr>
      <dsp:spPr>
        <a:xfrm>
          <a:off x="0" y="2040271"/>
          <a:ext cx="60960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/>
            <a:t>Не допускает речевых ошибок</a:t>
          </a:r>
          <a:endParaRPr lang="ru-RU" sz="2300" kern="1200"/>
        </a:p>
      </dsp:txBody>
      <dsp:txXfrm>
        <a:off x="0" y="2040271"/>
        <a:ext cx="6096000" cy="914940"/>
      </dsp:txXfrm>
    </dsp:sp>
    <dsp:sp modelId="{E84D0016-C758-4348-8404-7B68C6B1985F}">
      <dsp:nvSpPr>
        <dsp:cNvPr id="0" name=""/>
        <dsp:cNvSpPr/>
      </dsp:nvSpPr>
      <dsp:spPr>
        <a:xfrm>
          <a:off x="0" y="3021452"/>
          <a:ext cx="60960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Точно и корректно использует профессиональную терминологию</a:t>
          </a:r>
          <a:endParaRPr lang="ru-RU" sz="2300" kern="1200" dirty="0"/>
        </a:p>
      </dsp:txBody>
      <dsp:txXfrm>
        <a:off x="0" y="3021452"/>
        <a:ext cx="6096000" cy="914940"/>
      </dsp:txXfrm>
    </dsp:sp>
    <dsp:sp modelId="{EF46DB05-20AE-4AEA-B5FD-4833E14D5EA3}">
      <dsp:nvSpPr>
        <dsp:cNvPr id="0" name=""/>
        <dsp:cNvSpPr/>
      </dsp:nvSpPr>
      <dsp:spPr>
        <a:xfrm>
          <a:off x="0" y="4002632"/>
          <a:ext cx="60960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Корректно и полно отвечает на вопросы экспертов</a:t>
          </a:r>
          <a:endParaRPr lang="ru-RU" sz="2300" kern="1200" dirty="0"/>
        </a:p>
      </dsp:txBody>
      <dsp:txXfrm>
        <a:off x="0" y="4002632"/>
        <a:ext cx="6096000" cy="914940"/>
      </dsp:txXfrm>
    </dsp:sp>
    <dsp:sp modelId="{B7414148-2763-4D53-AC6C-95BB47BA9341}">
      <dsp:nvSpPr>
        <dsp:cNvPr id="0" name=""/>
        <dsp:cNvSpPr/>
      </dsp:nvSpPr>
      <dsp:spPr>
        <a:xfrm>
          <a:off x="0" y="4983812"/>
          <a:ext cx="60960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Вызывает профессиональный интерес аудитории</a:t>
          </a:r>
          <a:endParaRPr lang="ru-RU" sz="2300" kern="1200" dirty="0"/>
        </a:p>
      </dsp:txBody>
      <dsp:txXfrm>
        <a:off x="0" y="4983812"/>
        <a:ext cx="6096000" cy="91494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DB3AFA-D6B9-48EC-B3FC-4BCE696B4421}">
      <dsp:nvSpPr>
        <dsp:cNvPr id="0" name=""/>
        <dsp:cNvSpPr/>
      </dsp:nvSpPr>
      <dsp:spPr>
        <a:xfrm>
          <a:off x="36663" y="0"/>
          <a:ext cx="144034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C00000"/>
              </a:solidFill>
            </a:rPr>
            <a:t>Создают условия для обмена опытом</a:t>
          </a:r>
          <a:endParaRPr lang="ru-RU" sz="1400" kern="1200" dirty="0">
            <a:solidFill>
              <a:srgbClr val="C00000"/>
            </a:solidFill>
          </a:endParaRPr>
        </a:p>
      </dsp:txBody>
      <dsp:txXfrm>
        <a:off x="36663" y="1625600"/>
        <a:ext cx="1440340" cy="1625600"/>
      </dsp:txXfrm>
    </dsp:sp>
    <dsp:sp modelId="{D038ADBF-E600-4F09-ABC2-BBFCDB9D9148}">
      <dsp:nvSpPr>
        <dsp:cNvPr id="0" name=""/>
        <dsp:cNvSpPr/>
      </dsp:nvSpPr>
      <dsp:spPr>
        <a:xfrm>
          <a:off x="36666" y="231802"/>
          <a:ext cx="1353312" cy="120927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E4614-167E-425E-B7F3-578A0BCEBBEA}">
      <dsp:nvSpPr>
        <dsp:cNvPr id="0" name=""/>
        <dsp:cNvSpPr/>
      </dsp:nvSpPr>
      <dsp:spPr>
        <a:xfrm>
          <a:off x="1483659" y="0"/>
          <a:ext cx="144034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C00000"/>
              </a:solidFill>
            </a:rPr>
            <a:t>Формируют стратегическое мышление</a:t>
          </a:r>
          <a:endParaRPr lang="ru-RU" sz="1200" kern="1200" dirty="0">
            <a:solidFill>
              <a:srgbClr val="C00000"/>
            </a:solidFill>
          </a:endParaRPr>
        </a:p>
      </dsp:txBody>
      <dsp:txXfrm>
        <a:off x="1483659" y="1625600"/>
        <a:ext cx="1440340" cy="1625600"/>
      </dsp:txXfrm>
    </dsp:sp>
    <dsp:sp modelId="{85BDD9EA-7839-431E-A09C-851059C7400F}">
      <dsp:nvSpPr>
        <dsp:cNvPr id="0" name=""/>
        <dsp:cNvSpPr/>
      </dsp:nvSpPr>
      <dsp:spPr>
        <a:xfrm>
          <a:off x="1606010" y="360969"/>
          <a:ext cx="1238970" cy="109496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35AC8-9F1D-4044-AFB8-C1A09B7B4853}">
      <dsp:nvSpPr>
        <dsp:cNvPr id="0" name=""/>
        <dsp:cNvSpPr/>
      </dsp:nvSpPr>
      <dsp:spPr>
        <a:xfrm>
          <a:off x="2916985" y="0"/>
          <a:ext cx="1440340" cy="40640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Создают благоприятную мотивационную среду </a:t>
          </a:r>
          <a:r>
            <a:rPr lang="ru-RU" sz="1200" b="1" kern="1200" dirty="0" err="1" smtClean="0">
              <a:solidFill>
                <a:srgbClr val="C00000"/>
              </a:solidFill>
            </a:rPr>
            <a:t>профессиональ-ного</a:t>
          </a:r>
          <a:r>
            <a:rPr lang="ru-RU" sz="1200" b="1" kern="1200" dirty="0" smtClean="0">
              <a:solidFill>
                <a:srgbClr val="C00000"/>
              </a:solidFill>
            </a:rPr>
            <a:t> развития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2916985" y="1625600"/>
        <a:ext cx="1440340" cy="1625600"/>
      </dsp:txXfrm>
    </dsp:sp>
    <dsp:sp modelId="{196681A0-2FBA-4887-9842-1D0AFB7F541C}">
      <dsp:nvSpPr>
        <dsp:cNvPr id="0" name=""/>
        <dsp:cNvSpPr/>
      </dsp:nvSpPr>
      <dsp:spPr>
        <a:xfrm>
          <a:off x="2988990" y="231795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BDC94-A50C-4328-8EF9-1B640F7A6553}">
      <dsp:nvSpPr>
        <dsp:cNvPr id="0" name=""/>
        <dsp:cNvSpPr/>
      </dsp:nvSpPr>
      <dsp:spPr>
        <a:xfrm>
          <a:off x="4429156" y="0"/>
          <a:ext cx="144034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C00000"/>
              </a:solidFill>
            </a:rPr>
            <a:t>Способствуют </a:t>
          </a:r>
          <a:r>
            <a:rPr lang="ru-RU" sz="1200" kern="1200" dirty="0" err="1" smtClean="0">
              <a:solidFill>
                <a:srgbClr val="C00000"/>
              </a:solidFill>
            </a:rPr>
            <a:t>профессио-нальному</a:t>
          </a:r>
          <a:r>
            <a:rPr lang="ru-RU" sz="1200" kern="1200" dirty="0" smtClean="0">
              <a:solidFill>
                <a:srgbClr val="C00000"/>
              </a:solidFill>
            </a:rPr>
            <a:t> самоопределению молодых специалистов</a:t>
          </a:r>
          <a:endParaRPr lang="ru-RU" sz="1200" kern="1200" dirty="0">
            <a:solidFill>
              <a:srgbClr val="C00000"/>
            </a:solidFill>
          </a:endParaRPr>
        </a:p>
      </dsp:txBody>
      <dsp:txXfrm>
        <a:off x="4429156" y="1625600"/>
        <a:ext cx="1440340" cy="1625600"/>
      </dsp:txXfrm>
    </dsp:sp>
    <dsp:sp modelId="{DC92D359-B3F9-4D78-8AC1-22F0F8E2E157}">
      <dsp:nvSpPr>
        <dsp:cNvPr id="0" name=""/>
        <dsp:cNvSpPr/>
      </dsp:nvSpPr>
      <dsp:spPr>
        <a:xfrm>
          <a:off x="4501163" y="231795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030FB-7C83-4098-9845-42771E53AC19}">
      <dsp:nvSpPr>
        <dsp:cNvPr id="0" name=""/>
        <dsp:cNvSpPr/>
      </dsp:nvSpPr>
      <dsp:spPr>
        <a:xfrm>
          <a:off x="5934312" y="0"/>
          <a:ext cx="144034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C00000"/>
              </a:solidFill>
            </a:rPr>
            <a:t>Позволяют оценить </a:t>
          </a:r>
          <a:r>
            <a:rPr lang="ru-RU" sz="1200" kern="1200" dirty="0" err="1" smtClean="0">
              <a:solidFill>
                <a:srgbClr val="C00000"/>
              </a:solidFill>
            </a:rPr>
            <a:t>профессио-нализм</a:t>
          </a:r>
          <a:r>
            <a:rPr lang="ru-RU" sz="1200" kern="1200" dirty="0" smtClean="0">
              <a:solidFill>
                <a:srgbClr val="C00000"/>
              </a:solidFill>
            </a:rPr>
            <a:t> участников</a:t>
          </a:r>
          <a:endParaRPr lang="ru-RU" sz="1200" kern="1200" dirty="0">
            <a:solidFill>
              <a:srgbClr val="C00000"/>
            </a:solidFill>
          </a:endParaRPr>
        </a:p>
      </dsp:txBody>
      <dsp:txXfrm>
        <a:off x="5934312" y="1625600"/>
        <a:ext cx="1440340" cy="1625600"/>
      </dsp:txXfrm>
    </dsp:sp>
    <dsp:sp modelId="{DDE19F0D-591E-4C07-94E1-85A740339BC6}">
      <dsp:nvSpPr>
        <dsp:cNvPr id="0" name=""/>
        <dsp:cNvSpPr/>
      </dsp:nvSpPr>
      <dsp:spPr>
        <a:xfrm>
          <a:off x="5941327" y="231795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BBC7D4-EC07-423A-BD24-4999CCF1B346}">
      <dsp:nvSpPr>
        <dsp:cNvPr id="0" name=""/>
        <dsp:cNvSpPr/>
      </dsp:nvSpPr>
      <dsp:spPr>
        <a:xfrm>
          <a:off x="7417863" y="0"/>
          <a:ext cx="144034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C00000"/>
              </a:solidFill>
            </a:rPr>
            <a:t>Обеспечивают поддержку лучших воспитателей</a:t>
          </a:r>
          <a:endParaRPr lang="ru-RU" sz="1300" kern="1200" dirty="0">
            <a:solidFill>
              <a:srgbClr val="C00000"/>
            </a:solidFill>
          </a:endParaRPr>
        </a:p>
      </dsp:txBody>
      <dsp:txXfrm>
        <a:off x="7417863" y="1625600"/>
        <a:ext cx="1440340" cy="1625600"/>
      </dsp:txXfrm>
    </dsp:sp>
    <dsp:sp modelId="{BADBFC2F-08B8-41CD-BA93-B334435F13C2}">
      <dsp:nvSpPr>
        <dsp:cNvPr id="0" name=""/>
        <dsp:cNvSpPr/>
      </dsp:nvSpPr>
      <dsp:spPr>
        <a:xfrm>
          <a:off x="7504999" y="231795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3EE6C-2ECD-4B70-A7FA-E64812C46EB8}">
      <dsp:nvSpPr>
        <dsp:cNvPr id="0" name=""/>
        <dsp:cNvSpPr/>
      </dsp:nvSpPr>
      <dsp:spPr>
        <a:xfrm>
          <a:off x="396710" y="3454400"/>
          <a:ext cx="8149647" cy="6096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55949F-4BE2-4DA8-9F6E-A6425BEC3D77}">
      <dsp:nvSpPr>
        <dsp:cNvPr id="0" name=""/>
        <dsp:cNvSpPr/>
      </dsp:nvSpPr>
      <dsp:spPr>
        <a:xfrm>
          <a:off x="0" y="401639"/>
          <a:ext cx="4014802" cy="4014802"/>
        </a:xfrm>
        <a:prstGeom prst="pie">
          <a:avLst>
            <a:gd name="adj1" fmla="val 5400000"/>
            <a:gd name="adj2" fmla="val 16200000"/>
          </a:avLst>
        </a:prstGeom>
        <a:gradFill rotWithShape="1">
          <a:gsLst>
            <a:gs pos="0">
              <a:schemeClr val="accent5">
                <a:tint val="60000"/>
                <a:satMod val="160000"/>
              </a:schemeClr>
            </a:gs>
            <a:gs pos="46000">
              <a:schemeClr val="accent5">
                <a:tint val="86000"/>
                <a:satMod val="160000"/>
              </a:schemeClr>
            </a:gs>
            <a:gs pos="100000">
              <a:schemeClr val="accent5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solidFill>
            <a:schemeClr val="accent5">
              <a:lumMod val="75000"/>
            </a:schemeClr>
          </a:solidFill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5"/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2EC70299-2E8C-4BE7-82A0-E28677DA9862}">
      <dsp:nvSpPr>
        <dsp:cNvPr id="0" name=""/>
        <dsp:cNvSpPr/>
      </dsp:nvSpPr>
      <dsp:spPr>
        <a:xfrm>
          <a:off x="2007401" y="370243"/>
          <a:ext cx="4683936" cy="4014802"/>
        </a:xfrm>
        <a:prstGeom prst="rect">
          <a:avLst/>
        </a:prstGeom>
        <a:gradFill rotWithShape="0">
          <a:gsLst>
            <a:gs pos="0">
              <a:schemeClr val="accent5">
                <a:lumMod val="40000"/>
                <a:lumOff val="60000"/>
              </a:schemeClr>
            </a:gs>
            <a:gs pos="17999">
              <a:schemeClr val="accent4">
                <a:lumMod val="60000"/>
                <a:lumOff val="40000"/>
              </a:schemeClr>
            </a:gs>
            <a:gs pos="36000">
              <a:srgbClr val="9966FF"/>
            </a:gs>
            <a:gs pos="61000">
              <a:srgbClr val="CC99FF"/>
            </a:gs>
            <a:gs pos="82001">
              <a:schemeClr val="accent4">
                <a:lumMod val="40000"/>
                <a:lumOff val="6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0"/>
        </a:gra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500" b="1" i="0" u="none" strike="noStrike" kern="1200" cap="none" spc="0" normalizeH="0" baseline="0" dirty="0" smtClean="0">
              <a:ln w="11430"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75000">
                    <a:schemeClr val="accent5">
                      <a:lumMod val="7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rPr>
            <a:t>Низкая мотивация педагога</a:t>
          </a:r>
          <a:endParaRPr lang="ru-RU" sz="2500" b="1" kern="1200" cap="none" spc="0" dirty="0">
            <a:ln w="11430"/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7500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  <a:tileRect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2007401" y="370243"/>
        <a:ext cx="4683936" cy="1204443"/>
      </dsp:txXfrm>
    </dsp:sp>
    <dsp:sp modelId="{EB5556D3-711B-4C80-842A-D5A784D9F29F}">
      <dsp:nvSpPr>
        <dsp:cNvPr id="0" name=""/>
        <dsp:cNvSpPr/>
      </dsp:nvSpPr>
      <dsp:spPr>
        <a:xfrm>
          <a:off x="702591" y="1606083"/>
          <a:ext cx="2609619" cy="2609619"/>
        </a:xfrm>
        <a:prstGeom prst="pie">
          <a:avLst>
            <a:gd name="adj1" fmla="val 5400000"/>
            <a:gd name="adj2" fmla="val 16200000"/>
          </a:avLst>
        </a:prstGeom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4"/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F41F0B28-91FD-40C8-866F-B87D44F8C312}">
      <dsp:nvSpPr>
        <dsp:cNvPr id="0" name=""/>
        <dsp:cNvSpPr/>
      </dsp:nvSpPr>
      <dsp:spPr>
        <a:xfrm>
          <a:off x="2007401" y="1602951"/>
          <a:ext cx="4683936" cy="2609619"/>
        </a:xfrm>
        <a:prstGeom prst="rect">
          <a:avLst/>
        </a:prstGeom>
        <a:gradFill rotWithShape="0">
          <a:gsLst>
            <a:gs pos="0">
              <a:schemeClr val="accent4">
                <a:lumMod val="40000"/>
                <a:lumOff val="60000"/>
              </a:schemeClr>
            </a:gs>
            <a:gs pos="17999">
              <a:schemeClr val="accent4">
                <a:lumMod val="40000"/>
                <a:lumOff val="60000"/>
              </a:schemeClr>
            </a:gs>
            <a:gs pos="36000">
              <a:schemeClr val="accent4">
                <a:lumMod val="60000"/>
                <a:lumOff val="40000"/>
              </a:schemeClr>
            </a:gs>
            <a:gs pos="61000">
              <a:schemeClr val="accent4">
                <a:lumMod val="40000"/>
                <a:lumOff val="60000"/>
              </a:schemeClr>
            </a:gs>
            <a:gs pos="82001">
              <a:schemeClr val="accent4">
                <a:lumMod val="40000"/>
                <a:lumOff val="6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0"/>
        </a:gra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500" b="1" i="0" u="none" strike="noStrike" kern="1200" cap="none" spc="0" normalizeH="0" baseline="0" dirty="0" smtClean="0">
              <a:ln w="11430"/>
              <a:gradFill>
                <a:gsLst>
                  <a:gs pos="0">
                    <a:schemeClr val="accent4">
                      <a:lumMod val="75000"/>
                    </a:schemeClr>
                  </a:gs>
                  <a:gs pos="75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rPr>
            <a:t>Неосведомлённость в целях конкурса, требованиях к материалам</a:t>
          </a:r>
          <a:endParaRPr lang="ru-RU" sz="2500" b="1" kern="1200" cap="none" spc="0" dirty="0">
            <a:ln w="11430"/>
            <a:gradFill>
              <a:gsLst>
                <a:gs pos="0">
                  <a:schemeClr val="accent4">
                    <a:lumMod val="75000"/>
                  </a:schemeClr>
                </a:gs>
                <a:gs pos="75000">
                  <a:schemeClr val="accent4">
                    <a:lumMod val="75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2007401" y="1602951"/>
        <a:ext cx="4683936" cy="1204439"/>
      </dsp:txXfrm>
    </dsp:sp>
    <dsp:sp modelId="{24964A50-6B23-4BFF-B551-21AD578FABB7}">
      <dsp:nvSpPr>
        <dsp:cNvPr id="0" name=""/>
        <dsp:cNvSpPr/>
      </dsp:nvSpPr>
      <dsp:spPr>
        <a:xfrm>
          <a:off x="1405181" y="2810522"/>
          <a:ext cx="1204439" cy="1204439"/>
        </a:xfrm>
        <a:prstGeom prst="pie">
          <a:avLst>
            <a:gd name="adj1" fmla="val 5400000"/>
            <a:gd name="adj2" fmla="val 16200000"/>
          </a:avLst>
        </a:prstGeom>
        <a:gradFill rotWithShape="1">
          <a:gsLst>
            <a:gs pos="0">
              <a:schemeClr val="accent3">
                <a:tint val="60000"/>
                <a:satMod val="160000"/>
              </a:schemeClr>
            </a:gs>
            <a:gs pos="46000">
              <a:schemeClr val="accent3">
                <a:tint val="86000"/>
                <a:satMod val="160000"/>
              </a:schemeClr>
            </a:gs>
            <a:gs pos="100000">
              <a:schemeClr val="accent3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/>
          <a:contourClr>
            <a:schemeClr val="accent3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7249E701-87C2-44FE-8F3A-562D964241B4}">
      <dsp:nvSpPr>
        <dsp:cNvPr id="0" name=""/>
        <dsp:cNvSpPr/>
      </dsp:nvSpPr>
      <dsp:spPr>
        <a:xfrm>
          <a:off x="2007401" y="2810522"/>
          <a:ext cx="4683936" cy="1204439"/>
        </a:xfrm>
        <a:prstGeom prst="rect">
          <a:avLst/>
        </a:prstGeom>
        <a:gradFill rotWithShape="0">
          <a:gsLst>
            <a:gs pos="0">
              <a:schemeClr val="accent3">
                <a:lumMod val="40000"/>
                <a:lumOff val="60000"/>
              </a:schemeClr>
            </a:gs>
            <a:gs pos="17999">
              <a:schemeClr val="accent3">
                <a:lumMod val="40000"/>
                <a:lumOff val="60000"/>
              </a:schemeClr>
            </a:gs>
            <a:gs pos="36000">
              <a:schemeClr val="bg2">
                <a:lumMod val="90000"/>
              </a:schemeClr>
            </a:gs>
            <a:gs pos="61000">
              <a:schemeClr val="bg2">
                <a:lumMod val="90000"/>
              </a:schemeClr>
            </a:gs>
            <a:gs pos="82001">
              <a:srgbClr val="FFC000"/>
            </a:gs>
            <a:gs pos="100000">
              <a:srgbClr val="FFC000"/>
            </a:gs>
          </a:gsLst>
          <a:lin ang="5400000" scaled="0"/>
        </a:gra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500" b="1" i="0" u="none" strike="noStrike" kern="1200" cap="none" spc="0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rPr>
            <a:t>Формальный подход со стороны администрации</a:t>
          </a:r>
          <a:endParaRPr lang="ru-RU" sz="2500" b="1" kern="1200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2007401" y="2810522"/>
        <a:ext cx="4683936" cy="120443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718CE01-E830-42A0-882A-A8EF407EA9EB}">
      <dsp:nvSpPr>
        <dsp:cNvPr id="0" name=""/>
        <dsp:cNvSpPr/>
      </dsp:nvSpPr>
      <dsp:spPr>
        <a:xfrm rot="10800000">
          <a:off x="1836881" y="118370"/>
          <a:ext cx="5890777" cy="1312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902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Материалы, документы</a:t>
          </a:r>
          <a:endParaRPr lang="ru-RU" sz="2900" kern="1200" dirty="0"/>
        </a:p>
      </dsp:txBody>
      <dsp:txXfrm rot="10800000">
        <a:off x="1836881" y="118370"/>
        <a:ext cx="5890777" cy="1312786"/>
      </dsp:txXfrm>
    </dsp:sp>
    <dsp:sp modelId="{D5092F5C-5FB5-4845-8E22-198F92185DE5}">
      <dsp:nvSpPr>
        <dsp:cNvPr id="0" name=""/>
        <dsp:cNvSpPr/>
      </dsp:nvSpPr>
      <dsp:spPr>
        <a:xfrm>
          <a:off x="1116790" y="118370"/>
          <a:ext cx="1312786" cy="131278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DA1A4-2A2D-46D5-A0A2-2A38C087C124}">
      <dsp:nvSpPr>
        <dsp:cNvPr id="0" name=""/>
        <dsp:cNvSpPr/>
      </dsp:nvSpPr>
      <dsp:spPr>
        <a:xfrm rot="10800000">
          <a:off x="1811963" y="1705985"/>
          <a:ext cx="5890777" cy="1312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902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Благожелательная атмосфера в коллективе</a:t>
          </a:r>
        </a:p>
      </dsp:txBody>
      <dsp:txXfrm rot="10800000">
        <a:off x="1811963" y="1705985"/>
        <a:ext cx="5890777" cy="1312786"/>
      </dsp:txXfrm>
    </dsp:sp>
    <dsp:sp modelId="{8C6E8D1D-403E-46DD-A9BF-E9A13E2ADD39}">
      <dsp:nvSpPr>
        <dsp:cNvPr id="0" name=""/>
        <dsp:cNvSpPr/>
      </dsp:nvSpPr>
      <dsp:spPr>
        <a:xfrm>
          <a:off x="1116790" y="1702545"/>
          <a:ext cx="1312786" cy="131278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65D1D-5F75-458D-AE3A-3F0452D0AC99}">
      <dsp:nvSpPr>
        <dsp:cNvPr id="0" name=""/>
        <dsp:cNvSpPr/>
      </dsp:nvSpPr>
      <dsp:spPr>
        <a:xfrm rot="10800000">
          <a:off x="1811963" y="3410648"/>
          <a:ext cx="5890777" cy="1312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902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Чёткий план работы</a:t>
          </a:r>
        </a:p>
      </dsp:txBody>
      <dsp:txXfrm rot="10800000">
        <a:off x="1811963" y="3410648"/>
        <a:ext cx="5890777" cy="1312786"/>
      </dsp:txXfrm>
    </dsp:sp>
    <dsp:sp modelId="{093664CC-0F95-421C-A319-39D37FAC0CDD}">
      <dsp:nvSpPr>
        <dsp:cNvPr id="0" name=""/>
        <dsp:cNvSpPr/>
      </dsp:nvSpPr>
      <dsp:spPr>
        <a:xfrm>
          <a:off x="1116790" y="3358727"/>
          <a:ext cx="1312786" cy="131278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3D281-7DBE-4101-9503-F8A9E2248977}">
      <dsp:nvSpPr>
        <dsp:cNvPr id="0" name=""/>
        <dsp:cNvSpPr/>
      </dsp:nvSpPr>
      <dsp:spPr>
        <a:xfrm rot="10800000">
          <a:off x="1811963" y="5115311"/>
          <a:ext cx="5890777" cy="1312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902" tIns="110490" rIns="206248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Психологическая готовность участника</a:t>
          </a:r>
        </a:p>
      </dsp:txBody>
      <dsp:txXfrm rot="10800000">
        <a:off x="1811963" y="5115311"/>
        <a:ext cx="5890777" cy="1312786"/>
      </dsp:txXfrm>
    </dsp:sp>
    <dsp:sp modelId="{2DF13333-F317-4358-B212-E712A46B758A}">
      <dsp:nvSpPr>
        <dsp:cNvPr id="0" name=""/>
        <dsp:cNvSpPr/>
      </dsp:nvSpPr>
      <dsp:spPr>
        <a:xfrm>
          <a:off x="1188797" y="5086915"/>
          <a:ext cx="1312786" cy="131278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B0B016-D29F-475A-AD7C-57276CE28D1C}">
      <dsp:nvSpPr>
        <dsp:cNvPr id="0" name=""/>
        <dsp:cNvSpPr/>
      </dsp:nvSpPr>
      <dsp:spPr>
        <a:xfrm rot="10800000" flipV="1">
          <a:off x="160055" y="1210347"/>
          <a:ext cx="9079199" cy="39292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900" cmpd="sng"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rPr>
            <a:t>Функция администрации</a:t>
          </a:r>
          <a:endParaRPr lang="ru-RU" sz="1800" b="1" kern="1200" cap="none" spc="0" dirty="0">
            <a:ln w="900" cmpd="sng">
              <a:prstDash val="solid"/>
            </a:ln>
            <a:effectLst>
              <a:innerShdw blurRad="101600" dist="76200" dir="5400000">
                <a:schemeClr val="accent1">
                  <a:satMod val="190000"/>
                  <a:tint val="100000"/>
                  <a:alpha val="74000"/>
                </a:schemeClr>
              </a:innerShdw>
            </a:effectLst>
            <a:latin typeface="+mn-lt"/>
          </a:endParaRPr>
        </a:p>
      </dsp:txBody>
      <dsp:txXfrm rot="10800000" flipV="1">
        <a:off x="160055" y="1210347"/>
        <a:ext cx="9079199" cy="392929"/>
      </dsp:txXfrm>
    </dsp:sp>
    <dsp:sp modelId="{3B51A841-E48F-40FA-977E-1F0092B89772}">
      <dsp:nvSpPr>
        <dsp:cNvPr id="0" name=""/>
        <dsp:cNvSpPr/>
      </dsp:nvSpPr>
      <dsp:spPr>
        <a:xfrm>
          <a:off x="4552" y="13806"/>
          <a:ext cx="3105140" cy="48245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l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cap="none" spc="0" dirty="0" smtClean="0">
              <a:ln w="17780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/>
            </a:rPr>
            <a:t>На подготовительном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cap="none" spc="0" dirty="0" smtClean="0">
              <a:ln w="17780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/>
            </a:rPr>
            <a:t>этапе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Segoe Print" pitchFamily="2" charset="0"/>
            </a:rPr>
            <a:t> - инициировать коллективную деятельность, стимулирующую воспитателя к повышению уровня </a:t>
          </a:r>
          <a:r>
            <a:rPr lang="ru-RU" sz="1500" kern="1200" dirty="0" err="1" smtClean="0">
              <a:latin typeface="Segoe Print" pitchFamily="2" charset="0"/>
            </a:rPr>
            <a:t>профессионализмапроекта</a:t>
          </a:r>
          <a:r>
            <a:rPr lang="ru-RU" sz="1500" kern="1200" dirty="0" smtClean="0">
              <a:latin typeface="Segoe Print" pitchFamily="2" charset="0"/>
            </a:rPr>
            <a:t>, а также оказать помощь в первоначальном планировании</a:t>
          </a:r>
          <a:endParaRPr lang="ru-RU" sz="1500" kern="1200" dirty="0">
            <a:latin typeface="Segoe Print" pitchFamily="2" charset="0"/>
          </a:endParaRPr>
        </a:p>
      </dsp:txBody>
      <dsp:txXfrm>
        <a:off x="4552" y="13806"/>
        <a:ext cx="3105140" cy="4824531"/>
      </dsp:txXfrm>
    </dsp:sp>
    <dsp:sp modelId="{3D71700C-C25B-4C76-846B-AA43148681EC}">
      <dsp:nvSpPr>
        <dsp:cNvPr id="0" name=""/>
        <dsp:cNvSpPr/>
      </dsp:nvSpPr>
      <dsp:spPr>
        <a:xfrm>
          <a:off x="3081840" y="900689"/>
          <a:ext cx="3105140" cy="3039457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 этапе реализации проекта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Segoe Print" pitchFamily="2" charset="0"/>
            </a:rPr>
            <a:t> - роль помощника, консультанта по отдельным вопросам, источника дополнительной информации, координатора</a:t>
          </a:r>
          <a:endParaRPr lang="ru-RU" sz="1500" kern="1200" dirty="0">
            <a:latin typeface="Segoe Print" pitchFamily="2" charset="0"/>
          </a:endParaRPr>
        </a:p>
      </dsp:txBody>
      <dsp:txXfrm>
        <a:off x="3081840" y="900689"/>
        <a:ext cx="3105140" cy="3039457"/>
      </dsp:txXfrm>
    </dsp:sp>
    <dsp:sp modelId="{0AE30955-21CE-4F9A-BA31-6B50918CE175}">
      <dsp:nvSpPr>
        <dsp:cNvPr id="0" name=""/>
        <dsp:cNvSpPr/>
      </dsp:nvSpPr>
      <dsp:spPr>
        <a:xfrm>
          <a:off x="6214834" y="906343"/>
          <a:ext cx="3105140" cy="3039457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 заключительном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этапе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r>
            <a:rPr lang="ru-RU" sz="1600" kern="1200" dirty="0" smtClean="0">
              <a:latin typeface="Segoe Print" pitchFamily="2" charset="0"/>
            </a:rPr>
            <a:t>- подведение итогов работы в качестве независимого эксперта (контрольно-оценочная функция)</a:t>
          </a:r>
          <a:endParaRPr lang="ru-RU" sz="1600" kern="1200" dirty="0">
            <a:latin typeface="Segoe Print" pitchFamily="2" charset="0"/>
          </a:endParaRPr>
        </a:p>
      </dsp:txBody>
      <dsp:txXfrm>
        <a:off x="6214834" y="906343"/>
        <a:ext cx="3105140" cy="3039457"/>
      </dsp:txXfrm>
    </dsp:sp>
    <dsp:sp modelId="{EFB58A31-9066-40AB-A748-88B347A429CB}">
      <dsp:nvSpPr>
        <dsp:cNvPr id="0" name=""/>
        <dsp:cNvSpPr/>
      </dsp:nvSpPr>
      <dsp:spPr>
        <a:xfrm>
          <a:off x="124808" y="3760375"/>
          <a:ext cx="9074910" cy="70856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B0B016-D29F-475A-AD7C-57276CE28D1C}">
      <dsp:nvSpPr>
        <dsp:cNvPr id="0" name=""/>
        <dsp:cNvSpPr/>
      </dsp:nvSpPr>
      <dsp:spPr>
        <a:xfrm>
          <a:off x="0" y="0"/>
          <a:ext cx="6912768" cy="164178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rgbClr val="F6B976"/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cap="none" spc="0" dirty="0" smtClean="0">
              <a:ln w="900" cmpd="sng"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rPr>
            <a:t>Повышение мотивации</a:t>
          </a:r>
        </a:p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cap="none" spc="0" dirty="0">
            <a:ln w="900" cmpd="sng">
              <a:prstDash val="solid"/>
            </a:ln>
            <a:effectLst>
              <a:innerShdw blurRad="101600" dist="76200" dir="5400000">
                <a:schemeClr val="accent1">
                  <a:satMod val="190000"/>
                  <a:tint val="100000"/>
                  <a:alpha val="74000"/>
                </a:schemeClr>
              </a:innerShdw>
            </a:effectLst>
            <a:latin typeface="+mn-lt"/>
          </a:endParaRPr>
        </a:p>
      </dsp:txBody>
      <dsp:txXfrm>
        <a:off x="0" y="0"/>
        <a:ext cx="6912768" cy="1641782"/>
      </dsp:txXfrm>
    </dsp:sp>
    <dsp:sp modelId="{3B51A841-E48F-40FA-977E-1F0092B89772}">
      <dsp:nvSpPr>
        <dsp:cNvPr id="0" name=""/>
        <dsp:cNvSpPr/>
      </dsp:nvSpPr>
      <dsp:spPr>
        <a:xfrm>
          <a:off x="3375" y="1641782"/>
          <a:ext cx="1151002" cy="34477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Segoe Print" pitchFamily="2" charset="0"/>
            </a:rPr>
            <a:t>Работа над созданием творческой и </a:t>
          </a:r>
          <a:r>
            <a:rPr lang="ru-RU" sz="1200" b="1" kern="1200" dirty="0" err="1" smtClean="0">
              <a:solidFill>
                <a:schemeClr val="bg1"/>
              </a:solidFill>
              <a:latin typeface="Segoe Print" pitchFamily="2" charset="0"/>
            </a:rPr>
            <a:t>доброжела-тельной</a:t>
          </a:r>
          <a:r>
            <a:rPr lang="ru-RU" sz="1200" b="1" kern="1200" dirty="0" smtClean="0">
              <a:solidFill>
                <a:schemeClr val="bg1"/>
              </a:solidFill>
              <a:latin typeface="Segoe Print" pitchFamily="2" charset="0"/>
            </a:rPr>
            <a:t> атмосферы в коллективе</a:t>
          </a:r>
          <a:endParaRPr lang="ru-RU" sz="1400" b="1" kern="1200" dirty="0">
            <a:solidFill>
              <a:schemeClr val="bg1"/>
            </a:solidFill>
            <a:latin typeface="Segoe Print" pitchFamily="2" charset="0"/>
          </a:endParaRPr>
        </a:p>
      </dsp:txBody>
      <dsp:txXfrm>
        <a:off x="3375" y="1641782"/>
        <a:ext cx="1151002" cy="3447743"/>
      </dsp:txXfrm>
    </dsp:sp>
    <dsp:sp modelId="{3D71700C-C25B-4C76-846B-AA43148681EC}">
      <dsp:nvSpPr>
        <dsp:cNvPr id="0" name=""/>
        <dsp:cNvSpPr/>
      </dsp:nvSpPr>
      <dsp:spPr>
        <a:xfrm>
          <a:off x="1094376" y="1618889"/>
          <a:ext cx="1151002" cy="344774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3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Объяснение пользы участия в конкурсе, побуждение к </a:t>
          </a:r>
          <a:r>
            <a:rPr lang="ru-RU" sz="1200" b="1" kern="1200" dirty="0" err="1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система-тизации</a:t>
          </a: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 опыта, который может быть полезен другим. </a:t>
          </a:r>
          <a:endParaRPr lang="ru-RU" sz="1200" b="1" kern="1200" dirty="0">
            <a:solidFill>
              <a:schemeClr val="accent2">
                <a:lumMod val="50000"/>
              </a:schemeClr>
            </a:solidFill>
            <a:latin typeface="Segoe Print" pitchFamily="2" charset="0"/>
          </a:endParaRPr>
        </a:p>
      </dsp:txBody>
      <dsp:txXfrm>
        <a:off x="1094376" y="1618889"/>
        <a:ext cx="1151002" cy="3447743"/>
      </dsp:txXfrm>
    </dsp:sp>
    <dsp:sp modelId="{0AE30955-21CE-4F9A-BA31-6B50918CE175}">
      <dsp:nvSpPr>
        <dsp:cNvPr id="0" name=""/>
        <dsp:cNvSpPr/>
      </dsp:nvSpPr>
      <dsp:spPr>
        <a:xfrm>
          <a:off x="2275385" y="1618889"/>
          <a:ext cx="1151002" cy="344774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4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Выбор претендента должен основываться на учёте компетенций и особенностях личности, </a:t>
          </a:r>
          <a:r>
            <a:rPr lang="ru-RU" sz="1200" b="1" kern="1200" dirty="0" err="1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психологиче-ской</a:t>
          </a:r>
          <a:r>
            <a:rPr lang="ru-RU" sz="1200" b="1" kern="1200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 </a:t>
          </a:r>
          <a:r>
            <a:rPr lang="ru-RU" sz="1200" b="1" kern="1200" dirty="0" err="1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устойчиво-сти</a:t>
          </a:r>
          <a:r>
            <a:rPr lang="ru-RU" sz="1200" b="1" kern="1200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 .</a:t>
          </a:r>
          <a:endParaRPr lang="ru-RU" sz="1200" b="1" kern="1200" dirty="0">
            <a:solidFill>
              <a:schemeClr val="accent4">
                <a:lumMod val="50000"/>
              </a:schemeClr>
            </a:solidFill>
            <a:latin typeface="Segoe Print" pitchFamily="2" charset="0"/>
          </a:endParaRPr>
        </a:p>
      </dsp:txBody>
      <dsp:txXfrm>
        <a:off x="2275385" y="1618889"/>
        <a:ext cx="1151002" cy="3447743"/>
      </dsp:txXfrm>
    </dsp:sp>
    <dsp:sp modelId="{8FA8D77E-71DD-4078-93A0-83C27C45E7B0}">
      <dsp:nvSpPr>
        <dsp:cNvPr id="0" name=""/>
        <dsp:cNvSpPr/>
      </dsp:nvSpPr>
      <dsp:spPr>
        <a:xfrm>
          <a:off x="3456384" y="1641782"/>
          <a:ext cx="1151002" cy="344774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5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latin typeface="Segoe Print" pitchFamily="2" charset="0"/>
            </a:rPr>
            <a:t>Выявление </a:t>
          </a:r>
          <a:r>
            <a:rPr lang="ru-RU" sz="1300" b="1" kern="1200" dirty="0" err="1" smtClean="0">
              <a:latin typeface="Segoe Print" pitchFamily="2" charset="0"/>
            </a:rPr>
            <a:t>особенно-стей</a:t>
          </a:r>
          <a:r>
            <a:rPr lang="ru-RU" sz="1300" b="1" kern="1200" dirty="0" smtClean="0">
              <a:latin typeface="Segoe Print" pitchFamily="2" charset="0"/>
            </a:rPr>
            <a:t> </a:t>
          </a:r>
          <a:r>
            <a:rPr lang="ru-RU" sz="1300" b="1" kern="1200" dirty="0" err="1" smtClean="0">
              <a:latin typeface="Segoe Print" pitchFamily="2" charset="0"/>
            </a:rPr>
            <a:t>педагогиче-ского</a:t>
          </a:r>
          <a:r>
            <a:rPr lang="ru-RU" sz="1300" b="1" kern="1200" dirty="0" smtClean="0">
              <a:latin typeface="Segoe Print" pitchFamily="2" charset="0"/>
            </a:rPr>
            <a:t> стиля </a:t>
          </a:r>
          <a:r>
            <a:rPr lang="ru-RU" sz="1300" b="1" kern="1200" dirty="0" err="1" smtClean="0">
              <a:latin typeface="Segoe Print" pitchFamily="2" charset="0"/>
            </a:rPr>
            <a:t>воспита-теля</a:t>
          </a:r>
          <a:r>
            <a:rPr lang="ru-RU" sz="1300" b="1" kern="1200" dirty="0" smtClean="0">
              <a:latin typeface="Segoe Print" pitchFamily="2" charset="0"/>
            </a:rPr>
            <a:t>, его сильных и слабых сторон</a:t>
          </a:r>
          <a:endParaRPr lang="ru-RU" sz="1300" b="1" kern="1200" dirty="0">
            <a:latin typeface="Segoe Print" pitchFamily="2" charset="0"/>
          </a:endParaRPr>
        </a:p>
      </dsp:txBody>
      <dsp:txXfrm>
        <a:off x="3456384" y="1641782"/>
        <a:ext cx="1151002" cy="3447743"/>
      </dsp:txXfrm>
    </dsp:sp>
    <dsp:sp modelId="{BC55F088-40F6-489C-B7DD-F359B9976DB9}">
      <dsp:nvSpPr>
        <dsp:cNvPr id="0" name=""/>
        <dsp:cNvSpPr/>
      </dsp:nvSpPr>
      <dsp:spPr>
        <a:xfrm>
          <a:off x="4637393" y="1684534"/>
          <a:ext cx="1151002" cy="344774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6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6">
                  <a:lumMod val="50000"/>
                </a:schemeClr>
              </a:solidFill>
              <a:latin typeface="Segoe Print" pitchFamily="2" charset="0"/>
            </a:rPr>
            <a:t>Совместное изучение опыта участников создание дорожной карты» подготовки.</a:t>
          </a:r>
          <a:endParaRPr lang="ru-RU" sz="1400" b="1" kern="1200" dirty="0">
            <a:solidFill>
              <a:schemeClr val="accent6">
                <a:lumMod val="50000"/>
              </a:schemeClr>
            </a:solidFill>
            <a:latin typeface="Segoe Print" pitchFamily="2" charset="0"/>
          </a:endParaRPr>
        </a:p>
      </dsp:txBody>
      <dsp:txXfrm>
        <a:off x="4637393" y="1684534"/>
        <a:ext cx="1151002" cy="3447743"/>
      </dsp:txXfrm>
    </dsp:sp>
    <dsp:sp modelId="{A0EC3BF0-1F6B-4394-8745-5876A61D4D9C}">
      <dsp:nvSpPr>
        <dsp:cNvPr id="0" name=""/>
        <dsp:cNvSpPr/>
      </dsp:nvSpPr>
      <dsp:spPr>
        <a:xfrm>
          <a:off x="5758389" y="1641782"/>
          <a:ext cx="1151002" cy="34477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Оказание активной методической и </a:t>
          </a:r>
          <a:r>
            <a:rPr lang="ru-RU" sz="1200" b="1" kern="1200" dirty="0" err="1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психологиче-ской</a:t>
          </a:r>
          <a:r>
            <a:rPr lang="ru-RU" sz="1200" b="1" kern="1200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 помощи</a:t>
          </a:r>
          <a:endParaRPr lang="ru-RU" sz="1200" b="1" kern="1200" dirty="0">
            <a:solidFill>
              <a:schemeClr val="accent4">
                <a:lumMod val="50000"/>
              </a:schemeClr>
            </a:solidFill>
            <a:latin typeface="Segoe Print" pitchFamily="2" charset="0"/>
          </a:endParaRPr>
        </a:p>
      </dsp:txBody>
      <dsp:txXfrm>
        <a:off x="5758389" y="1641782"/>
        <a:ext cx="1151002" cy="3447743"/>
      </dsp:txXfrm>
    </dsp:sp>
    <dsp:sp modelId="{EFB58A31-9066-40AB-A748-88B347A429CB}">
      <dsp:nvSpPr>
        <dsp:cNvPr id="0" name=""/>
        <dsp:cNvSpPr/>
      </dsp:nvSpPr>
      <dsp:spPr>
        <a:xfrm>
          <a:off x="0" y="5089525"/>
          <a:ext cx="6912768" cy="383082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718CE01-E830-42A0-882A-A8EF407EA9EB}">
      <dsp:nvSpPr>
        <dsp:cNvPr id="0" name=""/>
        <dsp:cNvSpPr/>
      </dsp:nvSpPr>
      <dsp:spPr>
        <a:xfrm rot="10800000">
          <a:off x="1811963" y="1322"/>
          <a:ext cx="5890777" cy="1312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902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Видеофильм</a:t>
          </a:r>
          <a:endParaRPr lang="ru-RU" sz="2700" kern="1200" dirty="0"/>
        </a:p>
      </dsp:txBody>
      <dsp:txXfrm rot="10800000">
        <a:off x="1811963" y="1322"/>
        <a:ext cx="5890777" cy="1312786"/>
      </dsp:txXfrm>
    </dsp:sp>
    <dsp:sp modelId="{D5092F5C-5FB5-4845-8E22-198F92185DE5}">
      <dsp:nvSpPr>
        <dsp:cNvPr id="0" name=""/>
        <dsp:cNvSpPr/>
      </dsp:nvSpPr>
      <dsp:spPr>
        <a:xfrm>
          <a:off x="1116790" y="46364"/>
          <a:ext cx="1312786" cy="131278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DA1A4-2A2D-46D5-A0A2-2A38C087C124}">
      <dsp:nvSpPr>
        <dsp:cNvPr id="0" name=""/>
        <dsp:cNvSpPr/>
      </dsp:nvSpPr>
      <dsp:spPr>
        <a:xfrm rot="10800000">
          <a:off x="1811963" y="1705985"/>
          <a:ext cx="5890777" cy="1312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902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Организована системная помощь членов коллектива</a:t>
          </a:r>
        </a:p>
      </dsp:txBody>
      <dsp:txXfrm rot="10800000">
        <a:off x="1811963" y="1705985"/>
        <a:ext cx="5890777" cy="1312786"/>
      </dsp:txXfrm>
    </dsp:sp>
    <dsp:sp modelId="{8C6E8D1D-403E-46DD-A9BF-E9A13E2ADD39}">
      <dsp:nvSpPr>
        <dsp:cNvPr id="0" name=""/>
        <dsp:cNvSpPr/>
      </dsp:nvSpPr>
      <dsp:spPr>
        <a:xfrm>
          <a:off x="1116790" y="1702545"/>
          <a:ext cx="1312786" cy="131278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65D1D-5F75-458D-AE3A-3F0452D0AC99}">
      <dsp:nvSpPr>
        <dsp:cNvPr id="0" name=""/>
        <dsp:cNvSpPr/>
      </dsp:nvSpPr>
      <dsp:spPr>
        <a:xfrm rot="10800000">
          <a:off x="1811963" y="3410648"/>
          <a:ext cx="5890777" cy="1312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902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Сформированы приёмы </a:t>
          </a:r>
          <a:r>
            <a:rPr lang="ru-RU" sz="2700" kern="1200" dirty="0" err="1" smtClean="0"/>
            <a:t>саморегуляции</a:t>
          </a:r>
          <a:endParaRPr lang="ru-RU" sz="2700" kern="1200" dirty="0" smtClean="0"/>
        </a:p>
      </dsp:txBody>
      <dsp:txXfrm rot="10800000">
        <a:off x="1811963" y="3410648"/>
        <a:ext cx="5890777" cy="1312786"/>
      </dsp:txXfrm>
    </dsp:sp>
    <dsp:sp modelId="{093664CC-0F95-421C-A319-39D37FAC0CDD}">
      <dsp:nvSpPr>
        <dsp:cNvPr id="0" name=""/>
        <dsp:cNvSpPr/>
      </dsp:nvSpPr>
      <dsp:spPr>
        <a:xfrm>
          <a:off x="1116790" y="3430733"/>
          <a:ext cx="1312786" cy="131278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3D281-7DBE-4101-9503-F8A9E2248977}">
      <dsp:nvSpPr>
        <dsp:cNvPr id="0" name=""/>
        <dsp:cNvSpPr/>
      </dsp:nvSpPr>
      <dsp:spPr>
        <a:xfrm rot="10800000">
          <a:off x="1836881" y="5086915"/>
          <a:ext cx="5890777" cy="1312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902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Готовность участника и коллектива</a:t>
          </a:r>
        </a:p>
      </dsp:txBody>
      <dsp:txXfrm rot="10800000">
        <a:off x="1836881" y="5086915"/>
        <a:ext cx="5890777" cy="1312786"/>
      </dsp:txXfrm>
    </dsp:sp>
    <dsp:sp modelId="{2DF13333-F317-4358-B212-E712A46B758A}">
      <dsp:nvSpPr>
        <dsp:cNvPr id="0" name=""/>
        <dsp:cNvSpPr/>
      </dsp:nvSpPr>
      <dsp:spPr>
        <a:xfrm>
          <a:off x="1155570" y="5115311"/>
          <a:ext cx="1312786" cy="131278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B0B016-D29F-475A-AD7C-57276CE28D1C}">
      <dsp:nvSpPr>
        <dsp:cNvPr id="0" name=""/>
        <dsp:cNvSpPr/>
      </dsp:nvSpPr>
      <dsp:spPr>
        <a:xfrm>
          <a:off x="0" y="-112085"/>
          <a:ext cx="8424936" cy="174979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cap="none" spc="0" dirty="0" smtClean="0">
              <a:ln w="900" cmpd="sng"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rPr>
            <a:t>Роль коллектива</a:t>
          </a:r>
          <a:endParaRPr lang="ru-RU" sz="6500" b="1" kern="1200" cap="none" spc="0" dirty="0">
            <a:ln w="900" cmpd="sng">
              <a:prstDash val="solid"/>
            </a:ln>
            <a:effectLst>
              <a:innerShdw blurRad="101600" dist="76200" dir="5400000">
                <a:schemeClr val="accent1">
                  <a:satMod val="190000"/>
                  <a:tint val="100000"/>
                  <a:alpha val="74000"/>
                </a:schemeClr>
              </a:innerShdw>
            </a:effectLst>
            <a:latin typeface="+mn-lt"/>
          </a:endParaRPr>
        </a:p>
      </dsp:txBody>
      <dsp:txXfrm>
        <a:off x="0" y="-112085"/>
        <a:ext cx="8424936" cy="1749794"/>
      </dsp:txXfrm>
    </dsp:sp>
    <dsp:sp modelId="{3B51A841-E48F-40FA-977E-1F0092B89772}">
      <dsp:nvSpPr>
        <dsp:cNvPr id="0" name=""/>
        <dsp:cNvSpPr/>
      </dsp:nvSpPr>
      <dsp:spPr>
        <a:xfrm>
          <a:off x="4113" y="1637708"/>
          <a:ext cx="2805569" cy="367456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l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cap="none" spc="0" dirty="0" smtClean="0">
              <a:ln w="17780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/>
            </a:rPr>
            <a:t>На подготовительном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cap="none" spc="0" dirty="0" smtClean="0">
              <a:ln w="17780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/>
            </a:rPr>
            <a:t>этапе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Segoe Print" pitchFamily="2" charset="0"/>
            </a:rPr>
            <a:t> доброжелательное </a:t>
          </a:r>
          <a:r>
            <a:rPr lang="ru-RU" sz="1900" kern="1200" dirty="0" err="1" smtClean="0">
              <a:latin typeface="Segoe Print" pitchFamily="2" charset="0"/>
            </a:rPr>
            <a:t>отношенпие</a:t>
          </a:r>
          <a:r>
            <a:rPr lang="ru-RU" sz="1900" kern="1200" dirty="0" smtClean="0">
              <a:latin typeface="Segoe Print" pitchFamily="2" charset="0"/>
            </a:rPr>
            <a:t>, поддержка инициативы.</a:t>
          </a:r>
          <a:endParaRPr lang="ru-RU" sz="1900" kern="1200" dirty="0">
            <a:latin typeface="Segoe Print" pitchFamily="2" charset="0"/>
          </a:endParaRPr>
        </a:p>
      </dsp:txBody>
      <dsp:txXfrm>
        <a:off x="4113" y="1637708"/>
        <a:ext cx="2805569" cy="3674568"/>
      </dsp:txXfrm>
    </dsp:sp>
    <dsp:sp modelId="{3D71700C-C25B-4C76-846B-AA43148681EC}">
      <dsp:nvSpPr>
        <dsp:cNvPr id="0" name=""/>
        <dsp:cNvSpPr/>
      </dsp:nvSpPr>
      <dsp:spPr>
        <a:xfrm>
          <a:off x="2784517" y="1630874"/>
          <a:ext cx="2805569" cy="3674568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 этапе реализации проекта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Segoe Print" pitchFamily="2" charset="0"/>
            </a:rPr>
            <a:t> оказание всевозможной помощи по подготовке пособий, рекомендациям по проведению занятий и </a:t>
          </a:r>
          <a:r>
            <a:rPr lang="ru-RU" sz="1900" kern="1200" dirty="0" err="1" smtClean="0">
              <a:latin typeface="Segoe Print" pitchFamily="2" charset="0"/>
            </a:rPr>
            <a:t>самопрозентации</a:t>
          </a:r>
          <a:r>
            <a:rPr lang="ru-RU" sz="1900" kern="1200" dirty="0" smtClean="0">
              <a:latin typeface="Segoe Print" pitchFamily="2" charset="0"/>
            </a:rPr>
            <a:t>. </a:t>
          </a:r>
          <a:endParaRPr lang="ru-RU" sz="1900" kern="1200" dirty="0">
            <a:latin typeface="Segoe Print" pitchFamily="2" charset="0"/>
          </a:endParaRPr>
        </a:p>
      </dsp:txBody>
      <dsp:txXfrm>
        <a:off x="2784517" y="1630874"/>
        <a:ext cx="2805569" cy="3674568"/>
      </dsp:txXfrm>
    </dsp:sp>
    <dsp:sp modelId="{0AE30955-21CE-4F9A-BA31-6B50918CE175}">
      <dsp:nvSpPr>
        <dsp:cNvPr id="0" name=""/>
        <dsp:cNvSpPr/>
      </dsp:nvSpPr>
      <dsp:spPr>
        <a:xfrm>
          <a:off x="5447143" y="1478710"/>
          <a:ext cx="2805569" cy="3674568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 заключительном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этапе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r>
            <a:rPr lang="ru-RU" sz="1600" kern="1200" dirty="0" smtClean="0">
              <a:latin typeface="Segoe Print" pitchFamily="2" charset="0"/>
            </a:rPr>
            <a:t>психологическая поддержка</a:t>
          </a:r>
          <a:endParaRPr lang="ru-RU" sz="1600" kern="1200" dirty="0">
            <a:latin typeface="Segoe Print" pitchFamily="2" charset="0"/>
          </a:endParaRPr>
        </a:p>
      </dsp:txBody>
      <dsp:txXfrm>
        <a:off x="5447143" y="1478710"/>
        <a:ext cx="2805569" cy="3674568"/>
      </dsp:txXfrm>
    </dsp:sp>
    <dsp:sp modelId="{EFB58A31-9066-40AB-A748-88B347A429CB}">
      <dsp:nvSpPr>
        <dsp:cNvPr id="0" name=""/>
        <dsp:cNvSpPr/>
      </dsp:nvSpPr>
      <dsp:spPr>
        <a:xfrm>
          <a:off x="225535" y="4968551"/>
          <a:ext cx="8199400" cy="85662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B0B016-D29F-475A-AD7C-57276CE28D1C}">
      <dsp:nvSpPr>
        <dsp:cNvPr id="0" name=""/>
        <dsp:cNvSpPr/>
      </dsp:nvSpPr>
      <dsp:spPr>
        <a:xfrm>
          <a:off x="0" y="42801"/>
          <a:ext cx="7344816" cy="164178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rgbClr val="F6B976"/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cap="none" spc="0" dirty="0" smtClean="0">
              <a:ln w="900" cmpd="sng"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rPr>
            <a:t>Подготовка материалов</a:t>
          </a:r>
          <a:endParaRPr lang="ru-RU" sz="2800" b="1" kern="1200" cap="none" spc="0" dirty="0">
            <a:ln w="900" cmpd="sng">
              <a:prstDash val="solid"/>
            </a:ln>
            <a:effectLst>
              <a:innerShdw blurRad="101600" dist="76200" dir="5400000">
                <a:schemeClr val="accent1">
                  <a:satMod val="190000"/>
                  <a:tint val="100000"/>
                  <a:alpha val="74000"/>
                </a:schemeClr>
              </a:innerShdw>
            </a:effectLst>
            <a:latin typeface="+mn-lt"/>
          </a:endParaRPr>
        </a:p>
      </dsp:txBody>
      <dsp:txXfrm>
        <a:off x="0" y="42801"/>
        <a:ext cx="7344816" cy="1641782"/>
      </dsp:txXfrm>
    </dsp:sp>
    <dsp:sp modelId="{3B51A841-E48F-40FA-977E-1F0092B89772}">
      <dsp:nvSpPr>
        <dsp:cNvPr id="0" name=""/>
        <dsp:cNvSpPr/>
      </dsp:nvSpPr>
      <dsp:spPr>
        <a:xfrm>
          <a:off x="0" y="1508668"/>
          <a:ext cx="1215600" cy="396393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solidFill>
                <a:schemeClr val="bg1"/>
              </a:solidFill>
              <a:latin typeface="Segoe Print" pitchFamily="2" charset="0"/>
            </a:rPr>
            <a:t>Сформули-ровать</a:t>
          </a:r>
          <a:r>
            <a:rPr lang="ru-RU" sz="1400" b="1" kern="1200" dirty="0" smtClean="0">
              <a:solidFill>
                <a:schemeClr val="bg1"/>
              </a:solidFill>
              <a:latin typeface="Segoe Print" pitchFamily="2" charset="0"/>
            </a:rPr>
            <a:t> </a:t>
          </a:r>
          <a:r>
            <a:rPr lang="ru-RU" sz="1400" b="1" kern="1200" dirty="0" err="1" smtClean="0">
              <a:solidFill>
                <a:schemeClr val="bg1"/>
              </a:solidFill>
              <a:latin typeface="Segoe Print" pitchFamily="2" charset="0"/>
            </a:rPr>
            <a:t>взаимосвя</a:t>
          </a:r>
          <a:endParaRPr lang="ru-RU" sz="1400" b="1" kern="1200" dirty="0" smtClean="0">
            <a:solidFill>
              <a:schemeClr val="bg1"/>
            </a:solidFill>
            <a:latin typeface="Segoe Print" pitchFamily="2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solidFill>
                <a:schemeClr val="bg1"/>
              </a:solidFill>
              <a:latin typeface="Segoe Print" pitchFamily="2" charset="0"/>
            </a:rPr>
            <a:t>занные</a:t>
          </a:r>
          <a:r>
            <a:rPr lang="ru-RU" sz="1400" b="1" kern="1200" dirty="0" smtClean="0">
              <a:solidFill>
                <a:schemeClr val="bg1"/>
              </a:solidFill>
              <a:latin typeface="Segoe Print" pitchFamily="2" charset="0"/>
            </a:rPr>
            <a:t> цели,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Segoe Print" pitchFamily="2" charset="0"/>
            </a:rPr>
            <a:t>задачи и выводы.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Segoe Print" pitchFamily="2" charset="0"/>
            </a:rPr>
            <a:t>Указать ссылки. </a:t>
          </a:r>
          <a:endParaRPr lang="ru-RU" sz="1400" b="1" kern="1200" dirty="0">
            <a:solidFill>
              <a:schemeClr val="bg1"/>
            </a:solidFill>
            <a:latin typeface="Segoe Print" pitchFamily="2" charset="0"/>
          </a:endParaRPr>
        </a:p>
      </dsp:txBody>
      <dsp:txXfrm>
        <a:off x="0" y="1508668"/>
        <a:ext cx="1215600" cy="3963939"/>
      </dsp:txXfrm>
    </dsp:sp>
    <dsp:sp modelId="{3D71700C-C25B-4C76-846B-AA43148681EC}">
      <dsp:nvSpPr>
        <dsp:cNvPr id="0" name=""/>
        <dsp:cNvSpPr/>
      </dsp:nvSpPr>
      <dsp:spPr>
        <a:xfrm>
          <a:off x="1154749" y="1618889"/>
          <a:ext cx="1242665" cy="344774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3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Акцентиро-вать</a:t>
          </a: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 </a:t>
          </a:r>
          <a:r>
            <a:rPr lang="ru-RU" sz="1200" b="1" kern="1200" dirty="0" err="1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внима-ние</a:t>
          </a: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 на </a:t>
          </a:r>
          <a:r>
            <a:rPr lang="ru-RU" sz="1200" b="1" kern="1200" dirty="0" err="1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прак-тической</a:t>
          </a: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 части; использовать сравнение показателей, </a:t>
          </a:r>
          <a:r>
            <a:rPr lang="ru-RU" sz="1200" b="1" kern="1200" dirty="0" err="1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доказыва-ющих</a:t>
          </a: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 </a:t>
          </a:r>
          <a:r>
            <a:rPr lang="ru-RU" sz="1200" b="1" kern="1200" dirty="0" err="1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эффек</a:t>
          </a: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 </a:t>
          </a:r>
          <a:r>
            <a:rPr lang="ru-RU" sz="1200" b="1" kern="1200" dirty="0" err="1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тивность</a:t>
          </a: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  <a:latin typeface="Segoe Print" pitchFamily="2" charset="0"/>
            </a:rPr>
            <a:t> предлагаемых методик. </a:t>
          </a:r>
          <a:endParaRPr lang="ru-RU" sz="1200" b="1" kern="1200" dirty="0">
            <a:solidFill>
              <a:schemeClr val="accent2">
                <a:lumMod val="50000"/>
              </a:schemeClr>
            </a:solidFill>
            <a:latin typeface="Segoe Print" pitchFamily="2" charset="0"/>
          </a:endParaRPr>
        </a:p>
      </dsp:txBody>
      <dsp:txXfrm>
        <a:off x="1154749" y="1618889"/>
        <a:ext cx="1242665" cy="3447743"/>
      </dsp:txXfrm>
    </dsp:sp>
    <dsp:sp modelId="{0AE30955-21CE-4F9A-BA31-6B50918CE175}">
      <dsp:nvSpPr>
        <dsp:cNvPr id="0" name=""/>
        <dsp:cNvSpPr/>
      </dsp:nvSpPr>
      <dsp:spPr>
        <a:xfrm>
          <a:off x="2429810" y="1618889"/>
          <a:ext cx="1242665" cy="344774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4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Обязательно указывать вид  и тип занятия, возраст детей.</a:t>
          </a:r>
          <a:endParaRPr lang="ru-RU" sz="1200" b="1" kern="1200" dirty="0">
            <a:solidFill>
              <a:schemeClr val="accent4">
                <a:lumMod val="50000"/>
              </a:schemeClr>
            </a:solidFill>
            <a:latin typeface="Segoe Print" pitchFamily="2" charset="0"/>
          </a:endParaRPr>
        </a:p>
      </dsp:txBody>
      <dsp:txXfrm>
        <a:off x="2429810" y="1618889"/>
        <a:ext cx="1242665" cy="3447743"/>
      </dsp:txXfrm>
    </dsp:sp>
    <dsp:sp modelId="{8FA8D77E-71DD-4078-93A0-83C27C45E7B0}">
      <dsp:nvSpPr>
        <dsp:cNvPr id="0" name=""/>
        <dsp:cNvSpPr/>
      </dsp:nvSpPr>
      <dsp:spPr>
        <a:xfrm>
          <a:off x="3704860" y="1641782"/>
          <a:ext cx="1242665" cy="344774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5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err="1" smtClean="0">
              <a:latin typeface="Segoe Print" pitchFamily="2" charset="0"/>
            </a:rPr>
            <a:t>Отрабо-тать</a:t>
          </a:r>
          <a:r>
            <a:rPr lang="ru-RU" sz="1300" b="1" kern="1200" dirty="0" smtClean="0">
              <a:latin typeface="Segoe Print" pitchFamily="2" charset="0"/>
            </a:rPr>
            <a:t> заявленные приёмы в </a:t>
          </a:r>
          <a:r>
            <a:rPr lang="ru-RU" sz="1300" b="1" kern="1200" dirty="0" err="1" smtClean="0">
              <a:latin typeface="Segoe Print" pitchFamily="2" charset="0"/>
            </a:rPr>
            <a:t>присутст-вии</a:t>
          </a:r>
          <a:r>
            <a:rPr lang="ru-RU" sz="1300" b="1" kern="1200" dirty="0" smtClean="0">
              <a:latin typeface="Segoe Print" pitchFamily="2" charset="0"/>
            </a:rPr>
            <a:t> пред-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err="1" smtClean="0">
              <a:latin typeface="Segoe Print" pitchFamily="2" charset="0"/>
            </a:rPr>
            <a:t>ставителей</a:t>
          </a:r>
          <a:r>
            <a:rPr lang="ru-RU" sz="1300" b="1" kern="1200" dirty="0" smtClean="0">
              <a:latin typeface="Segoe Print" pitchFamily="2" charset="0"/>
            </a:rPr>
            <a:t> коллектива с последу-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err="1" smtClean="0">
              <a:latin typeface="Segoe Print" pitchFamily="2" charset="0"/>
            </a:rPr>
            <a:t>ющим</a:t>
          </a:r>
          <a:r>
            <a:rPr lang="ru-RU" sz="1300" b="1" kern="1200" dirty="0" smtClean="0">
              <a:latin typeface="Segoe Print" pitchFamily="2" charset="0"/>
            </a:rPr>
            <a:t> </a:t>
          </a:r>
          <a:r>
            <a:rPr lang="ru-RU" sz="1300" b="1" kern="1200" dirty="0" err="1" smtClean="0">
              <a:latin typeface="Segoe Print" pitchFamily="2" charset="0"/>
            </a:rPr>
            <a:t>ана-лизом</a:t>
          </a:r>
          <a:r>
            <a:rPr lang="ru-RU" sz="1300" b="1" kern="1200" dirty="0" smtClean="0">
              <a:latin typeface="Segoe Print" pitchFamily="2" charset="0"/>
            </a:rPr>
            <a:t> </a:t>
          </a:r>
          <a:r>
            <a:rPr lang="ru-RU" sz="1300" b="1" kern="1200" dirty="0" err="1" smtClean="0">
              <a:latin typeface="Segoe Print" pitchFamily="2" charset="0"/>
            </a:rPr>
            <a:t>реко-мендациями</a:t>
          </a:r>
          <a:r>
            <a:rPr lang="ru-RU" sz="1300" b="1" kern="1200" dirty="0" smtClean="0">
              <a:latin typeface="Segoe Print" pitchFamily="2" charset="0"/>
            </a:rPr>
            <a:t>.</a:t>
          </a:r>
          <a:endParaRPr lang="ru-RU" sz="1300" b="1" kern="1200" dirty="0">
            <a:latin typeface="Segoe Print" pitchFamily="2" charset="0"/>
          </a:endParaRPr>
        </a:p>
      </dsp:txBody>
      <dsp:txXfrm>
        <a:off x="3704860" y="1641782"/>
        <a:ext cx="1242665" cy="3447743"/>
      </dsp:txXfrm>
    </dsp:sp>
    <dsp:sp modelId="{BC55F088-40F6-489C-B7DD-F359B9976DB9}">
      <dsp:nvSpPr>
        <dsp:cNvPr id="0" name=""/>
        <dsp:cNvSpPr/>
      </dsp:nvSpPr>
      <dsp:spPr>
        <a:xfrm>
          <a:off x="4968551" y="1656193"/>
          <a:ext cx="1150695" cy="344774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6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solidFill>
                <a:schemeClr val="accent6">
                  <a:lumMod val="50000"/>
                </a:schemeClr>
              </a:solidFill>
              <a:latin typeface="Segoe Print" pitchFamily="2" charset="0"/>
            </a:rPr>
            <a:t>Организо-вать</a:t>
          </a:r>
          <a:r>
            <a:rPr lang="ru-RU" sz="1400" b="1" kern="1200" dirty="0" smtClean="0">
              <a:solidFill>
                <a:schemeClr val="accent6">
                  <a:lumMod val="50000"/>
                </a:schemeClr>
              </a:solidFill>
              <a:latin typeface="Segoe Print" pitchFamily="2" charset="0"/>
            </a:rPr>
            <a:t> систему занятий с психологом со </a:t>
          </a:r>
          <a:r>
            <a:rPr lang="ru-RU" sz="1400" b="1" kern="1200" dirty="0" err="1" smtClean="0">
              <a:solidFill>
                <a:schemeClr val="accent6">
                  <a:lumMod val="50000"/>
                </a:schemeClr>
              </a:solidFill>
              <a:latin typeface="Segoe Print" pitchFamily="2" charset="0"/>
            </a:rPr>
            <a:t>специали-стом-режис-сёром</a:t>
          </a:r>
          <a:endParaRPr lang="ru-RU" sz="1400" b="1" kern="1200" dirty="0">
            <a:solidFill>
              <a:schemeClr val="accent6">
                <a:lumMod val="50000"/>
              </a:schemeClr>
            </a:solidFill>
            <a:latin typeface="Segoe Print" pitchFamily="2" charset="0"/>
          </a:endParaRPr>
        </a:p>
      </dsp:txBody>
      <dsp:txXfrm>
        <a:off x="4968551" y="1656193"/>
        <a:ext cx="1150695" cy="3447743"/>
      </dsp:txXfrm>
    </dsp:sp>
    <dsp:sp modelId="{A0EC3BF0-1F6B-4394-8745-5876A61D4D9C}">
      <dsp:nvSpPr>
        <dsp:cNvPr id="0" name=""/>
        <dsp:cNvSpPr/>
      </dsp:nvSpPr>
      <dsp:spPr>
        <a:xfrm>
          <a:off x="6098221" y="1641782"/>
          <a:ext cx="1242665" cy="34477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Подготовка видеоряда для </a:t>
          </a:r>
          <a:r>
            <a:rPr lang="ru-RU" sz="1200" b="1" kern="1200" dirty="0" err="1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самопрезен-тационного</a:t>
          </a:r>
          <a:r>
            <a:rPr lang="ru-RU" sz="1200" b="1" kern="1200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rPr>
            <a:t> ролика.</a:t>
          </a:r>
          <a:endParaRPr lang="ru-RU" sz="1200" b="1" kern="1200" dirty="0">
            <a:solidFill>
              <a:schemeClr val="accent4">
                <a:lumMod val="50000"/>
              </a:schemeClr>
            </a:solidFill>
            <a:latin typeface="Segoe Print" pitchFamily="2" charset="0"/>
          </a:endParaRPr>
        </a:p>
      </dsp:txBody>
      <dsp:txXfrm>
        <a:off x="6098221" y="1641782"/>
        <a:ext cx="1242665" cy="3447743"/>
      </dsp:txXfrm>
    </dsp:sp>
    <dsp:sp modelId="{EFB58A31-9066-40AB-A748-88B347A429CB}">
      <dsp:nvSpPr>
        <dsp:cNvPr id="0" name=""/>
        <dsp:cNvSpPr/>
      </dsp:nvSpPr>
      <dsp:spPr>
        <a:xfrm>
          <a:off x="0" y="5089525"/>
          <a:ext cx="7344816" cy="383082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4A56F-E0F5-4B6D-8875-B79A46E5C85E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21596-C2C7-4EAD-8D5A-B29FC14F84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21596-C2C7-4EAD-8D5A-B29FC14F842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21596-C2C7-4EAD-8D5A-B29FC14F842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7B38968-37EC-4EAC-A1F9-B37CE65FB155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413F0FB-759B-4CBE-9CDD-8FEECA683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8968-37EC-4EAC-A1F9-B37CE65FB155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F0FB-759B-4CBE-9CDD-8FEECA683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8968-37EC-4EAC-A1F9-B37CE65FB155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F0FB-759B-4CBE-9CDD-8FEECA683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7B38968-37EC-4EAC-A1F9-B37CE65FB155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F0FB-759B-4CBE-9CDD-8FEECA683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7B38968-37EC-4EAC-A1F9-B37CE65FB155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413F0FB-759B-4CBE-9CDD-8FEECA68341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7B38968-37EC-4EAC-A1F9-B37CE65FB155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413F0FB-759B-4CBE-9CDD-8FEECA683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7B38968-37EC-4EAC-A1F9-B37CE65FB155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413F0FB-759B-4CBE-9CDD-8FEECA683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8968-37EC-4EAC-A1F9-B37CE65FB155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F0FB-759B-4CBE-9CDD-8FEECA683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7B38968-37EC-4EAC-A1F9-B37CE65FB155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413F0FB-759B-4CBE-9CDD-8FEECA683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7B38968-37EC-4EAC-A1F9-B37CE65FB155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413F0FB-759B-4CBE-9CDD-8FEECA683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7B38968-37EC-4EAC-A1F9-B37CE65FB155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413F0FB-759B-4CBE-9CDD-8FEECA683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7B38968-37EC-4EAC-A1F9-B37CE65FB155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413F0FB-759B-4CBE-9CDD-8FEECA6834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 advTm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Layout" Target="../diagrams/layout13.xml"/><Relationship Id="rId18" Type="http://schemas.openxmlformats.org/officeDocument/2006/relationships/diagramLayout" Target="../diagrams/layout14.xml"/><Relationship Id="rId3" Type="http://schemas.openxmlformats.org/officeDocument/2006/relationships/diagramLayout" Target="../diagrams/layout11.xml"/><Relationship Id="rId21" Type="http://schemas.microsoft.com/office/2007/relationships/diagramDrawing" Target="../diagrams/drawing14.xml"/><Relationship Id="rId7" Type="http://schemas.openxmlformats.org/officeDocument/2006/relationships/diagramData" Target="../diagrams/data12.xml"/><Relationship Id="rId12" Type="http://schemas.openxmlformats.org/officeDocument/2006/relationships/diagramData" Target="../diagrams/data13.xml"/><Relationship Id="rId17" Type="http://schemas.openxmlformats.org/officeDocument/2006/relationships/diagramData" Target="../diagrams/data14.xml"/><Relationship Id="rId2" Type="http://schemas.openxmlformats.org/officeDocument/2006/relationships/diagramData" Target="../diagrams/data11.xml"/><Relationship Id="rId16" Type="http://schemas.microsoft.com/office/2007/relationships/diagramDrawing" Target="../diagrams/drawing13.xml"/><Relationship Id="rId20" Type="http://schemas.openxmlformats.org/officeDocument/2006/relationships/diagramColors" Target="../diagrams/colors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5" Type="http://schemas.openxmlformats.org/officeDocument/2006/relationships/diagramColors" Target="../diagrams/colors13.xml"/><Relationship Id="rId10" Type="http://schemas.openxmlformats.org/officeDocument/2006/relationships/diagramColors" Target="../diagrams/colors12.xml"/><Relationship Id="rId19" Type="http://schemas.openxmlformats.org/officeDocument/2006/relationships/diagramQuickStyle" Target="../diagrams/quickStyle14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Relationship Id="rId22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&#1087;&#1077;&#1076;&#1087;&#1088;&#1086;&#1077;&#1082;&#1090;.&#1088;&#1092;/%d0%ba%d0%be%d0%bd%d0%ba%d1%83%d1%80%d1%81-%d0%b2%d0%be%d1%81%d0%bf%d0%b8%d1%82%d0%b0%d1%82%d0%b5%d0%bb%d1%8f%d0%bc-%d0%be%d1%81%d0%b5%d0%bd%d1%8c/" TargetMode="External"/><Relationship Id="rId5" Type="http://schemas.openxmlformats.org/officeDocument/2006/relationships/hyperlink" Target="https://&#1087;&#1077;&#1076;&#1087;&#1088;&#1086;&#1077;&#1082;&#1090;.&#1088;&#1092;/%d0%ba%d0%be%d0%bd%d0%ba%d1%83%d1%80%d1%81-%d0%b4%d0%b5%d0%bd%d1%8c-%d0%b2%d0%be%d1%81%d0%bf%d0%b8%d1%82%d0%b0%d1%82%d0%b5%d0%bb%d1%8f/" TargetMode="Externa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image" Target="../media/image22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1.jpeg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diagramData" Target="../diagrams/data4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diagramColors" Target="../diagrams/colors5.xml"/><Relationship Id="rId5" Type="http://schemas.openxmlformats.org/officeDocument/2006/relationships/diagramColors" Target="../diagrams/colors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18" Type="http://schemas.openxmlformats.org/officeDocument/2006/relationships/image" Target="../media/image22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1.jpeg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diagramData" Target="../diagrams/data7.xml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openxmlformats.org/officeDocument/2006/relationships/diagramColors" Target="../diagrams/colors8.xml"/><Relationship Id="rId5" Type="http://schemas.openxmlformats.org/officeDocument/2006/relationships/diagramColors" Target="../diagrams/colors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0" y="2321496"/>
            <a:ext cx="4644008" cy="42038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67544" y="2276872"/>
            <a:ext cx="40324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 smtClean="0">
              <a:solidFill>
                <a:srgbClr val="C00000"/>
              </a:solidFill>
            </a:endParaRPr>
          </a:p>
          <a:p>
            <a:endParaRPr lang="ru-RU" sz="2000" b="1" i="1" dirty="0" smtClean="0">
              <a:solidFill>
                <a:srgbClr val="C00000"/>
              </a:solidFill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Любой конкурс – это всегда борьба профессионалов и борьба с самим собой. 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Конкурс заставляет выйти из зоны комфорта, позволяет почувствовать значимость профессии воспитателя и создаёт платформу для дальнейшего развития</a:t>
            </a:r>
            <a:r>
              <a:rPr lang="ru-RU" sz="1400" b="1" dirty="0" smtClean="0"/>
              <a:t>.</a:t>
            </a:r>
          </a:p>
          <a:p>
            <a:endParaRPr lang="ru-RU" sz="1400" dirty="0" smtClean="0"/>
          </a:p>
          <a:p>
            <a:r>
              <a:rPr lang="ru-RU" sz="1400" dirty="0" smtClean="0"/>
              <a:t> </a:t>
            </a:r>
          </a:p>
          <a:p>
            <a:endParaRPr lang="ru-RU" sz="1400" dirty="0" smtClean="0"/>
          </a:p>
          <a:p>
            <a:r>
              <a:rPr lang="ru-RU" sz="1400" dirty="0" smtClean="0"/>
              <a:t> 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4581128"/>
            <a:ext cx="4211960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rIns="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Автор</a:t>
            </a:r>
          </a:p>
          <a:p>
            <a:pPr algn="ctr"/>
            <a:r>
              <a:rPr lang="ru-RU" sz="32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Шишлевская</a:t>
            </a:r>
            <a:r>
              <a:rPr lang="ru-RU" sz="32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Е.В.</a:t>
            </a:r>
            <a:endParaRPr lang="ru-RU" sz="3200" b="1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85720" y="142852"/>
            <a:ext cx="4643470" cy="2428892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484632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12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4857752" y="5572140"/>
            <a:ext cx="4286248" cy="1071570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marR="18288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4" descr="C:\Users\Наташа\Desktop\Инна\defaul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4688" y="2348880"/>
            <a:ext cx="4572000" cy="4268818"/>
          </a:xfrm>
          <a:prstGeom prst="rect">
            <a:avLst/>
          </a:prstGeom>
          <a:noFill/>
          <a:effectLst/>
        </p:spPr>
      </p:pic>
      <p:pic>
        <p:nvPicPr>
          <p:cNvPr id="13316" name="Picture 4" descr="https://avatars.mds.yandex.net/i?id=c8fdac9f9ffae03827ae2d288d57bcb9536aa8d2-6295814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885186" cy="1988839"/>
          </a:xfrm>
          <a:prstGeom prst="roundRect">
            <a:avLst/>
          </a:prstGeom>
          <a:noFill/>
        </p:spPr>
      </p:pic>
      <p:pic>
        <p:nvPicPr>
          <p:cNvPr id="13318" name="Picture 6" descr="https://avatars.mds.yandex.net/i?id=784773c6592dcc8ff5d638f482d7783c26313070-6873210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04664"/>
            <a:ext cx="4343400" cy="3312368"/>
          </a:xfrm>
          <a:prstGeom prst="rect">
            <a:avLst/>
          </a:prstGeom>
          <a:noFill/>
        </p:spPr>
      </p:pic>
      <p:pic>
        <p:nvPicPr>
          <p:cNvPr id="15362" name="Picture 2" descr="Победа во Всероссийском конкурсе «Воспитатели России» – Управление  образования ГО &quot;Город Лесной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0"/>
            <a:ext cx="2400300" cy="1800225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5" grpId="0" build="p" animBg="1"/>
      <p:bldP spid="8" grpId="0"/>
      <p:bldP spid="8" grpId="1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953339" cy="593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0" y="2996952"/>
            <a:ext cx="4355976" cy="95410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 Black" pitchFamily="34" charset="0"/>
              </a:rPr>
              <a:t>Определение </a:t>
            </a:r>
            <a:r>
              <a:rPr lang="ru-RU" sz="2800" dirty="0" err="1" smtClean="0">
                <a:latin typeface="Arial Black" pitchFamily="34" charset="0"/>
              </a:rPr>
              <a:t>самопрезентации</a:t>
            </a:r>
            <a:r>
              <a:rPr lang="ru-RU" sz="2800" dirty="0" smtClean="0">
                <a:latin typeface="Arial Black" pitchFamily="34" charset="0"/>
              </a:rPr>
              <a:t> </a:t>
            </a:r>
            <a:endParaRPr lang="ru-RU" sz="2800" dirty="0">
              <a:latin typeface="Arial Black" pitchFamily="34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 со стрелкой вниз 5"/>
          <p:cNvSpPr/>
          <p:nvPr/>
        </p:nvSpPr>
        <p:spPr>
          <a:xfrm>
            <a:off x="0" y="19456"/>
            <a:ext cx="9144000" cy="1142984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Arial" pitchFamily="34" charset="0"/>
              </a:rPr>
              <a:t>Самопрезентация-это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Arial" pitchFamily="34" charset="0"/>
              </a:rPr>
              <a:t> умение воздействовать на процесс формирования своего образа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0" y="1214422"/>
          <a:ext cx="8715404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323528" y="2564904"/>
          <a:ext cx="3456384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6588223" y="1916832"/>
          <a:ext cx="2952329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539552" y="1412776"/>
          <a:ext cx="8136904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10" name="Picture 2" descr="http://pcgo.narod.ru/img/gorb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-540568" y="476672"/>
            <a:ext cx="2262193" cy="1695754"/>
          </a:xfrm>
          <a:prstGeom prst="rect">
            <a:avLst/>
          </a:prstGeom>
          <a:noFill/>
        </p:spPr>
      </p:pic>
      <p:sp>
        <p:nvSpPr>
          <p:cNvPr id="13314" name="AutoShape 2" descr="SFiH8WeSEq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SFiH8WeSEq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8" name="AutoShape 6" descr="SFiH8WeSEq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543AE76-ED33-499D-89A1-EA2BB8313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graphicEl>
                                              <a:dgm id="{F543AE76-ED33-499D-89A1-EA2BB8313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graphicEl>
                                              <a:dgm id="{F543AE76-ED33-499D-89A1-EA2BB8313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graphicEl>
                                              <a:dgm id="{F543AE76-ED33-499D-89A1-EA2BB8313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graphicEl>
                                              <a:dgm id="{F543AE76-ED33-499D-89A1-EA2BB8313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7F007AA-0D27-4CE8-8076-C280D1DB3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graphicEl>
                                              <a:dgm id="{D7F007AA-0D27-4CE8-8076-C280D1DB3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graphicEl>
                                              <a:dgm id="{D7F007AA-0D27-4CE8-8076-C280D1DB3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D7F007AA-0D27-4CE8-8076-C280D1DB3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graphicEl>
                                              <a:dgm id="{D7F007AA-0D27-4CE8-8076-C280D1DB3C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3C97A4E-349A-4CB9-A84D-2B759F6BB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graphicEl>
                                              <a:dgm id="{F3C97A4E-349A-4CB9-A84D-2B759F6BB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graphicEl>
                                              <a:dgm id="{F3C97A4E-349A-4CB9-A84D-2B759F6BB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graphicEl>
                                              <a:dgm id="{F3C97A4E-349A-4CB9-A84D-2B759F6BB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graphicEl>
                                              <a:dgm id="{F3C97A4E-349A-4CB9-A84D-2B759F6BBD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5B1DB1-DE32-451F-AFBB-25EBDFDA9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F85B1DB1-DE32-451F-AFBB-25EBDFDA9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F85B1DB1-DE32-451F-AFBB-25EBDFDA9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graphicEl>
                                              <a:dgm id="{F85B1DB1-DE32-451F-AFBB-25EBDFDA9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graphicEl>
                                              <a:dgm id="{F85B1DB1-DE32-451F-AFBB-25EBDFDA94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F7F5A70-4ADA-4BA2-BC19-CD5545FD3B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1F7F5A70-4ADA-4BA2-BC19-CD5545FD3B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1F7F5A70-4ADA-4BA2-BC19-CD5545FD3B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1F7F5A70-4ADA-4BA2-BC19-CD5545FD3B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graphicEl>
                                              <a:dgm id="{1F7F5A70-4ADA-4BA2-BC19-CD5545FD3B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C3CB8D0-B854-4ECB-8D4F-AD905A246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graphicEl>
                                              <a:dgm id="{CC3CB8D0-B854-4ECB-8D4F-AD905A246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CC3CB8D0-B854-4ECB-8D4F-AD905A246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CC3CB8D0-B854-4ECB-8D4F-AD905A246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graphicEl>
                                              <a:dgm id="{CC3CB8D0-B854-4ECB-8D4F-AD905A2467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FDF098-600F-4B9F-B98F-4B47C4C45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graphicEl>
                                              <a:dgm id="{FCFDF098-600F-4B9F-B98F-4B47C4C45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FCFDF098-600F-4B9F-B98F-4B47C4C45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FCFDF098-600F-4B9F-B98F-4B47C4C45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graphicEl>
                                              <a:dgm id="{FCFDF098-600F-4B9F-B98F-4B47C4C45C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5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down)">
                                      <p:cBhvr>
                                        <p:cTn id="54" dur="500"/>
                                        <p:tgtEl>
                                          <p:spTgt spid="8">
                                            <p:graphicEl>
                                              <a:dgm id="{F543AE76-ED33-499D-89A1-EA2BB8313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543AE76-ED33-499D-89A1-EA2BB8313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" presetClass="exit" presetSubtype="5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down)">
                                      <p:cBhvr>
                                        <p:cTn id="57" dur="500"/>
                                        <p:tgtEl>
                                          <p:spTgt spid="8">
                                            <p:graphicEl>
                                              <a:dgm id="{D7F007AA-0D27-4CE8-8076-C280D1DB3C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7F007AA-0D27-4CE8-8076-C280D1DB3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" presetClass="exit" presetSubtype="5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down)">
                                      <p:cBhvr>
                                        <p:cTn id="60" dur="500"/>
                                        <p:tgtEl>
                                          <p:spTgt spid="8">
                                            <p:graphicEl>
                                              <a:dgm id="{F3C97A4E-349A-4CB9-A84D-2B759F6BBD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3C97A4E-349A-4CB9-A84D-2B759F6BB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xit" presetSubtype="5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down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F85B1DB1-DE32-451F-AFBB-25EBDFDA94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5B1DB1-DE32-451F-AFBB-25EBDFDA9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" presetClass="exit" presetSubtype="5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down)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1F7F5A70-4ADA-4BA2-BC19-CD5545FD3B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F7F5A70-4ADA-4BA2-BC19-CD5545FD3B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xit" presetSubtype="5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down)">
                                      <p:cBhvr>
                                        <p:cTn id="69" dur="500"/>
                                        <p:tgtEl>
                                          <p:spTgt spid="8">
                                            <p:graphicEl>
                                              <a:dgm id="{CC3CB8D0-B854-4ECB-8D4F-AD905A2467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C3CB8D0-B854-4ECB-8D4F-AD905A246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" presetClass="exit" presetSubtype="5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down)">
                                      <p:cBhvr>
                                        <p:cTn id="72" dur="500"/>
                                        <p:tgtEl>
                                          <p:spTgt spid="8">
                                            <p:graphicEl>
                                              <a:dgm id="{FCFDF098-600F-4B9F-B98F-4B47C4C45C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FDF098-600F-4B9F-B98F-4B47C4C45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Graphic spid="8" grpId="0" uiExpand="1">
        <p:bldSub>
          <a:bldDgm bld="lvlOne"/>
        </p:bldSub>
      </p:bldGraphic>
      <p:bldGraphic spid="8" grpId="1" uiExpand="1">
        <p:bldSub>
          <a:bldDgm/>
        </p:bldSub>
      </p:bldGraphic>
      <p:bldGraphic spid="11" grpId="0">
        <p:bldAsOne/>
      </p:bldGraphic>
      <p:bldGraphic spid="11" grpId="1">
        <p:bldAsOne/>
      </p:bldGraphic>
      <p:bldGraphic spid="12" grpId="0">
        <p:bldAsOne/>
      </p:bldGraphic>
      <p:bldGraphic spid="12" grpId="1">
        <p:bldAsOne/>
      </p:bldGraphic>
      <p:bldGraphic spid="7" grpId="0">
        <p:bldAsOne/>
      </p:bldGraphic>
      <p:bldGraphic spid="7" grpId="1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/>
        </p:nvGraphicFramePr>
        <p:xfrm>
          <a:off x="1691680" y="148478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691680" y="404664"/>
            <a:ext cx="6120680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Педагогическая находка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76E08C0-C934-4004-9643-76A3FFF92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graphicEl>
                                              <a:dgm id="{476E08C0-C934-4004-9643-76A3FFF92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graphicEl>
                                              <a:dgm id="{476E08C0-C934-4004-9643-76A3FFF92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graphicEl>
                                              <a:dgm id="{476E08C0-C934-4004-9643-76A3FFF92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1C2BEF5-7794-4EAD-98B6-1C4C8C39CB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graphicEl>
                                              <a:dgm id="{01C2BEF5-7794-4EAD-98B6-1C4C8C39CB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graphicEl>
                                              <a:dgm id="{01C2BEF5-7794-4EAD-98B6-1C4C8C39CB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graphicEl>
                                              <a:dgm id="{01C2BEF5-7794-4EAD-98B6-1C4C8C39CB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E67BC9C-EA86-471A-A0EB-F05A799448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graphicEl>
                                              <a:dgm id="{2E67BC9C-EA86-471A-A0EB-F05A799448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graphicEl>
                                              <a:dgm id="{2E67BC9C-EA86-471A-A0EB-F05A799448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graphicEl>
                                              <a:dgm id="{2E67BC9C-EA86-471A-A0EB-F05A799448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F49FC7D-DA39-4A85-BF6A-ED4185D93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graphicEl>
                                              <a:dgm id="{7F49FC7D-DA39-4A85-BF6A-ED4185D93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graphicEl>
                                              <a:dgm id="{7F49FC7D-DA39-4A85-BF6A-ED4185D93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graphicEl>
                                              <a:dgm id="{7F49FC7D-DA39-4A85-BF6A-ED4185D93C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16200000">
            <a:off x="-1980728" y="2852936"/>
            <a:ext cx="5904656" cy="1152128"/>
          </a:xfrm>
          <a:prstGeom prst="rect">
            <a:avLst/>
          </a:prstGeom>
          <a:solidFill>
            <a:schemeClr val="accent2"/>
          </a:solidFill>
          <a:effectLst>
            <a:innerShdw blurRad="63500" dist="50800" dir="1746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</a:rPr>
              <a:t>Методическая грамотность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2267744" y="332656"/>
          <a:ext cx="60960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2E215B-206B-4D6D-B5C4-44E1996B1D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graphicEl>
                                              <a:dgm id="{D12E215B-206B-4D6D-B5C4-44E1996B1D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graphicEl>
                                              <a:dgm id="{D12E215B-206B-4D6D-B5C4-44E1996B1D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dgm id="{D12E215B-206B-4D6D-B5C4-44E1996B1D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B46EAE-49BC-4CBE-88EF-D5A67813AD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graphicEl>
                                              <a:dgm id="{34B46EAE-49BC-4CBE-88EF-D5A67813AD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34B46EAE-49BC-4CBE-88EF-D5A67813AD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34B46EAE-49BC-4CBE-88EF-D5A67813AD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3B87C62-37AD-4D6D-A8F1-1CD4891D8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33B87C62-37AD-4D6D-A8F1-1CD4891D8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graphicEl>
                                              <a:dgm id="{33B87C62-37AD-4D6D-A8F1-1CD4891D8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graphicEl>
                                              <a:dgm id="{33B87C62-37AD-4D6D-A8F1-1CD4891D88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9F7F71E-15BE-4481-A7B9-E5D5C6C86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E9F7F71E-15BE-4481-A7B9-E5D5C6C86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E9F7F71E-15BE-4481-A7B9-E5D5C6C86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E9F7F71E-15BE-4481-A7B9-E5D5C6C86C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90FE9E-485E-4F87-BA97-C808C282A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7390FE9E-485E-4F87-BA97-C808C282A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7390FE9E-485E-4F87-BA97-C808C282A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7390FE9E-485E-4F87-BA97-C808C282A2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7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16200000">
            <a:off x="-1944724" y="3032956"/>
            <a:ext cx="604867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Культура презентации</a:t>
            </a:r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1907704" y="548680"/>
          <a:ext cx="609600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EB4556-B192-4AD1-8D17-9002DD8101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8DEB4556-B192-4AD1-8D17-9002DD8101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8DEB4556-B192-4AD1-8D17-9002DD8101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8DEB4556-B192-4AD1-8D17-9002DD8101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01C302-DB7D-4A16-AAF8-56130C7AA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8301C302-DB7D-4A16-AAF8-56130C7AA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8301C302-DB7D-4A16-AAF8-56130C7AA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8301C302-DB7D-4A16-AAF8-56130C7AA0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315B8F-6313-4B0C-B1DA-E492B8B1DE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A7315B8F-6313-4B0C-B1DA-E492B8B1DE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A7315B8F-6313-4B0C-B1DA-E492B8B1DE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A7315B8F-6313-4B0C-B1DA-E492B8B1DE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84D0016-C758-4348-8404-7B68C6B19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E84D0016-C758-4348-8404-7B68C6B19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E84D0016-C758-4348-8404-7B68C6B19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E84D0016-C758-4348-8404-7B68C6B198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46DB05-20AE-4AEA-B5FD-4833E14D5E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graphicEl>
                                              <a:dgm id="{EF46DB05-20AE-4AEA-B5FD-4833E14D5E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EF46DB05-20AE-4AEA-B5FD-4833E14D5E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EF46DB05-20AE-4AEA-B5FD-4833E14D5E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7414148-2763-4D53-AC6C-95BB47BA9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B7414148-2763-4D53-AC6C-95BB47BA9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B7414148-2763-4D53-AC6C-95BB47BA9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graphicEl>
                                              <a:dgm id="{B7414148-2763-4D53-AC6C-95BB47BA93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75230"/>
            <a:ext cx="8229600" cy="1399032"/>
          </a:xfrm>
        </p:spPr>
        <p:txBody>
          <a:bodyPr/>
          <a:lstStyle/>
          <a:p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Мероприятие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с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детьми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7744" y="1628800"/>
            <a:ext cx="4320000" cy="144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Методические приемы решения педагогических задач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3212976"/>
            <a:ext cx="4320000" cy="1440000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Организационная культура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6496" y="3212976"/>
            <a:ext cx="4320000" cy="1440000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Речевая</a:t>
            </a:r>
            <a:r>
              <a:rPr lang="en-US" sz="2800" dirty="0" smtClean="0"/>
              <a:t>, </a:t>
            </a:r>
            <a:r>
              <a:rPr lang="en-US" sz="2800" dirty="0" err="1" smtClean="0"/>
              <a:t>коммуникативная</a:t>
            </a:r>
            <a:r>
              <a:rPr lang="en-US" sz="2800" dirty="0" smtClean="0"/>
              <a:t> </a:t>
            </a:r>
            <a:r>
              <a:rPr lang="en-US" sz="2800" dirty="0" err="1" smtClean="0"/>
              <a:t>культура</a:t>
            </a:r>
            <a:r>
              <a:rPr lang="en-US" sz="2800" dirty="0" smtClean="0"/>
              <a:t> </a:t>
            </a:r>
            <a:endParaRPr lang="ru-RU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79992" y="5013336"/>
            <a:ext cx="4320000" cy="144000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Личные</a:t>
            </a:r>
            <a:r>
              <a:rPr lang="en-US" sz="2800" dirty="0" smtClean="0"/>
              <a:t> </a:t>
            </a:r>
            <a:r>
              <a:rPr lang="en-US" sz="2800" dirty="0" err="1" smtClean="0"/>
              <a:t>проффесиональные</a:t>
            </a:r>
            <a:r>
              <a:rPr lang="en-US" sz="2800" dirty="0" smtClean="0"/>
              <a:t> </a:t>
            </a:r>
            <a:r>
              <a:rPr lang="en-US" sz="2800" dirty="0" err="1" smtClean="0"/>
              <a:t>качества</a:t>
            </a:r>
            <a:r>
              <a:rPr lang="en-US" sz="2800" dirty="0" smtClean="0"/>
              <a:t> 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716016" y="5013336"/>
            <a:ext cx="4320000" cy="144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Рефлексивная</a:t>
            </a:r>
            <a:r>
              <a:rPr lang="en-US" sz="2800" dirty="0" smtClean="0"/>
              <a:t> </a:t>
            </a:r>
            <a:r>
              <a:rPr lang="en-US" sz="2800" dirty="0" err="1" smtClean="0"/>
              <a:t>культура</a:t>
            </a:r>
            <a:r>
              <a:rPr lang="en-US" sz="2800" dirty="0" smtClean="0"/>
              <a:t> </a:t>
            </a:r>
            <a:endParaRPr lang="ru-RU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1691162" y="776898"/>
            <a:ext cx="5761676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Критерии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оценивания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Desktop\фото конкурс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104" y="332656"/>
            <a:ext cx="3916856" cy="2808312"/>
          </a:xfrm>
          <a:prstGeom prst="rect">
            <a:avLst/>
          </a:prstGeom>
          <a:noFill/>
        </p:spPr>
      </p:pic>
      <p:pic>
        <p:nvPicPr>
          <p:cNvPr id="40963" name="Picture 3" descr="D:\Desktop\фото конкурс\image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872" y="3672408"/>
            <a:ext cx="4503616" cy="299695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88024" y="1844824"/>
            <a:ext cx="3960440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Совместная деятельность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581128"/>
            <a:ext cx="3456384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Безопасность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Desktop\фото конкурс\images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2084" y="3284984"/>
            <a:ext cx="4869392" cy="3240360"/>
          </a:xfrm>
          <a:prstGeom prst="rect">
            <a:avLst/>
          </a:prstGeom>
          <a:noFill/>
        </p:spPr>
      </p:pic>
      <p:pic>
        <p:nvPicPr>
          <p:cNvPr id="41987" name="Picture 3" descr="D:\Desktop\фото конкурс\images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142"/>
            <a:ext cx="4305320" cy="308683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932040" y="1628800"/>
            <a:ext cx="3816424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Интерес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941168"/>
            <a:ext cx="3672408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Веселье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Desktop\фото конкурс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5436604" cy="362440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868144" y="188640"/>
            <a:ext cx="2952328" cy="4824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Вопросы жюри</a:t>
            </a:r>
          </a:p>
          <a:p>
            <a:pPr algn="ctr"/>
            <a:endParaRPr lang="ru-RU" dirty="0" smtClean="0"/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tx1"/>
                </a:solidFill>
              </a:rPr>
              <a:t>Возраст детей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tx1"/>
                </a:solidFill>
              </a:rPr>
              <a:t>Возможность использования метода с детьми с ОВЗ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tx1"/>
                </a:solidFill>
              </a:rPr>
              <a:t>Место метода в ООП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tx1"/>
                </a:solidFill>
              </a:rPr>
              <a:t>Выполнение санитарно-гигиенических требований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chemeClr val="tx1"/>
                </a:solidFill>
              </a:rPr>
              <a:t>РППС для использования метода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43608" y="4795897"/>
            <a:ext cx="7242028" cy="206210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+mj-lt"/>
                <a:cs typeface="Aharoni" pitchFamily="2" charset="-79"/>
              </a:rPr>
              <a:t>Конкурсное движение как формат непрерывного профессионального образования</a:t>
            </a:r>
            <a:endParaRPr lang="ru-RU" sz="3200" b="1" i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1026" name="Picture 2" descr="D:\Desktop\IMG-b34cf79aa7aefba601b030ccfe6c994b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9847" y="0"/>
            <a:ext cx="7194561" cy="4797872"/>
          </a:xfrm>
          <a:prstGeom prst="rect">
            <a:avLst/>
          </a:prstGeom>
          <a:noFill/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A7C6B1-44F9-48E9-BFDB-7A3039975A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A7C6B1-44F9-48E9-BFDB-7A3039975A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lvlOne"/>
        </p:bldSub>
      </p:bldGraphic>
      <p:bldGraphic spid="2" grpId="1">
        <p:bldSub>
          <a:bldDgm bld="lvlOne"/>
        </p:bldSub>
      </p:bldGraphic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Desktop\фото конкурс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94630" cy="5832648"/>
          </a:xfrm>
          <a:prstGeom prst="rect">
            <a:avLst/>
          </a:prstGeom>
          <a:noFill/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D:\Desktop\фото конкурс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8316416" cy="5544277"/>
          </a:xfrm>
          <a:prstGeom prst="rect">
            <a:avLst/>
          </a:prstGeom>
          <a:noFill/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Desktop\фото конкурс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322" y="0"/>
            <a:ext cx="8781678" cy="5858888"/>
          </a:xfrm>
          <a:prstGeom prst="rect">
            <a:avLst/>
          </a:prstGeom>
          <a:noFill/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Desktop\фото конкурс\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3646" cy="5666721"/>
          </a:xfrm>
          <a:prstGeom prst="rect">
            <a:avLst/>
          </a:prstGeom>
          <a:noFill/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Desktop\фото конкурс\фыафы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421638" cy="5618679"/>
          </a:xfrm>
          <a:prstGeom prst="rect">
            <a:avLst/>
          </a:prstGeom>
          <a:noFill/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7813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0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>
              <a:buNone/>
            </a:pPr>
            <a:endParaRPr lang="ru-RU" sz="40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>
              <a:buNone/>
            </a:pPr>
            <a:endParaRPr lang="ru-RU" sz="400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ru-RU" sz="4000" smtClean="0">
                <a:solidFill>
                  <a:srgbClr val="0000FF"/>
                </a:solidFill>
                <a:latin typeface="Arial Black" pitchFamily="34" charset="0"/>
              </a:rPr>
              <a:t>НОВЫХ </a:t>
            </a:r>
            <a:r>
              <a:rPr lang="ru-RU" sz="4000" dirty="0" smtClean="0">
                <a:solidFill>
                  <a:srgbClr val="0000FF"/>
                </a:solidFill>
                <a:latin typeface="Arial Black" pitchFamily="34" charset="0"/>
              </a:rPr>
              <a:t>ИДЕЙ И ИХ РЕАЛИЗАЦИИ</a:t>
            </a:r>
            <a:endParaRPr lang="ru-RU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 descr="IMG_00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995918">
            <a:off x="7425066" y="1644516"/>
            <a:ext cx="1582390" cy="112589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73" name="Рисунок 72" descr="IMG_0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07587">
            <a:off x="7143873" y="3278607"/>
            <a:ext cx="1643074" cy="95512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72" name="Рисунок 71" descr="Презентация-все о наркотиках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93054">
            <a:off x="7277114" y="5128012"/>
            <a:ext cx="1548591" cy="871082"/>
          </a:xfrm>
          <a:prstGeom prst="rect">
            <a:avLst/>
          </a:prstGeom>
          <a:effectLst>
            <a:glow rad="101600">
              <a:schemeClr val="accent1">
                <a:lumMod val="75000"/>
                <a:alpha val="60000"/>
              </a:schemeClr>
            </a:glow>
            <a:softEdge rad="31750"/>
          </a:effectLst>
        </p:spPr>
      </p:pic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0" y="2214554"/>
            <a:ext cx="9144000" cy="4454534"/>
          </a:xfrm>
        </p:spPr>
        <p:txBody>
          <a:bodyPr/>
          <a:lstStyle/>
          <a:p>
            <a:pPr eaLnBrk="1" hangingPunct="1"/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 smtClean="0"/>
          </a:p>
        </p:txBody>
      </p:sp>
      <p:grpSp>
        <p:nvGrpSpPr>
          <p:cNvPr id="2" name="Группа 33"/>
          <p:cNvGrpSpPr>
            <a:grpSpLocks/>
          </p:cNvGrpSpPr>
          <p:nvPr/>
        </p:nvGrpSpPr>
        <p:grpSpPr bwMode="auto">
          <a:xfrm>
            <a:off x="1261478" y="620688"/>
            <a:ext cx="7882522" cy="857256"/>
            <a:chOff x="2500298" y="2357430"/>
            <a:chExt cx="5929354" cy="857261"/>
          </a:xfrm>
        </p:grpSpPr>
        <p:sp>
          <p:nvSpPr>
            <p:cNvPr id="9252" name="AutoShape 45"/>
            <p:cNvSpPr>
              <a:spLocks noChangeArrowheads="1"/>
            </p:cNvSpPr>
            <p:nvPr/>
          </p:nvSpPr>
          <p:spPr bwMode="ltGray">
            <a:xfrm>
              <a:off x="2500298" y="2357430"/>
              <a:ext cx="5929354" cy="85726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53" name="TextBox 15"/>
            <p:cNvSpPr txBox="1">
              <a:spLocks noChangeArrowheads="1"/>
            </p:cNvSpPr>
            <p:nvPr/>
          </p:nvSpPr>
          <p:spPr bwMode="auto">
            <a:xfrm>
              <a:off x="2714612" y="2428869"/>
              <a:ext cx="5581020" cy="400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000" b="1" dirty="0" smtClean="0">
                  <a:solidFill>
                    <a:srgbClr val="C00000"/>
                  </a:solidFill>
                </a:rPr>
                <a:t>В каких конкурсах можно участвовать? </a:t>
              </a:r>
              <a:endParaRPr lang="ru-RU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0" name="Группа 34"/>
          <p:cNvGrpSpPr>
            <a:grpSpLocks/>
          </p:cNvGrpSpPr>
          <p:nvPr/>
        </p:nvGrpSpPr>
        <p:grpSpPr bwMode="auto">
          <a:xfrm>
            <a:off x="1475656" y="1556793"/>
            <a:ext cx="5857875" cy="1571836"/>
            <a:chOff x="3000364" y="3357561"/>
            <a:chExt cx="5857916" cy="1762009"/>
          </a:xfrm>
        </p:grpSpPr>
        <p:sp>
          <p:nvSpPr>
            <p:cNvPr id="9234" name="AutoShape 45"/>
            <p:cNvSpPr>
              <a:spLocks noChangeArrowheads="1"/>
            </p:cNvSpPr>
            <p:nvPr/>
          </p:nvSpPr>
          <p:spPr bwMode="ltGray">
            <a:xfrm>
              <a:off x="3000364" y="3357561"/>
              <a:ext cx="5857916" cy="7858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35" name="TextBox 30"/>
            <p:cNvSpPr txBox="1">
              <a:spLocks noChangeArrowheads="1"/>
            </p:cNvSpPr>
            <p:nvPr/>
          </p:nvSpPr>
          <p:spPr bwMode="auto">
            <a:xfrm>
              <a:off x="3214679" y="3429003"/>
              <a:ext cx="5429288" cy="1690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/>
              <a:r>
                <a:rPr lang="ru-RU" dirty="0" smtClean="0">
                  <a:hlinkClick r:id="rId5"/>
                </a:rPr>
                <a:t>«День воспитателя и всех дошкольных работников», в рамках реализации приоритетного национального проекта Образование</a:t>
              </a:r>
              <a:endParaRPr lang="ru-RU" b="1" dirty="0" smtClean="0"/>
            </a:p>
            <a:p>
              <a:r>
                <a:rPr lang="ru-RU" sz="2000" b="1" i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lang="ru-RU" sz="2000" dirty="0"/>
            </a:p>
          </p:txBody>
        </p:sp>
      </p:grpSp>
      <p:grpSp>
        <p:nvGrpSpPr>
          <p:cNvPr id="11" name="Группа 35"/>
          <p:cNvGrpSpPr>
            <a:grpSpLocks/>
          </p:cNvGrpSpPr>
          <p:nvPr/>
        </p:nvGrpSpPr>
        <p:grpSpPr bwMode="auto">
          <a:xfrm>
            <a:off x="1259632" y="3068960"/>
            <a:ext cx="7884368" cy="925682"/>
            <a:chOff x="2857455" y="4643451"/>
            <a:chExt cx="6286544" cy="857263"/>
          </a:xfrm>
        </p:grpSpPr>
        <p:sp>
          <p:nvSpPr>
            <p:cNvPr id="9232" name="AutoShape 45"/>
            <p:cNvSpPr>
              <a:spLocks noChangeArrowheads="1"/>
            </p:cNvSpPr>
            <p:nvPr/>
          </p:nvSpPr>
          <p:spPr bwMode="ltGray">
            <a:xfrm>
              <a:off x="2857455" y="4643451"/>
              <a:ext cx="6286544" cy="85726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9233" name="TextBox 31"/>
            <p:cNvSpPr txBox="1">
              <a:spLocks noChangeArrowheads="1"/>
            </p:cNvSpPr>
            <p:nvPr/>
          </p:nvSpPr>
          <p:spPr bwMode="auto">
            <a:xfrm>
              <a:off x="3000321" y="4643456"/>
              <a:ext cx="5929355" cy="342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dirty="0" smtClean="0">
                  <a:solidFill>
                    <a:srgbClr val="7030A0"/>
                  </a:solidFill>
                </a:rPr>
                <a:t>«Формирование культуры безопасности у детей». </a:t>
              </a: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683568" y="4365104"/>
            <a:ext cx="501650" cy="501650"/>
            <a:chOff x="1583" y="1494"/>
            <a:chExt cx="526" cy="526"/>
          </a:xfrm>
        </p:grpSpPr>
        <p:sp>
          <p:nvSpPr>
            <p:cNvPr id="48" name="Oval 47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3" name="Group 46"/>
          <p:cNvGrpSpPr>
            <a:grpSpLocks/>
          </p:cNvGrpSpPr>
          <p:nvPr/>
        </p:nvGrpSpPr>
        <p:grpSpPr bwMode="auto">
          <a:xfrm>
            <a:off x="734350" y="500042"/>
            <a:ext cx="501650" cy="501650"/>
            <a:chOff x="1583" y="1494"/>
            <a:chExt cx="526" cy="526"/>
          </a:xfrm>
        </p:grpSpPr>
        <p:sp>
          <p:nvSpPr>
            <p:cNvPr id="54" name="Oval 47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Oval 48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56" name="Oval 49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57" name="Oval 50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58" name="Oval 51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9" name="Group 46"/>
          <p:cNvGrpSpPr>
            <a:grpSpLocks/>
          </p:cNvGrpSpPr>
          <p:nvPr/>
        </p:nvGrpSpPr>
        <p:grpSpPr bwMode="auto">
          <a:xfrm>
            <a:off x="683568" y="1916832"/>
            <a:ext cx="501650" cy="501650"/>
            <a:chOff x="1583" y="1494"/>
            <a:chExt cx="526" cy="526"/>
          </a:xfrm>
        </p:grpSpPr>
        <p:sp>
          <p:nvSpPr>
            <p:cNvPr id="60" name="Oval 47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1" name="Oval 48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2" name="Oval 49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3" name="Oval 50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4" name="Oval 51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5" name="Group 46"/>
          <p:cNvGrpSpPr>
            <a:grpSpLocks/>
          </p:cNvGrpSpPr>
          <p:nvPr/>
        </p:nvGrpSpPr>
        <p:grpSpPr bwMode="auto">
          <a:xfrm>
            <a:off x="827584" y="3140968"/>
            <a:ext cx="501650" cy="501650"/>
            <a:chOff x="1583" y="1494"/>
            <a:chExt cx="526" cy="526"/>
          </a:xfrm>
        </p:grpSpPr>
        <p:sp>
          <p:nvSpPr>
            <p:cNvPr id="66" name="Oval 47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7" name="Oval 48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8" name="Oval 49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9" name="Oval 50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70" name="Oval 51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755576" y="476672"/>
            <a:ext cx="8388424" cy="1012627"/>
          </a:xfrm>
          <a:prstGeom prst="bevel">
            <a:avLst>
              <a:gd name="adj" fmla="val 4566"/>
            </a:avLst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Перечень Всероссийских профессиональных конкурсов для работников дошкольных образовательных учреждений</a:t>
            </a:r>
            <a:endParaRPr lang="ru-RU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0" name="Группа 35"/>
          <p:cNvGrpSpPr>
            <a:grpSpLocks/>
          </p:cNvGrpSpPr>
          <p:nvPr/>
        </p:nvGrpSpPr>
        <p:grpSpPr bwMode="auto">
          <a:xfrm>
            <a:off x="1619672" y="4077072"/>
            <a:ext cx="7820744" cy="1281229"/>
            <a:chOff x="2857456" y="4643451"/>
            <a:chExt cx="6286544" cy="898295"/>
          </a:xfrm>
        </p:grpSpPr>
        <p:sp>
          <p:nvSpPr>
            <p:cNvPr id="91" name="AutoShape 45"/>
            <p:cNvSpPr>
              <a:spLocks noChangeArrowheads="1"/>
            </p:cNvSpPr>
            <p:nvPr/>
          </p:nvSpPr>
          <p:spPr bwMode="ltGray">
            <a:xfrm>
              <a:off x="2857456" y="4643451"/>
              <a:ext cx="6286544" cy="79405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" name="TextBox 31"/>
            <p:cNvSpPr txBox="1">
              <a:spLocks noChangeArrowheads="1"/>
            </p:cNvSpPr>
            <p:nvPr/>
          </p:nvSpPr>
          <p:spPr bwMode="auto">
            <a:xfrm>
              <a:off x="2972806" y="4700172"/>
              <a:ext cx="5929355" cy="841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/>
              <a:r>
                <a:rPr lang="ru-RU" dirty="0" smtClean="0">
                  <a:hlinkClick r:id="rId6"/>
                </a:rPr>
                <a:t>«Волшебница Осень!» , </a:t>
              </a:r>
              <a:r>
                <a:rPr lang="ru-RU" dirty="0" smtClean="0">
                  <a:solidFill>
                    <a:srgbClr val="7030A0"/>
                  </a:solidFill>
                </a:rPr>
                <a:t>«</a:t>
              </a:r>
              <a:r>
                <a:rPr lang="ru-RU" dirty="0" err="1" smtClean="0">
                  <a:solidFill>
                    <a:srgbClr val="7030A0"/>
                  </a:solidFill>
                </a:rPr>
                <a:t>Лего-конструирование</a:t>
              </a:r>
              <a:r>
                <a:rPr lang="ru-RU" dirty="0" smtClean="0">
                  <a:solidFill>
                    <a:srgbClr val="7030A0"/>
                  </a:solidFill>
                </a:rPr>
                <a:t> как мотивация к обучению дошкольников»</a:t>
              </a:r>
            </a:p>
            <a:p>
              <a:pPr fontAlgn="base"/>
              <a:r>
                <a:rPr lang="ru-RU" dirty="0" smtClean="0">
                  <a:hlinkClick r:id="rId6"/>
                </a:rPr>
                <a:t>(в соответствии с образовательной областью «Художественно-эстетическое развитие» ФГОС ДО</a:t>
              </a:r>
              <a:r>
                <a:rPr lang="ru-RU" b="1" dirty="0" smtClean="0"/>
                <a:t>)</a:t>
              </a:r>
              <a:endParaRPr lang="ru-RU" b="1" dirty="0"/>
            </a:p>
          </p:txBody>
        </p:sp>
      </p:grp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26000"/>
            <a:ext cx="184731" cy="4051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42844" y="1397000"/>
          <a:ext cx="88583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43608" y="260648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Конкурсы профессионального мастерства педагогов решают задачи: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4" name="Штриховая стрелка вправо 13"/>
          <p:cNvSpPr/>
          <p:nvPr/>
        </p:nvSpPr>
        <p:spPr>
          <a:xfrm>
            <a:off x="1547664" y="1988840"/>
            <a:ext cx="6786610" cy="1853398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solidFill>
                  <a:srgbClr val="0000FF"/>
                </a:solidFill>
              </a:rPr>
              <a:t>Создаётся база передового педагогического опыта-основы для распространения  лучших достижений в педагогических подходах к воспитанию и </a:t>
            </a:r>
            <a:r>
              <a:rPr lang="ru-RU" sz="1600" dirty="0" err="1" smtClean="0">
                <a:solidFill>
                  <a:srgbClr val="0000FF"/>
                </a:solidFill>
              </a:rPr>
              <a:t>обучению</a:t>
            </a:r>
            <a:r>
              <a:rPr lang="ru-RU" sz="1600" i="1" dirty="0" err="1" smtClean="0">
                <a:solidFill>
                  <a:srgbClr val="0000FF"/>
                </a:solidFill>
              </a:rPr>
              <a:t>в</a:t>
            </a:r>
            <a:r>
              <a:rPr lang="ru-RU" sz="1600" i="1" dirty="0" smtClean="0">
                <a:solidFill>
                  <a:srgbClr val="0000FF"/>
                </a:solidFill>
              </a:rPr>
              <a:t> различных ситуациях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15" name="Штриховая стрелка вправо 14"/>
          <p:cNvSpPr/>
          <p:nvPr/>
        </p:nvSpPr>
        <p:spPr>
          <a:xfrm>
            <a:off x="2339752" y="2492896"/>
            <a:ext cx="4505724" cy="1287024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200" dirty="0" smtClean="0">
                <a:solidFill>
                  <a:srgbClr val="009999"/>
                </a:solidFill>
              </a:rPr>
              <a:t>Демонстрируют не только достижения сегодняшнего дня, но и перспективы развития системы обучения и воспитания детей</a:t>
            </a:r>
            <a:endParaRPr lang="ru-RU" sz="1200" b="1" i="1" dirty="0">
              <a:ln w="1905"/>
              <a:solidFill>
                <a:srgbClr val="0099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Штриховая стрелка вправо 15"/>
          <p:cNvSpPr/>
          <p:nvPr/>
        </p:nvSpPr>
        <p:spPr>
          <a:xfrm>
            <a:off x="4572000" y="2780928"/>
            <a:ext cx="4464496" cy="1645924"/>
          </a:xfrm>
          <a:prstGeom prst="strip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1400" dirty="0" smtClean="0"/>
              <a:t>Стимулируют личностный профессиональный рост,  побуждают воспитателей к определению индивидуальной траектории саморазвития</a:t>
            </a:r>
            <a:endParaRPr lang="ru-RU" sz="1400" b="1" i="1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17" name="Штриховая стрелка вправо 16"/>
          <p:cNvSpPr/>
          <p:nvPr/>
        </p:nvSpPr>
        <p:spPr>
          <a:xfrm>
            <a:off x="3419872" y="3429000"/>
            <a:ext cx="5544616" cy="2016224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ctr"/>
            <a:endParaRPr lang="ru-RU" sz="1450" b="1" i="1" dirty="0" smtClean="0">
              <a:ln>
                <a:solidFill>
                  <a:srgbClr val="FFC000"/>
                </a:solidFill>
              </a:ln>
              <a:gradFill flip="none"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5400000" scaled="1"/>
                <a:tileRect/>
              </a:gradFill>
            </a:endParaRPr>
          </a:p>
          <a:p>
            <a:r>
              <a:rPr lang="ru-RU" sz="1600" dirty="0" smtClean="0">
                <a:solidFill>
                  <a:srgbClr val="FFFF00"/>
                </a:solidFill>
              </a:rPr>
              <a:t>Позволяют произвести самооценку и выбрать эффективные и актуальные методы и приёмы работы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18" name="Штриховая стрелка вправо 17"/>
          <p:cNvSpPr/>
          <p:nvPr/>
        </p:nvSpPr>
        <p:spPr>
          <a:xfrm>
            <a:off x="2267744" y="4509120"/>
            <a:ext cx="6232952" cy="1006601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0" tIns="0" rIns="0" bIns="0" rtlCol="0" anchor="ctr"/>
          <a:lstStyle/>
          <a:p>
            <a:r>
              <a:rPr lang="ru-RU" sz="1600" dirty="0" smtClean="0">
                <a:solidFill>
                  <a:srgbClr val="009999"/>
                </a:solidFill>
              </a:rPr>
              <a:t>Выявляют лучших педагогов и выражают признательность за его работу </a:t>
            </a:r>
            <a:endParaRPr lang="ru-RU" sz="1600" dirty="0">
              <a:solidFill>
                <a:srgbClr val="009999"/>
              </a:solidFill>
            </a:endParaRPr>
          </a:p>
        </p:txBody>
      </p:sp>
      <p:sp>
        <p:nvSpPr>
          <p:cNvPr id="21" name="Штриховая стрелка вправо 20"/>
          <p:cNvSpPr/>
          <p:nvPr/>
        </p:nvSpPr>
        <p:spPr>
          <a:xfrm>
            <a:off x="2911048" y="4653136"/>
            <a:ext cx="6232952" cy="1296144"/>
          </a:xfrm>
          <a:prstGeom prst="stripedRightArrow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0" tIns="0" rIns="0" bIns="0"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Обеспечивают поддержку лучших воспитателей и  определяют условия переноса эффективных механизмов их деятельности в систему дошкольного образования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72066" y="2071678"/>
            <a:ext cx="3929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Дай мне действовать самому -  и я пойму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1400" i="1" dirty="0" smtClean="0">
                <a:ln w="18415" cmpd="sng">
                  <a:solidFill>
                    <a:schemeClr val="tx1"/>
                  </a:solidFill>
                  <a:prstDash val="solid"/>
                </a:ln>
              </a:rPr>
              <a:t>Конфуций</a:t>
            </a:r>
            <a:endParaRPr lang="ru-RU" sz="1400" i="1" dirty="0">
              <a:ln w="18415" cmpd="sng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00364" y="1214422"/>
            <a:ext cx="4283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spc="300" dirty="0" smtClean="0">
                <a:ln w="11430" cmpd="sng">
                  <a:solidFill>
                    <a:srgbClr val="008000"/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Покажи мне - и я запомню.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63EE6C-2ECD-4B70-A7FA-E64812C46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DA63EE6C-2ECD-4B70-A7FA-E64812C46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DA63EE6C-2ECD-4B70-A7FA-E64812C46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DA63EE6C-2ECD-4B70-A7FA-E64812C46E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38ADBF-E600-4F09-ABC2-BBFCDB9D9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D038ADBF-E600-4F09-ABC2-BBFCDB9D9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D038ADBF-E600-4F09-ABC2-BBFCDB9D9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D038ADBF-E600-4F09-ABC2-BBFCDB9D91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DB3AFA-D6B9-48EC-B3FC-4BCE696B4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4ADB3AFA-D6B9-48EC-B3FC-4BCE696B4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4ADB3AFA-D6B9-48EC-B3FC-4BCE696B4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4ADB3AFA-D6B9-48EC-B3FC-4BCE696B4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BDD9EA-7839-431E-A09C-851059C74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85BDD9EA-7839-431E-A09C-851059C74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85BDD9EA-7839-431E-A09C-851059C74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85BDD9EA-7839-431E-A09C-851059C740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0E4614-167E-425E-B7F3-578A0BCEB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F30E4614-167E-425E-B7F3-578A0BCEB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F30E4614-167E-425E-B7F3-578A0BCEB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graphicEl>
                                              <a:dgm id="{F30E4614-167E-425E-B7F3-578A0BCEB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6681A0-2FBA-4887-9842-1D0AFB7F5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196681A0-2FBA-4887-9842-1D0AFB7F5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196681A0-2FBA-4887-9842-1D0AFB7F5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196681A0-2FBA-4887-9842-1D0AFB7F54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435AC8-9F1D-4044-AFB8-C1A09B7B4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50435AC8-9F1D-4044-AFB8-C1A09B7B4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50435AC8-9F1D-4044-AFB8-C1A09B7B4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50435AC8-9F1D-4044-AFB8-C1A09B7B48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92D359-B3F9-4D78-8AC1-22F0F8E2E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DC92D359-B3F9-4D78-8AC1-22F0F8E2E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DC92D359-B3F9-4D78-8AC1-22F0F8E2E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dgm id="{DC92D359-B3F9-4D78-8AC1-22F0F8E2E1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ABDC94-A50C-4328-8EF9-1B640F7A65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54ABDC94-A50C-4328-8EF9-1B640F7A65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54ABDC94-A50C-4328-8EF9-1B640F7A65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54ABDC94-A50C-4328-8EF9-1B640F7A65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19F0D-591E-4C07-94E1-85A740339B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DDE19F0D-591E-4C07-94E1-85A740339B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DDE19F0D-591E-4C07-94E1-85A740339B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>
                                            <p:graphicEl>
                                              <a:dgm id="{DDE19F0D-591E-4C07-94E1-85A740339B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4030FB-7C83-4098-9845-42771E53A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>
                                            <p:graphicEl>
                                              <a:dgm id="{854030FB-7C83-4098-9845-42771E53A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>
                                            <p:graphicEl>
                                              <a:dgm id="{854030FB-7C83-4098-9845-42771E53A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">
                                            <p:graphicEl>
                                              <a:dgm id="{854030FB-7C83-4098-9845-42771E53AC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DBFC2F-08B8-41CD-BA93-B334435F13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">
                                            <p:graphicEl>
                                              <a:dgm id="{BADBFC2F-08B8-41CD-BA93-B334435F13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">
                                            <p:graphicEl>
                                              <a:dgm id="{BADBFC2F-08B8-41CD-BA93-B334435F13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">
                                            <p:graphicEl>
                                              <a:dgm id="{BADBFC2F-08B8-41CD-BA93-B334435F13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BBC7D4-EC07-423A-BD24-4999CCF1B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">
                                            <p:graphicEl>
                                              <a:dgm id="{1EBBC7D4-EC07-423A-BD24-4999CCF1B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">
                                            <p:graphicEl>
                                              <a:dgm id="{1EBBC7D4-EC07-423A-BD24-4999CCF1B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>
                                            <p:graphicEl>
                                              <a:dgm id="{1EBBC7D4-EC07-423A-BD24-4999CCF1B3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63EE6C-2ECD-4B70-A7FA-E64812C46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38ADBF-E600-4F09-ABC2-BBFCDB9D9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DB3AFA-D6B9-48EC-B3FC-4BCE696B4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BDD9EA-7839-431E-A09C-851059C74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0E4614-167E-425E-B7F3-578A0BCEB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6681A0-2FBA-4887-9842-1D0AFB7F5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435AC8-9F1D-4044-AFB8-C1A09B7B4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92D359-B3F9-4D78-8AC1-22F0F8E2E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ABDC94-A50C-4328-8EF9-1B640F7A65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19F0D-591E-4C07-94E1-85A740339B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4030FB-7C83-4098-9845-42771E53A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DBFC2F-08B8-41CD-BA93-B334435F13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BBC7D4-EC07-423A-BD24-4999CCF1B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500"/>
                            </p:stCondLst>
                            <p:childTnLst>
                              <p:par>
                                <p:cTn id="19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 uiExpand="1">
        <p:bldSub>
          <a:bldDgm bld="one"/>
        </p:bldSub>
      </p:bldGraphic>
      <p:bldGraphic spid="4" grpId="2" uiExpand="1">
        <p:bldSub>
          <a:bldDgm bld="one"/>
        </p:bldSub>
      </p:bldGraphic>
      <p:bldP spid="5" grpId="0" uiExpand="1"/>
      <p:bldP spid="18" grpId="0" uiExpand="1" animBg="1"/>
      <p:bldP spid="18" grpId="1" uiExpand="1" animBg="1"/>
      <p:bldP spid="21" grpId="0" animBg="1"/>
      <p:bldP spid="21" grpId="1" animBg="1"/>
      <p:bldP spid="13" grpId="0"/>
      <p:bldP spid="13" grpId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Выноска со стрелкой вниз 15"/>
          <p:cNvSpPr/>
          <p:nvPr/>
        </p:nvSpPr>
        <p:spPr>
          <a:xfrm>
            <a:off x="928662" y="19456"/>
            <a:ext cx="7215238" cy="1142984"/>
          </a:xfrm>
          <a:prstGeom prst="downArrowCallout">
            <a:avLst/>
          </a:prstGeom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coolSlant"/>
            <a:contourClr>
              <a:schemeClr val="accent5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Arial" pitchFamily="34" charset="0"/>
              </a:rPr>
              <a:t>Начать – полдела сделать</a:t>
            </a:r>
            <a:endParaRPr lang="ru-RU" sz="6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Схема 16"/>
          <p:cNvGraphicFramePr/>
          <p:nvPr/>
        </p:nvGraphicFramePr>
        <p:xfrm>
          <a:off x="1142976" y="1754190"/>
          <a:ext cx="6691338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Выноска 3 17"/>
          <p:cNvSpPr/>
          <p:nvPr/>
        </p:nvSpPr>
        <p:spPr>
          <a:xfrm>
            <a:off x="2051720" y="476672"/>
            <a:ext cx="5040560" cy="1357322"/>
          </a:xfrm>
          <a:prstGeom prst="borderCallout3">
            <a:avLst>
              <a:gd name="adj1" fmla="val 46701"/>
              <a:gd name="adj2" fmla="val -4334"/>
              <a:gd name="adj3" fmla="val 46496"/>
              <a:gd name="adj4" fmla="val -35045"/>
              <a:gd name="adj5" fmla="val 280603"/>
              <a:gd name="adj6" fmla="val -35083"/>
              <a:gd name="adj7" fmla="val 281077"/>
              <a:gd name="adj8" fmla="val -19526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Проблемы организации конкурсной деятельности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" name="Рисунок 19" descr="1193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1472" y="171016"/>
            <a:ext cx="928694" cy="829092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355949F-4BE2-4DA8-9F6E-A6425BEC3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>
                                            <p:graphicEl>
                                              <a:dgm id="{A355949F-4BE2-4DA8-9F6E-A6425BEC3D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>
                                            <p:graphicEl>
                                              <a:dgm id="{A355949F-4BE2-4DA8-9F6E-A6425BEC3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7">
                                            <p:graphicEl>
                                              <a:dgm id="{A355949F-4BE2-4DA8-9F6E-A6425BEC3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355949F-4BE2-4DA8-9F6E-A6425BEC3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EC70299-2E8C-4BE7-82A0-E28677DA9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>
                                            <p:graphicEl>
                                              <a:dgm id="{2EC70299-2E8C-4BE7-82A0-E28677DA98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>
                                            <p:graphicEl>
                                              <a:dgm id="{2EC70299-2E8C-4BE7-82A0-E28677DA9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7">
                                            <p:graphicEl>
                                              <a:dgm id="{2EC70299-2E8C-4BE7-82A0-E28677DA9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EC70299-2E8C-4BE7-82A0-E28677DA9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EB5556D3-711B-4C80-842A-D5A784D9F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>
                                            <p:graphicEl>
                                              <a:dgm id="{EB5556D3-711B-4C80-842A-D5A784D9F2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>
                                            <p:graphicEl>
                                              <a:dgm id="{EB5556D3-711B-4C80-842A-D5A784D9F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7">
                                            <p:graphicEl>
                                              <a:dgm id="{EB5556D3-711B-4C80-842A-D5A784D9F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EB5556D3-711B-4C80-842A-D5A784D9F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41F0B28-91FD-40C8-866F-B87D44F8C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graphicEl>
                                              <a:dgm id="{F41F0B28-91FD-40C8-866F-B87D44F8C3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graphicEl>
                                              <a:dgm id="{F41F0B28-91FD-40C8-866F-B87D44F8C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7">
                                            <p:graphicEl>
                                              <a:dgm id="{F41F0B28-91FD-40C8-866F-B87D44F8C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41F0B28-91FD-40C8-866F-B87D44F8C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4964A50-6B23-4BFF-B551-21AD578F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>
                                            <p:graphicEl>
                                              <a:dgm id="{24964A50-6B23-4BFF-B551-21AD578F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graphicEl>
                                              <a:dgm id="{24964A50-6B23-4BFF-B551-21AD578F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7">
                                            <p:graphicEl>
                                              <a:dgm id="{24964A50-6B23-4BFF-B551-21AD578F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4964A50-6B23-4BFF-B551-21AD578F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7249E701-87C2-44FE-8F3A-562D96424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>
                                            <p:graphicEl>
                                              <a:dgm id="{7249E701-87C2-44FE-8F3A-562D964241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>
                                            <p:graphicEl>
                                              <a:dgm id="{7249E701-87C2-44FE-8F3A-562D96424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7">
                                            <p:graphicEl>
                                              <a:dgm id="{7249E701-87C2-44FE-8F3A-562D96424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7249E701-87C2-44FE-8F3A-562D96424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355949F-4BE2-4DA8-9F6E-A6425BEC3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EC70299-2E8C-4BE7-82A0-E28677DA9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EB5556D3-711B-4C80-842A-D5A784D9F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41F0B28-91FD-40C8-866F-B87D44F8C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4964A50-6B23-4BFF-B551-21AD578F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7249E701-87C2-44FE-8F3A-562D96424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5" animBg="1"/>
      <p:bldP spid="16" grpId="1" animBg="1"/>
      <p:bldGraphic spid="17" grpId="0">
        <p:bldSub>
          <a:bldDgm bld="lvlOne"/>
        </p:bldSub>
      </p:bldGraphic>
      <p:bldGraphic spid="17" grpId="1">
        <p:bldSub>
          <a:bldDgm bld="lvlOne"/>
        </p:bldSub>
      </p:bldGraphic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Схема 22"/>
          <p:cNvGraphicFramePr/>
          <p:nvPr/>
        </p:nvGraphicFramePr>
        <p:xfrm>
          <a:off x="142844" y="214290"/>
          <a:ext cx="8858312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Выноска со стрелкой вниз 1"/>
          <p:cNvSpPr/>
          <p:nvPr/>
        </p:nvSpPr>
        <p:spPr>
          <a:xfrm>
            <a:off x="1043608" y="2852936"/>
            <a:ext cx="7215238" cy="1142984"/>
          </a:xfrm>
          <a:prstGeom prst="downArrowCallou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6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Arial" pitchFamily="34" charset="0"/>
              </a:rPr>
              <a:t>Пути решения проблем</a:t>
            </a:r>
            <a:endParaRPr lang="ru-RU" sz="6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99592" y="620688"/>
            <a:ext cx="7673506" cy="954107"/>
          </a:xfrm>
          <a:prstGeom prst="rect">
            <a:avLst/>
          </a:prstGeom>
          <a:solidFill>
            <a:srgbClr val="D7E1B1"/>
          </a:solidFill>
          <a:ln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dist="25400" dir="14700000" algn="t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Подготовка материалов, обобщающих опыт участника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 descr="1253979533c2M7om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-40000"/>
          </a:blip>
          <a:stretch>
            <a:fillRect/>
          </a:stretch>
        </p:blipFill>
        <p:spPr>
          <a:xfrm>
            <a:off x="3571868" y="4500570"/>
            <a:ext cx="2214578" cy="2214578"/>
          </a:xfrm>
          <a:prstGeom prst="rect">
            <a:avLst/>
          </a:prstGeom>
        </p:spPr>
      </p:pic>
      <p:graphicFrame>
        <p:nvGraphicFramePr>
          <p:cNvPr id="16" name="Схема 15"/>
          <p:cNvGraphicFramePr/>
          <p:nvPr/>
        </p:nvGraphicFramePr>
        <p:xfrm>
          <a:off x="-180528" y="1772816"/>
          <a:ext cx="932452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9" name="Схема 18"/>
          <p:cNvGraphicFramePr/>
          <p:nvPr/>
        </p:nvGraphicFramePr>
        <p:xfrm>
          <a:off x="1547664" y="620688"/>
          <a:ext cx="691276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0" name="Picture 2" descr="C:\Users\Наташа\Desktop\Инна-конкурс\Инна Матвеева\School_2\School 2\Back to school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51163" t="79355" r="22093"/>
          <a:stretch>
            <a:fillRect/>
          </a:stretch>
        </p:blipFill>
        <p:spPr bwMode="auto">
          <a:xfrm>
            <a:off x="7371896" y="1071546"/>
            <a:ext cx="1414946" cy="1008288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0" y="357142"/>
            <a:ext cx="953453" cy="6500858"/>
          </a:xfrm>
          <a:prstGeom prst="flowChartAlternate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2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Результатом этой деятельности</a:t>
            </a:r>
          </a:p>
          <a:p>
            <a:pPr algn="ctr"/>
            <a:r>
              <a:rPr lang="ru-RU" sz="22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должны стать:</a:t>
            </a:r>
            <a:endParaRPr lang="ru-RU" sz="2200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FA8D77E-71DD-4078-93A0-83C27C45E7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">
                                            <p:graphicEl>
                                              <a:dgm id="{8FA8D77E-71DD-4078-93A0-83C27C45E7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9">
                                            <p:graphicEl>
                                              <a:dgm id="{8FA8D77E-71DD-4078-93A0-83C27C45E7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">
                                            <p:graphicEl>
                                              <a:dgm id="{8FA8D77E-71DD-4078-93A0-83C27C45E7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C55F088-40F6-489C-B7DD-F359B9976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9">
                                            <p:graphicEl>
                                              <a:dgm id="{BC55F088-40F6-489C-B7DD-F359B9976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9">
                                            <p:graphicEl>
                                              <a:dgm id="{BC55F088-40F6-489C-B7DD-F359B9976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9">
                                            <p:graphicEl>
                                              <a:dgm id="{BC55F088-40F6-489C-B7DD-F359B9976D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A0EC3BF0-1F6B-4394-8745-5876A61D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9">
                                            <p:graphicEl>
                                              <a:dgm id="{A0EC3BF0-1F6B-4394-8745-5876A61D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">
                                            <p:graphicEl>
                                              <a:dgm id="{A0EC3BF0-1F6B-4394-8745-5876A61D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">
                                            <p:graphicEl>
                                              <a:dgm id="{A0EC3BF0-1F6B-4394-8745-5876A61D4D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FA8D77E-71DD-4078-93A0-83C27C45E7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C55F088-40F6-489C-B7DD-F359B9976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A0EC3BF0-1F6B-4394-8745-5876A61D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5092F5C-5FB5-4845-8E22-198F92185D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3">
                                            <p:graphicEl>
                                              <a:dgm id="{D5092F5C-5FB5-4845-8E22-198F92185D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3">
                                            <p:graphicEl>
                                              <a:dgm id="{D5092F5C-5FB5-4845-8E22-198F92185D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3">
                                            <p:graphicEl>
                                              <a:dgm id="{D5092F5C-5FB5-4845-8E22-198F92185D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3">
                                            <p:graphicEl>
                                              <a:dgm id="{D5092F5C-5FB5-4845-8E22-198F92185D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718CE01-E830-42A0-882A-A8EF407EA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3">
                                            <p:graphicEl>
                                              <a:dgm id="{3718CE01-E830-42A0-882A-A8EF407EA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3">
                                            <p:graphicEl>
                                              <a:dgm id="{3718CE01-E830-42A0-882A-A8EF407EA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3">
                                            <p:graphicEl>
                                              <a:dgm id="{3718CE01-E830-42A0-882A-A8EF407EA9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8C6E8D1D-403E-46DD-A9BF-E9A13E2AD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3">
                                            <p:graphicEl>
                                              <a:dgm id="{8C6E8D1D-403E-46DD-A9BF-E9A13E2AD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3">
                                            <p:graphicEl>
                                              <a:dgm id="{8C6E8D1D-403E-46DD-A9BF-E9A13E2AD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3">
                                            <p:graphicEl>
                                              <a:dgm id="{8C6E8D1D-403E-46DD-A9BF-E9A13E2AD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3">
                                            <p:graphicEl>
                                              <a:dgm id="{8C6E8D1D-403E-46DD-A9BF-E9A13E2ADD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7E2DA1A4-2A2D-46D5-A0A2-2A38C087C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3">
                                            <p:graphicEl>
                                              <a:dgm id="{7E2DA1A4-2A2D-46D5-A0A2-2A38C087C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3">
                                            <p:graphicEl>
                                              <a:dgm id="{7E2DA1A4-2A2D-46D5-A0A2-2A38C087C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3">
                                            <p:graphicEl>
                                              <a:dgm id="{7E2DA1A4-2A2D-46D5-A0A2-2A38C087C1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93664CC-0F95-421C-A319-39D37FAC0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3">
                                            <p:graphicEl>
                                              <a:dgm id="{093664CC-0F95-421C-A319-39D37FAC0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3">
                                            <p:graphicEl>
                                              <a:dgm id="{093664CC-0F95-421C-A319-39D37FAC0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3">
                                            <p:graphicEl>
                                              <a:dgm id="{093664CC-0F95-421C-A319-39D37FAC0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3">
                                            <p:graphicEl>
                                              <a:dgm id="{093664CC-0F95-421C-A319-39D37FAC0C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CD65D1D-5F75-458D-AE3A-3F0452D0A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3">
                                            <p:graphicEl>
                                              <a:dgm id="{DCD65D1D-5F75-458D-AE3A-3F0452D0A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3">
                                            <p:graphicEl>
                                              <a:dgm id="{DCD65D1D-5F75-458D-AE3A-3F0452D0A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3">
                                            <p:graphicEl>
                                              <a:dgm id="{DCD65D1D-5F75-458D-AE3A-3F0452D0AC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2DF13333-F317-4358-B212-E712A46B7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3">
                                            <p:graphicEl>
                                              <a:dgm id="{2DF13333-F317-4358-B212-E712A46B7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3">
                                            <p:graphicEl>
                                              <a:dgm id="{2DF13333-F317-4358-B212-E712A46B7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3">
                                            <p:graphicEl>
                                              <a:dgm id="{2DF13333-F317-4358-B212-E712A46B7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3">
                                            <p:graphicEl>
                                              <a:dgm id="{2DF13333-F317-4358-B212-E712A46B7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503D281-7DBE-4101-9503-F8A9E2248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3">
                                            <p:graphicEl>
                                              <a:dgm id="{6503D281-7DBE-4101-9503-F8A9E2248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3">
                                            <p:graphicEl>
                                              <a:dgm id="{6503D281-7DBE-4101-9503-F8A9E2248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3">
                                            <p:graphicEl>
                                              <a:dgm id="{6503D281-7DBE-4101-9503-F8A9E2248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5092F5C-5FB5-4845-8E22-198F92185D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718CE01-E830-42A0-882A-A8EF407EA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8C6E8D1D-403E-46DD-A9BF-E9A13E2AD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7E2DA1A4-2A2D-46D5-A0A2-2A38C087C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93664CC-0F95-421C-A319-39D37FAC0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CD65D1D-5F75-458D-AE3A-3F0452D0A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2DF13333-F317-4358-B212-E712A46B7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503D281-7DBE-4101-9503-F8A9E2248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Sub>
          <a:bldDgm bld="one"/>
        </p:bldSub>
      </p:bldGraphic>
      <p:bldGraphic spid="23" grpId="1">
        <p:bldSub>
          <a:bldDgm bld="one"/>
        </p:bldSub>
      </p:bldGraphic>
      <p:bldP spid="2" grpId="0" bldLvl="5" animBg="1"/>
      <p:bldP spid="2" grpId="1" animBg="1"/>
      <p:bldP spid="5" grpId="0" animBg="1"/>
      <p:bldP spid="5" grpId="1" animBg="1"/>
      <p:bldGraphic spid="16" grpId="0">
        <p:bldSub>
          <a:bldDgm bld="one"/>
        </p:bldSub>
      </p:bldGraphic>
      <p:bldGraphic spid="16" grpId="1">
        <p:bldSub>
          <a:bldDgm bld="one"/>
        </p:bldSub>
      </p:bldGraphic>
      <p:bldGraphic spid="19" grpId="0">
        <p:bldSub>
          <a:bldDgm bld="one"/>
        </p:bldSub>
      </p:bldGraphic>
      <p:bldGraphic spid="19" grpId="1">
        <p:bldSub>
          <a:bldDgm bld="one"/>
        </p:bldSub>
      </p:bldGraphic>
      <p:bldP spid="24" grpId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Схема 22"/>
          <p:cNvGraphicFramePr/>
          <p:nvPr/>
        </p:nvGraphicFramePr>
        <p:xfrm>
          <a:off x="142844" y="214290"/>
          <a:ext cx="8858312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Выноска со стрелкой вниз 1"/>
          <p:cNvSpPr/>
          <p:nvPr/>
        </p:nvSpPr>
        <p:spPr>
          <a:xfrm>
            <a:off x="1043608" y="188640"/>
            <a:ext cx="7215238" cy="1142984"/>
          </a:xfrm>
          <a:prstGeom prst="downArrowCallou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6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Arial" pitchFamily="34" charset="0"/>
              </a:rPr>
              <a:t>Пути решения проблем</a:t>
            </a:r>
            <a:endParaRPr lang="ru-RU" sz="6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15616" y="1484784"/>
            <a:ext cx="7673506" cy="954107"/>
          </a:xfrm>
          <a:prstGeom prst="rect">
            <a:avLst/>
          </a:prstGeom>
          <a:solidFill>
            <a:srgbClr val="D7E1B1"/>
          </a:solidFill>
          <a:ln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dist="25400" dir="14700000" algn="t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Подготовка материалов, обобщающих опыт участника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 descr="1253979533c2M7om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-40000"/>
          </a:blip>
          <a:stretch>
            <a:fillRect/>
          </a:stretch>
        </p:blipFill>
        <p:spPr>
          <a:xfrm>
            <a:off x="3571868" y="4500570"/>
            <a:ext cx="2214578" cy="2214578"/>
          </a:xfrm>
          <a:prstGeom prst="rect">
            <a:avLst/>
          </a:prstGeom>
        </p:spPr>
      </p:pic>
      <p:graphicFrame>
        <p:nvGraphicFramePr>
          <p:cNvPr id="16" name="Схема 15"/>
          <p:cNvGraphicFramePr/>
          <p:nvPr/>
        </p:nvGraphicFramePr>
        <p:xfrm>
          <a:off x="467544" y="692696"/>
          <a:ext cx="842493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9" name="Схема 18"/>
          <p:cNvGraphicFramePr/>
          <p:nvPr/>
        </p:nvGraphicFramePr>
        <p:xfrm>
          <a:off x="1115616" y="548680"/>
          <a:ext cx="734481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0" name="Picture 2" descr="C:\Users\Наташа\Desktop\Инна-конкурс\Инна Матвеева\School_2\School 2\Back to school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51163" t="79355" r="22093"/>
          <a:stretch>
            <a:fillRect/>
          </a:stretch>
        </p:blipFill>
        <p:spPr bwMode="auto">
          <a:xfrm>
            <a:off x="7371896" y="1071546"/>
            <a:ext cx="1414946" cy="1008288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0" y="188640"/>
            <a:ext cx="953453" cy="6500858"/>
          </a:xfrm>
          <a:prstGeom prst="flowChartAlternate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2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Результатом этой деятельности</a:t>
            </a:r>
          </a:p>
          <a:p>
            <a:pPr algn="ctr"/>
            <a:r>
              <a:rPr lang="ru-RU" sz="22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должны стать:</a:t>
            </a:r>
            <a:endParaRPr lang="ru-RU" sz="2200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FA8D77E-71DD-4078-93A0-83C27C45E7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">
                                            <p:graphicEl>
                                              <a:dgm id="{8FA8D77E-71DD-4078-93A0-83C27C45E7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9">
                                            <p:graphicEl>
                                              <a:dgm id="{8FA8D77E-71DD-4078-93A0-83C27C45E7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">
                                            <p:graphicEl>
                                              <a:dgm id="{8FA8D77E-71DD-4078-93A0-83C27C45E7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C55F088-40F6-489C-B7DD-F359B9976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9">
                                            <p:graphicEl>
                                              <a:dgm id="{BC55F088-40F6-489C-B7DD-F359B9976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9">
                                            <p:graphicEl>
                                              <a:dgm id="{BC55F088-40F6-489C-B7DD-F359B9976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9">
                                            <p:graphicEl>
                                              <a:dgm id="{BC55F088-40F6-489C-B7DD-F359B9976D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A0EC3BF0-1F6B-4394-8745-5876A61D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9">
                                            <p:graphicEl>
                                              <a:dgm id="{A0EC3BF0-1F6B-4394-8745-5876A61D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">
                                            <p:graphicEl>
                                              <a:dgm id="{A0EC3BF0-1F6B-4394-8745-5876A61D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">
                                            <p:graphicEl>
                                              <a:dgm id="{A0EC3BF0-1F6B-4394-8745-5876A61D4D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EFB58A31-9066-40AB-A748-88B347A4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AB0B016-D29F-475A-AD7C-57276CE28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B51A841-E48F-40FA-977E-1F0092B89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D71700C-C25B-4C76-846B-AA4314868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AE30955-21CE-4F9A-BA31-6B50918CE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FA8D77E-71DD-4078-93A0-83C27C45E7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C55F088-40F6-489C-B7DD-F359B9976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A0EC3BF0-1F6B-4394-8745-5876A61D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5092F5C-5FB5-4845-8E22-198F92185D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3">
                                            <p:graphicEl>
                                              <a:dgm id="{D5092F5C-5FB5-4845-8E22-198F92185D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3">
                                            <p:graphicEl>
                                              <a:dgm id="{D5092F5C-5FB5-4845-8E22-198F92185D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3">
                                            <p:graphicEl>
                                              <a:dgm id="{D5092F5C-5FB5-4845-8E22-198F92185D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3">
                                            <p:graphicEl>
                                              <a:dgm id="{D5092F5C-5FB5-4845-8E22-198F92185D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718CE01-E830-42A0-882A-A8EF407EA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3">
                                            <p:graphicEl>
                                              <a:dgm id="{3718CE01-E830-42A0-882A-A8EF407EA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3">
                                            <p:graphicEl>
                                              <a:dgm id="{3718CE01-E830-42A0-882A-A8EF407EA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3">
                                            <p:graphicEl>
                                              <a:dgm id="{3718CE01-E830-42A0-882A-A8EF407EA9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8C6E8D1D-403E-46DD-A9BF-E9A13E2AD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3">
                                            <p:graphicEl>
                                              <a:dgm id="{8C6E8D1D-403E-46DD-A9BF-E9A13E2AD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3">
                                            <p:graphicEl>
                                              <a:dgm id="{8C6E8D1D-403E-46DD-A9BF-E9A13E2AD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3">
                                            <p:graphicEl>
                                              <a:dgm id="{8C6E8D1D-403E-46DD-A9BF-E9A13E2AD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3">
                                            <p:graphicEl>
                                              <a:dgm id="{8C6E8D1D-403E-46DD-A9BF-E9A13E2ADD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7E2DA1A4-2A2D-46D5-A0A2-2A38C087C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3">
                                            <p:graphicEl>
                                              <a:dgm id="{7E2DA1A4-2A2D-46D5-A0A2-2A38C087C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3">
                                            <p:graphicEl>
                                              <a:dgm id="{7E2DA1A4-2A2D-46D5-A0A2-2A38C087C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3">
                                            <p:graphicEl>
                                              <a:dgm id="{7E2DA1A4-2A2D-46D5-A0A2-2A38C087C1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93664CC-0F95-421C-A319-39D37FAC0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3">
                                            <p:graphicEl>
                                              <a:dgm id="{093664CC-0F95-421C-A319-39D37FAC0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3">
                                            <p:graphicEl>
                                              <a:dgm id="{093664CC-0F95-421C-A319-39D37FAC0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3">
                                            <p:graphicEl>
                                              <a:dgm id="{093664CC-0F95-421C-A319-39D37FAC0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3">
                                            <p:graphicEl>
                                              <a:dgm id="{093664CC-0F95-421C-A319-39D37FAC0C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CD65D1D-5F75-458D-AE3A-3F0452D0A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3">
                                            <p:graphicEl>
                                              <a:dgm id="{DCD65D1D-5F75-458D-AE3A-3F0452D0A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3">
                                            <p:graphicEl>
                                              <a:dgm id="{DCD65D1D-5F75-458D-AE3A-3F0452D0A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3">
                                            <p:graphicEl>
                                              <a:dgm id="{DCD65D1D-5F75-458D-AE3A-3F0452D0AC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2DF13333-F317-4358-B212-E712A46B7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3">
                                            <p:graphicEl>
                                              <a:dgm id="{2DF13333-F317-4358-B212-E712A46B7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3">
                                            <p:graphicEl>
                                              <a:dgm id="{2DF13333-F317-4358-B212-E712A46B7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3">
                                            <p:graphicEl>
                                              <a:dgm id="{2DF13333-F317-4358-B212-E712A46B7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3">
                                            <p:graphicEl>
                                              <a:dgm id="{2DF13333-F317-4358-B212-E712A46B7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503D281-7DBE-4101-9503-F8A9E2248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3">
                                            <p:graphicEl>
                                              <a:dgm id="{6503D281-7DBE-4101-9503-F8A9E2248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3">
                                            <p:graphicEl>
                                              <a:dgm id="{6503D281-7DBE-4101-9503-F8A9E2248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3">
                                            <p:graphicEl>
                                              <a:dgm id="{6503D281-7DBE-4101-9503-F8A9E2248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5092F5C-5FB5-4845-8E22-198F92185D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718CE01-E830-42A0-882A-A8EF407EA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8C6E8D1D-403E-46DD-A9BF-E9A13E2AD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7E2DA1A4-2A2D-46D5-A0A2-2A38C087C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93664CC-0F95-421C-A319-39D37FAC0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CD65D1D-5F75-458D-AE3A-3F0452D0A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2DF13333-F317-4358-B212-E712A46B7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503D281-7DBE-4101-9503-F8A9E2248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Sub>
          <a:bldDgm bld="one"/>
        </p:bldSub>
      </p:bldGraphic>
      <p:bldGraphic spid="23" grpId="1">
        <p:bldSub>
          <a:bldDgm bld="one"/>
        </p:bldSub>
      </p:bldGraphic>
      <p:bldP spid="2" grpId="0" bldLvl="5" animBg="1"/>
      <p:bldP spid="2" grpId="1" animBg="1"/>
      <p:bldP spid="5" grpId="0" animBg="1"/>
      <p:bldP spid="5" grpId="1" animBg="1"/>
      <p:bldGraphic spid="16" grpId="0">
        <p:bldSub>
          <a:bldDgm bld="one"/>
        </p:bldSub>
      </p:bldGraphic>
      <p:bldGraphic spid="16" grpId="1">
        <p:bldSub>
          <a:bldDgm bld="one"/>
        </p:bldSub>
      </p:bldGraphic>
      <p:bldGraphic spid="19" grpId="0">
        <p:bldSub>
          <a:bldDgm bld="one"/>
        </p:bldSub>
      </p:bldGraphic>
      <p:bldGraphic spid="19" grpId="1">
        <p:bldSub>
          <a:bldDgm bld="one"/>
        </p:bldSub>
      </p:bldGraphic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4462"/>
            <a:ext cx="8208912" cy="638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2" name="AutoShape 2" descr="SFiH8WeSEq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305906" y="2909689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-68096" y="1448192"/>
            <a:ext cx="4594830" cy="2068360"/>
          </a:xfrm>
          <a:prstGeom prst="diamond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b="1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Обоснованный выбор направления и тематики конкурса для участия</a:t>
            </a:r>
            <a:endParaRPr lang="ru-RU" sz="1600" b="1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0" y="3558806"/>
            <a:ext cx="4497220" cy="2013334"/>
          </a:xfrm>
          <a:prstGeom prst="diamond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/>
          <a:lstStyle/>
          <a:p>
            <a:pPr algn="ctr"/>
            <a:r>
              <a:rPr lang="ru-RU" sz="1600" b="1" dirty="0" smtClean="0">
                <a:ln w="90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Эффективная система сопровождения процесса </a:t>
            </a:r>
            <a:r>
              <a:rPr lang="ru-RU" sz="1600" b="1" dirty="0" err="1" smtClean="0">
                <a:ln w="90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профессионально-го</a:t>
            </a:r>
            <a:r>
              <a:rPr lang="ru-RU" sz="1600" b="1" dirty="0" smtClean="0">
                <a:ln w="90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становления </a:t>
            </a:r>
            <a:endParaRPr lang="ru-RU" sz="1600" b="1" dirty="0">
              <a:ln w="9000" cmpd="sng">
                <a:solidFill>
                  <a:srgbClr val="C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4562304" y="1467648"/>
            <a:ext cx="4572032" cy="2071702"/>
          </a:xfrm>
          <a:prstGeom prst="diamond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anchor="ctr"/>
          <a:lstStyle/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999"/>
                </a:solidFill>
              </a:rPr>
              <a:t>Учёт личностных особенностей конкурсанта.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999"/>
              </a:solidFill>
            </a:endParaRPr>
          </a:p>
        </p:txBody>
      </p:sp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4581760" y="3571876"/>
            <a:ext cx="4572000" cy="2000264"/>
          </a:xfrm>
          <a:prstGeom prst="diamond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spc="300" dirty="0" smtClean="0">
                <a:ln w="50800">
                  <a:solidFill>
                    <a:srgbClr val="0000FF"/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Успех каждого-результат работы всей команды, охватывающей различные стороны подготовки..</a:t>
            </a:r>
            <a:endParaRPr lang="ru-RU" sz="1400" spc="300" dirty="0">
              <a:ln w="50800">
                <a:solidFill>
                  <a:srgbClr val="0000FF"/>
                </a:solidFill>
              </a:ln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2123728" y="2492896"/>
            <a:ext cx="4643470" cy="2085978"/>
          </a:xfrm>
          <a:prstGeom prst="diamond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Условия успеха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928662" y="19456"/>
            <a:ext cx="7215238" cy="1142984"/>
          </a:xfrm>
          <a:prstGeom prst="downArrowCallout">
            <a:avLst/>
          </a:prstGeom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coolSlant"/>
            <a:contourClr>
              <a:schemeClr val="accent5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Arial" pitchFamily="34" charset="0"/>
              </a:rPr>
              <a:t>Планирование методического сопровождения</a:t>
            </a:r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evrika(2)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16" t="6039" r="6740" b="6400"/>
          <a:stretch>
            <a:fillRect/>
          </a:stretch>
        </p:blipFill>
        <p:spPr>
          <a:xfrm>
            <a:off x="3571868" y="4643446"/>
            <a:ext cx="1714512" cy="2161776"/>
          </a:xfrm>
          <a:prstGeom prst="rect">
            <a:avLst/>
          </a:prstGeom>
        </p:spPr>
      </p:pic>
      <p:graphicFrame>
        <p:nvGraphicFramePr>
          <p:cNvPr id="17" name="Схема 16"/>
          <p:cNvGraphicFramePr/>
          <p:nvPr/>
        </p:nvGraphicFramePr>
        <p:xfrm>
          <a:off x="0" y="1268760"/>
          <a:ext cx="8964488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bldLvl="5" animBg="1"/>
      <p:bldP spid="14" grpId="1" animBg="1"/>
      <p:bldGraphic spid="17" grpId="0">
        <p:bldAsOne/>
      </p:bldGraphic>
      <p:bldGraphic spid="17" grpId="1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4340</TotalTime>
  <Words>831</Words>
  <Application>Microsoft Office PowerPoint</Application>
  <PresentationFormat>Экран (4:3)</PresentationFormat>
  <Paragraphs>172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Яркая</vt:lpstr>
      <vt:lpstr>Слайд 1</vt:lpstr>
      <vt:lpstr>Слайд 2</vt:lpstr>
      <vt:lpstr>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Мероприятие с детьми 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544</cp:revision>
  <dcterms:created xsi:type="dcterms:W3CDTF">2011-12-12T02:04:01Z</dcterms:created>
  <dcterms:modified xsi:type="dcterms:W3CDTF">2023-01-22T17:17:58Z</dcterms:modified>
</cp:coreProperties>
</file>