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9" r:id="rId3"/>
    <p:sldId id="260" r:id="rId4"/>
    <p:sldId id="261" r:id="rId5"/>
    <p:sldId id="269" r:id="rId6"/>
    <p:sldId id="262" r:id="rId7"/>
    <p:sldId id="263" r:id="rId8"/>
    <p:sldId id="264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28" autoAdjust="0"/>
  </p:normalViewPr>
  <p:slideViewPr>
    <p:cSldViewPr>
      <p:cViewPr varScale="1">
        <p:scale>
          <a:sx n="72" d="100"/>
          <a:sy n="72" d="100"/>
        </p:scale>
        <p:origin x="-102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4632" cy="525658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Азотная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кислота и её соли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999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Окислительные свойства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688632"/>
          </a:xfrm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Для выполнения заданий 30, 31 используйте следующий перечень веществ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ульфид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серебра (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), сульфат бария, азотная кислота, сульфат аммония, ацетат стронция, нитрат железа (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Из предложенного перечня выберите вещества, между которыми может протекать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окислительно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-восстановительная реакция. В ходе этой реакции происходит растворение осадка и образование окрашенного газообразного соединения.</a:t>
            </a:r>
          </a:p>
          <a:p>
            <a:pPr algn="just"/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выполнения заданий 30, 31 используйте следующий перечень веществ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сероводород, оксид углерода (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азотная кислота,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хлорид аммония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нитрат серебра (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), оксид кремния (</a:t>
            </a:r>
            <a:r>
              <a:rPr lang="en-US" sz="2400" b="1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Из предложенного перечня выберите вещества, между которыми может протекать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окислительно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-восстановительная реакция. В ходе этой реакции происходит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выделение газа бурого цвета.</a:t>
            </a:r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2400" b="1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331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060848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95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Азотная кислота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Физические свойства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2328" y="692696"/>
            <a:ext cx="5688632" cy="585311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Бесцветная жидкость с резким удушливым запахом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хорошо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растворима в воде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воздухе «дымит»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со временем желтеет из-за разложения, при этом выделяется бурый газ и кислород</a:t>
            </a:r>
          </a:p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4HNO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→4NO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↑+2H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O+O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↑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endParaRPr lang="ru-RU" sz="16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19" y="1916833"/>
            <a:ext cx="2588637" cy="4137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821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solidFill>
            <a:schemeClr val="bg2"/>
          </a:solidFill>
        </p:spPr>
        <p:txBody>
          <a:bodyPr/>
          <a:lstStyle/>
          <a:p>
            <a:pPr algn="ctr"/>
            <a:r>
              <a:rPr lang="ru-RU" dirty="0" smtClean="0"/>
              <a:t>Промышленность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en-US" dirty="0" smtClean="0"/>
              <a:t>4NH</a:t>
            </a:r>
            <a:r>
              <a:rPr lang="en-US" sz="1800" dirty="0" smtClean="0"/>
              <a:t>3</a:t>
            </a:r>
            <a:r>
              <a:rPr lang="en-US" dirty="0" smtClean="0"/>
              <a:t>+5O</a:t>
            </a:r>
            <a:r>
              <a:rPr lang="en-US" sz="1800" dirty="0" smtClean="0"/>
              <a:t>2</a:t>
            </a:r>
            <a:r>
              <a:rPr lang="en-US" dirty="0" smtClean="0"/>
              <a:t>→4NO+6H</a:t>
            </a:r>
            <a:r>
              <a:rPr lang="en-US" sz="1800" dirty="0" smtClean="0"/>
              <a:t>2</a:t>
            </a:r>
            <a:r>
              <a:rPr lang="en-US" dirty="0" smtClean="0"/>
              <a:t>O</a:t>
            </a:r>
          </a:p>
          <a:p>
            <a:r>
              <a:rPr lang="en-US" dirty="0" smtClean="0"/>
              <a:t>2NO+O</a:t>
            </a:r>
            <a:r>
              <a:rPr lang="en-US" sz="1800" dirty="0" smtClean="0"/>
              <a:t>2</a:t>
            </a:r>
            <a:r>
              <a:rPr lang="en-US" dirty="0" smtClean="0"/>
              <a:t> →2NO</a:t>
            </a:r>
            <a:r>
              <a:rPr lang="en-US" sz="1800" dirty="0" smtClean="0"/>
              <a:t>2</a:t>
            </a:r>
          </a:p>
          <a:p>
            <a:r>
              <a:rPr lang="en-US" dirty="0" smtClean="0"/>
              <a:t>4NO</a:t>
            </a:r>
            <a:r>
              <a:rPr lang="en-US" sz="1800" dirty="0" smtClean="0"/>
              <a:t>2</a:t>
            </a:r>
            <a:r>
              <a:rPr lang="en-US" dirty="0" smtClean="0"/>
              <a:t>+O</a:t>
            </a:r>
            <a:r>
              <a:rPr lang="en-US" sz="1800" dirty="0" smtClean="0"/>
              <a:t>2</a:t>
            </a:r>
            <a:r>
              <a:rPr lang="en-US" dirty="0" smtClean="0"/>
              <a:t>+H</a:t>
            </a:r>
            <a:r>
              <a:rPr lang="en-US" sz="1800" dirty="0" smtClean="0"/>
              <a:t>2</a:t>
            </a:r>
            <a:r>
              <a:rPr lang="en-US" dirty="0" smtClean="0"/>
              <a:t>O </a:t>
            </a:r>
            <a:r>
              <a:rPr lang="en-US" dirty="0"/>
              <a:t>→</a:t>
            </a:r>
            <a:r>
              <a:rPr lang="en-US" dirty="0" smtClean="0"/>
              <a:t>4HNO</a:t>
            </a:r>
            <a:r>
              <a:rPr lang="en-US" sz="1800" dirty="0" smtClean="0"/>
              <a:t>3</a:t>
            </a:r>
            <a:r>
              <a:rPr lang="ru-RU" i="1" dirty="0" smtClean="0"/>
              <a:t> Получают кислоту с концентрацией 65%</a:t>
            </a:r>
            <a:endParaRPr lang="ru-RU" i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99993" y="1535113"/>
            <a:ext cx="4464495" cy="639762"/>
          </a:xfrm>
          <a:solidFill>
            <a:schemeClr val="bg2"/>
          </a:solidFill>
        </p:spPr>
        <p:txBody>
          <a:bodyPr/>
          <a:lstStyle/>
          <a:p>
            <a:pPr algn="ctr"/>
            <a:r>
              <a:rPr lang="ru-RU" dirty="0" smtClean="0"/>
              <a:t>Лаборатория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427984" y="2174875"/>
            <a:ext cx="4536503" cy="3951288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en-US" sz="2300" dirty="0" smtClean="0"/>
          </a:p>
          <a:p>
            <a:r>
              <a:rPr lang="en-US" sz="2300" dirty="0" smtClean="0"/>
              <a:t>Ba(NO</a:t>
            </a:r>
            <a:r>
              <a:rPr lang="en-US" sz="1800" dirty="0" smtClean="0"/>
              <a:t>3</a:t>
            </a:r>
            <a:r>
              <a:rPr lang="en-US" sz="2300" dirty="0" smtClean="0"/>
              <a:t>)</a:t>
            </a:r>
            <a:r>
              <a:rPr lang="en-US" sz="1800" dirty="0" smtClean="0"/>
              <a:t>2</a:t>
            </a:r>
            <a:r>
              <a:rPr lang="en-US" sz="2300" dirty="0" smtClean="0"/>
              <a:t>+H</a:t>
            </a:r>
            <a:r>
              <a:rPr lang="en-US" sz="1800" dirty="0" smtClean="0"/>
              <a:t>2</a:t>
            </a:r>
            <a:r>
              <a:rPr lang="en-US" sz="2300" dirty="0" smtClean="0"/>
              <a:t>SO</a:t>
            </a:r>
            <a:r>
              <a:rPr lang="en-US" sz="1800" dirty="0" smtClean="0"/>
              <a:t>4</a:t>
            </a:r>
            <a:r>
              <a:rPr lang="en-US" sz="2300" dirty="0" smtClean="0"/>
              <a:t>→BaSO</a:t>
            </a:r>
            <a:r>
              <a:rPr lang="en-US" sz="1800" dirty="0" smtClean="0"/>
              <a:t>4</a:t>
            </a:r>
            <a:r>
              <a:rPr lang="en-US" sz="2300" dirty="0" smtClean="0"/>
              <a:t>+2HNO</a:t>
            </a:r>
            <a:r>
              <a:rPr lang="en-US" sz="1800" dirty="0" smtClean="0"/>
              <a:t>3</a:t>
            </a:r>
          </a:p>
          <a:p>
            <a:endParaRPr lang="en-US" sz="2300" dirty="0"/>
          </a:p>
          <a:p>
            <a:r>
              <a:rPr lang="en-US" sz="2300" dirty="0" smtClean="0"/>
              <a:t>KNO</a:t>
            </a:r>
            <a:r>
              <a:rPr lang="en-US" sz="1800" dirty="0" smtClean="0"/>
              <a:t>3</a:t>
            </a:r>
            <a:r>
              <a:rPr lang="en-US" sz="2300" dirty="0" smtClean="0"/>
              <a:t>+H</a:t>
            </a:r>
            <a:r>
              <a:rPr lang="en-US" sz="1800" dirty="0" smtClean="0"/>
              <a:t>2</a:t>
            </a:r>
            <a:r>
              <a:rPr lang="en-US" sz="2300" dirty="0" smtClean="0"/>
              <a:t>SO</a:t>
            </a:r>
            <a:r>
              <a:rPr lang="en-US" sz="1800" dirty="0" smtClean="0"/>
              <a:t>4</a:t>
            </a:r>
            <a:r>
              <a:rPr lang="en-US" sz="2300" dirty="0"/>
              <a:t>→</a:t>
            </a:r>
            <a:r>
              <a:rPr lang="en-US" sz="2300" dirty="0" smtClean="0"/>
              <a:t>KHSO</a:t>
            </a:r>
            <a:r>
              <a:rPr lang="en-US" sz="1600" dirty="0" smtClean="0"/>
              <a:t>4</a:t>
            </a:r>
            <a:r>
              <a:rPr lang="en-US" sz="2300" dirty="0" smtClean="0"/>
              <a:t>+HNO</a:t>
            </a:r>
            <a:r>
              <a:rPr lang="en-US" sz="1800" dirty="0" smtClean="0"/>
              <a:t>3</a:t>
            </a:r>
            <a:r>
              <a:rPr lang="en-US" dirty="0" smtClean="0"/>
              <a:t>↑</a:t>
            </a:r>
            <a:endParaRPr lang="ru-RU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981" y="3861048"/>
            <a:ext cx="3456384" cy="223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725" y="4662426"/>
            <a:ext cx="2795195" cy="163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3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Химические свойства. Кислотные свойства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Азотная кислота- сильная кислота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0" lvl="0" indent="0" algn="ctr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b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  H</a:t>
            </a:r>
            <a:r>
              <a:rPr lang="en-US" b="1" baseline="30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+ 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b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baseline="30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baseline="30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ctr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b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b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b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→    Me(NO</a:t>
            </a:r>
            <a:r>
              <a:rPr lang="en-US" b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ru-RU" b="1" i="1" baseline="-25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200" b="1" i="1" dirty="0" smtClean="0">
                <a:solidFill>
                  <a:srgbClr val="000000"/>
                </a:solidFill>
                <a:latin typeface="Arial" charset="0"/>
              </a:rPr>
              <a:t>Взаимодействует </a:t>
            </a:r>
            <a:r>
              <a:rPr lang="ru-RU" sz="2200" b="1" i="1" dirty="0" smtClean="0">
                <a:solidFill>
                  <a:srgbClr val="000000"/>
                </a:solidFill>
                <a:latin typeface="Arial" charset="0"/>
              </a:rPr>
              <a:t>с оксидами металлов, основаниями и солями слабых кислот</a:t>
            </a:r>
            <a:endParaRPr lang="en-US" sz="2200" b="1" i="1" dirty="0" smtClean="0">
              <a:solidFill>
                <a:srgbClr val="000000"/>
              </a:solidFill>
              <a:latin typeface="Arial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b="1" dirty="0" smtClean="0">
                <a:solidFill>
                  <a:srgbClr val="000000"/>
                </a:solidFill>
                <a:latin typeface="Arial" charset="0"/>
              </a:rPr>
              <a:t>  </a:t>
            </a:r>
            <a:r>
              <a:rPr lang="en-US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MeO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+6HNO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→2Fe(NO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+3H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Me(OH)</a:t>
            </a:r>
            <a:r>
              <a:rPr lang="en-US" b="1" i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Al(OH)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+3HNO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Al(NO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+3H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MeX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Na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+2HNO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2NaNO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+CO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5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+H</a:t>
            </a:r>
            <a:r>
              <a:rPr lang="en-US" sz="19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25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Химические свойства. Кислотные свойства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Азотная кислота- сильная кислота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600200"/>
            <a:ext cx="8312079" cy="4925144"/>
          </a:xfrm>
          <a:ln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/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7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Соли азотной кислоты- </a:t>
            </a:r>
            <a:r>
              <a:rPr lang="ru-RU" sz="70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нитраты-</a:t>
            </a:r>
            <a:r>
              <a:rPr lang="ru-RU" sz="7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белые твердые, кристаллические вещества, </a:t>
            </a:r>
            <a:r>
              <a:rPr lang="ru-RU" sz="7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хорошо растворимые в воде. При нагревании разлагаются с выделением кислорода</a:t>
            </a:r>
            <a:r>
              <a:rPr lang="ru-RU" sz="7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7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en-US" sz="7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en-US" sz="7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en-US" sz="7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en-US" sz="7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en-US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en-US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ctr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9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9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сключения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4LiNO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2Li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O+4NO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+O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sz="9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Mn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(NO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MnO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+2NO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4Fe(NO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2Fe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+8NO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+O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O+H</a:t>
            </a:r>
            <a:r>
              <a:rPr lang="en-US" sz="6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9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96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9600" b="1" dirty="0" smtClean="0">
                <a:solidFill>
                  <a:srgbClr val="000000"/>
                </a:solidFill>
                <a:latin typeface="Arial" charset="0"/>
              </a:rPr>
              <a:t>  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34" y="2420888"/>
            <a:ext cx="8311945" cy="1440160"/>
          </a:xfrm>
          <a:prstGeom prst="rect">
            <a:avLst/>
          </a:prstGeom>
          <a:noFill/>
          <a:ln w="28575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56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Химические свойства. Окислительные свойства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Азотная </a:t>
            </a:r>
            <a:r>
              <a:rPr lang="ru-RU" sz="36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кислота- </a:t>
            </a:r>
            <a:r>
              <a:rPr lang="ru-RU" sz="3600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сильный окислитель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184576"/>
          </a:xfrm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sz="2100" i="1" u="sng" dirty="0"/>
              <a:t>Концентрированная более 30%</a:t>
            </a:r>
          </a:p>
          <a:p>
            <a:r>
              <a:rPr lang="ru-RU" sz="2100" i="1" u="sng" dirty="0"/>
              <a:t>Разбавленная  10-20%</a:t>
            </a:r>
          </a:p>
          <a:p>
            <a:r>
              <a:rPr lang="ru-RU" sz="2100" i="1" u="sng" dirty="0"/>
              <a:t>Очень разбавленная менее 10%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Взаимодействие с металлами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взаимодействии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 металлами никогда не выделяется водород!!!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Me + HNO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→ Me(NO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 + X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продукт </a:t>
            </a:r>
            <a:r>
              <a:rPr lang="uk-UA" sz="1600" dirty="0" err="1" smtClean="0">
                <a:latin typeface="Times New Roman" pitchFamily="18" charset="0"/>
                <a:cs typeface="Times New Roman" pitchFamily="18" charset="0"/>
              </a:rPr>
              <a:t>восстановления</a:t>
            </a:r>
            <a:r>
              <a:rPr lang="uk-UA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HNO3)</a:t>
            </a:r>
          </a:p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Продукт восстановления зависит от концентрации кислоты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и активности металла. Чем активнее металл и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разбавленне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кислота, тем глубже восстановление.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Концентрированная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→  </a:t>
            </a:r>
            <a:r>
              <a:rPr lang="en-US" sz="2000" b="1" dirty="0" smtClean="0"/>
              <a:t>NO</a:t>
            </a:r>
            <a:r>
              <a:rPr lang="en-US" sz="1600" b="1" dirty="0" smtClean="0"/>
              <a:t>2</a:t>
            </a:r>
            <a:r>
              <a:rPr lang="ru-RU" sz="1600" b="1" dirty="0" smtClean="0"/>
              <a:t> </a:t>
            </a:r>
            <a:r>
              <a:rPr lang="ru-RU" sz="1900" b="1" dirty="0" smtClean="0"/>
              <a:t>↑</a:t>
            </a:r>
            <a:r>
              <a:rPr lang="ru-RU" sz="1600" b="1" dirty="0" smtClean="0"/>
              <a:t> </a:t>
            </a:r>
            <a:r>
              <a:rPr lang="ru-RU" sz="1600" dirty="0" smtClean="0"/>
              <a:t>(бурый газ)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Разбавленная   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→  </a:t>
            </a:r>
            <a:r>
              <a:rPr lang="en-US" sz="2000" b="1" dirty="0" smtClean="0"/>
              <a:t>NO</a:t>
            </a:r>
            <a:r>
              <a:rPr lang="ru-RU" sz="2000" b="1" dirty="0" smtClean="0"/>
              <a:t>   </a:t>
            </a:r>
            <a:r>
              <a:rPr lang="ru-RU" sz="1700" b="1" dirty="0" smtClean="0"/>
              <a:t>↑</a:t>
            </a:r>
            <a:r>
              <a:rPr lang="ru-RU" sz="1600" dirty="0" smtClean="0"/>
              <a:t>(бесцветный газ)</a:t>
            </a:r>
          </a:p>
          <a:p>
            <a:r>
              <a:rPr lang="ru-RU" sz="1600" b="1" dirty="0"/>
              <a:t> </a:t>
            </a:r>
            <a:r>
              <a:rPr lang="ru-RU" sz="1600" b="1" dirty="0" smtClean="0"/>
              <a:t>                                                         </a:t>
            </a:r>
            <a:r>
              <a:rPr lang="en-US" sz="2000" b="1" dirty="0" smtClean="0"/>
              <a:t>N</a:t>
            </a:r>
            <a:r>
              <a:rPr lang="ru-RU" sz="1400" b="1" dirty="0" smtClean="0"/>
              <a:t>2</a:t>
            </a:r>
            <a:r>
              <a:rPr lang="en-US" sz="2000" b="1" dirty="0" smtClean="0"/>
              <a:t>O</a:t>
            </a:r>
            <a:r>
              <a:rPr lang="ru-RU" sz="2000" b="1" dirty="0" smtClean="0"/>
              <a:t>  </a:t>
            </a:r>
            <a:r>
              <a:rPr lang="ru-RU" sz="1700" b="1" dirty="0" smtClean="0"/>
              <a:t>↑ </a:t>
            </a:r>
            <a:r>
              <a:rPr lang="ru-RU" sz="1600" dirty="0" smtClean="0"/>
              <a:t>(бесцветный газ со сладковатым запахом)</a:t>
            </a:r>
            <a:endParaRPr lang="ru-RU" sz="2000" dirty="0"/>
          </a:p>
          <a:p>
            <a:r>
              <a:rPr lang="ru-RU" sz="2000" b="1" dirty="0" smtClean="0"/>
              <a:t>                                               </a:t>
            </a:r>
            <a:r>
              <a:rPr lang="en-US" sz="2000" b="1" dirty="0" smtClean="0"/>
              <a:t>N</a:t>
            </a:r>
            <a:r>
              <a:rPr lang="ru-RU" sz="1400" b="1" dirty="0" smtClean="0"/>
              <a:t>2  </a:t>
            </a:r>
            <a:r>
              <a:rPr lang="ru-RU" sz="1700" b="1" dirty="0" smtClean="0"/>
              <a:t>↑</a:t>
            </a:r>
            <a:r>
              <a:rPr lang="ru-RU" sz="2600" dirty="0" smtClean="0"/>
              <a:t> </a:t>
            </a:r>
            <a:r>
              <a:rPr lang="ru-RU" sz="1600" dirty="0" smtClean="0"/>
              <a:t>(бесцветный газ, содержится в воздухе)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Очень разбавленная  →  </a:t>
            </a:r>
            <a:r>
              <a:rPr lang="en-US" sz="2000" b="1" dirty="0" smtClean="0"/>
              <a:t>NH</a:t>
            </a:r>
            <a:r>
              <a:rPr lang="en-US" sz="1400" b="1" dirty="0" smtClean="0"/>
              <a:t>4</a:t>
            </a:r>
            <a:r>
              <a:rPr lang="en-US" sz="2000" b="1" dirty="0" smtClean="0"/>
              <a:t>NO</a:t>
            </a:r>
            <a:r>
              <a:rPr lang="ru-RU" sz="1400" dirty="0" smtClean="0"/>
              <a:t>3  </a:t>
            </a:r>
            <a:r>
              <a:rPr lang="ru-RU" sz="2000" dirty="0" smtClean="0"/>
              <a:t> </a:t>
            </a:r>
            <a:r>
              <a:rPr lang="ru-RU" sz="1600" dirty="0" smtClean="0"/>
              <a:t>(не выделяется газ)</a:t>
            </a:r>
          </a:p>
          <a:p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не взаимодействует с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Au, Pt, W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Холодная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пассивирует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Al, Cr, Fe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55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Качественная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реакция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азотную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кислоту – 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реакция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медью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 при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этом выделяется бурый газ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>
                <a:solidFill>
                  <a:prstClr val="black"/>
                </a:solidFill>
                <a:ea typeface="+mn-ea"/>
                <a:cs typeface="+mn-cs"/>
              </a:rPr>
              <a:t>Cu+</a:t>
            </a:r>
            <a:r>
              <a:rPr lang="en-US" sz="31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sz="31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4HNO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uk-UA" sz="31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→</a:t>
            </a:r>
            <a:r>
              <a:rPr lang="en-US" sz="3100" dirty="0" smtClean="0">
                <a:solidFill>
                  <a:prstClr val="black"/>
                </a:solidFill>
              </a:rPr>
              <a:t> Cu</a:t>
            </a:r>
            <a:r>
              <a:rPr lang="ru-RU" sz="3100" dirty="0" smtClean="0">
                <a:solidFill>
                  <a:prstClr val="black"/>
                </a:solidFill>
              </a:rPr>
              <a:t>(</a:t>
            </a:r>
            <a:r>
              <a:rPr lang="en-US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2NO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en-US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+2H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32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en-US" sz="32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Mg+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разб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)→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Mg+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оч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разб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→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разб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)→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только при нагревании→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Cu+ HNO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разб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)→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Cu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HNO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)→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64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Окислительные свойства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184576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Взаимодействие с неметаллами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взаимодействии концентрированной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 неметаллами продуктом восстановления азотной кислоты чаще всего является бурый газ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1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разбавленной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Me + HNO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кислота (оксид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 +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↑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Me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HNO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разб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кислота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(оксид)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+ H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 +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NO↑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S+2HNO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3(p)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→H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+2NO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S+6HNO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3(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→H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+6NO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+2H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P+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3(p)+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2H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O→H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NO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P+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3(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→H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+H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C+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3(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O+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</a:t>
            </a:r>
            <a:endParaRPr lang="en-US" sz="17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C+HNO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3(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→CO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O+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3(</a:t>
            </a:r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HIO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+10NO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+4H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Si+HNO</a:t>
            </a:r>
            <a:r>
              <a:rPr lang="en-US" sz="17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→ реакция не идет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77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Окислительные свойства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18457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Взаимодействие со сложными веществами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концентрированная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бурый газ 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разбавленная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↑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FeS+12HNO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→Fe(NO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+9NO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+5H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+2HNO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→H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+2NO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6HCl+2HNO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3Cl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+2NO+H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2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347</TotalTime>
  <Words>614</Words>
  <Application>Microsoft Office PowerPoint</Application>
  <PresentationFormat>Экран (4:3)</PresentationFormat>
  <Paragraphs>87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Азотная кислота и её соли</vt:lpstr>
      <vt:lpstr>Азотная кислота Физические свойства</vt:lpstr>
      <vt:lpstr>Получение</vt:lpstr>
      <vt:lpstr>Химические свойства. Кислотные свойства Азотная кислота- сильная кислота</vt:lpstr>
      <vt:lpstr>Химические свойства. Кислотные свойства Азотная кислота- сильная кислота</vt:lpstr>
      <vt:lpstr>Химические свойства. Окислительные свойства Азотная кислота- сильный окислитель</vt:lpstr>
      <vt:lpstr>Качественная реакция на азотную кислоту –  реакция с медью, при этом выделяется бурый газ Cu+ 4HNO3→ Cu(NO3)2 +2NO2↑+2H2O </vt:lpstr>
      <vt:lpstr>Окислительные свойства </vt:lpstr>
      <vt:lpstr>Окислительные свойства </vt:lpstr>
      <vt:lpstr>Окислительные свойства 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Азотная кислота и её соли.</dc:title>
  <dc:creator>Лена</dc:creator>
  <cp:lastModifiedBy>Лена</cp:lastModifiedBy>
  <cp:revision>46</cp:revision>
  <dcterms:created xsi:type="dcterms:W3CDTF">2020-03-22T07:57:14Z</dcterms:created>
  <dcterms:modified xsi:type="dcterms:W3CDTF">2020-03-24T18:55:50Z</dcterms:modified>
</cp:coreProperties>
</file>