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1" r:id="rId2"/>
    <p:sldId id="262" r:id="rId3"/>
    <p:sldId id="289" r:id="rId4"/>
    <p:sldId id="290" r:id="rId5"/>
    <p:sldId id="292" r:id="rId6"/>
    <p:sldId id="291" r:id="rId7"/>
    <p:sldId id="293" r:id="rId8"/>
    <p:sldId id="294" r:id="rId9"/>
    <p:sldId id="295" r:id="rId10"/>
    <p:sldId id="298" r:id="rId11"/>
    <p:sldId id="296" r:id="rId12"/>
    <p:sldId id="297" r:id="rId13"/>
    <p:sldId id="299" r:id="rId14"/>
    <p:sldId id="300" r:id="rId15"/>
    <p:sldId id="303" r:id="rId16"/>
    <p:sldId id="302" r:id="rId17"/>
    <p:sldId id="301" r:id="rId18"/>
  </p:sldIdLst>
  <p:sldSz cx="9144000" cy="6858000" type="screen4x3"/>
  <p:notesSz cx="6858000" cy="9144000"/>
  <p:custDataLst>
    <p:tags r:id="rId2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B407D8-832F-4D83-915E-B7801C528377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2465FD0B-0D01-4ABD-A86F-81E6D84438C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Углеводы</a:t>
          </a:r>
        </a:p>
      </dgm:t>
    </dgm:pt>
    <dgm:pt modelId="{0798811B-97C9-4CC3-B6AA-68B439C6D971}" type="parTrans" cxnId="{8686DBC7-A5C0-48EA-B052-A90E2E01B284}">
      <dgm:prSet/>
      <dgm:spPr/>
      <dgm:t>
        <a:bodyPr/>
        <a:lstStyle/>
        <a:p>
          <a:endParaRPr lang="ru-RU"/>
        </a:p>
      </dgm:t>
    </dgm:pt>
    <dgm:pt modelId="{81E7BF84-2F8F-4847-8877-1AD903FA2819}" type="sibTrans" cxnId="{8686DBC7-A5C0-48EA-B052-A90E2E01B284}">
      <dgm:prSet/>
      <dgm:spPr/>
      <dgm:t>
        <a:bodyPr/>
        <a:lstStyle/>
        <a:p>
          <a:endParaRPr lang="ru-RU"/>
        </a:p>
      </dgm:t>
    </dgm:pt>
    <dgm:pt modelId="{DB89B0AD-7ACF-497B-8435-4BC63D38D2D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Моносахариды</a:t>
          </a:r>
        </a:p>
      </dgm:t>
    </dgm:pt>
    <dgm:pt modelId="{6EAE93D7-B20D-4550-9396-772334C6F775}" type="parTrans" cxnId="{6401EE0A-E371-41E2-A983-3785FD4A9909}">
      <dgm:prSet/>
      <dgm:spPr/>
      <dgm:t>
        <a:bodyPr/>
        <a:lstStyle/>
        <a:p>
          <a:endParaRPr lang="ru-RU"/>
        </a:p>
      </dgm:t>
    </dgm:pt>
    <dgm:pt modelId="{CF2CB379-CC32-4A12-B99A-9717B7A9F107}" type="sibTrans" cxnId="{6401EE0A-E371-41E2-A983-3785FD4A9909}">
      <dgm:prSet/>
      <dgm:spPr/>
      <dgm:t>
        <a:bodyPr/>
        <a:lstStyle/>
        <a:p>
          <a:endParaRPr lang="ru-RU"/>
        </a:p>
      </dgm:t>
    </dgm:pt>
    <dgm:pt modelId="{B03BF564-25A4-4E9B-B471-3BE3640B7AB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Глюкоза,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фруктоза,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рибоза</a:t>
          </a:r>
        </a:p>
      </dgm:t>
    </dgm:pt>
    <dgm:pt modelId="{42446235-C61C-4417-99AD-6846390D719B}" type="parTrans" cxnId="{BE846F46-258B-4036-A4D5-2D1268494767}">
      <dgm:prSet/>
      <dgm:spPr/>
      <dgm:t>
        <a:bodyPr/>
        <a:lstStyle/>
        <a:p>
          <a:endParaRPr lang="ru-RU"/>
        </a:p>
      </dgm:t>
    </dgm:pt>
    <dgm:pt modelId="{094C1410-872D-4CA3-BF03-822834F0FCF2}" type="sibTrans" cxnId="{BE846F46-258B-4036-A4D5-2D1268494767}">
      <dgm:prSet/>
      <dgm:spPr/>
      <dgm:t>
        <a:bodyPr/>
        <a:lstStyle/>
        <a:p>
          <a:endParaRPr lang="ru-RU"/>
        </a:p>
      </dgm:t>
    </dgm:pt>
    <dgm:pt modelId="{BD0E7FBC-DA2D-4281-91F8-AE1D09C7FEE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Олигосахариды</a:t>
          </a:r>
        </a:p>
      </dgm:t>
    </dgm:pt>
    <dgm:pt modelId="{C600000A-80D0-4E9D-B328-AC6335B92D05}" type="parTrans" cxnId="{087B2E7D-52B3-45B9-9638-9F798AB6E378}">
      <dgm:prSet/>
      <dgm:spPr/>
      <dgm:t>
        <a:bodyPr/>
        <a:lstStyle/>
        <a:p>
          <a:endParaRPr lang="ru-RU"/>
        </a:p>
      </dgm:t>
    </dgm:pt>
    <dgm:pt modelId="{1C0DD68B-294D-470E-A9AE-5374D292C06A}" type="sibTrans" cxnId="{087B2E7D-52B3-45B9-9638-9F798AB6E378}">
      <dgm:prSet/>
      <dgm:spPr/>
      <dgm:t>
        <a:bodyPr/>
        <a:lstStyle/>
        <a:p>
          <a:endParaRPr lang="ru-RU"/>
        </a:p>
      </dgm:t>
    </dgm:pt>
    <dgm:pt modelId="{B07090CB-71E7-4353-B358-2D7BA11AFEE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Сахароза</a:t>
          </a:r>
        </a:p>
      </dgm:t>
    </dgm:pt>
    <dgm:pt modelId="{7752D36C-0C55-4868-BF81-51DF3AB8040D}" type="parTrans" cxnId="{46C60147-5EAE-4EFC-AE96-5ABDB7C28C3B}">
      <dgm:prSet/>
      <dgm:spPr/>
      <dgm:t>
        <a:bodyPr/>
        <a:lstStyle/>
        <a:p>
          <a:endParaRPr lang="ru-RU"/>
        </a:p>
      </dgm:t>
    </dgm:pt>
    <dgm:pt modelId="{0B4710B2-D81F-4B12-953B-AD61287FFCE8}" type="sibTrans" cxnId="{46C60147-5EAE-4EFC-AE96-5ABDB7C28C3B}">
      <dgm:prSet/>
      <dgm:spPr/>
      <dgm:t>
        <a:bodyPr/>
        <a:lstStyle/>
        <a:p>
          <a:endParaRPr lang="ru-RU"/>
        </a:p>
      </dgm:t>
    </dgm:pt>
    <dgm:pt modelId="{EBA901F0-EC32-4934-A18E-B16056AB14D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Полисахариды</a:t>
          </a:r>
        </a:p>
      </dgm:t>
    </dgm:pt>
    <dgm:pt modelId="{390B2744-E962-4D02-BF0A-31E29065AB41}" type="parTrans" cxnId="{F4BF0D02-3EB5-415D-9890-160CC1068A83}">
      <dgm:prSet/>
      <dgm:spPr/>
      <dgm:t>
        <a:bodyPr/>
        <a:lstStyle/>
        <a:p>
          <a:endParaRPr lang="ru-RU"/>
        </a:p>
      </dgm:t>
    </dgm:pt>
    <dgm:pt modelId="{BC33162E-039B-43E0-821E-92F89344FBF8}" type="sibTrans" cxnId="{F4BF0D02-3EB5-415D-9890-160CC1068A83}">
      <dgm:prSet/>
      <dgm:spPr/>
      <dgm:t>
        <a:bodyPr/>
        <a:lstStyle/>
        <a:p>
          <a:endParaRPr lang="ru-RU"/>
        </a:p>
      </dgm:t>
    </dgm:pt>
    <dgm:pt modelId="{D4DA8610-3654-48D3-A274-BC9D6DE0077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Крахмал,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целлюлоза</a:t>
          </a:r>
        </a:p>
      </dgm:t>
    </dgm:pt>
    <dgm:pt modelId="{A802ADBC-0116-4855-979F-D08D3FF5099C}" type="parTrans" cxnId="{E53C6502-7002-41A3-B60C-8685A68DBE31}">
      <dgm:prSet/>
      <dgm:spPr/>
      <dgm:t>
        <a:bodyPr/>
        <a:lstStyle/>
        <a:p>
          <a:endParaRPr lang="ru-RU"/>
        </a:p>
      </dgm:t>
    </dgm:pt>
    <dgm:pt modelId="{1A26BF0A-1FA4-43AC-854F-E565EB312A1C}" type="sibTrans" cxnId="{E53C6502-7002-41A3-B60C-8685A68DBE31}">
      <dgm:prSet/>
      <dgm:spPr/>
      <dgm:t>
        <a:bodyPr/>
        <a:lstStyle/>
        <a:p>
          <a:endParaRPr lang="ru-RU"/>
        </a:p>
      </dgm:t>
    </dgm:pt>
    <dgm:pt modelId="{A2DF1EF3-EF97-4782-A8D5-38FC63AABDF6}" type="pres">
      <dgm:prSet presAssocID="{07B407D8-832F-4D83-915E-B7801C52837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2EFE9EEC-62E0-4400-B664-5D06661B002F}" type="pres">
      <dgm:prSet presAssocID="{2465FD0B-0D01-4ABD-A86F-81E6D84438C2}" presName="hierRoot1" presStyleCnt="0">
        <dgm:presLayoutVars>
          <dgm:hierBranch/>
        </dgm:presLayoutVars>
      </dgm:prSet>
      <dgm:spPr/>
    </dgm:pt>
    <dgm:pt modelId="{037E0415-A275-42BE-8312-9A6970EB639F}" type="pres">
      <dgm:prSet presAssocID="{2465FD0B-0D01-4ABD-A86F-81E6D84438C2}" presName="rootComposite1" presStyleCnt="0"/>
      <dgm:spPr/>
    </dgm:pt>
    <dgm:pt modelId="{CC25343B-6921-4B82-AD15-C50E76FBDCF1}" type="pres">
      <dgm:prSet presAssocID="{2465FD0B-0D01-4ABD-A86F-81E6D84438C2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6EB8985-5816-4FEE-B590-C52F2B8037BA}" type="pres">
      <dgm:prSet presAssocID="{2465FD0B-0D01-4ABD-A86F-81E6D84438C2}" presName="rootConnector1" presStyleLbl="node1" presStyleIdx="0" presStyleCnt="0"/>
      <dgm:spPr/>
      <dgm:t>
        <a:bodyPr/>
        <a:lstStyle/>
        <a:p>
          <a:endParaRPr lang="ru-RU"/>
        </a:p>
      </dgm:t>
    </dgm:pt>
    <dgm:pt modelId="{F55A14B7-61D7-473F-A77E-62694793FA94}" type="pres">
      <dgm:prSet presAssocID="{2465FD0B-0D01-4ABD-A86F-81E6D84438C2}" presName="hierChild2" presStyleCnt="0"/>
      <dgm:spPr/>
    </dgm:pt>
    <dgm:pt modelId="{11FC5511-5F62-44D7-BFC4-62F2A5B36300}" type="pres">
      <dgm:prSet presAssocID="{6EAE93D7-B20D-4550-9396-772334C6F775}" presName="Name35" presStyleLbl="parChTrans1D2" presStyleIdx="0" presStyleCnt="3"/>
      <dgm:spPr/>
      <dgm:t>
        <a:bodyPr/>
        <a:lstStyle/>
        <a:p>
          <a:endParaRPr lang="ru-RU"/>
        </a:p>
      </dgm:t>
    </dgm:pt>
    <dgm:pt modelId="{C63A0FBD-9F13-4D8B-B918-CEB82580000C}" type="pres">
      <dgm:prSet presAssocID="{DB89B0AD-7ACF-497B-8435-4BC63D38D2DF}" presName="hierRoot2" presStyleCnt="0">
        <dgm:presLayoutVars>
          <dgm:hierBranch/>
        </dgm:presLayoutVars>
      </dgm:prSet>
      <dgm:spPr/>
    </dgm:pt>
    <dgm:pt modelId="{C0B3AAFE-1445-4A42-8246-E580D26D0FCD}" type="pres">
      <dgm:prSet presAssocID="{DB89B0AD-7ACF-497B-8435-4BC63D38D2DF}" presName="rootComposite" presStyleCnt="0"/>
      <dgm:spPr/>
    </dgm:pt>
    <dgm:pt modelId="{45780052-CB8E-41F2-9BE3-16CCB3C5A120}" type="pres">
      <dgm:prSet presAssocID="{DB89B0AD-7ACF-497B-8435-4BC63D38D2DF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D9EDC42-205C-423A-8ED4-75361B37B17E}" type="pres">
      <dgm:prSet presAssocID="{DB89B0AD-7ACF-497B-8435-4BC63D38D2DF}" presName="rootConnector" presStyleLbl="node2" presStyleIdx="0" presStyleCnt="3"/>
      <dgm:spPr/>
      <dgm:t>
        <a:bodyPr/>
        <a:lstStyle/>
        <a:p>
          <a:endParaRPr lang="ru-RU"/>
        </a:p>
      </dgm:t>
    </dgm:pt>
    <dgm:pt modelId="{09FC67C5-A0A7-4CCC-9FFF-62BED48A360C}" type="pres">
      <dgm:prSet presAssocID="{DB89B0AD-7ACF-497B-8435-4BC63D38D2DF}" presName="hierChild4" presStyleCnt="0"/>
      <dgm:spPr/>
    </dgm:pt>
    <dgm:pt modelId="{D300AB2C-4758-4F51-B443-C02449A9039A}" type="pres">
      <dgm:prSet presAssocID="{42446235-C61C-4417-99AD-6846390D719B}" presName="Name35" presStyleLbl="parChTrans1D3" presStyleIdx="0" presStyleCnt="3"/>
      <dgm:spPr/>
      <dgm:t>
        <a:bodyPr/>
        <a:lstStyle/>
        <a:p>
          <a:endParaRPr lang="ru-RU"/>
        </a:p>
      </dgm:t>
    </dgm:pt>
    <dgm:pt modelId="{149AF738-2CB8-45DE-BD97-845D5BF955B9}" type="pres">
      <dgm:prSet presAssocID="{B03BF564-25A4-4E9B-B471-3BE3640B7AB0}" presName="hierRoot2" presStyleCnt="0">
        <dgm:presLayoutVars>
          <dgm:hierBranch val="r"/>
        </dgm:presLayoutVars>
      </dgm:prSet>
      <dgm:spPr/>
    </dgm:pt>
    <dgm:pt modelId="{D31408EA-03E0-424C-819F-01845FEF0C0D}" type="pres">
      <dgm:prSet presAssocID="{B03BF564-25A4-4E9B-B471-3BE3640B7AB0}" presName="rootComposite" presStyleCnt="0"/>
      <dgm:spPr/>
    </dgm:pt>
    <dgm:pt modelId="{1F61DD3B-7C70-4898-9E14-FFC072F3E497}" type="pres">
      <dgm:prSet presAssocID="{B03BF564-25A4-4E9B-B471-3BE3640B7AB0}" presName="rootText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E3D68F-102B-4162-BBA2-9D3A42BF9F1E}" type="pres">
      <dgm:prSet presAssocID="{B03BF564-25A4-4E9B-B471-3BE3640B7AB0}" presName="rootConnector" presStyleLbl="node3" presStyleIdx="0" presStyleCnt="3"/>
      <dgm:spPr/>
      <dgm:t>
        <a:bodyPr/>
        <a:lstStyle/>
        <a:p>
          <a:endParaRPr lang="ru-RU"/>
        </a:p>
      </dgm:t>
    </dgm:pt>
    <dgm:pt modelId="{6DC1C0B3-8ED0-4282-993D-A9C621EF2451}" type="pres">
      <dgm:prSet presAssocID="{B03BF564-25A4-4E9B-B471-3BE3640B7AB0}" presName="hierChild4" presStyleCnt="0"/>
      <dgm:spPr/>
    </dgm:pt>
    <dgm:pt modelId="{562FF94E-A6D2-421C-AC94-1EFDD93B4F3F}" type="pres">
      <dgm:prSet presAssocID="{B03BF564-25A4-4E9B-B471-3BE3640B7AB0}" presName="hierChild5" presStyleCnt="0"/>
      <dgm:spPr/>
    </dgm:pt>
    <dgm:pt modelId="{A36695C7-CDAD-4C17-8489-EDE97540535B}" type="pres">
      <dgm:prSet presAssocID="{DB89B0AD-7ACF-497B-8435-4BC63D38D2DF}" presName="hierChild5" presStyleCnt="0"/>
      <dgm:spPr/>
    </dgm:pt>
    <dgm:pt modelId="{98152F9A-CA40-4A3A-8193-363D85768D57}" type="pres">
      <dgm:prSet presAssocID="{C600000A-80D0-4E9D-B328-AC6335B92D05}" presName="Name35" presStyleLbl="parChTrans1D2" presStyleIdx="1" presStyleCnt="3"/>
      <dgm:spPr/>
      <dgm:t>
        <a:bodyPr/>
        <a:lstStyle/>
        <a:p>
          <a:endParaRPr lang="ru-RU"/>
        </a:p>
      </dgm:t>
    </dgm:pt>
    <dgm:pt modelId="{F14F8C1E-AFA0-4F2C-A683-70865ECFBDAC}" type="pres">
      <dgm:prSet presAssocID="{BD0E7FBC-DA2D-4281-91F8-AE1D09C7FEEE}" presName="hierRoot2" presStyleCnt="0">
        <dgm:presLayoutVars>
          <dgm:hierBranch/>
        </dgm:presLayoutVars>
      </dgm:prSet>
      <dgm:spPr/>
    </dgm:pt>
    <dgm:pt modelId="{DBA9E3AA-703C-430A-BE04-D897506F627D}" type="pres">
      <dgm:prSet presAssocID="{BD0E7FBC-DA2D-4281-91F8-AE1D09C7FEEE}" presName="rootComposite" presStyleCnt="0"/>
      <dgm:spPr/>
    </dgm:pt>
    <dgm:pt modelId="{97ADA938-843E-48E9-B452-AED09DCA6609}" type="pres">
      <dgm:prSet presAssocID="{BD0E7FBC-DA2D-4281-91F8-AE1D09C7FEEE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1554BBC-F31A-4DDF-B34D-5B5EE707E28E}" type="pres">
      <dgm:prSet presAssocID="{BD0E7FBC-DA2D-4281-91F8-AE1D09C7FEEE}" presName="rootConnector" presStyleLbl="node2" presStyleIdx="1" presStyleCnt="3"/>
      <dgm:spPr/>
      <dgm:t>
        <a:bodyPr/>
        <a:lstStyle/>
        <a:p>
          <a:endParaRPr lang="ru-RU"/>
        </a:p>
      </dgm:t>
    </dgm:pt>
    <dgm:pt modelId="{879C6498-BB93-4DB4-A53F-49847B5063AE}" type="pres">
      <dgm:prSet presAssocID="{BD0E7FBC-DA2D-4281-91F8-AE1D09C7FEEE}" presName="hierChild4" presStyleCnt="0"/>
      <dgm:spPr/>
    </dgm:pt>
    <dgm:pt modelId="{34845830-1944-42E6-A693-D73288A54824}" type="pres">
      <dgm:prSet presAssocID="{7752D36C-0C55-4868-BF81-51DF3AB8040D}" presName="Name35" presStyleLbl="parChTrans1D3" presStyleIdx="1" presStyleCnt="3"/>
      <dgm:spPr/>
      <dgm:t>
        <a:bodyPr/>
        <a:lstStyle/>
        <a:p>
          <a:endParaRPr lang="ru-RU"/>
        </a:p>
      </dgm:t>
    </dgm:pt>
    <dgm:pt modelId="{85A955A1-A560-4304-90DC-FBF34B06D7B0}" type="pres">
      <dgm:prSet presAssocID="{B07090CB-71E7-4353-B358-2D7BA11AFEEA}" presName="hierRoot2" presStyleCnt="0">
        <dgm:presLayoutVars>
          <dgm:hierBranch val="r"/>
        </dgm:presLayoutVars>
      </dgm:prSet>
      <dgm:spPr/>
    </dgm:pt>
    <dgm:pt modelId="{E4552C61-B3A3-44C3-A807-750C9D210998}" type="pres">
      <dgm:prSet presAssocID="{B07090CB-71E7-4353-B358-2D7BA11AFEEA}" presName="rootComposite" presStyleCnt="0"/>
      <dgm:spPr/>
    </dgm:pt>
    <dgm:pt modelId="{EC2E49B5-5B0B-40FA-BED9-7FD580B5D54A}" type="pres">
      <dgm:prSet presAssocID="{B07090CB-71E7-4353-B358-2D7BA11AFEEA}" presName="rootText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AC23CA0-F871-4DB8-9688-083E9C218672}" type="pres">
      <dgm:prSet presAssocID="{B07090CB-71E7-4353-B358-2D7BA11AFEEA}" presName="rootConnector" presStyleLbl="node3" presStyleIdx="1" presStyleCnt="3"/>
      <dgm:spPr/>
      <dgm:t>
        <a:bodyPr/>
        <a:lstStyle/>
        <a:p>
          <a:endParaRPr lang="ru-RU"/>
        </a:p>
      </dgm:t>
    </dgm:pt>
    <dgm:pt modelId="{D2154C97-24F2-4F40-BD87-59DE245A7752}" type="pres">
      <dgm:prSet presAssocID="{B07090CB-71E7-4353-B358-2D7BA11AFEEA}" presName="hierChild4" presStyleCnt="0"/>
      <dgm:spPr/>
    </dgm:pt>
    <dgm:pt modelId="{37E36F47-18AB-49A5-BEDA-34BBE8349781}" type="pres">
      <dgm:prSet presAssocID="{B07090CB-71E7-4353-B358-2D7BA11AFEEA}" presName="hierChild5" presStyleCnt="0"/>
      <dgm:spPr/>
    </dgm:pt>
    <dgm:pt modelId="{71AC73D1-1CB8-4623-9AC3-69ECA41F4FF6}" type="pres">
      <dgm:prSet presAssocID="{BD0E7FBC-DA2D-4281-91F8-AE1D09C7FEEE}" presName="hierChild5" presStyleCnt="0"/>
      <dgm:spPr/>
    </dgm:pt>
    <dgm:pt modelId="{6C5AE044-F818-476F-AF29-D77388D5058A}" type="pres">
      <dgm:prSet presAssocID="{390B2744-E962-4D02-BF0A-31E29065AB41}" presName="Name35" presStyleLbl="parChTrans1D2" presStyleIdx="2" presStyleCnt="3"/>
      <dgm:spPr/>
      <dgm:t>
        <a:bodyPr/>
        <a:lstStyle/>
        <a:p>
          <a:endParaRPr lang="ru-RU"/>
        </a:p>
      </dgm:t>
    </dgm:pt>
    <dgm:pt modelId="{03846ABB-27BC-4DE4-BC89-A32C6F9466A2}" type="pres">
      <dgm:prSet presAssocID="{EBA901F0-EC32-4934-A18E-B16056AB14D0}" presName="hierRoot2" presStyleCnt="0">
        <dgm:presLayoutVars>
          <dgm:hierBranch/>
        </dgm:presLayoutVars>
      </dgm:prSet>
      <dgm:spPr/>
    </dgm:pt>
    <dgm:pt modelId="{29F6982A-E1E7-462F-AE21-6773DD4F3355}" type="pres">
      <dgm:prSet presAssocID="{EBA901F0-EC32-4934-A18E-B16056AB14D0}" presName="rootComposite" presStyleCnt="0"/>
      <dgm:spPr/>
    </dgm:pt>
    <dgm:pt modelId="{C3728F36-F01A-4276-934E-F281FDCE1201}" type="pres">
      <dgm:prSet presAssocID="{EBA901F0-EC32-4934-A18E-B16056AB14D0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A13DD99-F406-4BAA-9666-39571B8EC089}" type="pres">
      <dgm:prSet presAssocID="{EBA901F0-EC32-4934-A18E-B16056AB14D0}" presName="rootConnector" presStyleLbl="node2" presStyleIdx="2" presStyleCnt="3"/>
      <dgm:spPr/>
      <dgm:t>
        <a:bodyPr/>
        <a:lstStyle/>
        <a:p>
          <a:endParaRPr lang="ru-RU"/>
        </a:p>
      </dgm:t>
    </dgm:pt>
    <dgm:pt modelId="{E436A37E-CB77-4279-8F4E-EBAB2796B1E1}" type="pres">
      <dgm:prSet presAssocID="{EBA901F0-EC32-4934-A18E-B16056AB14D0}" presName="hierChild4" presStyleCnt="0"/>
      <dgm:spPr/>
    </dgm:pt>
    <dgm:pt modelId="{9A560C8E-AC75-41C3-9B20-446125AB3052}" type="pres">
      <dgm:prSet presAssocID="{A802ADBC-0116-4855-979F-D08D3FF5099C}" presName="Name35" presStyleLbl="parChTrans1D3" presStyleIdx="2" presStyleCnt="3"/>
      <dgm:spPr/>
      <dgm:t>
        <a:bodyPr/>
        <a:lstStyle/>
        <a:p>
          <a:endParaRPr lang="ru-RU"/>
        </a:p>
      </dgm:t>
    </dgm:pt>
    <dgm:pt modelId="{6741909B-4DFE-4C38-94BF-485465095C2D}" type="pres">
      <dgm:prSet presAssocID="{D4DA8610-3654-48D3-A274-BC9D6DE00775}" presName="hierRoot2" presStyleCnt="0">
        <dgm:presLayoutVars>
          <dgm:hierBranch val="r"/>
        </dgm:presLayoutVars>
      </dgm:prSet>
      <dgm:spPr/>
    </dgm:pt>
    <dgm:pt modelId="{92C714BB-5609-4E30-93CB-67DD3DE37A01}" type="pres">
      <dgm:prSet presAssocID="{D4DA8610-3654-48D3-A274-BC9D6DE00775}" presName="rootComposite" presStyleCnt="0"/>
      <dgm:spPr/>
    </dgm:pt>
    <dgm:pt modelId="{55AB5472-0B8F-481E-BC53-D256E7920B06}" type="pres">
      <dgm:prSet presAssocID="{D4DA8610-3654-48D3-A274-BC9D6DE00775}" presName="rootText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C252A0A-028C-49F3-B5F3-B9854D544B2B}" type="pres">
      <dgm:prSet presAssocID="{D4DA8610-3654-48D3-A274-BC9D6DE00775}" presName="rootConnector" presStyleLbl="node3" presStyleIdx="2" presStyleCnt="3"/>
      <dgm:spPr/>
      <dgm:t>
        <a:bodyPr/>
        <a:lstStyle/>
        <a:p>
          <a:endParaRPr lang="ru-RU"/>
        </a:p>
      </dgm:t>
    </dgm:pt>
    <dgm:pt modelId="{90A24C39-26EC-45E2-9EE3-E0743779127D}" type="pres">
      <dgm:prSet presAssocID="{D4DA8610-3654-48D3-A274-BC9D6DE00775}" presName="hierChild4" presStyleCnt="0"/>
      <dgm:spPr/>
    </dgm:pt>
    <dgm:pt modelId="{DF52BE78-4485-4216-8A6F-8C177F3F7066}" type="pres">
      <dgm:prSet presAssocID="{D4DA8610-3654-48D3-A274-BC9D6DE00775}" presName="hierChild5" presStyleCnt="0"/>
      <dgm:spPr/>
    </dgm:pt>
    <dgm:pt modelId="{E140D06C-F047-435B-BE97-6472CDC3D0D2}" type="pres">
      <dgm:prSet presAssocID="{EBA901F0-EC32-4934-A18E-B16056AB14D0}" presName="hierChild5" presStyleCnt="0"/>
      <dgm:spPr/>
    </dgm:pt>
    <dgm:pt modelId="{45929DCE-D491-4758-BCAE-2DED2A9505B3}" type="pres">
      <dgm:prSet presAssocID="{2465FD0B-0D01-4ABD-A86F-81E6D84438C2}" presName="hierChild3" presStyleCnt="0"/>
      <dgm:spPr/>
    </dgm:pt>
  </dgm:ptLst>
  <dgm:cxnLst>
    <dgm:cxn modelId="{AFEB1F47-6226-48E7-9E38-AC0863F269A9}" type="presOf" srcId="{B07090CB-71E7-4353-B358-2D7BA11AFEEA}" destId="{EC2E49B5-5B0B-40FA-BED9-7FD580B5D54A}" srcOrd="0" destOrd="0" presId="urn:microsoft.com/office/officeart/2005/8/layout/orgChart1"/>
    <dgm:cxn modelId="{8686DBC7-A5C0-48EA-B052-A90E2E01B284}" srcId="{07B407D8-832F-4D83-915E-B7801C528377}" destId="{2465FD0B-0D01-4ABD-A86F-81E6D84438C2}" srcOrd="0" destOrd="0" parTransId="{0798811B-97C9-4CC3-B6AA-68B439C6D971}" sibTransId="{81E7BF84-2F8F-4847-8877-1AD903FA2819}"/>
    <dgm:cxn modelId="{46C60147-5EAE-4EFC-AE96-5ABDB7C28C3B}" srcId="{BD0E7FBC-DA2D-4281-91F8-AE1D09C7FEEE}" destId="{B07090CB-71E7-4353-B358-2D7BA11AFEEA}" srcOrd="0" destOrd="0" parTransId="{7752D36C-0C55-4868-BF81-51DF3AB8040D}" sibTransId="{0B4710B2-D81F-4B12-953B-AD61287FFCE8}"/>
    <dgm:cxn modelId="{6F320BC2-1906-42C2-B5B4-F172FE1B7150}" type="presOf" srcId="{D4DA8610-3654-48D3-A274-BC9D6DE00775}" destId="{5C252A0A-028C-49F3-B5F3-B9854D544B2B}" srcOrd="1" destOrd="0" presId="urn:microsoft.com/office/officeart/2005/8/layout/orgChart1"/>
    <dgm:cxn modelId="{93433F27-E5E9-4547-AF85-EEB7AECA2D0B}" type="presOf" srcId="{42446235-C61C-4417-99AD-6846390D719B}" destId="{D300AB2C-4758-4F51-B443-C02449A9039A}" srcOrd="0" destOrd="0" presId="urn:microsoft.com/office/officeart/2005/8/layout/orgChart1"/>
    <dgm:cxn modelId="{6401EE0A-E371-41E2-A983-3785FD4A9909}" srcId="{2465FD0B-0D01-4ABD-A86F-81E6D84438C2}" destId="{DB89B0AD-7ACF-497B-8435-4BC63D38D2DF}" srcOrd="0" destOrd="0" parTransId="{6EAE93D7-B20D-4550-9396-772334C6F775}" sibTransId="{CF2CB379-CC32-4A12-B99A-9717B7A9F107}"/>
    <dgm:cxn modelId="{7037E104-540D-49E4-96D1-9F98CAFB5798}" type="presOf" srcId="{BD0E7FBC-DA2D-4281-91F8-AE1D09C7FEEE}" destId="{B1554BBC-F31A-4DDF-B34D-5B5EE707E28E}" srcOrd="1" destOrd="0" presId="urn:microsoft.com/office/officeart/2005/8/layout/orgChart1"/>
    <dgm:cxn modelId="{3D3540EB-3470-4705-B682-1D02E01FBFED}" type="presOf" srcId="{2465FD0B-0D01-4ABD-A86F-81E6D84438C2}" destId="{CC25343B-6921-4B82-AD15-C50E76FBDCF1}" srcOrd="0" destOrd="0" presId="urn:microsoft.com/office/officeart/2005/8/layout/orgChart1"/>
    <dgm:cxn modelId="{D8FC75D3-7D8E-4A37-8BB6-438F7BEF6E25}" type="presOf" srcId="{6EAE93D7-B20D-4550-9396-772334C6F775}" destId="{11FC5511-5F62-44D7-BFC4-62F2A5B36300}" srcOrd="0" destOrd="0" presId="urn:microsoft.com/office/officeart/2005/8/layout/orgChart1"/>
    <dgm:cxn modelId="{F4BF0D02-3EB5-415D-9890-160CC1068A83}" srcId="{2465FD0B-0D01-4ABD-A86F-81E6D84438C2}" destId="{EBA901F0-EC32-4934-A18E-B16056AB14D0}" srcOrd="2" destOrd="0" parTransId="{390B2744-E962-4D02-BF0A-31E29065AB41}" sibTransId="{BC33162E-039B-43E0-821E-92F89344FBF8}"/>
    <dgm:cxn modelId="{C3BD0F91-ED5D-47C9-9301-6A705E0E06AA}" type="presOf" srcId="{DB89B0AD-7ACF-497B-8435-4BC63D38D2DF}" destId="{0D9EDC42-205C-423A-8ED4-75361B37B17E}" srcOrd="1" destOrd="0" presId="urn:microsoft.com/office/officeart/2005/8/layout/orgChart1"/>
    <dgm:cxn modelId="{087B2E7D-52B3-45B9-9638-9F798AB6E378}" srcId="{2465FD0B-0D01-4ABD-A86F-81E6D84438C2}" destId="{BD0E7FBC-DA2D-4281-91F8-AE1D09C7FEEE}" srcOrd="1" destOrd="0" parTransId="{C600000A-80D0-4E9D-B328-AC6335B92D05}" sibTransId="{1C0DD68B-294D-470E-A9AE-5374D292C06A}"/>
    <dgm:cxn modelId="{D9D6BCF2-BC6B-4354-AF7F-AA81222F4B56}" type="presOf" srcId="{A802ADBC-0116-4855-979F-D08D3FF5099C}" destId="{9A560C8E-AC75-41C3-9B20-446125AB3052}" srcOrd="0" destOrd="0" presId="urn:microsoft.com/office/officeart/2005/8/layout/orgChart1"/>
    <dgm:cxn modelId="{799A1244-791D-430D-8D67-DAA4D407AB9F}" type="presOf" srcId="{B03BF564-25A4-4E9B-B471-3BE3640B7AB0}" destId="{CFE3D68F-102B-4162-BBA2-9D3A42BF9F1E}" srcOrd="1" destOrd="0" presId="urn:microsoft.com/office/officeart/2005/8/layout/orgChart1"/>
    <dgm:cxn modelId="{9A756677-BEB7-4232-8885-880721EDB08A}" type="presOf" srcId="{C600000A-80D0-4E9D-B328-AC6335B92D05}" destId="{98152F9A-CA40-4A3A-8193-363D85768D57}" srcOrd="0" destOrd="0" presId="urn:microsoft.com/office/officeart/2005/8/layout/orgChart1"/>
    <dgm:cxn modelId="{B50B66A9-594A-414B-B7A6-00E28CEA4215}" type="presOf" srcId="{D4DA8610-3654-48D3-A274-BC9D6DE00775}" destId="{55AB5472-0B8F-481E-BC53-D256E7920B06}" srcOrd="0" destOrd="0" presId="urn:microsoft.com/office/officeart/2005/8/layout/orgChart1"/>
    <dgm:cxn modelId="{E83D1E40-B510-47F0-9F7E-3BCC784FC908}" type="presOf" srcId="{B03BF564-25A4-4E9B-B471-3BE3640B7AB0}" destId="{1F61DD3B-7C70-4898-9E14-FFC072F3E497}" srcOrd="0" destOrd="0" presId="urn:microsoft.com/office/officeart/2005/8/layout/orgChart1"/>
    <dgm:cxn modelId="{CAAC33BE-4933-4447-AA00-8B80D1BC7250}" type="presOf" srcId="{BD0E7FBC-DA2D-4281-91F8-AE1D09C7FEEE}" destId="{97ADA938-843E-48E9-B452-AED09DCA6609}" srcOrd="0" destOrd="0" presId="urn:microsoft.com/office/officeart/2005/8/layout/orgChart1"/>
    <dgm:cxn modelId="{BE846F46-258B-4036-A4D5-2D1268494767}" srcId="{DB89B0AD-7ACF-497B-8435-4BC63D38D2DF}" destId="{B03BF564-25A4-4E9B-B471-3BE3640B7AB0}" srcOrd="0" destOrd="0" parTransId="{42446235-C61C-4417-99AD-6846390D719B}" sibTransId="{094C1410-872D-4CA3-BF03-822834F0FCF2}"/>
    <dgm:cxn modelId="{68AB49D7-B3CA-4AD5-9DD6-56F2CA061039}" type="presOf" srcId="{07B407D8-832F-4D83-915E-B7801C528377}" destId="{A2DF1EF3-EF97-4782-A8D5-38FC63AABDF6}" srcOrd="0" destOrd="0" presId="urn:microsoft.com/office/officeart/2005/8/layout/orgChart1"/>
    <dgm:cxn modelId="{B1A4FFD2-C1E4-4243-A6BF-80CAF4AA5107}" type="presOf" srcId="{2465FD0B-0D01-4ABD-A86F-81E6D84438C2}" destId="{E6EB8985-5816-4FEE-B590-C52F2B8037BA}" srcOrd="1" destOrd="0" presId="urn:microsoft.com/office/officeart/2005/8/layout/orgChart1"/>
    <dgm:cxn modelId="{4D0811FD-59F8-4802-89B5-92BDB52343ED}" type="presOf" srcId="{EBA901F0-EC32-4934-A18E-B16056AB14D0}" destId="{C3728F36-F01A-4276-934E-F281FDCE1201}" srcOrd="0" destOrd="0" presId="urn:microsoft.com/office/officeart/2005/8/layout/orgChart1"/>
    <dgm:cxn modelId="{71C4AD01-1256-4E4C-B771-14441A957999}" type="presOf" srcId="{DB89B0AD-7ACF-497B-8435-4BC63D38D2DF}" destId="{45780052-CB8E-41F2-9BE3-16CCB3C5A120}" srcOrd="0" destOrd="0" presId="urn:microsoft.com/office/officeart/2005/8/layout/orgChart1"/>
    <dgm:cxn modelId="{F7A39F31-77D9-4F72-9F3A-0D5E5A7392EA}" type="presOf" srcId="{390B2744-E962-4D02-BF0A-31E29065AB41}" destId="{6C5AE044-F818-476F-AF29-D77388D5058A}" srcOrd="0" destOrd="0" presId="urn:microsoft.com/office/officeart/2005/8/layout/orgChart1"/>
    <dgm:cxn modelId="{1D0ADD14-7B11-44C1-8319-2453E2B157AE}" type="presOf" srcId="{7752D36C-0C55-4868-BF81-51DF3AB8040D}" destId="{34845830-1944-42E6-A693-D73288A54824}" srcOrd="0" destOrd="0" presId="urn:microsoft.com/office/officeart/2005/8/layout/orgChart1"/>
    <dgm:cxn modelId="{5FD323A2-F159-448C-A7F8-B0505E725A28}" type="presOf" srcId="{EBA901F0-EC32-4934-A18E-B16056AB14D0}" destId="{DA13DD99-F406-4BAA-9666-39571B8EC089}" srcOrd="1" destOrd="0" presId="urn:microsoft.com/office/officeart/2005/8/layout/orgChart1"/>
    <dgm:cxn modelId="{45CBDE52-678B-473A-898E-A10BD8FB9A67}" type="presOf" srcId="{B07090CB-71E7-4353-B358-2D7BA11AFEEA}" destId="{9AC23CA0-F871-4DB8-9688-083E9C218672}" srcOrd="1" destOrd="0" presId="urn:microsoft.com/office/officeart/2005/8/layout/orgChart1"/>
    <dgm:cxn modelId="{E53C6502-7002-41A3-B60C-8685A68DBE31}" srcId="{EBA901F0-EC32-4934-A18E-B16056AB14D0}" destId="{D4DA8610-3654-48D3-A274-BC9D6DE00775}" srcOrd="0" destOrd="0" parTransId="{A802ADBC-0116-4855-979F-D08D3FF5099C}" sibTransId="{1A26BF0A-1FA4-43AC-854F-E565EB312A1C}"/>
    <dgm:cxn modelId="{A5EB9351-99A5-4EF2-BBA3-EDF467BFD0BC}" type="presParOf" srcId="{A2DF1EF3-EF97-4782-A8D5-38FC63AABDF6}" destId="{2EFE9EEC-62E0-4400-B664-5D06661B002F}" srcOrd="0" destOrd="0" presId="urn:microsoft.com/office/officeart/2005/8/layout/orgChart1"/>
    <dgm:cxn modelId="{F22FE857-1D50-4EFD-B087-504BEF6CB1C3}" type="presParOf" srcId="{2EFE9EEC-62E0-4400-B664-5D06661B002F}" destId="{037E0415-A275-42BE-8312-9A6970EB639F}" srcOrd="0" destOrd="0" presId="urn:microsoft.com/office/officeart/2005/8/layout/orgChart1"/>
    <dgm:cxn modelId="{14C33498-E60B-45A8-A521-DCA2D54A29C7}" type="presParOf" srcId="{037E0415-A275-42BE-8312-9A6970EB639F}" destId="{CC25343B-6921-4B82-AD15-C50E76FBDCF1}" srcOrd="0" destOrd="0" presId="urn:microsoft.com/office/officeart/2005/8/layout/orgChart1"/>
    <dgm:cxn modelId="{95578B82-93B6-4E0C-9B38-E80706D841D3}" type="presParOf" srcId="{037E0415-A275-42BE-8312-9A6970EB639F}" destId="{E6EB8985-5816-4FEE-B590-C52F2B8037BA}" srcOrd="1" destOrd="0" presId="urn:microsoft.com/office/officeart/2005/8/layout/orgChart1"/>
    <dgm:cxn modelId="{71B29DED-7094-46A5-A3A9-0EF59C916D8B}" type="presParOf" srcId="{2EFE9EEC-62E0-4400-B664-5D06661B002F}" destId="{F55A14B7-61D7-473F-A77E-62694793FA94}" srcOrd="1" destOrd="0" presId="urn:microsoft.com/office/officeart/2005/8/layout/orgChart1"/>
    <dgm:cxn modelId="{203D1E23-3FE2-4827-A491-829FD46B3972}" type="presParOf" srcId="{F55A14B7-61D7-473F-A77E-62694793FA94}" destId="{11FC5511-5F62-44D7-BFC4-62F2A5B36300}" srcOrd="0" destOrd="0" presId="urn:microsoft.com/office/officeart/2005/8/layout/orgChart1"/>
    <dgm:cxn modelId="{4887C1DB-5C47-4BCF-891C-48B84C689783}" type="presParOf" srcId="{F55A14B7-61D7-473F-A77E-62694793FA94}" destId="{C63A0FBD-9F13-4D8B-B918-CEB82580000C}" srcOrd="1" destOrd="0" presId="urn:microsoft.com/office/officeart/2005/8/layout/orgChart1"/>
    <dgm:cxn modelId="{8DAA5A42-6B40-47BD-BD99-373BB674CA6A}" type="presParOf" srcId="{C63A0FBD-9F13-4D8B-B918-CEB82580000C}" destId="{C0B3AAFE-1445-4A42-8246-E580D26D0FCD}" srcOrd="0" destOrd="0" presId="urn:microsoft.com/office/officeart/2005/8/layout/orgChart1"/>
    <dgm:cxn modelId="{13FC50C0-7990-4210-ACDF-781A8DB33D4A}" type="presParOf" srcId="{C0B3AAFE-1445-4A42-8246-E580D26D0FCD}" destId="{45780052-CB8E-41F2-9BE3-16CCB3C5A120}" srcOrd="0" destOrd="0" presId="urn:microsoft.com/office/officeart/2005/8/layout/orgChart1"/>
    <dgm:cxn modelId="{E5D84588-9787-4AC3-80E3-6E9246AE41D4}" type="presParOf" srcId="{C0B3AAFE-1445-4A42-8246-E580D26D0FCD}" destId="{0D9EDC42-205C-423A-8ED4-75361B37B17E}" srcOrd="1" destOrd="0" presId="urn:microsoft.com/office/officeart/2005/8/layout/orgChart1"/>
    <dgm:cxn modelId="{08195363-854A-47A3-86AE-C2C95F5EC2DD}" type="presParOf" srcId="{C63A0FBD-9F13-4D8B-B918-CEB82580000C}" destId="{09FC67C5-A0A7-4CCC-9FFF-62BED48A360C}" srcOrd="1" destOrd="0" presId="urn:microsoft.com/office/officeart/2005/8/layout/orgChart1"/>
    <dgm:cxn modelId="{0BA0ABA5-048A-4A63-82AC-CDBDE0964ACB}" type="presParOf" srcId="{09FC67C5-A0A7-4CCC-9FFF-62BED48A360C}" destId="{D300AB2C-4758-4F51-B443-C02449A9039A}" srcOrd="0" destOrd="0" presId="urn:microsoft.com/office/officeart/2005/8/layout/orgChart1"/>
    <dgm:cxn modelId="{1BE31B81-EBB9-41E8-BFB4-AEF13EE79CCF}" type="presParOf" srcId="{09FC67C5-A0A7-4CCC-9FFF-62BED48A360C}" destId="{149AF738-2CB8-45DE-BD97-845D5BF955B9}" srcOrd="1" destOrd="0" presId="urn:microsoft.com/office/officeart/2005/8/layout/orgChart1"/>
    <dgm:cxn modelId="{03AAB484-498E-4EC8-8EE2-8FFF4040E819}" type="presParOf" srcId="{149AF738-2CB8-45DE-BD97-845D5BF955B9}" destId="{D31408EA-03E0-424C-819F-01845FEF0C0D}" srcOrd="0" destOrd="0" presId="urn:microsoft.com/office/officeart/2005/8/layout/orgChart1"/>
    <dgm:cxn modelId="{337B8FE3-CDC6-4D41-8D38-B83CC3FDAB1F}" type="presParOf" srcId="{D31408EA-03E0-424C-819F-01845FEF0C0D}" destId="{1F61DD3B-7C70-4898-9E14-FFC072F3E497}" srcOrd="0" destOrd="0" presId="urn:microsoft.com/office/officeart/2005/8/layout/orgChart1"/>
    <dgm:cxn modelId="{FAE61840-B5FE-41DF-A671-86F2548A6CBB}" type="presParOf" srcId="{D31408EA-03E0-424C-819F-01845FEF0C0D}" destId="{CFE3D68F-102B-4162-BBA2-9D3A42BF9F1E}" srcOrd="1" destOrd="0" presId="urn:microsoft.com/office/officeart/2005/8/layout/orgChart1"/>
    <dgm:cxn modelId="{F369CED0-99BC-4420-BF4B-3EF728D246B1}" type="presParOf" srcId="{149AF738-2CB8-45DE-BD97-845D5BF955B9}" destId="{6DC1C0B3-8ED0-4282-993D-A9C621EF2451}" srcOrd="1" destOrd="0" presId="urn:microsoft.com/office/officeart/2005/8/layout/orgChart1"/>
    <dgm:cxn modelId="{A26372EF-8A2C-4322-9159-CAA6E9E6406E}" type="presParOf" srcId="{149AF738-2CB8-45DE-BD97-845D5BF955B9}" destId="{562FF94E-A6D2-421C-AC94-1EFDD93B4F3F}" srcOrd="2" destOrd="0" presId="urn:microsoft.com/office/officeart/2005/8/layout/orgChart1"/>
    <dgm:cxn modelId="{174B2531-5209-4504-BAF6-3EC105F226C5}" type="presParOf" srcId="{C63A0FBD-9F13-4D8B-B918-CEB82580000C}" destId="{A36695C7-CDAD-4C17-8489-EDE97540535B}" srcOrd="2" destOrd="0" presId="urn:microsoft.com/office/officeart/2005/8/layout/orgChart1"/>
    <dgm:cxn modelId="{11ECF6C0-8B36-495D-9D22-F4B5824628B3}" type="presParOf" srcId="{F55A14B7-61D7-473F-A77E-62694793FA94}" destId="{98152F9A-CA40-4A3A-8193-363D85768D57}" srcOrd="2" destOrd="0" presId="urn:microsoft.com/office/officeart/2005/8/layout/orgChart1"/>
    <dgm:cxn modelId="{02460B41-E300-4A50-88E2-2B2723FD292F}" type="presParOf" srcId="{F55A14B7-61D7-473F-A77E-62694793FA94}" destId="{F14F8C1E-AFA0-4F2C-A683-70865ECFBDAC}" srcOrd="3" destOrd="0" presId="urn:microsoft.com/office/officeart/2005/8/layout/orgChart1"/>
    <dgm:cxn modelId="{3380080D-C9FD-428C-8997-6727A5CEDC51}" type="presParOf" srcId="{F14F8C1E-AFA0-4F2C-A683-70865ECFBDAC}" destId="{DBA9E3AA-703C-430A-BE04-D897506F627D}" srcOrd="0" destOrd="0" presId="urn:microsoft.com/office/officeart/2005/8/layout/orgChart1"/>
    <dgm:cxn modelId="{FFD7A14D-6CF6-4CA4-B7EF-EB2D5321631F}" type="presParOf" srcId="{DBA9E3AA-703C-430A-BE04-D897506F627D}" destId="{97ADA938-843E-48E9-B452-AED09DCA6609}" srcOrd="0" destOrd="0" presId="urn:microsoft.com/office/officeart/2005/8/layout/orgChart1"/>
    <dgm:cxn modelId="{17B739C0-59FB-4C20-801F-572DA5015F1C}" type="presParOf" srcId="{DBA9E3AA-703C-430A-BE04-D897506F627D}" destId="{B1554BBC-F31A-4DDF-B34D-5B5EE707E28E}" srcOrd="1" destOrd="0" presId="urn:microsoft.com/office/officeart/2005/8/layout/orgChart1"/>
    <dgm:cxn modelId="{E56B5022-7084-4101-8915-97371668F7BD}" type="presParOf" srcId="{F14F8C1E-AFA0-4F2C-A683-70865ECFBDAC}" destId="{879C6498-BB93-4DB4-A53F-49847B5063AE}" srcOrd="1" destOrd="0" presId="urn:microsoft.com/office/officeart/2005/8/layout/orgChart1"/>
    <dgm:cxn modelId="{B9165E89-6120-4B1F-8F71-F7D66FBFB8D8}" type="presParOf" srcId="{879C6498-BB93-4DB4-A53F-49847B5063AE}" destId="{34845830-1944-42E6-A693-D73288A54824}" srcOrd="0" destOrd="0" presId="urn:microsoft.com/office/officeart/2005/8/layout/orgChart1"/>
    <dgm:cxn modelId="{B9D7DFEC-1DC4-4710-88D1-DD4F31D695F9}" type="presParOf" srcId="{879C6498-BB93-4DB4-A53F-49847B5063AE}" destId="{85A955A1-A560-4304-90DC-FBF34B06D7B0}" srcOrd="1" destOrd="0" presId="urn:microsoft.com/office/officeart/2005/8/layout/orgChart1"/>
    <dgm:cxn modelId="{B88799BF-BB88-40A0-9B20-5004D98B0770}" type="presParOf" srcId="{85A955A1-A560-4304-90DC-FBF34B06D7B0}" destId="{E4552C61-B3A3-44C3-A807-750C9D210998}" srcOrd="0" destOrd="0" presId="urn:microsoft.com/office/officeart/2005/8/layout/orgChart1"/>
    <dgm:cxn modelId="{A2296607-A6F0-4CD6-B6E4-AC68864666BF}" type="presParOf" srcId="{E4552C61-B3A3-44C3-A807-750C9D210998}" destId="{EC2E49B5-5B0B-40FA-BED9-7FD580B5D54A}" srcOrd="0" destOrd="0" presId="urn:microsoft.com/office/officeart/2005/8/layout/orgChart1"/>
    <dgm:cxn modelId="{45DA216A-DDC8-415F-8AC4-84BD12B69527}" type="presParOf" srcId="{E4552C61-B3A3-44C3-A807-750C9D210998}" destId="{9AC23CA0-F871-4DB8-9688-083E9C218672}" srcOrd="1" destOrd="0" presId="urn:microsoft.com/office/officeart/2005/8/layout/orgChart1"/>
    <dgm:cxn modelId="{31653528-6F8D-4E3A-8008-BE10E4C5279D}" type="presParOf" srcId="{85A955A1-A560-4304-90DC-FBF34B06D7B0}" destId="{D2154C97-24F2-4F40-BD87-59DE245A7752}" srcOrd="1" destOrd="0" presId="urn:microsoft.com/office/officeart/2005/8/layout/orgChart1"/>
    <dgm:cxn modelId="{E817B954-18BD-4DDF-A3EF-F513F8F8ECD4}" type="presParOf" srcId="{85A955A1-A560-4304-90DC-FBF34B06D7B0}" destId="{37E36F47-18AB-49A5-BEDA-34BBE8349781}" srcOrd="2" destOrd="0" presId="urn:microsoft.com/office/officeart/2005/8/layout/orgChart1"/>
    <dgm:cxn modelId="{2053C510-2377-45FF-90BB-1175109E47AD}" type="presParOf" srcId="{F14F8C1E-AFA0-4F2C-A683-70865ECFBDAC}" destId="{71AC73D1-1CB8-4623-9AC3-69ECA41F4FF6}" srcOrd="2" destOrd="0" presId="urn:microsoft.com/office/officeart/2005/8/layout/orgChart1"/>
    <dgm:cxn modelId="{E19BE44E-0AC5-4F39-9DCC-289BA01811FE}" type="presParOf" srcId="{F55A14B7-61D7-473F-A77E-62694793FA94}" destId="{6C5AE044-F818-476F-AF29-D77388D5058A}" srcOrd="4" destOrd="0" presId="urn:microsoft.com/office/officeart/2005/8/layout/orgChart1"/>
    <dgm:cxn modelId="{DED2A8FF-FE46-4CD0-BA55-1055A43C983A}" type="presParOf" srcId="{F55A14B7-61D7-473F-A77E-62694793FA94}" destId="{03846ABB-27BC-4DE4-BC89-A32C6F9466A2}" srcOrd="5" destOrd="0" presId="urn:microsoft.com/office/officeart/2005/8/layout/orgChart1"/>
    <dgm:cxn modelId="{ADCDEB54-C64D-4212-93B2-6A097039C5E3}" type="presParOf" srcId="{03846ABB-27BC-4DE4-BC89-A32C6F9466A2}" destId="{29F6982A-E1E7-462F-AE21-6773DD4F3355}" srcOrd="0" destOrd="0" presId="urn:microsoft.com/office/officeart/2005/8/layout/orgChart1"/>
    <dgm:cxn modelId="{D9D960EE-9487-498D-9833-5DB24CBCED52}" type="presParOf" srcId="{29F6982A-E1E7-462F-AE21-6773DD4F3355}" destId="{C3728F36-F01A-4276-934E-F281FDCE1201}" srcOrd="0" destOrd="0" presId="urn:microsoft.com/office/officeart/2005/8/layout/orgChart1"/>
    <dgm:cxn modelId="{89D44E46-8D1C-4CC1-B541-2DAC1FBCAA94}" type="presParOf" srcId="{29F6982A-E1E7-462F-AE21-6773DD4F3355}" destId="{DA13DD99-F406-4BAA-9666-39571B8EC089}" srcOrd="1" destOrd="0" presId="urn:microsoft.com/office/officeart/2005/8/layout/orgChart1"/>
    <dgm:cxn modelId="{E6AB793A-86F4-4BD2-89CA-3F446FD4433D}" type="presParOf" srcId="{03846ABB-27BC-4DE4-BC89-A32C6F9466A2}" destId="{E436A37E-CB77-4279-8F4E-EBAB2796B1E1}" srcOrd="1" destOrd="0" presId="urn:microsoft.com/office/officeart/2005/8/layout/orgChart1"/>
    <dgm:cxn modelId="{0B3A54C3-EB1A-4C06-8CA4-44C7CFB88305}" type="presParOf" srcId="{E436A37E-CB77-4279-8F4E-EBAB2796B1E1}" destId="{9A560C8E-AC75-41C3-9B20-446125AB3052}" srcOrd="0" destOrd="0" presId="urn:microsoft.com/office/officeart/2005/8/layout/orgChart1"/>
    <dgm:cxn modelId="{50AF163B-2925-4387-A2A9-2B5B8BAFB45B}" type="presParOf" srcId="{E436A37E-CB77-4279-8F4E-EBAB2796B1E1}" destId="{6741909B-4DFE-4C38-94BF-485465095C2D}" srcOrd="1" destOrd="0" presId="urn:microsoft.com/office/officeart/2005/8/layout/orgChart1"/>
    <dgm:cxn modelId="{85326786-3A17-4990-AA17-E7701975D4BE}" type="presParOf" srcId="{6741909B-4DFE-4C38-94BF-485465095C2D}" destId="{92C714BB-5609-4E30-93CB-67DD3DE37A01}" srcOrd="0" destOrd="0" presId="urn:microsoft.com/office/officeart/2005/8/layout/orgChart1"/>
    <dgm:cxn modelId="{5C97BB8C-1DB7-4934-AA0B-DE983B7E7CF8}" type="presParOf" srcId="{92C714BB-5609-4E30-93CB-67DD3DE37A01}" destId="{55AB5472-0B8F-481E-BC53-D256E7920B06}" srcOrd="0" destOrd="0" presId="urn:microsoft.com/office/officeart/2005/8/layout/orgChart1"/>
    <dgm:cxn modelId="{468BE22B-B612-48F1-ACB2-EABE4F4CB66A}" type="presParOf" srcId="{92C714BB-5609-4E30-93CB-67DD3DE37A01}" destId="{5C252A0A-028C-49F3-B5F3-B9854D544B2B}" srcOrd="1" destOrd="0" presId="urn:microsoft.com/office/officeart/2005/8/layout/orgChart1"/>
    <dgm:cxn modelId="{CAE8FDD4-03D4-4A7F-9657-C0CCEDAEF671}" type="presParOf" srcId="{6741909B-4DFE-4C38-94BF-485465095C2D}" destId="{90A24C39-26EC-45E2-9EE3-E0743779127D}" srcOrd="1" destOrd="0" presId="urn:microsoft.com/office/officeart/2005/8/layout/orgChart1"/>
    <dgm:cxn modelId="{3EF61372-2A28-4538-A221-ADC90ADD0E75}" type="presParOf" srcId="{6741909B-4DFE-4C38-94BF-485465095C2D}" destId="{DF52BE78-4485-4216-8A6F-8C177F3F7066}" srcOrd="2" destOrd="0" presId="urn:microsoft.com/office/officeart/2005/8/layout/orgChart1"/>
    <dgm:cxn modelId="{5CBF171C-4546-4FAE-99FB-42C2DD34283C}" type="presParOf" srcId="{03846ABB-27BC-4DE4-BC89-A32C6F9466A2}" destId="{E140D06C-F047-435B-BE97-6472CDC3D0D2}" srcOrd="2" destOrd="0" presId="urn:microsoft.com/office/officeart/2005/8/layout/orgChart1"/>
    <dgm:cxn modelId="{7BAA69BB-2518-4969-8CD3-CC82D1842A7A}" type="presParOf" srcId="{2EFE9EEC-62E0-4400-B664-5D06661B002F}" destId="{45929DCE-D491-4758-BCAE-2DED2A9505B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560C8E-AC75-41C3-9B20-446125AB3052}">
      <dsp:nvSpPr>
        <dsp:cNvPr id="0" name=""/>
        <dsp:cNvSpPr/>
      </dsp:nvSpPr>
      <dsp:spPr>
        <a:xfrm>
          <a:off x="6512457" y="2952020"/>
          <a:ext cx="91440" cy="4716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161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5AE044-F818-476F-AF29-D77388D5058A}">
      <dsp:nvSpPr>
        <dsp:cNvPr id="0" name=""/>
        <dsp:cNvSpPr/>
      </dsp:nvSpPr>
      <dsp:spPr>
        <a:xfrm>
          <a:off x="3840790" y="1357520"/>
          <a:ext cx="2717387" cy="47161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5806"/>
              </a:lnTo>
              <a:lnTo>
                <a:pt x="2717387" y="235806"/>
              </a:lnTo>
              <a:lnTo>
                <a:pt x="2717387" y="4716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4845830-1944-42E6-A693-D73288A54824}">
      <dsp:nvSpPr>
        <dsp:cNvPr id="0" name=""/>
        <dsp:cNvSpPr/>
      </dsp:nvSpPr>
      <dsp:spPr>
        <a:xfrm>
          <a:off x="3795069" y="2952020"/>
          <a:ext cx="91440" cy="4716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161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152F9A-CA40-4A3A-8193-363D85768D57}">
      <dsp:nvSpPr>
        <dsp:cNvPr id="0" name=""/>
        <dsp:cNvSpPr/>
      </dsp:nvSpPr>
      <dsp:spPr>
        <a:xfrm>
          <a:off x="3795069" y="1357520"/>
          <a:ext cx="91440" cy="4716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16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00AB2C-4758-4F51-B443-C02449A9039A}">
      <dsp:nvSpPr>
        <dsp:cNvPr id="0" name=""/>
        <dsp:cNvSpPr/>
      </dsp:nvSpPr>
      <dsp:spPr>
        <a:xfrm>
          <a:off x="1077682" y="2952020"/>
          <a:ext cx="91440" cy="47161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7161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FC5511-5F62-44D7-BFC4-62F2A5B36300}">
      <dsp:nvSpPr>
        <dsp:cNvPr id="0" name=""/>
        <dsp:cNvSpPr/>
      </dsp:nvSpPr>
      <dsp:spPr>
        <a:xfrm>
          <a:off x="1123402" y="1357520"/>
          <a:ext cx="2717387" cy="471612"/>
        </a:xfrm>
        <a:custGeom>
          <a:avLst/>
          <a:gdLst/>
          <a:ahLst/>
          <a:cxnLst/>
          <a:rect l="0" t="0" r="0" b="0"/>
          <a:pathLst>
            <a:path>
              <a:moveTo>
                <a:pt x="2717387" y="0"/>
              </a:moveTo>
              <a:lnTo>
                <a:pt x="2717387" y="235806"/>
              </a:lnTo>
              <a:lnTo>
                <a:pt x="0" y="235806"/>
              </a:lnTo>
              <a:lnTo>
                <a:pt x="0" y="47161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25343B-6921-4B82-AD15-C50E76FBDCF1}">
      <dsp:nvSpPr>
        <dsp:cNvPr id="0" name=""/>
        <dsp:cNvSpPr/>
      </dsp:nvSpPr>
      <dsp:spPr>
        <a:xfrm>
          <a:off x="2717902" y="234633"/>
          <a:ext cx="2245774" cy="11228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Углеводы</a:t>
          </a:r>
        </a:p>
      </dsp:txBody>
      <dsp:txXfrm>
        <a:off x="2717902" y="234633"/>
        <a:ext cx="2245774" cy="1122887"/>
      </dsp:txXfrm>
    </dsp:sp>
    <dsp:sp modelId="{45780052-CB8E-41F2-9BE3-16CCB3C5A120}">
      <dsp:nvSpPr>
        <dsp:cNvPr id="0" name=""/>
        <dsp:cNvSpPr/>
      </dsp:nvSpPr>
      <dsp:spPr>
        <a:xfrm>
          <a:off x="515" y="1829133"/>
          <a:ext cx="2245774" cy="11228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Моносахариды</a:t>
          </a:r>
        </a:p>
      </dsp:txBody>
      <dsp:txXfrm>
        <a:off x="515" y="1829133"/>
        <a:ext cx="2245774" cy="1122887"/>
      </dsp:txXfrm>
    </dsp:sp>
    <dsp:sp modelId="{1F61DD3B-7C70-4898-9E14-FFC072F3E497}">
      <dsp:nvSpPr>
        <dsp:cNvPr id="0" name=""/>
        <dsp:cNvSpPr/>
      </dsp:nvSpPr>
      <dsp:spPr>
        <a:xfrm>
          <a:off x="515" y="3423633"/>
          <a:ext cx="2245774" cy="11228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Глюкоза,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фруктоза,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рибоза</a:t>
          </a:r>
        </a:p>
      </dsp:txBody>
      <dsp:txXfrm>
        <a:off x="515" y="3423633"/>
        <a:ext cx="2245774" cy="1122887"/>
      </dsp:txXfrm>
    </dsp:sp>
    <dsp:sp modelId="{97ADA938-843E-48E9-B452-AED09DCA6609}">
      <dsp:nvSpPr>
        <dsp:cNvPr id="0" name=""/>
        <dsp:cNvSpPr/>
      </dsp:nvSpPr>
      <dsp:spPr>
        <a:xfrm>
          <a:off x="2717902" y="1829133"/>
          <a:ext cx="2245774" cy="11228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Олигосахариды</a:t>
          </a:r>
        </a:p>
      </dsp:txBody>
      <dsp:txXfrm>
        <a:off x="2717902" y="1829133"/>
        <a:ext cx="2245774" cy="1122887"/>
      </dsp:txXfrm>
    </dsp:sp>
    <dsp:sp modelId="{EC2E49B5-5B0B-40FA-BED9-7FD580B5D54A}">
      <dsp:nvSpPr>
        <dsp:cNvPr id="0" name=""/>
        <dsp:cNvSpPr/>
      </dsp:nvSpPr>
      <dsp:spPr>
        <a:xfrm>
          <a:off x="2717902" y="3423633"/>
          <a:ext cx="2245774" cy="11228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Сахароза</a:t>
          </a:r>
        </a:p>
      </dsp:txBody>
      <dsp:txXfrm>
        <a:off x="2717902" y="3423633"/>
        <a:ext cx="2245774" cy="1122887"/>
      </dsp:txXfrm>
    </dsp:sp>
    <dsp:sp modelId="{C3728F36-F01A-4276-934E-F281FDCE1201}">
      <dsp:nvSpPr>
        <dsp:cNvPr id="0" name=""/>
        <dsp:cNvSpPr/>
      </dsp:nvSpPr>
      <dsp:spPr>
        <a:xfrm>
          <a:off x="5435289" y="1829133"/>
          <a:ext cx="2245774" cy="11228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Полисахариды</a:t>
          </a:r>
        </a:p>
      </dsp:txBody>
      <dsp:txXfrm>
        <a:off x="5435289" y="1829133"/>
        <a:ext cx="2245774" cy="1122887"/>
      </dsp:txXfrm>
    </dsp:sp>
    <dsp:sp modelId="{55AB5472-0B8F-481E-BC53-D256E7920B06}">
      <dsp:nvSpPr>
        <dsp:cNvPr id="0" name=""/>
        <dsp:cNvSpPr/>
      </dsp:nvSpPr>
      <dsp:spPr>
        <a:xfrm>
          <a:off x="5435289" y="3423633"/>
          <a:ext cx="2245774" cy="11228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Крахмал,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0" i="0" u="none" strike="noStrike" kern="1200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целлюлоза</a:t>
          </a:r>
        </a:p>
      </dsp:txBody>
      <dsp:txXfrm>
        <a:off x="5435289" y="3423633"/>
        <a:ext cx="2245774" cy="11228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024D09-2473-4296-B6FD-D1C89D84C30B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6D9FF-78FD-4234-AD40-35664E0F6B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348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25588-CE01-4A67-BC40-37C40E8506E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A14C6-BF82-4B8F-A2EC-E7A1473C35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25588-CE01-4A67-BC40-37C40E8506E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A14C6-BF82-4B8F-A2EC-E7A1473C35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25588-CE01-4A67-BC40-37C40E8506E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A14C6-BF82-4B8F-A2EC-E7A1473C35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25588-CE01-4A67-BC40-37C40E8506E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A14C6-BF82-4B8F-A2EC-E7A1473C35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25588-CE01-4A67-BC40-37C40E8506E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A14C6-BF82-4B8F-A2EC-E7A1473C35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25588-CE01-4A67-BC40-37C40E8506E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A14C6-BF82-4B8F-A2EC-E7A1473C35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25588-CE01-4A67-BC40-37C40E8506E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A14C6-BF82-4B8F-A2EC-E7A1473C35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25588-CE01-4A67-BC40-37C40E8506E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A14C6-BF82-4B8F-A2EC-E7A1473C35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25588-CE01-4A67-BC40-37C40E8506E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A14C6-BF82-4B8F-A2EC-E7A1473C35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25588-CE01-4A67-BC40-37C40E8506E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A14C6-BF82-4B8F-A2EC-E7A1473C35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25588-CE01-4A67-BC40-37C40E8506E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A14C6-BF82-4B8F-A2EC-E7A1473C35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25588-CE01-4A67-BC40-37C40E8506E0}" type="datetimeFigureOut">
              <a:rPr lang="ru-RU" smtClean="0"/>
              <a:pPr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A14C6-BF82-4B8F-A2EC-E7A1473C35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55576" y="1772816"/>
            <a:ext cx="7992888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Black"/>
                <a:ea typeface="+mj-ea"/>
                <a:cs typeface="+mj-cs"/>
              </a:rPr>
              <a:t>ПОЛИСАХАРИДЫ.</a:t>
            </a:r>
            <a:b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Black"/>
                <a:ea typeface="+mj-ea"/>
                <a:cs typeface="+mj-cs"/>
              </a:rPr>
            </a:b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Black"/>
                <a:ea typeface="+mj-ea"/>
                <a:cs typeface="+mj-cs"/>
              </a:rPr>
              <a:t>КРАХМАЛ. ЦЕЛЛЮЛОЗА</a:t>
            </a: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E7ECE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Black"/>
                <a:ea typeface="+mj-ea"/>
                <a:cs typeface="+mj-cs"/>
              </a:rPr>
              <a:t/>
            </a:r>
            <a:b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E7ECE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Black"/>
                <a:ea typeface="+mj-ea"/>
                <a:cs typeface="+mj-cs"/>
              </a:rPr>
            </a:b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 Black"/>
                <a:ea typeface="+mj-ea"/>
                <a:cs typeface="+mj-cs"/>
              </a:rPr>
              <a:t>урок химии, 10 класс</a:t>
            </a: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4860032" y="5373216"/>
            <a:ext cx="4041775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latinLnBrk="0" hangingPunct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latinLnBrk="0" hangingPunct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latinLnBrk="0" hangingPunct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latinLnBrk="0" hangingPunct="0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indent="0">
              <a:spcBef>
                <a:spcPct val="50000"/>
              </a:spcBef>
              <a:buNone/>
            </a:pPr>
            <a:r>
              <a:rPr lang="ru-RU" sz="1800" u="sng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Составила </a:t>
            </a:r>
            <a:r>
              <a:rPr lang="ru-RU" sz="1800" u="sng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Шафорост</a:t>
            </a:r>
            <a:r>
              <a:rPr lang="ru-RU" sz="1800" u="sng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С.Б.,</a:t>
            </a:r>
          </a:p>
          <a:p>
            <a:pPr marL="0" indent="0">
              <a:spcBef>
                <a:spcPct val="50000"/>
              </a:spcBef>
              <a:buNone/>
            </a:pPr>
            <a:r>
              <a:rPr lang="ru-RU" sz="1800" u="sng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у</a:t>
            </a:r>
            <a:r>
              <a:rPr lang="ru-RU" sz="1800" u="sng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читель химии МБОУ «Гимназия им. </a:t>
            </a:r>
            <a:r>
              <a:rPr lang="ru-RU" sz="1800" u="sng" dirty="0" err="1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И.Сельвинского</a:t>
            </a:r>
            <a:r>
              <a:rPr lang="ru-RU" sz="1800" u="sng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г. Евпатория»</a:t>
            </a:r>
            <a:endParaRPr lang="el-GR" sz="1800" u="sng" dirty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1316" y="745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/>
              <a:t>Химические свойства.</a:t>
            </a:r>
            <a:br>
              <a:rPr lang="ru-RU" sz="5400" b="1" dirty="0" smtClean="0"/>
            </a:br>
            <a:r>
              <a:rPr lang="ru-RU" sz="5400" b="1" dirty="0" smtClean="0"/>
              <a:t>2. Реакции этерификации</a:t>
            </a:r>
            <a:endParaRPr lang="ru-RU" sz="54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-332283" y="1484784"/>
            <a:ext cx="4040188" cy="63976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Крахмал</a:t>
            </a:r>
            <a:endParaRPr lang="ru-RU" sz="48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860032" y="1484784"/>
            <a:ext cx="4041775" cy="63976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/>
              <a:t>Целлюлоза</a:t>
            </a:r>
            <a:endParaRPr lang="ru-RU" sz="4800" dirty="0"/>
          </a:p>
        </p:txBody>
      </p:sp>
      <p:sp>
        <p:nvSpPr>
          <p:cNvPr id="8" name="Text Box 8"/>
          <p:cNvSpPr txBox="1">
            <a:spLocks noGrp="1" noChangeArrowheads="1"/>
          </p:cNvSpPr>
          <p:nvPr>
            <p:ph sz="half" idx="2"/>
          </p:nvPr>
        </p:nvSpPr>
        <p:spPr bwMode="auto">
          <a:xfrm>
            <a:off x="251520" y="2132856"/>
            <a:ext cx="237626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Не имеют практического значения</a:t>
            </a:r>
            <a:endParaRPr lang="el-GR" sz="2400" b="1" u="sng" dirty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</p:txBody>
      </p:sp>
      <p:pic>
        <p:nvPicPr>
          <p:cNvPr id="12" name="Рисунок 11" descr="http://www.chemel.ru/images/stories/chemistry/org_chem/11/02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760" y="2615923"/>
            <a:ext cx="6408712" cy="1129328"/>
          </a:xfrm>
          <a:prstGeom prst="rect">
            <a:avLst/>
          </a:prstGeom>
          <a:noFill/>
          <a:ln w="9525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Объект 4"/>
          <p:cNvSpPr>
            <a:spLocks noGrp="1"/>
          </p:cNvSpPr>
          <p:nvPr>
            <p:ph sz="quarter" idx="4"/>
          </p:nvPr>
        </p:nvSpPr>
        <p:spPr>
          <a:xfrm>
            <a:off x="3198167" y="1988840"/>
            <a:ext cx="5482953" cy="966093"/>
          </a:xfrm>
        </p:spPr>
        <p:txBody>
          <a:bodyPr>
            <a:normAutofit fontScale="25000" lnSpcReduction="20000"/>
          </a:bodyPr>
          <a:lstStyle/>
          <a:p>
            <a:r>
              <a:rPr lang="ru-RU" sz="8000" b="1" u="sng" dirty="0" smtClean="0"/>
              <a:t>а)с АЗОТНОЙ КИСЛОТОЙ  =  </a:t>
            </a:r>
            <a:r>
              <a:rPr lang="ru-RU" sz="9600" i="1" dirty="0" smtClean="0"/>
              <a:t>бездымный порох, фото- и кинопленка и др. </a:t>
            </a:r>
            <a:endParaRPr lang="ru-RU" sz="7400" i="1" dirty="0"/>
          </a:p>
        </p:txBody>
      </p:sp>
      <p:sp>
        <p:nvSpPr>
          <p:cNvPr id="13" name="Объект 4"/>
          <p:cNvSpPr txBox="1">
            <a:spLocks/>
          </p:cNvSpPr>
          <p:nvPr/>
        </p:nvSpPr>
        <p:spPr>
          <a:xfrm>
            <a:off x="3893415" y="4365104"/>
            <a:ext cx="4931344" cy="129614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u="sng" dirty="0" smtClean="0"/>
              <a:t>б)с УКСУСНОЙ </a:t>
            </a:r>
            <a:r>
              <a:rPr lang="ru-RU" sz="2600" b="1" u="sng" dirty="0" smtClean="0"/>
              <a:t>КИСЛОТОЙ </a:t>
            </a:r>
            <a:r>
              <a:rPr lang="ru-RU" sz="2600" dirty="0" smtClean="0"/>
              <a:t>=</a:t>
            </a:r>
          </a:p>
          <a:p>
            <a:pPr marL="0" indent="0" algn="ctr">
              <a:buNone/>
            </a:pPr>
            <a:r>
              <a:rPr lang="ru-RU" sz="2600" i="1" dirty="0"/>
              <a:t>а</a:t>
            </a:r>
            <a:r>
              <a:rPr lang="ru-RU" sz="2600" i="1" dirty="0" smtClean="0"/>
              <a:t>цетатное волокно (искусственный шелк и др. )</a:t>
            </a:r>
            <a:endParaRPr lang="ru-RU" sz="2600" i="1" dirty="0"/>
          </a:p>
        </p:txBody>
      </p:sp>
      <p:pic>
        <p:nvPicPr>
          <p:cNvPr id="14" name="Picture 6" descr="C:\Documents and Settings\Владелец\Рабочий стол\Рисунок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04" y="3725480"/>
            <a:ext cx="3528392" cy="3121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655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/>
              <a:t>Химические свойства</a:t>
            </a:r>
            <a:br>
              <a:rPr lang="ru-RU" sz="5400" b="1" dirty="0" smtClean="0"/>
            </a:br>
            <a:r>
              <a:rPr lang="ru-RU" sz="5400" b="1" dirty="0"/>
              <a:t>К</a:t>
            </a:r>
            <a:r>
              <a:rPr lang="ru-RU" sz="5400" b="1" dirty="0" smtClean="0"/>
              <a:t>ачественные реакции</a:t>
            </a:r>
            <a:endParaRPr lang="ru-RU" sz="54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/>
              <a:t>Крахмал</a:t>
            </a:r>
            <a:endParaRPr lang="ru-RU" sz="48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/>
              <a:t>Целлюлоза</a:t>
            </a:r>
            <a:endParaRPr lang="ru-RU" sz="4800" dirty="0"/>
          </a:p>
        </p:txBody>
      </p:sp>
      <p:sp>
        <p:nvSpPr>
          <p:cNvPr id="8" name="Text Box 8"/>
          <p:cNvSpPr txBox="1">
            <a:spLocks noGrp="1" noChangeArrowheads="1"/>
          </p:cNvSpPr>
          <p:nvPr>
            <p:ph sz="half" idx="2"/>
          </p:nvPr>
        </p:nvSpPr>
        <p:spPr bwMode="auto">
          <a:xfrm>
            <a:off x="457200" y="2174875"/>
            <a:ext cx="404018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eaLnBrk="1" hangingPunct="1">
              <a:spcBef>
                <a:spcPct val="50000"/>
              </a:spcBef>
              <a:buNone/>
            </a:pP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Появление синего окрашивания с Йодом</a:t>
            </a:r>
            <a:endParaRPr lang="el-GR" sz="3600" b="1" u="sng" dirty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0" name="Text Box 8"/>
          <p:cNvSpPr txBox="1">
            <a:spLocks noGrp="1" noChangeArrowheads="1"/>
          </p:cNvSpPr>
          <p:nvPr>
            <p:ph sz="quarter" idx="4"/>
          </p:nvPr>
        </p:nvSpPr>
        <p:spPr bwMode="auto">
          <a:xfrm>
            <a:off x="4645025" y="2174875"/>
            <a:ext cx="40417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endParaRPr lang="el-GR" sz="3600" b="1" u="sng" dirty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</p:txBody>
      </p:sp>
      <p:pic>
        <p:nvPicPr>
          <p:cNvPr id="10244" name="Picture 4" descr="https://cf2.ppt-online.org/files2/slide/1/1AokZ3NyLVYGC2Hpr4i0xnXJTU5vWglEFISut6h7d/slide-1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6" t="42001" r="10644"/>
          <a:stretch/>
        </p:blipFill>
        <p:spPr bwMode="auto">
          <a:xfrm>
            <a:off x="251520" y="3800475"/>
            <a:ext cx="4230413" cy="2478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02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Закрепление (15 ЕГЭ)</a:t>
            </a:r>
            <a:endParaRPr lang="ru-RU" sz="5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1844824"/>
            <a:ext cx="77768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Крахмал</a:t>
            </a:r>
            <a:r>
              <a:rPr lang="ru-RU" sz="3600" b="1" u="sng" dirty="0" smtClean="0"/>
              <a:t> не взаимодействует с :</a:t>
            </a:r>
          </a:p>
          <a:p>
            <a:endParaRPr lang="ru-RU" sz="3600" b="1" u="sng" dirty="0" smtClean="0"/>
          </a:p>
          <a:p>
            <a:r>
              <a:rPr lang="ru-RU" sz="3600" b="1" dirty="0" smtClean="0"/>
              <a:t>1) йодом</a:t>
            </a:r>
          </a:p>
          <a:p>
            <a:r>
              <a:rPr lang="ru-RU" sz="3600" b="1" dirty="0" smtClean="0"/>
              <a:t>2) гидроксидом меди (</a:t>
            </a:r>
            <a:r>
              <a:rPr lang="en-US" sz="3600" b="1" dirty="0" smtClean="0"/>
              <a:t>II)</a:t>
            </a:r>
            <a:endParaRPr lang="ru-RU" sz="3600" b="1" dirty="0" smtClean="0"/>
          </a:p>
          <a:p>
            <a:r>
              <a:rPr lang="ru-RU" sz="3600" b="1" dirty="0" smtClean="0"/>
              <a:t>3) водой  в присутствии кислот</a:t>
            </a:r>
          </a:p>
          <a:p>
            <a:r>
              <a:rPr lang="ru-RU" sz="3600" b="1" dirty="0" smtClean="0"/>
              <a:t>4) водой в присутствии ферментов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60853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Закрепление (15 ЕГЭ)</a:t>
            </a:r>
            <a:endParaRPr lang="ru-RU" sz="5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1844824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Крахмал</a:t>
            </a:r>
            <a:r>
              <a:rPr lang="ru-RU" sz="3600" b="1" u="sng" dirty="0" smtClean="0"/>
              <a:t> не взаимодействует с :</a:t>
            </a:r>
          </a:p>
          <a:p>
            <a:endParaRPr lang="ru-RU" sz="3600" b="1" u="sng" dirty="0" smtClean="0"/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2420888"/>
            <a:ext cx="78843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1</a:t>
            </a:r>
            <a:r>
              <a:rPr lang="ru-RU" sz="3600" b="1" dirty="0"/>
              <a:t>)</a:t>
            </a:r>
            <a:r>
              <a:rPr lang="ru-RU" sz="4800" b="1" dirty="0"/>
              <a:t> </a:t>
            </a:r>
            <a:r>
              <a:rPr lang="ru-RU" sz="3200" b="1" dirty="0"/>
              <a:t>йодом</a:t>
            </a:r>
          </a:p>
          <a:p>
            <a:r>
              <a:rPr lang="ru-RU" sz="3200" b="1" dirty="0">
                <a:solidFill>
                  <a:srgbClr val="FF0000"/>
                </a:solidFill>
              </a:rPr>
              <a:t>2) гидроксидом меди (</a:t>
            </a:r>
            <a:r>
              <a:rPr lang="en-US" sz="3200" b="1" dirty="0">
                <a:solidFill>
                  <a:srgbClr val="FF0000"/>
                </a:solidFill>
              </a:rPr>
              <a:t>II)</a:t>
            </a:r>
            <a:endParaRPr lang="ru-RU" sz="3200" b="1" dirty="0">
              <a:solidFill>
                <a:srgbClr val="FF0000"/>
              </a:solidFill>
            </a:endParaRPr>
          </a:p>
          <a:p>
            <a:r>
              <a:rPr lang="ru-RU" sz="3200" b="1" dirty="0"/>
              <a:t>3) водой  </a:t>
            </a:r>
            <a:r>
              <a:rPr lang="ru-RU" sz="3200" b="1" dirty="0" smtClean="0"/>
              <a:t>в присутствии </a:t>
            </a:r>
            <a:r>
              <a:rPr lang="ru-RU" sz="3200" b="1" dirty="0"/>
              <a:t>кислот</a:t>
            </a:r>
          </a:p>
          <a:p>
            <a:r>
              <a:rPr lang="ru-RU" sz="3200" b="1" dirty="0"/>
              <a:t>4) водой в присутствии ферментов</a:t>
            </a:r>
          </a:p>
        </p:txBody>
      </p:sp>
    </p:spTree>
    <p:extLst>
      <p:ext uri="{BB962C8B-B14F-4D97-AF65-F5344CB8AC3E}">
        <p14:creationId xmlns:p14="http://schemas.microsoft.com/office/powerpoint/2010/main" val="109210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Закрепление (15 ЕГЭ)</a:t>
            </a:r>
            <a:endParaRPr lang="ru-RU" sz="5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1844824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Целлюлоза</a:t>
            </a:r>
            <a:r>
              <a:rPr lang="ru-RU" sz="3600" b="1" u="sng" dirty="0" smtClean="0"/>
              <a:t> не вступает </a:t>
            </a:r>
            <a:r>
              <a:rPr lang="ru-RU" sz="3600" b="1" dirty="0"/>
              <a:t> </a:t>
            </a:r>
            <a:r>
              <a:rPr lang="ru-RU" sz="3600" b="1" dirty="0" smtClean="0"/>
              <a:t>в реакции</a:t>
            </a:r>
            <a:r>
              <a:rPr lang="ru-RU" sz="3600" b="1" u="sng" dirty="0"/>
              <a:t>:</a:t>
            </a:r>
            <a:endParaRPr lang="ru-RU" sz="3600" b="1" u="sng" dirty="0" smtClean="0"/>
          </a:p>
          <a:p>
            <a:endParaRPr lang="ru-RU" sz="3600" b="1" u="sng" dirty="0" smtClean="0"/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2420888"/>
            <a:ext cx="78843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1</a:t>
            </a:r>
            <a:r>
              <a:rPr lang="ru-RU" sz="3600" b="1" dirty="0"/>
              <a:t>)</a:t>
            </a:r>
            <a:r>
              <a:rPr lang="ru-RU" sz="4800" b="1" dirty="0"/>
              <a:t> </a:t>
            </a:r>
            <a:r>
              <a:rPr lang="ru-RU" sz="3200" b="1" dirty="0" smtClean="0"/>
              <a:t>гидролиза</a:t>
            </a:r>
            <a:endParaRPr lang="ru-RU" sz="3200" b="1" dirty="0"/>
          </a:p>
          <a:p>
            <a:r>
              <a:rPr lang="ru-RU" sz="3200" b="1" dirty="0"/>
              <a:t>2) </a:t>
            </a:r>
            <a:r>
              <a:rPr lang="ru-RU" sz="3200" b="1" dirty="0" smtClean="0"/>
              <a:t>нитрования</a:t>
            </a:r>
            <a:endParaRPr lang="ru-RU" sz="3200" b="1" dirty="0"/>
          </a:p>
          <a:p>
            <a:r>
              <a:rPr lang="ru-RU" sz="3200" b="1" dirty="0"/>
              <a:t>3) </a:t>
            </a:r>
            <a:r>
              <a:rPr lang="ru-RU" sz="3200" b="1" dirty="0" smtClean="0"/>
              <a:t>горения</a:t>
            </a:r>
            <a:endParaRPr lang="ru-RU" sz="3200" b="1" dirty="0"/>
          </a:p>
          <a:p>
            <a:r>
              <a:rPr lang="ru-RU" sz="3200" b="1" dirty="0"/>
              <a:t>4) </a:t>
            </a:r>
            <a:r>
              <a:rPr lang="ru-RU" sz="3200" b="1" dirty="0" smtClean="0"/>
              <a:t>хлорирования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55990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Закрепление (15 ЕГЭ)</a:t>
            </a:r>
            <a:endParaRPr lang="ru-RU" sz="5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1844824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Целлюлоза</a:t>
            </a:r>
            <a:r>
              <a:rPr lang="ru-RU" sz="3600" b="1" u="sng" dirty="0" smtClean="0"/>
              <a:t> не вступает </a:t>
            </a:r>
            <a:r>
              <a:rPr lang="ru-RU" sz="3600" b="1" dirty="0"/>
              <a:t> </a:t>
            </a:r>
            <a:r>
              <a:rPr lang="ru-RU" sz="3600" b="1" dirty="0" smtClean="0"/>
              <a:t>в реакции</a:t>
            </a:r>
            <a:r>
              <a:rPr lang="ru-RU" sz="3600" b="1" u="sng" dirty="0"/>
              <a:t>:</a:t>
            </a:r>
            <a:endParaRPr lang="ru-RU" sz="3600" b="1" u="sng" dirty="0" smtClean="0"/>
          </a:p>
          <a:p>
            <a:endParaRPr lang="ru-RU" sz="3600" b="1" u="sng" dirty="0" smtClean="0"/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2420888"/>
            <a:ext cx="78843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1</a:t>
            </a:r>
            <a:r>
              <a:rPr lang="ru-RU" sz="3600" b="1" dirty="0"/>
              <a:t>)</a:t>
            </a:r>
            <a:r>
              <a:rPr lang="ru-RU" sz="4800" b="1" dirty="0"/>
              <a:t> </a:t>
            </a:r>
            <a:r>
              <a:rPr lang="ru-RU" sz="3200" b="1" dirty="0" smtClean="0"/>
              <a:t>гидролиза</a:t>
            </a:r>
            <a:endParaRPr lang="ru-RU" sz="3200" b="1" dirty="0"/>
          </a:p>
          <a:p>
            <a:r>
              <a:rPr lang="ru-RU" sz="3200" b="1" dirty="0"/>
              <a:t>2) </a:t>
            </a:r>
            <a:r>
              <a:rPr lang="ru-RU" sz="3200" b="1" dirty="0" smtClean="0"/>
              <a:t>нитрования</a:t>
            </a:r>
            <a:endParaRPr lang="ru-RU" sz="3200" b="1" dirty="0"/>
          </a:p>
          <a:p>
            <a:r>
              <a:rPr lang="ru-RU" sz="3200" b="1" dirty="0"/>
              <a:t>3) </a:t>
            </a:r>
            <a:r>
              <a:rPr lang="ru-RU" sz="3200" b="1" dirty="0" smtClean="0"/>
              <a:t>горения</a:t>
            </a:r>
            <a:endParaRPr lang="ru-RU" sz="3200" b="1" dirty="0"/>
          </a:p>
          <a:p>
            <a:r>
              <a:rPr lang="ru-RU" sz="3200" b="1" dirty="0">
                <a:solidFill>
                  <a:srgbClr val="FF0000"/>
                </a:solidFill>
              </a:rPr>
              <a:t>4) </a:t>
            </a:r>
            <a:r>
              <a:rPr lang="ru-RU" sz="3200" b="1" dirty="0" smtClean="0">
                <a:solidFill>
                  <a:srgbClr val="FF0000"/>
                </a:solidFill>
              </a:rPr>
              <a:t>хлорирования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431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9231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Сравнительная характеристика полисахаридов</a:t>
            </a:r>
            <a:endParaRPr lang="ru-RU" sz="32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9894745"/>
              </p:ext>
            </p:extLst>
          </p:nvPr>
        </p:nvGraphicFramePr>
        <p:xfrm>
          <a:off x="251520" y="1374747"/>
          <a:ext cx="8640960" cy="536662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240360"/>
                <a:gridCol w="2520280"/>
                <a:gridCol w="2880320"/>
              </a:tblGrid>
              <a:tr h="696077"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Крахмал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Целлюлоза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560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Состав</a:t>
                      </a:r>
                    </a:p>
                  </a:txBody>
                  <a:tcPr marL="91434" marR="9143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+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+</a:t>
                      </a:r>
                      <a:endParaRPr lang="ru-RU" sz="2400" b="1" dirty="0"/>
                    </a:p>
                  </a:txBody>
                  <a:tcPr/>
                </a:tc>
              </a:tr>
              <a:tr h="5139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Строение</a:t>
                      </a:r>
                    </a:p>
                  </a:txBody>
                  <a:tcPr marL="91434" marR="9143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+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+</a:t>
                      </a:r>
                      <a:endParaRPr lang="ru-RU" sz="2400" b="1" dirty="0"/>
                    </a:p>
                  </a:txBody>
                  <a:tcPr/>
                </a:tc>
              </a:tr>
              <a:tr h="6960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Физ.свойства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4" marR="9143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+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+</a:t>
                      </a:r>
                      <a:endParaRPr lang="ru-RU" sz="2400" b="1" dirty="0"/>
                    </a:p>
                  </a:txBody>
                  <a:tcPr/>
                </a:tc>
              </a:tr>
              <a:tr h="6960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Хим. свойства</a:t>
                      </a:r>
                    </a:p>
                  </a:txBody>
                  <a:tcPr marL="91434" marR="9143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+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+</a:t>
                      </a:r>
                      <a:endParaRPr lang="ru-RU" sz="2400" b="1" dirty="0"/>
                    </a:p>
                  </a:txBody>
                  <a:tcPr/>
                </a:tc>
              </a:tr>
              <a:tr h="6960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Нахождение в природе</a:t>
                      </a:r>
                    </a:p>
                  </a:txBody>
                  <a:tcPr marL="91434" marR="91434" horzOverflow="overflow"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Рудзитис, Г. Е., Фельдман, Ф. Г. Химия. 10 класс. Базовый уровень; учебник - </a:t>
                      </a:r>
                      <a:r>
                        <a:rPr lang="ru-RU" sz="2400" b="1" dirty="0" smtClean="0"/>
                        <a:t>П.33, 34</a:t>
                      </a:r>
                      <a:endParaRPr lang="ru-RU" sz="2400" b="1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/>
                </a:tc>
              </a:tr>
              <a:tr h="6960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Биологическая роль</a:t>
                      </a:r>
                    </a:p>
                  </a:txBody>
                  <a:tcPr marL="91434" marR="91434" horzOverflow="overflow"/>
                </a:tc>
                <a:tc gridSpan="2" vMerge="1">
                  <a:txBody>
                    <a:bodyPr/>
                    <a:lstStyle/>
                    <a:p>
                      <a:pPr algn="ctr"/>
                      <a:endParaRPr lang="ru-RU" sz="2400" b="1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/>
                </a:tc>
              </a:tr>
              <a:tr h="601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Применение </a:t>
                      </a:r>
                    </a:p>
                  </a:txBody>
                  <a:tcPr marL="91434" marR="91434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+/-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+/-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496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9093386" cy="605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19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4509120"/>
            <a:ext cx="8501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861236" y="404664"/>
          <a:ext cx="7681580" cy="47811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55576" y="5517232"/>
            <a:ext cx="81359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Полисахариды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– это высокомолекулярные углеводы, состоящие из большого числа молекул моносахаридов.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Глюкоза</a:t>
            </a:r>
            <a:endParaRPr lang="ru-RU" b="1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27584" y="1988840"/>
            <a:ext cx="7561876" cy="42068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584791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9231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Сравнительная характеристика полисахаридов</a:t>
            </a:r>
            <a:endParaRPr lang="ru-RU" sz="32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0734818"/>
              </p:ext>
            </p:extLst>
          </p:nvPr>
        </p:nvGraphicFramePr>
        <p:xfrm>
          <a:off x="251520" y="1374747"/>
          <a:ext cx="8640960" cy="536662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240360"/>
                <a:gridCol w="2520280"/>
                <a:gridCol w="2880320"/>
              </a:tblGrid>
              <a:tr h="696077"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Крахмал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b="1" dirty="0" smtClean="0">
                          <a:solidFill>
                            <a:schemeClr val="tx1"/>
                          </a:solidFill>
                        </a:rPr>
                        <a:t>Целлюлоза</a:t>
                      </a:r>
                      <a:endParaRPr lang="ru-RU" sz="36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560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Состав</a:t>
                      </a:r>
                    </a:p>
                  </a:txBody>
                  <a:tcPr marL="91434" marR="91434" horzOverflow="overflow"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5139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Строение</a:t>
                      </a:r>
                    </a:p>
                  </a:txBody>
                  <a:tcPr marL="91434" marR="91434" horzOverflow="overflow"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6960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Физ.свойства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4" marR="91434" horzOverflow="overflow"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6960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Хим. свойства</a:t>
                      </a:r>
                    </a:p>
                  </a:txBody>
                  <a:tcPr marL="91434" marR="91434" horzOverflow="overflow"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6960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Нахождение в природе</a:t>
                      </a:r>
                    </a:p>
                  </a:txBody>
                  <a:tcPr marL="91434" marR="91434" horzOverflow="overflow"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6960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Биологическая роль</a:t>
                      </a:r>
                    </a:p>
                  </a:txBody>
                  <a:tcPr marL="91434" marR="91434" horzOverflow="overflow"/>
                </a:tc>
                <a:tc>
                  <a:txBody>
                    <a:bodyPr/>
                    <a:lstStyle/>
                    <a:p>
                      <a:endParaRPr lang="ru-RU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601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Применение </a:t>
                      </a:r>
                    </a:p>
                  </a:txBody>
                  <a:tcPr marL="91434" marR="91434" horzOverflow="overflow"/>
                </a:tc>
                <a:tc>
                  <a:txBody>
                    <a:bodyPr/>
                    <a:lstStyle/>
                    <a:p>
                      <a:endParaRPr lang="ru-RU" sz="24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292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Состав</a:t>
            </a:r>
            <a:endParaRPr lang="ru-RU" sz="54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/>
              <a:t>Крахмал</a:t>
            </a:r>
            <a:endParaRPr lang="ru-RU" sz="48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/>
              <a:t>Целлюлоза</a:t>
            </a:r>
            <a:endParaRPr lang="ru-RU" sz="4800" dirty="0"/>
          </a:p>
        </p:txBody>
      </p:sp>
      <p:sp>
        <p:nvSpPr>
          <p:cNvPr id="8" name="Text Box 8"/>
          <p:cNvSpPr txBox="1">
            <a:spLocks noGrp="1" noChangeArrowheads="1"/>
          </p:cNvSpPr>
          <p:nvPr>
            <p:ph sz="half" idx="2"/>
          </p:nvPr>
        </p:nvSpPr>
        <p:spPr bwMode="auto">
          <a:xfrm>
            <a:off x="457200" y="2174875"/>
            <a:ext cx="404018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600" b="1" u="sng" dirty="0" smtClean="0">
                <a:latin typeface="Times New Roman" pitchFamily="18" charset="0"/>
              </a:rPr>
              <a:t>Остатки</a:t>
            </a:r>
          </a:p>
          <a:p>
            <a:pPr marL="0" indent="0" eaLnBrk="1" hangingPunct="1">
              <a:spcBef>
                <a:spcPct val="50000"/>
              </a:spcBef>
              <a:buNone/>
            </a:pP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l-GR" sz="3600" b="1" u="sng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α</a:t>
            </a:r>
            <a:r>
              <a:rPr lang="ru-RU" sz="3600" b="1" u="sng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- глюкозы</a:t>
            </a:r>
            <a:endParaRPr lang="el-GR" sz="3600" b="1" u="sng" dirty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0" name="Text Box 8"/>
          <p:cNvSpPr txBox="1">
            <a:spLocks noGrp="1" noChangeArrowheads="1"/>
          </p:cNvSpPr>
          <p:nvPr>
            <p:ph sz="quarter" idx="4"/>
          </p:nvPr>
        </p:nvSpPr>
        <p:spPr bwMode="auto">
          <a:xfrm>
            <a:off x="4645025" y="2174875"/>
            <a:ext cx="404177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sz="3600" b="1" u="sng" dirty="0">
                <a:latin typeface="Times New Roman" pitchFamily="18" charset="0"/>
              </a:rPr>
              <a:t>Остатки </a:t>
            </a:r>
            <a:endParaRPr lang="ru-RU" sz="3600" b="1" u="sng" dirty="0" smtClean="0">
              <a:latin typeface="Times New Roman" pitchFamily="18" charset="0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ru-RU" sz="3600" dirty="0" smtClean="0">
                <a:latin typeface="Times New Roman" pitchFamily="18" charset="0"/>
              </a:rPr>
              <a:t> </a:t>
            </a:r>
            <a:r>
              <a:rPr lang="el-GR" sz="3600" dirty="0">
                <a:solidFill>
                  <a:srgbClr val="FF0000"/>
                </a:solidFill>
                <a:cs typeface="Arial" charset="0"/>
              </a:rPr>
              <a:t>β</a:t>
            </a: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ru-RU" sz="3600" b="1" u="sng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- глюкозы</a:t>
            </a:r>
            <a:endParaRPr lang="el-GR" sz="3600" b="1" u="sng" dirty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</p:txBody>
      </p:sp>
      <p:pic>
        <p:nvPicPr>
          <p:cNvPr id="11" name="Рисунок 4" descr="Рисунок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33056"/>
            <a:ext cx="3872768" cy="148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Рисунок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301" y="3933055"/>
            <a:ext cx="4536504" cy="1484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122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Состав</a:t>
            </a:r>
            <a:endParaRPr lang="ru-RU" sz="54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/>
              <a:t>Крахмал</a:t>
            </a:r>
            <a:endParaRPr lang="ru-RU" sz="36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smtClean="0"/>
              <a:t>Целлюлоза</a:t>
            </a:r>
            <a:endParaRPr lang="ru-RU" sz="3600" dirty="0"/>
          </a:p>
        </p:txBody>
      </p:sp>
      <p:sp>
        <p:nvSpPr>
          <p:cNvPr id="8" name="Text Box 8"/>
          <p:cNvSpPr txBox="1">
            <a:spLocks noGrp="1" noChangeArrowheads="1"/>
          </p:cNvSpPr>
          <p:nvPr>
            <p:ph sz="half" idx="2"/>
          </p:nvPr>
        </p:nvSpPr>
        <p:spPr bwMode="auto">
          <a:xfrm>
            <a:off x="457200" y="2174875"/>
            <a:ext cx="4040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 u="sng" dirty="0">
                <a:latin typeface="Times New Roman" pitchFamily="18" charset="0"/>
              </a:rPr>
              <a:t>Остатки </a:t>
            </a:r>
            <a:r>
              <a:rPr lang="el-GR" sz="2400" b="1" u="sng" dirty="0">
                <a:latin typeface="Times New Roman" pitchFamily="18" charset="0"/>
                <a:cs typeface="Arial" charset="0"/>
              </a:rPr>
              <a:t>α</a:t>
            </a:r>
            <a:r>
              <a:rPr lang="ru-RU" sz="2400" b="1" u="sng" dirty="0">
                <a:latin typeface="Times New Roman" pitchFamily="18" charset="0"/>
                <a:cs typeface="Arial" charset="0"/>
              </a:rPr>
              <a:t> - глюкозы</a:t>
            </a:r>
            <a:endParaRPr lang="el-GR" sz="2400" b="1" u="sng" dirty="0">
              <a:latin typeface="Times New Roman" pitchFamily="18" charset="0"/>
              <a:cs typeface="Arial" charset="0"/>
            </a:endParaRPr>
          </a:p>
        </p:txBody>
      </p:sp>
      <p:pic>
        <p:nvPicPr>
          <p:cNvPr id="9" name="Picture 6" descr="C:\Documents and Settings\Владелец\Рабочий стол\Рисунок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463083"/>
            <a:ext cx="35417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8"/>
          <p:cNvSpPr txBox="1">
            <a:spLocks noGrp="1" noChangeArrowheads="1"/>
          </p:cNvSpPr>
          <p:nvPr>
            <p:ph sz="quarter" idx="4"/>
          </p:nvPr>
        </p:nvSpPr>
        <p:spPr bwMode="auto">
          <a:xfrm>
            <a:off x="4645025" y="2174875"/>
            <a:ext cx="4041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sz="2400" b="1" u="sng" dirty="0">
                <a:latin typeface="Times New Roman" pitchFamily="18" charset="0"/>
              </a:rPr>
              <a:t>Остатки </a:t>
            </a:r>
            <a:r>
              <a:rPr lang="ru-RU" sz="2400" dirty="0">
                <a:latin typeface="Times New Roman" pitchFamily="18" charset="0"/>
              </a:rPr>
              <a:t> </a:t>
            </a:r>
            <a:r>
              <a:rPr lang="el-GR" sz="2400" dirty="0">
                <a:cs typeface="Arial" charset="0"/>
              </a:rPr>
              <a:t>β</a:t>
            </a:r>
            <a:r>
              <a:rPr lang="ru-RU" sz="2400" dirty="0">
                <a:latin typeface="Times New Roman" pitchFamily="18" charset="0"/>
                <a:cs typeface="Arial" charset="0"/>
              </a:rPr>
              <a:t> </a:t>
            </a:r>
            <a:r>
              <a:rPr lang="ru-RU" sz="2400" b="1" u="sng" dirty="0" smtClean="0">
                <a:latin typeface="Times New Roman" pitchFamily="18" charset="0"/>
                <a:cs typeface="Arial" charset="0"/>
              </a:rPr>
              <a:t> </a:t>
            </a:r>
            <a:r>
              <a:rPr lang="ru-RU" sz="2400" b="1" u="sng" dirty="0">
                <a:latin typeface="Times New Roman" pitchFamily="18" charset="0"/>
                <a:cs typeface="Arial" charset="0"/>
              </a:rPr>
              <a:t>- глюкозы</a:t>
            </a:r>
            <a:endParaRPr lang="el-GR" sz="2400" b="1" u="sng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3068960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>
                <a:latin typeface="Times New Roman"/>
                <a:ea typeface="Times New Roman"/>
              </a:rPr>
              <a:t>Реакция поликонденсации</a:t>
            </a:r>
            <a:r>
              <a:rPr lang="ru-RU" sz="2800" u="sng" dirty="0">
                <a:latin typeface="Times New Roman"/>
                <a:ea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</a:rPr>
              <a:t>– процесс образования макромолекул, в котором выделяется низкомолекулярный побочный продукт</a:t>
            </a:r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267744" y="4453955"/>
            <a:ext cx="56896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C</a:t>
            </a:r>
            <a:r>
              <a:rPr lang="en-US" sz="2000" dirty="0" smtClean="0"/>
              <a:t>6</a:t>
            </a:r>
            <a:r>
              <a:rPr lang="en-US" sz="3600" dirty="0" smtClean="0"/>
              <a:t>H</a:t>
            </a:r>
            <a:r>
              <a:rPr lang="en-US" sz="2000" dirty="0" smtClean="0"/>
              <a:t>12</a:t>
            </a:r>
            <a:r>
              <a:rPr lang="en-US" sz="3600" dirty="0" smtClean="0"/>
              <a:t>O</a:t>
            </a:r>
            <a:r>
              <a:rPr lang="en-US" sz="2000" dirty="0" smtClean="0"/>
              <a:t>6</a:t>
            </a:r>
            <a:endParaRPr lang="ru-RU" sz="2000" dirty="0"/>
          </a:p>
          <a:p>
            <a:r>
              <a:rPr lang="ru-RU" sz="3200" dirty="0"/>
              <a:t>-    </a:t>
            </a:r>
            <a:r>
              <a:rPr lang="ru-RU" sz="4000" dirty="0" smtClean="0"/>
              <a:t>Н</a:t>
            </a:r>
            <a:r>
              <a:rPr lang="ru-RU" sz="2400" dirty="0" smtClean="0"/>
              <a:t>2</a:t>
            </a:r>
            <a:r>
              <a:rPr lang="ru-RU" sz="4000" dirty="0" smtClean="0"/>
              <a:t>О</a:t>
            </a:r>
            <a:endParaRPr lang="ru-RU" sz="4000" dirty="0"/>
          </a:p>
          <a:p>
            <a:pPr algn="ctr">
              <a:lnSpc>
                <a:spcPct val="150000"/>
              </a:lnSpc>
              <a:spcBef>
                <a:spcPct val="50000"/>
              </a:spcBef>
              <a:defRPr/>
            </a:pPr>
            <a:endParaRPr lang="ru-RU" dirty="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16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Строение</a:t>
            </a:r>
            <a:endParaRPr lang="ru-RU" sz="54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/>
              <a:t>Крахмал</a:t>
            </a:r>
            <a:endParaRPr lang="ru-RU" sz="48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/>
              <a:t>Целлюлоза</a:t>
            </a:r>
            <a:endParaRPr lang="ru-RU" sz="4800" dirty="0"/>
          </a:p>
        </p:txBody>
      </p:sp>
      <p:pic>
        <p:nvPicPr>
          <p:cNvPr id="13" name="Picture 5" descr="C:\Documents and Settings\Владелец\Рабочий стол\Рисунок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2420888"/>
            <a:ext cx="2609295" cy="13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 descr="C:\Documents and Settings\Владелец\Рабочий стол\Рисунок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009" y="3729038"/>
            <a:ext cx="2941903" cy="253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Содержимое 4" descr="Рисунок6.jpg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16267" y="2174875"/>
            <a:ext cx="3099291" cy="3951288"/>
          </a:xfrm>
        </p:spPr>
      </p:pic>
    </p:spTree>
    <p:extLst>
      <p:ext uri="{BB962C8B-B14F-4D97-AF65-F5344CB8AC3E}">
        <p14:creationId xmlns:p14="http://schemas.microsoft.com/office/powerpoint/2010/main" val="407235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Физические свойства</a:t>
            </a:r>
            <a:endParaRPr lang="ru-RU" sz="54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/>
              <a:t>Крахмал</a:t>
            </a:r>
            <a:endParaRPr lang="ru-RU" sz="48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/>
              <a:t>Целлюлоза</a:t>
            </a:r>
            <a:endParaRPr lang="ru-RU" sz="4800" dirty="0"/>
          </a:p>
        </p:txBody>
      </p:sp>
      <p:sp>
        <p:nvSpPr>
          <p:cNvPr id="8" name="Text Box 8"/>
          <p:cNvSpPr txBox="1">
            <a:spLocks noGrp="1" noChangeArrowheads="1"/>
          </p:cNvSpPr>
          <p:nvPr>
            <p:ph sz="half" idx="2"/>
          </p:nvPr>
        </p:nvSpPr>
        <p:spPr bwMode="auto">
          <a:xfrm>
            <a:off x="457200" y="2174875"/>
            <a:ext cx="404018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sz="2400" dirty="0"/>
              <a:t>белый аморфный порошок без вкуса и запаха. Н</a:t>
            </a:r>
            <a:r>
              <a:rPr lang="ru-RU" sz="2400" dirty="0" smtClean="0"/>
              <a:t>е </a:t>
            </a:r>
            <a:r>
              <a:rPr lang="ru-RU" sz="2400" dirty="0"/>
              <a:t>растворяется в холодной воде, а в горячей воде набухает и образует клейстер</a:t>
            </a:r>
            <a:endParaRPr lang="el-GR" sz="2400" b="1" u="sng" dirty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0" name="Text Box 8"/>
          <p:cNvSpPr txBox="1">
            <a:spLocks noGrp="1" noChangeArrowheads="1"/>
          </p:cNvSpPr>
          <p:nvPr>
            <p:ph sz="quarter" idx="4"/>
          </p:nvPr>
        </p:nvSpPr>
        <p:spPr bwMode="auto">
          <a:xfrm>
            <a:off x="4744730" y="2204864"/>
            <a:ext cx="404177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>
              <a:spcBef>
                <a:spcPct val="50000"/>
              </a:spcBef>
              <a:buNone/>
            </a:pPr>
            <a:r>
              <a:rPr lang="ru-RU" sz="2800" dirty="0"/>
              <a:t>белое твёрдое нерастворимое в воде вещество без вкуса и запаха.</a:t>
            </a:r>
            <a:endParaRPr lang="el-GR" sz="2800" b="1" u="sng" dirty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063" y="4478963"/>
            <a:ext cx="1877306" cy="1877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E:\Занятие 7,8\картинки для прокта\ват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3968" y="4658952"/>
            <a:ext cx="2291388" cy="1591242"/>
          </a:xfrm>
          <a:prstGeom prst="rect">
            <a:avLst/>
          </a:prstGeom>
          <a:noFill/>
          <a:ln>
            <a:solidFill>
              <a:srgbClr val="CF6DA4">
                <a:lumMod val="75000"/>
              </a:srgbClr>
            </a:solidFill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658952"/>
            <a:ext cx="1878149" cy="151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177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/>
              <a:t>Химические свойства.</a:t>
            </a:r>
            <a:br>
              <a:rPr lang="ru-RU" sz="5400" b="1" dirty="0" smtClean="0"/>
            </a:br>
            <a:r>
              <a:rPr lang="ru-RU" sz="5400" b="1" dirty="0" smtClean="0"/>
              <a:t>1. Гидролиз</a:t>
            </a:r>
            <a:endParaRPr lang="ru-RU" sz="54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/>
              <a:t>Крахмал</a:t>
            </a:r>
            <a:endParaRPr lang="ru-RU" sz="48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/>
              <a:t>Целлюлоза</a:t>
            </a:r>
            <a:endParaRPr lang="ru-RU" sz="4800" dirty="0"/>
          </a:p>
        </p:txBody>
      </p:sp>
      <p:sp>
        <p:nvSpPr>
          <p:cNvPr id="8" name="Text Box 8"/>
          <p:cNvSpPr txBox="1">
            <a:spLocks noGrp="1" noChangeArrowheads="1"/>
          </p:cNvSpPr>
          <p:nvPr>
            <p:ph sz="half" idx="2"/>
          </p:nvPr>
        </p:nvSpPr>
        <p:spPr bwMode="auto">
          <a:xfrm>
            <a:off x="457200" y="2174875"/>
            <a:ext cx="40401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Ступенчато</a:t>
            </a:r>
            <a:endParaRPr lang="el-GR" sz="3600" b="1" u="sng" dirty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10" name="Text Box 8"/>
          <p:cNvSpPr txBox="1">
            <a:spLocks noGrp="1" noChangeArrowheads="1"/>
          </p:cNvSpPr>
          <p:nvPr>
            <p:ph sz="quarter" idx="4"/>
          </p:nvPr>
        </p:nvSpPr>
        <p:spPr bwMode="auto">
          <a:xfrm>
            <a:off x="4860032" y="3923338"/>
            <a:ext cx="4041775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sz="3600" dirty="0">
                <a:latin typeface="Times New Roman" pitchFamily="18" charset="0"/>
              </a:rPr>
              <a:t>(С</a:t>
            </a:r>
            <a:r>
              <a:rPr lang="ru-RU" sz="2000" dirty="0">
                <a:latin typeface="Times New Roman" pitchFamily="18" charset="0"/>
              </a:rPr>
              <a:t>6</a:t>
            </a:r>
            <a:r>
              <a:rPr lang="ru-RU" sz="3600" dirty="0">
                <a:latin typeface="Times New Roman" pitchFamily="18" charset="0"/>
              </a:rPr>
              <a:t>Н</a:t>
            </a:r>
            <a:r>
              <a:rPr lang="ru-RU" sz="2000" dirty="0">
                <a:latin typeface="Times New Roman" pitchFamily="18" charset="0"/>
              </a:rPr>
              <a:t>10</a:t>
            </a:r>
            <a:r>
              <a:rPr lang="ru-RU" sz="3600" dirty="0">
                <a:latin typeface="Times New Roman" pitchFamily="18" charset="0"/>
              </a:rPr>
              <a:t>О</a:t>
            </a:r>
            <a:r>
              <a:rPr lang="ru-RU" sz="2000" dirty="0">
                <a:latin typeface="Times New Roman" pitchFamily="18" charset="0"/>
              </a:rPr>
              <a:t>5</a:t>
            </a:r>
            <a:r>
              <a:rPr lang="ru-RU" sz="3600" dirty="0">
                <a:latin typeface="Times New Roman" pitchFamily="18" charset="0"/>
              </a:rPr>
              <a:t>)</a:t>
            </a:r>
            <a:r>
              <a:rPr lang="en-US" sz="2000" dirty="0">
                <a:latin typeface="Times New Roman" pitchFamily="18" charset="0"/>
              </a:rPr>
              <a:t>n</a:t>
            </a:r>
            <a:r>
              <a:rPr lang="ru-RU" sz="3600" dirty="0">
                <a:latin typeface="Times New Roman" pitchFamily="18" charset="0"/>
              </a:rPr>
              <a:t> + </a:t>
            </a:r>
            <a:r>
              <a:rPr lang="en-US" sz="3600" dirty="0">
                <a:latin typeface="Times New Roman" pitchFamily="18" charset="0"/>
              </a:rPr>
              <a:t>nH</a:t>
            </a:r>
            <a:r>
              <a:rPr lang="en-US" sz="2000" dirty="0">
                <a:latin typeface="Times New Roman" pitchFamily="18" charset="0"/>
              </a:rPr>
              <a:t>2</a:t>
            </a:r>
            <a:r>
              <a:rPr lang="en-US" sz="3600" dirty="0">
                <a:latin typeface="Times New Roman" pitchFamily="18" charset="0"/>
              </a:rPr>
              <a:t>O → nC</a:t>
            </a:r>
            <a:r>
              <a:rPr lang="en-US" sz="2000" dirty="0">
                <a:latin typeface="Times New Roman" pitchFamily="18" charset="0"/>
              </a:rPr>
              <a:t>6</a:t>
            </a:r>
            <a:r>
              <a:rPr lang="en-US" sz="3600" dirty="0">
                <a:latin typeface="Times New Roman" pitchFamily="18" charset="0"/>
              </a:rPr>
              <a:t>H</a:t>
            </a:r>
            <a:r>
              <a:rPr lang="en-US" sz="2000" dirty="0">
                <a:latin typeface="Times New Roman" pitchFamily="18" charset="0"/>
              </a:rPr>
              <a:t>12</a:t>
            </a:r>
            <a:r>
              <a:rPr lang="en-US" sz="3600" dirty="0">
                <a:latin typeface="Times New Roman" pitchFamily="18" charset="0"/>
              </a:rPr>
              <a:t>O</a:t>
            </a:r>
            <a:r>
              <a:rPr lang="en-US" sz="2000" dirty="0">
                <a:latin typeface="Times New Roman" pitchFamily="18" charset="0"/>
              </a:rPr>
              <a:t>6</a:t>
            </a:r>
          </a:p>
          <a:p>
            <a:pPr>
              <a:spcBef>
                <a:spcPct val="50000"/>
              </a:spcBef>
            </a:pPr>
            <a:endParaRPr lang="el-GR" sz="3600" b="1" u="sng" dirty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</p:txBody>
      </p:sp>
      <p:pic>
        <p:nvPicPr>
          <p:cNvPr id="9" name="Рисунок 8" descr="http://www.chemel.ru/images/stories/chemistry/org_chem/11/019.JPG"/>
          <p:cNvPicPr/>
          <p:nvPr/>
        </p:nvPicPr>
        <p:blipFill rotWithShape="1">
          <a:blip r:embed="rId2"/>
          <a:srcRect t="50000"/>
          <a:stretch/>
        </p:blipFill>
        <p:spPr bwMode="auto">
          <a:xfrm>
            <a:off x="323528" y="2912368"/>
            <a:ext cx="4680520" cy="948680"/>
          </a:xfrm>
          <a:prstGeom prst="rect">
            <a:avLst/>
          </a:prstGeom>
          <a:noFill/>
          <a:ln w="9525">
            <a:solidFill>
              <a:srgbClr val="B83D68"/>
            </a:solidFill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645" y="4293096"/>
            <a:ext cx="2304256" cy="1985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01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d4cb58f69611eed7112c1ba50f7e86a6a9023c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926</TotalTime>
  <Words>361</Words>
  <Application>Microsoft Office PowerPoint</Application>
  <PresentationFormat>Экран (4:3)</PresentationFormat>
  <Paragraphs>110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Глюкоза</vt:lpstr>
      <vt:lpstr>Сравнительная характеристика полисахаридов</vt:lpstr>
      <vt:lpstr>Состав</vt:lpstr>
      <vt:lpstr>Состав</vt:lpstr>
      <vt:lpstr>Строение</vt:lpstr>
      <vt:lpstr>Физические свойства</vt:lpstr>
      <vt:lpstr>Химические свойства. 1. Гидролиз</vt:lpstr>
      <vt:lpstr>Химические свойства. 2. Реакции этерификации</vt:lpstr>
      <vt:lpstr>Химические свойства Качественные реакции</vt:lpstr>
      <vt:lpstr>Закрепление (15 ЕГЭ)</vt:lpstr>
      <vt:lpstr>Закрепление (15 ЕГЭ)</vt:lpstr>
      <vt:lpstr>Закрепление (15 ЕГЭ)</vt:lpstr>
      <vt:lpstr>Закрепление (15 ЕГЭ)</vt:lpstr>
      <vt:lpstr>Сравнительная характеристика полисахаридов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keywords>8 класс по УМК ОС Габриеляна</cp:keywords>
  <cp:lastModifiedBy>User Windows</cp:lastModifiedBy>
  <cp:revision>60</cp:revision>
  <dcterms:created xsi:type="dcterms:W3CDTF">2013-07-23T18:18:35Z</dcterms:created>
  <dcterms:modified xsi:type="dcterms:W3CDTF">2020-04-03T08:37:23Z</dcterms:modified>
</cp:coreProperties>
</file>