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67" r:id="rId2"/>
    <p:sldId id="285" r:id="rId3"/>
    <p:sldId id="281" r:id="rId4"/>
    <p:sldId id="282" r:id="rId5"/>
    <p:sldId id="279" r:id="rId6"/>
    <p:sldId id="283" r:id="rId7"/>
    <p:sldId id="284" r:id="rId8"/>
    <p:sldId id="261" r:id="rId9"/>
    <p:sldId id="262" r:id="rId10"/>
    <p:sldId id="269" r:id="rId11"/>
    <p:sldId id="270" r:id="rId12"/>
    <p:sldId id="276" r:id="rId13"/>
    <p:sldId id="274" r:id="rId14"/>
    <p:sldId id="271" r:id="rId15"/>
    <p:sldId id="275" r:id="rId16"/>
    <p:sldId id="277" r:id="rId17"/>
    <p:sldId id="272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28" autoAdjust="0"/>
  </p:normalViewPr>
  <p:slideViewPr>
    <p:cSldViewPr>
      <p:cViewPr varScale="1">
        <p:scale>
          <a:sx n="72" d="100"/>
          <a:sy n="72" d="100"/>
        </p:scale>
        <p:origin x="-102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E0A2D-8446-454B-ADA7-F43CA904A795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77040-7057-4265-B56A-67ABC135F3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928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4"/>
            <a:ext cx="7774632" cy="525658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овторение и обобщение 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емы: «Неметаллы». Подготовка к ЕГЭ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4868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999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8К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↓+H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S↑+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2(недостаток)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S↓+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↑+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KOH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→KNO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+KNO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13" y="4437111"/>
            <a:ext cx="1389755" cy="198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437112"/>
            <a:ext cx="2137725" cy="1961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132754"/>
            <a:ext cx="2267719" cy="2275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424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fontScale="92500"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К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раствору хлорида бария добавили раствор сульфата натрия. Осадок отделили, а из полученного раствора выделили соль, высушили её и обработали концентрированной серной кислотой. Образовавшийся газ растворили в воде и в полученный раствор поместили железную окалину. Одно из образовавшихся при этом веществ прореагировало с раствором, содержащим перманганат калия и соляную кислоту.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Напишите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уравнения четырех описанных реакций.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18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+Na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осадок↓+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соль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газ↑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Железная окалина + раствор газа→ несколько веществ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Вещество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KMnO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+HCl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34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BaCl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+Na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BaSO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↓+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2NaCl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NaCl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+NaHSO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→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KMnO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HCl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FeCl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+KCl+MnCl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sz="28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15" y="4185867"/>
            <a:ext cx="3030537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881067"/>
            <a:ext cx="2236787" cy="208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 descr="https://image.made-in-china.com/202f0j10arOfhCTEslqS/Precipitated-Barium-Sulphate-98-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01216"/>
            <a:ext cx="216024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17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Некоторое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количество сульфида цинка разделили на две части. Одну из них обработали разбавленной серной кислотой, а другую подвергли обжигу на воздухе. При взаимодействии газов, выделившихся в этих реакциях, образовалось простое вещество. Это вещество нагрели с концентрированной азотной кислотой, при чем выделился бурый газ.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Напишите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уравнения четырех описанных реакций.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45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ZnS+H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газ 1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ZnS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обжиг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газ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газ1+ газ 2→простое вещество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вещество+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бурый газ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51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ZnS+H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разб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ZnSO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S↑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обжиг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ZnO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↑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S↓+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6Н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↑+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ru-RU" dirty="0"/>
          </a:p>
        </p:txBody>
      </p:sp>
      <p:pic>
        <p:nvPicPr>
          <p:cNvPr id="5123" name="Picture 3" descr="https://sc01.alicdn.com/kf/HTB1TfLubdfvK1RjSspoq6zfNpXaI/orgnic-pigment-zinc-sulfi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75878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93226"/>
            <a:ext cx="226853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https://fb.ru/misc/i/gallery/39627/22706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244472"/>
            <a:ext cx="2217103" cy="2015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038" y="4222102"/>
            <a:ext cx="2139950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03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ЕГЭ  Задание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32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(Домашнее задание)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	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Нитрат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меди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прокалили, образовавшееся твердое вещество растворили в разбавленной серной кислоте. Раствор полученной соли подвергли электролизу. Выделившееся на катоде вещество растворили в концентрированной азотной кислоте. Растворение протекало с выделением бурого газа.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Напишите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уравнения четырех описанных реакций.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45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060848"/>
            <a:ext cx="7772400" cy="1470025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95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8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07" y="1781335"/>
            <a:ext cx="8258241" cy="378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584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8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163146"/>
              </p:ext>
            </p:extLst>
          </p:nvPr>
        </p:nvGraphicFramePr>
        <p:xfrm>
          <a:off x="539552" y="1412774"/>
          <a:ext cx="8280919" cy="4896545"/>
        </p:xfrm>
        <a:graphic>
          <a:graphicData uri="http://schemas.openxmlformats.org/drawingml/2006/table">
            <a:tbl>
              <a:tblPr firstRow="1" firstCol="1" bandRow="1"/>
              <a:tblGrid>
                <a:gridCol w="993169"/>
                <a:gridCol w="2557342"/>
                <a:gridCol w="4730408"/>
              </a:tblGrid>
              <a:tr h="3092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НеМе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взаимодействует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Взаимодействует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Si, P, H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O,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кислоты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щелочи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Hal</a:t>
                      </a:r>
                      <a:r>
                        <a:rPr lang="ru-RU" sz="12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12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щелочные и щелочноземельные металлы, оксиды металлов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5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Hal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(кроме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простые вещества, щелочи, реагируют с бинарными соединениями галогенов и серы в зависимости от вытеснительной способности </a:t>
                      </a:r>
                      <a:r>
                        <a:rPr lang="ru-RU" sz="1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(см. ряд электроотрицательности)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Hal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кислоты, щелочи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Простые вещества, соединения, в которых элемент имеет невысокую степень окисления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Простые вещества, щелочи, конц.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HNO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щелочи, кислоты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Активные металлы (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Li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),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кислоты-неокислители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Простые вещества, конц.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HNO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щелочи (только белый)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5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Щелочи, кислоты-неокислители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Простые вещества, оксиды металлов, конц.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HNO</a:t>
                      </a:r>
                      <a:r>
                        <a:rPr lang="ru-RU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Si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r>
                        <a:rPr lang="en-US" sz="1200" baseline="-25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кислоты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r>
                        <a:rPr lang="ru-RU" sz="12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С,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HF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смесь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HF 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 </a:t>
                      </a:r>
                      <a:r>
                        <a:rPr lang="en-US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HNO</a:t>
                      </a:r>
                      <a:r>
                        <a:rPr lang="ru-RU" sz="12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щелочи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1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8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07" y="1781335"/>
            <a:ext cx="8258241" cy="3787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10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Нитрат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железа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прокалили. Образовавшуюся при этом смесь газов пропустили через воду. При этом образовалась кислота. В горячий концентрированный раствор этой кислоты поместили оксид железа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Образовавшуюся соль железа выделили и поместили в раствор карбоната калия.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Напишите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уравнения четырех описанных реакций.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95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Fe(NO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прокалили → смесь газов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Смесь газов +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→ кислота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Кислота (горяч.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.)+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FeO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железа+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5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4Fe(NO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→2Fe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+8NO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↑+O</a:t>
            </a:r>
            <a:r>
              <a:rPr lang="en-US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2H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→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4HNO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4HNO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FeO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→Fe(NO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+NO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+2H</a:t>
            </a:r>
            <a:r>
              <a:rPr lang="en-US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2Fe(NO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3K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+3H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O→2Fe(OH)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+3CO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↑</a:t>
            </a:r>
            <a:r>
              <a:rPr lang="en-US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+6KNO</a:t>
            </a:r>
            <a:r>
              <a:rPr lang="en-US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124" y="4389424"/>
            <a:ext cx="981075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415522"/>
            <a:ext cx="1843945" cy="1532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74186"/>
            <a:ext cx="2088232" cy="161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958" y="4366134"/>
            <a:ext cx="1627649" cy="163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5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i="1" dirty="0">
                <a:latin typeface="Times New Roman" pitchFamily="18" charset="0"/>
                <a:cs typeface="Times New Roman" pitchFamily="18" charset="0"/>
              </a:rPr>
            </a:b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-US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взаимодействии концентрированной серной кислоты с йодидом калия был получен газ с неприятным запахом, который затем сожгли в недостатке кислорода. Образовавшееся твердое простое вещество вступило при нагревании в реакцию с концентрированной азотной кислотой. Выделившийся в результате реакции газ поглотили избытком раствора гидроксида калия.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Напишите уравнения четырех описанных реакций.</a:t>
            </a: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28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50000"/>
              </a:spcBef>
              <a:spcAft>
                <a:spcPct val="0"/>
              </a:spcAft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25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chemeClr val="bg1">
              <a:lumMod val="85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ЕГЭ</a:t>
            </a:r>
            <a:br>
              <a:rPr lang="ru-RU" sz="36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Задание 32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84576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I+H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газ с неприятным запахом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Газ+О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2(недостаток)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  простое тверд. вещество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Простое тверд. вещество + 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NO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конц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газ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Газ+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KOH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избыток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→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255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721</TotalTime>
  <Words>560</Words>
  <Application>Microsoft Office PowerPoint</Application>
  <PresentationFormat>Экран (4:3)</PresentationFormat>
  <Paragraphs>96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Повторение и обобщение темы: «Неметаллы». Подготовка к ЕГЭ</vt:lpstr>
      <vt:lpstr>ЕГЭ Задание 8</vt:lpstr>
      <vt:lpstr>ЕГЭ Задание 8</vt:lpstr>
      <vt:lpstr>ЕГЭ Задание 8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Задание 32 </vt:lpstr>
      <vt:lpstr>ЕГЭ  Задание 32  (Домашнее задание)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Азотная кислота и её соли.</dc:title>
  <dc:creator>Лена</dc:creator>
  <cp:lastModifiedBy>Лена</cp:lastModifiedBy>
  <cp:revision>72</cp:revision>
  <cp:lastPrinted>2020-03-24T18:27:44Z</cp:lastPrinted>
  <dcterms:created xsi:type="dcterms:W3CDTF">2020-03-22T07:57:14Z</dcterms:created>
  <dcterms:modified xsi:type="dcterms:W3CDTF">2020-03-24T18:31:00Z</dcterms:modified>
</cp:coreProperties>
</file>