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58" r:id="rId4"/>
    <p:sldId id="266" r:id="rId5"/>
    <p:sldId id="259" r:id="rId6"/>
    <p:sldId id="267" r:id="rId7"/>
    <p:sldId id="268" r:id="rId8"/>
    <p:sldId id="270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75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38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0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23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39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1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96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4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045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524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0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564B3C"/>
                </a:solidFill>
              </a:rPr>
              <a:pPr/>
              <a:t>14.04.2020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1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52251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Анализ-интерпретация  картины Ф.А. Васильева «Перед дождём»</a:t>
            </a:r>
            <a:br>
              <a:rPr lang="ru-RU" dirty="0" smtClean="0"/>
            </a:br>
            <a:r>
              <a:rPr lang="ru-RU" dirty="0" smtClean="0"/>
              <a:t>урок в 6 классе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5013176"/>
            <a:ext cx="6474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АСИЛЬЕВ Фёдор - После гроз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02" y="260648"/>
            <a:ext cx="47910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5336" y="616530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«После грозы»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4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60648"/>
            <a:ext cx="74295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869160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«Мокрый луг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Омытый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дождём мокрый луг под огромным небом, набухшие влагой облака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 вдали да бегущие по влажной траве тени гонимых ветром туч.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картине полно движения, все живет и дышит, особенно небо с его кипением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бурлением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его игрой света и космической бесконечностью.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1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2656"/>
            <a:ext cx="762000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77072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«Оттепель»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Разъезженная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дорога, сырые проталины, ржаво-коричневые пятна кустов. Две одинокие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усталых путников еще больше усиливают тревожное,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тягостное настроение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дивнои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простотой: сырой воздух, размокший снег, убогая изба, дорога,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уводящая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бесконечную даль, и просится сравнение с протяжной и горестной русской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3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.Васильев&#10;Фотопортрет &#10; 1871-72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8535"/>
            <a:ext cx="1837210" cy="237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76470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Фёдор Александрович Васильев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( 1850-1873)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1628800"/>
            <a:ext cx="11004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алантливый </a:t>
            </a:r>
            <a:r>
              <a:rPr lang="ru-RU" dirty="0"/>
              <a:t>русский </a:t>
            </a:r>
            <a:r>
              <a:rPr lang="ru-RU" dirty="0" smtClean="0"/>
              <a:t>художник- </a:t>
            </a:r>
            <a:r>
              <a:rPr lang="ru-RU" dirty="0"/>
              <a:t>пейзажист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Создатель </a:t>
            </a:r>
            <a:r>
              <a:rPr lang="ru-RU" dirty="0"/>
              <a:t>более </a:t>
            </a:r>
            <a:r>
              <a:rPr lang="ru-RU" dirty="0" smtClean="0"/>
              <a:t>сотни живописных </a:t>
            </a:r>
            <a:r>
              <a:rPr lang="ru-RU" dirty="0"/>
              <a:t>работ </a:t>
            </a:r>
            <a:r>
              <a:rPr lang="ru-RU" dirty="0" smtClean="0"/>
              <a:t>и</a:t>
            </a:r>
          </a:p>
          <a:p>
            <a:r>
              <a:rPr lang="ru-RU" dirty="0" smtClean="0"/>
              <a:t> </a:t>
            </a:r>
            <a:r>
              <a:rPr lang="ru-RU" dirty="0"/>
              <a:t>множества рисунков.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3501008"/>
            <a:ext cx="6433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/>
              <a:t>Гениальный мальчик» — такое определение </a:t>
            </a:r>
            <a:r>
              <a:rPr lang="ru-RU" dirty="0" smtClean="0"/>
              <a:t>чаще </a:t>
            </a:r>
            <a:r>
              <a:rPr lang="ru-RU" dirty="0"/>
              <a:t>других встречается в оценке творчества </a:t>
            </a:r>
            <a:r>
              <a:rPr lang="ru-RU" dirty="0" smtClean="0"/>
              <a:t>Федора </a:t>
            </a:r>
            <a:r>
              <a:rPr lang="ru-RU" dirty="0"/>
              <a:t>Васильева. Творческая жизнь Федора Васильева была очень короткой, он умер совсем молодым – в 23 </a:t>
            </a:r>
            <a:r>
              <a:rPr lang="ru-RU" dirty="0" smtClean="0"/>
              <a:t>года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37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Пейзаж – общий вид какой-либо местности; картина, рисунок, изображающий природу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Пейзажист – художник, изображающий в своих произведениях картины природы.</a:t>
            </a:r>
          </a:p>
          <a:p>
            <a:pPr marL="0" indent="0">
              <a:buNone/>
            </a:pPr>
            <a:r>
              <a:rPr lang="ru-RU" dirty="0" smtClean="0"/>
              <a:t>Писать картины – создавать произведения живописи.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86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28" y="332656"/>
            <a:ext cx="8525228" cy="59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412686"/>
            <a:ext cx="189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«Перед дождём»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762208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показал  художник в своей картине?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изобразил на переднем плане?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растёт на берегу речки?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виднеется дальше?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Кто идет по тропинке?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каким приметам можно определить,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что природа изображена перед дождём?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98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35292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изображена природа?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Речка, речонка – маленькая, мелкая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мостик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деревянный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бревенчатый;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кустарник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зеленый;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деревья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огромные, большие,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раскидистые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берёзки –белые, высокие, освещенные невидимым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солнцем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тучи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черные, низкие, свинцовые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помутневшая, потемневшая.</a:t>
            </a:r>
          </a:p>
        </p:txBody>
      </p:sp>
    </p:spTree>
    <p:extLst>
      <p:ext uri="{BB962C8B-B14F-4D97-AF65-F5344CB8AC3E}">
        <p14:creationId xmlns:p14="http://schemas.microsoft.com/office/powerpoint/2010/main" val="243343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7"/>
          <a:stretch/>
        </p:blipFill>
        <p:spPr bwMode="auto">
          <a:xfrm>
            <a:off x="755576" y="1560657"/>
            <a:ext cx="7848872" cy="529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16632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из возможных вариантов анализа-интерпретации картины</a:t>
            </a:r>
          </a:p>
        </p:txBody>
      </p:sp>
    </p:spTree>
    <p:extLst>
      <p:ext uri="{BB962C8B-B14F-4D97-AF65-F5344CB8AC3E}">
        <p14:creationId xmlns:p14="http://schemas.microsoft.com/office/powerpoint/2010/main" val="2660940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earyou.ru/vasilev/t69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40"/>
            <a:ext cx="7849823" cy="616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6381328"/>
            <a:ext cx="533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Обратите внимание как </a:t>
            </a:r>
            <a:r>
              <a:rPr lang="ru-RU" dirty="0" err="1" smtClean="0"/>
              <a:t>изменилася</a:t>
            </a:r>
            <a:r>
              <a:rPr lang="ru-RU" dirty="0" smtClean="0"/>
              <a:t> «После дождя»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38188"/>
            <a:ext cx="7570787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268670"/>
            <a:ext cx="2798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«После дождя. Проселок.»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9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327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Century Gothic</vt:lpstr>
      <vt:lpstr>Times New Roman</vt:lpstr>
      <vt:lpstr>Тема Office</vt:lpstr>
      <vt:lpstr>Аптека</vt:lpstr>
      <vt:lpstr>  Анализ-интерпретация  картины Ф.А. Васильева «Перед дождём» урок в 6 классе</vt:lpstr>
      <vt:lpstr>Презентация PowerPoint</vt:lpstr>
      <vt:lpstr>Пейзаж – общий вид какой-либо местности; картина, рисунок, изображающий природу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15</cp:revision>
  <dcterms:modified xsi:type="dcterms:W3CDTF">2020-04-14T09:25:23Z</dcterms:modified>
</cp:coreProperties>
</file>