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59" r:id="rId4"/>
    <p:sldId id="257" r:id="rId5"/>
    <p:sldId id="261" r:id="rId6"/>
    <p:sldId id="262" r:id="rId7"/>
    <p:sldId id="264" r:id="rId8"/>
    <p:sldId id="289" r:id="rId9"/>
    <p:sldId id="270" r:id="rId10"/>
    <p:sldId id="293" r:id="rId11"/>
    <p:sldId id="267" r:id="rId12"/>
    <p:sldId id="290" r:id="rId13"/>
    <p:sldId id="292" r:id="rId14"/>
    <p:sldId id="295" r:id="rId15"/>
    <p:sldId id="294" r:id="rId16"/>
    <p:sldId id="265" r:id="rId17"/>
    <p:sldId id="263" r:id="rId18"/>
    <p:sldId id="296" r:id="rId19"/>
    <p:sldId id="298" r:id="rId20"/>
    <p:sldId id="299" r:id="rId21"/>
    <p:sldId id="300" r:id="rId22"/>
    <p:sldId id="301" r:id="rId23"/>
    <p:sldId id="302" r:id="rId24"/>
    <p:sldId id="275" r:id="rId25"/>
    <p:sldId id="303" r:id="rId26"/>
    <p:sldId id="307" r:id="rId27"/>
    <p:sldId id="309" r:id="rId28"/>
    <p:sldId id="310" r:id="rId29"/>
    <p:sldId id="312" r:id="rId30"/>
    <p:sldId id="313" r:id="rId31"/>
    <p:sldId id="311" r:id="rId32"/>
    <p:sldId id="308" r:id="rId33"/>
    <p:sldId id="314" r:id="rId34"/>
    <p:sldId id="315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4660"/>
  </p:normalViewPr>
  <p:slideViewPr>
    <p:cSldViewPr snapToGrid="0">
      <p:cViewPr>
        <p:scale>
          <a:sx n="81" d="100"/>
          <a:sy n="81" d="100"/>
        </p:scale>
        <p:origin x="-276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18375-C872-427E-B97F-AA19CD91477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3DB43-EA6A-4E2C-B06A-DFD9A27BF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18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18375-C872-427E-B97F-AA19CD91477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3DB43-EA6A-4E2C-B06A-DFD9A27BF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072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18375-C872-427E-B97F-AA19CD91477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3DB43-EA6A-4E2C-B06A-DFD9A27BF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693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18375-C872-427E-B97F-AA19CD91477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3DB43-EA6A-4E2C-B06A-DFD9A27BF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584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18375-C872-427E-B97F-AA19CD91477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3DB43-EA6A-4E2C-B06A-DFD9A27BF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890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18375-C872-427E-B97F-AA19CD91477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3DB43-EA6A-4E2C-B06A-DFD9A27BF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709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18375-C872-427E-B97F-AA19CD91477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3DB43-EA6A-4E2C-B06A-DFD9A27BF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398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18375-C872-427E-B97F-AA19CD91477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3DB43-EA6A-4E2C-B06A-DFD9A27BF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501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18375-C872-427E-B97F-AA19CD91477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3DB43-EA6A-4E2C-B06A-DFD9A27BF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906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18375-C872-427E-B97F-AA19CD91477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3DB43-EA6A-4E2C-B06A-DFD9A27BF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404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18375-C872-427E-B97F-AA19CD91477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3DB43-EA6A-4E2C-B06A-DFD9A27BF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325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18375-C872-427E-B97F-AA19CD91477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3DB43-EA6A-4E2C-B06A-DFD9A27BFC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489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5.png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1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2.jpg"/><Relationship Id="rId7" Type="http://schemas.openxmlformats.org/officeDocument/2006/relationships/image" Target="../media/image3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7.png"/><Relationship Id="rId4" Type="http://schemas.openxmlformats.org/officeDocument/2006/relationships/image" Target="../media/image33.jpg"/><Relationship Id="rId9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7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5.png"/><Relationship Id="rId4" Type="http://schemas.openxmlformats.org/officeDocument/2006/relationships/image" Target="../media/image5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0.jpeg"/><Relationship Id="rId4" Type="http://schemas.openxmlformats.org/officeDocument/2006/relationships/image" Target="../media/image5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g"/><Relationship Id="rId5" Type="http://schemas.openxmlformats.org/officeDocument/2006/relationships/image" Target="../media/image67.jp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g"/><Relationship Id="rId5" Type="http://schemas.openxmlformats.org/officeDocument/2006/relationships/image" Target="../media/image5.png"/><Relationship Id="rId4" Type="http://schemas.openxmlformats.org/officeDocument/2006/relationships/image" Target="../media/image7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34CB093-A0CE-43AF-8548-EA430DCFA8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24" y="342900"/>
            <a:ext cx="86106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75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CB9F840-BA95-4D75-A299-15D2192B5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640" y="447990"/>
            <a:ext cx="7585102" cy="5962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DA8627F-2ED0-47CF-8688-30D85CE9A9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3" y="215457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558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046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395" y="1017863"/>
            <a:ext cx="5362788" cy="5291092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Left"/>
            <a:lightRig rig="threePt" dir="t"/>
          </a:scene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22" y="1022228"/>
            <a:ext cx="5715355" cy="5291092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Right"/>
            <a:lightRig rig="threePt" dir="t"/>
          </a:scene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204"/>
            <a:ext cx="2185381" cy="33509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831" y="5277773"/>
            <a:ext cx="1528486" cy="1146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051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124EEF4-D283-4E50-B6F3-4C7C3E018F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251" y="409980"/>
            <a:ext cx="4271653" cy="3203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F4483DC-6AC7-4FCE-9870-F9718B96C4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3" y="215457"/>
            <a:ext cx="2185381" cy="335091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8FF05920-0197-4B37-B398-1FBA8FB4A2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105" y="3429000"/>
            <a:ext cx="4177764" cy="3133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0CB049D1-A035-460A-AAE5-0F15A4EB2E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740" y="886442"/>
            <a:ext cx="4006499" cy="5359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67645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3B6F048-884B-4BD3-9AB7-6956E7D740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200" y="397566"/>
            <a:ext cx="8305299" cy="6062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D672B64-ACC3-41DA-B5F7-B4EFE26619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10" y="215457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140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A7321C2-F1AB-4C9A-A44A-BEE557419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10" y="1981270"/>
            <a:ext cx="5492144" cy="4434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CC539C5-2DD0-4E7C-836D-20B08498B9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772" y="369501"/>
            <a:ext cx="6506818" cy="4297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97A6229-4BC3-4079-BA43-F99F22A7BC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10" y="215457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7486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FFFBB67-5FB1-490D-88C6-FF2EA68F4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17" y="2280852"/>
            <a:ext cx="5685183" cy="4263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7072468-C1B4-4ECD-8768-586990AEF8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434" y="531645"/>
            <a:ext cx="5988135" cy="4046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A63A557-D399-42A0-A649-DB0B059B54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204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393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107" y="1492260"/>
            <a:ext cx="6363066" cy="478566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Left"/>
            <a:lightRig rig="threePt" dir="t"/>
          </a:scene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23" y="1367161"/>
            <a:ext cx="4789555" cy="5035858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Right"/>
            <a:lightRig rig="threePt" dir="t"/>
          </a:scene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204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154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78"/>
            <a:ext cx="12192000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41" y="959264"/>
            <a:ext cx="4301050" cy="5449499"/>
          </a:xfrm>
          <a:prstGeom prst="rect">
            <a:avLst/>
          </a:prstGeom>
          <a:ln>
            <a:noFill/>
          </a:ln>
          <a:effectLst/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518" y="561914"/>
            <a:ext cx="4231772" cy="60341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31" y="2829120"/>
            <a:ext cx="1737011" cy="11538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27" y="4590820"/>
            <a:ext cx="3263539" cy="18925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794" y="4521568"/>
            <a:ext cx="3809524" cy="15238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" y="228093"/>
            <a:ext cx="2185381" cy="33509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342" y="5352573"/>
            <a:ext cx="1528486" cy="11463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120" y="1224321"/>
            <a:ext cx="3323452" cy="135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0133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EBA03C3-12F9-4AD5-88A9-6724A75ED1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10" y="522484"/>
            <a:ext cx="4617057" cy="3232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5357078-2EBD-4121-B475-5C4A6F60D1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77" y="3873402"/>
            <a:ext cx="4439385" cy="2803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4CEEBE-6D1A-48B5-A763-4948C680BA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867" y="1286622"/>
            <a:ext cx="6257511" cy="453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1A388B3-237F-4993-897F-42DED0D8FD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204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1350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6591BB2-68A8-4EF9-AD00-3A28508E58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588" y="391768"/>
            <a:ext cx="4812081" cy="2911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86282710-FD0C-4BE0-890F-F9FE3EF7BE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33" y="3383998"/>
            <a:ext cx="4812080" cy="323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D918795A-332B-4C8A-A31F-D0F5B5EA05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589" y="3425390"/>
            <a:ext cx="4268741" cy="3150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168B0D26-1194-43AC-B3AA-FD33766F9F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968" y="323670"/>
            <a:ext cx="4134028" cy="2979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7EC7345-B89F-4DF0-93F5-58B3BDF16D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48" y="240886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254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9FD7DDF0-6D62-4CFB-BB99-45FD60EF3A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78" y="366795"/>
            <a:ext cx="6502731" cy="5226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5F92A4C-9E26-4906-8A0D-DB525E29F5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61857"/>
            <a:ext cx="5608851" cy="4125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8" y="232886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306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521094F-6F3E-492E-8A58-12B9916461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29" y="2325215"/>
            <a:ext cx="6163453" cy="4240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EFB7DFD-DCFA-4270-8083-0B76DFE2A2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791" y="308221"/>
            <a:ext cx="6162002" cy="4011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381BE50-7F2F-4B29-8F56-A303E36787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66" y="308221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9993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426EFFB-986C-452B-BC47-FB9E0ABA32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83" y="1808922"/>
            <a:ext cx="6395092" cy="4873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54F2767-7578-4C6A-9C4B-0BFCCFDD5A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233" y="395029"/>
            <a:ext cx="6134720" cy="4601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AF4C9D7-6363-42FC-801D-CC6741B0EA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74" y="175130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1889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C377AF3-6EDC-4194-8BD6-7676BE8A6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312" y="504510"/>
            <a:ext cx="8123584" cy="5848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EFD3B62-E6CA-4626-991C-DFD09F70FD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7" y="215457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8847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3992620-3F34-42FC-82DE-701D83ACD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713" y="518910"/>
            <a:ext cx="9096209" cy="5820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A731DC1-81FA-4700-B805-06860D4B29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7" y="215457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8443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204"/>
            <a:ext cx="2185381" cy="33509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2462D35-F9BE-4315-B37F-1A027EC92C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43" y="1779435"/>
            <a:ext cx="6189998" cy="4375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052" y="244772"/>
            <a:ext cx="4028661" cy="3265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CDF6724-FDC5-4622-8C9A-C432AC30FB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070" y="3553122"/>
            <a:ext cx="4521068" cy="3016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036103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F87F97D-DC43-4344-836A-6BD70B1751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20" y="1548579"/>
            <a:ext cx="5279436" cy="4618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F341012-D54D-4579-A86A-9274AF522C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056" y="4069433"/>
            <a:ext cx="5613891" cy="2219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B005F88-94B0-42C4-B9ED-C532B4DA1B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78" y="226993"/>
            <a:ext cx="2185381" cy="3350918"/>
          </a:xfrm>
          <a:prstGeom prst="rect">
            <a:avLst/>
          </a:prstGeom>
        </p:spPr>
      </p:pic>
      <p:pic>
        <p:nvPicPr>
          <p:cNvPr id="13" name="Объект 4">
            <a:extLst>
              <a:ext uri="{FF2B5EF4-FFF2-40B4-BE49-F238E27FC236}">
                <a16:creationId xmlns:a16="http://schemas.microsoft.com/office/drawing/2014/main" xmlns="" id="{10D24811-95D2-4C13-B521-0CB97BF9F0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669" y="421318"/>
            <a:ext cx="4606931" cy="3468539"/>
          </a:xfrm>
        </p:spPr>
      </p:pic>
    </p:spTree>
    <p:extLst>
      <p:ext uri="{BB962C8B-B14F-4D97-AF65-F5344CB8AC3E}">
        <p14:creationId xmlns:p14="http://schemas.microsoft.com/office/powerpoint/2010/main" val="14784171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EFD3B62-E6CA-4626-991C-DFD09F70FD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7" y="215457"/>
            <a:ext cx="2185381" cy="33509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B2415F3-4DEB-4924-90DA-D7F3F249C4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574" y="610836"/>
            <a:ext cx="8759687" cy="5911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21458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3C00BD2-18DE-4094-B869-7AD57DBBC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108" y="3225035"/>
            <a:ext cx="6239536" cy="3512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CCCD902-BEE2-45F3-979F-F92B1F7ED2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665" y="474204"/>
            <a:ext cx="3918686" cy="263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66C4E0F-6092-4264-857A-5E940FC9D1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56" y="1042649"/>
            <a:ext cx="5466210" cy="3644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EFD3B62-E6CA-4626-991C-DFD09F70FD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7" y="215457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144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EFD3B62-E6CA-4626-991C-DFD09F70FD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7" y="215457"/>
            <a:ext cx="2185381" cy="335091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AF5BCBF-0B7A-45CB-88FF-362A518A09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421" y="729857"/>
            <a:ext cx="8509552" cy="5673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58334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D0D107A-ED4C-41B6-81E8-AA0916405D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765" y="476319"/>
            <a:ext cx="5139857" cy="342523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061CFA2-2018-4DC4-95BA-C3081541D6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350" y="3332037"/>
            <a:ext cx="6310022" cy="3425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05DE25F-B6B5-4BC5-A1DF-39D31D0C5D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09" y="396587"/>
            <a:ext cx="4731027" cy="3169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EFD3B62-E6CA-4626-991C-DFD09F70FD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7" y="215457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668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147" y="328474"/>
            <a:ext cx="5034230" cy="6196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007" y="426128"/>
            <a:ext cx="4901752" cy="6098958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Above"/>
            <a:lightRig rig="threePt" dir="t"/>
          </a:scene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204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4082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D50F49F-3269-4DE6-8EE5-940D59F71B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666" y="449921"/>
            <a:ext cx="8939421" cy="5958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399901B-B631-4EA4-8222-C3B3F517B9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7" y="215457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5451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E873563-B22A-47E8-B035-E51A15AC65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93" y="1141279"/>
            <a:ext cx="5314121" cy="35372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EFD3B62-E6CA-4626-991C-DFD09F70FD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38" y="241961"/>
            <a:ext cx="2185381" cy="335091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198A2FF-38D1-4F20-9BC4-EF39803665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286" y="382379"/>
            <a:ext cx="5314121" cy="379580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0C224D90-6533-4ACC-8A23-23B4A67813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804" y="3419279"/>
            <a:ext cx="4533471" cy="3178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40890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B01BA1F-945E-4844-9688-B0658D4B6D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232" y="404052"/>
            <a:ext cx="5023422" cy="3350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EDD8411-25A7-4330-9BE8-18B8993FFD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54" y="844526"/>
            <a:ext cx="5522843" cy="3683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EFD3B62-E6CA-4626-991C-DFD09F70FD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7" y="215457"/>
            <a:ext cx="2185381" cy="3350918"/>
          </a:xfrm>
          <a:prstGeom prst="rect">
            <a:avLst/>
          </a:prstGeom>
        </p:spPr>
      </p:pic>
      <p:pic>
        <p:nvPicPr>
          <p:cNvPr id="10" name="Объект 3">
            <a:extLst>
              <a:ext uri="{FF2B5EF4-FFF2-40B4-BE49-F238E27FC236}">
                <a16:creationId xmlns:a16="http://schemas.microsoft.com/office/drawing/2014/main" xmlns="" id="{5D1046D2-78D0-4CC7-81E9-D716D2A0A0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46" y="3269778"/>
            <a:ext cx="4006716" cy="3315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38564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E05D061-7694-4853-ACF6-FDA5762F2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007" y="656729"/>
            <a:ext cx="9784487" cy="5544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EFD3B62-E6CA-4626-991C-DFD09F70FD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7" y="215457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8833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2D8CA00-E406-4DCD-A903-E37F4CF90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259" y="792996"/>
            <a:ext cx="9860902" cy="5546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EFD3B62-E6CA-4626-991C-DFD09F70FD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7" y="215457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100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73" y="281866"/>
            <a:ext cx="11443316" cy="62876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48" y="479394"/>
            <a:ext cx="5108075" cy="33202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1119706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95" y="379447"/>
            <a:ext cx="11397345" cy="6081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204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215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543" y="1207363"/>
            <a:ext cx="6019061" cy="5216776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Left"/>
            <a:lightRig rig="threePt" dir="t"/>
          </a:scene3d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45" y="1046922"/>
            <a:ext cx="5011464" cy="5377216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Right"/>
            <a:lightRig rig="threePt" dir="t"/>
          </a:scene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204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976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17" y="301841"/>
            <a:ext cx="11418211" cy="6257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204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992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0C49D88-9125-4393-B852-D5C2171EE9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286" y="2654738"/>
            <a:ext cx="6957391" cy="3922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E89B6D0-750B-436E-8E57-DBE069C81A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08" y="344779"/>
            <a:ext cx="6281529" cy="3249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74DB3E9-CCDA-4D50-A9CC-324381EB35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70" y="230562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729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85" y="692458"/>
            <a:ext cx="5427103" cy="5631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395" y="692458"/>
            <a:ext cx="5637598" cy="5631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204"/>
            <a:ext cx="2185381" cy="335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9809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0</Words>
  <Application>Microsoft Office PowerPoint</Application>
  <PresentationFormat>Произвольный</PresentationFormat>
  <Paragraphs>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DNA7 X86</cp:lastModifiedBy>
  <cp:revision>126</cp:revision>
  <dcterms:created xsi:type="dcterms:W3CDTF">2014-04-03T15:25:17Z</dcterms:created>
  <dcterms:modified xsi:type="dcterms:W3CDTF">2020-02-28T05:26:49Z</dcterms:modified>
</cp:coreProperties>
</file>