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9" r:id="rId3"/>
    <p:sldId id="269" r:id="rId4"/>
    <p:sldId id="275" r:id="rId5"/>
    <p:sldId id="270" r:id="rId6"/>
    <p:sldId id="280" r:id="rId7"/>
    <p:sldId id="283" r:id="rId8"/>
    <p:sldId id="273" r:id="rId9"/>
    <p:sldId id="277" r:id="rId10"/>
    <p:sldId id="271" r:id="rId11"/>
    <p:sldId id="274" r:id="rId12"/>
    <p:sldId id="293" r:id="rId13"/>
    <p:sldId id="287" r:id="rId14"/>
    <p:sldId id="296" r:id="rId15"/>
    <p:sldId id="288" r:id="rId16"/>
    <p:sldId id="285" r:id="rId17"/>
    <p:sldId id="295" r:id="rId18"/>
    <p:sldId id="291" r:id="rId19"/>
    <p:sldId id="29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2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FC9C0A-996C-4B0B-98BE-6C08596E97C5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33329-CECB-403F-AFB8-B2D4583EB9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540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8DEF-CFDB-4FB2-8B53-26F7ED5D19BB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B05F5-D7B2-495B-AC03-DE025F383F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841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8DEF-CFDB-4FB2-8B53-26F7ED5D19BB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B05F5-D7B2-495B-AC03-DE025F383F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379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8DEF-CFDB-4FB2-8B53-26F7ED5D19BB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B05F5-D7B2-495B-AC03-DE025F383F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328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8DEF-CFDB-4FB2-8B53-26F7ED5D19BB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B05F5-D7B2-495B-AC03-DE025F383F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403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8DEF-CFDB-4FB2-8B53-26F7ED5D19BB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B05F5-D7B2-495B-AC03-DE025F383F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111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8DEF-CFDB-4FB2-8B53-26F7ED5D19BB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B05F5-D7B2-495B-AC03-DE025F383F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20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8DEF-CFDB-4FB2-8B53-26F7ED5D19BB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B05F5-D7B2-495B-AC03-DE025F383F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990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8DEF-CFDB-4FB2-8B53-26F7ED5D19BB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B05F5-D7B2-495B-AC03-DE025F383F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783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8DEF-CFDB-4FB2-8B53-26F7ED5D19BB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B05F5-D7B2-495B-AC03-DE025F383F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389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8DEF-CFDB-4FB2-8B53-26F7ED5D19BB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B05F5-D7B2-495B-AC03-DE025F383F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686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8DEF-CFDB-4FB2-8B53-26F7ED5D19BB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B05F5-D7B2-495B-AC03-DE025F383F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240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78DEF-CFDB-4FB2-8B53-26F7ED5D19BB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B05F5-D7B2-495B-AC03-DE025F383F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453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Тема: Наставничество как один из аспектов формирования личности молодого педагога. </a:t>
            </a:r>
            <a:b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Станкевич Наталья Викторовна, учитель начальных классов МБОУ УВК «Школьная академия 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им. Мальцева А.И.»</a:t>
            </a:r>
          </a:p>
        </p:txBody>
      </p:sp>
    </p:spTree>
    <p:extLst>
      <p:ext uri="{BB962C8B-B14F-4D97-AF65-F5344CB8AC3E}">
        <p14:creationId xmlns:p14="http://schemas.microsoft.com/office/powerpoint/2010/main" val="32263997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начинающему педагогу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Тщательно готовьтесь к уроку.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Начинайте урок энергично. Ведите так, чтобы каждый ученик был постоянно занят делом.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Помните: паузы, медлительность, бездеятельность-враги дисциплины.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Контролируйте темп урока.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Увлекайте учеников интересным содержанием материала.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56094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начинающему педагогу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недисциплинированности учащихся старайтесь обходиться без помощи других. Помните: наведение дисциплины с помощью чужого авторитета не даст пользы, а только навредит.</a:t>
            </a:r>
          </a:p>
        </p:txBody>
      </p:sp>
      <p:pic>
        <p:nvPicPr>
          <p:cNvPr id="4" name="Picture 2" descr="C:\Documents and Settings\User\Рабочий стол\depositphotos_5472348-stock-photo-3d-small-puzzle-inse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149080"/>
            <a:ext cx="2173559" cy="2520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110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Ориентироваться в современных методиках, формах, видах и средствах обучения, новых технологиях, показывать свои собственные находки, оригинальные идеи молодым специалистам помогают 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мероприятия.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2799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мероприятия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Заседания «Школы молодого учителя».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Конкурс для начинающих педагогов «Хрустальный журавль».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«Педагогический дебют».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Семинары по обобщению   педагогического опыта. </a:t>
            </a:r>
          </a:p>
        </p:txBody>
      </p:sp>
      <p:pic>
        <p:nvPicPr>
          <p:cNvPr id="4" name="Picture 3" descr="C:\Documents and Settings\User\Рабочий стол\13801782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826737"/>
            <a:ext cx="2376264" cy="24105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656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«Педагогический дебют»-2022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02149"/>
            <a:ext cx="4284476" cy="5035698"/>
          </a:xfrm>
        </p:spPr>
      </p:pic>
    </p:spTree>
    <p:extLst>
      <p:ext uri="{BB962C8B-B14F-4D97-AF65-F5344CB8AC3E}">
        <p14:creationId xmlns:p14="http://schemas.microsoft.com/office/powerpoint/2010/main" val="35035690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5050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ноябре молодые учителя нашей школы приняли активное участие в семинаре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навыков чтения младших школьников при реализации обновлённого ФГОС».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459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еминар (online-video-cutter.com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19672" y="476672"/>
            <a:ext cx="5904656" cy="5544616"/>
          </a:xfrm>
        </p:spPr>
      </p:pic>
    </p:spTree>
    <p:extLst>
      <p:ext uri="{BB962C8B-B14F-4D97-AF65-F5344CB8AC3E}">
        <p14:creationId xmlns:p14="http://schemas.microsoft.com/office/powerpoint/2010/main" val="377811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Совместные достижения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55576" y="1196752"/>
            <a:ext cx="8208912" cy="4929411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2022-2023 учебном году дети наших классов уже стали победителями и призёрами восьми муниципальных творческих конкурсов; призёрами республиканских  конкурсов «Знай и люби свой край», «Дорога глазами детей», «Я-против коррупции».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704" y="4293096"/>
            <a:ext cx="4566592" cy="204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4881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Плюсы наставничества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увидеть перспективы в сфере своей педагогической деятельности.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Даёт стимул к самосовершенствованию.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Заряжает энергией. Хочется быть мобильным и интересным!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Даёт удовлетворение от ощущения причастности к профессиональному становлению личности молодого педагога.</a:t>
            </a:r>
          </a:p>
        </p:txBody>
      </p:sp>
    </p:spTree>
    <p:extLst>
      <p:ext uri="{BB962C8B-B14F-4D97-AF65-F5344CB8AC3E}">
        <p14:creationId xmlns:p14="http://schemas.microsoft.com/office/powerpoint/2010/main" val="6138194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>
            <a:noAutofit/>
          </a:bodyPr>
          <a:lstStyle/>
          <a:p>
            <a:r>
              <a:rPr lang="ru-RU" sz="7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77072"/>
            <a:ext cx="8229600" cy="204909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4781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4906888" cy="873030"/>
          </a:xfrm>
        </p:spPr>
        <p:txBody>
          <a:bodyPr>
            <a:normAutofit fontScale="90000"/>
          </a:bodyPr>
          <a:lstStyle/>
          <a:p>
            <a:r>
              <a:rPr lang="ru-RU" sz="49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Наставничество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b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352" y="1268760"/>
            <a:ext cx="8229600" cy="46473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диалог, доверие и взаимопонимание,</a:t>
            </a:r>
          </a:p>
          <a:p>
            <a:pPr marL="0" indent="0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партнёрство, полезное взаимодействие.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4" name="Picture 1" descr="C:\Documents and Settings\User\Рабочий стол\depositphotos_2643695-stock-photo-cooper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094267"/>
            <a:ext cx="3816424" cy="28218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8260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22712" cy="114300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Наставник-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3600399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опытный учитель, у которого молодые педагоги могут получить совет или поддержку. Он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 проводник, и защитник  интересов, и консультант, и контролёр, и друг.</a:t>
            </a:r>
          </a:p>
          <a:p>
            <a:pPr marL="0" indent="0">
              <a:buNone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C:\Documents and Settings\User\Рабочий стол\07_08_2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365104"/>
            <a:ext cx="3312368" cy="2232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4469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Каким должен быть наставник?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Обладать профессиональными знаниями.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Уметь эти знания передавать.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Вести за собой, но не быть слишком самоуверенным.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Обладать эмоциональным интеллектом, т.е. уметь сопереживать, понимать чувства и эмоции другого человека.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ответственным и организованным.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232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общения с молодым педагогом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приказывать.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поучать.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угрожать.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подсказывать решения.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честным и открытым.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позитивно настроенным.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Самому учиться тоже.</a:t>
            </a:r>
          </a:p>
        </p:txBody>
      </p:sp>
    </p:spTree>
    <p:extLst>
      <p:ext uri="{BB962C8B-B14F-4D97-AF65-F5344CB8AC3E}">
        <p14:creationId xmlns:p14="http://schemas.microsoft.com/office/powerpoint/2010/main" val="3068174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в работе с молодым специалистом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рядом, чтобы вовремя поддержать, помочь справиться с трудностями в работе.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комфортные условия для саморазвития и самосовершенствования, личностного становления.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Picture 2" descr="C:\Documents and Settings\User\Рабочий стол\83024_700x7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293096"/>
            <a:ext cx="3059476" cy="2370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7508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личности молодого педагога-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выработка индивидуального стиля его деятельности, создание среды для проявления лучших профессиональных и человеческих качеств, реализации возможностей.</a:t>
            </a:r>
          </a:p>
        </p:txBody>
      </p:sp>
      <p:pic>
        <p:nvPicPr>
          <p:cNvPr id="4" name="Picture 1" descr="C:\Documents and Settings\User\Рабочий стол\depositphotos_25940269-stock-photo-3d-small-promo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5625" y="4365104"/>
            <a:ext cx="3132749" cy="21129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568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затруднения в работе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Вопросы дисциплины и порядка на уроке.</a:t>
            </a:r>
          </a:p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Методические аспекты урока.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Оформление школьной документации.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взаимодействия с родителями.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3" descr="C:\Documents and Settings\User\Рабочий стол\3d-orange-man-puzzle-team-concept-11782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221088"/>
            <a:ext cx="2880320" cy="22128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6642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деятельность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недели.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Деловые игры.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конкурсы.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Круглые столы.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 и практикумы.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Проекты, исследования.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Мастер-классы.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Взаимопосещение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уроков.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512" y="1844824"/>
            <a:ext cx="2592288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487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</TotalTime>
  <Words>484</Words>
  <Application>Microsoft Office PowerPoint</Application>
  <PresentationFormat>Экран (4:3)</PresentationFormat>
  <Paragraphs>71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Тема Office</vt:lpstr>
      <vt:lpstr>Тема: Наставничество как один из аспектов формирования личности молодого педагога.  </vt:lpstr>
      <vt:lpstr>Наставничество – </vt:lpstr>
      <vt:lpstr>Наставник-</vt:lpstr>
      <vt:lpstr>Каким должен быть наставник?</vt:lpstr>
      <vt:lpstr>Правила общения с молодым педагогом</vt:lpstr>
      <vt:lpstr>Задачи в работе с молодым специалистом</vt:lpstr>
      <vt:lpstr>Формирование личности молодого педагога-</vt:lpstr>
      <vt:lpstr>Возможные затруднения в работе</vt:lpstr>
      <vt:lpstr>Совместная деятельность</vt:lpstr>
      <vt:lpstr>Памятка начинающему педагогу</vt:lpstr>
      <vt:lpstr>Памятка начинающему педагогу</vt:lpstr>
      <vt:lpstr>Презентация PowerPoint</vt:lpstr>
      <vt:lpstr>Муниципальные мероприятия</vt:lpstr>
      <vt:lpstr>«Педагогический дебют»-2022</vt:lpstr>
      <vt:lpstr>В ноябре молодые учителя нашей школы приняли активное участие в семинаре  «Развитие навыков чтения младших школьников при реализации обновлённого ФГОС». </vt:lpstr>
      <vt:lpstr>Презентация PowerPoint</vt:lpstr>
      <vt:lpstr> Совместные достижения</vt:lpstr>
      <vt:lpstr>Плюсы наставничества</vt:lpstr>
      <vt:lpstr>Благодарю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Наставничество</dc:title>
  <dc:creator>Раиса</dc:creator>
  <cp:lastModifiedBy>Наталья Подсмашная</cp:lastModifiedBy>
  <cp:revision>91</cp:revision>
  <dcterms:created xsi:type="dcterms:W3CDTF">2017-11-26T01:03:16Z</dcterms:created>
  <dcterms:modified xsi:type="dcterms:W3CDTF">2023-02-15T12:20:37Z</dcterms:modified>
</cp:coreProperties>
</file>