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7" r:id="rId5"/>
    <p:sldId id="269" r:id="rId6"/>
    <p:sldId id="258" r:id="rId7"/>
    <p:sldId id="271" r:id="rId8"/>
    <p:sldId id="272" r:id="rId9"/>
    <p:sldId id="263" r:id="rId10"/>
    <p:sldId id="274" r:id="rId11"/>
    <p:sldId id="275" r:id="rId12"/>
    <p:sldId id="273" r:id="rId13"/>
    <p:sldId id="259" r:id="rId14"/>
    <p:sldId id="262" r:id="rId15"/>
    <p:sldId id="261" r:id="rId16"/>
    <p:sldId id="277" r:id="rId17"/>
    <p:sldId id="276" r:id="rId18"/>
    <p:sldId id="264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omposer2/document/23443361/view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/material_view/atomic_objects/397034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связи в преподавании астрономии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26" y="4857760"/>
            <a:ext cx="521497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высшей категории МБОУ «СОШ №27 им.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В.Ф.Маргелова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Дорошенко О.В.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представлена диаграмма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Герцшпрунга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Рассела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hys-ege.sdamgia.ru/get_file?id=3188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928670"/>
            <a:ext cx="4986520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3" y="4500570"/>
            <a:ext cx="8286807" cy="1877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утверждения о звездах, которые соответствуют диаграмме.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Плотность белых карликов существенно меньше средней плотности гигантов.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Звезда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Канопус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относится к сверхгигантам, поскольку её радиус почти в 65 раз превышает радиус Солнца.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Температура звёзд спектрального класса G в 3 раза выше температуры звёзд спектрального класса 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Солнце относится к спектральному классу 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Звезда Альтаир имеет температуру поверхности 8000 К и относится к звёздам спектрального класса 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таблицу, содержащую сведения о ярких звездах.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5" y="571484"/>
          <a:ext cx="7829575" cy="350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915"/>
                <a:gridCol w="1565915"/>
                <a:gridCol w="1565915"/>
                <a:gridCol w="1565915"/>
                <a:gridCol w="1565915"/>
              </a:tblGrid>
              <a:tr h="451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звезды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Температура, 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Масса (в массах Солнца)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Радиус (в радиусах Солнца)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Расстояние до звезды (св. год)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Альдебаран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Альтаир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Бетельгейзе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Капелла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Кастор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10400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Процион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6600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81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Спика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4143380"/>
            <a:ext cx="842968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Выберите два утверждения, которые соответствуют характеристикам звезд, и укажите их номера.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Температура поверхности и радиус Бетельгейзе говорят о том, что эта звезда относится к красным сверхгигантам.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Температура на поверхности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Проциона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2 раза ниже, чем на поверхности Солнца.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Звезды Кастор и Капелла находятся на примерно одинаковом расстоянии от Земли и, следовательно, относятся к одному созвездию.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Звезда Вега относится к белым звездам спектрального класса 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Так как массы звезд Вега и Капелла одинаковы, то они относятся к одному и тому же спектральному классу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Компьютерная программа для работы со звездным небом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Stellarium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Видео, текст, тест.</a:t>
            </a:r>
            <a:r>
              <a:rPr lang="ru-RU" sz="2400" dirty="0" smtClean="0"/>
              <a:t> </a:t>
            </a:r>
            <a:r>
              <a:rPr lang="ru-RU" sz="2400" u="sng" dirty="0" smtClean="0">
                <a:hlinkClick r:id="rId3"/>
              </a:rPr>
              <a:t>https://uchebnik.mos.ru/composer2/document/23443361/view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 l="29283" t="20428" r="3115" b="38716"/>
          <a:stretch>
            <a:fillRect/>
          </a:stretch>
        </p:blipFill>
        <p:spPr bwMode="auto">
          <a:xfrm>
            <a:off x="4716016" y="3140968"/>
            <a:ext cx="4320480" cy="35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27103" t="17704" r="1090" b="7977"/>
          <a:stretch>
            <a:fillRect/>
          </a:stretch>
        </p:blipFill>
        <p:spPr bwMode="auto">
          <a:xfrm>
            <a:off x="323528" y="1844824"/>
            <a:ext cx="43910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Интерактивы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LearningApps.org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6542" t="7004" r="4206" b="18288"/>
          <a:stretch>
            <a:fillRect/>
          </a:stretch>
        </p:blipFill>
        <p:spPr bwMode="auto">
          <a:xfrm>
            <a:off x="827584" y="1556792"/>
            <a:ext cx="74168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(</a:t>
            </a:r>
            <a:r>
              <a:rPr lang="ru-RU" sz="2200" u="sng" dirty="0" smtClean="0">
                <a:hlinkClick r:id="rId3"/>
              </a:rPr>
              <a:t>https://uchebnik.mos.ru/catalogue/material_view/atomic_objects/3970347</a:t>
            </a:r>
            <a:r>
              <a:rPr lang="ru-RU" sz="2200" dirty="0" smtClean="0"/>
              <a:t>)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ÐÐ ÐÐ_Ð¡Ð¡Ð¡Ð _ÐÐ¾Ð¼Ð°ÑÐ¾Ð², Ð¤ÐµÐ¾ÐºÑÐ¸ÑÑÐ¾Ð², ÐÐ³Ð¾ÑÐ¾Ð²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16393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и астрономия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У М.Ю. Лермонтова: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Посреди небесных тел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Лик Луны туманный,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он кругл и как он бел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Точно блин в сметане.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С. Есенин написал: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 холодное Луны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Запах олеандра и левкоя,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бродить среди покоя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ласковой страны.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Эти два отрывка из стихотворений обращают наше внимание на то, что цвет Луны, мы можем наблюдать разный: белый или желтый. Красновато-желтый цвет Луны мы можем наблюдать при лунном затмении, ее нахождении над горизонтом. Белый цвет возможно увидеть при полнолуние.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повести «Старик и море» Эрнест Хемингуэй так описывает осенний вечер: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сентябре темнота всегда наступает внезапно, сразу же после захода солнца... На небе показались первые звёзды. Он не знал названия звезды Ригель, но, увидев её, понял, что скоро покажутся и все остальные»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Старик Сантьяго никак не мог увидеть Ригель - яркую звезду в созвездии Ориона - потому что на широте Кубы в сентябре Орион восходит только в полночь.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возвышает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самими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величественна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прекрасна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ничтожен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телом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духом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Анри</a:t>
            </a:r>
            <a:r>
              <a:rPr lang="de-D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Пуанкаре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связи есть отражение в курсе, построенном с учетом его логической структуры, признаков, понятий, раскрываемых на уроках других дисциплин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Презентация Межпредметные связи в обучении физике._files\img1.jpg"/>
          <p:cNvPicPr>
            <a:picLocks noChangeAspect="1" noChangeArrowheads="1"/>
          </p:cNvPicPr>
          <p:nvPr/>
        </p:nvPicPr>
        <p:blipFill>
          <a:blip r:embed="rId3" cstate="print"/>
          <a:srcRect l="16853" t="45142" r="12118" b="-387"/>
          <a:stretch>
            <a:fillRect/>
          </a:stretch>
        </p:blipFill>
        <p:spPr bwMode="auto">
          <a:xfrm>
            <a:off x="2571736" y="3643314"/>
            <a:ext cx="4286280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4572008"/>
            <a:ext cx="114300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Астрономия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500702"/>
            <a:ext cx="107157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Уроки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связями помогают детям не только учиться, но и жить, позволяют детям видеть мир как единое целое, видеть прекрасное в точных науках и точное в прекрасном.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связей на познавательный интерес учащихся: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стимулируют интерес к урокам;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укрепляют интерес к урокам;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расширяют интерес к смежным предметам;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углубляют интерес к изучению связей между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знаниями из смежных предметов;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Способствуют становлению профессиональных  интересов в области комплексных наук.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Технология использования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связей  заключается в том, что  в урок включается эпизодически материал других предметов, но при этом сохраняется самостоятельность каждого предмета со своими целями, задачами, программой. В целом сохраняется структура 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Звездные карты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I. Используя карту звездного неба, соотнесите названия ярких звезд с их координатами. Укажите порядковый номер звезды возле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еѐ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координат. 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Южной рыбы (Фомальгаут) 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Андромеды 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Тельца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Альдебаран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4)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Весов __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4 ч 35м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+16° __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=22ч 55м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=−30° __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14ч 50м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=−16° __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1 ч 06м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+35° Ответ:3; 1; 4; 2.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II. Найдите на звездной карте эклиптику – годичный путь солнечного диска па небесной сфере. Назовите и сосчитайте созвездия, которые она пересекает. Которое из них «лишнее»? Почему его не считают зодиакальным?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 и астрономия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Вычислить годичный параллакс звезды, используя расстояние до звезды, указанное в таблице. Результат оформить в виде таблицы: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сначала выполняем перевод единиц 1пк = 3,26 св.года.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Работу можно выполнять по вариантам:1 вариант выполняет задания для звезд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Альдебаран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Альтаир, Антарес, Арктур, Бетельгейзе, Вега, Денеб, Капелла, а 2 вариант для звезд Кастор,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Поллукс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Полярная,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Процион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Регул, Ригель, Сириус,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2714621"/>
          <a:ext cx="6477024" cy="142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6"/>
                <a:gridCol w="1619256"/>
                <a:gridCol w="1619256"/>
                <a:gridCol w="1619256"/>
              </a:tblGrid>
              <a:tr h="408217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Название звезды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Расстояние до звезды г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Годичный параллакс </a:t>
                      </a:r>
                      <a:r>
                        <a:rPr lang="ru-RU" dirty="0" err="1" smtClean="0"/>
                        <a:t>угл.с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123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пк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821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Альдебаран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68/3,26=20,86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1/20,86=0,05"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ЕГЭ задания физика- астрономия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18457" r="27945" b="20267"/>
          <a:stretch>
            <a:fillRect/>
          </a:stretch>
        </p:blipFill>
        <p:spPr bwMode="auto">
          <a:xfrm>
            <a:off x="2339752" y="1556792"/>
            <a:ext cx="4248472" cy="50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4da7ad43c71d337a14596d4ae29ee9a542d2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564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Межпредметные связи в преподавании астрономии</vt:lpstr>
      <vt:lpstr>Определение межпредметных связей</vt:lpstr>
      <vt:lpstr>Слайд 3</vt:lpstr>
      <vt:lpstr> Влияние межпредметных связей на познавательный интерес учащихся: </vt:lpstr>
      <vt:lpstr>Технология межпредметного урока</vt:lpstr>
      <vt:lpstr> Звездные карты</vt:lpstr>
      <vt:lpstr>Слайд 7</vt:lpstr>
      <vt:lpstr>Математика и астрономия</vt:lpstr>
      <vt:lpstr>ЕГЭ задания физика- астрономия</vt:lpstr>
      <vt:lpstr> На рисунке представлена диаграмма Герцшпрунга — Рассела. </vt:lpstr>
      <vt:lpstr>Рассмотрите таблицу, содержащую сведения о ярких звездах. </vt:lpstr>
      <vt:lpstr> Компьютерная программа для работы со звездным небом Stellarium. </vt:lpstr>
      <vt:lpstr> Видео, текст, тест. https://uchebnik.mos.ru/composer2/document/23443361/view</vt:lpstr>
      <vt:lpstr>Интерактивы LearningApps.org</vt:lpstr>
      <vt:lpstr> Историческая справка. (https://uchebnik.mos.ru/catalogue/material_view/atomic_objects/3970347) </vt:lpstr>
      <vt:lpstr>Литература и астрономия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школьного курса - Астрономия</dc:title>
  <dc:creator>Маша</dc:creator>
  <cp:lastModifiedBy>Admin</cp:lastModifiedBy>
  <cp:revision>22</cp:revision>
  <dcterms:created xsi:type="dcterms:W3CDTF">2019-05-18T14:52:17Z</dcterms:created>
  <dcterms:modified xsi:type="dcterms:W3CDTF">2019-05-28T06:33:23Z</dcterms:modified>
</cp:coreProperties>
</file>