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71" r:id="rId12"/>
    <p:sldId id="272" r:id="rId13"/>
    <p:sldId id="273" r:id="rId14"/>
    <p:sldId id="274" r:id="rId15"/>
    <p:sldId id="267" r:id="rId16"/>
    <p:sldId id="266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0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8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09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879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1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5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52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63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9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0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6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8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5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9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6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7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3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8F76075-EE0F-4678-9572-C8961574D258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7DE51-5AC0-4FB2-83DC-FD68A8C70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708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91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595085" cy="33295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Мастер-класс по решению задач из открытой части ЕГЭ по </a:t>
            </a:r>
            <a:r>
              <a:rPr lang="ru-RU" dirty="0" smtClean="0"/>
              <a:t>физике (линия 21)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4777379"/>
            <a:ext cx="10308500" cy="1768387"/>
          </a:xfrm>
        </p:spPr>
        <p:txBody>
          <a:bodyPr>
            <a:normAutofit/>
          </a:bodyPr>
          <a:lstStyle/>
          <a:p>
            <a:r>
              <a:rPr lang="ru-RU" dirty="0" smtClean="0"/>
              <a:t>стратегии, методы и практические </a:t>
            </a:r>
            <a:r>
              <a:rPr lang="ru-RU" dirty="0" smtClean="0"/>
              <a:t>советы</a:t>
            </a:r>
          </a:p>
          <a:p>
            <a:r>
              <a:rPr lang="ru-RU" b="1" dirty="0"/>
              <a:t>Капцов С. Е.,</a:t>
            </a:r>
            <a:r>
              <a:rPr lang="ru-RU" dirty="0"/>
              <a:t> учитель физики МБОУ физико-математического профиля «Учебно-воспитательный комплекс «Интеграл» города Евпатории Республики Крым»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9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8011" y="1862019"/>
            <a:ext cx="9341708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длительном использовании какого-либо знания, человек обычно естественным образом забывает объяснения многих элементов знания, они становятся для него само собой разумеющимися.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сможет объяснить таблицу умножения, хотя может свободно пользоваться ею. На ноль делить нельзя, но не все знают, что этому есть логичное объяснение, лежащее в основаниях математики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7967" y="1363200"/>
            <a:ext cx="9185189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Подобная ситуация в физике выглядит как исчезновение звена/звеньев в рассуждениях, когда вывод обосновывается фразами типа «само собой разумеется», «очевидно» и т.д. Для делающего вывод человека он действительно очевиден, и, если попросить его обосновать, то аргументы обязательно найдутся, просто такие лакуны в рассуждениях возникают для экономии времени.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Но, для того, чтобы рассуждать таким образом, необходимо иметь полную уверенность в справедливости выводов и, при необходимости, подтверждать их аргументами.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2151" y="1574297"/>
            <a:ext cx="8962767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владеет всей полнотой фактов и причинно-следственных связей и у него есть объяснения и аргументы, подтверждающие выводы. Ученики должны иметь возможность ознакомиться со всеми аргументами и обоснованиями, имеющими в своей основе существующее физическое знание.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противном случае знание становится фрагментарным и не системным, а объяснения настолько отрываются от существующей реальности, что перестают быть таковыми.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4443" y="1245109"/>
            <a:ext cx="9152238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практики. В пятом классе зашел разговор о шарике, наполненном гелием, который взлетал вверх, вместо того, чтобы падать на Землю. Причина такого поведения шарика была объяснена так: «Потому что гелий!».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такое объяснение любознательный пятиклассник получил дома, от родителей. Опять же ясно, что он и не мог получить/понять правильного объяснения в силу специфики вопроса и своей подготовки.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2107" y="1991664"/>
            <a:ext cx="9308757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довольно часто наши объяснения и по другим вопросам сводятся к «Потому что гелий!».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забывать, что ученики не знают того, что для учителя является очевидным.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сделают с этим знанием – поймут или нет, сумеют проследить за цепочкой рассуждений или потеряются на каком-нибудь этапе, зависит  от них.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2151" y="1071657"/>
            <a:ext cx="8748584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является причиной падения изначально покоящихся тел на Землю?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Равнодействующая сил, действующих на тело, направленная в сторону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поверхности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Земли.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3243" y="91548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spcAft>
                <a:spcPts val="80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5589" y="1294403"/>
            <a:ext cx="9358184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ли процесс, происходящий при постоянном давлении, изобарным?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Нет. Необходимо еще постоянство количества вещества.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162" y="1438054"/>
            <a:ext cx="9218141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ли создать электрический ток без использования электрического поля?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Да, используя инертные свойства частиц-носителей заряда.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4130" y="1703208"/>
            <a:ext cx="8575589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Создается ли изображение частью/осколком линзы?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Да, но тусклее, чем целой линзой.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4832" y="1655325"/>
            <a:ext cx="7562336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ли частица двигаться со скоростью, большей скорости света?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Да, если движение происходит не в вакууме.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6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3254" y="431662"/>
            <a:ext cx="10368554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решать качественные задачи – </a:t>
            </a:r>
          </a:p>
          <a:p>
            <a:pPr indent="450215" algn="ctr"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понимания физики. </a:t>
            </a:r>
          </a:p>
          <a:p>
            <a:pPr indent="450215" algn="just"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Расчетная задача отягощена математикой, качественная задача – физика в чистом виде: </a:t>
            </a:r>
          </a:p>
          <a:p>
            <a:pPr marL="514350" indent="-514350" algn="just">
              <a:spcAft>
                <a:spcPts val="800"/>
              </a:spcAft>
              <a:buAutoNum type="arabicPeriod"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факты, </a:t>
            </a:r>
          </a:p>
          <a:p>
            <a:pPr marL="514350" indent="-514350" algn="just">
              <a:spcAft>
                <a:spcPts val="800"/>
              </a:spcAft>
              <a:buAutoNum type="arabicPeriod"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причинно-следственные связи между ними, а дальше – </a:t>
            </a:r>
          </a:p>
          <a:p>
            <a:pPr marL="514350" indent="-514350" algn="just">
              <a:spcAft>
                <a:spcPts val="800"/>
              </a:spcAft>
              <a:buAutoNum type="arabicPeriod"/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объяснение указанных событий или предсказание будущих событий на основе имеющихся знаний. </a:t>
            </a:r>
          </a:p>
          <a:p>
            <a:pPr algn="just">
              <a:spcAft>
                <a:spcPts val="800"/>
              </a:spcAft>
            </a:pP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состоит суть и смысл качественной задачи ЕГЭ.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52616" y="2130306"/>
            <a:ext cx="10058399" cy="2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7" y="1428750"/>
            <a:ext cx="10315893" cy="3615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3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34852" y="1638133"/>
                <a:ext cx="9013018" cy="3491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Процесс 1-2 изобарный с постоянной массой газа, плотность уменьшается (условие)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Изобарный процесс с постоянной массой газа описывается законом Гей-Люссака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плотность вещества определяется по формуле 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(знание)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Уменьшение плотности происходит из-за увеличения объема, следовательно, и температура увеличивается (вывод)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852" y="1638133"/>
                <a:ext cx="9013018" cy="3491725"/>
              </a:xfrm>
              <a:prstGeom prst="rect">
                <a:avLst/>
              </a:prstGeom>
              <a:blipFill rotWithShape="0">
                <a:blip r:embed="rId2"/>
                <a:stretch>
                  <a:fillRect l="-1083" t="-1396" b="-31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18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46205" y="1466799"/>
                <a:ext cx="9349945" cy="3507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>
                  <a:spcAft>
                    <a:spcPts val="800"/>
                  </a:spcAft>
                </a:pP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В процессе 2-3 давление уменьшается прямо пропорционально плотности при постоянной массе газа (условие)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5. Уравнение Клапейрона-Менделеева 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𝑅𝑇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(знание)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6. Уменьшение плотности происходит из-за увеличения объема, а, следуя уравнению Клапейрона-Менделеева и условию, температура остается постоянной (вывод)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7. ОТВЕТ: в процессе 1-2 объем и температура увеличиваются, в процессе 2-3 объем увеличивается, а температура постоянна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05" y="1466799"/>
                <a:ext cx="9349945" cy="3507948"/>
              </a:xfrm>
              <a:prstGeom prst="rect">
                <a:avLst/>
              </a:prstGeom>
              <a:blipFill rotWithShape="0">
                <a:blip r:embed="rId2"/>
                <a:stretch>
                  <a:fillRect l="-1044" t="-1391" r="-783" b="-3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8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29729" y="657658"/>
                <a:ext cx="9901881" cy="6130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>
                  <a:spcAft>
                    <a:spcPts val="800"/>
                  </a:spcAft>
                </a:pP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Цепь замкнута, в катушке течет ток, ползунок реостата неподвижен (условие) 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Сопротивление реостата постоянно, по закону Ома для полной цепи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сила тока в цепи постоянна. Вокруг катушки существует постоянное магнитное поле, направление индукции которого определяется правилом правого винта, которое пронизывает плоскость кольца. Магнитный поток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Ф=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𝐵𝑆𝑐𝑜𝑠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пронизывающий кольцо, постоянный. По закону Фарадея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∆Ф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кольце нет тока, следовательно, кольцо не является магнитом. Медь не является ферромагнетиком, поэтому катушка и кольцо не взаимодействуют (знание и выводы из него).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spcAft>
                    <a:spcPts val="8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При резком движении ползунка вверх по рисунку сопротивление реостата резко уменьшается, сила тока резко растет, индукция магнитного поля возрастает не меняя направления, так как направление тока не меняется. 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29" y="657658"/>
                <a:ext cx="9901881" cy="6130974"/>
              </a:xfrm>
              <a:prstGeom prst="rect">
                <a:avLst/>
              </a:prstGeom>
              <a:blipFill rotWithShape="0">
                <a:blip r:embed="rId2"/>
                <a:stretch>
                  <a:fillRect l="-985" t="-795" r="-1170" b="-1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8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2065" y="1524384"/>
            <a:ext cx="9341708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Магнитный поток, пронизывающий кольцо, растет. По закону Фарадея в кольце появляется ЭДС индукции и, так как кольцо проводящее, индукционный ток. Кольцо становится магнитом и начинает взаимодействовать с магнитным полем катушки.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 правилу Ленца вектор магнитной индукции поля кольца будет направлен в сторону, противоположную вектору поля катушки, следовательно, кольцо будет отталкиваться от катушки, то есть, двигаться по рисунку влево.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ОТВЕТ: при резком движении ползунка вверх кольцо оттолкнется от катушки.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445" y="524589"/>
            <a:ext cx="10104120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решения качественной задачи необходимо:</a:t>
            </a:r>
          </a:p>
          <a:p>
            <a:pPr indent="450215" algn="ctr">
              <a:spcAft>
                <a:spcPts val="800"/>
              </a:spcAft>
            </a:pP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 точно и полно «извлечь» факты из условия задачи;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Определить, опираясь на известные определения и законы природы причинно-следственную связь между ними;</a:t>
            </a:r>
          </a:p>
          <a:p>
            <a:pPr lvl="0" algn="just">
              <a:spcAft>
                <a:spcPts val="0"/>
              </a:spcAft>
            </a:pP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Построить логически непротиворечивую цепочку рассуждений, приводящую к ответу на вопрос. Каждое звено в цепочке должно быть аргументированно существующими формулами-определениями или законами природы.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</TotalTime>
  <Words>690</Words>
  <Application>Microsoft Office PowerPoint</Application>
  <PresentationFormat>Широкоэкранный</PresentationFormat>
  <Paragraphs>59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Symbol</vt:lpstr>
      <vt:lpstr>Times New Roman</vt:lpstr>
      <vt:lpstr>Wingdings 3</vt:lpstr>
      <vt:lpstr>Ион</vt:lpstr>
      <vt:lpstr>Мастер-класс по решению задач из открытой части ЕГЭ по физике (линия 21)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решению задач из открытой части ЕГЭ по физике</dc:title>
  <dc:creator>Учетная запись Майкрософт</dc:creator>
  <cp:lastModifiedBy>User1</cp:lastModifiedBy>
  <cp:revision>7</cp:revision>
  <dcterms:created xsi:type="dcterms:W3CDTF">2025-02-16T01:49:07Z</dcterms:created>
  <dcterms:modified xsi:type="dcterms:W3CDTF">2025-02-23T16:30:10Z</dcterms:modified>
</cp:coreProperties>
</file>