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66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BBA7-A84E-42DB-85F3-2550C1837CE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14A0-6884-4053-B655-5A9821EE83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344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BBA7-A84E-42DB-85F3-2550C1837CE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14A0-6884-4053-B655-5A9821EE83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199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BBA7-A84E-42DB-85F3-2550C1837CE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14A0-6884-4053-B655-5A9821EE83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928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BBA7-A84E-42DB-85F3-2550C1837CE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14A0-6884-4053-B655-5A9821EE83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493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BBA7-A84E-42DB-85F3-2550C1837CE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14A0-6884-4053-B655-5A9821EE83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001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BBA7-A84E-42DB-85F3-2550C1837CE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14A0-6884-4053-B655-5A9821EE83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439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BBA7-A84E-42DB-85F3-2550C1837CE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14A0-6884-4053-B655-5A9821EE83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49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BBA7-A84E-42DB-85F3-2550C1837CE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14A0-6884-4053-B655-5A9821EE83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51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BBA7-A84E-42DB-85F3-2550C1837CE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14A0-6884-4053-B655-5A9821EE83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89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BBA7-A84E-42DB-85F3-2550C1837CE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14A0-6884-4053-B655-5A9821EE83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731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BBA7-A84E-42DB-85F3-2550C1837CE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14A0-6884-4053-B655-5A9821EE83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602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21BBA7-A84E-42DB-85F3-2550C1837CE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0514A0-6884-4053-B655-5A9821EE83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10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1150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435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"/>
            <a:ext cx="12192000" cy="6857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610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"/>
            <a:ext cx="12192000" cy="6857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784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0"/>
            <a:ext cx="1218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437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0"/>
            <a:ext cx="1218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771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377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0"/>
            <a:ext cx="1218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1529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0"/>
            <a:ext cx="1218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6273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8891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Широкоэкранный</PresentationFormat>
  <Paragraphs>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Host_user</dc:creator>
  <cp:lastModifiedBy>Host_user</cp:lastModifiedBy>
  <cp:revision>1</cp:revision>
  <dcterms:created xsi:type="dcterms:W3CDTF">2022-10-11T12:46:30Z</dcterms:created>
  <dcterms:modified xsi:type="dcterms:W3CDTF">2022-10-11T12:49:16Z</dcterms:modified>
</cp:coreProperties>
</file>