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4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EDC4-96B0-4E3B-AAD7-0E3AB6B0F03F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A7C9-E011-4C56-AAC6-E431E566AC0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69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EDC4-96B0-4E3B-AAD7-0E3AB6B0F03F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A7C9-E011-4C56-AAC6-E431E566AC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8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EDC4-96B0-4E3B-AAD7-0E3AB6B0F03F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A7C9-E011-4C56-AAC6-E431E566AC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03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EDC4-96B0-4E3B-AAD7-0E3AB6B0F03F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A7C9-E011-4C56-AAC6-E431E566AC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50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EDC4-96B0-4E3B-AAD7-0E3AB6B0F03F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A7C9-E011-4C56-AAC6-E431E566AC0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686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EDC4-96B0-4E3B-AAD7-0E3AB6B0F03F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A7C9-E011-4C56-AAC6-E431E566AC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811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EDC4-96B0-4E3B-AAD7-0E3AB6B0F03F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A7C9-E011-4C56-AAC6-E431E566AC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307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EDC4-96B0-4E3B-AAD7-0E3AB6B0F03F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A7C9-E011-4C56-AAC6-E431E566AC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53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EDC4-96B0-4E3B-AAD7-0E3AB6B0F03F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A7C9-E011-4C56-AAC6-E431E566AC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6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A4AEDC4-96B0-4E3B-AAD7-0E3AB6B0F03F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95A7C9-E011-4C56-AAC6-E431E566AC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66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EDC4-96B0-4E3B-AAD7-0E3AB6B0F03F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A7C9-E011-4C56-AAC6-E431E566AC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43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4AEDC4-96B0-4E3B-AAD7-0E3AB6B0F03F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A95A7C9-E011-4C56-AAC6-E431E566AC0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80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/>
          </a:bodyPr>
          <a:lstStyle/>
          <a:p>
            <a:pPr algn="ctr"/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Метапредметность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итогового сочинения 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по литературе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4437112"/>
            <a:ext cx="5104656" cy="1512168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Кызылова Анна Павловна,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русского языка и литературы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специализированная школа №1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Феодосии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Крым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Анализ и оценка его логического и композиционного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замысла;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Выявление связей между его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вступлением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заключением;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 Выявление и оценка его логико-смысловых фрагментов: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тезис-аргумент-примеры-вывод;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8. Актуализация в нем основной и второстепенной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информации;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9. Анализ отбора лексики, сочетаемости слов, риторических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приемов.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7200" smtClean="0"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720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внимание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Сочинение – универсальная комплексная форма проверки уровня речевого и интеллектуального развития обучающихся.</a:t>
            </a:r>
          </a:p>
          <a:p>
            <a:pPr algn="ctr"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Итоговое сочинение имеет свои особенности:</a:t>
            </a:r>
          </a:p>
          <a:p>
            <a:pPr algn="ctr"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вляется контрольной процедурой, по результатам которой принимается решение о допуске выпускника к ГИА, а также о б учете результатов итогового сочинения при приеме в вуз.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Критерии оценивания итогового сочинения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Требование №1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Объем итогового сочинения.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Требование №2.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Самостоятельность написания итогового сочинения.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Критерий  №1.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Соответствие теме.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Критерий №2.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Аргументация. Привлечение литературного материала.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Критерий №3.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Композиция и логика рассуждения.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Критерий № 4.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Качество письменной речи.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Критерий №5.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Грамотность.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За    через    над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>
            <a:stCxn id="3" idx="0"/>
          </p:cNvCxnSpPr>
          <p:nvPr/>
        </p:nvCxnSpPr>
        <p:spPr>
          <a:xfrm flipH="1">
            <a:off x="1331640" y="1600201"/>
            <a:ext cx="3240360" cy="3052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3" idx="0"/>
          </p:cNvCxnSpPr>
          <p:nvPr/>
        </p:nvCxnSpPr>
        <p:spPr>
          <a:xfrm>
            <a:off x="4572000" y="1600201"/>
            <a:ext cx="72008" cy="2908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3" idx="0"/>
          </p:cNvCxnSpPr>
          <p:nvPr/>
        </p:nvCxnSpPr>
        <p:spPr>
          <a:xfrm>
            <a:off x="4572000" y="1600201"/>
            <a:ext cx="3096344" cy="29809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Метапредметность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Образовательная форма, которая основывается на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мыследеятельностном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типе интеграции учебного материала и выстраивается поверх традиционных школьных дисциплин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Обучение сочинению способствует реализации следующих важных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результатов, обозначенных в ФГОС среднего общего образования: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988840"/>
            <a:ext cx="7543801" cy="4023360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самостоятельно определять цели и составлять планы деятельности, осуществлять и корректировать их; 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готовность к самостоятельному поиску решения практических задач; 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владение навыками познавательной рефлексии как осознания совершаемых действий и мыслительных процессов, их результатов; 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владение языковыми средствами – умение ясно, логично и точно излагать мысли, использовать адекватные языковые средства.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Литературоцентричный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характер сочинения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Литература дает нам колоссальный, обширнейший и глубочайший опыт жизни. Она делает человека интеллигентным, развивает в не мне только чувство красоты, но и понимание жизни, всех ее сложностей, служит проводником в другие эпохи и к другим народам, раскрывает перед вами сердца людей.» 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Д.С. Лихачев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Главный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метапредметный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результат –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умение смыслового чтения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Главная составляющая смыслового чтения – это умение понимать смысл читаемого текста (осознанность, понимание прочитанного и умение его интерпретировать).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Задания, связанные с развитием умений смыслового чтения как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метапредметного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результата обучения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Определение целевой установки автора и адресата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текста;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Выявление ключевых слов в заголовке текста и в нем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самом;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Формулирование цели чтения текста в зависимости от коммуникативной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задачи;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Формулирование проблемы и главной мысли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текста;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</TotalTime>
  <Words>427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Times New Roman</vt:lpstr>
      <vt:lpstr>Ретро</vt:lpstr>
      <vt:lpstr>Метапредметность   итогового сочинения  по литературе</vt:lpstr>
      <vt:lpstr>Презентация PowerPoint</vt:lpstr>
      <vt:lpstr>Критерии оценивания итогового сочинения</vt:lpstr>
      <vt:lpstr>МЕТА</vt:lpstr>
      <vt:lpstr>Метапредметность</vt:lpstr>
      <vt:lpstr>          Обучение сочинению способствует реализации следующих важных метапредметных результатов, обозначенных в ФГОС среднего общего образования: </vt:lpstr>
      <vt:lpstr>Литературоцентричный  характер сочинения</vt:lpstr>
      <vt:lpstr>Главный метапредметный результат – умение смыслового чтения </vt:lpstr>
      <vt:lpstr>Задания, связанные с развитием умений смыслового чтения как метапредметного результата обучения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Метапредметность   итогового сочинения  по литературе</dc:title>
  <dc:creator>Кызылова АП</dc:creator>
  <cp:lastModifiedBy>Verynchik</cp:lastModifiedBy>
  <cp:revision>4</cp:revision>
  <dcterms:created xsi:type="dcterms:W3CDTF">2022-10-18T11:10:30Z</dcterms:created>
  <dcterms:modified xsi:type="dcterms:W3CDTF">2022-10-19T15:01:36Z</dcterms:modified>
</cp:coreProperties>
</file>