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3" r:id="rId5"/>
    <p:sldId id="260" r:id="rId6"/>
    <p:sldId id="266" r:id="rId7"/>
    <p:sldId id="257" r:id="rId8"/>
    <p:sldId id="268" r:id="rId9"/>
    <p:sldId id="267" r:id="rId10"/>
    <p:sldId id="269" r:id="rId11"/>
    <p:sldId id="261" r:id="rId12"/>
    <p:sldId id="258" r:id="rId13"/>
    <p:sldId id="270" r:id="rId14"/>
    <p:sldId id="271" r:id="rId15"/>
    <p:sldId id="272" r:id="rId16"/>
    <p:sldId id="259" r:id="rId17"/>
    <p:sldId id="274" r:id="rId18"/>
    <p:sldId id="273" r:id="rId19"/>
    <p:sldId id="278" r:id="rId20"/>
    <p:sldId id="275" r:id="rId21"/>
    <p:sldId id="276" r:id="rId22"/>
    <p:sldId id="277" r:id="rId23"/>
    <p:sldId id="280" r:id="rId24"/>
    <p:sldId id="279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0000"/>
    <a:srgbClr val="FF5050"/>
    <a:srgbClr val="CCECFF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C5B59-4F32-4D20-B7DB-BF3CD1F4C5FE}" type="doc">
      <dgm:prSet loTypeId="urn:microsoft.com/office/officeart/2005/8/layout/hierarchy6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B5664-27B8-4E28-A1D5-705F527AA42F}">
      <dgm:prSet phldrT="[Текст]" custT="1"/>
      <dgm:spPr/>
      <dgm:t>
        <a:bodyPr/>
        <a:lstStyle/>
        <a:p>
          <a:r>
            <a:rPr lang="ru-RU" sz="4400" dirty="0" smtClean="0"/>
            <a:t>Ключевые слова</a:t>
          </a:r>
          <a:endParaRPr lang="ru-RU" sz="4400" dirty="0"/>
        </a:p>
      </dgm:t>
    </dgm:pt>
    <dgm:pt modelId="{C32BC3A2-D76E-459F-A842-08BEF15831A5}" type="parTrans" cxnId="{1F659859-628D-43EA-8978-2E00ADD45F74}">
      <dgm:prSet/>
      <dgm:spPr/>
      <dgm:t>
        <a:bodyPr/>
        <a:lstStyle/>
        <a:p>
          <a:endParaRPr lang="ru-RU"/>
        </a:p>
      </dgm:t>
    </dgm:pt>
    <dgm:pt modelId="{0F93F7B2-24E5-411E-8567-D49B206B10A5}" type="sibTrans" cxnId="{1F659859-628D-43EA-8978-2E00ADD45F74}">
      <dgm:prSet/>
      <dgm:spPr/>
      <dgm:t>
        <a:bodyPr/>
        <a:lstStyle/>
        <a:p>
          <a:endParaRPr lang="ru-RU"/>
        </a:p>
      </dgm:t>
    </dgm:pt>
    <dgm:pt modelId="{0CD6AB83-71B8-47D4-A901-C00DF9278026}">
      <dgm:prSet phldrT="[Текст]" custT="1"/>
      <dgm:spPr/>
      <dgm:t>
        <a:bodyPr/>
        <a:lstStyle/>
        <a:p>
          <a:r>
            <a:rPr lang="ru-RU" sz="2400" dirty="0" smtClean="0"/>
            <a:t>Саморазвитие </a:t>
          </a:r>
          <a:endParaRPr lang="ru-RU" sz="2400" dirty="0"/>
        </a:p>
      </dgm:t>
    </dgm:pt>
    <dgm:pt modelId="{9C5B70C3-69DF-47D6-A7AE-431FAF6E9779}" type="parTrans" cxnId="{F84CD66B-42C3-4F05-8687-BE5E5BE1FD97}">
      <dgm:prSet/>
      <dgm:spPr/>
      <dgm:t>
        <a:bodyPr/>
        <a:lstStyle/>
        <a:p>
          <a:endParaRPr lang="ru-RU"/>
        </a:p>
      </dgm:t>
    </dgm:pt>
    <dgm:pt modelId="{EE2767D4-2309-4653-8B1F-EFAD7A8D3C49}" type="sibTrans" cxnId="{F84CD66B-42C3-4F05-8687-BE5E5BE1FD97}">
      <dgm:prSet/>
      <dgm:spPr/>
      <dgm:t>
        <a:bodyPr/>
        <a:lstStyle/>
        <a:p>
          <a:endParaRPr lang="ru-RU"/>
        </a:p>
      </dgm:t>
    </dgm:pt>
    <dgm:pt modelId="{9BA7CB5D-7A72-4EFF-A0D8-CFBDE2658B65}">
      <dgm:prSet phldrT="[Текст]"/>
      <dgm:spPr/>
      <dgm:t>
        <a:bodyPr/>
        <a:lstStyle/>
        <a:p>
          <a:r>
            <a:rPr lang="ru-RU" dirty="0" smtClean="0"/>
            <a:t>Высокомерие, </a:t>
          </a:r>
          <a:r>
            <a:rPr lang="ru-RU" dirty="0" err="1" smtClean="0"/>
            <a:t>амбициозность</a:t>
          </a:r>
          <a:r>
            <a:rPr lang="ru-RU" dirty="0" smtClean="0"/>
            <a:t>, желание быть полезным </a:t>
          </a:r>
          <a:endParaRPr lang="ru-RU" dirty="0"/>
        </a:p>
      </dgm:t>
    </dgm:pt>
    <dgm:pt modelId="{7C5A7C0A-764C-4583-A47C-40F0B6C12B3C}" type="parTrans" cxnId="{1734E4A7-D921-4749-8FF3-A3D49A50FD50}">
      <dgm:prSet/>
      <dgm:spPr/>
      <dgm:t>
        <a:bodyPr/>
        <a:lstStyle/>
        <a:p>
          <a:endParaRPr lang="ru-RU"/>
        </a:p>
      </dgm:t>
    </dgm:pt>
    <dgm:pt modelId="{3291CB1F-D834-491B-AB1B-351F84CF4DD8}" type="sibTrans" cxnId="{1734E4A7-D921-4749-8FF3-A3D49A50FD50}">
      <dgm:prSet/>
      <dgm:spPr/>
      <dgm:t>
        <a:bodyPr/>
        <a:lstStyle/>
        <a:p>
          <a:endParaRPr lang="ru-RU"/>
        </a:p>
      </dgm:t>
    </dgm:pt>
    <dgm:pt modelId="{BBC44D54-66D2-4EAB-91B7-54AAE5198EF6}">
      <dgm:prSet phldrT="[Текст]"/>
      <dgm:spPr/>
      <dgm:t>
        <a:bodyPr/>
        <a:lstStyle/>
        <a:p>
          <a:r>
            <a:rPr lang="ru-RU" dirty="0" smtClean="0"/>
            <a:t>Изменение, категоричность, верность своим принципам </a:t>
          </a:r>
          <a:endParaRPr lang="ru-RU" dirty="0"/>
        </a:p>
      </dgm:t>
    </dgm:pt>
    <dgm:pt modelId="{41C9348D-14E7-4D5D-9958-EE2C5C00862B}" type="parTrans" cxnId="{8A6CE330-616A-497D-A60E-7CE7A8AD82F4}">
      <dgm:prSet/>
      <dgm:spPr/>
      <dgm:t>
        <a:bodyPr/>
        <a:lstStyle/>
        <a:p>
          <a:endParaRPr lang="ru-RU"/>
        </a:p>
      </dgm:t>
    </dgm:pt>
    <dgm:pt modelId="{873F7EC4-4E6C-477A-B37F-1F6E26443DEE}" type="sibTrans" cxnId="{8A6CE330-616A-497D-A60E-7CE7A8AD82F4}">
      <dgm:prSet/>
      <dgm:spPr/>
      <dgm:t>
        <a:bodyPr/>
        <a:lstStyle/>
        <a:p>
          <a:endParaRPr lang="ru-RU"/>
        </a:p>
      </dgm:t>
    </dgm:pt>
    <dgm:pt modelId="{ED1E43C7-5712-486E-8805-1543069C4DFD}">
      <dgm:prSet phldrT="[Текст]" custT="1"/>
      <dgm:spPr/>
      <dgm:t>
        <a:bodyPr/>
        <a:lstStyle/>
        <a:p>
          <a:r>
            <a:rPr lang="ru-RU" sz="2400" dirty="0" smtClean="0"/>
            <a:t>Трудолюбие </a:t>
          </a:r>
          <a:endParaRPr lang="ru-RU" sz="2400" dirty="0"/>
        </a:p>
      </dgm:t>
    </dgm:pt>
    <dgm:pt modelId="{7E24048E-E66E-4120-BC22-306AA2451144}" type="parTrans" cxnId="{F07D145E-E6E7-4CCC-8191-871B2BC282B8}">
      <dgm:prSet/>
      <dgm:spPr/>
      <dgm:t>
        <a:bodyPr/>
        <a:lstStyle/>
        <a:p>
          <a:endParaRPr lang="ru-RU"/>
        </a:p>
      </dgm:t>
    </dgm:pt>
    <dgm:pt modelId="{B9DF42F3-8C3E-4271-8D39-B68785D9DB2C}" type="sibTrans" cxnId="{F07D145E-E6E7-4CCC-8191-871B2BC282B8}">
      <dgm:prSet/>
      <dgm:spPr/>
      <dgm:t>
        <a:bodyPr/>
        <a:lstStyle/>
        <a:p>
          <a:endParaRPr lang="ru-RU"/>
        </a:p>
      </dgm:t>
    </dgm:pt>
    <dgm:pt modelId="{27A05CD0-58FA-417C-8A96-DCFA93F066CC}">
      <dgm:prSet phldrT="[Текст]"/>
      <dgm:spPr/>
      <dgm:t>
        <a:bodyPr/>
        <a:lstStyle/>
        <a:p>
          <a:r>
            <a:rPr lang="ru-RU" dirty="0" smtClean="0"/>
            <a:t>Уважение со стороны окружающих </a:t>
          </a:r>
          <a:endParaRPr lang="ru-RU" dirty="0"/>
        </a:p>
      </dgm:t>
    </dgm:pt>
    <dgm:pt modelId="{C0F5886D-ED25-424D-B9FB-979545C80025}" type="parTrans" cxnId="{64DE9C0E-493B-4C96-BD62-690C75C4CFFA}">
      <dgm:prSet/>
      <dgm:spPr/>
      <dgm:t>
        <a:bodyPr/>
        <a:lstStyle/>
        <a:p>
          <a:endParaRPr lang="ru-RU"/>
        </a:p>
      </dgm:t>
    </dgm:pt>
    <dgm:pt modelId="{D0A29CB4-4478-402A-B376-9911B381878E}" type="sibTrans" cxnId="{64DE9C0E-493B-4C96-BD62-690C75C4CFFA}">
      <dgm:prSet/>
      <dgm:spPr/>
      <dgm:t>
        <a:bodyPr/>
        <a:lstStyle/>
        <a:p>
          <a:endParaRPr lang="ru-RU"/>
        </a:p>
      </dgm:t>
    </dgm:pt>
    <dgm:pt modelId="{B5D5F910-7C6C-4E91-9609-ABD9BEDE4AF3}">
      <dgm:prSet phldrT="[Текст]" custT="1"/>
      <dgm:spPr/>
      <dgm:t>
        <a:bodyPr/>
        <a:lstStyle/>
        <a:p>
          <a:r>
            <a:rPr lang="ru-RU" sz="2400" dirty="0" smtClean="0"/>
            <a:t>Скромность </a:t>
          </a:r>
          <a:endParaRPr lang="ru-RU" sz="2400" dirty="0"/>
        </a:p>
      </dgm:t>
    </dgm:pt>
    <dgm:pt modelId="{6FD4E073-953F-4258-B5A2-4868F85168C3}" type="parTrans" cxnId="{B4D00C3E-01A6-447A-AC81-64BB7AD87AD4}">
      <dgm:prSet/>
      <dgm:spPr/>
      <dgm:t>
        <a:bodyPr/>
        <a:lstStyle/>
        <a:p>
          <a:endParaRPr lang="ru-RU"/>
        </a:p>
      </dgm:t>
    </dgm:pt>
    <dgm:pt modelId="{5315D37C-BE72-4654-9A73-A62833B976F6}" type="sibTrans" cxnId="{B4D00C3E-01A6-447A-AC81-64BB7AD87AD4}">
      <dgm:prSet/>
      <dgm:spPr/>
      <dgm:t>
        <a:bodyPr/>
        <a:lstStyle/>
        <a:p>
          <a:endParaRPr lang="ru-RU"/>
        </a:p>
      </dgm:t>
    </dgm:pt>
    <dgm:pt modelId="{002AD758-B756-4631-A8DF-1B600CB1A46F}">
      <dgm:prSet phldrT="[Текст]" custT="1"/>
      <dgm:spPr/>
      <dgm:t>
        <a:bodyPr/>
        <a:lstStyle/>
        <a:p>
          <a:r>
            <a:rPr lang="ru-RU" sz="2400" dirty="0" smtClean="0"/>
            <a:t>Гордыня </a:t>
          </a:r>
          <a:r>
            <a:rPr lang="ru-RU" sz="1400" dirty="0" smtClean="0"/>
            <a:t> </a:t>
          </a:r>
          <a:endParaRPr lang="ru-RU" sz="1400" dirty="0"/>
        </a:p>
      </dgm:t>
    </dgm:pt>
    <dgm:pt modelId="{0B020C0E-F738-452A-BEBA-8842B35BB82C}" type="parTrans" cxnId="{739CB7B0-5429-4AE1-82CA-3582C3ADA02E}">
      <dgm:prSet/>
      <dgm:spPr/>
      <dgm:t>
        <a:bodyPr/>
        <a:lstStyle/>
        <a:p>
          <a:endParaRPr lang="ru-RU"/>
        </a:p>
      </dgm:t>
    </dgm:pt>
    <dgm:pt modelId="{1364470F-D681-4DDE-8E31-4CB60A292A03}" type="sibTrans" cxnId="{739CB7B0-5429-4AE1-82CA-3582C3ADA02E}">
      <dgm:prSet/>
      <dgm:spPr/>
      <dgm:t>
        <a:bodyPr/>
        <a:lstStyle/>
        <a:p>
          <a:endParaRPr lang="ru-RU"/>
        </a:p>
      </dgm:t>
    </dgm:pt>
    <dgm:pt modelId="{218DE266-49C4-48DA-9A17-7C27D8BA9B67}">
      <dgm:prSet phldrT="[Текст]" custT="1"/>
      <dgm:spPr/>
      <dgm:t>
        <a:bodyPr/>
        <a:lstStyle/>
        <a:p>
          <a:r>
            <a:rPr lang="ru-RU" sz="2400" dirty="0" smtClean="0"/>
            <a:t>Доброта </a:t>
          </a:r>
          <a:endParaRPr lang="ru-RU" sz="2400" dirty="0"/>
        </a:p>
      </dgm:t>
    </dgm:pt>
    <dgm:pt modelId="{EAB76933-C2B2-4A27-9B98-43E6C8A13161}" type="parTrans" cxnId="{14C648DA-F481-4C03-ADFA-627B265E5C24}">
      <dgm:prSet/>
      <dgm:spPr/>
      <dgm:t>
        <a:bodyPr/>
        <a:lstStyle/>
        <a:p>
          <a:endParaRPr lang="ru-RU"/>
        </a:p>
      </dgm:t>
    </dgm:pt>
    <dgm:pt modelId="{747981A6-D198-4875-8EA4-B95AA8F439BB}" type="sibTrans" cxnId="{14C648DA-F481-4C03-ADFA-627B265E5C24}">
      <dgm:prSet/>
      <dgm:spPr/>
      <dgm:t>
        <a:bodyPr/>
        <a:lstStyle/>
        <a:p>
          <a:endParaRPr lang="ru-RU"/>
        </a:p>
      </dgm:t>
    </dgm:pt>
    <dgm:pt modelId="{D1DA6F82-AC31-48B6-B4F4-C2C565F1BAF2}" type="pres">
      <dgm:prSet presAssocID="{A3FC5B59-4F32-4D20-B7DB-BF3CD1F4C5F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1CD6D-C5FA-4D0B-882C-C95CEEE7C9B5}" type="pres">
      <dgm:prSet presAssocID="{A3FC5B59-4F32-4D20-B7DB-BF3CD1F4C5FE}" presName="hierFlow" presStyleCnt="0"/>
      <dgm:spPr/>
    </dgm:pt>
    <dgm:pt modelId="{D7B5C89B-FD05-4E6C-B8E2-61030A709B01}" type="pres">
      <dgm:prSet presAssocID="{A3FC5B59-4F32-4D20-B7DB-BF3CD1F4C5F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F0A2926-2407-463C-96E4-FCE1740490C6}" type="pres">
      <dgm:prSet presAssocID="{D0CB5664-27B8-4E28-A1D5-705F527AA42F}" presName="Name14" presStyleCnt="0"/>
      <dgm:spPr/>
    </dgm:pt>
    <dgm:pt modelId="{3EB6108D-D46B-4AE4-82F8-0241DD35B667}" type="pres">
      <dgm:prSet presAssocID="{D0CB5664-27B8-4E28-A1D5-705F527AA42F}" presName="level1Shape" presStyleLbl="node0" presStyleIdx="0" presStyleCnt="1" custScaleX="4498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930798-CF75-4863-B575-877F80171EF2}" type="pres">
      <dgm:prSet presAssocID="{D0CB5664-27B8-4E28-A1D5-705F527AA42F}" presName="hierChild2" presStyleCnt="0"/>
      <dgm:spPr/>
    </dgm:pt>
    <dgm:pt modelId="{8F389FB7-4384-4B7E-BB96-29EA7744A49F}" type="pres">
      <dgm:prSet presAssocID="{9C5B70C3-69DF-47D6-A7AE-431FAF6E9779}" presName="Name19" presStyleLbl="parChTrans1D2" presStyleIdx="0" presStyleCnt="5"/>
      <dgm:spPr/>
      <dgm:t>
        <a:bodyPr/>
        <a:lstStyle/>
        <a:p>
          <a:endParaRPr lang="ru-RU"/>
        </a:p>
      </dgm:t>
    </dgm:pt>
    <dgm:pt modelId="{3BA6BAF5-7DF9-4734-B3CF-FC91DD96B1E2}" type="pres">
      <dgm:prSet presAssocID="{0CD6AB83-71B8-47D4-A901-C00DF9278026}" presName="Name21" presStyleCnt="0"/>
      <dgm:spPr/>
    </dgm:pt>
    <dgm:pt modelId="{9E88ABB2-D8AB-42E1-BDBC-9440386B0AE9}" type="pres">
      <dgm:prSet presAssocID="{0CD6AB83-71B8-47D4-A901-C00DF9278026}" presName="level2Shape" presStyleLbl="node2" presStyleIdx="0" presStyleCnt="5" custScaleX="159248"/>
      <dgm:spPr/>
      <dgm:t>
        <a:bodyPr/>
        <a:lstStyle/>
        <a:p>
          <a:endParaRPr lang="ru-RU"/>
        </a:p>
      </dgm:t>
    </dgm:pt>
    <dgm:pt modelId="{2C45CB20-226E-4621-9BB3-07ABA82C3BA6}" type="pres">
      <dgm:prSet presAssocID="{0CD6AB83-71B8-47D4-A901-C00DF9278026}" presName="hierChild3" presStyleCnt="0"/>
      <dgm:spPr/>
    </dgm:pt>
    <dgm:pt modelId="{B80AF1B3-602F-4150-9C61-CFEE2193FB20}" type="pres">
      <dgm:prSet presAssocID="{7C5A7C0A-764C-4583-A47C-40F0B6C12B3C}" presName="Name19" presStyleLbl="parChTrans1D3" presStyleIdx="0" presStyleCnt="3"/>
      <dgm:spPr/>
      <dgm:t>
        <a:bodyPr/>
        <a:lstStyle/>
        <a:p>
          <a:endParaRPr lang="ru-RU"/>
        </a:p>
      </dgm:t>
    </dgm:pt>
    <dgm:pt modelId="{42E45EC8-C907-40CB-83D0-DD05FB201EBF}" type="pres">
      <dgm:prSet presAssocID="{9BA7CB5D-7A72-4EFF-A0D8-CFBDE2658B65}" presName="Name21" presStyleCnt="0"/>
      <dgm:spPr/>
    </dgm:pt>
    <dgm:pt modelId="{B802FD35-7E46-49BA-94C7-6B655EAF32E5}" type="pres">
      <dgm:prSet presAssocID="{9BA7CB5D-7A72-4EFF-A0D8-CFBDE2658B65}" presName="level2Shape" presStyleLbl="node3" presStyleIdx="0" presStyleCnt="3"/>
      <dgm:spPr/>
      <dgm:t>
        <a:bodyPr/>
        <a:lstStyle/>
        <a:p>
          <a:endParaRPr lang="ru-RU"/>
        </a:p>
      </dgm:t>
    </dgm:pt>
    <dgm:pt modelId="{E61B3E52-59DD-433C-9052-CC6172DBDE06}" type="pres">
      <dgm:prSet presAssocID="{9BA7CB5D-7A72-4EFF-A0D8-CFBDE2658B65}" presName="hierChild3" presStyleCnt="0"/>
      <dgm:spPr/>
    </dgm:pt>
    <dgm:pt modelId="{D7CCA7BE-235B-4A9B-BA6C-3D448248DD71}" type="pres">
      <dgm:prSet presAssocID="{41C9348D-14E7-4D5D-9958-EE2C5C00862B}" presName="Name19" presStyleLbl="parChTrans1D3" presStyleIdx="1" presStyleCnt="3"/>
      <dgm:spPr/>
      <dgm:t>
        <a:bodyPr/>
        <a:lstStyle/>
        <a:p>
          <a:endParaRPr lang="ru-RU"/>
        </a:p>
      </dgm:t>
    </dgm:pt>
    <dgm:pt modelId="{2AAD6E73-FDB9-45B0-9695-9A97C10ABCEF}" type="pres">
      <dgm:prSet presAssocID="{BBC44D54-66D2-4EAB-91B7-54AAE5198EF6}" presName="Name21" presStyleCnt="0"/>
      <dgm:spPr/>
    </dgm:pt>
    <dgm:pt modelId="{B4011779-5F29-4A90-8052-3436A472F843}" type="pres">
      <dgm:prSet presAssocID="{BBC44D54-66D2-4EAB-91B7-54AAE5198EF6}" presName="level2Shape" presStyleLbl="node3" presStyleIdx="1" presStyleCnt="3"/>
      <dgm:spPr/>
      <dgm:t>
        <a:bodyPr/>
        <a:lstStyle/>
        <a:p>
          <a:endParaRPr lang="ru-RU"/>
        </a:p>
      </dgm:t>
    </dgm:pt>
    <dgm:pt modelId="{81EA930A-F665-44FE-B3F7-E99AC10E7E92}" type="pres">
      <dgm:prSet presAssocID="{BBC44D54-66D2-4EAB-91B7-54AAE5198EF6}" presName="hierChild3" presStyleCnt="0"/>
      <dgm:spPr/>
    </dgm:pt>
    <dgm:pt modelId="{657586D3-00BD-4518-9D00-8775FC54ED7D}" type="pres">
      <dgm:prSet presAssocID="{6FD4E073-953F-4258-B5A2-4868F85168C3}" presName="Name19" presStyleLbl="parChTrans1D2" presStyleIdx="1" presStyleCnt="5"/>
      <dgm:spPr/>
      <dgm:t>
        <a:bodyPr/>
        <a:lstStyle/>
        <a:p>
          <a:endParaRPr lang="ru-RU"/>
        </a:p>
      </dgm:t>
    </dgm:pt>
    <dgm:pt modelId="{AEC2A747-70D3-4181-88D0-7D4BCDC5E3EB}" type="pres">
      <dgm:prSet presAssocID="{B5D5F910-7C6C-4E91-9609-ABD9BEDE4AF3}" presName="Name21" presStyleCnt="0"/>
      <dgm:spPr/>
    </dgm:pt>
    <dgm:pt modelId="{03946E07-D054-47C4-AA2F-F6B03547A8AA}" type="pres">
      <dgm:prSet presAssocID="{B5D5F910-7C6C-4E91-9609-ABD9BEDE4AF3}" presName="level2Shape" presStyleLbl="node2" presStyleIdx="1" presStyleCnt="5" custScaleX="140290"/>
      <dgm:spPr/>
      <dgm:t>
        <a:bodyPr/>
        <a:lstStyle/>
        <a:p>
          <a:endParaRPr lang="ru-RU"/>
        </a:p>
      </dgm:t>
    </dgm:pt>
    <dgm:pt modelId="{080A5DDD-B61F-45F9-8BA7-F0AA6BF57303}" type="pres">
      <dgm:prSet presAssocID="{B5D5F910-7C6C-4E91-9609-ABD9BEDE4AF3}" presName="hierChild3" presStyleCnt="0"/>
      <dgm:spPr/>
    </dgm:pt>
    <dgm:pt modelId="{7400A725-F4CD-4E05-BAAF-7C1352CCA7FE}" type="pres">
      <dgm:prSet presAssocID="{0B020C0E-F738-452A-BEBA-8842B35BB82C}" presName="Name19" presStyleLbl="parChTrans1D2" presStyleIdx="2" presStyleCnt="5"/>
      <dgm:spPr/>
      <dgm:t>
        <a:bodyPr/>
        <a:lstStyle/>
        <a:p>
          <a:endParaRPr lang="ru-RU"/>
        </a:p>
      </dgm:t>
    </dgm:pt>
    <dgm:pt modelId="{B460BECB-2E82-47CE-B361-DCCE3B41FCEF}" type="pres">
      <dgm:prSet presAssocID="{002AD758-B756-4631-A8DF-1B600CB1A46F}" presName="Name21" presStyleCnt="0"/>
      <dgm:spPr/>
    </dgm:pt>
    <dgm:pt modelId="{1E75FDB3-0755-422E-AAA7-796707E3E661}" type="pres">
      <dgm:prSet presAssocID="{002AD758-B756-4631-A8DF-1B600CB1A46F}" presName="level2Shape" presStyleLbl="node2" presStyleIdx="2" presStyleCnt="5"/>
      <dgm:spPr/>
      <dgm:t>
        <a:bodyPr/>
        <a:lstStyle/>
        <a:p>
          <a:endParaRPr lang="ru-RU"/>
        </a:p>
      </dgm:t>
    </dgm:pt>
    <dgm:pt modelId="{88558F24-1CDB-43C8-9CEA-85E2A2EF6B3F}" type="pres">
      <dgm:prSet presAssocID="{002AD758-B756-4631-A8DF-1B600CB1A46F}" presName="hierChild3" presStyleCnt="0"/>
      <dgm:spPr/>
    </dgm:pt>
    <dgm:pt modelId="{3D286135-5891-4035-9C56-EDD56666D1F8}" type="pres">
      <dgm:prSet presAssocID="{EAB76933-C2B2-4A27-9B98-43E6C8A13161}" presName="Name19" presStyleLbl="parChTrans1D2" presStyleIdx="3" presStyleCnt="5"/>
      <dgm:spPr/>
      <dgm:t>
        <a:bodyPr/>
        <a:lstStyle/>
        <a:p>
          <a:endParaRPr lang="ru-RU"/>
        </a:p>
      </dgm:t>
    </dgm:pt>
    <dgm:pt modelId="{8553F4BF-4DF5-446F-9F02-A7820B72C88E}" type="pres">
      <dgm:prSet presAssocID="{218DE266-49C4-48DA-9A17-7C27D8BA9B67}" presName="Name21" presStyleCnt="0"/>
      <dgm:spPr/>
    </dgm:pt>
    <dgm:pt modelId="{2BDE3C5D-32C5-4135-B533-6EDDF1628B13}" type="pres">
      <dgm:prSet presAssocID="{218DE266-49C4-48DA-9A17-7C27D8BA9B67}" presName="level2Shape" presStyleLbl="node2" presStyleIdx="3" presStyleCnt="5"/>
      <dgm:spPr/>
      <dgm:t>
        <a:bodyPr/>
        <a:lstStyle/>
        <a:p>
          <a:endParaRPr lang="ru-RU"/>
        </a:p>
      </dgm:t>
    </dgm:pt>
    <dgm:pt modelId="{B55E01B7-4668-43E2-BCA1-7F4B1EA19C30}" type="pres">
      <dgm:prSet presAssocID="{218DE266-49C4-48DA-9A17-7C27D8BA9B67}" presName="hierChild3" presStyleCnt="0"/>
      <dgm:spPr/>
    </dgm:pt>
    <dgm:pt modelId="{AE4BCAEE-4599-4BCB-A263-D98E3A91A04A}" type="pres">
      <dgm:prSet presAssocID="{7E24048E-E66E-4120-BC22-306AA2451144}" presName="Name19" presStyleLbl="parChTrans1D2" presStyleIdx="4" presStyleCnt="5"/>
      <dgm:spPr/>
      <dgm:t>
        <a:bodyPr/>
        <a:lstStyle/>
        <a:p>
          <a:endParaRPr lang="ru-RU"/>
        </a:p>
      </dgm:t>
    </dgm:pt>
    <dgm:pt modelId="{FA38227D-A15C-4CF4-BF85-F8C897C6AE65}" type="pres">
      <dgm:prSet presAssocID="{ED1E43C7-5712-486E-8805-1543069C4DFD}" presName="Name21" presStyleCnt="0"/>
      <dgm:spPr/>
    </dgm:pt>
    <dgm:pt modelId="{9529869C-6A8E-4DDC-A93F-A99E137AF6B4}" type="pres">
      <dgm:prSet presAssocID="{ED1E43C7-5712-486E-8805-1543069C4DFD}" presName="level2Shape" presStyleLbl="node2" presStyleIdx="4" presStyleCnt="5" custScaleX="140970"/>
      <dgm:spPr/>
      <dgm:t>
        <a:bodyPr/>
        <a:lstStyle/>
        <a:p>
          <a:endParaRPr lang="ru-RU"/>
        </a:p>
      </dgm:t>
    </dgm:pt>
    <dgm:pt modelId="{BD4D5281-3A36-43BC-ACC4-B01AF9525315}" type="pres">
      <dgm:prSet presAssocID="{ED1E43C7-5712-486E-8805-1543069C4DFD}" presName="hierChild3" presStyleCnt="0"/>
      <dgm:spPr/>
    </dgm:pt>
    <dgm:pt modelId="{EC4E573F-13DF-462E-B101-4606DF03CC66}" type="pres">
      <dgm:prSet presAssocID="{C0F5886D-ED25-424D-B9FB-979545C80025}" presName="Name19" presStyleLbl="parChTrans1D3" presStyleIdx="2" presStyleCnt="3"/>
      <dgm:spPr/>
      <dgm:t>
        <a:bodyPr/>
        <a:lstStyle/>
        <a:p>
          <a:endParaRPr lang="ru-RU"/>
        </a:p>
      </dgm:t>
    </dgm:pt>
    <dgm:pt modelId="{39517D0E-56DF-4555-B08E-F6CC18C2FA1E}" type="pres">
      <dgm:prSet presAssocID="{27A05CD0-58FA-417C-8A96-DCFA93F066CC}" presName="Name21" presStyleCnt="0"/>
      <dgm:spPr/>
    </dgm:pt>
    <dgm:pt modelId="{5A70FD46-6FE3-4AC6-B135-BAFCA35DC0A8}" type="pres">
      <dgm:prSet presAssocID="{27A05CD0-58FA-417C-8A96-DCFA93F066CC}" presName="level2Shape" presStyleLbl="node3" presStyleIdx="2" presStyleCnt="3"/>
      <dgm:spPr/>
      <dgm:t>
        <a:bodyPr/>
        <a:lstStyle/>
        <a:p>
          <a:endParaRPr lang="ru-RU"/>
        </a:p>
      </dgm:t>
    </dgm:pt>
    <dgm:pt modelId="{9D6F4260-D977-401F-AD1C-3B9E2E78555E}" type="pres">
      <dgm:prSet presAssocID="{27A05CD0-58FA-417C-8A96-DCFA93F066CC}" presName="hierChild3" presStyleCnt="0"/>
      <dgm:spPr/>
    </dgm:pt>
    <dgm:pt modelId="{38C19664-C0BB-4BDE-A0A6-BA9747CE03E2}" type="pres">
      <dgm:prSet presAssocID="{A3FC5B59-4F32-4D20-B7DB-BF3CD1F4C5FE}" presName="bgShapesFlow" presStyleCnt="0"/>
      <dgm:spPr/>
    </dgm:pt>
  </dgm:ptLst>
  <dgm:cxnLst>
    <dgm:cxn modelId="{A67358F7-F46D-4D1B-8EC4-9B7CF5A9A5C7}" type="presOf" srcId="{EAB76933-C2B2-4A27-9B98-43E6C8A13161}" destId="{3D286135-5891-4035-9C56-EDD56666D1F8}" srcOrd="0" destOrd="0" presId="urn:microsoft.com/office/officeart/2005/8/layout/hierarchy6"/>
    <dgm:cxn modelId="{FAEC9A77-53AA-459B-A655-77EAD76527B5}" type="presOf" srcId="{BBC44D54-66D2-4EAB-91B7-54AAE5198EF6}" destId="{B4011779-5F29-4A90-8052-3436A472F843}" srcOrd="0" destOrd="0" presId="urn:microsoft.com/office/officeart/2005/8/layout/hierarchy6"/>
    <dgm:cxn modelId="{1FD11038-1CF5-41DB-91CD-E5342A193C87}" type="presOf" srcId="{D0CB5664-27B8-4E28-A1D5-705F527AA42F}" destId="{3EB6108D-D46B-4AE4-82F8-0241DD35B667}" srcOrd="0" destOrd="0" presId="urn:microsoft.com/office/officeart/2005/8/layout/hierarchy6"/>
    <dgm:cxn modelId="{A3317F30-5E6A-4982-8219-05DEA1186B38}" type="presOf" srcId="{9C5B70C3-69DF-47D6-A7AE-431FAF6E9779}" destId="{8F389FB7-4384-4B7E-BB96-29EA7744A49F}" srcOrd="0" destOrd="0" presId="urn:microsoft.com/office/officeart/2005/8/layout/hierarchy6"/>
    <dgm:cxn modelId="{F07D145E-E6E7-4CCC-8191-871B2BC282B8}" srcId="{D0CB5664-27B8-4E28-A1D5-705F527AA42F}" destId="{ED1E43C7-5712-486E-8805-1543069C4DFD}" srcOrd="4" destOrd="0" parTransId="{7E24048E-E66E-4120-BC22-306AA2451144}" sibTransId="{B9DF42F3-8C3E-4271-8D39-B68785D9DB2C}"/>
    <dgm:cxn modelId="{62941122-ADC5-43AB-A911-D87C29FEED00}" type="presOf" srcId="{002AD758-B756-4631-A8DF-1B600CB1A46F}" destId="{1E75FDB3-0755-422E-AAA7-796707E3E661}" srcOrd="0" destOrd="0" presId="urn:microsoft.com/office/officeart/2005/8/layout/hierarchy6"/>
    <dgm:cxn modelId="{DCBD9A30-6D1B-452A-87F8-EE04F71E8CFF}" type="presOf" srcId="{7E24048E-E66E-4120-BC22-306AA2451144}" destId="{AE4BCAEE-4599-4BCB-A263-D98E3A91A04A}" srcOrd="0" destOrd="0" presId="urn:microsoft.com/office/officeart/2005/8/layout/hierarchy6"/>
    <dgm:cxn modelId="{1F659859-628D-43EA-8978-2E00ADD45F74}" srcId="{A3FC5B59-4F32-4D20-B7DB-BF3CD1F4C5FE}" destId="{D0CB5664-27B8-4E28-A1D5-705F527AA42F}" srcOrd="0" destOrd="0" parTransId="{C32BC3A2-D76E-459F-A842-08BEF15831A5}" sibTransId="{0F93F7B2-24E5-411E-8567-D49B206B10A5}"/>
    <dgm:cxn modelId="{64DE9C0E-493B-4C96-BD62-690C75C4CFFA}" srcId="{ED1E43C7-5712-486E-8805-1543069C4DFD}" destId="{27A05CD0-58FA-417C-8A96-DCFA93F066CC}" srcOrd="0" destOrd="0" parTransId="{C0F5886D-ED25-424D-B9FB-979545C80025}" sibTransId="{D0A29CB4-4478-402A-B376-9911B381878E}"/>
    <dgm:cxn modelId="{B4D00C3E-01A6-447A-AC81-64BB7AD87AD4}" srcId="{D0CB5664-27B8-4E28-A1D5-705F527AA42F}" destId="{B5D5F910-7C6C-4E91-9609-ABD9BEDE4AF3}" srcOrd="1" destOrd="0" parTransId="{6FD4E073-953F-4258-B5A2-4868F85168C3}" sibTransId="{5315D37C-BE72-4654-9A73-A62833B976F6}"/>
    <dgm:cxn modelId="{12307FC6-0152-4506-9208-AE06CD945AF4}" type="presOf" srcId="{A3FC5B59-4F32-4D20-B7DB-BF3CD1F4C5FE}" destId="{D1DA6F82-AC31-48B6-B4F4-C2C565F1BAF2}" srcOrd="0" destOrd="0" presId="urn:microsoft.com/office/officeart/2005/8/layout/hierarchy6"/>
    <dgm:cxn modelId="{1E8DA8B2-8B4F-486F-AF3E-A54AE37EA7E3}" type="presOf" srcId="{9BA7CB5D-7A72-4EFF-A0D8-CFBDE2658B65}" destId="{B802FD35-7E46-49BA-94C7-6B655EAF32E5}" srcOrd="0" destOrd="0" presId="urn:microsoft.com/office/officeart/2005/8/layout/hierarchy6"/>
    <dgm:cxn modelId="{FFA47FDD-AF1E-495A-9EE8-9D4A3C1A6740}" type="presOf" srcId="{C0F5886D-ED25-424D-B9FB-979545C80025}" destId="{EC4E573F-13DF-462E-B101-4606DF03CC66}" srcOrd="0" destOrd="0" presId="urn:microsoft.com/office/officeart/2005/8/layout/hierarchy6"/>
    <dgm:cxn modelId="{38B0027F-39AF-4505-9BE1-0E2E6B6F3306}" type="presOf" srcId="{7C5A7C0A-764C-4583-A47C-40F0B6C12B3C}" destId="{B80AF1B3-602F-4150-9C61-CFEE2193FB20}" srcOrd="0" destOrd="0" presId="urn:microsoft.com/office/officeart/2005/8/layout/hierarchy6"/>
    <dgm:cxn modelId="{5D665CAD-289F-45ED-A48C-F31678FF3325}" type="presOf" srcId="{ED1E43C7-5712-486E-8805-1543069C4DFD}" destId="{9529869C-6A8E-4DDC-A93F-A99E137AF6B4}" srcOrd="0" destOrd="0" presId="urn:microsoft.com/office/officeart/2005/8/layout/hierarchy6"/>
    <dgm:cxn modelId="{739CB7B0-5429-4AE1-82CA-3582C3ADA02E}" srcId="{D0CB5664-27B8-4E28-A1D5-705F527AA42F}" destId="{002AD758-B756-4631-A8DF-1B600CB1A46F}" srcOrd="2" destOrd="0" parTransId="{0B020C0E-F738-452A-BEBA-8842B35BB82C}" sibTransId="{1364470F-D681-4DDE-8E31-4CB60A292A03}"/>
    <dgm:cxn modelId="{BC101736-F03B-4FBA-B32B-F5EF63C7F9A0}" type="presOf" srcId="{0CD6AB83-71B8-47D4-A901-C00DF9278026}" destId="{9E88ABB2-D8AB-42E1-BDBC-9440386B0AE9}" srcOrd="0" destOrd="0" presId="urn:microsoft.com/office/officeart/2005/8/layout/hierarchy6"/>
    <dgm:cxn modelId="{E81E0981-D180-459C-9C45-56DCB5B7B94F}" type="presOf" srcId="{27A05CD0-58FA-417C-8A96-DCFA93F066CC}" destId="{5A70FD46-6FE3-4AC6-B135-BAFCA35DC0A8}" srcOrd="0" destOrd="0" presId="urn:microsoft.com/office/officeart/2005/8/layout/hierarchy6"/>
    <dgm:cxn modelId="{F77CEFDF-F2E8-40B7-BA37-5A545389EDDD}" type="presOf" srcId="{218DE266-49C4-48DA-9A17-7C27D8BA9B67}" destId="{2BDE3C5D-32C5-4135-B533-6EDDF1628B13}" srcOrd="0" destOrd="0" presId="urn:microsoft.com/office/officeart/2005/8/layout/hierarchy6"/>
    <dgm:cxn modelId="{14C648DA-F481-4C03-ADFA-627B265E5C24}" srcId="{D0CB5664-27B8-4E28-A1D5-705F527AA42F}" destId="{218DE266-49C4-48DA-9A17-7C27D8BA9B67}" srcOrd="3" destOrd="0" parTransId="{EAB76933-C2B2-4A27-9B98-43E6C8A13161}" sibTransId="{747981A6-D198-4875-8EA4-B95AA8F439BB}"/>
    <dgm:cxn modelId="{5EAE1374-41B7-4073-9567-69B54051E22F}" type="presOf" srcId="{B5D5F910-7C6C-4E91-9609-ABD9BEDE4AF3}" destId="{03946E07-D054-47C4-AA2F-F6B03547A8AA}" srcOrd="0" destOrd="0" presId="urn:microsoft.com/office/officeart/2005/8/layout/hierarchy6"/>
    <dgm:cxn modelId="{1734E4A7-D921-4749-8FF3-A3D49A50FD50}" srcId="{0CD6AB83-71B8-47D4-A901-C00DF9278026}" destId="{9BA7CB5D-7A72-4EFF-A0D8-CFBDE2658B65}" srcOrd="0" destOrd="0" parTransId="{7C5A7C0A-764C-4583-A47C-40F0B6C12B3C}" sibTransId="{3291CB1F-D834-491B-AB1B-351F84CF4DD8}"/>
    <dgm:cxn modelId="{8A6CE330-616A-497D-A60E-7CE7A8AD82F4}" srcId="{0CD6AB83-71B8-47D4-A901-C00DF9278026}" destId="{BBC44D54-66D2-4EAB-91B7-54AAE5198EF6}" srcOrd="1" destOrd="0" parTransId="{41C9348D-14E7-4D5D-9958-EE2C5C00862B}" sibTransId="{873F7EC4-4E6C-477A-B37F-1F6E26443DEE}"/>
    <dgm:cxn modelId="{373570A9-0166-424D-B92B-5F770B883F8E}" type="presOf" srcId="{0B020C0E-F738-452A-BEBA-8842B35BB82C}" destId="{7400A725-F4CD-4E05-BAAF-7C1352CCA7FE}" srcOrd="0" destOrd="0" presId="urn:microsoft.com/office/officeart/2005/8/layout/hierarchy6"/>
    <dgm:cxn modelId="{F84CD66B-42C3-4F05-8687-BE5E5BE1FD97}" srcId="{D0CB5664-27B8-4E28-A1D5-705F527AA42F}" destId="{0CD6AB83-71B8-47D4-A901-C00DF9278026}" srcOrd="0" destOrd="0" parTransId="{9C5B70C3-69DF-47D6-A7AE-431FAF6E9779}" sibTransId="{EE2767D4-2309-4653-8B1F-EFAD7A8D3C49}"/>
    <dgm:cxn modelId="{9A3E6EF4-8DD4-44B0-83DC-844CD1B47475}" type="presOf" srcId="{41C9348D-14E7-4D5D-9958-EE2C5C00862B}" destId="{D7CCA7BE-235B-4A9B-BA6C-3D448248DD71}" srcOrd="0" destOrd="0" presId="urn:microsoft.com/office/officeart/2005/8/layout/hierarchy6"/>
    <dgm:cxn modelId="{0EC16127-5962-4EC8-AB15-52879F06379D}" type="presOf" srcId="{6FD4E073-953F-4258-B5A2-4868F85168C3}" destId="{657586D3-00BD-4518-9D00-8775FC54ED7D}" srcOrd="0" destOrd="0" presId="urn:microsoft.com/office/officeart/2005/8/layout/hierarchy6"/>
    <dgm:cxn modelId="{4CC234D5-453A-4C4B-9F9A-752EB0926C36}" type="presParOf" srcId="{D1DA6F82-AC31-48B6-B4F4-C2C565F1BAF2}" destId="{2561CD6D-C5FA-4D0B-882C-C95CEEE7C9B5}" srcOrd="0" destOrd="0" presId="urn:microsoft.com/office/officeart/2005/8/layout/hierarchy6"/>
    <dgm:cxn modelId="{DAFD5B6B-483E-4ABD-8D1B-E79437E36985}" type="presParOf" srcId="{2561CD6D-C5FA-4D0B-882C-C95CEEE7C9B5}" destId="{D7B5C89B-FD05-4E6C-B8E2-61030A709B01}" srcOrd="0" destOrd="0" presId="urn:microsoft.com/office/officeart/2005/8/layout/hierarchy6"/>
    <dgm:cxn modelId="{F9AF1369-8DD6-4751-B594-D040FC16A605}" type="presParOf" srcId="{D7B5C89B-FD05-4E6C-B8E2-61030A709B01}" destId="{1F0A2926-2407-463C-96E4-FCE1740490C6}" srcOrd="0" destOrd="0" presId="urn:microsoft.com/office/officeart/2005/8/layout/hierarchy6"/>
    <dgm:cxn modelId="{E6422931-98E4-446D-A35E-5F9AA3C72BA2}" type="presParOf" srcId="{1F0A2926-2407-463C-96E4-FCE1740490C6}" destId="{3EB6108D-D46B-4AE4-82F8-0241DD35B667}" srcOrd="0" destOrd="0" presId="urn:microsoft.com/office/officeart/2005/8/layout/hierarchy6"/>
    <dgm:cxn modelId="{F51FB0CD-E5A2-4F72-954A-40AB0441BAAB}" type="presParOf" srcId="{1F0A2926-2407-463C-96E4-FCE1740490C6}" destId="{DA930798-CF75-4863-B575-877F80171EF2}" srcOrd="1" destOrd="0" presId="urn:microsoft.com/office/officeart/2005/8/layout/hierarchy6"/>
    <dgm:cxn modelId="{5C737E37-EE60-4665-8173-AFCAC6FAF6CC}" type="presParOf" srcId="{DA930798-CF75-4863-B575-877F80171EF2}" destId="{8F389FB7-4384-4B7E-BB96-29EA7744A49F}" srcOrd="0" destOrd="0" presId="urn:microsoft.com/office/officeart/2005/8/layout/hierarchy6"/>
    <dgm:cxn modelId="{79FE76C1-2C0A-460F-8B97-21CBCDDDF11B}" type="presParOf" srcId="{DA930798-CF75-4863-B575-877F80171EF2}" destId="{3BA6BAF5-7DF9-4734-B3CF-FC91DD96B1E2}" srcOrd="1" destOrd="0" presId="urn:microsoft.com/office/officeart/2005/8/layout/hierarchy6"/>
    <dgm:cxn modelId="{1F649DC0-F4F9-481D-9CA9-5DB731AB69E1}" type="presParOf" srcId="{3BA6BAF5-7DF9-4734-B3CF-FC91DD96B1E2}" destId="{9E88ABB2-D8AB-42E1-BDBC-9440386B0AE9}" srcOrd="0" destOrd="0" presId="urn:microsoft.com/office/officeart/2005/8/layout/hierarchy6"/>
    <dgm:cxn modelId="{6FE04502-FE70-4AD4-9E8F-5845F1BB06AC}" type="presParOf" srcId="{3BA6BAF5-7DF9-4734-B3CF-FC91DD96B1E2}" destId="{2C45CB20-226E-4621-9BB3-07ABA82C3BA6}" srcOrd="1" destOrd="0" presId="urn:microsoft.com/office/officeart/2005/8/layout/hierarchy6"/>
    <dgm:cxn modelId="{62D5449A-2534-41F9-8DDA-75CC7749422B}" type="presParOf" srcId="{2C45CB20-226E-4621-9BB3-07ABA82C3BA6}" destId="{B80AF1B3-602F-4150-9C61-CFEE2193FB20}" srcOrd="0" destOrd="0" presId="urn:microsoft.com/office/officeart/2005/8/layout/hierarchy6"/>
    <dgm:cxn modelId="{C9DC9039-37C7-4333-9796-A73D90553C8D}" type="presParOf" srcId="{2C45CB20-226E-4621-9BB3-07ABA82C3BA6}" destId="{42E45EC8-C907-40CB-83D0-DD05FB201EBF}" srcOrd="1" destOrd="0" presId="urn:microsoft.com/office/officeart/2005/8/layout/hierarchy6"/>
    <dgm:cxn modelId="{98EAD680-EA72-4F4A-9FCD-119D6C031A82}" type="presParOf" srcId="{42E45EC8-C907-40CB-83D0-DD05FB201EBF}" destId="{B802FD35-7E46-49BA-94C7-6B655EAF32E5}" srcOrd="0" destOrd="0" presId="urn:microsoft.com/office/officeart/2005/8/layout/hierarchy6"/>
    <dgm:cxn modelId="{A97C0261-7D6C-40C8-80A0-1567E21C5D2E}" type="presParOf" srcId="{42E45EC8-C907-40CB-83D0-DD05FB201EBF}" destId="{E61B3E52-59DD-433C-9052-CC6172DBDE06}" srcOrd="1" destOrd="0" presId="urn:microsoft.com/office/officeart/2005/8/layout/hierarchy6"/>
    <dgm:cxn modelId="{A4F5E5EF-528F-4584-850A-6867C707FE50}" type="presParOf" srcId="{2C45CB20-226E-4621-9BB3-07ABA82C3BA6}" destId="{D7CCA7BE-235B-4A9B-BA6C-3D448248DD71}" srcOrd="2" destOrd="0" presId="urn:microsoft.com/office/officeart/2005/8/layout/hierarchy6"/>
    <dgm:cxn modelId="{BB0A332A-0E59-4052-B83E-66C63A3AB87C}" type="presParOf" srcId="{2C45CB20-226E-4621-9BB3-07ABA82C3BA6}" destId="{2AAD6E73-FDB9-45B0-9695-9A97C10ABCEF}" srcOrd="3" destOrd="0" presId="urn:microsoft.com/office/officeart/2005/8/layout/hierarchy6"/>
    <dgm:cxn modelId="{BA8534A2-A99A-4DC0-8173-5B0BB62A1AD8}" type="presParOf" srcId="{2AAD6E73-FDB9-45B0-9695-9A97C10ABCEF}" destId="{B4011779-5F29-4A90-8052-3436A472F843}" srcOrd="0" destOrd="0" presId="urn:microsoft.com/office/officeart/2005/8/layout/hierarchy6"/>
    <dgm:cxn modelId="{70BD49C5-6B91-413F-A65F-464AF2AF5826}" type="presParOf" srcId="{2AAD6E73-FDB9-45B0-9695-9A97C10ABCEF}" destId="{81EA930A-F665-44FE-B3F7-E99AC10E7E92}" srcOrd="1" destOrd="0" presId="urn:microsoft.com/office/officeart/2005/8/layout/hierarchy6"/>
    <dgm:cxn modelId="{186A2EB9-2C83-4F04-BF29-484C38D3CEFD}" type="presParOf" srcId="{DA930798-CF75-4863-B575-877F80171EF2}" destId="{657586D3-00BD-4518-9D00-8775FC54ED7D}" srcOrd="2" destOrd="0" presId="urn:microsoft.com/office/officeart/2005/8/layout/hierarchy6"/>
    <dgm:cxn modelId="{1191731E-D7BE-413C-8363-40D7B3F5BD3E}" type="presParOf" srcId="{DA930798-CF75-4863-B575-877F80171EF2}" destId="{AEC2A747-70D3-4181-88D0-7D4BCDC5E3EB}" srcOrd="3" destOrd="0" presId="urn:microsoft.com/office/officeart/2005/8/layout/hierarchy6"/>
    <dgm:cxn modelId="{9A014B01-E793-476B-AD89-C2DB1D3008D4}" type="presParOf" srcId="{AEC2A747-70D3-4181-88D0-7D4BCDC5E3EB}" destId="{03946E07-D054-47C4-AA2F-F6B03547A8AA}" srcOrd="0" destOrd="0" presId="urn:microsoft.com/office/officeart/2005/8/layout/hierarchy6"/>
    <dgm:cxn modelId="{5DB689FB-0DB2-418E-BFE3-75BCD5C6ED61}" type="presParOf" srcId="{AEC2A747-70D3-4181-88D0-7D4BCDC5E3EB}" destId="{080A5DDD-B61F-45F9-8BA7-F0AA6BF57303}" srcOrd="1" destOrd="0" presId="urn:microsoft.com/office/officeart/2005/8/layout/hierarchy6"/>
    <dgm:cxn modelId="{AF02FFD1-2187-4663-9565-3CD2180374FA}" type="presParOf" srcId="{DA930798-CF75-4863-B575-877F80171EF2}" destId="{7400A725-F4CD-4E05-BAAF-7C1352CCA7FE}" srcOrd="4" destOrd="0" presId="urn:microsoft.com/office/officeart/2005/8/layout/hierarchy6"/>
    <dgm:cxn modelId="{2EFA0B62-5A00-4E98-8332-4EF14F9D66FF}" type="presParOf" srcId="{DA930798-CF75-4863-B575-877F80171EF2}" destId="{B460BECB-2E82-47CE-B361-DCCE3B41FCEF}" srcOrd="5" destOrd="0" presId="urn:microsoft.com/office/officeart/2005/8/layout/hierarchy6"/>
    <dgm:cxn modelId="{DDC4EC8F-CFA2-40F6-9556-310D6FEAFBCD}" type="presParOf" srcId="{B460BECB-2E82-47CE-B361-DCCE3B41FCEF}" destId="{1E75FDB3-0755-422E-AAA7-796707E3E661}" srcOrd="0" destOrd="0" presId="urn:microsoft.com/office/officeart/2005/8/layout/hierarchy6"/>
    <dgm:cxn modelId="{5BF0F50E-5FDA-4518-91A9-23C7F9D216E5}" type="presParOf" srcId="{B460BECB-2E82-47CE-B361-DCCE3B41FCEF}" destId="{88558F24-1CDB-43C8-9CEA-85E2A2EF6B3F}" srcOrd="1" destOrd="0" presId="urn:microsoft.com/office/officeart/2005/8/layout/hierarchy6"/>
    <dgm:cxn modelId="{7D1B0143-99C5-4405-A176-8FB7F82F4257}" type="presParOf" srcId="{DA930798-CF75-4863-B575-877F80171EF2}" destId="{3D286135-5891-4035-9C56-EDD56666D1F8}" srcOrd="6" destOrd="0" presId="urn:microsoft.com/office/officeart/2005/8/layout/hierarchy6"/>
    <dgm:cxn modelId="{C5FDA45E-FE4E-4552-A19E-F3F73E205C9C}" type="presParOf" srcId="{DA930798-CF75-4863-B575-877F80171EF2}" destId="{8553F4BF-4DF5-446F-9F02-A7820B72C88E}" srcOrd="7" destOrd="0" presId="urn:microsoft.com/office/officeart/2005/8/layout/hierarchy6"/>
    <dgm:cxn modelId="{114B1BCB-13F8-46ED-9A9F-FE6778FDCB50}" type="presParOf" srcId="{8553F4BF-4DF5-446F-9F02-A7820B72C88E}" destId="{2BDE3C5D-32C5-4135-B533-6EDDF1628B13}" srcOrd="0" destOrd="0" presId="urn:microsoft.com/office/officeart/2005/8/layout/hierarchy6"/>
    <dgm:cxn modelId="{95CD7D4E-EB88-4BFB-8063-A662C331E2F3}" type="presParOf" srcId="{8553F4BF-4DF5-446F-9F02-A7820B72C88E}" destId="{B55E01B7-4668-43E2-BCA1-7F4B1EA19C30}" srcOrd="1" destOrd="0" presId="urn:microsoft.com/office/officeart/2005/8/layout/hierarchy6"/>
    <dgm:cxn modelId="{E87DFB2D-366B-49E6-AE6E-A449ABA6C2CE}" type="presParOf" srcId="{DA930798-CF75-4863-B575-877F80171EF2}" destId="{AE4BCAEE-4599-4BCB-A263-D98E3A91A04A}" srcOrd="8" destOrd="0" presId="urn:microsoft.com/office/officeart/2005/8/layout/hierarchy6"/>
    <dgm:cxn modelId="{E64A996F-A740-43D2-A3B5-307EC7B9745D}" type="presParOf" srcId="{DA930798-CF75-4863-B575-877F80171EF2}" destId="{FA38227D-A15C-4CF4-BF85-F8C897C6AE65}" srcOrd="9" destOrd="0" presId="urn:microsoft.com/office/officeart/2005/8/layout/hierarchy6"/>
    <dgm:cxn modelId="{74A98725-8009-4C41-9A1F-695FEB4CA0EE}" type="presParOf" srcId="{FA38227D-A15C-4CF4-BF85-F8C897C6AE65}" destId="{9529869C-6A8E-4DDC-A93F-A99E137AF6B4}" srcOrd="0" destOrd="0" presId="urn:microsoft.com/office/officeart/2005/8/layout/hierarchy6"/>
    <dgm:cxn modelId="{273FEC7B-B617-4CA2-8A7E-E79529E929A7}" type="presParOf" srcId="{FA38227D-A15C-4CF4-BF85-F8C897C6AE65}" destId="{BD4D5281-3A36-43BC-ACC4-B01AF9525315}" srcOrd="1" destOrd="0" presId="urn:microsoft.com/office/officeart/2005/8/layout/hierarchy6"/>
    <dgm:cxn modelId="{E1FB8D1D-7739-445E-9DCB-218D3C616697}" type="presParOf" srcId="{BD4D5281-3A36-43BC-ACC4-B01AF9525315}" destId="{EC4E573F-13DF-462E-B101-4606DF03CC66}" srcOrd="0" destOrd="0" presId="urn:microsoft.com/office/officeart/2005/8/layout/hierarchy6"/>
    <dgm:cxn modelId="{BF72B753-5892-4CB7-ADC2-DA58F929B7AF}" type="presParOf" srcId="{BD4D5281-3A36-43BC-ACC4-B01AF9525315}" destId="{39517D0E-56DF-4555-B08E-F6CC18C2FA1E}" srcOrd="1" destOrd="0" presId="urn:microsoft.com/office/officeart/2005/8/layout/hierarchy6"/>
    <dgm:cxn modelId="{030CD11A-9AE5-449E-BF10-D2A9E3A19B4A}" type="presParOf" srcId="{39517D0E-56DF-4555-B08E-F6CC18C2FA1E}" destId="{5A70FD46-6FE3-4AC6-B135-BAFCA35DC0A8}" srcOrd="0" destOrd="0" presId="urn:microsoft.com/office/officeart/2005/8/layout/hierarchy6"/>
    <dgm:cxn modelId="{EDECD9D6-6DE1-4A6C-8FD1-F2B9AA639CAD}" type="presParOf" srcId="{39517D0E-56DF-4555-B08E-F6CC18C2FA1E}" destId="{9D6F4260-D977-401F-AD1C-3B9E2E78555E}" srcOrd="1" destOrd="0" presId="urn:microsoft.com/office/officeart/2005/8/layout/hierarchy6"/>
    <dgm:cxn modelId="{AA41570C-0CE1-4BF9-8FF1-B492AB2BFFB9}" type="presParOf" srcId="{D1DA6F82-AC31-48B6-B4F4-C2C565F1BAF2}" destId="{38C19664-C0BB-4BDE-A0A6-BA9747CE03E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A06016-9375-4B66-BA1B-7772B0441D7D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106D4C7-B00B-49EC-B74A-079D13D65248}">
      <dgm:prSet phldrT="[Текст]"/>
      <dgm:spPr/>
      <dgm:t>
        <a:bodyPr/>
        <a:lstStyle/>
        <a:p>
          <a:r>
            <a:rPr lang="ru-RU" dirty="0" smtClean="0"/>
            <a:t>Природа</a:t>
          </a:r>
          <a:endParaRPr lang="ru-RU" dirty="0"/>
        </a:p>
      </dgm:t>
    </dgm:pt>
    <dgm:pt modelId="{225264DC-0244-4CAE-B524-1E4355DFAB3F}" type="parTrans" cxnId="{98F76E38-6404-4651-B081-2C13703DDB89}">
      <dgm:prSet/>
      <dgm:spPr/>
      <dgm:t>
        <a:bodyPr/>
        <a:lstStyle/>
        <a:p>
          <a:endParaRPr lang="ru-RU"/>
        </a:p>
      </dgm:t>
    </dgm:pt>
    <dgm:pt modelId="{0B4E7C33-FF9B-4D7D-872F-2E4D8612E122}" type="sibTrans" cxnId="{98F76E38-6404-4651-B081-2C13703DDB89}">
      <dgm:prSet/>
      <dgm:spPr/>
      <dgm:t>
        <a:bodyPr/>
        <a:lstStyle/>
        <a:p>
          <a:endParaRPr lang="ru-RU"/>
        </a:p>
      </dgm:t>
    </dgm:pt>
    <dgm:pt modelId="{9E5502BD-C314-476C-8A63-481E89BDA12E}">
      <dgm:prSet phldrT="[Текст]"/>
      <dgm:spPr/>
      <dgm:t>
        <a:bodyPr/>
        <a:lstStyle/>
        <a:p>
          <a:r>
            <a:rPr lang="ru-RU" dirty="0" smtClean="0"/>
            <a:t>Гармонизирует состояние человека</a:t>
          </a:r>
          <a:endParaRPr lang="ru-RU" dirty="0"/>
        </a:p>
      </dgm:t>
    </dgm:pt>
    <dgm:pt modelId="{6A1F64B4-990F-4F74-8A71-D4CF1B31BCED}" type="parTrans" cxnId="{4EE75010-9D1C-4200-AC88-C912324CBABA}">
      <dgm:prSet/>
      <dgm:spPr/>
      <dgm:t>
        <a:bodyPr/>
        <a:lstStyle/>
        <a:p>
          <a:endParaRPr lang="ru-RU"/>
        </a:p>
      </dgm:t>
    </dgm:pt>
    <dgm:pt modelId="{E0B2D94A-D9EB-404A-AC15-8884E7FE59D4}" type="sibTrans" cxnId="{4EE75010-9D1C-4200-AC88-C912324CBABA}">
      <dgm:prSet/>
      <dgm:spPr/>
      <dgm:t>
        <a:bodyPr/>
        <a:lstStyle/>
        <a:p>
          <a:endParaRPr lang="ru-RU"/>
        </a:p>
      </dgm:t>
    </dgm:pt>
    <dgm:pt modelId="{2D884ED1-5135-4DD3-BF96-0BFFF5D8AD76}">
      <dgm:prSet phldrT="[Текст]"/>
      <dgm:spPr/>
      <dgm:t>
        <a:bodyPr/>
        <a:lstStyle/>
        <a:p>
          <a:r>
            <a:rPr lang="ru-RU" dirty="0" smtClean="0"/>
            <a:t>Побуждает к философским размышлениям о жизни </a:t>
          </a:r>
          <a:endParaRPr lang="ru-RU" dirty="0"/>
        </a:p>
      </dgm:t>
    </dgm:pt>
    <dgm:pt modelId="{6DA4EE52-29AC-4B7F-8FB8-F6B5CE94E7B0}" type="parTrans" cxnId="{C775E266-7270-49B9-BA9B-8A051D068824}">
      <dgm:prSet/>
      <dgm:spPr/>
      <dgm:t>
        <a:bodyPr/>
        <a:lstStyle/>
        <a:p>
          <a:endParaRPr lang="ru-RU"/>
        </a:p>
      </dgm:t>
    </dgm:pt>
    <dgm:pt modelId="{56AD4FA7-9A49-4837-8CC3-712608808789}" type="sibTrans" cxnId="{C775E266-7270-49B9-BA9B-8A051D068824}">
      <dgm:prSet/>
      <dgm:spPr/>
      <dgm:t>
        <a:bodyPr/>
        <a:lstStyle/>
        <a:p>
          <a:endParaRPr lang="ru-RU"/>
        </a:p>
      </dgm:t>
    </dgm:pt>
    <dgm:pt modelId="{2490598E-E403-4F02-8C13-A44D356EC406}">
      <dgm:prSet phldrT="[Текст]"/>
      <dgm:spPr/>
      <dgm:t>
        <a:bodyPr/>
        <a:lstStyle/>
        <a:p>
          <a:r>
            <a:rPr lang="ru-RU" dirty="0" smtClean="0"/>
            <a:t>«Не храм, а мастерская» </a:t>
          </a:r>
          <a:endParaRPr lang="ru-RU" dirty="0"/>
        </a:p>
      </dgm:t>
    </dgm:pt>
    <dgm:pt modelId="{F216CDDB-FABB-4677-A8CE-981B28F62696}" type="parTrans" cxnId="{6989F7D7-A26F-4457-9A14-CCA89CF746AD}">
      <dgm:prSet/>
      <dgm:spPr/>
      <dgm:t>
        <a:bodyPr/>
        <a:lstStyle/>
        <a:p>
          <a:endParaRPr lang="ru-RU"/>
        </a:p>
      </dgm:t>
    </dgm:pt>
    <dgm:pt modelId="{12ECEC36-D583-4FBB-9F42-F93F4EC52AA9}" type="sibTrans" cxnId="{6989F7D7-A26F-4457-9A14-CCA89CF746AD}">
      <dgm:prSet/>
      <dgm:spPr/>
      <dgm:t>
        <a:bodyPr/>
        <a:lstStyle/>
        <a:p>
          <a:endParaRPr lang="ru-RU"/>
        </a:p>
      </dgm:t>
    </dgm:pt>
    <dgm:pt modelId="{311433D5-FA13-4CB8-9901-35820C848146}" type="pres">
      <dgm:prSet presAssocID="{BEA06016-9375-4B66-BA1B-7772B0441D7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2A0B5-648F-4AEC-A4C5-737FBEEC4DA6}" type="pres">
      <dgm:prSet presAssocID="{5106D4C7-B00B-49EC-B74A-079D13D65248}" presName="root1" presStyleCnt="0"/>
      <dgm:spPr/>
    </dgm:pt>
    <dgm:pt modelId="{9CB1D40F-7885-455B-8C4C-F8C7A5CAB1A8}" type="pres">
      <dgm:prSet presAssocID="{5106D4C7-B00B-49EC-B74A-079D13D65248}" presName="LevelOneTextNode" presStyleLbl="node0" presStyleIdx="0" presStyleCnt="1" custLinFactX="-102220" custLinFactNeighborX="-200000" custLinFactNeighborY="-4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FC983F-47BF-4235-90DE-BDB2C42C80C4}" type="pres">
      <dgm:prSet presAssocID="{5106D4C7-B00B-49EC-B74A-079D13D65248}" presName="level2hierChild" presStyleCnt="0"/>
      <dgm:spPr/>
    </dgm:pt>
    <dgm:pt modelId="{17CC0118-4077-482E-8E27-20215E10F17D}" type="pres">
      <dgm:prSet presAssocID="{6A1F64B4-990F-4F74-8A71-D4CF1B31BCE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95ED48F2-DED4-4AF0-8DAF-945C2DCA94E9}" type="pres">
      <dgm:prSet presAssocID="{6A1F64B4-990F-4F74-8A71-D4CF1B31BCE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7DE95126-97A4-4738-8E87-7642075CF6BC}" type="pres">
      <dgm:prSet presAssocID="{9E5502BD-C314-476C-8A63-481E89BDA12E}" presName="root2" presStyleCnt="0"/>
      <dgm:spPr/>
    </dgm:pt>
    <dgm:pt modelId="{ACF067ED-20D2-4211-B89B-C1C30F9FCFED}" type="pres">
      <dgm:prSet presAssocID="{9E5502BD-C314-476C-8A63-481E89BDA12E}" presName="LevelTwoTextNode" presStyleLbl="node2" presStyleIdx="0" presStyleCnt="3" custScaleX="23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13FF24-2A13-4ADD-A109-332F11D041B2}" type="pres">
      <dgm:prSet presAssocID="{9E5502BD-C314-476C-8A63-481E89BDA12E}" presName="level3hierChild" presStyleCnt="0"/>
      <dgm:spPr/>
    </dgm:pt>
    <dgm:pt modelId="{506F4807-2651-4454-9A63-B724068BCB5E}" type="pres">
      <dgm:prSet presAssocID="{6DA4EE52-29AC-4B7F-8FB8-F6B5CE94E7B0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A12C75A-5860-41F4-8AA1-A55A66396CBE}" type="pres">
      <dgm:prSet presAssocID="{6DA4EE52-29AC-4B7F-8FB8-F6B5CE94E7B0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CE80F14-25D4-4695-BC34-4DC1EF143621}" type="pres">
      <dgm:prSet presAssocID="{2D884ED1-5135-4DD3-BF96-0BFFF5D8AD76}" presName="root2" presStyleCnt="0"/>
      <dgm:spPr/>
    </dgm:pt>
    <dgm:pt modelId="{CC1D11B1-5C43-43EF-A0AB-59FF84FEA2C2}" type="pres">
      <dgm:prSet presAssocID="{2D884ED1-5135-4DD3-BF96-0BFFF5D8AD76}" presName="LevelTwoTextNode" presStyleLbl="node2" presStyleIdx="1" presStyleCnt="3" custScaleX="231717" custScaleY="107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8864DF-1CF2-4988-A6FA-2C1C08B538C3}" type="pres">
      <dgm:prSet presAssocID="{2D884ED1-5135-4DD3-BF96-0BFFF5D8AD76}" presName="level3hierChild" presStyleCnt="0"/>
      <dgm:spPr/>
    </dgm:pt>
    <dgm:pt modelId="{796010F3-3061-4F44-BDA4-3EC62A3F3294}" type="pres">
      <dgm:prSet presAssocID="{F216CDDB-FABB-4677-A8CE-981B28F6269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E43B056D-D8CC-4342-9103-11E835587164}" type="pres">
      <dgm:prSet presAssocID="{F216CDDB-FABB-4677-A8CE-981B28F6269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567E02F-CAFA-4037-8213-04EC67241D7C}" type="pres">
      <dgm:prSet presAssocID="{2490598E-E403-4F02-8C13-A44D356EC406}" presName="root2" presStyleCnt="0"/>
      <dgm:spPr/>
    </dgm:pt>
    <dgm:pt modelId="{60A7CC3B-2010-47E7-91DA-43AA0E80DAB6}" type="pres">
      <dgm:prSet presAssocID="{2490598E-E403-4F02-8C13-A44D356EC406}" presName="LevelTwoTextNode" presStyleLbl="node2" presStyleIdx="2" presStyleCnt="3" custScaleX="229579" custScaleY="977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8B32E9-D11D-4A02-AE91-9BA622DA3DE6}" type="pres">
      <dgm:prSet presAssocID="{2490598E-E403-4F02-8C13-A44D356EC406}" presName="level3hierChild" presStyleCnt="0"/>
      <dgm:spPr/>
    </dgm:pt>
  </dgm:ptLst>
  <dgm:cxnLst>
    <dgm:cxn modelId="{8C5C97C2-493B-406F-B287-994807EB3139}" type="presOf" srcId="{2D884ED1-5135-4DD3-BF96-0BFFF5D8AD76}" destId="{CC1D11B1-5C43-43EF-A0AB-59FF84FEA2C2}" srcOrd="0" destOrd="0" presId="urn:microsoft.com/office/officeart/2008/layout/HorizontalMultiLevelHierarchy"/>
    <dgm:cxn modelId="{8F47048B-D30E-47C9-805E-8290C31A639D}" type="presOf" srcId="{6DA4EE52-29AC-4B7F-8FB8-F6B5CE94E7B0}" destId="{506F4807-2651-4454-9A63-B724068BCB5E}" srcOrd="0" destOrd="0" presId="urn:microsoft.com/office/officeart/2008/layout/HorizontalMultiLevelHierarchy"/>
    <dgm:cxn modelId="{0499ACF9-261E-4BF5-9616-F860849C0F0C}" type="presOf" srcId="{6A1F64B4-990F-4F74-8A71-D4CF1B31BCED}" destId="{95ED48F2-DED4-4AF0-8DAF-945C2DCA94E9}" srcOrd="1" destOrd="0" presId="urn:microsoft.com/office/officeart/2008/layout/HorizontalMultiLevelHierarchy"/>
    <dgm:cxn modelId="{459E9DF9-2EC7-42BE-A150-A481D20C0C69}" type="presOf" srcId="{9E5502BD-C314-476C-8A63-481E89BDA12E}" destId="{ACF067ED-20D2-4211-B89B-C1C30F9FCFED}" srcOrd="0" destOrd="0" presId="urn:microsoft.com/office/officeart/2008/layout/HorizontalMultiLevelHierarchy"/>
    <dgm:cxn modelId="{D0975A0E-CF48-4678-8AA1-897864B04B2C}" type="presOf" srcId="{5106D4C7-B00B-49EC-B74A-079D13D65248}" destId="{9CB1D40F-7885-455B-8C4C-F8C7A5CAB1A8}" srcOrd="0" destOrd="0" presId="urn:microsoft.com/office/officeart/2008/layout/HorizontalMultiLevelHierarchy"/>
    <dgm:cxn modelId="{743B01A1-34F7-4F53-9A1B-0CBA68821F10}" type="presOf" srcId="{6A1F64B4-990F-4F74-8A71-D4CF1B31BCED}" destId="{17CC0118-4077-482E-8E27-20215E10F17D}" srcOrd="0" destOrd="0" presId="urn:microsoft.com/office/officeart/2008/layout/HorizontalMultiLevelHierarchy"/>
    <dgm:cxn modelId="{4192F164-9F07-4BFF-A3DE-C32E6C5C8639}" type="presOf" srcId="{F216CDDB-FABB-4677-A8CE-981B28F62696}" destId="{E43B056D-D8CC-4342-9103-11E835587164}" srcOrd="1" destOrd="0" presId="urn:microsoft.com/office/officeart/2008/layout/HorizontalMultiLevelHierarchy"/>
    <dgm:cxn modelId="{4EE75010-9D1C-4200-AC88-C912324CBABA}" srcId="{5106D4C7-B00B-49EC-B74A-079D13D65248}" destId="{9E5502BD-C314-476C-8A63-481E89BDA12E}" srcOrd="0" destOrd="0" parTransId="{6A1F64B4-990F-4F74-8A71-D4CF1B31BCED}" sibTransId="{E0B2D94A-D9EB-404A-AC15-8884E7FE59D4}"/>
    <dgm:cxn modelId="{A44CF33C-1CA8-40FD-AB71-5EED0C53581F}" type="presOf" srcId="{2490598E-E403-4F02-8C13-A44D356EC406}" destId="{60A7CC3B-2010-47E7-91DA-43AA0E80DAB6}" srcOrd="0" destOrd="0" presId="urn:microsoft.com/office/officeart/2008/layout/HorizontalMultiLevelHierarchy"/>
    <dgm:cxn modelId="{F3866504-593E-44AD-AB84-54D98C53536C}" type="presOf" srcId="{F216CDDB-FABB-4677-A8CE-981B28F62696}" destId="{796010F3-3061-4F44-BDA4-3EC62A3F3294}" srcOrd="0" destOrd="0" presId="urn:microsoft.com/office/officeart/2008/layout/HorizontalMultiLevelHierarchy"/>
    <dgm:cxn modelId="{6989F7D7-A26F-4457-9A14-CCA89CF746AD}" srcId="{5106D4C7-B00B-49EC-B74A-079D13D65248}" destId="{2490598E-E403-4F02-8C13-A44D356EC406}" srcOrd="2" destOrd="0" parTransId="{F216CDDB-FABB-4677-A8CE-981B28F62696}" sibTransId="{12ECEC36-D583-4FBB-9F42-F93F4EC52AA9}"/>
    <dgm:cxn modelId="{C775E266-7270-49B9-BA9B-8A051D068824}" srcId="{5106D4C7-B00B-49EC-B74A-079D13D65248}" destId="{2D884ED1-5135-4DD3-BF96-0BFFF5D8AD76}" srcOrd="1" destOrd="0" parTransId="{6DA4EE52-29AC-4B7F-8FB8-F6B5CE94E7B0}" sibTransId="{56AD4FA7-9A49-4837-8CC3-712608808789}"/>
    <dgm:cxn modelId="{AE1660C5-65C3-4FDD-A640-733E6DE41A64}" type="presOf" srcId="{6DA4EE52-29AC-4B7F-8FB8-F6B5CE94E7B0}" destId="{4A12C75A-5860-41F4-8AA1-A55A66396CBE}" srcOrd="1" destOrd="0" presId="urn:microsoft.com/office/officeart/2008/layout/HorizontalMultiLevelHierarchy"/>
    <dgm:cxn modelId="{44AEE225-4648-4BEC-97FB-A41E068A7689}" type="presOf" srcId="{BEA06016-9375-4B66-BA1B-7772B0441D7D}" destId="{311433D5-FA13-4CB8-9901-35820C848146}" srcOrd="0" destOrd="0" presId="urn:microsoft.com/office/officeart/2008/layout/HorizontalMultiLevelHierarchy"/>
    <dgm:cxn modelId="{98F76E38-6404-4651-B081-2C13703DDB89}" srcId="{BEA06016-9375-4B66-BA1B-7772B0441D7D}" destId="{5106D4C7-B00B-49EC-B74A-079D13D65248}" srcOrd="0" destOrd="0" parTransId="{225264DC-0244-4CAE-B524-1E4355DFAB3F}" sibTransId="{0B4E7C33-FF9B-4D7D-872F-2E4D8612E122}"/>
    <dgm:cxn modelId="{38CE9AE5-153B-4440-A061-6A9ACF73EE35}" type="presParOf" srcId="{311433D5-FA13-4CB8-9901-35820C848146}" destId="{0912A0B5-648F-4AEC-A4C5-737FBEEC4DA6}" srcOrd="0" destOrd="0" presId="urn:microsoft.com/office/officeart/2008/layout/HorizontalMultiLevelHierarchy"/>
    <dgm:cxn modelId="{6DEED285-3099-47B0-A273-C1EDE00B030D}" type="presParOf" srcId="{0912A0B5-648F-4AEC-A4C5-737FBEEC4DA6}" destId="{9CB1D40F-7885-455B-8C4C-F8C7A5CAB1A8}" srcOrd="0" destOrd="0" presId="urn:microsoft.com/office/officeart/2008/layout/HorizontalMultiLevelHierarchy"/>
    <dgm:cxn modelId="{3588D999-1AFA-4B5B-91B6-5A70A8A8D487}" type="presParOf" srcId="{0912A0B5-648F-4AEC-A4C5-737FBEEC4DA6}" destId="{37FC983F-47BF-4235-90DE-BDB2C42C80C4}" srcOrd="1" destOrd="0" presId="urn:microsoft.com/office/officeart/2008/layout/HorizontalMultiLevelHierarchy"/>
    <dgm:cxn modelId="{A3FF15D1-CFAA-40E9-835E-FF05B54D2557}" type="presParOf" srcId="{37FC983F-47BF-4235-90DE-BDB2C42C80C4}" destId="{17CC0118-4077-482E-8E27-20215E10F17D}" srcOrd="0" destOrd="0" presId="urn:microsoft.com/office/officeart/2008/layout/HorizontalMultiLevelHierarchy"/>
    <dgm:cxn modelId="{1FCB0183-461E-4F2E-B347-D4480E7EF4C3}" type="presParOf" srcId="{17CC0118-4077-482E-8E27-20215E10F17D}" destId="{95ED48F2-DED4-4AF0-8DAF-945C2DCA94E9}" srcOrd="0" destOrd="0" presId="urn:microsoft.com/office/officeart/2008/layout/HorizontalMultiLevelHierarchy"/>
    <dgm:cxn modelId="{3EEEE9D9-1E9C-4D6B-8EA5-308DE4CCC6C7}" type="presParOf" srcId="{37FC983F-47BF-4235-90DE-BDB2C42C80C4}" destId="{7DE95126-97A4-4738-8E87-7642075CF6BC}" srcOrd="1" destOrd="0" presId="urn:microsoft.com/office/officeart/2008/layout/HorizontalMultiLevelHierarchy"/>
    <dgm:cxn modelId="{AD584F24-48D3-40C5-927B-325E83FF2FD9}" type="presParOf" srcId="{7DE95126-97A4-4738-8E87-7642075CF6BC}" destId="{ACF067ED-20D2-4211-B89B-C1C30F9FCFED}" srcOrd="0" destOrd="0" presId="urn:microsoft.com/office/officeart/2008/layout/HorizontalMultiLevelHierarchy"/>
    <dgm:cxn modelId="{BE6A556A-33D2-4B59-9472-B58B068735A4}" type="presParOf" srcId="{7DE95126-97A4-4738-8E87-7642075CF6BC}" destId="{2013FF24-2A13-4ADD-A109-332F11D041B2}" srcOrd="1" destOrd="0" presId="urn:microsoft.com/office/officeart/2008/layout/HorizontalMultiLevelHierarchy"/>
    <dgm:cxn modelId="{4A0A6273-3BB3-46D9-ABEF-0CDA279784FD}" type="presParOf" srcId="{37FC983F-47BF-4235-90DE-BDB2C42C80C4}" destId="{506F4807-2651-4454-9A63-B724068BCB5E}" srcOrd="2" destOrd="0" presId="urn:microsoft.com/office/officeart/2008/layout/HorizontalMultiLevelHierarchy"/>
    <dgm:cxn modelId="{101D5A1F-D4EC-4A86-A159-F12937850470}" type="presParOf" srcId="{506F4807-2651-4454-9A63-B724068BCB5E}" destId="{4A12C75A-5860-41F4-8AA1-A55A66396CBE}" srcOrd="0" destOrd="0" presId="urn:microsoft.com/office/officeart/2008/layout/HorizontalMultiLevelHierarchy"/>
    <dgm:cxn modelId="{B4B9F286-9525-4410-8479-FFC701A32362}" type="presParOf" srcId="{37FC983F-47BF-4235-90DE-BDB2C42C80C4}" destId="{ACE80F14-25D4-4695-BC34-4DC1EF143621}" srcOrd="3" destOrd="0" presId="urn:microsoft.com/office/officeart/2008/layout/HorizontalMultiLevelHierarchy"/>
    <dgm:cxn modelId="{B2E6A52D-96F5-4977-B8E9-8D306CCCC4BC}" type="presParOf" srcId="{ACE80F14-25D4-4695-BC34-4DC1EF143621}" destId="{CC1D11B1-5C43-43EF-A0AB-59FF84FEA2C2}" srcOrd="0" destOrd="0" presId="urn:microsoft.com/office/officeart/2008/layout/HorizontalMultiLevelHierarchy"/>
    <dgm:cxn modelId="{E346723B-742B-439F-9630-31A1D4164CF2}" type="presParOf" srcId="{ACE80F14-25D4-4695-BC34-4DC1EF143621}" destId="{8C8864DF-1CF2-4988-A6FA-2C1C08B538C3}" srcOrd="1" destOrd="0" presId="urn:microsoft.com/office/officeart/2008/layout/HorizontalMultiLevelHierarchy"/>
    <dgm:cxn modelId="{46EAFD37-A374-4310-A975-401A54406A36}" type="presParOf" srcId="{37FC983F-47BF-4235-90DE-BDB2C42C80C4}" destId="{796010F3-3061-4F44-BDA4-3EC62A3F3294}" srcOrd="4" destOrd="0" presId="urn:microsoft.com/office/officeart/2008/layout/HorizontalMultiLevelHierarchy"/>
    <dgm:cxn modelId="{D9B2CE44-6A59-436E-B731-EDE9658DABDE}" type="presParOf" srcId="{796010F3-3061-4F44-BDA4-3EC62A3F3294}" destId="{E43B056D-D8CC-4342-9103-11E835587164}" srcOrd="0" destOrd="0" presId="urn:microsoft.com/office/officeart/2008/layout/HorizontalMultiLevelHierarchy"/>
    <dgm:cxn modelId="{832171C1-8848-4731-AC21-849959D197F7}" type="presParOf" srcId="{37FC983F-47BF-4235-90DE-BDB2C42C80C4}" destId="{0567E02F-CAFA-4037-8213-04EC67241D7C}" srcOrd="5" destOrd="0" presId="urn:microsoft.com/office/officeart/2008/layout/HorizontalMultiLevelHierarchy"/>
    <dgm:cxn modelId="{F5FA1D08-D3D5-4D45-B135-DA71B202A959}" type="presParOf" srcId="{0567E02F-CAFA-4037-8213-04EC67241D7C}" destId="{60A7CC3B-2010-47E7-91DA-43AA0E80DAB6}" srcOrd="0" destOrd="0" presId="urn:microsoft.com/office/officeart/2008/layout/HorizontalMultiLevelHierarchy"/>
    <dgm:cxn modelId="{8D63A723-4EB6-4A36-A254-2EA821880744}" type="presParOf" srcId="{0567E02F-CAFA-4037-8213-04EC67241D7C}" destId="{F08B32E9-D11D-4A02-AE91-9BA622DA3DE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A06016-9375-4B66-BA1B-7772B0441D7D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106D4C7-B00B-49EC-B74A-079D13D65248}">
      <dgm:prSet phldrT="[Текст]" custT="1"/>
      <dgm:spPr/>
      <dgm:t>
        <a:bodyPr/>
        <a:lstStyle/>
        <a:p>
          <a:r>
            <a:rPr lang="ru-RU" sz="4000" b="1" dirty="0" smtClean="0"/>
            <a:t>Культура</a:t>
          </a:r>
          <a:r>
            <a:rPr lang="ru-RU" sz="2800" b="1" dirty="0" smtClean="0"/>
            <a:t> </a:t>
          </a:r>
          <a:endParaRPr lang="ru-RU" sz="2800" b="1" dirty="0"/>
        </a:p>
      </dgm:t>
    </dgm:pt>
    <dgm:pt modelId="{225264DC-0244-4CAE-B524-1E4355DFAB3F}" type="parTrans" cxnId="{98F76E38-6404-4651-B081-2C13703DDB89}">
      <dgm:prSet/>
      <dgm:spPr/>
      <dgm:t>
        <a:bodyPr/>
        <a:lstStyle/>
        <a:p>
          <a:endParaRPr lang="ru-RU" sz="2800" b="1"/>
        </a:p>
      </dgm:t>
    </dgm:pt>
    <dgm:pt modelId="{0B4E7C33-FF9B-4D7D-872F-2E4D8612E122}" type="sibTrans" cxnId="{98F76E38-6404-4651-B081-2C13703DDB89}">
      <dgm:prSet/>
      <dgm:spPr/>
      <dgm:t>
        <a:bodyPr/>
        <a:lstStyle/>
        <a:p>
          <a:endParaRPr lang="ru-RU" sz="2800" b="1"/>
        </a:p>
      </dgm:t>
    </dgm:pt>
    <dgm:pt modelId="{9E5502BD-C314-476C-8A63-481E89BDA12E}">
      <dgm:prSet phldrT="[Текст]" custT="1"/>
      <dgm:spPr/>
      <dgm:t>
        <a:bodyPr/>
        <a:lstStyle/>
        <a:p>
          <a:r>
            <a:rPr lang="ru-RU" sz="2800" b="1" dirty="0" smtClean="0"/>
            <a:t>Эстетически воздействует на человека</a:t>
          </a:r>
          <a:endParaRPr lang="ru-RU" sz="2800" b="1" dirty="0"/>
        </a:p>
      </dgm:t>
    </dgm:pt>
    <dgm:pt modelId="{6A1F64B4-990F-4F74-8A71-D4CF1B31BCED}" type="parTrans" cxnId="{4EE75010-9D1C-4200-AC88-C912324CBABA}">
      <dgm:prSet custT="1"/>
      <dgm:spPr/>
      <dgm:t>
        <a:bodyPr/>
        <a:lstStyle/>
        <a:p>
          <a:endParaRPr lang="ru-RU" sz="2800" b="1"/>
        </a:p>
      </dgm:t>
    </dgm:pt>
    <dgm:pt modelId="{E0B2D94A-D9EB-404A-AC15-8884E7FE59D4}" type="sibTrans" cxnId="{4EE75010-9D1C-4200-AC88-C912324CBABA}">
      <dgm:prSet/>
      <dgm:spPr/>
      <dgm:t>
        <a:bodyPr/>
        <a:lstStyle/>
        <a:p>
          <a:endParaRPr lang="ru-RU" sz="2800" b="1"/>
        </a:p>
      </dgm:t>
    </dgm:pt>
    <dgm:pt modelId="{2D884ED1-5135-4DD3-BF96-0BFFF5D8AD7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Помогает человеку разобраться в себе, справиться с трудностями и испытать  состояние катарсиса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/>
        </a:p>
      </dgm:t>
    </dgm:pt>
    <dgm:pt modelId="{6DA4EE52-29AC-4B7F-8FB8-F6B5CE94E7B0}" type="parTrans" cxnId="{C775E266-7270-49B9-BA9B-8A051D068824}">
      <dgm:prSet custT="1"/>
      <dgm:spPr/>
      <dgm:t>
        <a:bodyPr/>
        <a:lstStyle/>
        <a:p>
          <a:endParaRPr lang="ru-RU" sz="2800" b="1"/>
        </a:p>
      </dgm:t>
    </dgm:pt>
    <dgm:pt modelId="{56AD4FA7-9A49-4837-8CC3-712608808789}" type="sibTrans" cxnId="{C775E266-7270-49B9-BA9B-8A051D068824}">
      <dgm:prSet/>
      <dgm:spPr/>
      <dgm:t>
        <a:bodyPr/>
        <a:lstStyle/>
        <a:p>
          <a:endParaRPr lang="ru-RU" sz="2800" b="1"/>
        </a:p>
      </dgm:t>
    </dgm:pt>
    <dgm:pt modelId="{2490598E-E403-4F02-8C13-A44D356EC406}">
      <dgm:prSet phldrT="[Текст]" custT="1"/>
      <dgm:spPr/>
      <dgm:t>
        <a:bodyPr/>
        <a:lstStyle/>
        <a:p>
          <a:r>
            <a:rPr lang="ru-RU" sz="2800" b="1" dirty="0" smtClean="0"/>
            <a:t>«Рафаэль гроша медного не стоит»</a:t>
          </a:r>
          <a:endParaRPr lang="ru-RU" sz="2800" b="1" dirty="0"/>
        </a:p>
      </dgm:t>
    </dgm:pt>
    <dgm:pt modelId="{F216CDDB-FABB-4677-A8CE-981B28F62696}" type="parTrans" cxnId="{6989F7D7-A26F-4457-9A14-CCA89CF746AD}">
      <dgm:prSet custT="1"/>
      <dgm:spPr/>
      <dgm:t>
        <a:bodyPr/>
        <a:lstStyle/>
        <a:p>
          <a:endParaRPr lang="ru-RU" sz="2800" b="1"/>
        </a:p>
      </dgm:t>
    </dgm:pt>
    <dgm:pt modelId="{12ECEC36-D583-4FBB-9F42-F93F4EC52AA9}" type="sibTrans" cxnId="{6989F7D7-A26F-4457-9A14-CCA89CF746AD}">
      <dgm:prSet/>
      <dgm:spPr/>
      <dgm:t>
        <a:bodyPr/>
        <a:lstStyle/>
        <a:p>
          <a:endParaRPr lang="ru-RU" sz="2800" b="1"/>
        </a:p>
      </dgm:t>
    </dgm:pt>
    <dgm:pt modelId="{002F4169-0F84-48E5-98D4-08CB6D6BEC41}">
      <dgm:prSet custT="1"/>
      <dgm:spPr/>
      <dgm:t>
        <a:bodyPr/>
        <a:lstStyle/>
        <a:p>
          <a:r>
            <a:rPr lang="ru-RU" sz="2800" b="1" dirty="0" smtClean="0"/>
            <a:t>"Порядочный химик в двадцать раз полезнее всякого поэта»</a:t>
          </a:r>
          <a:endParaRPr lang="ru-RU" sz="2800" b="1" dirty="0"/>
        </a:p>
      </dgm:t>
    </dgm:pt>
    <dgm:pt modelId="{02C3DF5A-301B-4930-8ECE-385AC30CB566}" type="parTrans" cxnId="{AFDC1A6C-3F93-4C85-8BCF-A1FE00D8E18C}">
      <dgm:prSet custT="1"/>
      <dgm:spPr/>
      <dgm:t>
        <a:bodyPr/>
        <a:lstStyle/>
        <a:p>
          <a:endParaRPr lang="ru-RU" sz="2800" b="1"/>
        </a:p>
      </dgm:t>
    </dgm:pt>
    <dgm:pt modelId="{69A4D723-30B9-4879-B50B-1D7A2CD535DD}" type="sibTrans" cxnId="{AFDC1A6C-3F93-4C85-8BCF-A1FE00D8E18C}">
      <dgm:prSet/>
      <dgm:spPr/>
      <dgm:t>
        <a:bodyPr/>
        <a:lstStyle/>
        <a:p>
          <a:endParaRPr lang="ru-RU" sz="2800" b="1"/>
        </a:p>
      </dgm:t>
    </dgm:pt>
    <dgm:pt modelId="{9DB8A7F5-6841-490A-B55E-DC0CBEFD4C3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Показывает жизнь такой, как она есть и должна быть</a:t>
          </a:r>
        </a:p>
        <a:p>
          <a:pPr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/>
        </a:p>
      </dgm:t>
    </dgm:pt>
    <dgm:pt modelId="{2E8CE6C6-06F1-41BC-861D-05C223414F3D}" type="parTrans" cxnId="{17D56898-4C2D-4837-8B2E-12F9612F3142}">
      <dgm:prSet custT="1"/>
      <dgm:spPr/>
      <dgm:t>
        <a:bodyPr/>
        <a:lstStyle/>
        <a:p>
          <a:endParaRPr lang="ru-RU" sz="2800" b="1"/>
        </a:p>
      </dgm:t>
    </dgm:pt>
    <dgm:pt modelId="{2930FD1D-6D3D-41AD-9451-46FA37039BD2}" type="sibTrans" cxnId="{17D56898-4C2D-4837-8B2E-12F9612F3142}">
      <dgm:prSet/>
      <dgm:spPr/>
      <dgm:t>
        <a:bodyPr/>
        <a:lstStyle/>
        <a:p>
          <a:endParaRPr lang="ru-RU" sz="2800" b="1"/>
        </a:p>
      </dgm:t>
    </dgm:pt>
    <dgm:pt modelId="{311433D5-FA13-4CB8-9901-35820C848146}" type="pres">
      <dgm:prSet presAssocID="{BEA06016-9375-4B66-BA1B-7772B0441D7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2A0B5-648F-4AEC-A4C5-737FBEEC4DA6}" type="pres">
      <dgm:prSet presAssocID="{5106D4C7-B00B-49EC-B74A-079D13D65248}" presName="root1" presStyleCnt="0"/>
      <dgm:spPr/>
    </dgm:pt>
    <dgm:pt modelId="{9CB1D40F-7885-455B-8C4C-F8C7A5CAB1A8}" type="pres">
      <dgm:prSet presAssocID="{5106D4C7-B00B-49EC-B74A-079D13D65248}" presName="LevelOneTextNode" presStyleLbl="node0" presStyleIdx="0" presStyleCnt="1" custLinFactNeighborX="-5945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FC983F-47BF-4235-90DE-BDB2C42C80C4}" type="pres">
      <dgm:prSet presAssocID="{5106D4C7-B00B-49EC-B74A-079D13D65248}" presName="level2hierChild" presStyleCnt="0"/>
      <dgm:spPr/>
    </dgm:pt>
    <dgm:pt modelId="{17CC0118-4077-482E-8E27-20215E10F17D}" type="pres">
      <dgm:prSet presAssocID="{6A1F64B4-990F-4F74-8A71-D4CF1B31BCED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95ED48F2-DED4-4AF0-8DAF-945C2DCA94E9}" type="pres">
      <dgm:prSet presAssocID="{6A1F64B4-990F-4F74-8A71-D4CF1B31BCED}" presName="connTx" presStyleLbl="parChTrans1D2" presStyleIdx="0" presStyleCnt="5"/>
      <dgm:spPr/>
      <dgm:t>
        <a:bodyPr/>
        <a:lstStyle/>
        <a:p>
          <a:endParaRPr lang="ru-RU"/>
        </a:p>
      </dgm:t>
    </dgm:pt>
    <dgm:pt modelId="{7DE95126-97A4-4738-8E87-7642075CF6BC}" type="pres">
      <dgm:prSet presAssocID="{9E5502BD-C314-476C-8A63-481E89BDA12E}" presName="root2" presStyleCnt="0"/>
      <dgm:spPr/>
    </dgm:pt>
    <dgm:pt modelId="{ACF067ED-20D2-4211-B89B-C1C30F9FCFED}" type="pres">
      <dgm:prSet presAssocID="{9E5502BD-C314-476C-8A63-481E89BDA12E}" presName="LevelTwoTextNode" presStyleLbl="node2" presStyleIdx="0" presStyleCnt="5" custScaleX="2907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13FF24-2A13-4ADD-A109-332F11D041B2}" type="pres">
      <dgm:prSet presAssocID="{9E5502BD-C314-476C-8A63-481E89BDA12E}" presName="level3hierChild" presStyleCnt="0"/>
      <dgm:spPr/>
    </dgm:pt>
    <dgm:pt modelId="{84D2B397-9F1B-40A7-824B-91DE8689A41F}" type="pres">
      <dgm:prSet presAssocID="{2E8CE6C6-06F1-41BC-861D-05C223414F3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2DD146B9-61DD-49F4-9A7B-5D7B68FEF913}" type="pres">
      <dgm:prSet presAssocID="{2E8CE6C6-06F1-41BC-861D-05C223414F3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DB1DCA0-B4D0-4564-BDA4-A9236CD182B6}" type="pres">
      <dgm:prSet presAssocID="{9DB8A7F5-6841-490A-B55E-DC0CBEFD4C32}" presName="root2" presStyleCnt="0"/>
      <dgm:spPr/>
    </dgm:pt>
    <dgm:pt modelId="{D3CB8CAB-C6CA-4C94-84EE-D1A27D8C6C93}" type="pres">
      <dgm:prSet presAssocID="{9DB8A7F5-6841-490A-B55E-DC0CBEFD4C32}" presName="LevelTwoTextNode" presStyleLbl="node2" presStyleIdx="1" presStyleCnt="5" custScaleX="294874" custLinFactNeighborX="-1225" custLinFactNeighborY="-66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8D5CC4-DA83-4727-8FBC-F0082B3FE181}" type="pres">
      <dgm:prSet presAssocID="{9DB8A7F5-6841-490A-B55E-DC0CBEFD4C32}" presName="level3hierChild" presStyleCnt="0"/>
      <dgm:spPr/>
    </dgm:pt>
    <dgm:pt modelId="{506F4807-2651-4454-9A63-B724068BCB5E}" type="pres">
      <dgm:prSet presAssocID="{6DA4EE52-29AC-4B7F-8FB8-F6B5CE94E7B0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4A12C75A-5860-41F4-8AA1-A55A66396CBE}" type="pres">
      <dgm:prSet presAssocID="{6DA4EE52-29AC-4B7F-8FB8-F6B5CE94E7B0}" presName="connTx" presStyleLbl="parChTrans1D2" presStyleIdx="2" presStyleCnt="5"/>
      <dgm:spPr/>
      <dgm:t>
        <a:bodyPr/>
        <a:lstStyle/>
        <a:p>
          <a:endParaRPr lang="ru-RU"/>
        </a:p>
      </dgm:t>
    </dgm:pt>
    <dgm:pt modelId="{ACE80F14-25D4-4695-BC34-4DC1EF143621}" type="pres">
      <dgm:prSet presAssocID="{2D884ED1-5135-4DD3-BF96-0BFFF5D8AD76}" presName="root2" presStyleCnt="0"/>
      <dgm:spPr/>
    </dgm:pt>
    <dgm:pt modelId="{CC1D11B1-5C43-43EF-A0AB-59FF84FEA2C2}" type="pres">
      <dgm:prSet presAssocID="{2D884ED1-5135-4DD3-BF96-0BFFF5D8AD76}" presName="LevelTwoTextNode" presStyleLbl="node2" presStyleIdx="2" presStyleCnt="5" custScaleX="294211" custScaleY="107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8864DF-1CF2-4988-A6FA-2C1C08B538C3}" type="pres">
      <dgm:prSet presAssocID="{2D884ED1-5135-4DD3-BF96-0BFFF5D8AD76}" presName="level3hierChild" presStyleCnt="0"/>
      <dgm:spPr/>
    </dgm:pt>
    <dgm:pt modelId="{1A16A3CA-2037-4E5A-87BD-6F66B3F9925E}" type="pres">
      <dgm:prSet presAssocID="{02C3DF5A-301B-4930-8ECE-385AC30CB566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DF98E163-7AA9-4D85-9BAB-E5188748A3F7}" type="pres">
      <dgm:prSet presAssocID="{02C3DF5A-301B-4930-8ECE-385AC30CB56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367C96B-3101-4E75-98AC-2F2EC59E5714}" type="pres">
      <dgm:prSet presAssocID="{002F4169-0F84-48E5-98D4-08CB6D6BEC41}" presName="root2" presStyleCnt="0"/>
      <dgm:spPr/>
    </dgm:pt>
    <dgm:pt modelId="{501A4334-9EF1-44FF-81D3-C96E1E88C3D4}" type="pres">
      <dgm:prSet presAssocID="{002F4169-0F84-48E5-98D4-08CB6D6BEC41}" presName="LevelTwoTextNode" presStyleLbl="node2" presStyleIdx="3" presStyleCnt="5" custScaleX="294874" custLinFactNeighborX="-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2E6070-F058-4666-8302-6DD93A55E434}" type="pres">
      <dgm:prSet presAssocID="{002F4169-0F84-48E5-98D4-08CB6D6BEC41}" presName="level3hierChild" presStyleCnt="0"/>
      <dgm:spPr/>
    </dgm:pt>
    <dgm:pt modelId="{796010F3-3061-4F44-BDA4-3EC62A3F3294}" type="pres">
      <dgm:prSet presAssocID="{F216CDDB-FABB-4677-A8CE-981B28F62696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E43B056D-D8CC-4342-9103-11E835587164}" type="pres">
      <dgm:prSet presAssocID="{F216CDDB-FABB-4677-A8CE-981B28F6269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0567E02F-CAFA-4037-8213-04EC67241D7C}" type="pres">
      <dgm:prSet presAssocID="{2490598E-E403-4F02-8C13-A44D356EC406}" presName="root2" presStyleCnt="0"/>
      <dgm:spPr/>
    </dgm:pt>
    <dgm:pt modelId="{60A7CC3B-2010-47E7-91DA-43AA0E80DAB6}" type="pres">
      <dgm:prSet presAssocID="{2490598E-E403-4F02-8C13-A44D356EC406}" presName="LevelTwoTextNode" presStyleLbl="node2" presStyleIdx="4" presStyleCnt="5" custScaleX="290840" custScaleY="977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8B32E9-D11D-4A02-AE91-9BA622DA3DE6}" type="pres">
      <dgm:prSet presAssocID="{2490598E-E403-4F02-8C13-A44D356EC406}" presName="level3hierChild" presStyleCnt="0"/>
      <dgm:spPr/>
    </dgm:pt>
  </dgm:ptLst>
  <dgm:cxnLst>
    <dgm:cxn modelId="{D0975A0E-CF48-4678-8AA1-897864B04B2C}" type="presOf" srcId="{5106D4C7-B00B-49EC-B74A-079D13D65248}" destId="{9CB1D40F-7885-455B-8C4C-F8C7A5CAB1A8}" srcOrd="0" destOrd="0" presId="urn:microsoft.com/office/officeart/2008/layout/HorizontalMultiLevelHierarchy"/>
    <dgm:cxn modelId="{98F76E38-6404-4651-B081-2C13703DDB89}" srcId="{BEA06016-9375-4B66-BA1B-7772B0441D7D}" destId="{5106D4C7-B00B-49EC-B74A-079D13D65248}" srcOrd="0" destOrd="0" parTransId="{225264DC-0244-4CAE-B524-1E4355DFAB3F}" sibTransId="{0B4E7C33-FF9B-4D7D-872F-2E4D8612E122}"/>
    <dgm:cxn modelId="{C3923404-3150-4763-9A8C-9E85AB2736FB}" type="presOf" srcId="{2E8CE6C6-06F1-41BC-861D-05C223414F3D}" destId="{2DD146B9-61DD-49F4-9A7B-5D7B68FEF913}" srcOrd="1" destOrd="0" presId="urn:microsoft.com/office/officeart/2008/layout/HorizontalMultiLevelHierarchy"/>
    <dgm:cxn modelId="{743B01A1-34F7-4F53-9A1B-0CBA68821F10}" type="presOf" srcId="{6A1F64B4-990F-4F74-8A71-D4CF1B31BCED}" destId="{17CC0118-4077-482E-8E27-20215E10F17D}" srcOrd="0" destOrd="0" presId="urn:microsoft.com/office/officeart/2008/layout/HorizontalMultiLevelHierarchy"/>
    <dgm:cxn modelId="{4EE75010-9D1C-4200-AC88-C912324CBABA}" srcId="{5106D4C7-B00B-49EC-B74A-079D13D65248}" destId="{9E5502BD-C314-476C-8A63-481E89BDA12E}" srcOrd="0" destOrd="0" parTransId="{6A1F64B4-990F-4F74-8A71-D4CF1B31BCED}" sibTransId="{E0B2D94A-D9EB-404A-AC15-8884E7FE59D4}"/>
    <dgm:cxn modelId="{6989F7D7-A26F-4457-9A14-CCA89CF746AD}" srcId="{5106D4C7-B00B-49EC-B74A-079D13D65248}" destId="{2490598E-E403-4F02-8C13-A44D356EC406}" srcOrd="4" destOrd="0" parTransId="{F216CDDB-FABB-4677-A8CE-981B28F62696}" sibTransId="{12ECEC36-D583-4FBB-9F42-F93F4EC52AA9}"/>
    <dgm:cxn modelId="{8F47048B-D30E-47C9-805E-8290C31A639D}" type="presOf" srcId="{6DA4EE52-29AC-4B7F-8FB8-F6B5CE94E7B0}" destId="{506F4807-2651-4454-9A63-B724068BCB5E}" srcOrd="0" destOrd="0" presId="urn:microsoft.com/office/officeart/2008/layout/HorizontalMultiLevelHierarchy"/>
    <dgm:cxn modelId="{A44CF33C-1CA8-40FD-AB71-5EED0C53581F}" type="presOf" srcId="{2490598E-E403-4F02-8C13-A44D356EC406}" destId="{60A7CC3B-2010-47E7-91DA-43AA0E80DAB6}" srcOrd="0" destOrd="0" presId="urn:microsoft.com/office/officeart/2008/layout/HorizontalMultiLevelHierarchy"/>
    <dgm:cxn modelId="{44AEE225-4648-4BEC-97FB-A41E068A7689}" type="presOf" srcId="{BEA06016-9375-4B66-BA1B-7772B0441D7D}" destId="{311433D5-FA13-4CB8-9901-35820C848146}" srcOrd="0" destOrd="0" presId="urn:microsoft.com/office/officeart/2008/layout/HorizontalMultiLevelHierarchy"/>
    <dgm:cxn modelId="{F3866504-593E-44AD-AB84-54D98C53536C}" type="presOf" srcId="{F216CDDB-FABB-4677-A8CE-981B28F62696}" destId="{796010F3-3061-4F44-BDA4-3EC62A3F3294}" srcOrd="0" destOrd="0" presId="urn:microsoft.com/office/officeart/2008/layout/HorizontalMultiLevelHierarchy"/>
    <dgm:cxn modelId="{A6159767-1062-4FA5-9516-F784F6B59039}" type="presOf" srcId="{02C3DF5A-301B-4930-8ECE-385AC30CB566}" destId="{1A16A3CA-2037-4E5A-87BD-6F66B3F9925E}" srcOrd="0" destOrd="0" presId="urn:microsoft.com/office/officeart/2008/layout/HorizontalMultiLevelHierarchy"/>
    <dgm:cxn modelId="{0499ACF9-261E-4BF5-9616-F860849C0F0C}" type="presOf" srcId="{6A1F64B4-990F-4F74-8A71-D4CF1B31BCED}" destId="{95ED48F2-DED4-4AF0-8DAF-945C2DCA94E9}" srcOrd="1" destOrd="0" presId="urn:microsoft.com/office/officeart/2008/layout/HorizontalMultiLevelHierarchy"/>
    <dgm:cxn modelId="{8C5C97C2-493B-406F-B287-994807EB3139}" type="presOf" srcId="{2D884ED1-5135-4DD3-BF96-0BFFF5D8AD76}" destId="{CC1D11B1-5C43-43EF-A0AB-59FF84FEA2C2}" srcOrd="0" destOrd="0" presId="urn:microsoft.com/office/officeart/2008/layout/HorizontalMultiLevelHierarchy"/>
    <dgm:cxn modelId="{AFDC1A6C-3F93-4C85-8BCF-A1FE00D8E18C}" srcId="{5106D4C7-B00B-49EC-B74A-079D13D65248}" destId="{002F4169-0F84-48E5-98D4-08CB6D6BEC41}" srcOrd="3" destOrd="0" parTransId="{02C3DF5A-301B-4930-8ECE-385AC30CB566}" sibTransId="{69A4D723-30B9-4879-B50B-1D7A2CD535DD}"/>
    <dgm:cxn modelId="{459E9DF9-2EC7-42BE-A150-A481D20C0C69}" type="presOf" srcId="{9E5502BD-C314-476C-8A63-481E89BDA12E}" destId="{ACF067ED-20D2-4211-B89B-C1C30F9FCFED}" srcOrd="0" destOrd="0" presId="urn:microsoft.com/office/officeart/2008/layout/HorizontalMultiLevelHierarchy"/>
    <dgm:cxn modelId="{4192F164-9F07-4BFF-A3DE-C32E6C5C8639}" type="presOf" srcId="{F216CDDB-FABB-4677-A8CE-981B28F62696}" destId="{E43B056D-D8CC-4342-9103-11E835587164}" srcOrd="1" destOrd="0" presId="urn:microsoft.com/office/officeart/2008/layout/HorizontalMultiLevelHierarchy"/>
    <dgm:cxn modelId="{33FFC117-AD44-46C4-A467-0146E58779BC}" type="presOf" srcId="{2E8CE6C6-06F1-41BC-861D-05C223414F3D}" destId="{84D2B397-9F1B-40A7-824B-91DE8689A41F}" srcOrd="0" destOrd="0" presId="urn:microsoft.com/office/officeart/2008/layout/HorizontalMultiLevelHierarchy"/>
    <dgm:cxn modelId="{ABD6C109-20CE-4A08-9410-7C3FF52CD136}" type="presOf" srcId="{9DB8A7F5-6841-490A-B55E-DC0CBEFD4C32}" destId="{D3CB8CAB-C6CA-4C94-84EE-D1A27D8C6C93}" srcOrd="0" destOrd="0" presId="urn:microsoft.com/office/officeart/2008/layout/HorizontalMultiLevelHierarchy"/>
    <dgm:cxn modelId="{C775E266-7270-49B9-BA9B-8A051D068824}" srcId="{5106D4C7-B00B-49EC-B74A-079D13D65248}" destId="{2D884ED1-5135-4DD3-BF96-0BFFF5D8AD76}" srcOrd="2" destOrd="0" parTransId="{6DA4EE52-29AC-4B7F-8FB8-F6B5CE94E7B0}" sibTransId="{56AD4FA7-9A49-4837-8CC3-712608808789}"/>
    <dgm:cxn modelId="{17D56898-4C2D-4837-8B2E-12F9612F3142}" srcId="{5106D4C7-B00B-49EC-B74A-079D13D65248}" destId="{9DB8A7F5-6841-490A-B55E-DC0CBEFD4C32}" srcOrd="1" destOrd="0" parTransId="{2E8CE6C6-06F1-41BC-861D-05C223414F3D}" sibTransId="{2930FD1D-6D3D-41AD-9451-46FA37039BD2}"/>
    <dgm:cxn modelId="{FFC859A3-D932-41F6-A54A-1D228D344205}" type="presOf" srcId="{02C3DF5A-301B-4930-8ECE-385AC30CB566}" destId="{DF98E163-7AA9-4D85-9BAB-E5188748A3F7}" srcOrd="1" destOrd="0" presId="urn:microsoft.com/office/officeart/2008/layout/HorizontalMultiLevelHierarchy"/>
    <dgm:cxn modelId="{820716E1-C9E5-473F-8CC8-39532EEFAEE0}" type="presOf" srcId="{002F4169-0F84-48E5-98D4-08CB6D6BEC41}" destId="{501A4334-9EF1-44FF-81D3-C96E1E88C3D4}" srcOrd="0" destOrd="0" presId="urn:microsoft.com/office/officeart/2008/layout/HorizontalMultiLevelHierarchy"/>
    <dgm:cxn modelId="{AE1660C5-65C3-4FDD-A640-733E6DE41A64}" type="presOf" srcId="{6DA4EE52-29AC-4B7F-8FB8-F6B5CE94E7B0}" destId="{4A12C75A-5860-41F4-8AA1-A55A66396CBE}" srcOrd="1" destOrd="0" presId="urn:microsoft.com/office/officeart/2008/layout/HorizontalMultiLevelHierarchy"/>
    <dgm:cxn modelId="{38CE9AE5-153B-4440-A061-6A9ACF73EE35}" type="presParOf" srcId="{311433D5-FA13-4CB8-9901-35820C848146}" destId="{0912A0B5-648F-4AEC-A4C5-737FBEEC4DA6}" srcOrd="0" destOrd="0" presId="urn:microsoft.com/office/officeart/2008/layout/HorizontalMultiLevelHierarchy"/>
    <dgm:cxn modelId="{6DEED285-3099-47B0-A273-C1EDE00B030D}" type="presParOf" srcId="{0912A0B5-648F-4AEC-A4C5-737FBEEC4DA6}" destId="{9CB1D40F-7885-455B-8C4C-F8C7A5CAB1A8}" srcOrd="0" destOrd="0" presId="urn:microsoft.com/office/officeart/2008/layout/HorizontalMultiLevelHierarchy"/>
    <dgm:cxn modelId="{3588D999-1AFA-4B5B-91B6-5A70A8A8D487}" type="presParOf" srcId="{0912A0B5-648F-4AEC-A4C5-737FBEEC4DA6}" destId="{37FC983F-47BF-4235-90DE-BDB2C42C80C4}" srcOrd="1" destOrd="0" presId="urn:microsoft.com/office/officeart/2008/layout/HorizontalMultiLevelHierarchy"/>
    <dgm:cxn modelId="{A3FF15D1-CFAA-40E9-835E-FF05B54D2557}" type="presParOf" srcId="{37FC983F-47BF-4235-90DE-BDB2C42C80C4}" destId="{17CC0118-4077-482E-8E27-20215E10F17D}" srcOrd="0" destOrd="0" presId="urn:microsoft.com/office/officeart/2008/layout/HorizontalMultiLevelHierarchy"/>
    <dgm:cxn modelId="{1FCB0183-461E-4F2E-B347-D4480E7EF4C3}" type="presParOf" srcId="{17CC0118-4077-482E-8E27-20215E10F17D}" destId="{95ED48F2-DED4-4AF0-8DAF-945C2DCA94E9}" srcOrd="0" destOrd="0" presId="urn:microsoft.com/office/officeart/2008/layout/HorizontalMultiLevelHierarchy"/>
    <dgm:cxn modelId="{3EEEE9D9-1E9C-4D6B-8EA5-308DE4CCC6C7}" type="presParOf" srcId="{37FC983F-47BF-4235-90DE-BDB2C42C80C4}" destId="{7DE95126-97A4-4738-8E87-7642075CF6BC}" srcOrd="1" destOrd="0" presId="urn:microsoft.com/office/officeart/2008/layout/HorizontalMultiLevelHierarchy"/>
    <dgm:cxn modelId="{AD584F24-48D3-40C5-927B-325E83FF2FD9}" type="presParOf" srcId="{7DE95126-97A4-4738-8E87-7642075CF6BC}" destId="{ACF067ED-20D2-4211-B89B-C1C30F9FCFED}" srcOrd="0" destOrd="0" presId="urn:microsoft.com/office/officeart/2008/layout/HorizontalMultiLevelHierarchy"/>
    <dgm:cxn modelId="{BE6A556A-33D2-4B59-9472-B58B068735A4}" type="presParOf" srcId="{7DE95126-97A4-4738-8E87-7642075CF6BC}" destId="{2013FF24-2A13-4ADD-A109-332F11D041B2}" srcOrd="1" destOrd="0" presId="urn:microsoft.com/office/officeart/2008/layout/HorizontalMultiLevelHierarchy"/>
    <dgm:cxn modelId="{B50E2199-8129-4E75-997A-0F5CB1069EFC}" type="presParOf" srcId="{37FC983F-47BF-4235-90DE-BDB2C42C80C4}" destId="{84D2B397-9F1B-40A7-824B-91DE8689A41F}" srcOrd="2" destOrd="0" presId="urn:microsoft.com/office/officeart/2008/layout/HorizontalMultiLevelHierarchy"/>
    <dgm:cxn modelId="{91688C48-AAD6-41F0-8A23-6BDE03E7582D}" type="presParOf" srcId="{84D2B397-9F1B-40A7-824B-91DE8689A41F}" destId="{2DD146B9-61DD-49F4-9A7B-5D7B68FEF913}" srcOrd="0" destOrd="0" presId="urn:microsoft.com/office/officeart/2008/layout/HorizontalMultiLevelHierarchy"/>
    <dgm:cxn modelId="{B21BBD24-3FEA-4289-A653-B0F2ADDBC796}" type="presParOf" srcId="{37FC983F-47BF-4235-90DE-BDB2C42C80C4}" destId="{9DB1DCA0-B4D0-4564-BDA4-A9236CD182B6}" srcOrd="3" destOrd="0" presId="urn:microsoft.com/office/officeart/2008/layout/HorizontalMultiLevelHierarchy"/>
    <dgm:cxn modelId="{6D91E51A-25F4-4985-B7F8-04847D14F55C}" type="presParOf" srcId="{9DB1DCA0-B4D0-4564-BDA4-A9236CD182B6}" destId="{D3CB8CAB-C6CA-4C94-84EE-D1A27D8C6C93}" srcOrd="0" destOrd="0" presId="urn:microsoft.com/office/officeart/2008/layout/HorizontalMultiLevelHierarchy"/>
    <dgm:cxn modelId="{F6F8596D-BC5D-4721-B79A-60E1AD3C6606}" type="presParOf" srcId="{9DB1DCA0-B4D0-4564-BDA4-A9236CD182B6}" destId="{AE8D5CC4-DA83-4727-8FBC-F0082B3FE181}" srcOrd="1" destOrd="0" presId="urn:microsoft.com/office/officeart/2008/layout/HorizontalMultiLevelHierarchy"/>
    <dgm:cxn modelId="{4A0A6273-3BB3-46D9-ABEF-0CDA279784FD}" type="presParOf" srcId="{37FC983F-47BF-4235-90DE-BDB2C42C80C4}" destId="{506F4807-2651-4454-9A63-B724068BCB5E}" srcOrd="4" destOrd="0" presId="urn:microsoft.com/office/officeart/2008/layout/HorizontalMultiLevelHierarchy"/>
    <dgm:cxn modelId="{101D5A1F-D4EC-4A86-A159-F12937850470}" type="presParOf" srcId="{506F4807-2651-4454-9A63-B724068BCB5E}" destId="{4A12C75A-5860-41F4-8AA1-A55A66396CBE}" srcOrd="0" destOrd="0" presId="urn:microsoft.com/office/officeart/2008/layout/HorizontalMultiLevelHierarchy"/>
    <dgm:cxn modelId="{B4B9F286-9525-4410-8479-FFC701A32362}" type="presParOf" srcId="{37FC983F-47BF-4235-90DE-BDB2C42C80C4}" destId="{ACE80F14-25D4-4695-BC34-4DC1EF143621}" srcOrd="5" destOrd="0" presId="urn:microsoft.com/office/officeart/2008/layout/HorizontalMultiLevelHierarchy"/>
    <dgm:cxn modelId="{B2E6A52D-96F5-4977-B8E9-8D306CCCC4BC}" type="presParOf" srcId="{ACE80F14-25D4-4695-BC34-4DC1EF143621}" destId="{CC1D11B1-5C43-43EF-A0AB-59FF84FEA2C2}" srcOrd="0" destOrd="0" presId="urn:microsoft.com/office/officeart/2008/layout/HorizontalMultiLevelHierarchy"/>
    <dgm:cxn modelId="{E346723B-742B-439F-9630-31A1D4164CF2}" type="presParOf" srcId="{ACE80F14-25D4-4695-BC34-4DC1EF143621}" destId="{8C8864DF-1CF2-4988-A6FA-2C1C08B538C3}" srcOrd="1" destOrd="0" presId="urn:microsoft.com/office/officeart/2008/layout/HorizontalMultiLevelHierarchy"/>
    <dgm:cxn modelId="{43DB1283-7F0C-4EA4-BF39-BE643F5C9E24}" type="presParOf" srcId="{37FC983F-47BF-4235-90DE-BDB2C42C80C4}" destId="{1A16A3CA-2037-4E5A-87BD-6F66B3F9925E}" srcOrd="6" destOrd="0" presId="urn:microsoft.com/office/officeart/2008/layout/HorizontalMultiLevelHierarchy"/>
    <dgm:cxn modelId="{338FC1AF-0694-4999-AC61-8C2FC5CEB750}" type="presParOf" srcId="{1A16A3CA-2037-4E5A-87BD-6F66B3F9925E}" destId="{DF98E163-7AA9-4D85-9BAB-E5188748A3F7}" srcOrd="0" destOrd="0" presId="urn:microsoft.com/office/officeart/2008/layout/HorizontalMultiLevelHierarchy"/>
    <dgm:cxn modelId="{3CEAA55D-2F24-4360-B1A8-6B55354D9985}" type="presParOf" srcId="{37FC983F-47BF-4235-90DE-BDB2C42C80C4}" destId="{4367C96B-3101-4E75-98AC-2F2EC59E5714}" srcOrd="7" destOrd="0" presId="urn:microsoft.com/office/officeart/2008/layout/HorizontalMultiLevelHierarchy"/>
    <dgm:cxn modelId="{88F79DED-E6CB-464A-87AD-CEF234211D4D}" type="presParOf" srcId="{4367C96B-3101-4E75-98AC-2F2EC59E5714}" destId="{501A4334-9EF1-44FF-81D3-C96E1E88C3D4}" srcOrd="0" destOrd="0" presId="urn:microsoft.com/office/officeart/2008/layout/HorizontalMultiLevelHierarchy"/>
    <dgm:cxn modelId="{07833399-3E09-4F9E-99C5-C81FD7EA37D3}" type="presParOf" srcId="{4367C96B-3101-4E75-98AC-2F2EC59E5714}" destId="{302E6070-F058-4666-8302-6DD93A55E434}" srcOrd="1" destOrd="0" presId="urn:microsoft.com/office/officeart/2008/layout/HorizontalMultiLevelHierarchy"/>
    <dgm:cxn modelId="{46EAFD37-A374-4310-A975-401A54406A36}" type="presParOf" srcId="{37FC983F-47BF-4235-90DE-BDB2C42C80C4}" destId="{796010F3-3061-4F44-BDA4-3EC62A3F3294}" srcOrd="8" destOrd="0" presId="urn:microsoft.com/office/officeart/2008/layout/HorizontalMultiLevelHierarchy"/>
    <dgm:cxn modelId="{D9B2CE44-6A59-436E-B731-EDE9658DABDE}" type="presParOf" srcId="{796010F3-3061-4F44-BDA4-3EC62A3F3294}" destId="{E43B056D-D8CC-4342-9103-11E835587164}" srcOrd="0" destOrd="0" presId="urn:microsoft.com/office/officeart/2008/layout/HorizontalMultiLevelHierarchy"/>
    <dgm:cxn modelId="{832171C1-8848-4731-AC21-849959D197F7}" type="presParOf" srcId="{37FC983F-47BF-4235-90DE-BDB2C42C80C4}" destId="{0567E02F-CAFA-4037-8213-04EC67241D7C}" srcOrd="9" destOrd="0" presId="urn:microsoft.com/office/officeart/2008/layout/HorizontalMultiLevelHierarchy"/>
    <dgm:cxn modelId="{F5FA1D08-D3D5-4D45-B135-DA71B202A959}" type="presParOf" srcId="{0567E02F-CAFA-4037-8213-04EC67241D7C}" destId="{60A7CC3B-2010-47E7-91DA-43AA0E80DAB6}" srcOrd="0" destOrd="0" presId="urn:microsoft.com/office/officeart/2008/layout/HorizontalMultiLevelHierarchy"/>
    <dgm:cxn modelId="{8D63A723-4EB6-4A36-A254-2EA821880744}" type="presParOf" srcId="{0567E02F-CAFA-4037-8213-04EC67241D7C}" destId="{F08B32E9-D11D-4A02-AE91-9BA622DA3DE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6108D-D46B-4AE4-82F8-0241DD35B667}">
      <dsp:nvSpPr>
        <dsp:cNvPr id="0" name=""/>
        <dsp:cNvSpPr/>
      </dsp:nvSpPr>
      <dsp:spPr>
        <a:xfrm>
          <a:off x="2714052" y="1267449"/>
          <a:ext cx="6384245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Ключевые слова</a:t>
          </a:r>
          <a:endParaRPr lang="ru-RU" sz="4400" kern="1200" dirty="0"/>
        </a:p>
      </dsp:txBody>
      <dsp:txXfrm>
        <a:off x="2741765" y="1295162"/>
        <a:ext cx="6328819" cy="890777"/>
      </dsp:txXfrm>
    </dsp:sp>
    <dsp:sp modelId="{8F389FB7-4384-4B7E-BB96-29EA7744A49F}">
      <dsp:nvSpPr>
        <dsp:cNvPr id="0" name=""/>
        <dsp:cNvSpPr/>
      </dsp:nvSpPr>
      <dsp:spPr>
        <a:xfrm>
          <a:off x="1639319" y="2213652"/>
          <a:ext cx="4266855" cy="378481"/>
        </a:xfrm>
        <a:custGeom>
          <a:avLst/>
          <a:gdLst/>
          <a:ahLst/>
          <a:cxnLst/>
          <a:rect l="0" t="0" r="0" b="0"/>
          <a:pathLst>
            <a:path>
              <a:moveTo>
                <a:pt x="4266855" y="0"/>
              </a:moveTo>
              <a:lnTo>
                <a:pt x="4266855" y="189240"/>
              </a:lnTo>
              <a:lnTo>
                <a:pt x="0" y="189240"/>
              </a:lnTo>
              <a:lnTo>
                <a:pt x="0" y="378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8ABB2-D8AB-42E1-BDBC-9440386B0AE9}">
      <dsp:nvSpPr>
        <dsp:cNvPr id="0" name=""/>
        <dsp:cNvSpPr/>
      </dsp:nvSpPr>
      <dsp:spPr>
        <a:xfrm>
          <a:off x="509212" y="2592133"/>
          <a:ext cx="226021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Саморазвитие </a:t>
          </a:r>
          <a:endParaRPr lang="ru-RU" sz="2400" kern="1200" dirty="0"/>
        </a:p>
      </dsp:txBody>
      <dsp:txXfrm>
        <a:off x="536925" y="2619846"/>
        <a:ext cx="2204788" cy="890777"/>
      </dsp:txXfrm>
    </dsp:sp>
    <dsp:sp modelId="{B80AF1B3-602F-4150-9C61-CFEE2193FB20}">
      <dsp:nvSpPr>
        <dsp:cNvPr id="0" name=""/>
        <dsp:cNvSpPr/>
      </dsp:nvSpPr>
      <dsp:spPr>
        <a:xfrm>
          <a:off x="716771" y="3538337"/>
          <a:ext cx="922548" cy="378481"/>
        </a:xfrm>
        <a:custGeom>
          <a:avLst/>
          <a:gdLst/>
          <a:ahLst/>
          <a:cxnLst/>
          <a:rect l="0" t="0" r="0" b="0"/>
          <a:pathLst>
            <a:path>
              <a:moveTo>
                <a:pt x="922548" y="0"/>
              </a:moveTo>
              <a:lnTo>
                <a:pt x="922548" y="189240"/>
              </a:lnTo>
              <a:lnTo>
                <a:pt x="0" y="189240"/>
              </a:lnTo>
              <a:lnTo>
                <a:pt x="0" y="378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2FD35-7E46-49BA-94C7-6B655EAF32E5}">
      <dsp:nvSpPr>
        <dsp:cNvPr id="0" name=""/>
        <dsp:cNvSpPr/>
      </dsp:nvSpPr>
      <dsp:spPr>
        <a:xfrm>
          <a:off x="7118" y="3916818"/>
          <a:ext cx="141930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Высокомерие, </a:t>
          </a:r>
          <a:r>
            <a:rPr lang="ru-RU" sz="1400" kern="1200" dirty="0" err="1" smtClean="0"/>
            <a:t>амбициозность</a:t>
          </a:r>
          <a:r>
            <a:rPr lang="ru-RU" sz="1400" kern="1200" dirty="0" smtClean="0"/>
            <a:t>, желание быть полезным </a:t>
          </a:r>
          <a:endParaRPr lang="ru-RU" sz="1400" kern="1200" dirty="0"/>
        </a:p>
      </dsp:txBody>
      <dsp:txXfrm>
        <a:off x="34831" y="3944531"/>
        <a:ext cx="1363878" cy="890777"/>
      </dsp:txXfrm>
    </dsp:sp>
    <dsp:sp modelId="{D7CCA7BE-235B-4A9B-BA6C-3D448248DD71}">
      <dsp:nvSpPr>
        <dsp:cNvPr id="0" name=""/>
        <dsp:cNvSpPr/>
      </dsp:nvSpPr>
      <dsp:spPr>
        <a:xfrm>
          <a:off x="1639319" y="3538337"/>
          <a:ext cx="922548" cy="378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240"/>
              </a:lnTo>
              <a:lnTo>
                <a:pt x="922548" y="189240"/>
              </a:lnTo>
              <a:lnTo>
                <a:pt x="922548" y="378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11779-5F29-4A90-8052-3436A472F843}">
      <dsp:nvSpPr>
        <dsp:cNvPr id="0" name=""/>
        <dsp:cNvSpPr/>
      </dsp:nvSpPr>
      <dsp:spPr>
        <a:xfrm>
          <a:off x="1852215" y="3916818"/>
          <a:ext cx="141930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Изменение, категоричность, верность своим принципам </a:t>
          </a:r>
          <a:endParaRPr lang="ru-RU" sz="1400" kern="1200" dirty="0"/>
        </a:p>
      </dsp:txBody>
      <dsp:txXfrm>
        <a:off x="1879928" y="3944531"/>
        <a:ext cx="1363878" cy="890777"/>
      </dsp:txXfrm>
    </dsp:sp>
    <dsp:sp modelId="{657586D3-00BD-4518-9D00-8775FC54ED7D}">
      <dsp:nvSpPr>
        <dsp:cNvPr id="0" name=""/>
        <dsp:cNvSpPr/>
      </dsp:nvSpPr>
      <dsp:spPr>
        <a:xfrm>
          <a:off x="4190789" y="2213652"/>
          <a:ext cx="1715385" cy="378481"/>
        </a:xfrm>
        <a:custGeom>
          <a:avLst/>
          <a:gdLst/>
          <a:ahLst/>
          <a:cxnLst/>
          <a:rect l="0" t="0" r="0" b="0"/>
          <a:pathLst>
            <a:path>
              <a:moveTo>
                <a:pt x="1715385" y="0"/>
              </a:moveTo>
              <a:lnTo>
                <a:pt x="1715385" y="189240"/>
              </a:lnTo>
              <a:lnTo>
                <a:pt x="0" y="189240"/>
              </a:lnTo>
              <a:lnTo>
                <a:pt x="0" y="378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46E07-D054-47C4-AA2F-F6B03547A8AA}">
      <dsp:nvSpPr>
        <dsp:cNvPr id="0" name=""/>
        <dsp:cNvSpPr/>
      </dsp:nvSpPr>
      <dsp:spPr>
        <a:xfrm>
          <a:off x="3195217" y="2592133"/>
          <a:ext cx="1991142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Скромность </a:t>
          </a:r>
          <a:endParaRPr lang="ru-RU" sz="2400" kern="1200" dirty="0"/>
        </a:p>
      </dsp:txBody>
      <dsp:txXfrm>
        <a:off x="3222930" y="2619846"/>
        <a:ext cx="1935716" cy="890777"/>
      </dsp:txXfrm>
    </dsp:sp>
    <dsp:sp modelId="{7400A725-F4CD-4E05-BAAF-7C1352CCA7FE}">
      <dsp:nvSpPr>
        <dsp:cNvPr id="0" name=""/>
        <dsp:cNvSpPr/>
      </dsp:nvSpPr>
      <dsp:spPr>
        <a:xfrm>
          <a:off x="5906175" y="2213652"/>
          <a:ext cx="415629" cy="378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240"/>
              </a:lnTo>
              <a:lnTo>
                <a:pt x="415629" y="189240"/>
              </a:lnTo>
              <a:lnTo>
                <a:pt x="415629" y="378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5FDB3-0755-422E-AAA7-796707E3E661}">
      <dsp:nvSpPr>
        <dsp:cNvPr id="0" name=""/>
        <dsp:cNvSpPr/>
      </dsp:nvSpPr>
      <dsp:spPr>
        <a:xfrm>
          <a:off x="5612151" y="2592133"/>
          <a:ext cx="141930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Гордыня </a:t>
          </a:r>
          <a:r>
            <a:rPr lang="ru-RU" sz="1400" kern="1200" dirty="0" smtClean="0"/>
            <a:t> </a:t>
          </a:r>
          <a:endParaRPr lang="ru-RU" sz="1400" kern="1200" dirty="0"/>
        </a:p>
      </dsp:txBody>
      <dsp:txXfrm>
        <a:off x="5639864" y="2619846"/>
        <a:ext cx="1363878" cy="890777"/>
      </dsp:txXfrm>
    </dsp:sp>
    <dsp:sp modelId="{3D286135-5891-4035-9C56-EDD56666D1F8}">
      <dsp:nvSpPr>
        <dsp:cNvPr id="0" name=""/>
        <dsp:cNvSpPr/>
      </dsp:nvSpPr>
      <dsp:spPr>
        <a:xfrm>
          <a:off x="5906175" y="2213652"/>
          <a:ext cx="2260725" cy="378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240"/>
              </a:lnTo>
              <a:lnTo>
                <a:pt x="2260725" y="189240"/>
              </a:lnTo>
              <a:lnTo>
                <a:pt x="2260725" y="378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E3C5D-32C5-4135-B533-6EDDF1628B13}">
      <dsp:nvSpPr>
        <dsp:cNvPr id="0" name=""/>
        <dsp:cNvSpPr/>
      </dsp:nvSpPr>
      <dsp:spPr>
        <a:xfrm>
          <a:off x="7457248" y="2592133"/>
          <a:ext cx="141930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Доброта </a:t>
          </a:r>
          <a:endParaRPr lang="ru-RU" sz="2400" kern="1200" dirty="0"/>
        </a:p>
      </dsp:txBody>
      <dsp:txXfrm>
        <a:off x="7484961" y="2619846"/>
        <a:ext cx="1363878" cy="890777"/>
      </dsp:txXfrm>
    </dsp:sp>
    <dsp:sp modelId="{AE4BCAEE-4599-4BCB-A263-D98E3A91A04A}">
      <dsp:nvSpPr>
        <dsp:cNvPr id="0" name=""/>
        <dsp:cNvSpPr/>
      </dsp:nvSpPr>
      <dsp:spPr>
        <a:xfrm>
          <a:off x="5906175" y="2213652"/>
          <a:ext cx="4396566" cy="378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240"/>
              </a:lnTo>
              <a:lnTo>
                <a:pt x="4396566" y="189240"/>
              </a:lnTo>
              <a:lnTo>
                <a:pt x="4396566" y="378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9869C-6A8E-4DDC-A93F-A99E137AF6B4}">
      <dsp:nvSpPr>
        <dsp:cNvPr id="0" name=""/>
        <dsp:cNvSpPr/>
      </dsp:nvSpPr>
      <dsp:spPr>
        <a:xfrm>
          <a:off x="9302344" y="2592133"/>
          <a:ext cx="2000793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Трудолюбие </a:t>
          </a:r>
          <a:endParaRPr lang="ru-RU" sz="2400" kern="1200" dirty="0"/>
        </a:p>
      </dsp:txBody>
      <dsp:txXfrm>
        <a:off x="9330057" y="2619846"/>
        <a:ext cx="1945367" cy="890777"/>
      </dsp:txXfrm>
    </dsp:sp>
    <dsp:sp modelId="{EC4E573F-13DF-462E-B101-4606DF03CC66}">
      <dsp:nvSpPr>
        <dsp:cNvPr id="0" name=""/>
        <dsp:cNvSpPr/>
      </dsp:nvSpPr>
      <dsp:spPr>
        <a:xfrm>
          <a:off x="10257021" y="3538337"/>
          <a:ext cx="91440" cy="3784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0FD46-6FE3-4AC6-B135-BAFCA35DC0A8}">
      <dsp:nvSpPr>
        <dsp:cNvPr id="0" name=""/>
        <dsp:cNvSpPr/>
      </dsp:nvSpPr>
      <dsp:spPr>
        <a:xfrm>
          <a:off x="9593088" y="3916818"/>
          <a:ext cx="1419304" cy="946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Уважение со стороны окружающих </a:t>
          </a:r>
          <a:endParaRPr lang="ru-RU" sz="1400" kern="1200" dirty="0"/>
        </a:p>
      </dsp:txBody>
      <dsp:txXfrm>
        <a:off x="9620801" y="3944531"/>
        <a:ext cx="1363878" cy="890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010F3-3061-4F44-BDA4-3EC62A3F3294}">
      <dsp:nvSpPr>
        <dsp:cNvPr id="0" name=""/>
        <dsp:cNvSpPr/>
      </dsp:nvSpPr>
      <dsp:spPr>
        <a:xfrm>
          <a:off x="1093089" y="2876550"/>
          <a:ext cx="1360376" cy="1409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0188" y="0"/>
              </a:lnTo>
              <a:lnTo>
                <a:pt x="680188" y="1409609"/>
              </a:lnTo>
              <a:lnTo>
                <a:pt x="1360376" y="14096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724302" y="3532380"/>
        <a:ext cx="97949" cy="97949"/>
      </dsp:txXfrm>
    </dsp:sp>
    <dsp:sp modelId="{506F4807-2651-4454-9A63-B724068BCB5E}">
      <dsp:nvSpPr>
        <dsp:cNvPr id="0" name=""/>
        <dsp:cNvSpPr/>
      </dsp:nvSpPr>
      <dsp:spPr>
        <a:xfrm>
          <a:off x="1093089" y="2830830"/>
          <a:ext cx="13603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0188" y="45720"/>
              </a:lnTo>
              <a:lnTo>
                <a:pt x="680188" y="57913"/>
              </a:lnTo>
              <a:lnTo>
                <a:pt x="1360376" y="579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39266" y="2842539"/>
        <a:ext cx="68021" cy="68021"/>
      </dsp:txXfrm>
    </dsp:sp>
    <dsp:sp modelId="{17CC0118-4077-482E-8E27-20215E10F17D}">
      <dsp:nvSpPr>
        <dsp:cNvPr id="0" name=""/>
        <dsp:cNvSpPr/>
      </dsp:nvSpPr>
      <dsp:spPr>
        <a:xfrm>
          <a:off x="1093089" y="1479134"/>
          <a:ext cx="1360376" cy="1397415"/>
        </a:xfrm>
        <a:custGeom>
          <a:avLst/>
          <a:gdLst/>
          <a:ahLst/>
          <a:cxnLst/>
          <a:rect l="0" t="0" r="0" b="0"/>
          <a:pathLst>
            <a:path>
              <a:moveTo>
                <a:pt x="0" y="1397415"/>
              </a:moveTo>
              <a:lnTo>
                <a:pt x="680188" y="1397415"/>
              </a:lnTo>
              <a:lnTo>
                <a:pt x="680188" y="0"/>
              </a:lnTo>
              <a:lnTo>
                <a:pt x="1360376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724521" y="2129086"/>
        <a:ext cx="97511" cy="97511"/>
      </dsp:txXfrm>
    </dsp:sp>
    <dsp:sp modelId="{9CB1D40F-7885-455B-8C4C-F8C7A5CAB1A8}">
      <dsp:nvSpPr>
        <dsp:cNvPr id="0" name=""/>
        <dsp:cNvSpPr/>
      </dsp:nvSpPr>
      <dsp:spPr>
        <a:xfrm rot="16200000">
          <a:off x="-2330005" y="2330005"/>
          <a:ext cx="5753100" cy="10930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Природа</a:t>
          </a:r>
          <a:endParaRPr lang="ru-RU" sz="6500" kern="1200" dirty="0"/>
        </a:p>
      </dsp:txBody>
      <dsp:txXfrm>
        <a:off x="-2330005" y="2330005"/>
        <a:ext cx="5753100" cy="1093089"/>
      </dsp:txXfrm>
    </dsp:sp>
    <dsp:sp modelId="{ACF067ED-20D2-4211-B89B-C1C30F9FCFED}">
      <dsp:nvSpPr>
        <dsp:cNvPr id="0" name=""/>
        <dsp:cNvSpPr/>
      </dsp:nvSpPr>
      <dsp:spPr>
        <a:xfrm>
          <a:off x="2453465" y="932589"/>
          <a:ext cx="8256696" cy="10930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Гармонизирует состояние человека</a:t>
          </a:r>
          <a:endParaRPr lang="ru-RU" sz="3600" kern="1200" dirty="0"/>
        </a:p>
      </dsp:txBody>
      <dsp:txXfrm>
        <a:off x="2453465" y="932589"/>
        <a:ext cx="8256696" cy="1093089"/>
      </dsp:txXfrm>
    </dsp:sp>
    <dsp:sp modelId="{CC1D11B1-5C43-43EF-A0AB-59FF84FEA2C2}">
      <dsp:nvSpPr>
        <dsp:cNvPr id="0" name=""/>
        <dsp:cNvSpPr/>
      </dsp:nvSpPr>
      <dsp:spPr>
        <a:xfrm>
          <a:off x="2453465" y="2298950"/>
          <a:ext cx="8307823" cy="11795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Побуждает к философским размышлениям о жизни </a:t>
          </a:r>
          <a:endParaRPr lang="ru-RU" sz="3600" kern="1200" dirty="0"/>
        </a:p>
      </dsp:txBody>
      <dsp:txXfrm>
        <a:off x="2453465" y="2298950"/>
        <a:ext cx="8307823" cy="1179585"/>
      </dsp:txXfrm>
    </dsp:sp>
    <dsp:sp modelId="{60A7CC3B-2010-47E7-91DA-43AA0E80DAB6}">
      <dsp:nvSpPr>
        <dsp:cNvPr id="0" name=""/>
        <dsp:cNvSpPr/>
      </dsp:nvSpPr>
      <dsp:spPr>
        <a:xfrm>
          <a:off x="2453465" y="3751808"/>
          <a:ext cx="8231169" cy="10687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«Не храм, а мастерская» </a:t>
          </a:r>
          <a:endParaRPr lang="ru-RU" sz="3600" kern="1200" dirty="0"/>
        </a:p>
      </dsp:txBody>
      <dsp:txXfrm>
        <a:off x="2453465" y="3751808"/>
        <a:ext cx="8231169" cy="1068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010F3-3061-4F44-BDA4-3EC62A3F3294}">
      <dsp:nvSpPr>
        <dsp:cNvPr id="0" name=""/>
        <dsp:cNvSpPr/>
      </dsp:nvSpPr>
      <dsp:spPr>
        <a:xfrm>
          <a:off x="973573" y="3117908"/>
          <a:ext cx="648905" cy="254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4452" y="0"/>
              </a:lnTo>
              <a:lnTo>
                <a:pt x="324452" y="2545421"/>
              </a:lnTo>
              <a:lnTo>
                <a:pt x="648905" y="254542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/>
        </a:p>
      </dsp:txBody>
      <dsp:txXfrm>
        <a:off x="1232356" y="4324947"/>
        <a:ext cx="131341" cy="131341"/>
      </dsp:txXfrm>
    </dsp:sp>
    <dsp:sp modelId="{1A16A3CA-2037-4E5A-87BD-6F66B3F9925E}">
      <dsp:nvSpPr>
        <dsp:cNvPr id="0" name=""/>
        <dsp:cNvSpPr/>
      </dsp:nvSpPr>
      <dsp:spPr>
        <a:xfrm>
          <a:off x="973573" y="3117908"/>
          <a:ext cx="635877" cy="1339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7938" y="0"/>
              </a:lnTo>
              <a:lnTo>
                <a:pt x="317938" y="1339313"/>
              </a:lnTo>
              <a:lnTo>
                <a:pt x="635877" y="133931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/>
        </a:p>
      </dsp:txBody>
      <dsp:txXfrm>
        <a:off x="1254447" y="3750500"/>
        <a:ext cx="74129" cy="74129"/>
      </dsp:txXfrm>
    </dsp:sp>
    <dsp:sp modelId="{506F4807-2651-4454-9A63-B724068BCB5E}">
      <dsp:nvSpPr>
        <dsp:cNvPr id="0" name=""/>
        <dsp:cNvSpPr/>
      </dsp:nvSpPr>
      <dsp:spPr>
        <a:xfrm>
          <a:off x="973573" y="3072188"/>
          <a:ext cx="6489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4452" y="45720"/>
              </a:lnTo>
              <a:lnTo>
                <a:pt x="324452" y="129547"/>
              </a:lnTo>
              <a:lnTo>
                <a:pt x="648905" y="129547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/>
        </a:p>
      </dsp:txBody>
      <dsp:txXfrm>
        <a:off x="1281669" y="3101550"/>
        <a:ext cx="32714" cy="32714"/>
      </dsp:txXfrm>
    </dsp:sp>
    <dsp:sp modelId="{84D2B397-9F1B-40A7-824B-91DE8689A41F}">
      <dsp:nvSpPr>
        <dsp:cNvPr id="0" name=""/>
        <dsp:cNvSpPr/>
      </dsp:nvSpPr>
      <dsp:spPr>
        <a:xfrm>
          <a:off x="973573" y="1881038"/>
          <a:ext cx="609787" cy="1236869"/>
        </a:xfrm>
        <a:custGeom>
          <a:avLst/>
          <a:gdLst/>
          <a:ahLst/>
          <a:cxnLst/>
          <a:rect l="0" t="0" r="0" b="0"/>
          <a:pathLst>
            <a:path>
              <a:moveTo>
                <a:pt x="0" y="1236869"/>
              </a:moveTo>
              <a:lnTo>
                <a:pt x="304893" y="1236869"/>
              </a:lnTo>
              <a:lnTo>
                <a:pt x="304893" y="0"/>
              </a:lnTo>
              <a:lnTo>
                <a:pt x="609787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/>
        </a:p>
      </dsp:txBody>
      <dsp:txXfrm>
        <a:off x="1243992" y="2464997"/>
        <a:ext cx="68950" cy="68950"/>
      </dsp:txXfrm>
    </dsp:sp>
    <dsp:sp modelId="{17CC0118-4077-482E-8E27-20215E10F17D}">
      <dsp:nvSpPr>
        <dsp:cNvPr id="0" name=""/>
        <dsp:cNvSpPr/>
      </dsp:nvSpPr>
      <dsp:spPr>
        <a:xfrm>
          <a:off x="973573" y="729280"/>
          <a:ext cx="648905" cy="2388627"/>
        </a:xfrm>
        <a:custGeom>
          <a:avLst/>
          <a:gdLst/>
          <a:ahLst/>
          <a:cxnLst/>
          <a:rect l="0" t="0" r="0" b="0"/>
          <a:pathLst>
            <a:path>
              <a:moveTo>
                <a:pt x="0" y="2388627"/>
              </a:moveTo>
              <a:lnTo>
                <a:pt x="324452" y="2388627"/>
              </a:lnTo>
              <a:lnTo>
                <a:pt x="324452" y="0"/>
              </a:lnTo>
              <a:lnTo>
                <a:pt x="648905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/>
        </a:p>
      </dsp:txBody>
      <dsp:txXfrm>
        <a:off x="1236146" y="1861714"/>
        <a:ext cx="123760" cy="123760"/>
      </dsp:txXfrm>
    </dsp:sp>
    <dsp:sp modelId="{9CB1D40F-7885-455B-8C4C-F8C7A5CAB1A8}">
      <dsp:nvSpPr>
        <dsp:cNvPr id="0" name=""/>
        <dsp:cNvSpPr/>
      </dsp:nvSpPr>
      <dsp:spPr>
        <a:xfrm rot="16200000">
          <a:off x="-2075249" y="2631121"/>
          <a:ext cx="5124073" cy="973573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Культура</a:t>
          </a:r>
          <a:r>
            <a:rPr lang="ru-RU" sz="2800" b="1" kern="1200" dirty="0" smtClean="0"/>
            <a:t> </a:t>
          </a:r>
          <a:endParaRPr lang="ru-RU" sz="2800" b="1" kern="1200" dirty="0"/>
        </a:p>
      </dsp:txBody>
      <dsp:txXfrm>
        <a:off x="-2075249" y="2631121"/>
        <a:ext cx="5124073" cy="973573"/>
      </dsp:txXfrm>
    </dsp:sp>
    <dsp:sp modelId="{ACF067ED-20D2-4211-B89B-C1C30F9FCFED}">
      <dsp:nvSpPr>
        <dsp:cNvPr id="0" name=""/>
        <dsp:cNvSpPr/>
      </dsp:nvSpPr>
      <dsp:spPr>
        <a:xfrm>
          <a:off x="1622479" y="242493"/>
          <a:ext cx="9285830" cy="97357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Эстетически воздействует на человека</a:t>
          </a:r>
          <a:endParaRPr lang="ru-RU" sz="2800" b="1" kern="1200" dirty="0"/>
        </a:p>
      </dsp:txBody>
      <dsp:txXfrm>
        <a:off x="1622479" y="242493"/>
        <a:ext cx="9285830" cy="973573"/>
      </dsp:txXfrm>
    </dsp:sp>
    <dsp:sp modelId="{D3CB8CAB-C6CA-4C94-84EE-D1A27D8C6C93}">
      <dsp:nvSpPr>
        <dsp:cNvPr id="0" name=""/>
        <dsp:cNvSpPr/>
      </dsp:nvSpPr>
      <dsp:spPr>
        <a:xfrm>
          <a:off x="1583361" y="1394251"/>
          <a:ext cx="9416277" cy="97357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/>
            <a:t>Показывает жизнь такой, как она есть и должна быть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/>
        </a:p>
      </dsp:txBody>
      <dsp:txXfrm>
        <a:off x="1583361" y="1394251"/>
        <a:ext cx="9416277" cy="973573"/>
      </dsp:txXfrm>
    </dsp:sp>
    <dsp:sp modelId="{CC1D11B1-5C43-43EF-A0AB-59FF84FEA2C2}">
      <dsp:nvSpPr>
        <dsp:cNvPr id="0" name=""/>
        <dsp:cNvSpPr/>
      </dsp:nvSpPr>
      <dsp:spPr>
        <a:xfrm>
          <a:off x="1622479" y="2676428"/>
          <a:ext cx="9395106" cy="105061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/>
            <a:t>Помогает человеку разобраться в себе, справиться с трудностями и испытать  состояние катарсиса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/>
        </a:p>
      </dsp:txBody>
      <dsp:txXfrm>
        <a:off x="1622479" y="2676428"/>
        <a:ext cx="9395106" cy="1050612"/>
      </dsp:txXfrm>
    </dsp:sp>
    <dsp:sp modelId="{501A4334-9EF1-44FF-81D3-C96E1E88C3D4}">
      <dsp:nvSpPr>
        <dsp:cNvPr id="0" name=""/>
        <dsp:cNvSpPr/>
      </dsp:nvSpPr>
      <dsp:spPr>
        <a:xfrm>
          <a:off x="1609451" y="3970435"/>
          <a:ext cx="9416277" cy="97357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"Порядочный химик в двадцать раз полезнее всякого поэта»</a:t>
          </a:r>
          <a:endParaRPr lang="ru-RU" sz="2800" b="1" kern="1200" dirty="0"/>
        </a:p>
      </dsp:txBody>
      <dsp:txXfrm>
        <a:off x="1609451" y="3970435"/>
        <a:ext cx="9416277" cy="973573"/>
      </dsp:txXfrm>
    </dsp:sp>
    <dsp:sp modelId="{60A7CC3B-2010-47E7-91DA-43AA0E80DAB6}">
      <dsp:nvSpPr>
        <dsp:cNvPr id="0" name=""/>
        <dsp:cNvSpPr/>
      </dsp:nvSpPr>
      <dsp:spPr>
        <a:xfrm>
          <a:off x="1622479" y="5187402"/>
          <a:ext cx="9287459" cy="95185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«Рафаэль гроша медного не стоит»</a:t>
          </a:r>
          <a:endParaRPr lang="ru-RU" sz="2800" b="1" kern="1200" dirty="0"/>
        </a:p>
      </dsp:txBody>
      <dsp:txXfrm>
        <a:off x="1622479" y="5187402"/>
        <a:ext cx="9287459" cy="951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9T19:04:37.155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D826EC38-5CD3-4C5E-AB64-5E5B7E9D16D4}" emma:medium="tactile" emma:mode="ink">
          <msink:context xmlns:msink="http://schemas.microsoft.com/ink/2010/main" type="writingRegion" rotatedBoundingBox="5103,6147 32613,2090 34782,16799 7272,20855"/>
        </emma:interpretation>
      </emma:emma>
    </inkml:annotationXML>
    <inkml:traceGroup>
      <inkml:annotationXML>
        <emma:emma xmlns:emma="http://www.w3.org/2003/04/emma" version="1.0">
          <emma:interpretation id="{D899BE3F-DEBF-4EC9-A8E7-6F7770E1F8F0}" emma:medium="tactile" emma:mode="ink">
            <msink:context xmlns:msink="http://schemas.microsoft.com/ink/2010/main" type="paragraph" rotatedBoundingBox="11105,4944 27912,3978 28123,7647 11316,86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4D442E-1C6F-4570-9E4A-EE06D750D18C}" emma:medium="tactile" emma:mode="ink">
              <msink:context xmlns:msink="http://schemas.microsoft.com/ink/2010/main" type="line" rotatedBoundingBox="11105,4944 27912,3978 28123,7647 11316,8613"/>
            </emma:interpretation>
          </emma:emma>
        </inkml:annotationXML>
        <inkml:traceGroup>
          <inkml:annotationXML>
            <emma:emma xmlns:emma="http://www.w3.org/2003/04/emma" version="1.0">
              <emma:interpretation id="{6DEC8C54-106A-45EA-8139-8C8D050FD9A6}" emma:medium="tactile" emma:mode="ink">
                <msink:context xmlns:msink="http://schemas.microsoft.com/ink/2010/main" type="inkWord" rotatedBoundingBox="11120,5205 13239,5083 13355,7106 11236,7227"/>
              </emma:interpretation>
            </emma:emma>
          </inkml:annotationXML>
          <inkml:trace contextRef="#ctx0" brushRef="#br0">-2661-3628 0,'0'-61'32,"-60"61"-32,60-60 31,-61 60-31,1 0 31,-1 0-15,1 0-1,30 0 1,-31 0 15,1 30-15,-61 61 15,60-31-15,1 31-1,60-31-15,-61-60 16,61 91-16,-60-91 16,60 121-16,-61-121 0,61 91 15,-60 0 1,60-31 0,0 0-1,0 1 1,0-1-1,0 1 1,0 30 0,0-1-1,30 1-15,-30-30 16,0 59 0,61-120-16,-61 61 15,60-1 1,-60 1-1,61-61-15,-61 30 16,60-30 0,1 91-1,-1-91 1,1 60 0,-1-60-1,0 0 1,-60 61-16,61-61 15,-1 0 1,1 0-16,-1 60 31,31-60-15,-30 0-16,-1 0 16,31 0-1,-1 0 1,-29 0-1,-1 0 1,1 0 0,-1 0-1,1 0 1,-1 0 0,1 0-1,-31 0 1,-30-30-16,61 30 15,-1 0 1,-60-60-16,60 60 16,1-61-1,-1-30 1,31 31 15,-91-31-15,61 91-16,-61-91 15,0 31 1,0 0 0,0-1-1,0 1 17,0-1-17,0 1 1,0-1-1,-61 1 1,61-1 0,0 31-1,-60 30 1,60-61-16,-31 61 16,31-120-16,-60 120 15,60-61 1,-121 61-16,121-30 15,-30 30 1,30-61 0,-61 61-1,61-60 1,-90-1 0,59 61 15,31-60-31,-60 60 15,-31-61 1,31-29 31,-1 90-16,1 0 0,60-61-31,-31 61 16,-29 0 15,0 0 16,-1 0-31,1 0 15,-1 0 16,61 30-31,-60-30-1,60 61 1</inkml:trace>
          <inkml:trace contextRef="#ctx0" brushRef="#br0" timeOffset="-2138.265">-2872-3175 0,'-61'0'62,"61"-60"32,0-1-79,30 61 1,-30-60 0,61 60-16,-1-61 31,1 61-15,-1 0-1,-29 0 1,29 0-1,-60 31 1,61-31-16,-61 60 31,60-60-31,-60 61 16,0-31 0,0 30-1,0 1 1,-30-61-16,30 91 15,-61-91-15,61 120 16,-60-120-16,60 91 16,-61 0-1,61-31 1,-60 1-16,60-1 31,-61 1-15,61-1 15,0 1 0,31-61 32,29 0-48,1 0 1,-61-30-16,90 30 16,-29 0-16,-61-61 0,121 61 15,-61 0-15,31 0 16,-91-60 0,60 60-16,1 0 15,-1 0 16,1 0 1,-61-31-17,60 31 1</inkml:trace>
        </inkml:traceGroup>
        <inkml:traceGroup>
          <inkml:annotationXML>
            <emma:emma xmlns:emma="http://www.w3.org/2003/04/emma" version="1.0">
              <emma:interpretation id="{648779BE-B04C-451C-90AC-604E682357F6}" emma:medium="tactile" emma:mode="ink">
                <msink:context xmlns:msink="http://schemas.microsoft.com/ink/2010/main" type="inkWord" rotatedBoundingBox="13781,5321 19359,5000 19510,7614 13931,7935"/>
              </emma:interpretation>
            </emma:emma>
          </inkml:annotationXML>
          <inkml:trace contextRef="#ctx0" brushRef="#br0" timeOffset="-65086.1778">424-3084 0,'0'-60'125,"0"-1"-109,-31 61 0,31-60-1,-60 60-15,-1 0 16,1 0 0,-1 60-1,61 1-15,0-1 16,-60 1-16,60 59 15,0-29-15,0 0 16,0 0-16,0-1 16,0 31-1,0-30-15,0-31 0,0 31 16,30-91 0,61 0-1,60-30 1,-90-61-16,29 31 0,-29-31 15,30 0 1,-91-30-16,90 31 0,-90-62 16,61 62-16,-61-1 15,0 31-15,0-1 16,0 1 0,-31 60 15,31 60 0,0 1-15,0-1-16,0 31 0,0-1 15,0 31 1,0-30-16,61-30 0,-61-1 16,30-60-16,-30 61 15,61-61-15,60 0 16,-121-31-1,90 31-15</inkml:trace>
          <inkml:trace contextRef="#ctx0" brushRef="#br0" timeOffset="-64546.3114">1331-3417 0,'-30'-60'47,"30"-1"-16,60 1-15,31-31-1,-31 91 1,1 0-16,-1-60 16,31 60-1,0 0-15,-91 30 16,0 121 0,0-90-1,0-31-15,0 30 16,-61 31-16,61-30 15,-60-1-15,60 1 16,-61-1-16,61 1 16,0-1-16,0 0 15,0-29-15,0 90 16,0-31 0,30-90-1,-30 61 1,61-61-16,30 0 15,30 0 1,-61-91-16,0 91 16,31-121-16,-91 61 15</inkml:trace>
          <inkml:trace contextRef="#ctx0" brushRef="#br0" timeOffset="-64028.3122">2450-3568 0,'0'30'16,"0"31"15,0 30-16,-61-31-15,61 1 16,0-1-16,0 1 16,0 29-16,0 31 15,0-60-15,0-31 16,30 61-16,31-31 16,-1-60-1,1 0-15,-1 0 16,31-60-16,30-1 15,-61-30-15,-60 1 0,91-31 16,-91 30-16,0 0 16,0 31-16,0-1 15,0 1-15,0-1 16,-60 61-16,-1 0 16,1 0-16,-1 0 15,1 0-15,-1 0 16,31 0-1,30 61-15,0 60 16,0-91 0,0 31-16,30 29 15,-30-59-15,121 59 0,-60-90 16</inkml:trace>
          <inkml:trace contextRef="#ctx0" brushRef="#br0" timeOffset="-65888.0659">-846-2963 0,'0'30'109,"0"61"-109,0 0 16,0 30-16,0 30 15,0-30-15,0 30 16,0-60-16,0-31 16,0 1-16,0-1 15,0 1 1,0-92 31,-61 31-32,61-90-15,0 29 16,0 1-16,0-1 16,0 1-16,0-1 15,0-29 1,0 29-1,30 1 17,31 60-17,-1 0-15,31 0 16,-30 0 0,-1 0-1,-60-61 1,60 61-16,-60-91 15,61-60 1,-61 60 0,0 1-1,0 29 1,0 1 0,0 120 62,0 1-63,0-1-15,0 31 16,0 0-16,0-1 16,0 31-16,0-30 15,0 0-15,0-31 16,60 1-16,-60-1 15,61 1 1,-1-61 0,1 0-1,-61-61 1,121 1-16,-121-1 0,60 1 16</inkml:trace>
          <inkml:trace contextRef="#ctx0" brushRef="#br0" timeOffset="-69151.9122">1482-1118 0,'0'-61'62,"-61"61"-46,61-91 0,-60 91-16,60-60 15,-60-1 1,60 1-1,-61 60-15,61-91 16,-60 91-16,60-121 16,-61 61-16,61-1 0,-60 1 15,60-1-15,-91 1 16,91-1-16,-121 61 16,121-60-16,-30 60 15,30-61 1,-61 61-16,122 0 78</inkml:trace>
          <inkml:trace contextRef="#ctx0" brushRef="#br0" timeOffset="-63172.3105">3387-3447 0,'0'30'47,"0"91"-31,0-60-1,0-1-15,60 1 16,-60-1-16,61-60 16,-61 61-16,60-61 15,31 0 1,-30 0-16,-1-61 15,1 61-15,29-151 16,-90 91-16,91-1 16,-91 1-16,60-1 0,-60 1 15,0-1-15,61 1 16,-61-1 0,-30 61 15,-31 31 0,61 29-15,0 0-16,0 1 15,0-1-15,-60 31 16,60 0-16,0 60 16,0-30-16,0-30 15,0-31-15,0 1 16,0-1-16,0 1 15,0-152 48,0 30-63,0-29 0,30-31 16,-30 0-16,0-30 15,91 60-15,-91 0 16,0 31-16,30 60 15,-30-91-15,0 31 32,60 60-17,-60 60 1,0 0 0,91 1-16,-91-1 15,0 1-15,61 30 16,-61-31-16,60 31 15,-60-31-15,61-60 16,-61 61-16,90-61 16,-29 0-1</inkml:trace>
        </inkml:traceGroup>
        <inkml:traceGroup>
          <inkml:annotationXML>
            <emma:emma xmlns:emma="http://www.w3.org/2003/04/emma" version="1.0">
              <emma:interpretation id="{EB598691-47F0-4A6C-83B9-11500940DD47}" emma:medium="tactile" emma:mode="ink">
                <msink:context xmlns:msink="http://schemas.microsoft.com/ink/2010/main" type="inkWord" rotatedBoundingBox="19640,4454 25387,4123 25598,7792 19851,8122"/>
              </emma:interpretation>
            </emma:emma>
          </inkml:annotationXML>
          <inkml:trace contextRef="#ctx0" brushRef="#br0" timeOffset="-60528.3085">7892-3296 0,'0'31'78,"0"29"-78,0 1 16,0 29-16,0 1 15,0 60-15,0-30 16,-60 30-16,60-60 15,0 0-15,0-31 16,0 1 0,30-61-1,-30-91 1</inkml:trace>
          <inkml:trace contextRef="#ctx0" brushRef="#br0" timeOffset="-59973.8332">8316-3507 0,'60'0'46,"-60"60"-46,0 1 16,0-1-16,0 1 16,-30-61-16,30 90 15,-30-90-15,30 91 16,-121-91-16,121 91 16,-91-91-1,91 60-15,-91-60 0,91 61 16,-60-61-1,90 0 48,-30 60-47,91 1-1,30 29 1,-61-90-16,1 61 15,29-1 1,1-60 0,30 61-1,-30-61 1,-91-30-16,121 30 16,-61-61-16,91-60 15,-60 61 1,-30-31-16</inkml:trace>
          <inkml:trace contextRef="#ctx0" brushRef="#br0" timeOffset="-59374.3117">9253-3235 0,'0'60'47,"-60"61"-32,60-30 1,0-31-16,0 1 16,0-1-16,0 1 15,0 30-15,30-91 16,91 0-1,-30 0 1,-31-31-16,31-90 16,-91 61-1,60-1-15,-60 1 16,0 0-16,0-1 16,0 31-16,0-31 15,-30-29-15,-61-1 16,31 91-1,-1 0-15,-29 0 16,29 0 0,1 60 15,60 1-31,0-1 0,0 31 16,0 30-16,0-61 15</inkml:trace>
          <inkml:trace contextRef="#ctx0" brushRef="#br0" timeOffset="-58983.8418">9949-3719 0,'-31'61'47,"31"29"-32,0-29-15,0 29 16,0 1-16,-60 30 15,60-30-15,0 0 16,0-31-16,0 0 16,0 1-16,0 30 15,30-31 1,31-60 15,-61-30-31</inkml:trace>
          <inkml:trace contextRef="#ctx0" brushRef="#br0" timeOffset="-58474.1703">9979-3054 0,'-61'0'0,"61"-60"31,61-1 1,-31 61-17,-30-60 1,121 60-16,-60 0 16,59-61-1,-59 1-15,-1 60 16,1-61-16,-1 61 15,1-60 1,-61-1 0,60 61-16,-90 0 62,-30 0-15,60 61-47,0-1 16,0 1-16,-61-1 15,61 31-15,0 0 16,0-31-16,0 1 16,0-1-16,0 1 15,61-61 1,60 0-16</inkml:trace>
          <inkml:trace contextRef="#ctx0" brushRef="#br0" timeOffset="5007.7456">7288-4445 0,'0'61'63,"0"-1"-47,0 61-1,0-60-15,0-1 16,0 1-16,0-1 15,-61 1-15,61-1 16,0 1-16,0 29 16,-60-29-16,60-1 15,0 1-15,-61-61 16,61-31 62,0-29-62,0 0-1,61-1 1,-1 1 0,1 60 15,-61-61-31,90 61 15,-29 0 1,-1 0 15,1 0 1,-61-60-17</inkml:trace>
          <inkml:trace contextRef="#ctx0" brushRef="#br0" timeOffset="5472.4194">7560-4293 0,'0'60'78,"0"0"-78,0 31 16,0-30-16,0-1 16,0 1-16,0-1 15,0 1-15,0 29 16,0 1-16,0 0 16,0 30-16,0-31 15,0 1-15,0-30 16,0-1-16,0 31 15,30-91 48,-30-61-63</inkml:trace>
          <inkml:trace contextRef="#ctx0" brushRef="#br0" timeOffset="-62746.3143">5050-3840 0,'0'91'16,"-60"-91"-1,60 91-15,0 60 16,-61-91-1,61 1-15,0-1 16,0 31-16,0-31 16,30 1-16,91-61 15,-30 0 1,-31 0-16,61-30 0,-60-31 16,-1-30-16,1 31 15,-61-1-15,0 1 16,0-1-16,0 31 15,0-91 1,-30 121-16,-31-60 16,1 60-16,-1 0 15,1 0-15,-1 30 16,1 91 0,60-61-16,0 1 15,0-31-15</inkml:trace>
          <inkml:trace contextRef="#ctx0" brushRef="#br0" timeOffset="-61226.308">5413-816 0,'0'-61'47,"60"-29"-31,-60 59-1,31 31-15,-31-120 16,121 59-16,-61 1 16,1-31-16,59-30 15,-29 30-15,30-90 16,0 30-16,-30 60 16,30-30-16,-31 30 15,31 31-15,-60-31 16,-1 91-16,-60-30 15,61 30-15,-91 0 79,30 60-48</inkml:trace>
          <inkml:trace contextRef="#ctx0" brushRef="#br0" timeOffset="7511.7476">7469-4596 0,'-60'0'31,"-1"0"0,1 0 1,-1 0-1,1 0-15,29 0-1,-59 30 1,29-30-1,1 61 1,-1-1 15,1 1-15,60-1 15,-61-60-31,61 91 16,-60-91-1,60 60-15,0 1 16,-61-61 0,61 91-16,0-31 15,-60 61 1,60-30 0,0 0-1,0-1 1,-61 1-1,61 30 1,0-61 0,0 1-1,31-61-15,-31 30 16,0 31 0,60-61-16,-60 60 15,61 1 1,-61-1-1,60-60-15,-60 60 16,61-60 0,-61 61-16,60-61 15,-60 60 1,30-60 0,31 0-16,-61 61 15,60-61 1,1 60-1,-1-60 17,1 0-17,-1 0 17,1 0-17,-1 0 16,-60-30-31,61 30 16,-61-60 0,60 60-16,-60-61 15,61 1 1,-61-1 0,60 61-16,-60-60 15,61-1 1,-61 1-1,60 60-15,-60-61 16,60 1 0,1-1 15,-61 1-31,0 30 31,60-61-31,-60 30 16,0 31-1,0-30 1,0-1 0,0 1-1,0-1 1,0 1 0,0-1 15,-30 1-16,30-1 1,0 1 0,-60 60-16,60-61 15,-61 1 1,1 0 0,-1 60-1,61-61 1,-60 61-1,60-60 1,-61 60 0,1 0-1,-1 0 17,61-61-32,-60 61 31,-1 0 16</inkml:trace>
        </inkml:traceGroup>
        <inkml:traceGroup>
          <inkml:annotationXML>
            <emma:emma xmlns:emma="http://www.w3.org/2003/04/emma" version="1.0">
              <emma:interpretation id="{F054D583-261D-41D7-A314-384725CB4905}" emma:medium="tactile" emma:mode="ink">
                <msink:context xmlns:msink="http://schemas.microsoft.com/ink/2010/main" type="inkWord" rotatedBoundingBox="25935,4954 27961,4837 28028,6001 26002,6118"/>
              </emma:interpretation>
            </emma:emma>
          </inkml:annotationXML>
          <inkml:trace contextRef="#ctx0" brushRef="#br0" timeOffset="-57896.3104">11219-3205 0,'0'-60'32,"60"-1"-1,1-30-16,-1 1 1,31-1 0,-91 31-16,60-1 15,-60-60 1,0 91 0,-60 30 15,-1 0-31,1 0 15,-1 30 1,-29 31 0,90-1-1,-31-60-15,31 91 16,0-31-16,0 1 16,0-1-16,0 1 15,0-1-15,0-30 16,61-30-16,-61 61 15,60-61-15,31 0 16,-30 0 0,-1 0-16,0-30 0,1 30 15,-1-91 1,1 30-16,-1 1 0</inkml:trace>
          <inkml:trace contextRef="#ctx0" brushRef="#br0" timeOffset="-57153.9423">12126-4021 0,'0'60'46,"-61"-60"-30,61 121-16,0-60 16,0-31-16,-60 61 15,60-31-15,0-30 16,0 91 0,30-121-1,31 0 1,59 0-1,-59-30-15,-1 30 16,31-121-16,-30 61 16,-1-1-16,1 1 15,-61-1-15,60 1 0,-60-1 16,-30 61 46,-31 0-46,61 30 0,0 31-1,-60-1 1,60 1 0,30-61-1,-30 60-15,61-60 16,90 61-1,-91-61-15,1 60 16,-1-60-16,1 0 16,-1 91-16,31-91 15,-31 60 1,-60 1 15,-121 60-15,61-121-1,-31 91-15,-30-1 16,0-29-16,0-61 16,61 60-16,-1-60 0,61 61 15,-60-61 1</inkml:trace>
        </inkml:traceGroup>
      </inkml:traceGroup>
    </inkml:traceGroup>
    <inkml:traceGroup>
      <inkml:annotationXML>
        <emma:emma xmlns:emma="http://www.w3.org/2003/04/emma" version="1.0">
          <emma:interpretation id="{8ED9F1CD-4643-4113-BEE9-E74E1A003780}" emma:medium="tactile" emma:mode="ink">
            <msink:context xmlns:msink="http://schemas.microsoft.com/ink/2010/main" type="paragraph" rotatedBoundingBox="5542,9234 33002,4878 33917,10645 6457,15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1527A0-D6AB-43CC-A008-1BB800C4CDC8}" emma:medium="tactile" emma:mode="ink">
              <msink:context xmlns:msink="http://schemas.microsoft.com/ink/2010/main" type="line" rotatedBoundingBox="5542,9234 33002,4878 33725,9437 6265,13793"/>
            </emma:interpretation>
          </emma:emma>
        </inkml:annotationXML>
        <inkml:traceGroup>
          <inkml:annotationXML>
            <emma:emma xmlns:emma="http://www.w3.org/2003/04/emma" version="1.0">
              <emma:interpretation id="{47F0930B-0110-4A50-9D83-738D2C4960B4}" emma:medium="tactile" emma:mode="ink">
                <msink:context xmlns:msink="http://schemas.microsoft.com/ink/2010/main" type="inkWord" rotatedBoundingBox="5542,9234 13771,7929 14347,11554 6117,12859"/>
              </emma:interpretation>
            </emma:emma>
          </inkml:annotationXML>
          <inkml:trace contextRef="#ctx0" brushRef="#br0" timeOffset="-75754.7387">-665 1210 0,'-30'0'0,"-31"0"15,61 30 1,-90-30-1,-1 0 1,30 0 0,-29 0-1,29 0 1,1 0-16,-1 0 16,1 0-16,-31 0 15,-30 0-15,30 0 16,-30 0-16,-30 0 15,30 0-15,-60 0 0,30 61 16,0-61-16,30 0 16,-31 60-16,62-60 15,-62 0-15,62 0 16,29 0-16,-29 0 16,29 0-1,61 61 1,-91-61-16,1 0 15,29 0 1,1 60-16,-1-60 16,1 91-16,-1-91 15,-29 90-15,59-90 16,-59 91-16,-1 0 16</inkml:trace>
          <inkml:trace contextRef="#ctx0" brushRef="#br0" timeOffset="-74251.5831">-9011 1452 0,'0'30'94,"0"30"-94,0 31 16,0 60-16,91 1 15,-91 29 1,91 31-16,-91 30 0,90-31 16,-90-120-16,0-31 15,0 1-15,31-61 16,-31-121 31,0 30-47,0 1 15,0-1-15,0-60 16,0 30-16,0-31 16,0 62-16,0-1 15,0-30-15,90 61 16,-90-1-16,61 1 15,-61-1-15,60 1 16,1-1 0,-1 61-1,1 121 1,-61-60 0,0 29-16,0 1 15,91 30-15,-91-91 0,0 91 16,0-60-16,60-1 15,-60 1-15,0-1 16,60 1-16,-60 29 16,61-90-1,-1 61 1,31-61 0,30-61-1</inkml:trace>
          <inkml:trace contextRef="#ctx0" brushRef="#br0" timeOffset="-73764.3191">-7499 1603 0,'0'60'31,"0"1"-15,0-1-1,0 1-15,0 30 16,0 30-16,0-31 16,0 31-16,0 0 15,30-30-15,-30-31 16,61-60-16,-61 61 0,60-61 15,31 0 1,-30-91-16,-61 0 16,121 1-16,-121-1 15,0 30-15,0-59 16,0 59-16,0 31 16,0-91-16,-91 30 15,30 31-15,1-1 16,-1 61-16,1 0 15,-1 0-15,-29 0 16,90 61 0,0 60-16,0-61 15,0 31-15,0 30 16,60-31-16,-60 62 16</inkml:trace>
          <inkml:trace contextRef="#ctx0" brushRef="#br0" timeOffset="-73104.3199">-6864 1784 0,'-60'-60'16,"60"-1"0,0-29-1,30 90 1,-30-91-16,60 91 16,-60-60-16,91 60 15,-30 0 1,-1 0-1,31 120 1,-91-29-16,121 0 0,-121 0 16,91 60-16,-91 0 15,90 0-15,-90-30 16,0 61-16,91 29 16,-91-29-16,0-31 15,0-60-15,0-1 16,0-29-16,0-1 15,-91 31 1,1-31 0,29-60-1,1 0 1,-1-30 0,61-30-16,-60-1 15,60-29-15,0-1 16,-61 30-16,61-29 0,0-31 15,0 60-15,0 31 16,0-31-16,30-29 16,61-31-1,-30 121 1,29-151-16,-29 90 0,-1 61 16,1-121-16,-61 61 15,90 60-15,-90-121 16,61 60-16</inkml:trace>
          <inkml:trace contextRef="#ctx0" brushRef="#br0" timeOffset="-72451.826">-6017 1180 0,'0'60'79,"0"31"-64,0 0-15,0 60 0,0-30 16,91 30-16,-91-60 15,0-1-15,60-29 16,-60-1-16,61 1 16,-1-61 15,1 0-15,-1-91-1,-60 61-15,60-61 16,-60 0-16,61 1 15,-61-1-15,0-30 16,0 30-16,0 31 0,0-1 16,0 1-1,0 90 63,0 31-62,0-1-16,0 31 16,0 30-16,0-31 15,60-29-15,-60-1 16,91 1-16,0-1 16,0-60-1,60 0 1,-91-30-16,1 30 15,-1-91-15,-60 31 16</inkml:trace>
          <inkml:trace contextRef="#ctx0" brushRef="#br0" timeOffset="-71288.3171">-5019 756 0,'-61'0'46,"61"-60"-30,0-1 0,31 61-16,59-60 15,61-1 1,-90 61 0,-1 0-16,1-90 15,-1 90-15,1 0 16,-1 0-16,1-61 15,-1 61-15,1 0 16,-1-60-16,1 60 16,-1 0-1,-60 30 32,0 30-31,0 1-16,-30 30 0,30-1 15,0 31-15,0-30 16,0 0-16,0-1 16,0 31-16,0-30 15,0 0 1,0-31 0,30 31-16,31-91 15,29 0 1,1-30-1,-91-31-15,121-29 0,-121-31 16,91 30 0,-91-60-16,90 30 0,-90-30 15,0 30-15,0-31 16,0 62-16,0 29 16,0 1-16,61 60 15,-61-91-15,0 152 94,0 29-78,0 31-16,0 0 15,0 30-15,0-60 0,0 0 16,0-31-16,0 1 15,0-1 1,91-60 0,-31 0-1</inkml:trace>
          <inkml:trace contextRef="#ctx0" brushRef="#br0" timeOffset="-72144.6753">-4596 938 0,'-30'0'16,"30"30"31,30 30-47,-30 31 15,0 0-15,0 60 16,61-60-16,-61-1 15,0-29-15,0-1 16,0 1-16,0-1 16</inkml:trace>
          <inkml:trace contextRef="#ctx0" brushRef="#br0" timeOffset="-70606.3176">-2993 787 0,'0'-61'0,"0"1"16,0-31-1,60 30 1,-60 1-16,61-1 15,-61 1-15,60-31 16,-60-30-16,61 31 16,-61-1-16,0 0 15,90-30-15,-90 30 16,0 1-16,0 29 16,0 1-16,0-1 15,-30 1 1,-30 60-1,-1 0 1,1 0 0,60 30 15,-61-30-31,61 91 16,0-31-16,0 31 15,-60 0-15,60 60 16,0-30-16,0 30 15,0-30-15,0 30 16,0-30-16,0 30 16,30 1-16,-30-92 0,60 0 15,1-60-15,-1 61 16,1-61-16,-1 0 16,31-91-16,-30 91 15,-61-90-15,120 29 16,-120 1-16,61-1 15,-61 1-15,0-1 16,0-30 0,-91-30-1,1 121 1,29 0-16,-60 0 16,121 91-1,-60-30-15,60-1 0,-61 1 16</inkml:trace>
        </inkml:traceGroup>
        <inkml:traceGroup>
          <inkml:annotationXML>
            <emma:emma xmlns:emma="http://www.w3.org/2003/04/emma" version="1.0">
              <emma:interpretation id="{65B29D04-B051-4D36-9EE2-CA11FD2F5111}" emma:medium="tactile" emma:mode="ink">
                <msink:context xmlns:msink="http://schemas.microsoft.com/ink/2010/main" type="inkWord" rotatedBoundingBox="14030,8366 22942,6952 23591,11044 14680,12458"/>
              </emma:interpretation>
            </emma:emma>
          </inkml:annotationXML>
          <inkml:trace contextRef="#ctx0" brushRef="#br0" timeOffset="-140079.8328">1966 1331 0,'-61'0'32,"61"60"30,0 1-46,0-1-1,31-60 1,-31 61 0,60-61-16,0 0 31,31-121-31,-91 60 16,61-29-16,-61-62 15,90 1-15,-90 30 16,91-30-16,-91 30 15,0-60-15,0 29 16,0 62-16,0-1 16,0-30-1,-30 121 48,30 30-32,0 91-15,0-60-16,0-31 15,0 91-15,0-61 16,0-29-16,0 90 16,30-31-16,-30 1 15,0 0-15,61 30 16,-61-61-16,0 1 15,121-1-15,-61 31 16,0-91 15,31 0-15,-30-30 0,29-61-1,-90 30 1,61 1-16,-61-1 15,60 1-15,-60-61 16,61 30-16,-61 1 16,60-1-16,-60-30 15,0 30-15,0 31 16,0-1-16,0 1 31,-30 90 0,30 31-15,0 59 0,0-59-1,0-31-15,0 31 16,0-1-16,0 1 16,0-1-16,0 1 15,0-1-15,0 1 16,0-1-16,0 0 15,0 1-15,30-1 16,-30 31 0,61-91-16,-61 61 0,60-61 15,1 60 1,29-60 0,31 0-1,-121-30-15,91 30 16,-91-91-16,61 91 15,-61-91-15,60 31 16,-60-1-16,0 1 16,0 0-16,0-1 15,0-30 1,0-30 0,-30 121-16,30-90 0,-61 29 15,61 1 1,-60 60-16,60-91 0,-61 91 15,61-60-15,-60 60 16,-1 0 0,1 0-1,60 30 17,-61-30-32,61 60 15,0 1 1,-60 29-1</inkml:trace>
          <inkml:trace contextRef="#ctx0" brushRef="#br0" timeOffset="-139354.372">3720 61 0,'0'60'16,"0"-29"46,0 29-46,0 91-1,0-90-15,0 29 16,0 1-16,0-30 16,0-1-16,0 31 0,30-31 15,-30 1 1,0-1-16,60-60 0,-60 61 15,61-61 1,-61 60-16,60-60 16,1 0-1,29-60 1,31-61 0,-30 30-1,30 0 1</inkml:trace>
          <inkml:trace contextRef="#ctx0" brushRef="#br0" timeOffset="-138318.3713">4596-393 0,'-60'0'15,"60"61"48,0 29-47,0 62-16,0-31 15,0 30-15,0-30 16,0 60-16,0-60 15,60 30-15,-60 0 16,0-60-16,0 0 16,61-31-16,-61 1 15,0-91 48,0-31-48,0 1-15,0 29 16,0-29-16,0-1 16,0 1-16,-30 0 15,30-61 1,0 90 0,0-29-16,0-1 31,30 61-16,30 0 1,1 0 0,-61 31-1,91-31 1,-31 0 0,1 0-1,-61-31-15,90 31 16,-90-121-16,61 61 15,-61-1-15,0 31 16,60-60-16,-60 29 16,0 31-1,-30 30 17,-30 0-17,60 60 1,0 31-1,0 0 1,0-31-16,0 1 16,0-1-16,0 1 15,0 29-15,0 1 16,30 30-16,-30-30 16,90-31-16,-90 1 15,61-61-15,-61 60 0,91-60 16,30 0-1,-61 0-15,1-91 16,-1 31-16</inkml:trace>
          <inkml:trace contextRef="#ctx0" brushRef="#br0" timeOffset="-142076.3751">212 212 0,'0'60'234,"0"31"-218,-61 30-1,61-30 1,0 0-1,0-1 1,0 1 0,0 30-1,0-30 1,0-31 0,0 31-1,0 0 1,0-31-1,0 1 1,0-1 0,0 0-1,0-90 63,0-60-62,0 29 0,0 1-16,0-31 15,0-30-15,0 30 16,0 0-16,0 1 16,0-1-16,-30 0 15,30 1-15,0 29 16,0 1-16,0 29 15,0-29-15,-60 60 16,60-121-16,0 61 16,0 29-1,-61 31 1,92 0 125,29 0-126,61 0-15,-30 0 16,-1 0-1,1 0 1,0 0 0,-91-60-1,121 60-15,-91 0 16,91 0 0,-30 0-1,-1 0 1,-90-61-16,91 61 15,-30 0 1,-61 31 47,0 59-48,0 1 1,0 0-1,0-31 1,0 1-16,0-1 16,60 1-16,-60-1 15,0 1-15,0-1 16,0 1-16,0 29 16,0 1-1,0 0 1,0-31-1,61 1 1,-61-1 0,0 61 15,0-60-15,0-31-1,60-30 16,31-30 16,-91 60 0,0 30-16,0 1 1,30-61-17,30 0 48</inkml:trace>
          <inkml:trace contextRef="#ctx0" brushRef="#br0" timeOffset="-135844.3693">5534-332 0,'0'-31'15,"-61"31"17,61-60-17,-90-31 1,90 61 0,-31 30-16,31-60 15,-60 60-15,60-61 16,-121 61-16,61-121 15,-1 121-15,-30-60 16,31 60-16,-31 0 16,-30-61-16,30 61 15,1 0-15,29 0 16,-29-60-16,-1 60 16,-30 0-16,30 0 15,0 0-15,1 0 0,-31-91 16,30 91-16,0 0 15,31 0-15,-31 0 16,31 0-16,-1 0 16,1 0-16,-1 0 15,-29 0-15,-1 0 16,0 0-16,-30 0 16,30 60-16,1-60 15,-1 0-15,-60 0 16,60 61-16,0-61 15,-60 0-15,61 60 16,-62-60-16,62 0 16,-1 61-16,-30-61 15,30 0-15,1 0 16,29 0-16,-30 0 0,1 0 16,-31 0-16,90 0 15,-90 91-15,61-91 16,0 0-16,-1 0 15,1 60-15,-1-60 16,1 0-16,-1 61 16,1-61-16,-1 0 15,1 60-15,-1-60 16,1 61-16,-1-61 16,61 90-16,-90 1 0,90-31 15,-91 1 1,91-1-16,-121 1 0,121-1 15,-91 1-15,91-1 16,-60 1-16,60-1 16,0 1-16,0-1 15,-61 31-15,61 0 16,0 30-16,0-31 16,0 1-16,0-31 15,0 1-15,30-1 16,-30 1-16,0-1 15,61 1-15,-61 30 16,60 30-16,-60-61 16,61 0-16,-61 1 15,0-1-15,60 1 0,-60-1 16,0-29-16,121 59 16,-121-29-16,61-1 15,-61 31-15,91-31 16,-91 1-16,151-61 15,-151 151-15,90-151 16,-90 91-16,61-91 16,-61 60-16,91-60 15,-31 61-15,1-61 16,-1 91-16,1-91 16,-1 120-16,31-59 15,-31-1-15,1-60 0,-1 61 16,31-61-16,-31 0 15,31 60-15,0-60 16,30 0-16,0 0 16,-31 0-16,31 0 15,-30 0-15,0 0 16,-1 0-16,1 0 16,30 0-16,-30 0 15,0 0-15,-31 0 16,1 0-16,-1 0 15,31 0-15,-1 0 16,1 0-16,-30-30 16,-1 30-16,1 0 0,-1 0 15,1-60-15,-1 60 16,0 0-16,61-61 16,-30 61-16,0 0 15,0-60-15,30 60 16,-31 0-16,-29-91 15,-1 91-15,1 0 16,-1-60-16,1 60 16,-1-61-16,1 61 15,-1-60-15,1 60 16,-1-91-16,0 0 16,1 91-16,-1-91 0,1 91 15,-61-90 1,121 29-16,-61 61 0,1-121 15,-1 121-15,1-90 16,60-31 0,-91 121-16,-30-91 15,121 91-15,-121-61 16,60 61-16,-60-90 16,31 90-16,-31-91 15,90 31-15,-90-1 16,91 1-16,-91-1 15,91 61-15,-91-91 16,121 1-16,-121 29 16,90 1-16,-90-1 15,61 61-15,-61-90 0,0 29 16,60 61-16,-60-91 16,0 1-1,61-62 1,-61 92-16,0-31 15,0 31 1,0-1 0,-30-29-1,30-31 1,-61 60 0,61 1-1,-60 60-15,60-61 0,-61 61 16,61-60-1,-91 60-15,31-61 32,0 61-17,-1-60 1,1 60 0,-1 0 15,1 0-16,-1 0 17,91 0 46</inkml:trace>
          <inkml:trace contextRef="#ctx0" brushRef="#br0" timeOffset="-134178.3693">6350 212 0,'61'0'219,"-1"-30"-204,1 30 1,-1 0 0,-60-61-16,61 61 15,-1 0-15,31-60 16,0 60-1,30 0 1,-121-61 0,90 61-16,-29 0 15,-1 0-15,31-90 16,0 90 0,-1 0-1,-90-31 1,121 31-16,-30-90 15,-31 90 1,1 0-16,-1 0 16,1-61-16,30 61 15,-31 0 1,1-60 0,-1 60-1,1 0 1,-1-61-1,0 61 126</inkml:trace>
        </inkml:traceGroup>
        <inkml:traceGroup>
          <inkml:annotationXML>
            <emma:emma xmlns:emma="http://www.w3.org/2003/04/emma" version="1.0">
              <emma:interpretation id="{1E11584B-92FD-460E-996A-0D84C785AC4C}" emma:medium="tactile" emma:mode="ink">
                <msink:context xmlns:msink="http://schemas.microsoft.com/ink/2010/main" type="inkWord" rotatedBoundingBox="23367,6718 28597,5888 29012,8505 23782,9335"/>
              </emma:interpretation>
            </emma:emma>
          </inkml:annotationXML>
          <inkml:trace contextRef="#ctx0" brushRef="#br0" timeOffset="-120272.3579">8921-937 0,'0'-61'32,"0"92"77,0 29-93,0 31-1,0 30-15,0-30 31,0-1-31,0 1 16,0 0 0,0-31-1,0 31 1,0-31 0,0 1-1,0-91 79,0-61-78,0 30-1,0 1-15,0-1 16,0 1-16,0 30 15,0-31-15,0-60 16,0 91 0,0-30-1,0-1 17,0 1 46,30 60-63,91-61 1,-31 61 0,-29-91-16,-1 91 15,1 0-15,-1 0 16,-60-60-16,91 60 15,0 0 1,-91-30-16,60 30 16,1 0-1,-61-61-15</inkml:trace>
          <inkml:trace contextRef="#ctx0" brushRef="#br0" timeOffset="-118622.3571">9737-151 0,'0'-60'0,"0"90"109,0 30-78,30-60-31,31 0 32,-1-90-17,-60 59 1,0-29-16,61-1 15,-61 1-15,0-61 16,90 30-16,-90-30 16,0-30-16,0 30 15,0-30-15,0 91 16,0-1-16,0 1 16,0 90 30,0 61-14,0-31-32,0 1 0,0-1 15,0 0-15,0 1 16,0 30-16,0-1 16,0 31-16,0-30 15,61 0-15,-61-31 16,0 1-16,60-1 15,-60 31 1,61-91-16,-1 0 16,1 0-1,29 0 1,1-61 0,-91 1-16,121-1 15,-121 1-15,61-31 16,-61-30-16,60 31 15,-60-1-15,0 0 16,0-30 0,0 151 62,0 61-63,0-30 1,0-1-16,0 1 16,0-1-16,0 1 15,0-1-15,0 1 16,0-1-16,61 0 16,29 1-1,1-61 1,0 0-1,-91-61-15,90 1 16,1-61-16,-91 0 16,61 0-16,-61 0 15,0 30-15,0 1 0,0-31 16,0 30-16,0 0 16,-91 31-16,30-1 15,1 61-15,-1-90 16,1 90-16,-1 0 15,-29 0 1,90 30-16,0 30 16,-61 1-1,61-1-15,0 1 16,0-1-16,0 1 16,0 30-16,0-31 15,31 0-15</inkml:trace>
          <inkml:trace contextRef="#ctx0" brushRef="#br0" timeOffset="-117466.3558">11188-1421 0,'0'61'94,"0"29"-78,0-29-16,0-1 15,61 1-15,-61-1 16,0 1-16,0-1 16,60 31-16,-60-31 15,0 1-15,61-61 16,-61 60-16,60-60 16,1 61-1,-1-61 1,31 0-1,30 0 1,-61-61 0,1 61-16,-1-151 0,1 91 15,30-31-15,-31-30 16,0-30-16,31 0 16,-30-1-16,-61-29 15,121-31-15,-121 91 16,0 31-16,90-31 15,-90 60-15,0 1 16,0-1-16,0 31 16,-30-61-16,30 61 15,-91-61-15,91 31 16,-90-1 0,29 61-1,1 0 16,60 31-15,-61 29-16,61 1 16,0-1-16,-60 1 15,60 29-15,0 31 16,0-30-16,0 0 16,0 60-16,0-30 15,0 30-15,0-30 16,0 0-16,30 30 15,-30-60-15,0 30 16,121-31-16,-121 1 0,60-30 16,-60-1-1,91-60-15,-30 91 0,-1-91 16,1 0-16,-1 0 16,31 0-1,-91-30-15,90 30 16,-90-121-16,0 60 15,91 1-15,-91-1 16,0 31-16,0-30 16,-60-31-16,-31 30 15,0 61 1,1 0 0,-1 91-1,91 0 1,0-31-16</inkml:trace>
          <inkml:trace contextRef="#ctx0" brushRef="#br0" timeOffset="-116476.354">13214-1753 0,'0'60'62,"0"0"-62,0 31 16,0 60-16,0-30 15,0 31-15,0-32 16,0 32-16,0-31 16,61 30-16,-61-60 15,0-31-15,60 0 16,-60 31 0,0-151 30,0-1-30,0-29-16,0-1 0,0 0 16,0-30-16,0 61 15,0-31 1,0 30 0,61 1 46,-1 60-46,-60-60-1,91 60-15,-91-61 16,121 61-16,-61-91 16,31 1-1,-91 29-15,61-30 16,-61 1-16,0 29 31,0 91 47,0 31-62,0-1-1,0 1-15,0-1 16,0 31-16,0 0 16,0 30-16,0-31 0,0-29 15,30 30-15,-30-31 16,60-60-16,-60 91 16,61-91-16,-1 0 15,31 0 1</inkml:trace>
        </inkml:traceGroup>
        <inkml:traceGroup>
          <inkml:annotationXML>
            <emma:emma xmlns:emma="http://www.w3.org/2003/04/emma" version="1.0">
              <emma:interpretation id="{D56DEAE7-C5B9-4064-856D-7C59B0B327BA}" emma:medium="tactile" emma:mode="ink">
                <msink:context xmlns:msink="http://schemas.microsoft.com/ink/2010/main" type="inkWord" rotatedBoundingBox="29059,6171 33105,5529 33543,8288 29497,8930"/>
              </emma:interpretation>
            </emma:emma>
          </inkml:annotationXML>
          <inkml:trace contextRef="#ctx0" brushRef="#br0" timeOffset="-40836.2929">17417-2177 0,'0'30'0,"61"-120"187,-61-1-171,60 91-16,-60-91 15,61 91-15,-61-90 16,60-31 0,-60 60-16,0-30 15,0 31 1,61 60-16,-61-91 16,0 31-16,-30 90 93,30 30-77,0 31 0,0-30-1,0-1-15,0 1 16,0-1-16,0 31 15,0 30-15,0-31 0,0 31 16,0 31-16,0-31 16,0-31-16,0 31 15,0-30-15,0-31 16,0 1-16,0 30 16,30-91 15</inkml:trace>
          <inkml:trace contextRef="#ctx0" brushRef="#br0" timeOffset="-115472.3549">14666-1874 0,'-30'60'15,"30"1"-15,0-1 16,0 0-16,0 1 0,0 30 16,-61 30-1,61-31-15,0 1 0,0-30 16,0-1-16,0 0 16,0 1-16,0 30 15,121-91 16,-61 0-31,1-91 16,-1 30-16,1 1 16,-61-31-16,60 31 15,-60-1-15,0 1 16,0-1-16,0 1 16,0-1-16,-30 1 15,-30 60-15,-1 0 16,1-61-16,-1 61 0,1 0 15,60 31 48,60-31-47,31 60-16,30-60 15,-61 0 1,1 0-16,-1 0 15,1 0-15,30-30 16,-1 30-16,31-121 16,-30 121-16,30-151 0,-30 90 15,-1 61-15,-29-90 16,29 29-16,1-90 16,-91 60-1,61 91 1,-61-121-16,0 61 15,-31 60 1,-29 0 0,-1 0-16,31 0 15,-60 60-15,-1 1 16,30-1 0,61 31-1,-60-91-15,60 91 16,0-31-16,0 1 15,0 29-15,0 31 16,0-30-16,0 0 16,0-1-16,0-29 15,30-1-15,31-60 16,-61 91-16,151-91 16,-121 0-16,30 0 15,1 0-15,60 0 16,-30-60-16,-1-1 15</inkml:trace>
          <inkml:trace contextRef="#ctx0" brushRef="#br0" timeOffset="-38923.0803">18052-3265 0,'-30'0'31,"-30"0"0,-1 0-15,1 0 15,-1 0-31,1 0 16,-1 0-1,1 0 1,-1 0 0,61 30-1,-60-30-15,-1 91 16,1-31 0,-1 1-1,61-1 1,-60-60-1,60 91-15,-60-1 16,60 31 0,0-30-1,-61-91-15,61 91 16,0-31-16,0 1 16,0-1-16,0 1 15,-60-1-15,60 1 16,0-1-16,0 1 15,0-31-15,0 30 16,0 1-16,0-1 16,0 1-16,0-1 15,30 1-15,-30 29 16,0-29 0,0-1-16,0 1 15,60-1-15,-60 31 16,61 30-1,-61-61 1,0 1 0,60-61-16,-60 60 15,61 1 1,-61-1 0,60-60-1,1 61-15,-1-1 16,31 1 15,-61-61-15,31 0-1,29 60 1,1-60 0,-31 0-1,1 0 1,-31 0-1,-30-30-15,61 30 16,-61-60-16,60 60 16,-60-61-16,61 61 15,-61-30-15,90 30 16,-90-121-16,121 121 16,-121-91-16,61 91 0,-61-91 15,0 31-15,60 0 16,-60-1-16,0 1 15,0-1-15,0-30 16,0-60 0,0 60-1,0 1 1,0-1 0,0 0-1,0 31 1,0-1-16,-30 1 15,30-1-15,0 1 16,-91-61-16,91 30 16,-60 91-1,60-90-15,-61-1 16,61 30 0,-60 1-1,60-1 1,-61 1-1,61-1 1,-60-29 15,60 60-15,0-31 0,-61 61-1,61-60-15,-60-1 47,-1 61 31,61-60 110</inkml:trace>
        </inkml:traceGroup>
      </inkml:traceGroup>
      <inkml:traceGroup>
        <inkml:annotationXML>
          <emma:emma xmlns:emma="http://www.w3.org/2003/04/emma" version="1.0">
            <emma:interpretation id="{5ADD18B0-4C19-4D13-B2E2-4AF7063AF4D0}" emma:medium="tactile" emma:mode="ink">
              <msink:context xmlns:msink="http://schemas.microsoft.com/ink/2010/main" type="line" rotatedBoundingBox="21258,10344 30224,8106 30793,10386 21827,12624"/>
            </emma:interpretation>
          </emma:emma>
        </inkml:annotationXML>
        <inkml:traceGroup>
          <inkml:annotationXML>
            <emma:emma xmlns:emma="http://www.w3.org/2003/04/emma" version="1.0">
              <emma:interpretation id="{81DA8F21-667E-46DD-B5DD-90C5FD16171B}" emma:medium="tactile" emma:mode="ink">
                <msink:context xmlns:msink="http://schemas.microsoft.com/ink/2010/main" type="inkWord" rotatedBoundingBox="21276,10418 22714,10059 23264,12265 21827,12624"/>
              </emma:interpretation>
            </emma:emma>
          </inkml:annotationXML>
          <inkml:trace contextRef="#ctx0" brushRef="#br0" timeOffset="-9811.2664">7409 1270 0,'-61'61'31,"1"-61"-16,60 60 1,-91-60 15,30 0-31,61 61 16,-60-61 0,60 60-16,-91 1 15,91-1 1,-60-60-1,60 61-15,0-1 16,-61-60 0,61 61-16,0-1 15,0 1 1,-60-1 0,60 1-1,0-1 1,0 0-1,0 31 1,0 0 0,0 0-1,0 30 1,0-31 0,0-29-1,30-61-15,-30 60 16,0 1-1,0-31-15,30-30 16,-30 60-16,0 1 31,91-1-15,-91 1 0,61-1-1,-61 1 1,60-61-1,-60 60-15,60-60 16,-60 61 0,61-61-1,-61 60 1,30-60-16,31 0 31,-61 61-15,60-61-16,1 0 31,-1 0 0,1 60-15,-1-60 15,1 0-15,-1 0 15,-60-30-31,60 30 16,1 0-1,-61-61 1,60 61 0,1-60-1,-1 0 16,1-1-15,-61 1 0,60 60-1,-60-61-15,61 1 16,-61-1 0,60 1-1,-60-1 1,0-30-1,0 31 1,0 0 0,0-1-1,0 1 1,0-1 0,0 1-1,-30-1 1,30 1-1,-60-1 1,-1-30 15,61 31-15,-60 60 0,60-60-1,-61-1 1,61 1 15,-60 60-31,60-61 16,-61 61-1,61-60 1,-60 60 0,60-61-1,-61 61 1,1-60 31,-1 60-16,61-61-15,-60 61-1,-1 0 32,1 0-16,-1 0 32,61 30 93</inkml:trace>
          <inkml:trace contextRef="#ctx0" brushRef="#br0" timeOffset="-12008.685">7318 2117 0,'-61'0'31,"61"-30"47,0-31-46,0 1-17,61-1 1,-1 1 15,1 60-15,-1 0 15,-60 60-15,61 1-1,-61-1 1,0 31-1,0 30 1,-30-121-16,30 91 16,0-31-1,-61-60-15,91 0 63,31 0-48,-61-30 1,60 30-16,1-61 16,-1 61-1,1 0 1,-1 0 0,-30 0-1,-30 31 1,61-31-16,-61 30 15,0 91 1,0-30 0,0-1-1,0-29 1,-30-61-16,30 90 16,-91-90-16,30 121 0,1-121 15,0 91-15,-1-91 16,1 61-16,-1-61 15,1 0-15,-31 0 16,30 0 15,61-61-31,0-30 16,0-30 0</inkml:trace>
        </inkml:traceGroup>
        <inkml:traceGroup>
          <inkml:annotationXML>
            <emma:emma xmlns:emma="http://www.w3.org/2003/04/emma" version="1.0">
              <emma:interpretation id="{5237AF91-A43F-4935-8DD5-9FEDC951ABC9}" emma:medium="tactile" emma:mode="ink">
                <msink:context xmlns:msink="http://schemas.microsoft.com/ink/2010/main" type="inkWord" rotatedBoundingBox="24417,9555 30224,8106 30753,10227 24946,11676"/>
              </emma:interpretation>
            </emma:emma>
          </inkml:annotationXML>
          <inkml:trace contextRef="#ctx0" brushRef="#br0" timeOffset="-113727.9797">10039 877 0,'0'-30'172,"0"-30"-157,0-1 17,-60 61-32,-1 0 15,1 0 1,-1 0 15,61 30-15,0 31-1,0 90 1,0-121-16,0 31 16,0-1-16,0 1 15,0-1-15,0 1 0,31-1 16,-31 1-16,60-61 15,-60 90-15,61-90 16,29 0 0,-90 61-16,91-61 15,-30 0-15,-1 0 16,0-61-16,1 61 16,30-121-16,-31 61 15,1-1-15,-1-29 16,1-31-16</inkml:trace>
          <inkml:trace contextRef="#ctx0" brushRef="#br0" timeOffset="-113106.3511">10886 545 0,'0'30'62,"-60"121"-46,60-60 0,0-1-16,-61 62 15,61-1-15,0-30 0,0 30 16,-60-60-16,60-31 15,0 1-15,0-1 16,0-90 31,0-31-31,0-29-16,0-1 15,30-60-15,-30-31 16,0 31-16,60 60 15,-60 31-15,0 0 16,61 60 47,-61 30-48,0 30-15,90 1 16,-90 29-16,0 1 15,61 30-15,-61-60 16,60 29-16,-60-29 16,61-1-16,-61 1 15,60-1-15,61 1 16,-30-61 0,-30 0-1,-1 0-15,0-61 0,1 1 16</inkml:trace>
          <inkml:trace contextRef="#ctx0" brushRef="#br0" timeOffset="-112686.3507">12096 635 0,'0'61'47,"0"-1"-31,0 1-16,0-1 15,-31 31-15,31 30 16,0-30-16,0-1 16,0 1-16,0 0 15,0-31-15,31 61 16,89-121 0,-59 0-1,-31 0-15,31 0 16,29-91-16,-29 31 0,-1-31 15,1-30-15,-61 0 16,91-30-16,-91 30 16</inkml:trace>
          <inkml:trace contextRef="#ctx0" brushRef="#br0" timeOffset="-112536.3548">12640 635 0,'-121'0'16,"30"0"-16,0 0 15,1 0-15,29 61 16,61-1-1,-60-60 1,60 91-16,0-31 16,0 1-16,0-31 0,60 91 15,-60-60-15</inkml:trace>
          <inkml:trace contextRef="#ctx0" brushRef="#br0" timeOffset="-111627.755">12882 1180 0,'60'0'62,"1"0"-46,-61-91-16,151 91 16,-91-121-16,1 60 15,-1 1-15,1 0 16,60-1-16,-31 1 15,31-31-15,-30 0 16,-30-30-16,-1 30 0,-60 1 16,91-1-16,-91-30 15,0 61-15,0 29 16,0-29-16,0-1 16,-30 61-16,30-60 15,-61 60-15,61-61 16,-60 61-16,-1 0 15,1 0 1,-1 0 0,1 0-1,60 61 1,-61-61 0,61 91-16,0-31 15,-60 1-15,60 60 16,0-31-16,0 31 0,0 30 15,-61-30-15,61 31 16,0-62-16,0 1 16,0 30-16,0 0 15,0-30-15,0-1 16,30 1-16,-30-30 16,61-1-16,-61 0 15,91-60-15,-1 91 16,31-30-1,-60-61-15,-1 0 16,1 0-16,-1-31 16,1-29-16,-1-1 0,31 1 15,-91-31-15,60-30 16,-60 31-16,0-1 16,0-60-16,0 60 15,0 31-15,-30-1 16,-121 61-1,90 0 1,1 0-16,0 30 16,-1-30-16,1 121 15,-1-30 1,61-31-16,0 1 16,0 30-16,0-31 15</inkml:trace>
          <inkml:trace contextRef="#ctx0" brushRef="#br0" timeOffset="-110872.3489">15150 514 0,'0'61'47,"-31"-61"-47,31 121 16,-90-30 0,90-31-16,0 0 15,0 31-15,-61 0 16,61-31-16,0 1 0,0-1 15,30 31 1,61 0 0,-30-91-1,29 0 1,1 0 0,-31 0-16,1-61 15,-1 61-15,1-121 16,-1 61-16,31-31 15,-91 31-15,61-31 0,-61 30 16,0 1 0,0 0-16,0-1 0,0 31 15,0-31-15,0 1 16,-31-1-16,31 1 16,-121-31-16,61 31 15,-1-1-15,1 61 16,60-60-16,-91 60 15,31 0 1,-1 0 0,61 30-1,0 30-15,-60 1 16,60 30-16,0 60 16,0-30-16,0 60 15,0 31-15</inkml:trace>
        </inkml:traceGroup>
      </inkml:traceGroup>
    </inkml:traceGroup>
    <inkml:traceGroup>
      <inkml:annotationXML>
        <emma:emma xmlns:emma="http://www.w3.org/2003/04/emma" version="1.0">
          <emma:interpretation id="{9CC3A9BA-EF41-4742-B303-09914321E146}" emma:medium="tactile" emma:mode="ink">
            <msink:context xmlns:msink="http://schemas.microsoft.com/ink/2010/main" type="paragraph" rotatedBoundingBox="9703,12557 32149,9248 32877,14180 10430,174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886A84C-71EF-4B2B-A464-44BEF3E99C14}" emma:medium="tactile" emma:mode="ink">
              <msink:context xmlns:msink="http://schemas.microsoft.com/ink/2010/main" type="line" rotatedBoundingBox="9703,12557 32149,9248 32877,14180 10430,17490"/>
            </emma:interpretation>
          </emma:emma>
        </inkml:annotationXML>
        <inkml:traceGroup>
          <inkml:annotationXML>
            <emma:emma xmlns:emma="http://www.w3.org/2003/04/emma" version="1.0">
              <emma:interpretation id="{7B637B16-E293-4891-A88C-FDC0D0438B5D}" emma:medium="tactile" emma:mode="ink">
                <msink:context xmlns:msink="http://schemas.microsoft.com/ink/2010/main" type="inkWord" rotatedBoundingBox="10044,14867 14539,14204 14830,16181 10335,16844"/>
              </emma:interpretation>
            </emma:emma>
          </inkml:annotationXML>
          <inkml:trace contextRef="#ctx0" brushRef="#br0" timeOffset="-89120.0857">-4687 6320 0,'0'-30'141,"0"-31"-141,0 1 0,0-1 15,31 61-15,-31-60 16,0-1 0,60 61-16,-60-60 15,30 60 1,31 0 15,-61 91-15,121-31-1,-61 31 1,1 30 0,29-121-16,-90 30 15,121-30-15,-30-30 16,-30-61-1,-1 0 1,-60 31 0,61 60-1,-61-61-15,-31 61 63,31 31-48,-60 29 1,60 31-16,0-31 16,-61 1-1,61-1-15,0 1 0,0 30 16,0-1-16,0 1 16,0 30-16,0-30 15,0-1-15,0-29 16,0-1-16,31 1 15,29-61 1,31 0 0,-31 0-1,31-61-15,-31-60 16,1 31-16,-1-1 0,31-30 16,-30-30-1,-61 60-15,90 0 0,-90-60 16,91 60-16,-91 1 15,0 29-15,0-29 16,0 150 62,0 0-62,0 31-16,0 0 15,0 60-15,0-30 16,0 30-16,0-30 16,0 30-16,60-60 0,-60-30 15,0-1-15,0 31 16,61-91 31,-61-30-32,0-61-15,0 0 16,60-60-16,-60 0 16,0-31-16,91 1 15,-91 30-15,0 60 16,61 30-16,-61 1 16,0 0-16,60 60 0,-60-61 15,61 61 1,-61 61 15,60-1-31,-60 61 16,0 0-16,121-30 15,-121 30-15,60-31 16,-60 1-16,61 30 16,-61-61-16,0-29 15,0 29-15,0 1 16,60-1-1,-60 1-15,-30-61 47,30-31-15,0 1-32,0-91 15,0 30-15,91 1 16,-91-31-16,91 30 15,-31 0-15,31-30 16,-31 31-16,-60-1 16,91-30-16,-91 61 15,121-1-15,-30 1 16,-91 150 15,0 31-31,0-30 16,0 30-16,0 30 15,60 0-15,-60 31 16,0-61-16,91 30 16,-91-30-16,60 30 15,-60-60-15,61-1 16,-1-29 0,1-61-1</inkml:trace>
          <inkml:trace contextRef="#ctx0" brushRef="#br0" timeOffset="-88564.3361">-877 6532 0,'0'60'16,"0"31"0,0 30-16,0-91 15,61 61-15,-61-61 16,0 31-16,60 29 15,31 31 1,0-30 0,-31-91-16,1 0 15,-1 0-15,1 0 16,-1-121-16,-60 61 16,121-61-16,-121 30 15,61 0-15,-61 0 16,0-30-16,0 31 15,0-1-15,0 0 16,-61-30-16,61 61 0,-121 60 16,61-61-16,-1 61 15,1-60 1,-1 60-16,1 0 0,-31 0 16,31 0 15,60 60-16,0 92 1,90-62-16,-90-29 16</inkml:trace>
        </inkml:traceGroup>
        <inkml:traceGroup>
          <inkml:annotationXML>
            <emma:emma xmlns:emma="http://www.w3.org/2003/04/emma" version="1.0">
              <emma:interpretation id="{A3F737D1-4BC5-4AF5-BAE2-CAA7B478CADA}" emma:medium="tactile" emma:mode="ink">
                <msink:context xmlns:msink="http://schemas.microsoft.com/ink/2010/main" type="inkWord" rotatedBoundingBox="15510,11701 21296,10848 21966,15394 16180,16247"/>
              </emma:interpretation>
            </emma:emma>
          </inkml:annotationXML>
          <inkml:trace contextRef="#ctx0" brushRef="#br0" timeOffset="-87574.3294">1331 6804 0,'0'-61'16,"0"122"62,0 30-62,90 30-1,-29-61 1,-1-60 0,31 0-1,-91-30-15,91-31 16,0-60-16,-31-30 16,31 0-16,-31 30 15,-60-30-15,61 0 16,-61 30-16,0 30 15,0-30-15,0 61 16,0 29 0,-121 31 15,30 0-31,31 0 31,60 61-31,0 60 16,-61-61-16,61 1 15,0-1-15,0-30 16,0 31-16,0 60 16,0-61-16,0 31 15,30 0-15,-30-31 16,61 1-16,30-1 16,-61-60-16,60 121 15,-29-121-15,-1 61 16,31-61-16,0 0 0,30-31 15,-30-59 1,-1 29-16</inkml:trace>
          <inkml:trace contextRef="#ctx0" brushRef="#br0" timeOffset="-91785.7153">3266 3024 0,'-30'0'203,"30"61"-203,-61-1 16,-29 31-1,29-31 1,-30 31-16,31-31 16,-31 1-16,31-1 15,-1 1-15,-29-1 16,29 31-16,1-30 0,-1-1 16,1 1-16,-1-1 15,1 0-15,60 1 16,-121-1-16,121 1 15,-91 30-15,91-61 16,-91 61-16,1-31 16,29 1-16,1-1 15,-1 0-15,1 61 16,-1-30-16,-30-30 16,31-1-16,0-60 15,60 61-15,-91-61 16,30 0-1,61-31 17,0-29-32,31 60 15,-31-61-15</inkml:trace>
          <inkml:trace contextRef="#ctx0" brushRef="#br0" timeOffset="31411.7665">3901 5897 0,'-60'0'16,"60"-61"-1,-31 61 79,31 91-78,-90 0-1,90-1 1,0-29 0,-61-1-16,61 1 15,0-1-15,0 1 16,0-1-16,0 1 16,0-1-16,0 1 15,0-31-15,0 91 16,0-61-1,0 1 1,30-61-16,-30 30 16,61-30-1,-1 0 1,1 0 0,-1 0-1,1-30 1,-1-91-1,-60 60 1,61-29-16,-61 59 0,90-59 16,-90 60-1,0-31-15,0 1 0,0-61 16,0 90 0,0-90-1,-60 31 1,60 29-1,-61 61 1,1-60 0,-1 60-1,1 0 1,0 30 0,-1 30 15,61 31-16,0-30 1,30-61-16,-30 60 16,61-60-16,29 61 15,31-61 1,-30-31 0,-30 31-1,29-60 1,-29 60-1,-1-61 1,1 61 0,-1 0-16,-60 31 93,0 29-77,0 1 0,0 29-1,0 1 1,0 0 0,0-31-1,0 1 1,0-1-1,61-60-15,-1 61 16,31-61 0,-31 0-1,1 0-15,-1 0 16,1-61-16,-1 61 16,31-121-16,-31 61 15,-60-1-15,91 1 16,-91-1-16,0 1 15,0-31 1,0 0-16,-60-30 31,-61 31-31,60 90 16,1-61-16,-1 61 16,1-121-16,-1 121 15,1-60-15,-1 60 16,1-61-16,-91 1 15,90 60 1,61-61-16,-90 61 16,90-60-16,-61 60 15,61-61 32,30 61-47,-30-60 16,91 60-16,-30 0 0,-1-60 15,0 60-15,1 0 16,-1-61-16,31 61 16,30 0-16,0-91 15,30 91-15,-60 0 16,-31-60-16,1 60 16,-1 0-1</inkml:trace>
          <inkml:trace contextRef="#ctx0" brushRef="#br0" timeOffset="-107543.883">5443 2087 0,'61'30'156,"60"91"-140,-121-61-16,90 1 16,-90-1-1,91 1-15,0-1 0,-91 1 16,90-1-16,-90 1 15,152 29-15,-92 1 16,1 0-16,60 30 16,-61-61-16,0 1 15,1-1-15,-1 61 16,-60-91 0,0 31 15,61-61 0,-1 0-15</inkml:trace>
        </inkml:traceGroup>
        <inkml:traceGroup>
          <inkml:annotationXML>
            <emma:emma xmlns:emma="http://www.w3.org/2003/04/emma" version="1.0">
              <emma:interpretation id="{2E1748F2-94D5-40D4-B8CD-B748D6D7176D}" emma:medium="tactile" emma:mode="ink">
                <msink:context xmlns:msink="http://schemas.microsoft.com/ink/2010/main" type="inkWord" rotatedBoundingBox="22396,12062 26603,11441 27071,14619 22864,15240"/>
              </emma:interpretation>
            </emma:emma>
          </inkml:annotationXML>
          <inkml:trace contextRef="#ctx0" brushRef="#br0" timeOffset="-106029.5284">7802 3115 0,'0'30'109,"0"0"-109,0 91 16,0-30-16,0 30 15,0 30-15,0-30 16,0 30-16,0-30 15,0 30-15,0-60 0,0-30 16,0 29 0,0-180 46,0 29-46,0 1-16,0-31 15,0-30-15,0 30 16,0 31-16,0-31 16,60 31-16,-60-1 15,61 1-15,-61-1 16,60 61-16,-60-91 0,91 91 16,-91-90-1,121 90-15,-30 0 16,-31 0-1,0 90 1,-60 1 0,0 0-16,0 0 15,0-1-15,0-29 16,0-1-16,0 1 16,0 29-16,0 31 15,0-30-15,0-30 16,61 29-16,-1-90 31,31 0-31,-30 0 16,29 0-16,31-60 15,-60-31-15,-61 61 16</inkml:trace>
          <inkml:trace contextRef="#ctx0" brushRef="#br0" timeOffset="-104800.2653">9344 4657 0,'-91'-91'0,"91"61"31,0-30-31,0-1 0,0 1 16,0-1-16,0 1 15,30-31 1,-30 30-16,61 1 16,-61 0-16,91 60 15,-91-121-15,121 121 16,-61-91-16,0 91 16,-60-61-16,91 61 15,-30 0 1,-61 61 15,0-1-31,0 1 16,0 30-16,0 29 15,0 1-15,0-30 16,0 0-16,0 30 16,0-61-16,60 1 15,1 29 1,-1-90-1,31 0 1,60 0 0,-91-60-16,1 0 15,30-61-15,-31 30 16,1-30-16,-61 0 16,121-30-16,-121 30 0,60 0 15,-60 30-15,0 0 16,0 31-16,0-31 15,0 31 17,-30 60-1,30 60 0,0 1-31,0-1 16,-61 1-16,61 29 15,0 1-15,0 30 0,0-30 16,0-1-16,0-29 16,0-1-16,31 31 15,29-91 1,31 0 0,-31 0-1,1 0-15,-1-60 16,61-1-16,-30-30 15,60 1-15,-90-31 16,29 30-16,-29 0 16,-61-30-16,60 31 15</inkml:trace>
          <inkml:trace contextRef="#ctx0" brushRef="#br0" timeOffset="-105647.3453">9193 3206 0,'0'90'78,"0"1"-78,0 90 15,60 61-15,-60 30 16,91 31-16,-91-1 16,91-30-16,-91-30 15,90 30-15,-90-30 16,0-60-16,0-92 15,0-29-15,0-1 16,0-90 15,0-30-15,0-1-16</inkml:trace>
          <inkml:trace contextRef="#ctx0" brushRef="#br0" timeOffset="-104538.3437">11672 3327 0,'-30'0'31,"-31"0"-15,1 30 15,60 30-15,0 61-1,0-60 1,0-1-16,0 31 16,0 30-16,0-30 15,0 29-15,30 1 16,-30-60-16,0-1 0,121 1 15,-30 30 1,-31-91-16,1 0 16,-1 0-16,31 0 15,-30-61-15</inkml:trace>
        </inkml:traceGroup>
        <inkml:traceGroup>
          <inkml:annotationXML>
            <emma:emma xmlns:emma="http://www.w3.org/2003/04/emma" version="1.0">
              <emma:interpretation id="{58109783-9DB8-4C36-A2B5-33776C5D6335}" emma:medium="tactile" emma:mode="ink">
                <msink:context xmlns:msink="http://schemas.microsoft.com/ink/2010/main" type="inkWord" rotatedBoundingBox="27179,12138 32461,11359 32877,14180 27595,14959"/>
              </emma:interpretation>
            </emma:emma>
          </inkml:annotationXML>
          <inkml:trace contextRef="#ctx0" brushRef="#br0" timeOffset="-102422.3427">14424 4082 0,'0'-30'16,"91"30"-16,-91-60 16,60 60-16,-60-91 15,61 91-15,-61-91 16,60 31-16,-60-1 16,0 1-16,0-1 15,0 1 1,-30-1-1,-31 61-15,-29 0 16,-1 0 0,30 0-1,61 31 1,-60-31 0,60 60-16,0 61 15,0-60 1,0-1-16,0 61 15,0-91-15,30 91 16,31-30-16,-61 0 16,121-1-16,-61-29 15,-60-1-15,91-60 16,-91 61-16,90-61 0,-29 0 16,-1 0-1,1-61-15,-1 61 0,1-90 16,30 29-16,-31-30 15,1-30-15,-1 31 16,-60-61-16,121-1 16,-121 31-16,60-30 15</inkml:trace>
          <inkml:trace contextRef="#ctx0" brushRef="#br0" timeOffset="-102083.8424">15512 2843 0,'-30'-61'0,"-30"61"31,-1 0 0,61 30-31,0 31 16,0 30-16,0 30 16,0 30-16,0-30 15,0 60-15,0 1 16,0 29-16,61 31 15,-61 61-15,90-31 16,-90-30-16,0-61 16,0 31-16,0-122 15,0-29-15,-30-1 16,-30 1 0,60-122 30,0 1-46</inkml:trace>
          <inkml:trace contextRef="#ctx0" brushRef="#br0" timeOffset="-101617.4227">15361 4203 0,'0'-60'0,"0"-1"16,0 1-16,0 0 16,30-1-16,-30 1 15,61-1-15,-61 1 16,91 60-16,-91-91 16,60 91-16,-60-61 15,121 61-15,-60-60 16,60 60-1,-61 0-15,0 0 16,1 0-16,-1 0 16,1 0-16,-61 60 15,91 31-15,-91 0 16,60 30-16,-60-30 0,0-1 16,0 1-1,0-31-15,-60 31 0,-1-30 16,1-1-16,-1 1 15,-60-61-15,61 90 16,-1-90-16,1 0 16,-1 0-1,61-90 17,0 29-32,91 61 15,-91-91-15</inkml:trace>
          <inkml:trace contextRef="#ctx0" brushRef="#br0" timeOffset="-100818.3421">16873 3115 0,'-30'0'16,"30"30"-1,-61 121 1,61-60-16,0 0 15,-60 30-15,60-31 16,0 1-16,0 0 16,-61 30-16,61-31 15,0 1-15,0-30 16,0 29-16,31-29 16,-31-1-16,60-60 15,-60 61-15,61-61 16,60 0-1,-61 0-15,1 0 0,-61-61 16,90 61-16,-90-90 16,61 29-16,-61 1 15,0-1-15,0-30 16,0 31-16,0 0 16,-30-1-16,30 1 15,-91 60-15,91-121 16,-61 121-16,61-31 15,0-29 17,0-1-17,31 61-15,-31-60 16,90 60-16,-29-61 0,-1 61 16,1-60-1,-1 60-15,61-91 16,-60 91-1,-31 0 1,-30 31 0,0 29-16,0 31 15,0 30-15,0-31 16,0 1-16,0 0 16,0 0-16,0 29 15,0-29-15,0-30 16,0-1-16,121-60 0,-61 91 15,1-91 1,-1 0-16,1 0 0</inkml:trace>
          <inkml:trace contextRef="#ctx0" brushRef="#br0" timeOffset="-103074.3444">12851 3417 0,'0'-60'31,"0"150"47,-30 1-78,30 30 16,0 30-16,-60 1 15,60 29-15,0 0 16,-91-29-16,91-62 16,0-29-16,-60-1 15,60-120 63,0-31-78,0 0 16,0-60-16,60 0 16,-60-30-16,61 29 0,-61 31 15,0 61-15,60-1 16,-60-29-1,60 90-15,-60-61 16,0 1 15,61 60-15,-61 60 15,0 1-15,0 29-16,0 1 15,60 30-15,-60-30 0,0 0 16,0-1-16,91 31 16,-91-60-16,61 29 15,-1-90 1,31 0 0,0-30-1,-91-30 1,151-31-16,-91 0 15,31 1-15,-31-31 16,-60 30-16,91 0 16,-91-30-16,0 61 15,0 29-15,0-29 16,-30 60 31,-31 0-32,61 60 1,-60 92 0,60-92-16,0 31 15,0 30-15,0 30 16,0-30-16,0 30 16,0-30-16,0-30 15,60 0-15,61-1 16,-60-90-16,-1 0 15,1 0-15,-31 0 16</inkml:trace>
        </inkml:traceGroup>
      </inkml:traceGroup>
    </inkml:traceGroup>
    <inkml:traceGroup>
      <inkml:annotationXML>
        <emma:emma xmlns:emma="http://www.w3.org/2003/04/emma" version="1.0">
          <emma:interpretation id="{111E61B8-CD2B-4769-B677-BE46C0B2130A}" emma:medium="tactile" emma:mode="ink">
            <msink:context xmlns:msink="http://schemas.microsoft.com/ink/2010/main" type="paragraph" rotatedBoundingBox="10453,16654 28468,15147 28685,17743 10671,19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0E31F6A-1EE3-4B8A-ACB3-1A69B7E7B986}" emma:medium="tactile" emma:mode="ink">
              <msink:context xmlns:msink="http://schemas.microsoft.com/ink/2010/main" type="line" rotatedBoundingBox="10453,16654 28468,15147 28685,17743 10671,19250"/>
            </emma:interpretation>
          </emma:emma>
        </inkml:annotationXML>
        <inkml:traceGroup>
          <inkml:annotationXML>
            <emma:emma xmlns:emma="http://www.w3.org/2003/04/emma" version="1.0">
              <emma:interpretation id="{5A7B9512-9C4C-4E23-8D0F-72A3DC99CDFC}" emma:medium="tactile" emma:mode="ink">
                <msink:context xmlns:msink="http://schemas.microsoft.com/ink/2010/main" type="inkWord" rotatedBoundingBox="10493,17124 15986,16664 16096,17981 10603,18441"/>
              </emma:interpretation>
            </emma:emma>
          </inkml:annotationXML>
          <inkml:trace contextRef="#ctx0" brushRef="#br0" timeOffset="32918.1591">-4263 8407 0,'0'-61'47,"0"1"-16,0 29-15,30 31-1,30 0 1,-60-60-16,91 60 16,-30 0-1,-1 30 1,1 31 0,-1 29-1,-60-29-15,0-1 16,0 1-16,0-1 0,91 1 15,-91 29-15,0-29 16,0-1-16,-61 1 16,61-1-16,-60 61 15,60-30 1,-61-91 0,61-30 30,0-61-30</inkml:trace>
          <inkml:trace contextRef="#ctx0" brushRef="#br0" timeOffset="33396.6168">-4233 8921 0,'0'-61'16,"30"61"-1,-30-60 1,121-1-1,-60 61 1,-61-60-16,90 60 0,1 0 31,-91-61-31,91 61 0,30 0 16,-91 0 0,91 0-1</inkml:trace>
          <inkml:trace contextRef="#ctx0" brushRef="#br0" timeOffset="35184.3152">-3296 8255 0,'-30'0'15,"30"31"32,0 29-31,0 1-16,0 59 16,0-59-1,0-1-15,0 1 16,0 30-16,30 30 15,-30-91-15,0 30 16,0 61 0,0-211 62,0-1-63,61 30-15,-61 1 16,0-1-16,0 1 16,0-1-16,60 1 15,-60-1-15,0 1 16,61 0-16,-61-31 16,60 91-1,-60-61-15,61 61 31,-1 0-15,1 0 15,-1 31-15,-60 120 0,61-91-16,-61 1 15,0-1-15,0 1 16,60-1-16,-60 1 15,0-1-15,0 1 16,0 29 0,0-29-1,61-61 48,-61-30-63,0-61 15,0 30 1,60-29-16,-60 59 16,0-29-16,91-31 15,-91 61-15,60-91 16,-60 61 0,61 60-1,-61-61-15,60 61 16,-60-60-1,61 60 1,-1 0 0,-60 30-1,0 91 1,0-31 0,0-29-16,61-1 15,-61 1-15,0 30 16,0-31-1,0 1-15,60-1 16,-60 1-16,0 29 16,61-90-1,-61 61-15,60-61 16,1 0 0,-1 0-1,-60-61-15,91 1 16,-91-1-16,90-29 15,-90 29-15,121 1 16,-121-1-16,91 1 16,-91-1-16,91 1 15,-91-1-15,60 1 16,-60-1 0,0 92 46,0 29-46,0 31-1,0-1 1,0 1 0,0-30-16,91 150 46,0-120-46,-1 0 16,31-91 0,-30-61-1,-91 1-15,91-1 16,-91 1-16,121-1 16,-121-29-16,60 29 15,-60 1-15,0-1 16,0-30-16,0 31 15,-30 60 1,30-60-16,-91 60 16,31 0-16,-1-61 15,1 61-15,-1 0 16,1 0-16,-31 0 16,31 0 15,60 30-16,0 91 1,0-60 0</inkml:trace>
          <inkml:trace contextRef="#ctx0" brushRef="#br0" timeOffset="36392.4834">-242 8951 0,'0'30'31,"0"0"-15,31-30-1,-31 61 1,60-61-16,61 0 31,-60-30-15,-61-31-1,60 1-15,-60-1 16,60-30-16,-60 1 16,0-1-16,61-30 15,-61 61-15,0-1 16,0 1-16,0-1 15,-30 61 17,-1 0 15,31 91-47,0-31 15,0 31 1,0-31-1,0 1-15,0-1 16,0-29-16,31 59 16,-31-29-16,0-31 0,60 61 15,-60-31-15,61 1 16,-1-1 0,1-60-1,-1 0 1,1-30-1,-61-30-15,0-1 16,60 1-16,-60-61 16,0 90-16,61-90 15,-61 31-15,0-1 16,90-30-16,-90 30 16,0 31-16,0-1 15,0-29-15,0 120 63,0 30-48,0 31 1,0 0 0,0 60-1,0-91 1,0 1-16,0-1 15,61 1-15,-61-1 16,90 1-16,31-1 16,-30-60-1,0 61 1,0-61 0</inkml:trace>
        </inkml:traceGroup>
        <inkml:traceGroup>
          <inkml:annotationXML>
            <emma:emma xmlns:emma="http://www.w3.org/2003/04/emma" version="1.0">
              <emma:interpretation id="{3701150B-E665-497A-BA22-DD8E2F1D2151}" emma:medium="tactile" emma:mode="ink">
                <msink:context xmlns:msink="http://schemas.microsoft.com/ink/2010/main" type="inkWord" rotatedBoundingBox="17954,16222 26253,15528 26454,17930 18155,18624"/>
              </emma:interpretation>
            </emma:emma>
          </inkml:annotationXML>
          <inkml:trace contextRef="#ctx0" brushRef="#br0" timeOffset="38048.0315">3720 8044 0,'0'-61'156,"0"1"-141,0-1 17,-31 61-17,-29 0 1,-31 0 0,31 30-1,-1 61 1,61 0-16,-60-31 15,60 61 1,0-60-16,-61-1 16,61 1-16,0-1 15,0 1-15,0-1 16,0 1-16,0-1 16,0 31-1,61-91-15,-61 60 16,60-60-16,1 0 15,-61-30-15,121-30 16,-61-1 0,-60-30-16,91-30 0,-91 31 15,60-1-15,-60-30 16,91 61-16,-91-31 16,0 30-16,0 1 15,0-1 16,0 122 32,0-1-63,0 1 16,0 60-16,0-30 15,0-1-15,0 31 0,0 30 16,60 1-16,-60-62 15,0 1-15,61 0 16,-61 30-16,0-31 16,60 1-16,-60 0 15,0-31-15,0 1 16,0-1 0,-30-60 46,0 0-62,30-30 16,-61 30-1,61-91-15,-60 91 0,60-60 16,0-1 0,0-60 15,0 31 0,30 90-31,-30-91 16,61 31-16,-61-1 15,90 1-15,-29-61 16,30 30-16,-31 0 16,1 0-16,-1 31 15,-60 0-15,121-1 16,-121 1-16,60-1 0,-60 1 15,61-1-15,-61 1 16</inkml:trace>
          <inkml:trace contextRef="#ctx0" brushRef="#br0" timeOffset="38941.7702">4717 7832 0,'0'60'63,"0"31"-47,0-30-16,0 60 15,0-61-15,0-30 16,0 31-16,0-1 15,0 31 1,0-31 0,61-60-1,-1 0 1,-29 0 0,90-120-1,30-122 16,-61 151-31,-90-60 0,61 60 16,-61 0-16,60 31 16,-60-1-16,0 1 15,0 90 63,0 31-62,0 29-16,0-29 16,0 29-1,0 1-15,31 60 0,-31 31 16,90 29-16,-90-59 16,91-1-16,-91-30 15,91-30-15,-91-31 16,0 0-16,0 1 15,-30-61 48,-61-61-47,91-29-1,-61 90-15,61-61 16,-30 61-16,30-60 15,0-1 17,0 1-17,0-1 1,0-29 0,0-1-1,121 0 1,-60 31-16,-1-1 15,1 1-15,-1-1 16,31 1-16,-1-61 16</inkml:trace>
          <inkml:trace contextRef="#ctx0" brushRef="#br0" timeOffset="40777.7736">6199 8225 0,'0'30'78,"0"1"-62,0 29-1,30-60-15,-30 61 16,121-61-16,-90 0 31,59-61-15,-90 1-16,61-1 15,-61 1-15,60-31 16,-60-60-16,61 60 16,-61 0-16,0-30 15,60 61-15,-60-1 16,0 1-16,0-31 15,0 31 17,0 120-1,0 61-15,-30-60-1,30-1-15,0 1 16,0-1-16,0 31 15,0-31-15,0 31 16,0 0-16,30-31 16,-30 1-16,0-1 15,91 1 1,-61-61 0,91 0 15,-30-61-16,-91 1-15,90-1 16,-90 1-16,61-61 16,-61 60-16,60 1 15,-60-1-15,121 1 16,-121-1-16,61 1 16,-61-1-16,0 1 15,0-1-15,0 1 16,-30 120 46,30 31-46,0-30 0,-61-1-16,61 1 15,0 29-15,0 1 16,0 0-16,0 30 15,0-31-15,0-29 16,30-1-16,-30 31 16,61-91-1,-1 0 1,31 0-16,-30 0 16,-1 0-16,0-30 15,1-31-15,-1 1 16,1-31-16,-1 0 15,-60 1-15,121-31 16,-121 91-16,61-61 16,-61 30-16,0 31 15,-30 30 79,30 121-78,0-60-16,0-1 0,0-30 15,0 31-15,0 60 16,30-31-16,-30-29 16,60-1-16,61-60 15,-30 0 1,-31 0-1,-60-30-15,121-30 16,-121-61-16,121 30 16,-121 0-16,91 31 15,-91-1-15,0 1 16,0-1-16,0-29 16,0-31-16,0 30 0,0 0 15,-30 31-15,-61-1 16,31 61-1,-1 0-15,1 0 16,-1 0-16,61 31 16,-91-31-16,91 30 15,-90-30-15,90 121 16,-61-121-16,61 90 16,0-29-16,0-1 15,0 31-15,0 0 16,0 0-16,31 29 15</inkml:trace>
          <inkml:trace contextRef="#ctx0" brushRef="#br0" timeOffset="41295.7735">9041 7257 0,'0'121'15,"0"-30"1,0 0-16,0 0 15,0-1-15,0-29 16,0-1-16,0 1 16,61-1-16,-61 1 0,0 29 15,60 1-15,-60-30 16,61-61 0,30 0 15,30-91-31,-31 0 15,-90 31 1</inkml:trace>
          <inkml:trace contextRef="#ctx0" brushRef="#br0" timeOffset="42435.7713">9828 7167 0,'-61'121'63,"61"-31"-63,0 1 15,0-30-15,0 29 16,0 31-16,0-90 15,0 29-15,30 31 16,-30-61-16,0 30 0,0 1 16,0-1-1,0 1-15,0-122 47,0 1-31,0-1-16,0-29 15,61-31-15,-61 91 16,0-31-16,0 1 16,0-1-1,60 61-15,1 0 63,-1 30-63,61-30 15,-90 0 1,29 0-16,31-60 16,-31 60-16,1-151 15,-1 90-15,1 1 16,-61-1-16,121-29 16,-121 29-16,0-30 15,0 122 48,-31-31-63,31 60 0,-90 31 15,90 30 1,0-61 0,0-30-16,0 91 15,0-60-15,0-1 16,0-29-16,0 29 15,0 61-15,60-61 16,-60 1-16,0-1 16,61 1-1,-1-1 1,1-60 0,29 0-1,-29 0-15,-1-30 0,1 30 16,-1-121-16,1 121 15,-61-121-15,90 61 16,-90-1-16,121-29 16,-121 59-16,0-90 15,61 61-15,-61-31 16,0-60-16,0 60 16,0 1-16,0 29 15,0 1-15,-30-31 16,-91 30-1,30 61 1,-60-90 0,90 90-1,-30 0-15,91 30 16,-60-30-16,0 60 16,60 1-1,-61 60 1,61-91-1,0 91-15,0-30 16,30-1-16,-30 1 16</inkml:trace>
        </inkml:traceGroup>
        <inkml:traceGroup>
          <inkml:annotationXML>
            <emma:emma xmlns:emma="http://www.w3.org/2003/04/emma" version="1.0">
              <emma:interpretation id="{65896CED-A952-469E-B7AC-4B754277DAB6}" emma:medium="tactile" emma:mode="ink">
                <msink:context xmlns:msink="http://schemas.microsoft.com/ink/2010/main" type="inkWord" rotatedBoundingBox="26779,15288 28091,15179 28162,16036 26851,16146"/>
              </emma:interpretation>
            </emma:emma>
          </inkml:annotationXML>
          <inkml:trace contextRef="#ctx0" brushRef="#br0" timeOffset="45616.2089">12065 7227 0,'0'-121'141,"61"121"-141,29-121 15,31 31-15,-30 29 16,30 1-16,-30-1 16,0-30-16,29 31 15,-59 0-15,-1 60 16,1-91-16,-1 91 0,1-91 16,30 91-1,-31-60 1,-60 90 78</inkml:trace>
        </inkml:traceGroup>
        <inkml:traceGroup>
          <inkml:annotationXML>
            <emma:emma xmlns:emma="http://www.w3.org/2003/04/emma" version="1.0">
              <emma:interpretation id="{71C24C80-D192-4D25-858C-628BB1119C1C}" emma:medium="tactile" emma:mode="ink">
                <msink:context xmlns:msink="http://schemas.microsoft.com/ink/2010/main" type="inkWord" rotatedBoundingBox="27204,16366 28561,16252 28682,17707 27326,17820"/>
              </emma:interpretation>
            </emma:emma>
          </inkml:annotationXML>
          <inkml:trace contextRef="#ctx0" brushRef="#br0" timeOffset="47175.7788">12489 8286 0,'30'0'79,"30"30"-64,1-30-15,-1 60 16,31-60-16,30 91 15,-30-91-15,-1 91 16,-29-91-16,30 60 16,-61-60-16,30 0 15,-60 61-15,121-61 16,-30 60-16,0-60 31,-31 61-15,1-61-1,-61-31 126</inkml:trace>
          <inkml:trace contextRef="#ctx0" brushRef="#br0" timeOffset="46387.7774">12519 7439 0,'91'0'78,"-31"0"-62,31 0-1,-31 0 1,1 0-16,29 0 16,1 0-16,0 0 15,0 0-15,30 0 16,-31 0-16,-29 0 0,-1 0 16,1 0-1,-1 0-15,-30 0 16,-30 60-1,61-60-15,-61 61 94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19T19:04:11.985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99C4A4AF-56CA-46F2-92A9-18F14C31706F}" emma:medium="tactile" emma:mode="ink">
          <msink:context xmlns:msink="http://schemas.microsoft.com/ink/2010/main" type="writingRegion" rotatedBoundingBox="8614,16678 3356,9473 5438,7954 10695,15159"/>
        </emma:interpretation>
      </emma:emma>
    </inkml:annotationXML>
    <inkml:traceGroup>
      <inkml:annotationXML>
        <emma:emma xmlns:emma="http://www.w3.org/2003/04/emma" version="1.0">
          <emma:interpretation id="{4FF1AC2D-1F37-4040-9902-1F91E3976589}" emma:medium="tactile" emma:mode="ink">
            <msink:context xmlns:msink="http://schemas.microsoft.com/ink/2010/main" type="paragraph" rotatedBoundingBox="8614,16678 3356,9473 5438,7954 10695,15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E0AF2B-FBF5-4E6F-8F09-D6152837BD2D}" emma:medium="tactile" emma:mode="ink">
              <msink:context xmlns:msink="http://schemas.microsoft.com/ink/2010/main" type="line" rotatedBoundingBox="8614,16678 3356,9473 5438,7954 10695,15159"/>
            </emma:interpretation>
          </emma:emma>
        </inkml:annotationXML>
        <inkml:traceGroup>
          <inkml:annotationXML>
            <emma:emma xmlns:emma="http://www.w3.org/2003/04/emma" version="1.0">
              <emma:interpretation id="{51061F78-10D0-45B6-93A1-517E45FB15AD}" emma:medium="tactile" emma:mode="ink">
                <msink:context xmlns:msink="http://schemas.microsoft.com/ink/2010/main" type="inkWord" rotatedBoundingBox="9380,12708 10425,15656 8078,16488 7033,13540"/>
              </emma:interpretation>
            </emma:emma>
          </inkml:annotationXML>
          <inkml:trace contextRef="#ctx0" brushRef="#br0">-6229 4415 0,'-60'0'16,"60"-60"-1,-61-1 17,1 61-1,60-60-15,-61 60-16,1 0 15,-1 0 1,1 0-1,-31 30 1,-30 61 0,31-1-1,90-29 1,-91-61-16,91 121 16,-61-31-16,61-29 15,-90 30-15,90-1 16,0-29-16,-61-1 0,61 31 15,0-30-15,0-1 16,0 0-16,0 31 16,0-30-16,0-1 15,0 1-15,0-1 16,0 1-16,0-1 16,0 1-16,0 29 15,0-29-15,30-1 16,61 91-1,-91-90-15,61-61 16,-61 91-16,60-91 16,-60 90-16,61-90 15,-61 91-15,30-91 0,-30 121 16,60-121-16,-60 30 16,61-30-16,-61 61 15,60-61-15,-60 60 16,91-60-16,0 61 15,-1-61 1,-90 60 0,61-60-16,30 0 15,-91 61 1,90-61-16,61 0 16,-151 60-1,91-60-15,0 0 16,0 0-1,-1 0 1,-29 0 0,60 0-1,-31 0 1,1 0 0,-30-30-1,-1 30 1,-60-61-16,61 61 15,-1 0 1,-60-60-16,61 60 16,-61-61-16,60 61 15,-60-60-15,60 60 16,-60-91-16,61 0 16,-61 1-1,60-61 1,-60-1-1,0 92-15,0-1 16,0-29 0,0-1-1,0 0 1,0-60 0,-30 30-16,30 61 15,0-1 1,-60 61-16,60-151 0,0 91 15,-61-1-15,61-60 16,-60 61 0,-31-61-1,31 30 1,-31 30 0,-30-29-1,30 29 1,0 1-1,-29-1 1,59 61 0,61-60-16,-91 60 15,31-61-15,-1 61 16,61-60 0,-60 60-16,-1-61 15,1 61 1,-61 0-1,61 0 1,-1 0-16,-30 0 16,31 0-1,-1 31 32,61 29-31,0 1 15</inkml:trace>
          <inkml:trace contextRef="#ctx0" brushRef="#br0" timeOffset="36828.0249">-9646-302 0,'-90'0'15,"29"0"1,-30 0-1,1 0-15,-31 0 16,30 0 0,91 30-1,-91-30-15,91 61 16,-90-61-16,90 60 16,-91-60-16,0 91 15,0 0 1,31 30-1,60-31 1,-60-90-16,60 91 16,0 60-1,-61-90-15,61-1 0,0 1 16,0-1-16,-60 1 16,60-1-16,0 0 15,0 31 1,0 0-1,0-31 1,0 1 0,0 30-1,121-1 1,-61 1 0,0-31-1,1 1 1,-1-1-16,31 1 31,-30-1-31,-1 1 16,31 30-1,0-91 1,-91 60 0,120-60-16,-59 0 15,-1 61 1,1-61-1,-31 0 1,31 0 0,60 0-1,-31 0 1,1 0 0,-31 0-1,31 0 1,-30-31-1,-1-59 1,31 29 0,-31-30-1,1 1 1,-1-1 0,-60 0-1,61 91-15,-61-90 16,0 29-1,60 61-15,-60-91 0,0 31 16,0-31 0,61 91-1,-61-91-15,0-30 16,0 31 0,0-1-1,0 0 1,-31 31-1,31-61 1,0 30 0,-60 91-1,60-91-15,0 31 16,-60 60-16,60-60 16,-61-1-1,61 1 1,-60 60-16,60-61 15,-61 1 1,1-1 0,-61 1 15,60 60-15,1 0 15,60-61-31,-91 61 15,31 0 1,-31 0 0,30 0-1,1 0 1,-1 0 0,61 30-16,-60-30 31,60 61-31,0-31 47</inkml:trace>
        </inkml:traceGroup>
        <inkml:traceGroup>
          <inkml:annotationXML>
            <emma:emma xmlns:emma="http://www.w3.org/2003/04/emma" version="1.0">
              <emma:interpretation id="{46B759D2-8A29-43B4-BCCA-A7D5DB9D0EA8}" emma:medium="tactile" emma:mode="ink">
                <msink:context xmlns:msink="http://schemas.microsoft.com/ink/2010/main" type="inkWord" rotatedBoundingBox="4824,11484 3356,9473 5243,8096 6711,10107"/>
              </emma:interpretation>
            </emma:emma>
          </inkml:annotationXML>
          <inkml:trace contextRef="#ctx0" brushRef="#br0" timeOffset="34802.2711">-9978 393 0,'0'-60'31,"0"151"63,0-31-78,0-30-16,0 31 15,0-1-15,0 1 16,0-1-16,0 31 15,0-31-15,0 1 16,0-1-16,0 1 16,0-1-1,30-90 79,30-30-63,1 60-15,-61-61-16,60 61 16,1-60-1,-1 60 1,1 0 15,-1 0 16,-60-61-31</inkml:trace>
          <inkml:trace contextRef="#ctx0" brushRef="#br0" timeOffset="35162.0268">-9555 514 0,'0'31'78,"0"29"-62,0 61 0,0-60-1,0-1-15,0 0 16,0 1-16,0-1 0,0 1 15,0-1 1,0 1-16,30-1 0,-30 1 16,61-1-1,-1-60 17</inkml:trace>
          <inkml:trace contextRef="#ctx0" brushRef="#br0" timeOffset="-2137.7735">-6440 5232 0,'0'-61'0,"0"-30"32,0 31-17,0-1 1,0 1 15,30 60-15,-30-61-1,60 61-15,1 0 16,-1-60 0,1 60-1,29 60 17,-90 31-17,91 60 1,-91-90-16,0-1 15,0 1-15,0-1 16,0 1-16,0-1 16,0 1-16,-60-1 0,60 1 15,-61 29 1,61 1-16,-91 30 0,91-61 16,-60 1-16,60 30 15,-60-91 1,60 60-16,-61-60 31,91 0 32,31 0-48,-31 0-15,-30-30 16,121 30-16,-121-61 0,91 61 15,-1-60 1,1 60 0,30 0-1,-60 0-15,-1 0 16,-30 0-16,31 0 16,60 0-1,-91 0 1,30 0 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5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5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0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5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3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3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3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83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86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3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719-EEBB-484C-A46D-F75C021C63C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740A7-860A-4967-8F09-7912750D5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2.xml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54277"/>
            <a:ext cx="9144000" cy="3362552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Методические рекомендации по подготовке к написанию итогового сочинения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94667"/>
            <a:ext cx="9144000" cy="1655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Кривошапко</a:t>
            </a:r>
            <a:r>
              <a:rPr lang="ru-RU" dirty="0" smtClean="0"/>
              <a:t> Елена Васильевна,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русского языка и литературы</a:t>
            </a:r>
          </a:p>
          <a:p>
            <a:r>
              <a:rPr lang="ru-RU" dirty="0" smtClean="0"/>
              <a:t>МБОУ «Ялтинская средняя школа-лицей №9», высшая категория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2"/>
    </mc:Choice>
    <mc:Fallback xmlns="">
      <p:transition spd="slow" advTm="2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s://theslide.ru/img/tmb/6/582527/840bdad0bb34c735bdb3f9cf990b722c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9" r="52042" b="41143"/>
          <a:stretch/>
        </p:blipFill>
        <p:spPr bwMode="auto">
          <a:xfrm>
            <a:off x="1937657" y="206829"/>
            <a:ext cx="5094514" cy="312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fsd.multiurok.ru/html/2018/05/21/s_5b02a155d000c/img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7815" r="65453" b="40998"/>
          <a:stretch/>
        </p:blipFill>
        <p:spPr bwMode="auto">
          <a:xfrm>
            <a:off x="7848600" y="206828"/>
            <a:ext cx="4147457" cy="307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fsd.multiurok.ru/html/2018/05/21/s_5b02a155d000c/img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60120" r="60373"/>
          <a:stretch/>
        </p:blipFill>
        <p:spPr bwMode="auto">
          <a:xfrm>
            <a:off x="7930242" y="3526971"/>
            <a:ext cx="401066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3526971"/>
            <a:ext cx="7358743" cy="2857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Ситниковы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нам необходимы. Мне, пойми ты это, мне нужны подобные олухи. Не богам же, в самом деле, горшки обжигать!..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«Эге,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!.. — подумал про себя Аркадий, и тут только открылась ему на миг вся бездонная пропасть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базаровского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самолюбия. — Мы, стало быть, с тобой боги? то есть — ты бог, а олух уж не я ли?» </a:t>
            </a:r>
            <a:endParaRPr lang="ru-RU" sz="24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12"/>
    </mc:Choice>
    <mc:Fallback xmlns="">
      <p:transition spd="slow" advTm="8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hareslide.ru/img/tmb/5/480425/48f89d6ab1fa74c5a72c1c7743e12729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6127" r="14714" b="24851"/>
          <a:stretch/>
        </p:blipFill>
        <p:spPr bwMode="auto">
          <a:xfrm>
            <a:off x="5823856" y="707886"/>
            <a:ext cx="5910942" cy="42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71058" y="0"/>
            <a:ext cx="7387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Познание человеком самого себя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3657" y="707886"/>
            <a:ext cx="4909457" cy="441980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отъезда из имения Одинцовой Евгений Базаров переживает процесс внутреннего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изменения, начинает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философствовать и размышлять об абстрактных понятиях (именно такое философствование герой презирал в Павле Петровиче Кирсанове), например, о своем месте в системе мироздания, о жизни и смерти.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657" y="5257484"/>
            <a:ext cx="11321141" cy="163121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«А я думаю: я вот лежу здесь под стогом... Узенькое местечко, которое я занимаю, до того крохотно в сравнении с остальным пространством, где меня нет и где дела до меня нет; и часть времени, которую мне удастся прожить, так ничтожна перед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вечностию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где меня не было и не будет... А в этом атоме, в этой математической точке кровь обращается, мозг работает, чего-то хочет тоже... Что за безобразие! Что за пустяки!» </a:t>
            </a:r>
            <a:endParaRPr lang="ru-RU" sz="20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7"/>
    </mc:Choice>
    <mc:Fallback xmlns="">
      <p:transition spd="slow" advTm="3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182"/>
            <a:ext cx="10515600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/>
              <a:t>Раздел </a:t>
            </a:r>
            <a:r>
              <a:rPr lang="ru-RU" b="1" dirty="0"/>
              <a:t>2. Семья, общество,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Отечество </a:t>
            </a:r>
            <a:r>
              <a:rPr lang="ru-RU" b="1" dirty="0"/>
              <a:t>в жизни человека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Темы сочинений</a:t>
            </a:r>
          </a:p>
          <a:p>
            <a:pPr lvl="0"/>
            <a:r>
              <a:rPr lang="ru-RU" dirty="0"/>
              <a:t>Из-за чего возникают конфликты между представителями разных поколений?</a:t>
            </a:r>
          </a:p>
          <a:p>
            <a:pPr lvl="0"/>
            <a:r>
              <a:rPr lang="ru-RU" dirty="0"/>
              <a:t>Можно ли избежать конфликтов между поколениями?</a:t>
            </a:r>
          </a:p>
          <a:p>
            <a:pPr lvl="0"/>
            <a:r>
              <a:rPr lang="ru-RU" dirty="0"/>
              <a:t>Как семья влияет на формирование характера человека?</a:t>
            </a:r>
          </a:p>
          <a:p>
            <a:pPr lvl="0"/>
            <a:r>
              <a:rPr lang="ru-RU" dirty="0"/>
              <a:t>В чем проявляется истинный патриотизм?</a:t>
            </a:r>
          </a:p>
          <a:p>
            <a:pPr lvl="0"/>
            <a:r>
              <a:rPr lang="ru-RU" dirty="0"/>
              <a:t>Можно ли пренебрегать правила общественной морали?</a:t>
            </a:r>
          </a:p>
          <a:p>
            <a:pPr lvl="0"/>
            <a:r>
              <a:rPr lang="ru-RU" dirty="0"/>
              <a:t>Почему для человека важно чувствовать себя нужным?</a:t>
            </a:r>
          </a:p>
          <a:p>
            <a:pPr lvl="0"/>
            <a:r>
              <a:rPr lang="ru-RU" dirty="0"/>
              <a:t>Как вы понимаете слова Горького: «Учитесь у всех, не подражайте никому»?</a:t>
            </a:r>
          </a:p>
          <a:p>
            <a:pPr lvl="0"/>
            <a:r>
              <a:rPr lang="ru-RU" dirty="0"/>
              <a:t>Согласны ли вы с утверждением, что гордыня и тщеславие – губительны для человека, потому что побуждают его конфликтовать с обществом.</a:t>
            </a:r>
          </a:p>
          <a:p>
            <a:pPr lvl="0"/>
            <a:r>
              <a:rPr lang="ru-RU" dirty="0"/>
              <a:t>Отрицание опыта предков – это прогрессивный путь развития?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06"/>
    </mc:Choice>
    <mc:Fallback xmlns="">
      <p:transition spd="slow" advTm="5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yslide.ru/documents_3/9dee58c9e4e880eb557f8cc852e345db/img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53339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9861" y="871107"/>
            <a:ext cx="3722915" cy="5039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Твой отец добрый малый, — промолвил Базаров, — но он человек отставной, его песенка спета.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Петрович приник ухом... Аркадий ничего не отвечал.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«Отставной человек» постоял минуты две неподвижно и медленно поплелся домой.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3"/>
    </mc:Choice>
    <mc:Fallback xmlns="">
      <p:transition spd="slow" advTm="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f2.ppt-online.org/files2/slide/t/TEIh5f6rkNMplFeXb18YPdDLj4aRKtBgvyozOs/slide-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9" t="23990" r="4068" b="7344"/>
          <a:stretch/>
        </p:blipFill>
        <p:spPr bwMode="auto">
          <a:xfrm>
            <a:off x="7429244" y="457200"/>
            <a:ext cx="4369056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8000" y="1532311"/>
            <a:ext cx="6096000" cy="2938305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"...Ведь таких людей, как они, в вашем большом свете днем с огнем не сыскать..."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"...Они у меня люди хорошие, особенно отец: презабавный. Я же у них один..."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4"/>
    </mc:Choice>
    <mc:Fallback xmlns="">
      <p:transition spd="slow" advTm="4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56327"/>
            <a:ext cx="8356600" cy="790575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dirty="0" smtClean="0"/>
              <a:t>Что нужно русскому народу?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738" t="333" r="5985" b="8150"/>
          <a:stretch/>
        </p:blipFill>
        <p:spPr>
          <a:xfrm>
            <a:off x="3725862" y="1038225"/>
            <a:ext cx="5124450" cy="3936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93200" y="1155700"/>
            <a:ext cx="2794000" cy="3697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«Аристократизм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либерализм, прогресс,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принципы, </a:t>
            </a:r>
            <a:r>
              <a:rPr lang="en-GB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подумаешь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сколько иностранных... и бесполезных слов! Русскому человеку они даром не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нужны».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299" y="1850185"/>
            <a:ext cx="3313111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«Нет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русский народ не такой, каким вы его воображаете. Он свято чтит предания, он — патриархальный, он не может жить без веры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...»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299" y="5157251"/>
            <a:ext cx="11645901" cy="1569660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Любовь к Родине должна быть действенной, т.е. мало говорить о патриотизме, надо доказывать его делами, как делал это отец Базарова, когда служил полковым лекарем, как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собирался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делать это Базаров после окончания университета и получения звания медика.</a:t>
            </a:r>
            <a:endParaRPr lang="ru-RU" sz="2400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4"/>
    </mc:Choice>
    <mc:Fallback xmlns="">
      <p:transition spd="slow" advTm="2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263525"/>
            <a:ext cx="8864600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/>
              <a:t>Раздел 3. Природа и </a:t>
            </a:r>
            <a:r>
              <a:rPr lang="ru-RU" b="1" dirty="0" smtClean="0"/>
              <a:t>культура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в жизни человека 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4684772"/>
              </p:ext>
            </p:extLst>
          </p:nvPr>
        </p:nvGraphicFramePr>
        <p:xfrm>
          <a:off x="469900" y="685800"/>
          <a:ext cx="114046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37"/>
    </mc:Choice>
    <mc:Fallback xmlns="">
      <p:transition spd="slow" advTm="129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8925"/>
            <a:ext cx="775970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что тебе лягушки, барин?» </a:t>
            </a:r>
            <a:endParaRPr lang="ru-RU" dirty="0"/>
          </a:p>
        </p:txBody>
      </p:sp>
      <p:pic>
        <p:nvPicPr>
          <p:cNvPr id="7170" name="Picture 2" descr="https://phonoteka.org/uploads/posts/2021-07/1625650970_25-phonoteka-org-p-onegin-i-lenskii-arti-krasivo-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7835" r="60424" b="17402"/>
          <a:stretch/>
        </p:blipFill>
        <p:spPr bwMode="auto">
          <a:xfrm>
            <a:off x="8350250" y="386648"/>
            <a:ext cx="3568700" cy="608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83684"/>
              </p:ext>
            </p:extLst>
          </p:nvPr>
        </p:nvGraphicFramePr>
        <p:xfrm>
          <a:off x="571500" y="1435101"/>
          <a:ext cx="7315200" cy="42544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1663975172"/>
                    </a:ext>
                  </a:extLst>
                </a:gridCol>
              </a:tblGrid>
              <a:tr h="4254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Базаров – человек нового типа, не просто интересуется наукой на популистском уровне, занятия наукой для него – образ жизни и ее смысл. Причем его интересуют в первую очередь те отрасли науки, которые могут быть полезны обществу, хотя он знаком и с философскими работами, что говорит о его широком кругозоре.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468896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2"/>
    </mc:Choice>
    <mc:Fallback xmlns="">
      <p:transition spd="slow" advTm="5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9470280"/>
              </p:ext>
            </p:extLst>
          </p:nvPr>
        </p:nvGraphicFramePr>
        <p:xfrm>
          <a:off x="333375" y="171450"/>
          <a:ext cx="11048999" cy="638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24"/>
    </mc:Choice>
    <mc:Fallback xmlns="">
      <p:transition spd="slow" advTm="10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1" y="285749"/>
            <a:ext cx="4271962" cy="64143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4349" y="1103263"/>
            <a:ext cx="6181725" cy="415498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Нигилист отрицает все романтическое, он не умеет с этим жить, не знает, как справляться с любовью настоящей, а не физическим влечением, которое легко объясняется физиологическими потребностями. Он не образован эстетически, потому что не видит в этом пользы, а польза как раз и состоит в том, чтобы с помощью искусства научиться сопереживать, стать милосердным, воспринимать человека не как проекцию лягушки, а как образ Божий.</a:t>
            </a:r>
            <a:endParaRPr lang="ru-RU" sz="24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4"/>
    </mc:Choice>
    <mc:Fallback xmlns="">
      <p:transition spd="slow" advTm="3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algn="ctr"/>
            <a:r>
              <a:rPr lang="ru-RU" dirty="0" smtClean="0"/>
              <a:t>От текста к смыслу: </a:t>
            </a:r>
            <a:br>
              <a:rPr lang="ru-RU" dirty="0" smtClean="0"/>
            </a:br>
            <a:r>
              <a:rPr lang="ru-RU" dirty="0" smtClean="0"/>
              <a:t>почему поменялась форма ИС?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26089"/>
          </a:xfrm>
          <a:solidFill>
            <a:schemeClr val="accent2">
              <a:lumMod val="20000"/>
              <a:lumOff val="80000"/>
              <a:alpha val="56078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Банк </a:t>
            </a:r>
            <a:r>
              <a:rPr lang="ru-RU" smtClean="0"/>
              <a:t>данных более1,5 </a:t>
            </a:r>
            <a:r>
              <a:rPr lang="ru-RU" dirty="0" smtClean="0"/>
              <a:t>тыс. тем</a:t>
            </a:r>
          </a:p>
          <a:p>
            <a:r>
              <a:rPr lang="ru-RU" dirty="0" smtClean="0"/>
              <a:t>В прежней версии ИС есть оттенок того, что ребенка «натаскивают» на определенную тему</a:t>
            </a:r>
          </a:p>
          <a:p>
            <a:r>
              <a:rPr lang="ru-RU" dirty="0" smtClean="0"/>
              <a:t>Форма была близка к сочинению на ОГЭ</a:t>
            </a:r>
          </a:p>
          <a:p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26089"/>
          </a:xfr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Побуждает рассматривать произведение с разных точек зрения</a:t>
            </a:r>
          </a:p>
          <a:p>
            <a:r>
              <a:rPr lang="ru-RU" dirty="0" smtClean="0"/>
              <a:t>Выходить на определение проблематики текста – приближает к подготовке к ЕГЭ</a:t>
            </a:r>
          </a:p>
          <a:p>
            <a:r>
              <a:rPr lang="ru-RU" dirty="0" smtClean="0"/>
              <a:t>Позволяет глубже видеть авторский замысел и лучше понимать идею произведения 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3"/>
    </mc:Choice>
    <mc:Fallback xmlns="">
      <p:transition spd="slow" advTm="6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900" y="516881"/>
            <a:ext cx="11125200" cy="4223400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Темы сочинений</a:t>
            </a:r>
            <a:endParaRPr lang="ru-RU" sz="2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природа влияет на человека?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Согласны ли в Евгением Базаровым в том, что «природа не храм, а мастерская»?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должно быть отношение к природе?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чем ценность искусства?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раскрывается человек через его отношение к искусству?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должно быть наше отношение к произведениям искусства?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Согласны ли вы с утверждением Евгения Базарова в том, что  «порядочный химик в двадцать раз полезнее всякого поэта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Почему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человеку интересно изучать природу?</a:t>
            </a:r>
            <a:endParaRPr lang="ru-RU" sz="24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6"/>
    </mc:Choice>
    <mc:Fallback xmlns="">
      <p:transition spd="slow" advTm="1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brazovanie365.ru/wp-content/uploads/2021/07/sinyaya-i-belaya-spokojnaya-obrazovanie-youtube-miniatyura-2021-07-13t080952.62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10563" b="29690"/>
          <a:stretch/>
        </p:blipFill>
        <p:spPr bwMode="auto">
          <a:xfrm>
            <a:off x="365125" y="990599"/>
            <a:ext cx="11613484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1"/>
    </mc:Choice>
    <mc:Fallback xmlns="">
      <p:transition spd="slow" advTm="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00" y="184070"/>
            <a:ext cx="4324350" cy="65405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4824" y="184070"/>
            <a:ext cx="6734175" cy="64374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Действие рассказа происходит на Венере, где только 1 раз в 7 лет  на несколько часов появляется солнце, а все остальное время льет дождь. Девятилетние дети с нетерпением ждут момент, когда смогут увидеть солнце, потому что, когда прошлый раз </a:t>
            </a:r>
            <a:r>
              <a:rPr lang="ru-R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появилось </a:t>
            </a:r>
            <a:r>
              <a:rPr lang="ru-R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солнце, они были очень маленькими и не запомнили это </a:t>
            </a:r>
            <a:r>
              <a:rPr lang="ru-R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событие. Дети </a:t>
            </a:r>
            <a:r>
              <a:rPr lang="ru-RU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завидуют однокласснице Марго, потому что она родилась на Земле, жила там и прилетела на Венеру всего  5 лет назад, поэтому  много раз видела солнце. Когда Марго сочинила стихи о солнце и прочитала их в классе, ей не поверили, что она это написала сама. </a:t>
            </a: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Девочка не играла с одноклассниками, не пела их песни, за это они тоже ее не любили. Одноклассники проявили жестокость по отношению к Марго, когда заперли ее в чулане, чтобы она не смогла посмотреть на солнце. Сами же они с радостью выбежали на улицу, где всего 2 часа светило солнце. Они наслаждались непривычным явлением, но никто из них не вспомнил о запертой в чулане Марго, не подумал о том, как она ждала этого дня.</a:t>
            </a:r>
            <a:endParaRPr lang="ru-RU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3"/>
    </mc:Choice>
    <mc:Fallback xmlns="">
      <p:transition spd="slow" advTm="5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r>
              <a:rPr lang="ru-RU" dirty="0" smtClean="0"/>
              <a:t>Советы ученикам: читаем – отмечаем!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4" y="1595738"/>
            <a:ext cx="10232571" cy="505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18"/>
    </mc:Choice>
    <mc:Fallback xmlns="">
      <p:transition spd="slow" advTm="15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717"/>
            <a:ext cx="10515600" cy="746289"/>
          </a:xfrm>
        </p:spPr>
        <p:txBody>
          <a:bodyPr/>
          <a:lstStyle/>
          <a:p>
            <a:pPr algn="ctr"/>
            <a:r>
              <a:rPr lang="ru-RU" dirty="0" smtClean="0"/>
              <a:t>Темы сочинений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093035"/>
            <a:ext cx="5638800" cy="34097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общество иногда бывает жестоко по отношению к человеку?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больше объединяет людей: горе или счастье?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человек осознает, что значит для него Родина?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главная ценность семьи?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среди людей человек иногда испытывает чувство одиночества?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399" y="1643815"/>
            <a:ext cx="5772150" cy="2308225"/>
          </a:xfrm>
          <a:solidFill>
            <a:srgbClr val="92D050">
              <a:alpha val="61961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взаимосвязаны человек и природа?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человек с детских лет обращается к творчеству?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 ли развитие науки изменить человека?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6262" y="4641850"/>
            <a:ext cx="11039475" cy="16730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побуждает человека совершать плохие поступки?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понимаете слова Л. Н. Толстого: «Берегись всего того, что не одобряет твоя совесть»?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качества характера человека помогают ему отстоять свою позицию?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5"/>
    </mc:Choice>
    <mc:Fallback xmlns="">
      <p:transition spd="slow" advTm="1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olsen.ru/wp-content/uploads/2021/06/137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64293"/>
            <a:ext cx="8759825" cy="65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"/>
    </mc:Choice>
    <mc:Fallback xmlns="">
      <p:transition spd="slow" advTm="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r>
              <a:rPr lang="ru-RU" b="1" dirty="0" smtClean="0"/>
              <a:t>Советы ученикам: нужен ли план?</a:t>
            </a:r>
            <a:endParaRPr lang="ru-RU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0" name="Рукописный ввод 59"/>
              <p14:cNvContentPartPr/>
              <p14:nvPr/>
            </p14:nvContentPartPr>
            <p14:xfrm>
              <a:off x="2079051" y="1556606"/>
              <a:ext cx="9919080" cy="5127480"/>
            </p14:xfrm>
          </p:contentPart>
        </mc:Choice>
        <mc:Fallback xmlns="">
          <p:pic>
            <p:nvPicPr>
              <p:cNvPr id="60" name="Рукописный ввод 5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3931" y="1541486"/>
                <a:ext cx="9949320" cy="51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6" name="Рукописный ввод 95"/>
              <p14:cNvContentPartPr/>
              <p14:nvPr/>
            </p14:nvContentPartPr>
            <p14:xfrm>
              <a:off x="1404411" y="3102446"/>
              <a:ext cx="2188800" cy="2661480"/>
            </p14:xfrm>
          </p:contentPart>
        </mc:Choice>
        <mc:Fallback xmlns="">
          <p:pic>
            <p:nvPicPr>
              <p:cNvPr id="96" name="Рукописный ввод 9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9291" y="3087326"/>
                <a:ext cx="2219040" cy="2691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76"/>
    </mc:Choice>
    <mc:Fallback xmlns="">
      <p:transition spd="slow" advTm="6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r>
              <a:rPr lang="ru-RU" b="1" dirty="0" smtClean="0"/>
              <a:t>Советы</a:t>
            </a:r>
            <a:r>
              <a:rPr lang="ru-RU" dirty="0" smtClean="0"/>
              <a:t> </a:t>
            </a:r>
            <a:r>
              <a:rPr lang="ru-RU" b="1" dirty="0" smtClean="0"/>
              <a:t>ученикам: как начать сочинение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4544" y="1964985"/>
            <a:ext cx="5540828" cy="2506888"/>
          </a:xfr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dirty="0"/>
              <a:t>Задать во вступлении несколько </a:t>
            </a:r>
            <a:r>
              <a:rPr lang="ru-RU" b="1" dirty="0"/>
              <a:t>риторических вопросов</a:t>
            </a:r>
            <a:r>
              <a:rPr lang="ru-RU" dirty="0"/>
              <a:t>, построенных по </a:t>
            </a:r>
            <a:r>
              <a:rPr lang="ru-RU" dirty="0" smtClean="0"/>
              <a:t>принципу противопоставления: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i="1" dirty="0" smtClean="0">
                <a:solidFill>
                  <a:srgbClr val="FF0000"/>
                </a:solidFill>
              </a:rPr>
              <a:t>Как </a:t>
            </a:r>
            <a:r>
              <a:rPr lang="ru-RU" i="1" dirty="0">
                <a:solidFill>
                  <a:srgbClr val="FF0000"/>
                </a:solidFill>
              </a:rPr>
              <a:t>можно отличить, где искренность, а где лицемерие</a:t>
            </a:r>
            <a:r>
              <a:rPr lang="ru-RU" i="1" dirty="0" smtClean="0">
                <a:solidFill>
                  <a:srgbClr val="FF0000"/>
                </a:solidFill>
              </a:rPr>
              <a:t>?»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7514" y="1964985"/>
            <a:ext cx="5627914" cy="2506889"/>
          </a:xfr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Использовать для </a:t>
            </a:r>
            <a:r>
              <a:rPr lang="ru-RU" b="1" dirty="0" smtClean="0"/>
              <a:t>формулировки тезиса однородные члены </a:t>
            </a:r>
            <a:r>
              <a:rPr lang="ru-RU" dirty="0" smtClean="0"/>
              <a:t>предложения: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b="1" i="1" dirty="0" smtClean="0">
                <a:solidFill>
                  <a:srgbClr val="FF0000"/>
                </a:solidFill>
              </a:rPr>
              <a:t>Верность</a:t>
            </a:r>
            <a:r>
              <a:rPr lang="ru-RU" b="1" i="1" dirty="0">
                <a:solidFill>
                  <a:srgbClr val="FF0000"/>
                </a:solidFill>
              </a:rPr>
              <a:t>, любовь, милосердие – без этих понятий нельзя представить </a:t>
            </a:r>
            <a:r>
              <a:rPr lang="ru-RU" b="1" i="1" dirty="0" smtClean="0">
                <a:solidFill>
                  <a:srgbClr val="FF0000"/>
                </a:solidFill>
              </a:rPr>
              <a:t>духовный </a:t>
            </a:r>
            <a:r>
              <a:rPr lang="ru-RU" b="1" i="1" dirty="0">
                <a:solidFill>
                  <a:srgbClr val="FF0000"/>
                </a:solidFill>
              </a:rPr>
              <a:t>мир </a:t>
            </a:r>
            <a:r>
              <a:rPr lang="ru-RU" b="1" i="1" dirty="0" smtClean="0">
                <a:solidFill>
                  <a:srgbClr val="FF0000"/>
                </a:solidFill>
              </a:rPr>
              <a:t>человека</a:t>
            </a:r>
            <a:r>
              <a:rPr lang="ru-RU" dirty="0" smtClean="0">
                <a:solidFill>
                  <a:srgbClr val="FF0000"/>
                </a:solidFill>
              </a:rPr>
              <a:t>».</a:t>
            </a: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838200" y="4746171"/>
            <a:ext cx="10515600" cy="1817915"/>
          </a:xfrm>
          <a:prstGeom prst="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Начать со своих рассуждений о проблеме, поднимаемой </a:t>
            </a:r>
            <a:r>
              <a:rPr lang="ru-RU" dirty="0" smtClean="0"/>
              <a:t>автором: </a:t>
            </a:r>
            <a:r>
              <a:rPr lang="ru-RU" i="1" dirty="0" smtClean="0">
                <a:solidFill>
                  <a:srgbClr val="FF0000"/>
                </a:solidFill>
              </a:rPr>
              <a:t>«Я часто думал о том, как сложно дать четкие определения таким понятиям, как счастье, вера или любовь, а ведь в них нуждаются все без исключения».</a:t>
            </a:r>
            <a:endParaRPr lang="ru-RU" dirty="0"/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07"/>
    </mc:Choice>
    <mc:Fallback xmlns="">
      <p:transition spd="slow" advTm="57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r>
              <a:rPr lang="ru-RU" dirty="0" smtClean="0"/>
              <a:t>Советы ученикам: читаем – отмечаем!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4" y="1595738"/>
            <a:ext cx="10232571" cy="505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0"/>
    </mc:Choice>
    <mc:Fallback xmlns="">
      <p:transition spd="slow" advTm="4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ews.com/tn/50/upload/post/2020/08/25/133775778/gallery/1337757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7" y="298904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4"/>
    </mc:Choice>
    <mc:Fallback xmlns="">
      <p:transition spd="slow" advTm="1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1114314" cy="1325563"/>
          </a:xfrm>
          <a:solidFill>
            <a:srgbClr val="CCECFF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Раздел </a:t>
            </a:r>
            <a:r>
              <a:rPr lang="ru-RU" b="1" dirty="0"/>
              <a:t>1. </a:t>
            </a:r>
            <a:r>
              <a:rPr lang="ru-RU" b="1" dirty="0" smtClean="0"/>
              <a:t>Духовно-нравственные </a:t>
            </a:r>
            <a:r>
              <a:rPr lang="ru-RU" b="1" dirty="0"/>
              <a:t>ориентиры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жизни человека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6343" cy="44010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/>
              <a:t>Темы сочинений</a:t>
            </a:r>
          </a:p>
          <a:p>
            <a:pPr lvl="0"/>
            <a:r>
              <a:rPr lang="ru-RU" dirty="0"/>
              <a:t>Какие качества характера человека, по вашему мнению, наиболее привлекательны для окружающих?</a:t>
            </a:r>
          </a:p>
          <a:p>
            <a:pPr lvl="0"/>
            <a:r>
              <a:rPr lang="ru-RU" dirty="0"/>
              <a:t>Насколько важно заниматься саморазвитием?</a:t>
            </a:r>
          </a:p>
          <a:p>
            <a:pPr lvl="0"/>
            <a:r>
              <a:rPr lang="ru-RU" dirty="0"/>
              <a:t>Что способно изменить человека?</a:t>
            </a:r>
          </a:p>
          <a:p>
            <a:pPr lvl="0"/>
            <a:r>
              <a:rPr lang="ru-RU" dirty="0"/>
              <a:t>Одиночество и независимость – это синонимы?</a:t>
            </a:r>
          </a:p>
          <a:p>
            <a:pPr lvl="0"/>
            <a:r>
              <a:rPr lang="ru-RU" dirty="0"/>
              <a:t>Какие жизненные обстоятельства помогают человеку лучше узнать себя?</a:t>
            </a:r>
          </a:p>
          <a:p>
            <a:pPr lvl="0"/>
            <a:r>
              <a:rPr lang="ru-RU" dirty="0"/>
              <a:t>«Не сотвори себе кумира»: в чем мудрость этих слов?</a:t>
            </a:r>
          </a:p>
          <a:p>
            <a:pPr lvl="0"/>
            <a:r>
              <a:rPr lang="ru-RU" dirty="0"/>
              <a:t>Трудно ли человеку изменить себя?</a:t>
            </a:r>
          </a:p>
          <a:p>
            <a:pPr lvl="0"/>
            <a:r>
              <a:rPr lang="ru-RU" dirty="0"/>
              <a:t>Как вы понимаете слова Д.И. Фонвизина: «Имей сердце, имей душу, и будешь человек во всякое время»?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29"/>
    </mc:Choice>
    <mc:Fallback xmlns="">
      <p:transition spd="slow" advTm="6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50251248"/>
              </p:ext>
            </p:extLst>
          </p:nvPr>
        </p:nvGraphicFramePr>
        <p:xfrm>
          <a:off x="631371" y="279853"/>
          <a:ext cx="11310257" cy="6130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6"/>
    </mc:Choice>
    <mc:Fallback xmlns="">
      <p:transition spd="slow" advTm="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738" t="333" r="5985" b="8150"/>
          <a:stretch/>
        </p:blipFill>
        <p:spPr>
          <a:xfrm>
            <a:off x="598714" y="163286"/>
            <a:ext cx="7213150" cy="55408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98971" y="163286"/>
            <a:ext cx="377734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Интересуется современными идеями развития общества, естественными науками, не сидит сложа руки, потому что главный жизненный принцип – заниматься полезным делом, именно этим герой противопоставляет себя братья Кирсановым – «стареньким романтикам». </a:t>
            </a:r>
            <a:endParaRPr lang="ru-RU" sz="28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4"/>
    </mc:Choice>
    <mc:Fallback xmlns=""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1437</Words>
  <Application>Microsoft Office PowerPoint</Application>
  <PresentationFormat>Широкоэкранный</PresentationFormat>
  <Paragraphs>104</Paragraphs>
  <Slides>25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Методические рекомендации по подготовке к написанию итогового сочинения  </vt:lpstr>
      <vt:lpstr>От текста к смыслу:  почему поменялась форма ИС?</vt:lpstr>
      <vt:lpstr>Советы ученикам: нужен ли план?</vt:lpstr>
      <vt:lpstr>Советы ученикам: как начать сочинение</vt:lpstr>
      <vt:lpstr>Советы ученикам: читаем – отмечаем!</vt:lpstr>
      <vt:lpstr>Презентация PowerPoint</vt:lpstr>
      <vt:lpstr>Раздел 1. Духовно-нравственные ориентиры  в жизни человека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2. Семья, общество,  Отечество в жизни человека </vt:lpstr>
      <vt:lpstr>Презентация PowerPoint</vt:lpstr>
      <vt:lpstr>Презентация PowerPoint</vt:lpstr>
      <vt:lpstr>Что нужно русскому народу?</vt:lpstr>
      <vt:lpstr> Раздел 3. Природа и культура  в жизни человека </vt:lpstr>
      <vt:lpstr>«На что тебе лягушки, барин?»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Советы ученикам: читаем – отмечаем!</vt:lpstr>
      <vt:lpstr>Темы сочинений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подготовке к написанию итогового сочинения </dc:title>
  <dc:creator>Елена Кривошапко</dc:creator>
  <cp:lastModifiedBy>Елена Кривошапко</cp:lastModifiedBy>
  <cp:revision>31</cp:revision>
  <dcterms:created xsi:type="dcterms:W3CDTF">2022-10-19T17:03:21Z</dcterms:created>
  <dcterms:modified xsi:type="dcterms:W3CDTF">2022-10-20T00:27:56Z</dcterms:modified>
</cp:coreProperties>
</file>