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30"/>
  </p:notesMasterIdLst>
  <p:sldIdLst>
    <p:sldId id="282" r:id="rId2"/>
    <p:sldId id="283" r:id="rId3"/>
    <p:sldId id="285" r:id="rId4"/>
    <p:sldId id="286" r:id="rId5"/>
    <p:sldId id="287" r:id="rId6"/>
    <p:sldId id="288" r:id="rId7"/>
    <p:sldId id="289" r:id="rId8"/>
    <p:sldId id="290" r:id="rId9"/>
    <p:sldId id="291" r:id="rId10"/>
    <p:sldId id="274" r:id="rId11"/>
    <p:sldId id="292" r:id="rId12"/>
    <p:sldId id="293" r:id="rId13"/>
    <p:sldId id="294" r:id="rId14"/>
    <p:sldId id="295" r:id="rId15"/>
    <p:sldId id="276" r:id="rId16"/>
    <p:sldId id="281" r:id="rId17"/>
    <p:sldId id="258" r:id="rId18"/>
    <p:sldId id="266" r:id="rId19"/>
    <p:sldId id="296" r:id="rId20"/>
    <p:sldId id="280" r:id="rId21"/>
    <p:sldId id="297" r:id="rId22"/>
    <p:sldId id="299" r:id="rId23"/>
    <p:sldId id="298" r:id="rId24"/>
    <p:sldId id="300" r:id="rId25"/>
    <p:sldId id="264" r:id="rId26"/>
    <p:sldId id="278" r:id="rId27"/>
    <p:sldId id="301" r:id="rId28"/>
    <p:sldId id="273" r:id="rId2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0" d="100"/>
          <a:sy n="70" d="100"/>
        </p:scale>
        <p:origin x="1368"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1F0F7A2-EB28-4B4C-A189-03D77792FCC1}" type="datetimeFigureOut">
              <a:rPr lang="ru-RU" smtClean="0"/>
              <a:pPr/>
              <a:t>16.03.2023</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30447-82E5-416A-AA01-13BE5E5F28EB}" type="slidenum">
              <a:rPr lang="ru-RU" smtClean="0"/>
              <a:pPr/>
              <a:t>‹#›</a:t>
            </a:fld>
            <a:endParaRPr lang="ru-RU"/>
          </a:p>
        </p:txBody>
      </p:sp>
    </p:spTree>
    <p:extLst>
      <p:ext uri="{BB962C8B-B14F-4D97-AF65-F5344CB8AC3E}">
        <p14:creationId xmlns:p14="http://schemas.microsoft.com/office/powerpoint/2010/main" val="34044918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1" i="0" kern="1200" dirty="0" smtClean="0">
                <a:solidFill>
                  <a:schemeClr val="tx1"/>
                </a:solidFill>
                <a:effectLst/>
                <a:latin typeface="+mn-lt"/>
                <a:ea typeface="+mn-ea"/>
                <a:cs typeface="+mn-cs"/>
              </a:rPr>
              <a:t>Илья Ефимович Репин: Автопортрет. 1887</a:t>
            </a:r>
          </a:p>
          <a:p>
            <a:endParaRPr lang="ru-RU" dirty="0"/>
          </a:p>
        </p:txBody>
      </p:sp>
      <p:sp>
        <p:nvSpPr>
          <p:cNvPr id="4" name="Номер слайда 3"/>
          <p:cNvSpPr>
            <a:spLocks noGrp="1"/>
          </p:cNvSpPr>
          <p:nvPr>
            <p:ph type="sldNum" sz="quarter" idx="10"/>
          </p:nvPr>
        </p:nvSpPr>
        <p:spPr/>
        <p:txBody>
          <a:bodyPr/>
          <a:lstStyle/>
          <a:p>
            <a:fld id="{71130447-82E5-416A-AA01-13BE5E5F28EB}" type="slidenum">
              <a:rPr lang="ru-RU" smtClean="0"/>
              <a:pPr/>
              <a:t>18</a:t>
            </a:fld>
            <a:endParaRPr lang="ru-RU"/>
          </a:p>
        </p:txBody>
      </p:sp>
    </p:spTree>
    <p:extLst>
      <p:ext uri="{BB962C8B-B14F-4D97-AF65-F5344CB8AC3E}">
        <p14:creationId xmlns:p14="http://schemas.microsoft.com/office/powerpoint/2010/main" val="20835662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8" name="Заголовок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ru-RU" smtClean="0"/>
              <a:t>Образец заголовка</a:t>
            </a:r>
            <a:endParaRPr kumimoji="0" lang="en-US"/>
          </a:p>
        </p:txBody>
      </p:sp>
      <p:sp>
        <p:nvSpPr>
          <p:cNvPr id="28" name="Дата 27"/>
          <p:cNvSpPr>
            <a:spLocks noGrp="1"/>
          </p:cNvSpPr>
          <p:nvPr>
            <p:ph type="dt" sz="half" idx="10"/>
          </p:nvPr>
        </p:nvSpPr>
        <p:spPr/>
        <p:txBody>
          <a:bodyPr/>
          <a:lstStyle/>
          <a:p>
            <a:fld id="{420496B7-0593-4594-8614-3FD57BEE7AB6}" type="datetimeFigureOut">
              <a:rPr lang="ru-RU" smtClean="0"/>
              <a:pPr/>
              <a:t>16.03.2023</a:t>
            </a:fld>
            <a:endParaRPr lang="ru-RU"/>
          </a:p>
        </p:txBody>
      </p:sp>
      <p:sp>
        <p:nvSpPr>
          <p:cNvPr id="17" name="Нижний колонтитул 16"/>
          <p:cNvSpPr>
            <a:spLocks noGrp="1"/>
          </p:cNvSpPr>
          <p:nvPr>
            <p:ph type="ftr" sz="quarter" idx="11"/>
          </p:nvPr>
        </p:nvSpPr>
        <p:spPr/>
        <p:txBody>
          <a:bodyPr/>
          <a:lstStyle/>
          <a:p>
            <a:endParaRPr lang="ru-RU"/>
          </a:p>
        </p:txBody>
      </p:sp>
      <p:sp>
        <p:nvSpPr>
          <p:cNvPr id="29" name="Номер слайда 28"/>
          <p:cNvSpPr>
            <a:spLocks noGrp="1"/>
          </p:cNvSpPr>
          <p:nvPr>
            <p:ph type="sldNum" sz="quarter" idx="12"/>
          </p:nvPr>
        </p:nvSpPr>
        <p:spPr/>
        <p:txBody>
          <a:bodyPr/>
          <a:lstStyle/>
          <a:p>
            <a:fld id="{543D42C7-2383-4627-B6D5-011C88776537}" type="slidenum">
              <a:rPr lang="ru-RU" smtClean="0"/>
              <a:pPr/>
              <a:t>‹#›</a:t>
            </a:fld>
            <a:endParaRPr lang="ru-RU"/>
          </a:p>
        </p:txBody>
      </p:sp>
      <p:sp>
        <p:nvSpPr>
          <p:cNvPr id="9" name="Подзаголовок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420496B7-0593-4594-8614-3FD57BEE7AB6}" type="datetimeFigureOut">
              <a:rPr lang="ru-RU" smtClean="0"/>
              <a:pPr/>
              <a:t>16.03.2023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43D42C7-2383-4627-B6D5-011C88776537}"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420496B7-0593-4594-8614-3FD57BEE7AB6}" type="datetimeFigureOut">
              <a:rPr lang="ru-RU" smtClean="0"/>
              <a:pPr/>
              <a:t>16.03.2023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43D42C7-2383-4627-B6D5-011C88776537}"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Объект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420496B7-0593-4594-8614-3FD57BEE7AB6}" type="datetimeFigureOut">
              <a:rPr lang="ru-RU" smtClean="0"/>
              <a:pPr/>
              <a:t>16.03.2023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43D42C7-2383-4627-B6D5-011C88776537}"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420496B7-0593-4594-8614-3FD57BEE7AB6}" type="datetimeFigureOut">
              <a:rPr lang="ru-RU" smtClean="0"/>
              <a:pPr/>
              <a:t>16.03.2023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a:xfrm>
            <a:off x="7924800" y="6416675"/>
            <a:ext cx="762000" cy="365125"/>
          </a:xfrm>
        </p:spPr>
        <p:txBody>
          <a:bodyPr/>
          <a:lstStyle/>
          <a:p>
            <a:fld id="{543D42C7-2383-4627-B6D5-011C88776537}"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Объект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Объект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420496B7-0593-4594-8614-3FD57BEE7AB6}" type="datetimeFigureOut">
              <a:rPr lang="ru-RU" smtClean="0"/>
              <a:pPr/>
              <a:t>16.03.2023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43D42C7-2383-4627-B6D5-011C88776537}"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9600" cy="1143000"/>
          </a:xfrm>
        </p:spPr>
        <p:txBody>
          <a:bodyPr anchor="ctr"/>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Объект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Объект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420496B7-0593-4594-8614-3FD57BEE7AB6}" type="datetimeFigureOut">
              <a:rPr lang="ru-RU" smtClean="0"/>
              <a:pPr/>
              <a:t>16.03.2023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543D42C7-2383-4627-B6D5-011C88776537}"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420496B7-0593-4594-8614-3FD57BEE7AB6}" type="datetimeFigureOut">
              <a:rPr lang="ru-RU" smtClean="0"/>
              <a:pPr/>
              <a:t>16.03.2023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543D42C7-2383-4627-B6D5-011C88776537}"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420496B7-0593-4594-8614-3FD57BEE7AB6}" type="datetimeFigureOut">
              <a:rPr lang="ru-RU" smtClean="0"/>
              <a:pPr/>
              <a:t>16.03.2023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543D42C7-2383-4627-B6D5-011C88776537}"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4" name="Объект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420496B7-0593-4594-8614-3FD57BEE7AB6}" type="datetimeFigureOut">
              <a:rPr lang="ru-RU" smtClean="0"/>
              <a:pPr/>
              <a:t>16.03.2023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43D42C7-2383-4627-B6D5-011C88776537}"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ru-RU" smtClean="0">
                <a:solidFill>
                  <a:schemeClr val="lt1"/>
                </a:solidFill>
                <a:latin typeface="+mn-lt"/>
                <a:ea typeface="+mn-ea"/>
                <a:cs typeface="+mn-cs"/>
              </a:rPr>
              <a:t>Вставка рисунка</a:t>
            </a:r>
            <a:endParaRPr kumimoji="0" lang="en-US" dirty="0">
              <a:solidFill>
                <a:schemeClr val="lt1"/>
              </a:solidFill>
              <a:latin typeface="+mn-lt"/>
              <a:ea typeface="+mn-ea"/>
              <a:cs typeface="+mn-cs"/>
            </a:endParaRPr>
          </a:p>
        </p:txBody>
      </p:sp>
      <p:sp>
        <p:nvSpPr>
          <p:cNvPr id="4" name="Текст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420496B7-0593-4594-8614-3FD57BEE7AB6}" type="datetimeFigureOut">
              <a:rPr lang="ru-RU" smtClean="0"/>
              <a:pPr/>
              <a:t>16.03.2023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43D42C7-2383-4627-B6D5-011C88776537}"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alpha val="94000"/>
          </a:schemeClr>
        </a:solidFill>
        <a:effectLst/>
      </p:bgPr>
    </p:bg>
    <p:spTree>
      <p:nvGrpSpPr>
        <p:cNvPr id="1" name=""/>
        <p:cNvGrpSpPr/>
        <p:nvPr/>
      </p:nvGrpSpPr>
      <p:grpSpPr>
        <a:xfrm>
          <a:off x="0" y="0"/>
          <a:ext cx="0" cy="0"/>
          <a:chOff x="0" y="0"/>
          <a:chExt cx="0" cy="0"/>
        </a:xfrm>
      </p:grpSpPr>
      <p:sp>
        <p:nvSpPr>
          <p:cNvPr id="22" name="Заголовок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ru-RU" smtClean="0"/>
              <a:t>Образец заголовка</a:t>
            </a:r>
            <a:endParaRPr kumimoji="0" lang="en-US"/>
          </a:p>
        </p:txBody>
      </p:sp>
      <p:sp>
        <p:nvSpPr>
          <p:cNvPr id="13" name="Текст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420496B7-0593-4594-8614-3FD57BEE7AB6}" type="datetimeFigureOut">
              <a:rPr lang="ru-RU" smtClean="0"/>
              <a:pPr/>
              <a:t>16.03.2023</a:t>
            </a:fld>
            <a:endParaRPr lang="ru-RU"/>
          </a:p>
        </p:txBody>
      </p:sp>
      <p:sp>
        <p:nvSpPr>
          <p:cNvPr id="3" name="Нижний колонтитул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ru-RU"/>
          </a:p>
        </p:txBody>
      </p:sp>
      <p:sp>
        <p:nvSpPr>
          <p:cNvPr id="23" name="Номер слайда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543D42C7-2383-4627-B6D5-011C88776537}" type="slidenum">
              <a:rPr lang="ru-RU" smtClean="0"/>
              <a:pPr/>
              <a:t>‹#›</a:t>
            </a:fld>
            <a:endParaRPr lang="ru-RU"/>
          </a:p>
        </p:txBody>
      </p:sp>
    </p:spTree>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video" Target="file:///C:\Users\&#1040;&#1076;&#1084;&#1080;&#1085;&#1080;&#1089;&#1090;&#1088;&#1072;&#1090;&#1086;&#1088;\Desktop\7%20&#1082;&#1083;&#1072;&#1089;&#1089;\&#1060;&#1088;&#1072;&#1082;&#1090;&#1072;&#1083;&#1099;_&#1096;&#1082;&#1086;&#1083;&#1072;\sc_eng.mov" TargetMode="Externa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video" Target="file:///C:\Users\&#1040;&#1076;&#1084;&#1080;&#1085;&#1080;&#1089;&#1090;&#1088;&#1072;&#1090;&#1086;&#1088;\Desktop\7%20&#1082;&#1083;&#1072;&#1089;&#1089;\&#1060;&#1088;&#1072;&#1082;&#1090;&#1072;&#1083;&#1099;_&#1096;&#1082;&#1086;&#1083;&#1072;\kolokol_star.avi" TargetMode="External"/><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251520" y="476672"/>
            <a:ext cx="8568952" cy="9471824"/>
          </a:xfrm>
          <a:prstGeom prst="rect">
            <a:avLst/>
          </a:prstGeom>
        </p:spPr>
        <p:txBody>
          <a:bodyPr wrap="square">
            <a:spAutoFit/>
          </a:bodyPr>
          <a:lstStyle/>
          <a:p>
            <a:pPr algn="ctr">
              <a:lnSpc>
                <a:spcPct val="115000"/>
              </a:lnSpc>
              <a:spcAft>
                <a:spcPts val="0"/>
              </a:spcAft>
            </a:pPr>
            <a:r>
              <a:rPr lang="ru-RU" sz="4000" b="1" dirty="0">
                <a:solidFill>
                  <a:srgbClr val="FF0000"/>
                </a:solidFill>
                <a:ea typeface="Times New Roman" panose="02020603050405020304" pitchFamily="18" charset="0"/>
                <a:cs typeface="Times New Roman" panose="02020603050405020304" pitchFamily="18" charset="0"/>
              </a:rPr>
              <a:t> Основные требования к </a:t>
            </a:r>
            <a:r>
              <a:rPr lang="ru-RU" sz="4000" b="1" dirty="0" smtClean="0">
                <a:solidFill>
                  <a:srgbClr val="FF0000"/>
                </a:solidFill>
                <a:ea typeface="Times New Roman" panose="02020603050405020304" pitchFamily="18" charset="0"/>
                <a:cs typeface="Times New Roman" panose="02020603050405020304" pitchFamily="18" charset="0"/>
              </a:rPr>
              <a:t>современному уроку  </a:t>
            </a:r>
            <a:r>
              <a:rPr lang="ru-RU" sz="4000" b="1" dirty="0">
                <a:solidFill>
                  <a:srgbClr val="FF0000"/>
                </a:solidFill>
                <a:ea typeface="Times New Roman" panose="02020603050405020304" pitchFamily="18" charset="0"/>
                <a:cs typeface="Times New Roman" panose="02020603050405020304" pitchFamily="18" charset="0"/>
              </a:rPr>
              <a:t>русского языка </a:t>
            </a:r>
            <a:endParaRPr lang="ru-RU" sz="4000" dirty="0">
              <a:solidFill>
                <a:srgbClr val="FF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15000"/>
              </a:lnSpc>
              <a:spcAft>
                <a:spcPts val="0"/>
              </a:spcAft>
            </a:pPr>
            <a:r>
              <a:rPr lang="ru-RU" sz="4000" b="1" dirty="0">
                <a:solidFill>
                  <a:srgbClr val="FF0000"/>
                </a:solidFill>
                <a:ea typeface="Times New Roman" panose="02020603050405020304" pitchFamily="18" charset="0"/>
                <a:cs typeface="Times New Roman" panose="02020603050405020304" pitchFamily="18" charset="0"/>
              </a:rPr>
              <a:t>в условиях введения ФГОС </a:t>
            </a:r>
            <a:r>
              <a:rPr lang="ru-RU" sz="4000" b="1" dirty="0" smtClean="0">
                <a:solidFill>
                  <a:srgbClr val="FF0000"/>
                </a:solidFill>
                <a:ea typeface="Times New Roman" panose="02020603050405020304" pitchFamily="18" charset="0"/>
                <a:cs typeface="Times New Roman" panose="02020603050405020304" pitchFamily="18" charset="0"/>
              </a:rPr>
              <a:t>ООО</a:t>
            </a:r>
          </a:p>
          <a:p>
            <a:pPr algn="ctr">
              <a:lnSpc>
                <a:spcPct val="115000"/>
              </a:lnSpc>
              <a:spcAft>
                <a:spcPts val="0"/>
              </a:spcAft>
            </a:pPr>
            <a:endParaRPr lang="ru-RU" sz="4000" b="1" dirty="0">
              <a:solidFill>
                <a:srgbClr val="FF0000"/>
              </a:solidFill>
              <a:ea typeface="Times New Roman" panose="02020603050405020304" pitchFamily="18" charset="0"/>
              <a:cs typeface="Times New Roman" panose="02020603050405020304" pitchFamily="18" charset="0"/>
            </a:endParaRPr>
          </a:p>
          <a:p>
            <a:pPr algn="r">
              <a:lnSpc>
                <a:spcPct val="115000"/>
              </a:lnSpc>
              <a:spcAft>
                <a:spcPts val="0"/>
              </a:spcAft>
            </a:pPr>
            <a:endParaRPr lang="ru-RU" sz="4000" b="1" dirty="0">
              <a:solidFill>
                <a:srgbClr val="FF0000"/>
              </a:solidFill>
              <a:ea typeface="+mj-ea"/>
              <a:cs typeface="Times New Roman" panose="02020603050405020304" pitchFamily="18" charset="0"/>
            </a:endParaRPr>
          </a:p>
          <a:p>
            <a:pPr algn="r">
              <a:lnSpc>
                <a:spcPct val="115000"/>
              </a:lnSpc>
              <a:spcAft>
                <a:spcPts val="0"/>
              </a:spcAft>
            </a:pPr>
            <a:r>
              <a:rPr lang="ru-RU" b="1" dirty="0" smtClean="0">
                <a:ln w="6350">
                  <a:noFill/>
                </a:ln>
                <a:solidFill>
                  <a:prstClr val="black"/>
                </a:solidFill>
                <a:effectLst>
                  <a:outerShdw blurRad="114300" dist="101600" dir="2700000" algn="tl" rotWithShape="0">
                    <a:srgbClr val="000000">
                      <a:alpha val="40000"/>
                    </a:srgbClr>
                  </a:outerShdw>
                </a:effectLst>
                <a:ea typeface="+mj-ea"/>
                <a:cs typeface="Times New Roman" pitchFamily="18" charset="0"/>
              </a:rPr>
              <a:t>Подготовила</a:t>
            </a:r>
            <a:r>
              <a:rPr lang="ru-RU" b="1" dirty="0">
                <a:ln w="6350">
                  <a:noFill/>
                </a:ln>
                <a:solidFill>
                  <a:prstClr val="black"/>
                </a:solidFill>
                <a:effectLst>
                  <a:outerShdw blurRad="114300" dist="101600" dir="2700000" algn="tl" rotWithShape="0">
                    <a:srgbClr val="000000">
                      <a:alpha val="40000"/>
                    </a:srgbClr>
                  </a:outerShdw>
                </a:effectLst>
                <a:ea typeface="+mj-ea"/>
                <a:cs typeface="Times New Roman" pitchFamily="18" charset="0"/>
              </a:rPr>
              <a:t/>
            </a:r>
            <a:br>
              <a:rPr lang="ru-RU" b="1" dirty="0">
                <a:ln w="6350">
                  <a:noFill/>
                </a:ln>
                <a:solidFill>
                  <a:prstClr val="black"/>
                </a:solidFill>
                <a:effectLst>
                  <a:outerShdw blurRad="114300" dist="101600" dir="2700000" algn="tl" rotWithShape="0">
                    <a:srgbClr val="000000">
                      <a:alpha val="40000"/>
                    </a:srgbClr>
                  </a:outerShdw>
                </a:effectLst>
                <a:ea typeface="+mj-ea"/>
                <a:cs typeface="Times New Roman" pitchFamily="18" charset="0"/>
              </a:rPr>
            </a:br>
            <a:r>
              <a:rPr lang="ru-RU" b="1" dirty="0">
                <a:ln w="6350">
                  <a:noFill/>
                </a:ln>
                <a:solidFill>
                  <a:prstClr val="black"/>
                </a:solidFill>
                <a:effectLst>
                  <a:outerShdw blurRad="114300" dist="101600" dir="2700000" algn="tl" rotWithShape="0">
                    <a:srgbClr val="000000">
                      <a:alpha val="40000"/>
                    </a:srgbClr>
                  </a:outerShdw>
                </a:effectLst>
                <a:ea typeface="+mj-ea"/>
                <a:cs typeface="Times New Roman" pitchFamily="18" charset="0"/>
              </a:rPr>
              <a:t>учитель русского языка и литературы </a:t>
            </a:r>
            <a:br>
              <a:rPr lang="ru-RU" b="1" dirty="0">
                <a:ln w="6350">
                  <a:noFill/>
                </a:ln>
                <a:solidFill>
                  <a:prstClr val="black"/>
                </a:solidFill>
                <a:effectLst>
                  <a:outerShdw blurRad="114300" dist="101600" dir="2700000" algn="tl" rotWithShape="0">
                    <a:srgbClr val="000000">
                      <a:alpha val="40000"/>
                    </a:srgbClr>
                  </a:outerShdw>
                </a:effectLst>
                <a:ea typeface="+mj-ea"/>
                <a:cs typeface="Times New Roman" pitchFamily="18" charset="0"/>
              </a:rPr>
            </a:br>
            <a:r>
              <a:rPr lang="ru-RU" b="1" dirty="0">
                <a:ln w="6350">
                  <a:noFill/>
                </a:ln>
                <a:solidFill>
                  <a:prstClr val="black"/>
                </a:solidFill>
                <a:effectLst>
                  <a:outerShdw blurRad="114300" dist="101600" dir="2700000" algn="tl" rotWithShape="0">
                    <a:srgbClr val="000000">
                      <a:alpha val="40000"/>
                    </a:srgbClr>
                  </a:outerShdw>
                </a:effectLst>
                <a:ea typeface="+mj-ea"/>
                <a:cs typeface="Times New Roman" pitchFamily="18" charset="0"/>
              </a:rPr>
              <a:t>Кузнецова Ольга Сергеевна </a:t>
            </a:r>
            <a:endParaRPr lang="ru-RU" b="1" dirty="0" smtClean="0">
              <a:ln w="6350">
                <a:noFill/>
              </a:ln>
              <a:solidFill>
                <a:prstClr val="black"/>
              </a:solidFill>
              <a:effectLst>
                <a:outerShdw blurRad="114300" dist="101600" dir="2700000" algn="tl" rotWithShape="0">
                  <a:srgbClr val="000000">
                    <a:alpha val="40000"/>
                  </a:srgbClr>
                </a:outerShdw>
              </a:effectLst>
              <a:ea typeface="+mj-ea"/>
              <a:cs typeface="Times New Roman" pitchFamily="18" charset="0"/>
            </a:endParaRPr>
          </a:p>
          <a:p>
            <a:pPr algn="r">
              <a:lnSpc>
                <a:spcPct val="115000"/>
              </a:lnSpc>
              <a:spcAft>
                <a:spcPts val="0"/>
              </a:spcAft>
            </a:pPr>
            <a:r>
              <a:rPr lang="ru-RU" b="1" dirty="0" smtClean="0">
                <a:ln w="6350">
                  <a:noFill/>
                </a:ln>
                <a:solidFill>
                  <a:prstClr val="black"/>
                </a:solidFill>
                <a:effectLst>
                  <a:outerShdw blurRad="114300" dist="101600" dir="2700000" algn="tl" rotWithShape="0">
                    <a:srgbClr val="000000">
                      <a:alpha val="40000"/>
                    </a:srgbClr>
                  </a:outerShdw>
                </a:effectLst>
                <a:ea typeface="+mj-ea"/>
                <a:cs typeface="Times New Roman" pitchFamily="18" charset="0"/>
              </a:rPr>
              <a:t>МБОУ </a:t>
            </a:r>
            <a:r>
              <a:rPr lang="ru-RU" b="1" dirty="0">
                <a:ln w="6350">
                  <a:noFill/>
                </a:ln>
                <a:solidFill>
                  <a:prstClr val="black"/>
                </a:solidFill>
                <a:effectLst>
                  <a:outerShdw blurRad="114300" dist="101600" dir="2700000" algn="tl" rotWithShape="0">
                    <a:srgbClr val="000000">
                      <a:alpha val="40000"/>
                    </a:srgbClr>
                  </a:outerShdw>
                </a:effectLst>
                <a:ea typeface="+mj-ea"/>
                <a:cs typeface="Times New Roman" pitchFamily="18" charset="0"/>
              </a:rPr>
              <a:t>«Петровская школа №1</a:t>
            </a:r>
            <a:r>
              <a:rPr lang="ru-RU" b="1" dirty="0" smtClean="0">
                <a:ln w="6350">
                  <a:noFill/>
                </a:ln>
                <a:solidFill>
                  <a:prstClr val="black"/>
                </a:solidFill>
                <a:effectLst>
                  <a:outerShdw blurRad="114300" dist="101600" dir="2700000" algn="tl" rotWithShape="0">
                    <a:srgbClr val="000000">
                      <a:alpha val="40000"/>
                    </a:srgbClr>
                  </a:outerShdw>
                </a:effectLst>
                <a:ea typeface="+mj-ea"/>
                <a:cs typeface="Times New Roman" pitchFamily="18" charset="0"/>
              </a:rPr>
              <a:t>»</a:t>
            </a:r>
          </a:p>
          <a:p>
            <a:pPr algn="r">
              <a:lnSpc>
                <a:spcPct val="115000"/>
              </a:lnSpc>
              <a:spcAft>
                <a:spcPts val="0"/>
              </a:spcAft>
            </a:pPr>
            <a:r>
              <a:rPr lang="ru-RU" b="1" dirty="0" smtClean="0">
                <a:ln w="6350">
                  <a:noFill/>
                </a:ln>
                <a:solidFill>
                  <a:prstClr val="black"/>
                </a:solidFill>
                <a:effectLst>
                  <a:outerShdw blurRad="114300" dist="101600" dir="2700000" algn="tl" rotWithShape="0">
                    <a:srgbClr val="000000">
                      <a:alpha val="40000"/>
                    </a:srgbClr>
                  </a:outerShdw>
                </a:effectLst>
                <a:ea typeface="+mj-ea"/>
                <a:cs typeface="Times New Roman" pitchFamily="18" charset="0"/>
              </a:rPr>
              <a:t>Красногвардейский район</a:t>
            </a:r>
            <a:r>
              <a:rPr lang="ru-RU" b="1" dirty="0">
                <a:ln w="6350">
                  <a:noFill/>
                </a:ln>
                <a:solidFill>
                  <a:prstClr val="black"/>
                </a:solidFill>
                <a:effectLst>
                  <a:outerShdw blurRad="114300" dist="101600" dir="2700000" algn="tl" rotWithShape="0">
                    <a:srgbClr val="000000">
                      <a:alpha val="40000"/>
                    </a:srgbClr>
                  </a:outerShdw>
                </a:effectLst>
                <a:ea typeface="+mj-ea"/>
                <a:cs typeface="Times New Roman" pitchFamily="18" charset="0"/>
              </a:rPr>
              <a:t/>
            </a:r>
            <a:br>
              <a:rPr lang="ru-RU" b="1" dirty="0">
                <a:ln w="6350">
                  <a:noFill/>
                </a:ln>
                <a:solidFill>
                  <a:prstClr val="black"/>
                </a:solidFill>
                <a:effectLst>
                  <a:outerShdw blurRad="114300" dist="101600" dir="2700000" algn="tl" rotWithShape="0">
                    <a:srgbClr val="000000">
                      <a:alpha val="40000"/>
                    </a:srgbClr>
                  </a:outerShdw>
                </a:effectLst>
                <a:ea typeface="+mj-ea"/>
                <a:cs typeface="Times New Roman" pitchFamily="18" charset="0"/>
              </a:rPr>
            </a:br>
            <a:endParaRPr lang="ru-RU" sz="4000" b="1" dirty="0" smtClean="0">
              <a:solidFill>
                <a:srgbClr val="FF0000"/>
              </a:solidFill>
              <a:ea typeface="Times New Roman" panose="02020603050405020304" pitchFamily="18" charset="0"/>
              <a:cs typeface="Times New Roman" panose="02020603050405020304" pitchFamily="18" charset="0"/>
            </a:endParaRPr>
          </a:p>
          <a:p>
            <a:pPr algn="ctr">
              <a:lnSpc>
                <a:spcPct val="115000"/>
              </a:lnSpc>
              <a:spcAft>
                <a:spcPts val="0"/>
              </a:spcAft>
            </a:pPr>
            <a:endParaRPr lang="ru-RU" sz="4000" b="1" dirty="0">
              <a:solidFill>
                <a:srgbClr val="FF0000"/>
              </a:solidFill>
              <a:ea typeface="Times New Roman" panose="02020603050405020304" pitchFamily="18" charset="0"/>
              <a:cs typeface="Times New Roman" panose="02020603050405020304" pitchFamily="18" charset="0"/>
            </a:endParaRPr>
          </a:p>
          <a:p>
            <a:pPr algn="ctr">
              <a:lnSpc>
                <a:spcPct val="115000"/>
              </a:lnSpc>
              <a:spcAft>
                <a:spcPts val="0"/>
              </a:spcAft>
            </a:pPr>
            <a:endParaRPr lang="ru-RU" sz="4000" b="1" dirty="0" smtClean="0">
              <a:solidFill>
                <a:srgbClr val="FF0000"/>
              </a:solidFill>
              <a:ea typeface="Times New Roman" panose="02020603050405020304" pitchFamily="18" charset="0"/>
              <a:cs typeface="Times New Roman" panose="02020603050405020304" pitchFamily="18" charset="0"/>
            </a:endParaRPr>
          </a:p>
          <a:p>
            <a:pPr algn="ctr">
              <a:lnSpc>
                <a:spcPct val="115000"/>
              </a:lnSpc>
              <a:spcAft>
                <a:spcPts val="0"/>
              </a:spcAft>
            </a:pPr>
            <a:endParaRPr lang="ru-RU" sz="4000" b="1" dirty="0">
              <a:solidFill>
                <a:srgbClr val="FF0000"/>
              </a:solidFill>
              <a:ea typeface="Times New Roman" panose="02020603050405020304" pitchFamily="18" charset="0"/>
              <a:cs typeface="Times New Roman" panose="02020603050405020304" pitchFamily="18" charset="0"/>
            </a:endParaRPr>
          </a:p>
          <a:p>
            <a:pPr algn="ctr">
              <a:lnSpc>
                <a:spcPct val="115000"/>
              </a:lnSpc>
              <a:spcAft>
                <a:spcPts val="0"/>
              </a:spcAft>
            </a:pPr>
            <a:r>
              <a:rPr lang="ru-RU" sz="4000" b="1" dirty="0" smtClean="0">
                <a:solidFill>
                  <a:srgbClr val="FF0000"/>
                </a:solidFill>
                <a:ea typeface="Times New Roman" panose="02020603050405020304" pitchFamily="18" charset="0"/>
                <a:cs typeface="Times New Roman" panose="02020603050405020304" pitchFamily="18" charset="0"/>
              </a:rPr>
              <a:t> </a:t>
            </a:r>
            <a:endParaRPr lang="ru-RU" sz="40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2"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220557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54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c_eng.mov">
            <a:hlinkClick r:id="" action="ppaction://media"/>
          </p:cNvPr>
          <p:cNvPicPr>
            <a:picLocks noGrp="1" noRot="1" noChangeAspect="1"/>
          </p:cNvPicPr>
          <p:nvPr>
            <p:ph idx="4294967295"/>
            <a:videoFile r:link="rId1"/>
          </p:nvPr>
        </p:nvPicPr>
        <p:blipFill>
          <a:blip r:embed="rId5"/>
          <a:stretch>
            <a:fillRect/>
          </a:stretch>
        </p:blipFill>
        <p:spPr>
          <a:xfrm>
            <a:off x="0" y="0"/>
            <a:ext cx="9156700" cy="6858000"/>
          </a:xfrm>
          <a:prstGeom prst="rect">
            <a:avLst/>
          </a:prstGeom>
        </p:spPr>
      </p:pic>
      <p:sp>
        <p:nvSpPr>
          <p:cNvPr id="2" name="Заголовок 1"/>
          <p:cNvSpPr>
            <a:spLocks noGrp="1"/>
          </p:cNvSpPr>
          <p:nvPr>
            <p:ph type="title" idx="4294967295"/>
          </p:nvPr>
        </p:nvSpPr>
        <p:spPr>
          <a:xfrm>
            <a:off x="0" y="0"/>
            <a:ext cx="9156700" cy="6858000"/>
          </a:xfrm>
        </p:spPr>
        <p:txBody>
          <a:bodyPr>
            <a:normAutofit fontScale="90000"/>
          </a:bodyPr>
          <a:lstStyle/>
          <a:p>
            <a:pPr algn="r"/>
            <a:r>
              <a:rPr lang="ru-RU" sz="5400" dirty="0" smtClean="0">
                <a:solidFill>
                  <a:srgbClr val="FFFF00"/>
                </a:solidFill>
              </a:rPr>
              <a:t>Урок развития речи в </a:t>
            </a:r>
            <a:br>
              <a:rPr lang="ru-RU" sz="5400" dirty="0" smtClean="0">
                <a:solidFill>
                  <a:srgbClr val="FFFF00"/>
                </a:solidFill>
              </a:rPr>
            </a:br>
            <a:r>
              <a:rPr lang="ru-RU" sz="5400" dirty="0" smtClean="0">
                <a:solidFill>
                  <a:srgbClr val="FFFF00"/>
                </a:solidFill>
              </a:rPr>
              <a:t>7 классе</a:t>
            </a:r>
            <a:br>
              <a:rPr lang="ru-RU" sz="5400" dirty="0" smtClean="0">
                <a:solidFill>
                  <a:srgbClr val="FFFF00"/>
                </a:solidFill>
              </a:rPr>
            </a:br>
            <a:r>
              <a:rPr lang="ru-RU" sz="5400" dirty="0">
                <a:solidFill>
                  <a:srgbClr val="FFFF00"/>
                </a:solidFill>
                <a:latin typeface="Times New Roman" pitchFamily="18" charset="0"/>
                <a:cs typeface="Times New Roman" pitchFamily="18" charset="0"/>
              </a:rPr>
              <a:t>Сочинение – описание картины Б. </a:t>
            </a:r>
            <a:r>
              <a:rPr lang="ru-RU" sz="5400" dirty="0" err="1">
                <a:solidFill>
                  <a:srgbClr val="FFFF00"/>
                </a:solidFill>
                <a:latin typeface="Times New Roman" pitchFamily="18" charset="0"/>
                <a:cs typeface="Times New Roman" pitchFamily="18" charset="0"/>
              </a:rPr>
              <a:t>Кустодиева</a:t>
            </a:r>
            <a:r>
              <a:rPr lang="ru-RU" sz="5400" dirty="0">
                <a:solidFill>
                  <a:srgbClr val="FFFF00"/>
                </a:solidFill>
                <a:latin typeface="Times New Roman" pitchFamily="18" charset="0"/>
                <a:cs typeface="Times New Roman" pitchFamily="18" charset="0"/>
              </a:rPr>
              <a:t> «Сирень</a:t>
            </a:r>
            <a:r>
              <a:rPr lang="ru-RU" sz="5400" dirty="0" smtClean="0">
                <a:solidFill>
                  <a:srgbClr val="FFFF00"/>
                </a:solidFill>
                <a:latin typeface="Times New Roman" pitchFamily="18" charset="0"/>
                <a:cs typeface="Times New Roman" pitchFamily="18" charset="0"/>
              </a:rPr>
              <a:t>»</a:t>
            </a:r>
            <a:br>
              <a:rPr lang="ru-RU" sz="5400" dirty="0" smtClean="0">
                <a:solidFill>
                  <a:srgbClr val="FFFF00"/>
                </a:solidFill>
                <a:latin typeface="Times New Roman" pitchFamily="18" charset="0"/>
                <a:cs typeface="Times New Roman" pitchFamily="18" charset="0"/>
              </a:rPr>
            </a:br>
            <a:r>
              <a:rPr lang="ru-RU" sz="5400" dirty="0" smtClean="0">
                <a:solidFill>
                  <a:srgbClr val="FFFF00"/>
                </a:solidFill>
                <a:latin typeface="Times New Roman" pitchFamily="18" charset="0"/>
                <a:cs typeface="Times New Roman" pitchFamily="18" charset="0"/>
              </a:rPr>
              <a:t/>
            </a:r>
            <a:br>
              <a:rPr lang="ru-RU" sz="5400" dirty="0" smtClean="0">
                <a:solidFill>
                  <a:srgbClr val="FFFF00"/>
                </a:solidFill>
                <a:latin typeface="Times New Roman" pitchFamily="18" charset="0"/>
                <a:cs typeface="Times New Roman" pitchFamily="18" charset="0"/>
              </a:rPr>
            </a:br>
            <a:r>
              <a:rPr lang="ru-RU" sz="2000" dirty="0" smtClean="0">
                <a:solidFill>
                  <a:schemeClr val="bg1"/>
                </a:solidFill>
                <a:latin typeface="Times New Roman" pitchFamily="18" charset="0"/>
                <a:cs typeface="Times New Roman" pitchFamily="18" charset="0"/>
              </a:rPr>
              <a:t>Подготовила</a:t>
            </a:r>
            <a:br>
              <a:rPr lang="ru-RU" sz="2000" dirty="0" smtClean="0">
                <a:solidFill>
                  <a:schemeClr val="bg1"/>
                </a:solidFill>
                <a:latin typeface="Times New Roman" pitchFamily="18" charset="0"/>
                <a:cs typeface="Times New Roman" pitchFamily="18" charset="0"/>
              </a:rPr>
            </a:br>
            <a:r>
              <a:rPr lang="ru-RU" sz="2000" dirty="0" smtClean="0">
                <a:solidFill>
                  <a:schemeClr val="bg1"/>
                </a:solidFill>
                <a:latin typeface="Times New Roman" pitchFamily="18" charset="0"/>
                <a:cs typeface="Times New Roman" pitchFamily="18" charset="0"/>
              </a:rPr>
              <a:t>учитель русского языка и литературы </a:t>
            </a:r>
            <a:br>
              <a:rPr lang="ru-RU" sz="2000" dirty="0" smtClean="0">
                <a:solidFill>
                  <a:schemeClr val="bg1"/>
                </a:solidFill>
                <a:latin typeface="Times New Roman" pitchFamily="18" charset="0"/>
                <a:cs typeface="Times New Roman" pitchFamily="18" charset="0"/>
              </a:rPr>
            </a:br>
            <a:r>
              <a:rPr lang="ru-RU" sz="2000" dirty="0" smtClean="0">
                <a:solidFill>
                  <a:schemeClr val="bg1"/>
                </a:solidFill>
                <a:latin typeface="Times New Roman" pitchFamily="18" charset="0"/>
                <a:cs typeface="Times New Roman" pitchFamily="18" charset="0"/>
              </a:rPr>
              <a:t>Кузнецова Ольга Сергеевна </a:t>
            </a:r>
            <a:br>
              <a:rPr lang="ru-RU" sz="2000" dirty="0" smtClean="0">
                <a:solidFill>
                  <a:schemeClr val="bg1"/>
                </a:solidFill>
                <a:latin typeface="Times New Roman" pitchFamily="18" charset="0"/>
                <a:cs typeface="Times New Roman" pitchFamily="18" charset="0"/>
              </a:rPr>
            </a:br>
            <a:r>
              <a:rPr lang="ru-RU" sz="2000" dirty="0" smtClean="0">
                <a:solidFill>
                  <a:schemeClr val="bg1"/>
                </a:solidFill>
                <a:latin typeface="Times New Roman" pitchFamily="18" charset="0"/>
                <a:cs typeface="Times New Roman" pitchFamily="18" charset="0"/>
              </a:rPr>
              <a:t>МБОУ «Петровская школа №1»</a:t>
            </a:r>
            <a:br>
              <a:rPr lang="ru-RU" sz="2000" dirty="0" smtClean="0">
                <a:solidFill>
                  <a:schemeClr val="bg1"/>
                </a:solidFill>
                <a:latin typeface="Times New Roman" pitchFamily="18" charset="0"/>
                <a:cs typeface="Times New Roman" pitchFamily="18" charset="0"/>
              </a:rPr>
            </a:br>
            <a:r>
              <a:rPr lang="ru-RU" sz="5400" dirty="0" smtClean="0">
                <a:solidFill>
                  <a:srgbClr val="FFFF00"/>
                </a:solidFill>
                <a:latin typeface="Times New Roman" pitchFamily="18" charset="0"/>
                <a:cs typeface="Times New Roman" pitchFamily="18" charset="0"/>
              </a:rPr>
              <a:t> </a:t>
            </a:r>
            <a:r>
              <a:rPr lang="ru-RU" sz="5400" dirty="0" smtClean="0">
                <a:solidFill>
                  <a:srgbClr val="FFFF00"/>
                </a:solidFill>
              </a:rPr>
              <a:t> </a:t>
            </a:r>
            <a:r>
              <a:rPr lang="ru-RU" sz="5400" dirty="0">
                <a:solidFill>
                  <a:srgbClr val="FFFF00"/>
                </a:solidFill>
                <a:latin typeface="Times New Roman" pitchFamily="18" charset="0"/>
                <a:cs typeface="Times New Roman" pitchFamily="18" charset="0"/>
              </a:rPr>
              <a:t/>
            </a:r>
            <a:br>
              <a:rPr lang="ru-RU" sz="5400" dirty="0">
                <a:solidFill>
                  <a:srgbClr val="FFFF00"/>
                </a:solidFill>
                <a:latin typeface="Times New Roman" pitchFamily="18" charset="0"/>
                <a:cs typeface="Times New Roman" pitchFamily="18" charset="0"/>
              </a:rPr>
            </a:br>
            <a:endParaRPr lang="ru-RU" sz="5400" dirty="0">
              <a:solidFill>
                <a:srgbClr val="FFFF00"/>
              </a:solidFill>
            </a:endParaRPr>
          </a:p>
        </p:txBody>
      </p:sp>
      <p:pic>
        <p:nvPicPr>
          <p:cNvPr id="3" name="Записанный звук">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3066"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5693866"/>
          </a:xfrm>
          <a:prstGeom prst="rect">
            <a:avLst/>
          </a:prstGeom>
        </p:spPr>
        <p:txBody>
          <a:bodyPr wrap="square">
            <a:spAutoFit/>
          </a:bodyPr>
          <a:lstStyle/>
          <a:p>
            <a:pPr marR="269240" algn="just">
              <a:spcBef>
                <a:spcPts val="500"/>
              </a:spcBef>
              <a:spcAft>
                <a:spcPts val="500"/>
              </a:spcAft>
            </a:pPr>
            <a:r>
              <a:rPr lang="ru-RU" sz="2800" b="1" i="1" dirty="0">
                <a:solidFill>
                  <a:schemeClr val="bg1"/>
                </a:solidFill>
                <a:ea typeface="Times New Roman" panose="02020603050405020304" pitchFamily="18" charset="0"/>
              </a:rPr>
              <a:t>Цели урока:</a:t>
            </a:r>
            <a:r>
              <a:rPr lang="ru-RU" sz="2800" dirty="0">
                <a:solidFill>
                  <a:schemeClr val="bg1"/>
                </a:solidFill>
                <a:ea typeface="Times New Roman" panose="02020603050405020304" pitchFamily="18" charset="0"/>
              </a:rPr>
              <a:t> вспомнить типы русского языка;  повторить особенности описания как типа речи;  систематизировать знания по описанию внешности человека;  подготовить к сочинению-описанию внешности человека на основе жизненных впечатлений. Воспитывать дух толерантности, умение принимать другие точки зрения;  воспитывать умение внимательно слушать и слышать, уважать другое мнение; воспитывать у детей уважительное отношение к окружающим людям. развитие критического мышления, речи, творческих способностей учащихся; развитие умения работать в команде;  развитие языкового чутья, умения пользоваться родным языком.</a:t>
            </a:r>
          </a:p>
        </p:txBody>
      </p:sp>
      <p:pic>
        <p:nvPicPr>
          <p:cNvPr id="3"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5551910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27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6032421"/>
          </a:xfrm>
          <a:prstGeom prst="rect">
            <a:avLst/>
          </a:prstGeom>
        </p:spPr>
        <p:txBody>
          <a:bodyPr wrap="square">
            <a:spAutoFit/>
          </a:bodyPr>
          <a:lstStyle/>
          <a:p>
            <a:pPr marR="269240">
              <a:spcBef>
                <a:spcPts val="500"/>
              </a:spcBef>
              <a:spcAft>
                <a:spcPts val="500"/>
              </a:spcAft>
            </a:pPr>
            <a:r>
              <a:rPr lang="ru-RU" sz="2400" b="1" dirty="0">
                <a:solidFill>
                  <a:schemeClr val="bg1"/>
                </a:solidFill>
                <a:ea typeface="Times New Roman" panose="02020603050405020304" pitchFamily="18" charset="0"/>
              </a:rPr>
              <a:t>Планируемые результаты: </a:t>
            </a:r>
            <a:endParaRPr lang="ru-RU" sz="2400" dirty="0">
              <a:solidFill>
                <a:schemeClr val="bg1"/>
              </a:solidFill>
              <a:ea typeface="Times New Roman" panose="02020603050405020304" pitchFamily="18" charset="0"/>
            </a:endParaRPr>
          </a:p>
          <a:p>
            <a:pPr marR="269240">
              <a:spcBef>
                <a:spcPts val="500"/>
              </a:spcBef>
              <a:spcAft>
                <a:spcPts val="500"/>
              </a:spcAft>
            </a:pPr>
            <a:r>
              <a:rPr lang="ru-RU" sz="2400" b="1" dirty="0">
                <a:solidFill>
                  <a:schemeClr val="bg1"/>
                </a:solidFill>
                <a:ea typeface="Times New Roman" panose="02020603050405020304" pitchFamily="18" charset="0"/>
              </a:rPr>
              <a:t>Личностные: </a:t>
            </a:r>
            <a:r>
              <a:rPr lang="ru-RU" sz="2400" dirty="0">
                <a:solidFill>
                  <a:schemeClr val="bg1"/>
                </a:solidFill>
                <a:ea typeface="Times New Roman" panose="02020603050405020304" pitchFamily="18" charset="0"/>
              </a:rPr>
              <a:t>формирование устойчивой мотивации к творческой деятельности по алгоритму, индивидуальному плану</a:t>
            </a:r>
          </a:p>
          <a:p>
            <a:pPr marR="269240">
              <a:spcBef>
                <a:spcPts val="500"/>
              </a:spcBef>
              <a:spcAft>
                <a:spcPts val="500"/>
              </a:spcAft>
            </a:pPr>
            <a:r>
              <a:rPr lang="ru-RU" sz="2400" b="1" dirty="0" err="1">
                <a:solidFill>
                  <a:schemeClr val="bg1"/>
                </a:solidFill>
                <a:ea typeface="Times New Roman" panose="02020603050405020304" pitchFamily="18" charset="0"/>
              </a:rPr>
              <a:t>Метапредметные</a:t>
            </a:r>
            <a:r>
              <a:rPr lang="ru-RU" sz="2400" b="1" dirty="0">
                <a:solidFill>
                  <a:schemeClr val="bg1"/>
                </a:solidFill>
                <a:ea typeface="Times New Roman" panose="02020603050405020304" pitchFamily="18" charset="0"/>
              </a:rPr>
              <a:t> результаты: </a:t>
            </a:r>
            <a:endParaRPr lang="ru-RU" sz="2400" dirty="0">
              <a:solidFill>
                <a:schemeClr val="bg1"/>
              </a:solidFill>
              <a:ea typeface="Times New Roman" panose="02020603050405020304" pitchFamily="18" charset="0"/>
            </a:endParaRPr>
          </a:p>
          <a:p>
            <a:pPr marR="269240">
              <a:spcBef>
                <a:spcPts val="500"/>
              </a:spcBef>
              <a:spcAft>
                <a:spcPts val="500"/>
              </a:spcAft>
            </a:pPr>
            <a:r>
              <a:rPr lang="ru-RU" sz="2400" b="1" dirty="0">
                <a:solidFill>
                  <a:schemeClr val="bg1"/>
                </a:solidFill>
                <a:ea typeface="Times New Roman" panose="02020603050405020304" pitchFamily="18" charset="0"/>
              </a:rPr>
              <a:t>Коммуникативные:</a:t>
            </a:r>
            <a:r>
              <a:rPr lang="ru-RU" sz="2400" dirty="0">
                <a:solidFill>
                  <a:schemeClr val="bg1"/>
                </a:solidFill>
                <a:ea typeface="Times New Roman" panose="02020603050405020304" pitchFamily="18" charset="0"/>
              </a:rPr>
              <a:t> использовать адекватные языковые средства для отображения в форме речевых высказываний с целью планирования, контроля и самооценки.</a:t>
            </a:r>
          </a:p>
          <a:p>
            <a:pPr marR="269240">
              <a:spcBef>
                <a:spcPts val="500"/>
              </a:spcBef>
              <a:spcAft>
                <a:spcPts val="500"/>
              </a:spcAft>
            </a:pPr>
            <a:r>
              <a:rPr lang="ru-RU" sz="2400" b="1" dirty="0">
                <a:solidFill>
                  <a:schemeClr val="bg1"/>
                </a:solidFill>
                <a:ea typeface="Times New Roman" panose="02020603050405020304" pitchFamily="18" charset="0"/>
              </a:rPr>
              <a:t>Регулятивные:</a:t>
            </a:r>
            <a:r>
              <a:rPr lang="ru-RU" sz="2400" dirty="0">
                <a:solidFill>
                  <a:schemeClr val="bg1"/>
                </a:solidFill>
                <a:ea typeface="Times New Roman" panose="02020603050405020304" pitchFamily="18" charset="0"/>
              </a:rPr>
              <a:t> осознавать самого себя как движущую силу своего научения, свою способность к преодолению препятствий и </a:t>
            </a:r>
            <a:r>
              <a:rPr lang="ru-RU" sz="2400" dirty="0" err="1">
                <a:solidFill>
                  <a:schemeClr val="bg1"/>
                </a:solidFill>
                <a:ea typeface="Times New Roman" panose="02020603050405020304" pitchFamily="18" charset="0"/>
              </a:rPr>
              <a:t>самокоррекции</a:t>
            </a:r>
            <a:r>
              <a:rPr lang="ru-RU" sz="2400" dirty="0">
                <a:solidFill>
                  <a:schemeClr val="bg1"/>
                </a:solidFill>
                <a:ea typeface="Times New Roman" panose="02020603050405020304" pitchFamily="18" charset="0"/>
              </a:rPr>
              <a:t>.</a:t>
            </a:r>
          </a:p>
          <a:p>
            <a:pPr marR="269240">
              <a:spcBef>
                <a:spcPts val="500"/>
              </a:spcBef>
              <a:spcAft>
                <a:spcPts val="500"/>
              </a:spcAft>
            </a:pPr>
            <a:r>
              <a:rPr lang="ru-RU" sz="2400" b="1" dirty="0">
                <a:solidFill>
                  <a:schemeClr val="bg1"/>
                </a:solidFill>
                <a:ea typeface="Times New Roman" panose="02020603050405020304" pitchFamily="18" charset="0"/>
              </a:rPr>
              <a:t>Познавательные:</a:t>
            </a:r>
            <a:r>
              <a:rPr lang="ru-RU" sz="2400" dirty="0">
                <a:solidFill>
                  <a:schemeClr val="bg1"/>
                </a:solidFill>
                <a:ea typeface="Times New Roman" panose="02020603050405020304" pitchFamily="18" charset="0"/>
              </a:rPr>
              <a:t> объяснять языковые явления, процессы, связи и отношения, выявляемые в ходе конструирования текста</a:t>
            </a:r>
          </a:p>
          <a:p>
            <a:pPr marR="269240">
              <a:spcBef>
                <a:spcPts val="500"/>
              </a:spcBef>
              <a:spcAft>
                <a:spcPts val="500"/>
              </a:spcAft>
            </a:pPr>
            <a:r>
              <a:rPr lang="ru-RU" sz="2400" b="1" dirty="0">
                <a:solidFill>
                  <a:schemeClr val="bg1"/>
                </a:solidFill>
                <a:ea typeface="Times New Roman" panose="02020603050405020304" pitchFamily="18" charset="0"/>
              </a:rPr>
              <a:t>Предметные: </a:t>
            </a:r>
            <a:r>
              <a:rPr lang="ru-RU" sz="2400" dirty="0">
                <a:solidFill>
                  <a:schemeClr val="bg1"/>
                </a:solidFill>
                <a:ea typeface="Times New Roman" panose="02020603050405020304" pitchFamily="18" charset="0"/>
              </a:rPr>
              <a:t>Научиться конструировать текст повествования по картине с использованием опорного языкового материала</a:t>
            </a:r>
            <a:r>
              <a:rPr lang="ru-RU" sz="2400" b="1" dirty="0">
                <a:solidFill>
                  <a:schemeClr val="bg1"/>
                </a:solidFill>
                <a:ea typeface="Times New Roman" panose="02020603050405020304" pitchFamily="18" charset="0"/>
              </a:rPr>
              <a:t>.</a:t>
            </a:r>
            <a:endParaRPr lang="ru-RU" sz="2400" dirty="0">
              <a:solidFill>
                <a:schemeClr val="bg1"/>
              </a:solidFill>
              <a:ea typeface="Times New Roman" panose="02020603050405020304" pitchFamily="18" charset="0"/>
            </a:endParaRPr>
          </a:p>
        </p:txBody>
      </p:sp>
      <p:pic>
        <p:nvPicPr>
          <p:cNvPr id="3"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0351032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6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6086923"/>
          </a:xfrm>
          <a:prstGeom prst="rect">
            <a:avLst/>
          </a:prstGeom>
        </p:spPr>
        <p:txBody>
          <a:bodyPr wrap="square">
            <a:spAutoFit/>
          </a:bodyPr>
          <a:lstStyle/>
          <a:p>
            <a:pPr marR="269240" algn="ctr">
              <a:lnSpc>
                <a:spcPct val="115000"/>
              </a:lnSpc>
              <a:spcAft>
                <a:spcPts val="0"/>
              </a:spcAft>
            </a:pPr>
            <a:r>
              <a:rPr lang="ru-RU" sz="2000" b="1" i="1" dirty="0">
                <a:solidFill>
                  <a:schemeClr val="bg1"/>
                </a:solidFill>
                <a:ea typeface="Calibri" panose="020F0502020204030204" pitchFamily="34" charset="0"/>
                <a:cs typeface="Times New Roman" panose="02020603050405020304" pitchFamily="18" charset="0"/>
              </a:rPr>
              <a:t>Ход урока</a:t>
            </a:r>
            <a:endParaRPr lang="ru-RU" sz="2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marR="269240" lvl="0" indent="-342900" algn="just">
              <a:lnSpc>
                <a:spcPct val="115000"/>
              </a:lnSpc>
              <a:spcAft>
                <a:spcPts val="0"/>
              </a:spcAft>
              <a:buFont typeface="+mj-lt"/>
              <a:buAutoNum type="romanUcPeriod"/>
            </a:pPr>
            <a:r>
              <a:rPr lang="ru-RU" sz="2000" b="1" dirty="0">
                <a:solidFill>
                  <a:schemeClr val="bg1"/>
                </a:solidFill>
                <a:ea typeface="Calibri" panose="020F0502020204030204" pitchFamily="34" charset="0"/>
                <a:cs typeface="Times New Roman" panose="02020603050405020304" pitchFamily="18" charset="0"/>
              </a:rPr>
              <a:t>Организационный момент: интрига </a:t>
            </a:r>
            <a:endParaRPr lang="ru-RU" sz="2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R="269240" algn="just">
              <a:lnSpc>
                <a:spcPct val="115000"/>
              </a:lnSpc>
              <a:spcAft>
                <a:spcPts val="0"/>
              </a:spcAft>
            </a:pPr>
            <a:r>
              <a:rPr lang="ru-RU" sz="2000" dirty="0">
                <a:solidFill>
                  <a:schemeClr val="bg1"/>
                </a:solidFill>
                <a:ea typeface="Calibri" panose="020F0502020204030204" pitchFamily="34" charset="0"/>
                <a:cs typeface="Times New Roman" panose="02020603050405020304" pitchFamily="18" charset="0"/>
              </a:rPr>
              <a:t>- Буквы мы складываем в слова, слова – в предложения, из предложений мы создаём тексты. Кто из вас предположит, чем мы свами будем заниматься на уроке? (Развитием речи)</a:t>
            </a:r>
            <a:endParaRPr lang="ru-RU" sz="2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R="269240" algn="just">
              <a:lnSpc>
                <a:spcPct val="115000"/>
              </a:lnSpc>
              <a:spcAft>
                <a:spcPts val="0"/>
              </a:spcAft>
            </a:pPr>
            <a:r>
              <a:rPr lang="ru-RU" sz="2000" dirty="0">
                <a:solidFill>
                  <a:schemeClr val="bg1"/>
                </a:solidFill>
                <a:ea typeface="Calibri" panose="020F0502020204030204" pitchFamily="34" charset="0"/>
                <a:cs typeface="Times New Roman" panose="02020603050405020304" pitchFamily="18" charset="0"/>
              </a:rPr>
              <a:t>1.  </a:t>
            </a:r>
            <a:r>
              <a:rPr lang="ru-RU" sz="2000" b="1" dirty="0">
                <a:solidFill>
                  <a:schemeClr val="bg1"/>
                </a:solidFill>
                <a:ea typeface="Calibri" panose="020F0502020204030204" pitchFamily="34" charset="0"/>
                <a:cs typeface="Times New Roman" panose="02020603050405020304" pitchFamily="18" charset="0"/>
              </a:rPr>
              <a:t>Приём </a:t>
            </a:r>
            <a:r>
              <a:rPr lang="ru-RU" sz="2000" b="1" i="1" dirty="0">
                <a:solidFill>
                  <a:schemeClr val="bg1"/>
                </a:solidFill>
                <a:ea typeface="Calibri" panose="020F0502020204030204" pitchFamily="34" charset="0"/>
                <a:cs typeface="Times New Roman" panose="02020603050405020304" pitchFamily="18" charset="0"/>
              </a:rPr>
              <a:t>«Ожидание».</a:t>
            </a:r>
            <a:endParaRPr lang="ru-RU" sz="2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R="269240" algn="just">
              <a:lnSpc>
                <a:spcPct val="115000"/>
              </a:lnSpc>
              <a:spcAft>
                <a:spcPts val="0"/>
              </a:spcAft>
            </a:pPr>
            <a:r>
              <a:rPr lang="ru-RU" sz="2000" dirty="0">
                <a:solidFill>
                  <a:schemeClr val="bg1"/>
                </a:solidFill>
                <a:ea typeface="Calibri" panose="020F0502020204030204" pitchFamily="34" charset="0"/>
                <a:cs typeface="Times New Roman" panose="02020603050405020304" pitchFamily="18" charset="0"/>
              </a:rPr>
              <a:t>Учитель: Продолжите мою мысль «СЕГОДНЯШНИЙ УРОК НАУЧИТ МЕНЯ…»</a:t>
            </a:r>
            <a:endParaRPr lang="ru-RU" sz="2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R="269240" algn="just">
              <a:lnSpc>
                <a:spcPct val="115000"/>
              </a:lnSpc>
              <a:spcAft>
                <a:spcPts val="0"/>
              </a:spcAft>
            </a:pPr>
            <a:r>
              <a:rPr lang="ru-RU" sz="2000" dirty="0">
                <a:solidFill>
                  <a:schemeClr val="bg1"/>
                </a:solidFill>
                <a:ea typeface="Calibri" panose="020F0502020204030204" pitchFamily="34" charset="0"/>
                <a:cs typeface="Times New Roman" panose="02020603050405020304" pitchFamily="18" charset="0"/>
              </a:rPr>
              <a:t>(аргументировать, высказывать собственные суждения по теме урока)</a:t>
            </a:r>
            <a:endParaRPr lang="ru-RU" sz="2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ru-RU" sz="2000" b="1" dirty="0">
                <a:solidFill>
                  <a:schemeClr val="bg1"/>
                </a:solidFill>
                <a:ea typeface="Calibri" panose="020F0502020204030204" pitchFamily="34" charset="0"/>
                <a:cs typeface="Times New Roman" panose="02020603050405020304" pitchFamily="18" charset="0"/>
              </a:rPr>
              <a:t>2. Запись в тетрадях: </a:t>
            </a:r>
            <a:r>
              <a:rPr lang="ru-RU" sz="2000" dirty="0">
                <a:solidFill>
                  <a:schemeClr val="bg1"/>
                </a:solidFill>
                <a:ea typeface="Calibri" panose="020F0502020204030204" pitchFamily="34" charset="0"/>
                <a:cs typeface="Times New Roman" panose="02020603050405020304" pitchFamily="18" charset="0"/>
              </a:rPr>
              <a:t>Дата.  Классная работа. Урок развития речи.</a:t>
            </a:r>
            <a:r>
              <a:rPr lang="ru-RU" sz="2000" b="1" dirty="0">
                <a:solidFill>
                  <a:schemeClr val="bg1"/>
                </a:solidFill>
                <a:ea typeface="Calibri" panose="020F0502020204030204" pitchFamily="34" charset="0"/>
                <a:cs typeface="Times New Roman" panose="02020603050405020304" pitchFamily="18" charset="0"/>
              </a:rPr>
              <a:t> </a:t>
            </a:r>
            <a:endParaRPr lang="ru-RU" sz="2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ru-RU" sz="2000" dirty="0">
                <a:solidFill>
                  <a:schemeClr val="bg1"/>
                </a:solidFill>
                <a:ea typeface="Calibri" panose="020F0502020204030204" pitchFamily="34" charset="0"/>
                <a:cs typeface="Times New Roman" panose="02020603050405020304" pitchFamily="18" charset="0"/>
              </a:rPr>
              <a:t>Запишем слова, графически обозначим орфограммы.</a:t>
            </a:r>
            <a:endParaRPr lang="ru-RU" sz="2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ru-RU" sz="2000" dirty="0">
                <a:solidFill>
                  <a:schemeClr val="bg1"/>
                </a:solidFill>
                <a:ea typeface="Calibri" panose="020F0502020204030204" pitchFamily="34" charset="0"/>
                <a:cs typeface="Times New Roman" panose="02020603050405020304" pitchFamily="18" charset="0"/>
              </a:rPr>
              <a:t>      Букет сирени, переливы цветов, розово-лиловая палитра цветов, цветочное облако, великолепие сиреневой пены, источают нежный аромат.(один учащийся у доски) .</a:t>
            </a:r>
            <a:endParaRPr lang="ru-RU" sz="2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ru-RU" sz="2000" dirty="0">
                <a:solidFill>
                  <a:schemeClr val="bg1"/>
                </a:solidFill>
                <a:ea typeface="Calibri" panose="020F0502020204030204" pitchFamily="34" charset="0"/>
                <a:cs typeface="Times New Roman" panose="02020603050405020304" pitchFamily="18" charset="0"/>
              </a:rPr>
              <a:t>Сегодня мы с вами снова обратимся к живописи.</a:t>
            </a:r>
            <a:endParaRPr lang="ru-RU" sz="2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ru-RU" sz="2000" dirty="0">
                <a:solidFill>
                  <a:schemeClr val="bg1"/>
                </a:solidFill>
                <a:ea typeface="Calibri" panose="020F0502020204030204" pitchFamily="34" charset="0"/>
                <a:cs typeface="Times New Roman" panose="02020603050405020304" pitchFamily="18" charset="0"/>
              </a:rPr>
              <a:t>- А что такое живопись? Живопись-и,ж.1.Изобразительное искусство – создание художественных образов с помощью красок. </a:t>
            </a:r>
            <a:endParaRPr lang="ru-RU"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4257292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808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
            <a:ext cx="9144000" cy="6007157"/>
          </a:xfrm>
          <a:prstGeom prst="rect">
            <a:avLst/>
          </a:prstGeom>
        </p:spPr>
        <p:txBody>
          <a:bodyPr wrap="square">
            <a:spAutoFit/>
          </a:bodyPr>
          <a:lstStyle/>
          <a:p>
            <a:pPr algn="just">
              <a:lnSpc>
                <a:spcPct val="115000"/>
              </a:lnSpc>
              <a:spcAft>
                <a:spcPts val="0"/>
              </a:spcAft>
            </a:pPr>
            <a:r>
              <a:rPr lang="ru-RU" sz="2800" b="1" dirty="0">
                <a:solidFill>
                  <a:schemeClr val="bg1"/>
                </a:solidFill>
                <a:ea typeface="Calibri" panose="020F0502020204030204" pitchFamily="34" charset="0"/>
                <a:cs typeface="Times New Roman" panose="02020603050405020304" pitchFamily="18" charset="0"/>
              </a:rPr>
              <a:t>2. Сообщение темы и цели урока</a:t>
            </a:r>
            <a:endParaRPr lang="ru-RU" sz="2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ru-RU" sz="2800" dirty="0">
                <a:solidFill>
                  <a:schemeClr val="bg1"/>
                </a:solidFill>
                <a:ea typeface="Calibri" panose="020F0502020204030204" pitchFamily="34" charset="0"/>
                <a:cs typeface="Times New Roman" panose="02020603050405020304" pitchFamily="18" charset="0"/>
              </a:rPr>
              <a:t>-Вот и сегодня мы будем готовиться к написанию сочинения по картине «Сирень», </a:t>
            </a:r>
            <a:r>
              <a:rPr lang="ru-RU" sz="2800" dirty="0" err="1">
                <a:solidFill>
                  <a:schemeClr val="bg1"/>
                </a:solidFill>
                <a:ea typeface="Calibri" panose="020F0502020204030204" pitchFamily="34" charset="0"/>
                <a:cs typeface="Times New Roman" panose="02020603050405020304" pitchFamily="18" charset="0"/>
              </a:rPr>
              <a:t>Б.М.Кустодиева</a:t>
            </a:r>
            <a:r>
              <a:rPr lang="ru-RU" sz="2800" dirty="0">
                <a:solidFill>
                  <a:schemeClr val="bg1"/>
                </a:solidFill>
                <a:ea typeface="Calibri" panose="020F0502020204030204" pitchFamily="34" charset="0"/>
                <a:cs typeface="Times New Roman" panose="02020603050405020304" pitchFamily="18" charset="0"/>
              </a:rPr>
              <a:t>  </a:t>
            </a:r>
            <a:endParaRPr lang="ru-RU" sz="2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ru-RU" sz="2800" dirty="0">
                <a:solidFill>
                  <a:schemeClr val="bg1"/>
                </a:solidFill>
                <a:ea typeface="Calibri" panose="020F0502020204030204" pitchFamily="34" charset="0"/>
                <a:cs typeface="Times New Roman" panose="02020603050405020304" pitchFamily="18" charset="0"/>
              </a:rPr>
              <a:t>Что побуждает нас обращаться к такому виду работы? Какие цели ставим перед собой? </a:t>
            </a:r>
            <a:endParaRPr lang="ru-RU" sz="2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ru-RU" sz="2800" dirty="0">
                <a:solidFill>
                  <a:schemeClr val="bg1"/>
                </a:solidFill>
                <a:ea typeface="Calibri" panose="020F0502020204030204" pitchFamily="34" charset="0"/>
                <a:cs typeface="Times New Roman" panose="02020603050405020304" pitchFamily="18" charset="0"/>
              </a:rPr>
              <a:t>-Научимся описывать эту картину </a:t>
            </a:r>
            <a:endParaRPr lang="ru-RU" sz="2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ru-RU" sz="2800" dirty="0">
                <a:solidFill>
                  <a:schemeClr val="bg1"/>
                </a:solidFill>
                <a:ea typeface="Calibri" panose="020F0502020204030204" pitchFamily="34" charset="0"/>
                <a:cs typeface="Times New Roman" panose="02020603050405020304" pitchFamily="18" charset="0"/>
              </a:rPr>
              <a:t> </a:t>
            </a:r>
            <a:endParaRPr lang="ru-RU" sz="2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ru-RU" sz="2800" b="1" dirty="0">
                <a:solidFill>
                  <a:schemeClr val="bg1"/>
                </a:solidFill>
                <a:ea typeface="Calibri" panose="020F0502020204030204" pitchFamily="34" charset="0"/>
                <a:cs typeface="Times New Roman" panose="02020603050405020304" pitchFamily="18" charset="0"/>
              </a:rPr>
              <a:t>3.Работа над темой</a:t>
            </a:r>
            <a:endParaRPr lang="ru-RU" sz="2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ru-RU" sz="2800" b="1" dirty="0">
                <a:solidFill>
                  <a:schemeClr val="bg1"/>
                </a:solidFill>
                <a:ea typeface="Calibri" panose="020F0502020204030204" pitchFamily="34" charset="0"/>
                <a:cs typeface="Times New Roman" panose="02020603050405020304" pitchFamily="18" charset="0"/>
              </a:rPr>
              <a:t>1.Знакомство с художником</a:t>
            </a:r>
            <a:endParaRPr lang="ru-RU" sz="2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ru-RU" sz="2800" b="1" dirty="0">
                <a:solidFill>
                  <a:schemeClr val="bg1"/>
                </a:solidFill>
                <a:ea typeface="Calibri" panose="020F0502020204030204" pitchFamily="34" charset="0"/>
                <a:cs typeface="Times New Roman" panose="02020603050405020304" pitchFamily="18" charset="0"/>
              </a:rPr>
              <a:t>Учитель:</a:t>
            </a:r>
            <a:r>
              <a:rPr lang="ru-RU" sz="2800" dirty="0">
                <a:solidFill>
                  <a:schemeClr val="bg1"/>
                </a:solidFill>
                <a:ea typeface="Calibri" panose="020F0502020204030204" pitchFamily="34" charset="0"/>
                <a:cs typeface="Times New Roman" panose="02020603050405020304" pitchFamily="18" charset="0"/>
              </a:rPr>
              <a:t> - Прежде всего, познакомимся с художником.</a:t>
            </a:r>
            <a:endParaRPr lang="ru-RU" sz="2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ru-RU" sz="2800" dirty="0">
                <a:solidFill>
                  <a:schemeClr val="bg1"/>
                </a:solidFill>
                <a:ea typeface="Calibri" panose="020F0502020204030204" pitchFamily="34" charset="0"/>
                <a:cs typeface="Times New Roman" panose="02020603050405020304" pitchFamily="18" charset="0"/>
              </a:rPr>
              <a:t> </a:t>
            </a:r>
            <a:r>
              <a:rPr lang="ru-RU" sz="2800" dirty="0" err="1">
                <a:solidFill>
                  <a:schemeClr val="bg1"/>
                </a:solidFill>
                <a:ea typeface="Calibri" panose="020F0502020204030204" pitchFamily="34" charset="0"/>
                <a:cs typeface="Times New Roman" panose="02020603050405020304" pitchFamily="18" charset="0"/>
              </a:rPr>
              <a:t>Б.М.Кустодиев</a:t>
            </a:r>
            <a:r>
              <a:rPr lang="ru-RU" sz="2800" dirty="0">
                <a:solidFill>
                  <a:schemeClr val="bg1"/>
                </a:solidFill>
                <a:ea typeface="Calibri" panose="020F0502020204030204" pitchFamily="34" charset="0"/>
                <a:cs typeface="Times New Roman" panose="02020603050405020304" pitchFamily="18" charset="0"/>
              </a:rPr>
              <a:t> - выдающийся русский художник-жанрист, пейзажист, портретист, театральный декоратор. </a:t>
            </a:r>
            <a:endParaRPr lang="ru-RU"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25408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88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5" name="Picture 12" descr="D:\Мои рисунки\Шабл\My_new_fon_3\54-3.jpg"/>
          <p:cNvPicPr>
            <a:picLocks noChangeAspect="1" noChangeArrowheads="1"/>
          </p:cNvPicPr>
          <p:nvPr/>
        </p:nvPicPr>
        <p:blipFill>
          <a:blip r:embed="rId2"/>
          <a:srcRect/>
          <a:stretch>
            <a:fillRect/>
          </a:stretch>
        </p:blipFill>
        <p:spPr bwMode="auto">
          <a:xfrm>
            <a:off x="0" y="0"/>
            <a:ext cx="9150350" cy="6858000"/>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tretch>
            <a:fillRect/>
          </a:stretch>
        </p:blipFill>
        <p:spPr bwMode="auto">
          <a:xfrm>
            <a:off x="2944940" y="1124744"/>
            <a:ext cx="6199060" cy="5472608"/>
          </a:xfrm>
          <a:prstGeom prst="rect">
            <a:avLst/>
          </a:prstGeom>
          <a:noFill/>
          <a:ln w="9525">
            <a:noFill/>
            <a:miter lim="800000"/>
            <a:headEnd/>
            <a:tailEnd/>
          </a:ln>
        </p:spPr>
      </p:pic>
      <p:sp>
        <p:nvSpPr>
          <p:cNvPr id="4" name="Прямоугольник 3"/>
          <p:cNvSpPr/>
          <p:nvPr/>
        </p:nvSpPr>
        <p:spPr>
          <a:xfrm>
            <a:off x="25112" y="1166842"/>
            <a:ext cx="2944940" cy="4524315"/>
          </a:xfrm>
          <a:prstGeom prst="rect">
            <a:avLst/>
          </a:prstGeom>
        </p:spPr>
        <p:txBody>
          <a:bodyPr wrap="square">
            <a:spAutoFit/>
          </a:bodyPr>
          <a:lstStyle/>
          <a:p>
            <a:r>
              <a:rPr lang="ru-RU" sz="3200" b="1" dirty="0">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Выдающийся </a:t>
            </a:r>
            <a:r>
              <a:rPr lang="ru-RU" sz="3200" b="1" dirty="0" smtClean="0">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 русский </a:t>
            </a:r>
            <a:r>
              <a:rPr lang="ru-RU" sz="3200" b="1" dirty="0">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художник-жанрист, </a:t>
            </a:r>
          </a:p>
          <a:p>
            <a:r>
              <a:rPr lang="ru-RU" sz="3200" b="1" dirty="0" smtClean="0">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      пейзажист</a:t>
            </a:r>
            <a:r>
              <a:rPr lang="ru-RU" sz="3200" b="1" dirty="0">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 </a:t>
            </a:r>
          </a:p>
          <a:p>
            <a:r>
              <a:rPr lang="ru-RU" sz="3200" b="1" dirty="0">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портретист, </a:t>
            </a:r>
          </a:p>
          <a:p>
            <a:r>
              <a:rPr lang="ru-RU" sz="3200" b="1" dirty="0" smtClean="0">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 театральный                  декоратор</a:t>
            </a:r>
            <a:r>
              <a:rPr lang="ru-RU" sz="3200" b="1" dirty="0">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 </a:t>
            </a:r>
          </a:p>
          <a:p>
            <a:r>
              <a:rPr lang="ru-RU" sz="3200" b="1" dirty="0" smtClean="0">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           график</a:t>
            </a:r>
            <a:r>
              <a:rPr lang="ru-RU" sz="3200" b="1" dirty="0">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a:t>
            </a:r>
          </a:p>
        </p:txBody>
      </p:sp>
      <p:pic>
        <p:nvPicPr>
          <p:cNvPr id="7" name="Picture 2" descr="http://artlibrary.ru/content/artist/image/7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6258" y="1097091"/>
            <a:ext cx="3816424" cy="552791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07504" y="116633"/>
            <a:ext cx="8928992" cy="1649682"/>
          </a:xfrm>
          <a:prstGeom prst="rect">
            <a:avLst/>
          </a:prstGeom>
        </p:spPr>
        <p:txBody>
          <a:bodyPr wrap="square">
            <a:spAutoFit/>
          </a:bodyPr>
          <a:lstStyle/>
          <a:p>
            <a:pPr algn="just">
              <a:lnSpc>
                <a:spcPct val="115000"/>
              </a:lnSpc>
              <a:spcAft>
                <a:spcPts val="0"/>
              </a:spcAft>
            </a:pPr>
            <a:endParaRPr lang="ru-RU" sz="4400" b="1" dirty="0" smtClean="0">
              <a:ea typeface="Calibri" panose="020F0502020204030204" pitchFamily="34" charset="0"/>
              <a:cs typeface="Times New Roman" panose="02020603050405020304" pitchFamily="18" charset="0"/>
            </a:endParaRPr>
          </a:p>
          <a:p>
            <a:pPr algn="just">
              <a:lnSpc>
                <a:spcPct val="115000"/>
              </a:lnSpc>
              <a:spcAft>
                <a:spcPts val="0"/>
              </a:spcAft>
            </a:pPr>
            <a:endParaRPr lang="ru-RU" sz="4400" b="1" dirty="0">
              <a:ea typeface="Calibri" panose="020F0502020204030204" pitchFamily="34" charset="0"/>
              <a:cs typeface="Times New Roman" panose="02020603050405020304" pitchFamily="18" charset="0"/>
            </a:endParaRPr>
          </a:p>
        </p:txBody>
      </p:sp>
      <p:sp>
        <p:nvSpPr>
          <p:cNvPr id="2" name="Прямоугольник 1"/>
          <p:cNvSpPr/>
          <p:nvPr/>
        </p:nvSpPr>
        <p:spPr>
          <a:xfrm>
            <a:off x="0" y="0"/>
            <a:ext cx="9144000" cy="5755422"/>
          </a:xfrm>
          <a:prstGeom prst="rect">
            <a:avLst/>
          </a:prstGeom>
        </p:spPr>
        <p:txBody>
          <a:bodyPr wrap="square">
            <a:spAutoFit/>
          </a:bodyPr>
          <a:lstStyle/>
          <a:p>
            <a:pPr algn="just">
              <a:lnSpc>
                <a:spcPct val="115000"/>
              </a:lnSpc>
              <a:spcAft>
                <a:spcPts val="0"/>
              </a:spcAft>
            </a:pPr>
            <a:r>
              <a:rPr lang="ru-RU" sz="3200" b="1" i="1" dirty="0">
                <a:solidFill>
                  <a:schemeClr val="bg1"/>
                </a:solidFill>
                <a:ea typeface="Calibri" panose="020F0502020204030204" pitchFamily="34" charset="0"/>
                <a:cs typeface="Times New Roman" panose="02020603050405020304" pitchFamily="18" charset="0"/>
              </a:rPr>
              <a:t>Художник-жанрист</a:t>
            </a:r>
            <a:r>
              <a:rPr lang="ru-RU" sz="3200" i="1" dirty="0">
                <a:solidFill>
                  <a:schemeClr val="bg1"/>
                </a:solidFill>
                <a:ea typeface="Calibri" panose="020F0502020204030204" pitchFamily="34" charset="0"/>
                <a:cs typeface="Times New Roman" panose="02020603050405020304" pitchFamily="18" charset="0"/>
              </a:rPr>
              <a:t> </a:t>
            </a:r>
            <a:endParaRPr lang="ru-RU" sz="32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ru-RU" sz="3200" i="1" dirty="0">
                <a:solidFill>
                  <a:schemeClr val="bg1"/>
                </a:solidFill>
                <a:ea typeface="Calibri" panose="020F0502020204030204" pitchFamily="34" charset="0"/>
                <a:cs typeface="Times New Roman" panose="02020603050405020304" pitchFamily="18" charset="0"/>
              </a:rPr>
              <a:t>Живописец, посвятивший себя жанру.  Пишущий, описывающий бытовые сцены.</a:t>
            </a:r>
            <a:endParaRPr lang="ru-RU" sz="32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ru-RU" sz="3200" b="1" i="1" dirty="0">
                <a:solidFill>
                  <a:schemeClr val="bg1"/>
                </a:solidFill>
                <a:ea typeface="Calibri" panose="020F0502020204030204" pitchFamily="34" charset="0"/>
                <a:cs typeface="Times New Roman" panose="02020603050405020304" pitchFamily="18" charset="0"/>
              </a:rPr>
              <a:t>График</a:t>
            </a:r>
            <a:r>
              <a:rPr lang="ru-RU" sz="3200" i="1" dirty="0">
                <a:solidFill>
                  <a:schemeClr val="bg1"/>
                </a:solidFill>
                <a:ea typeface="Calibri" panose="020F0502020204030204" pitchFamily="34" charset="0"/>
                <a:cs typeface="Times New Roman" panose="02020603050405020304" pitchFamily="18" charset="0"/>
              </a:rPr>
              <a:t> — это художник, который использует в своей работе не краски, а карандаши или другие рисовальные инструменты.</a:t>
            </a:r>
            <a:endParaRPr lang="ru-RU" sz="32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ru-RU" sz="3200" dirty="0">
                <a:solidFill>
                  <a:schemeClr val="bg1"/>
                </a:solidFill>
                <a:ea typeface="Calibri" panose="020F0502020204030204" pitchFamily="34" charset="0"/>
                <a:cs typeface="Times New Roman" panose="02020603050405020304" pitchFamily="18" charset="0"/>
              </a:rPr>
              <a:t>Словарная работа (письменно).</a:t>
            </a:r>
            <a:endParaRPr lang="ru-RU" sz="32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ru-RU" sz="3200" dirty="0">
                <a:solidFill>
                  <a:schemeClr val="bg1"/>
                </a:solidFill>
                <a:ea typeface="Calibri" panose="020F0502020204030204" pitchFamily="34" charset="0"/>
                <a:cs typeface="Times New Roman" panose="02020603050405020304" pitchFamily="18" charset="0"/>
              </a:rPr>
              <a:t>- </a:t>
            </a:r>
            <a:r>
              <a:rPr lang="ru-RU" sz="3200" b="1" dirty="0">
                <a:solidFill>
                  <a:schemeClr val="bg1"/>
                </a:solidFill>
                <a:ea typeface="Calibri" panose="020F0502020204030204" pitchFamily="34" charset="0"/>
                <a:cs typeface="Times New Roman" panose="02020603050405020304" pitchFamily="18" charset="0"/>
              </a:rPr>
              <a:t>Художник-импрессионист</a:t>
            </a:r>
            <a:r>
              <a:rPr lang="ru-RU" sz="3200" dirty="0">
                <a:solidFill>
                  <a:schemeClr val="bg1"/>
                </a:solidFill>
                <a:ea typeface="Calibri" panose="020F0502020204030204" pitchFamily="34" charset="0"/>
                <a:cs typeface="Times New Roman" panose="02020603050405020304" pitchFamily="18" charset="0"/>
              </a:rPr>
              <a:t> – это художник, для которого важны впечатления, ощущения, личное. </a:t>
            </a:r>
            <a:endParaRPr lang="ru-RU"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7163033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6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c.pics.livejournal.com/tersan/13836740/344420/344420_origin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709" y="0"/>
            <a:ext cx="11196738"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467544" y="3645024"/>
            <a:ext cx="8229600" cy="1143000"/>
          </a:xfrm>
        </p:spPr>
        <p:txBody>
          <a:bodyPr/>
          <a:lstStyle/>
          <a:p>
            <a:r>
              <a:rPr lang="ru-RU" dirty="0" smtClean="0">
                <a:solidFill>
                  <a:srgbClr val="FFC000"/>
                </a:solidFill>
              </a:rPr>
              <a:t>Детство</a:t>
            </a:r>
            <a:endParaRPr lang="ru-RU" dirty="0">
              <a:solidFill>
                <a:srgbClr val="FFC000"/>
              </a:solidFill>
            </a:endParaRPr>
          </a:p>
        </p:txBody>
      </p:sp>
      <p:sp>
        <p:nvSpPr>
          <p:cNvPr id="3" name="Содержимое 2"/>
          <p:cNvSpPr>
            <a:spLocks noGrp="1"/>
          </p:cNvSpPr>
          <p:nvPr>
            <p:ph idx="1"/>
          </p:nvPr>
        </p:nvSpPr>
        <p:spPr>
          <a:xfrm>
            <a:off x="323528" y="59472"/>
            <a:ext cx="10009112" cy="6681896"/>
          </a:xfrm>
        </p:spPr>
        <p:txBody>
          <a:bodyPr>
            <a:normAutofit fontScale="92500" lnSpcReduction="20000"/>
          </a:bodyPr>
          <a:lstStyle/>
          <a:p>
            <a:pPr algn="just"/>
            <a:r>
              <a:rPr lang="ru-RU" b="1" dirty="0">
                <a:ea typeface="Calibri" panose="020F0502020204030204" pitchFamily="34" charset="0"/>
              </a:rPr>
              <a:t>Рассказ о художнике. </a:t>
            </a:r>
            <a:r>
              <a:rPr lang="ru-RU" b="1" dirty="0" smtClean="0">
                <a:solidFill>
                  <a:schemeClr val="bg1"/>
                </a:solidFill>
              </a:rPr>
              <a:t>Художник Кустодиев Борис Михайлович родом из Астрахани, родился в 1878 году 23 февраля. Детство его проходило на берегах великой Волги, где он провел свои детские и отроческие годы. Отец умер от чахотки, когда мальчик еще только делал свои первые шаги. Его мать в 25 лет осталась вдовой с четырьмя малышами.</a:t>
            </a:r>
          </a:p>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pPr algn="just"/>
            <a:r>
              <a:rPr lang="ru-RU" b="1" dirty="0" smtClean="0"/>
              <a:t>Мальчик впервые начинает рисовать в пять лет и тогда же испытывает первое потрясение, прослушав оперу "Иван Сусанин". В 9 лет Боря уже полон мечтаний стать настоящим художником. Он учится в церковно-приходской школе, а потом поступает в гимназию.</a:t>
            </a:r>
            <a:endParaRPr lang="ru-RU" b="1"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oknoburg.ru/sites/default/files/images/gallery/sozdanie-materiala-galereya/0_62a8c_937aa0f9_orig-kopirova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2852937"/>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179512" y="-243408"/>
            <a:ext cx="8229600" cy="1143000"/>
          </a:xfrm>
        </p:spPr>
        <p:txBody>
          <a:bodyPr/>
          <a:lstStyle/>
          <a:p>
            <a:r>
              <a:rPr lang="ru-RU" dirty="0">
                <a:solidFill>
                  <a:srgbClr val="FF0000"/>
                </a:solidFill>
              </a:rPr>
              <a:t>У</a:t>
            </a:r>
            <a:r>
              <a:rPr lang="ru-RU" dirty="0" smtClean="0">
                <a:solidFill>
                  <a:srgbClr val="FF0000"/>
                </a:solidFill>
              </a:rPr>
              <a:t>чёба</a:t>
            </a:r>
            <a:endParaRPr lang="ru-RU" dirty="0">
              <a:solidFill>
                <a:srgbClr val="FF0000"/>
              </a:solidFill>
            </a:endParaRPr>
          </a:p>
        </p:txBody>
      </p:sp>
      <p:sp>
        <p:nvSpPr>
          <p:cNvPr id="3" name="Содержимое 2"/>
          <p:cNvSpPr>
            <a:spLocks noGrp="1"/>
          </p:cNvSpPr>
          <p:nvPr>
            <p:ph idx="1"/>
          </p:nvPr>
        </p:nvSpPr>
        <p:spPr>
          <a:xfrm>
            <a:off x="-180528" y="2852936"/>
            <a:ext cx="9324528" cy="4005064"/>
          </a:xfrm>
        </p:spPr>
        <p:txBody>
          <a:bodyPr>
            <a:normAutofit fontScale="92500" lnSpcReduction="20000"/>
          </a:bodyPr>
          <a:lstStyle/>
          <a:p>
            <a:pPr algn="just"/>
            <a:r>
              <a:rPr lang="ru-RU" b="1" i="1" dirty="0" smtClean="0">
                <a:solidFill>
                  <a:schemeClr val="bg1"/>
                </a:solidFill>
              </a:rPr>
              <a:t>Увлекаясь рисованием, подросток начинает изучать искусство живописи в родном городе у единственного художника-профессионала Павла Алексеевича Власова. Освоив первоначальные уроки мастерства, Кустодиев в 18 лет уезжает из Астрахани в Петербург, где поступает на учебу в Академию Художеств. Первый курс проходит у В. Савинского, со II курса обучается у И. Репина. Усердие и талант молодого человека замечены, и Илья Репин берет его помощником, для выполнения большого и очень ответственного заказа, написать большое полотно "Заседание Государственного совета". </a:t>
            </a:r>
          </a:p>
          <a:p>
            <a:pPr algn="just"/>
            <a:endParaRPr lang="ru-RU" dirty="0">
              <a:solidFill>
                <a:srgbClr val="002060"/>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9144000" cy="6775509"/>
          </a:xfrm>
          <a:prstGeom prst="rect">
            <a:avLst/>
          </a:prstGeom>
        </p:spPr>
        <p:txBody>
          <a:bodyPr wrap="square">
            <a:spAutoFit/>
          </a:bodyPr>
          <a:lstStyle/>
          <a:p>
            <a:pPr marL="457200">
              <a:lnSpc>
                <a:spcPct val="115000"/>
              </a:lnSpc>
              <a:spcAft>
                <a:spcPts val="0"/>
              </a:spcAft>
            </a:pPr>
            <a:r>
              <a:rPr lang="ru-RU" b="1" dirty="0">
                <a:solidFill>
                  <a:schemeClr val="bg1"/>
                </a:solidFill>
                <a:ea typeface="Calibri" panose="020F0502020204030204" pitchFamily="34" charset="0"/>
                <a:cs typeface="Times New Roman" panose="02020603050405020304" pitchFamily="18" charset="0"/>
              </a:rPr>
              <a:t>2. Знакомство с картиной. </a:t>
            </a:r>
            <a:r>
              <a:rPr lang="ru-RU" dirty="0">
                <a:solidFill>
                  <a:schemeClr val="bg1"/>
                </a:solidFill>
                <a:ea typeface="Calibri" panose="020F0502020204030204" pitchFamily="34" charset="0"/>
                <a:cs typeface="Times New Roman" panose="02020603050405020304" pitchFamily="18" charset="0"/>
              </a:rPr>
              <a:t> В саду своих друзей Поленовых Кустодиев нарисовал ещё одну картину «Сирень». Давайте рассмотрим её. </a:t>
            </a:r>
            <a:endParaRPr lang="ru-RU"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ru-RU" dirty="0">
                <a:solidFill>
                  <a:schemeClr val="bg1"/>
                </a:solidFill>
                <a:ea typeface="Calibri" panose="020F0502020204030204" pitchFamily="34" charset="0"/>
                <a:cs typeface="Times New Roman" panose="02020603050405020304" pitchFamily="18" charset="0"/>
              </a:rPr>
              <a:t>Пока вы вдыхаете аромат, исходящий от картины, я прочту вам одно из многочисленных стихотворений, связанных с прекрасным цветком</a:t>
            </a:r>
            <a:r>
              <a:rPr lang="ru-RU" b="1" dirty="0">
                <a:solidFill>
                  <a:schemeClr val="bg1"/>
                </a:solidFill>
                <a:ea typeface="Calibri" panose="020F0502020204030204" pitchFamily="34" charset="0"/>
                <a:cs typeface="Times New Roman" panose="02020603050405020304" pitchFamily="18" charset="0"/>
              </a:rPr>
              <a:t>. </a:t>
            </a:r>
            <a:r>
              <a:rPr lang="ru-RU" dirty="0">
                <a:solidFill>
                  <a:schemeClr val="bg1"/>
                </a:solidFill>
                <a:ea typeface="Calibri" panose="020F0502020204030204" pitchFamily="34" charset="0"/>
                <a:cs typeface="Times New Roman" panose="02020603050405020304" pitchFamily="18" charset="0"/>
              </a:rPr>
              <a:t>в сопровождении музыки «Сирень» </a:t>
            </a:r>
            <a:r>
              <a:rPr lang="ru-RU" dirty="0" err="1">
                <a:solidFill>
                  <a:schemeClr val="bg1"/>
                </a:solidFill>
                <a:ea typeface="Calibri" panose="020F0502020204030204" pitchFamily="34" charset="0"/>
                <a:cs typeface="Times New Roman" panose="02020603050405020304" pitchFamily="18" charset="0"/>
              </a:rPr>
              <a:t>С.Рахманинова</a:t>
            </a:r>
            <a:r>
              <a:rPr lang="ru-RU" dirty="0">
                <a:solidFill>
                  <a:schemeClr val="bg1"/>
                </a:solidFill>
                <a:ea typeface="Calibri" panose="020F0502020204030204" pitchFamily="34" charset="0"/>
                <a:cs typeface="Times New Roman" panose="02020603050405020304" pitchFamily="18" charset="0"/>
              </a:rPr>
              <a:t>.</a:t>
            </a:r>
            <a:r>
              <a:rPr lang="ru-RU" b="1" dirty="0">
                <a:solidFill>
                  <a:schemeClr val="bg1"/>
                </a:solidFill>
                <a:ea typeface="Calibri" panose="020F0502020204030204" pitchFamily="34" charset="0"/>
                <a:cs typeface="Times New Roman" panose="02020603050405020304" pitchFamily="18" charset="0"/>
              </a:rPr>
              <a:t> </a:t>
            </a:r>
            <a:endParaRPr lang="ru-RU"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ru-RU" dirty="0">
                <a:solidFill>
                  <a:schemeClr val="bg1"/>
                </a:solidFill>
                <a:ea typeface="Calibri" panose="020F0502020204030204" pitchFamily="34" charset="0"/>
                <a:cs typeface="Times New Roman" panose="02020603050405020304" pitchFamily="18" charset="0"/>
              </a:rPr>
              <a:t>Исполнение стихотворения </a:t>
            </a:r>
            <a:endParaRPr lang="ru-RU"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ru-RU" dirty="0">
                <a:solidFill>
                  <a:schemeClr val="bg1"/>
                </a:solidFill>
                <a:ea typeface="Times New Roman" panose="02020603050405020304" pitchFamily="18" charset="0"/>
              </a:rPr>
              <a:t>Хорошо на весеннем просторе</a:t>
            </a:r>
          </a:p>
          <a:p>
            <a:pPr>
              <a:spcAft>
                <a:spcPts val="0"/>
              </a:spcAft>
            </a:pPr>
            <a:r>
              <a:rPr lang="ru-RU" dirty="0">
                <a:solidFill>
                  <a:schemeClr val="bg1"/>
                </a:solidFill>
                <a:ea typeface="Times New Roman" panose="02020603050405020304" pitchFamily="18" charset="0"/>
              </a:rPr>
              <a:t>По откосу сбежать наугад,</a:t>
            </a:r>
          </a:p>
          <a:p>
            <a:pPr>
              <a:spcAft>
                <a:spcPts val="0"/>
              </a:spcAft>
            </a:pPr>
            <a:r>
              <a:rPr lang="ru-RU" dirty="0">
                <a:solidFill>
                  <a:schemeClr val="bg1"/>
                </a:solidFill>
                <a:ea typeface="Times New Roman" panose="02020603050405020304" pitchFamily="18" charset="0"/>
              </a:rPr>
              <a:t>Окунуться в душистое море,</a:t>
            </a:r>
          </a:p>
          <a:p>
            <a:pPr>
              <a:spcAft>
                <a:spcPts val="0"/>
              </a:spcAft>
            </a:pPr>
            <a:r>
              <a:rPr lang="ru-RU" dirty="0">
                <a:solidFill>
                  <a:schemeClr val="bg1"/>
                </a:solidFill>
                <a:ea typeface="Times New Roman" panose="02020603050405020304" pitchFamily="18" charset="0"/>
              </a:rPr>
              <a:t>Захлестнувшее дремлющий сад!</a:t>
            </a:r>
          </a:p>
          <a:p>
            <a:pPr>
              <a:spcAft>
                <a:spcPts val="0"/>
              </a:spcAft>
            </a:pPr>
            <a:r>
              <a:rPr lang="ru-RU" dirty="0">
                <a:solidFill>
                  <a:schemeClr val="bg1"/>
                </a:solidFill>
                <a:ea typeface="Times New Roman" panose="02020603050405020304" pitchFamily="18" charset="0"/>
              </a:rPr>
              <a:t>Сколько белых и темно-лиловых</a:t>
            </a:r>
          </a:p>
          <a:p>
            <a:pPr>
              <a:spcAft>
                <a:spcPts val="0"/>
              </a:spcAft>
            </a:pPr>
            <a:r>
              <a:rPr lang="ru-RU" dirty="0">
                <a:solidFill>
                  <a:schemeClr val="bg1"/>
                </a:solidFill>
                <a:ea typeface="Times New Roman" panose="02020603050405020304" pitchFamily="18" charset="0"/>
              </a:rPr>
              <a:t>Вдоль ограды кустов разрослось!</a:t>
            </a:r>
          </a:p>
          <a:p>
            <a:pPr>
              <a:spcAft>
                <a:spcPts val="0"/>
              </a:spcAft>
            </a:pPr>
            <a:r>
              <a:rPr lang="ru-RU" dirty="0">
                <a:solidFill>
                  <a:schemeClr val="bg1"/>
                </a:solidFill>
                <a:ea typeface="Times New Roman" panose="02020603050405020304" pitchFamily="18" charset="0"/>
              </a:rPr>
              <a:t>Ветку тронешь - дождём лепестковым</a:t>
            </a:r>
          </a:p>
          <a:p>
            <a:pPr>
              <a:spcAft>
                <a:spcPts val="0"/>
              </a:spcAft>
            </a:pPr>
            <a:r>
              <a:rPr lang="ru-RU" dirty="0">
                <a:solidFill>
                  <a:schemeClr val="bg1"/>
                </a:solidFill>
                <a:ea typeface="Times New Roman" panose="02020603050405020304" pitchFamily="18" charset="0"/>
              </a:rPr>
              <a:t>Осыпается мокрая гроздь.</a:t>
            </a:r>
          </a:p>
          <a:p>
            <a:pPr>
              <a:spcAft>
                <a:spcPts val="0"/>
              </a:spcAft>
            </a:pPr>
            <a:r>
              <a:rPr lang="ru-RU" dirty="0">
                <a:solidFill>
                  <a:schemeClr val="bg1"/>
                </a:solidFill>
                <a:ea typeface="Times New Roman" panose="02020603050405020304" pitchFamily="18" charset="0"/>
              </a:rPr>
              <a:t>В легкой капельке, свежей и чистой,</a:t>
            </a:r>
          </a:p>
          <a:p>
            <a:pPr>
              <a:spcAft>
                <a:spcPts val="0"/>
              </a:spcAft>
            </a:pPr>
            <a:r>
              <a:rPr lang="ru-RU" dirty="0">
                <a:solidFill>
                  <a:schemeClr val="bg1"/>
                </a:solidFill>
                <a:ea typeface="Times New Roman" panose="02020603050405020304" pitchFamily="18" charset="0"/>
              </a:rPr>
              <a:t>Отразился сверкающий день,</a:t>
            </a:r>
          </a:p>
          <a:p>
            <a:pPr>
              <a:spcAft>
                <a:spcPts val="0"/>
              </a:spcAft>
            </a:pPr>
            <a:r>
              <a:rPr lang="ru-RU" dirty="0">
                <a:solidFill>
                  <a:schemeClr val="bg1"/>
                </a:solidFill>
                <a:ea typeface="Times New Roman" panose="02020603050405020304" pitchFamily="18" charset="0"/>
              </a:rPr>
              <a:t>И в саду каждой веткой росистой</a:t>
            </a:r>
          </a:p>
          <a:p>
            <a:pPr>
              <a:spcAft>
                <a:spcPts val="0"/>
              </a:spcAft>
            </a:pPr>
            <a:r>
              <a:rPr lang="ru-RU" dirty="0">
                <a:solidFill>
                  <a:schemeClr val="bg1"/>
                </a:solidFill>
                <a:ea typeface="Times New Roman" panose="02020603050405020304" pitchFamily="18" charset="0"/>
              </a:rPr>
              <a:t>Торжествующе пахнет сирень! (Всеволод Рождественский)</a:t>
            </a:r>
          </a:p>
          <a:p>
            <a:pPr>
              <a:spcAft>
                <a:spcPts val="0"/>
              </a:spcAft>
            </a:pPr>
            <a:r>
              <a:rPr lang="ru-RU" dirty="0">
                <a:solidFill>
                  <a:schemeClr val="bg1"/>
                </a:solidFill>
                <a:ea typeface="Times New Roman" panose="02020603050405020304" pitchFamily="18" charset="0"/>
              </a:rPr>
              <a:t>- И художник, и поэт, и музыкант изобразили один и тот же предмет-сирень. При этом каждый использовал свои средства. Художник – краски, поэт – слова и выражения, композитор-ноты.</a:t>
            </a:r>
          </a:p>
          <a:p>
            <a:pPr algn="just">
              <a:lnSpc>
                <a:spcPct val="115000"/>
              </a:lnSpc>
              <a:spcAft>
                <a:spcPts val="0"/>
              </a:spcAft>
            </a:pPr>
            <a:r>
              <a:rPr lang="ru-RU" dirty="0">
                <a:solidFill>
                  <a:schemeClr val="bg1"/>
                </a:solidFill>
                <a:ea typeface="Calibri" panose="020F0502020204030204" pitchFamily="34" charset="0"/>
                <a:cs typeface="Times New Roman" panose="02020603050405020304" pitchFamily="18" charset="0"/>
              </a:rPr>
              <a:t>Описание поэта мы представляем, описание художника – видим, описание музыканта-слышим, но каждый их них передал свое отношение к прекрасному цветку – сирени.</a:t>
            </a:r>
            <a:endParaRPr lang="ru-RU"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6511457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55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9144000" cy="6436442"/>
          </a:xfrm>
          <a:prstGeom prst="rect">
            <a:avLst/>
          </a:prstGeom>
        </p:spPr>
        <p:txBody>
          <a:bodyPr wrap="square">
            <a:spAutoFit/>
          </a:bodyPr>
          <a:lstStyle/>
          <a:p>
            <a:pPr algn="just">
              <a:lnSpc>
                <a:spcPct val="115000"/>
              </a:lnSpc>
              <a:spcAft>
                <a:spcPts val="0"/>
              </a:spcAft>
            </a:pPr>
            <a:r>
              <a:rPr lang="ru-RU" sz="2400" b="1" dirty="0">
                <a:solidFill>
                  <a:schemeClr val="bg1"/>
                </a:solidFill>
                <a:ea typeface="Times New Roman" panose="02020603050405020304" pitchFamily="18" charset="0"/>
                <a:cs typeface="Times New Roman" panose="02020603050405020304" pitchFamily="18" charset="0"/>
              </a:rPr>
              <a:t>Современный урок русского языка в условиях введения ФГОС нового поколения  должен включать  следующие шесть  основных этапов:</a:t>
            </a:r>
            <a:endParaRPr lang="ru-RU" sz="24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spcAft>
                <a:spcPts val="0"/>
              </a:spcAft>
              <a:buFont typeface="Symbol" panose="05050102010706020507" pitchFamily="18" charset="2"/>
              <a:buChar char=""/>
            </a:pPr>
            <a:r>
              <a:rPr lang="ru-RU" sz="2400" b="1" dirty="0">
                <a:solidFill>
                  <a:schemeClr val="bg1"/>
                </a:solidFill>
                <a:ea typeface="Times New Roman" panose="02020603050405020304" pitchFamily="18" charset="0"/>
                <a:cs typeface="Times New Roman" panose="02020603050405020304" pitchFamily="18" charset="0"/>
              </a:rPr>
              <a:t>мобилизация (предполагает включение учащихся в активную интеллектуальную деятельность);</a:t>
            </a:r>
            <a:endParaRPr lang="ru-RU" sz="24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spcAft>
                <a:spcPts val="0"/>
              </a:spcAft>
              <a:buFont typeface="Symbol" panose="05050102010706020507" pitchFamily="18" charset="2"/>
              <a:buChar char=""/>
            </a:pPr>
            <a:r>
              <a:rPr lang="ru-RU" sz="2400" b="1" dirty="0">
                <a:solidFill>
                  <a:schemeClr val="bg1"/>
                </a:solidFill>
                <a:ea typeface="Times New Roman" panose="02020603050405020304" pitchFamily="18" charset="0"/>
                <a:cs typeface="Times New Roman" panose="02020603050405020304" pitchFamily="18" charset="0"/>
              </a:rPr>
              <a:t>целеполагание (учащиеся самостоятельно формулируют цели урока по схеме «вспомнить →  узнать → научиться»);</a:t>
            </a:r>
            <a:endParaRPr lang="ru-RU" sz="24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spcAft>
                <a:spcPts val="0"/>
              </a:spcAft>
              <a:buFont typeface="Symbol" panose="05050102010706020507" pitchFamily="18" charset="2"/>
              <a:buChar char=""/>
            </a:pPr>
            <a:r>
              <a:rPr lang="ru-RU" sz="2400" b="1" dirty="0">
                <a:solidFill>
                  <a:schemeClr val="bg1"/>
                </a:solidFill>
                <a:ea typeface="Times New Roman" panose="02020603050405020304" pitchFamily="18" charset="0"/>
                <a:cs typeface="Times New Roman" panose="02020603050405020304" pitchFamily="18" charset="0"/>
              </a:rPr>
              <a:t>осознание недостаточности имеющихся знаний (учитель способствует возникновению на уроке проблемной ситуации, в ходе анализа которой учащиеся понимают, что имеющихся знаний для ее решения недостаточно);</a:t>
            </a:r>
            <a:endParaRPr lang="ru-RU" sz="24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spcAft>
                <a:spcPts val="0"/>
              </a:spcAft>
              <a:buFont typeface="Symbol" panose="05050102010706020507" pitchFamily="18" charset="2"/>
              <a:buChar char=""/>
            </a:pPr>
            <a:r>
              <a:rPr lang="ru-RU" sz="2400" b="1" dirty="0">
                <a:solidFill>
                  <a:schemeClr val="bg1"/>
                </a:solidFill>
                <a:ea typeface="Times New Roman" panose="02020603050405020304" pitchFamily="18" charset="0"/>
                <a:cs typeface="Times New Roman" panose="02020603050405020304" pitchFamily="18" charset="0"/>
              </a:rPr>
              <a:t>коммуникация (поиск  новых знаний  в паре, в группе);</a:t>
            </a:r>
            <a:endParaRPr lang="ru-RU" sz="24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spcAft>
                <a:spcPts val="0"/>
              </a:spcAft>
              <a:buFont typeface="Symbol" panose="05050102010706020507" pitchFamily="18" charset="2"/>
              <a:buChar char=""/>
            </a:pPr>
            <a:r>
              <a:rPr lang="ru-RU" sz="2400" b="1" dirty="0">
                <a:solidFill>
                  <a:schemeClr val="bg1"/>
                </a:solidFill>
                <a:ea typeface="Times New Roman" panose="02020603050405020304" pitchFamily="18" charset="0"/>
                <a:cs typeface="Times New Roman" panose="02020603050405020304" pitchFamily="18" charset="0"/>
              </a:rPr>
              <a:t>взаимопроверка, взаимоконтроль;</a:t>
            </a:r>
            <a:endParaRPr lang="ru-RU" sz="24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spcAft>
                <a:spcPts val="0"/>
              </a:spcAft>
              <a:buFont typeface="Symbol" panose="05050102010706020507" pitchFamily="18" charset="2"/>
              <a:buChar char=""/>
            </a:pPr>
            <a:r>
              <a:rPr lang="ru-RU" sz="2400" b="1" dirty="0">
                <a:solidFill>
                  <a:schemeClr val="bg1"/>
                </a:solidFill>
                <a:ea typeface="Times New Roman" panose="02020603050405020304" pitchFamily="18" charset="0"/>
                <a:cs typeface="Times New Roman" panose="02020603050405020304" pitchFamily="18" charset="0"/>
              </a:rPr>
              <a:t>рефлексия (осознание учеником и воспроизведение в речи того, что нового он узнал и чему научился на уроке).</a:t>
            </a:r>
            <a:endParaRPr lang="ru-RU" sz="24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2"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8736387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11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ustodiev-Boris-siren"/>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195736" y="26487"/>
            <a:ext cx="5166360" cy="6858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40921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9144000" cy="4856714"/>
          </a:xfrm>
          <a:prstGeom prst="rect">
            <a:avLst/>
          </a:prstGeom>
        </p:spPr>
        <p:txBody>
          <a:bodyPr wrap="square">
            <a:spAutoFit/>
          </a:bodyPr>
          <a:lstStyle/>
          <a:p>
            <a:pPr algn="just">
              <a:lnSpc>
                <a:spcPct val="115000"/>
              </a:lnSpc>
              <a:spcAft>
                <a:spcPts val="0"/>
              </a:spcAft>
            </a:pPr>
            <a:r>
              <a:rPr lang="ru-RU" sz="2400" b="1" dirty="0">
                <a:solidFill>
                  <a:schemeClr val="bg1"/>
                </a:solidFill>
                <a:ea typeface="Calibri" panose="020F0502020204030204" pitchFamily="34" charset="0"/>
                <a:cs typeface="Times New Roman" panose="02020603050405020304" pitchFamily="18" charset="0"/>
              </a:rPr>
              <a:t>3.Словарная работа по учебнику (устно).</a:t>
            </a:r>
            <a:endParaRPr lang="ru-RU"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ru-RU" sz="2400" dirty="0">
                <a:solidFill>
                  <a:schemeClr val="bg1"/>
                </a:solidFill>
                <a:ea typeface="Calibri" panose="020F0502020204030204" pitchFamily="34" charset="0"/>
                <a:cs typeface="Times New Roman" panose="02020603050405020304" pitchFamily="18" charset="0"/>
              </a:rPr>
              <a:t>-Как вы думаете, почему художники обращаются к</a:t>
            </a:r>
            <a:r>
              <a:rPr lang="ru-RU" sz="2400" i="1" dirty="0">
                <a:solidFill>
                  <a:schemeClr val="bg1"/>
                </a:solidFill>
                <a:ea typeface="Calibri" panose="020F0502020204030204" pitchFamily="34" charset="0"/>
                <a:cs typeface="Times New Roman" panose="02020603050405020304" pitchFamily="18" charset="0"/>
              </a:rPr>
              <a:t> </a:t>
            </a:r>
            <a:r>
              <a:rPr lang="ru-RU" sz="2400" dirty="0">
                <a:solidFill>
                  <a:schemeClr val="bg1"/>
                </a:solidFill>
                <a:ea typeface="Calibri" panose="020F0502020204030204" pitchFamily="34" charset="0"/>
                <a:cs typeface="Times New Roman" panose="02020603050405020304" pitchFamily="18" charset="0"/>
              </a:rPr>
              <a:t>теме «сирени»?</a:t>
            </a:r>
            <a:endParaRPr lang="ru-RU"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ru-RU" sz="2400" dirty="0">
                <a:solidFill>
                  <a:schemeClr val="bg1"/>
                </a:solidFill>
                <a:ea typeface="Calibri" panose="020F0502020204030204" pitchFamily="34" charset="0"/>
                <a:cs typeface="Times New Roman" panose="02020603050405020304" pitchFamily="18" charset="0"/>
              </a:rPr>
              <a:t>- Прочитайте материал рубрики «Это интересно» в учебнике русского языка на странице 93.</a:t>
            </a:r>
            <a:endParaRPr lang="ru-RU"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ru-RU" sz="2400" b="1" i="1" dirty="0">
                <a:solidFill>
                  <a:schemeClr val="bg1"/>
                </a:solidFill>
                <a:ea typeface="Calibri" panose="020F0502020204030204" pitchFamily="34" charset="0"/>
                <a:cs typeface="Times New Roman" panose="02020603050405020304" pitchFamily="18" charset="0"/>
              </a:rPr>
              <a:t>Вывод:</a:t>
            </a:r>
            <a:r>
              <a:rPr lang="ru-RU" sz="2400" dirty="0">
                <a:solidFill>
                  <a:schemeClr val="bg1"/>
                </a:solidFill>
                <a:ea typeface="Calibri" panose="020F0502020204030204" pitchFamily="34" charset="0"/>
                <a:cs typeface="Times New Roman" panose="02020603050405020304" pitchFamily="18" charset="0"/>
              </a:rPr>
              <a:t> «Это слово обозначает «цветок», цветы украшают нашу жизнь, а мы украшаем нашу речь».</a:t>
            </a:r>
            <a:r>
              <a:rPr lang="ru-RU"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p>
          <a:p>
            <a:r>
              <a:rPr lang="ru-RU" sz="2400" b="1" dirty="0">
                <a:solidFill>
                  <a:schemeClr val="bg1"/>
                </a:solidFill>
                <a:ea typeface="Times New Roman" panose="02020603050405020304" pitchFamily="18" charset="0"/>
              </a:rPr>
              <a:t>4. Работа с учебником</a:t>
            </a:r>
            <a:r>
              <a:rPr lang="ru-RU" sz="2400" dirty="0">
                <a:solidFill>
                  <a:schemeClr val="bg1"/>
                </a:solidFill>
                <a:ea typeface="Times New Roman" panose="02020603050405020304" pitchFamily="18" charset="0"/>
              </a:rPr>
              <a:t> </a:t>
            </a:r>
          </a:p>
          <a:p>
            <a:r>
              <a:rPr lang="ru-RU" sz="2400" dirty="0">
                <a:solidFill>
                  <a:schemeClr val="bg1"/>
                </a:solidFill>
                <a:ea typeface="Times New Roman" panose="02020603050405020304" pitchFamily="18" charset="0"/>
              </a:rPr>
              <a:t>- Откройте учебник на стр. 93, прочитайте два абзаца.</a:t>
            </a:r>
          </a:p>
          <a:p>
            <a:r>
              <a:rPr lang="ru-RU" sz="2400" dirty="0">
                <a:solidFill>
                  <a:schemeClr val="bg1"/>
                </a:solidFill>
                <a:ea typeface="Times New Roman" panose="02020603050405020304" pitchFamily="18" charset="0"/>
              </a:rPr>
              <a:t>- Посмотрите на слайд, на картину.</a:t>
            </a:r>
          </a:p>
          <a:p>
            <a:r>
              <a:rPr lang="ru-RU" sz="2400" dirty="0">
                <a:solidFill>
                  <a:schemeClr val="bg1"/>
                </a:solidFill>
                <a:ea typeface="Times New Roman" panose="02020603050405020304" pitchFamily="18" charset="0"/>
              </a:rPr>
              <a:t>- Мы увидели, что для художника важно личное.</a:t>
            </a:r>
          </a:p>
          <a:p>
            <a:pPr algn="just"/>
            <a:r>
              <a:rPr lang="ru-RU" sz="2400" b="1" dirty="0">
                <a:solidFill>
                  <a:schemeClr val="bg1"/>
                </a:solidFill>
                <a:ea typeface="Times New Roman" panose="02020603050405020304" pitchFamily="18" charset="0"/>
              </a:rPr>
              <a:t>5.Работа с учебником</a:t>
            </a:r>
            <a:r>
              <a:rPr lang="ru-RU" sz="2400" dirty="0">
                <a:solidFill>
                  <a:schemeClr val="bg1"/>
                </a:solidFill>
                <a:ea typeface="Times New Roman" panose="02020603050405020304" pitchFamily="18" charset="0"/>
              </a:rPr>
              <a:t>. История написания картины (3 абзац).</a:t>
            </a:r>
          </a:p>
          <a:p>
            <a:r>
              <a:rPr lang="ru-RU" sz="2400" dirty="0">
                <a:solidFill>
                  <a:schemeClr val="bg1"/>
                </a:solidFill>
                <a:ea typeface="Times New Roman" panose="02020603050405020304" pitchFamily="18" charset="0"/>
              </a:rPr>
              <a:t>-Итак, мы видим женщину с ребенком,- важное в жизни художника.</a:t>
            </a:r>
          </a:p>
        </p:txBody>
      </p:sp>
      <p:pic>
        <p:nvPicPr>
          <p:cNvPr id="2"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8414083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47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4524315"/>
          </a:xfrm>
          <a:prstGeom prst="rect">
            <a:avLst/>
          </a:prstGeom>
        </p:spPr>
        <p:txBody>
          <a:bodyPr wrap="square">
            <a:spAutoFit/>
          </a:bodyPr>
          <a:lstStyle/>
          <a:p>
            <a:pPr lvl="0"/>
            <a:endParaRPr lang="ru-RU" sz="3200" dirty="0" smtClean="0">
              <a:solidFill>
                <a:schemeClr val="bg1"/>
              </a:solidFill>
            </a:endParaRPr>
          </a:p>
          <a:p>
            <a:pPr lvl="0"/>
            <a:endParaRPr lang="ru-RU" sz="3200" dirty="0">
              <a:solidFill>
                <a:schemeClr val="bg1"/>
              </a:solidFill>
            </a:endParaRPr>
          </a:p>
          <a:p>
            <a:pPr lvl="0"/>
            <a:endParaRPr lang="ru-RU" sz="3200" dirty="0" smtClean="0">
              <a:solidFill>
                <a:schemeClr val="bg1"/>
              </a:solidFill>
            </a:endParaRPr>
          </a:p>
          <a:p>
            <a:pPr lvl="0"/>
            <a:endParaRPr lang="ru-RU" sz="3200" dirty="0">
              <a:solidFill>
                <a:schemeClr val="bg1"/>
              </a:solidFill>
            </a:endParaRPr>
          </a:p>
          <a:p>
            <a:pPr lvl="0"/>
            <a:endParaRPr lang="ru-RU" sz="3200" dirty="0" smtClean="0">
              <a:solidFill>
                <a:schemeClr val="bg1"/>
              </a:solidFill>
            </a:endParaRPr>
          </a:p>
          <a:p>
            <a:pPr lvl="0"/>
            <a:r>
              <a:rPr lang="ru-RU" sz="3200" dirty="0" smtClean="0">
                <a:solidFill>
                  <a:schemeClr val="bg1"/>
                </a:solidFill>
              </a:rPr>
              <a:t>II</a:t>
            </a:r>
            <a:r>
              <a:rPr lang="ru-RU" sz="3200" dirty="0">
                <a:solidFill>
                  <a:schemeClr val="bg1"/>
                </a:solidFill>
              </a:rPr>
              <a:t>. Подготовка к сочинению по </a:t>
            </a:r>
            <a:r>
              <a:rPr lang="ru-RU" sz="3200" dirty="0" smtClean="0">
                <a:solidFill>
                  <a:schemeClr val="bg1"/>
                </a:solidFill>
              </a:rPr>
              <a:t>картине.</a:t>
            </a:r>
            <a:endParaRPr lang="ru-RU" sz="3200" dirty="0">
              <a:solidFill>
                <a:schemeClr val="bg1"/>
              </a:solidFill>
            </a:endParaRPr>
          </a:p>
          <a:p>
            <a:pPr lvl="0"/>
            <a:r>
              <a:rPr lang="ru-RU" sz="3200" dirty="0">
                <a:solidFill>
                  <a:schemeClr val="bg1"/>
                </a:solidFill>
              </a:rPr>
              <a:t>Беседа по картине. Детализация </a:t>
            </a:r>
            <a:r>
              <a:rPr lang="ru-RU" sz="3200" dirty="0" smtClean="0">
                <a:solidFill>
                  <a:schemeClr val="bg1"/>
                </a:solidFill>
              </a:rPr>
              <a:t>восприятия.</a:t>
            </a:r>
            <a:endParaRPr lang="ru-RU" sz="3200" dirty="0">
              <a:solidFill>
                <a:schemeClr val="bg1"/>
              </a:solidFill>
            </a:endParaRPr>
          </a:p>
          <a:p>
            <a:pPr lvl="0"/>
            <a:r>
              <a:rPr lang="ru-RU" sz="3200" dirty="0">
                <a:solidFill>
                  <a:schemeClr val="bg1"/>
                </a:solidFill>
              </a:rPr>
              <a:t>Работа над языковыми средствами. Заполнение таблицы. Работа с </a:t>
            </a:r>
            <a:r>
              <a:rPr lang="ru-RU" sz="3200" dirty="0" smtClean="0">
                <a:solidFill>
                  <a:schemeClr val="bg1"/>
                </a:solidFill>
              </a:rPr>
              <a:t>текстом.</a:t>
            </a:r>
            <a:endParaRPr lang="ru-RU" sz="3200" dirty="0">
              <a:solidFill>
                <a:schemeClr val="bg1"/>
              </a:solidFill>
            </a:endParaRPr>
          </a:p>
        </p:txBody>
      </p:sp>
    </p:spTree>
    <p:extLst>
      <p:ext uri="{BB962C8B-B14F-4D97-AF65-F5344CB8AC3E}">
        <p14:creationId xmlns:p14="http://schemas.microsoft.com/office/powerpoint/2010/main" val="16224343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4805003"/>
              </p:ext>
            </p:extLst>
          </p:nvPr>
        </p:nvGraphicFramePr>
        <p:xfrm>
          <a:off x="323528" y="188641"/>
          <a:ext cx="8640960" cy="6614548"/>
        </p:xfrm>
        <a:graphic>
          <a:graphicData uri="http://schemas.openxmlformats.org/drawingml/2006/table">
            <a:tbl>
              <a:tblPr firstRow="1" firstCol="1" bandRow="1"/>
              <a:tblGrid>
                <a:gridCol w="4320036"/>
                <a:gridCol w="4320924"/>
              </a:tblGrid>
              <a:tr h="444247">
                <a:tc>
                  <a:txBody>
                    <a:bodyPr/>
                    <a:lstStyle/>
                    <a:p>
                      <a:pPr marR="269240" algn="just">
                        <a:lnSpc>
                          <a:spcPct val="115000"/>
                        </a:lnSpc>
                        <a:spcAft>
                          <a:spcPts val="0"/>
                        </a:spcAft>
                      </a:pPr>
                      <a:r>
                        <a:rPr lang="ru-RU" sz="14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Что мы видим на переднем плане?</a:t>
                      </a:r>
                      <a:endParaRPr lang="ru-RU"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835" marR="548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269240" algn="just">
                        <a:lnSpc>
                          <a:spcPct val="115000"/>
                        </a:lnSpc>
                        <a:spcAft>
                          <a:spcPts val="0"/>
                        </a:spcAft>
                      </a:pPr>
                      <a:r>
                        <a:rPr lang="ru-RU" sz="1400" b="1" i="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Молодая стройная женщина, на руках у неё маленькая девочка</a:t>
                      </a:r>
                      <a:endParaRPr lang="ru-RU"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835" marR="548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66371">
                <a:tc>
                  <a:txBody>
                    <a:bodyPr/>
                    <a:lstStyle/>
                    <a:p>
                      <a:pPr marR="269240" algn="just">
                        <a:lnSpc>
                          <a:spcPct val="115000"/>
                        </a:lnSpc>
                        <a:spcAft>
                          <a:spcPts val="0"/>
                        </a:spcAft>
                      </a:pPr>
                      <a:r>
                        <a:rPr lang="ru-RU" sz="14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Во что одеты они?</a:t>
                      </a:r>
                      <a:endParaRPr lang="ru-RU"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835" marR="548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269240" algn="just">
                        <a:lnSpc>
                          <a:spcPct val="115000"/>
                        </a:lnSpc>
                        <a:spcAft>
                          <a:spcPts val="0"/>
                        </a:spcAft>
                      </a:pPr>
                      <a:r>
                        <a:rPr lang="ru-RU" sz="14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На женщине платье цвета сирени, на девочке такое же платье в полоску по подолу</a:t>
                      </a:r>
                      <a:endParaRPr lang="ru-RU"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835" marR="548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66371">
                <a:tc>
                  <a:txBody>
                    <a:bodyPr/>
                    <a:lstStyle/>
                    <a:p>
                      <a:pPr marR="269240" algn="just">
                        <a:lnSpc>
                          <a:spcPct val="115000"/>
                        </a:lnSpc>
                        <a:spcAft>
                          <a:spcPts val="0"/>
                        </a:spcAft>
                      </a:pPr>
                      <a:r>
                        <a:rPr lang="ru-RU" sz="1400" b="1" i="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Какие чувства испытывает художник?</a:t>
                      </a:r>
                      <a:endParaRPr lang="ru-RU"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R="269240" algn="just">
                        <a:lnSpc>
                          <a:spcPct val="115000"/>
                        </a:lnSpc>
                        <a:spcAft>
                          <a:spcPts val="0"/>
                        </a:spcAft>
                      </a:pPr>
                      <a:r>
                        <a:rPr lang="ru-RU" sz="1400" b="1" i="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Приведите аргументы.</a:t>
                      </a:r>
                      <a:endParaRPr lang="ru-RU"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835" marR="548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269240" algn="just">
                        <a:lnSpc>
                          <a:spcPct val="115000"/>
                        </a:lnSpc>
                        <a:spcAft>
                          <a:spcPts val="0"/>
                        </a:spcAft>
                      </a:pPr>
                      <a:r>
                        <a:rPr lang="ru-RU" sz="14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Он любит свою жену и дочку. Краски яркие, светлые, излучают солнечный свет</a:t>
                      </a:r>
                      <a:endParaRPr lang="ru-RU"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835" marR="548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66371">
                <a:tc>
                  <a:txBody>
                    <a:bodyPr/>
                    <a:lstStyle/>
                    <a:p>
                      <a:pPr marR="269240" algn="just">
                        <a:lnSpc>
                          <a:spcPct val="115000"/>
                        </a:lnSpc>
                        <a:spcAft>
                          <a:spcPts val="0"/>
                        </a:spcAft>
                      </a:pPr>
                      <a:r>
                        <a:rPr lang="ru-RU" sz="14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На фоне чего изобразил их художник?</a:t>
                      </a:r>
                      <a:endParaRPr lang="ru-RU"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835" marR="548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269240" algn="just">
                        <a:lnSpc>
                          <a:spcPct val="115000"/>
                        </a:lnSpc>
                        <a:spcAft>
                          <a:spcPts val="0"/>
                        </a:spcAft>
                      </a:pPr>
                      <a:r>
                        <a:rPr lang="ru-RU" sz="14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На фоне высокого куста пышно расцветшей благоухающей сирени</a:t>
                      </a:r>
                      <a:endParaRPr lang="ru-RU"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R="269240" algn="just">
                        <a:lnSpc>
                          <a:spcPct val="115000"/>
                        </a:lnSpc>
                        <a:spcAft>
                          <a:spcPts val="0"/>
                        </a:spcAft>
                      </a:pPr>
                      <a:r>
                        <a:rPr lang="ru-RU" sz="14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835" marR="548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88495">
                <a:tc>
                  <a:txBody>
                    <a:bodyPr/>
                    <a:lstStyle/>
                    <a:p>
                      <a:pPr marR="269240" algn="just">
                        <a:lnSpc>
                          <a:spcPct val="115000"/>
                        </a:lnSpc>
                        <a:spcAft>
                          <a:spcPts val="0"/>
                        </a:spcAft>
                      </a:pPr>
                      <a:r>
                        <a:rPr lang="ru-RU" sz="14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Что символизирует сирень?</a:t>
                      </a:r>
                      <a:endParaRPr lang="ru-RU"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R="269240" algn="just">
                        <a:lnSpc>
                          <a:spcPct val="115000"/>
                        </a:lnSpc>
                        <a:spcAft>
                          <a:spcPts val="0"/>
                        </a:spcAft>
                      </a:pPr>
                      <a:r>
                        <a:rPr lang="ru-RU" sz="14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Опишите её</a:t>
                      </a:r>
                      <a:endParaRPr lang="ru-RU"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835" marR="548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269240" algn="just">
                        <a:lnSpc>
                          <a:spcPct val="115000"/>
                        </a:lnSpc>
                        <a:spcAft>
                          <a:spcPts val="0"/>
                        </a:spcAft>
                      </a:pPr>
                      <a:r>
                        <a:rPr lang="ru-RU" sz="14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Сирень – символ зарождения жизни</a:t>
                      </a:r>
                      <a:endParaRPr lang="ru-RU"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R="269240" algn="just">
                        <a:lnSpc>
                          <a:spcPct val="115000"/>
                        </a:lnSpc>
                        <a:spcAft>
                          <a:spcPts val="0"/>
                        </a:spcAft>
                      </a:pPr>
                      <a:r>
                        <a:rPr lang="ru-RU" sz="14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Она изумительная, дивная, великолепная, роскошная. </a:t>
                      </a:r>
                      <a:endParaRPr lang="ru-RU"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R="269240" algn="just">
                        <a:lnSpc>
                          <a:spcPct val="115000"/>
                        </a:lnSpc>
                        <a:spcAft>
                          <a:spcPts val="0"/>
                        </a:spcAft>
                      </a:pPr>
                      <a:r>
                        <a:rPr lang="ru-RU" sz="14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835" marR="548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66371">
                <a:tc>
                  <a:txBody>
                    <a:bodyPr/>
                    <a:lstStyle/>
                    <a:p>
                      <a:pPr marR="269240" algn="just">
                        <a:lnSpc>
                          <a:spcPct val="115000"/>
                        </a:lnSpc>
                        <a:spcAft>
                          <a:spcPts val="0"/>
                        </a:spcAft>
                      </a:pPr>
                      <a:r>
                        <a:rPr lang="ru-RU" sz="1400" b="1" i="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Что ещё изображено на заднем плане?</a:t>
                      </a:r>
                      <a:endParaRPr lang="ru-RU"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835" marR="548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269240" algn="just">
                        <a:lnSpc>
                          <a:spcPct val="115000"/>
                        </a:lnSpc>
                        <a:spcAft>
                          <a:spcPts val="0"/>
                        </a:spcAft>
                      </a:pPr>
                      <a:r>
                        <a:rPr lang="ru-RU" sz="14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Справа бревенчатый  крашенный жёлтой краской дом со светлыми окнами</a:t>
                      </a:r>
                      <a:endParaRPr lang="ru-RU"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835" marR="548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66371">
                <a:tc>
                  <a:txBody>
                    <a:bodyPr/>
                    <a:lstStyle/>
                    <a:p>
                      <a:pPr marR="269240" algn="just">
                        <a:lnSpc>
                          <a:spcPct val="115000"/>
                        </a:lnSpc>
                        <a:spcAft>
                          <a:spcPts val="0"/>
                        </a:spcAft>
                      </a:pPr>
                      <a:r>
                        <a:rPr lang="ru-RU" sz="1400" b="1" i="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Что он символизирует?</a:t>
                      </a:r>
                      <a:endParaRPr lang="ru-RU"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835" marR="548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269240" algn="just">
                        <a:lnSpc>
                          <a:spcPct val="115000"/>
                        </a:lnSpc>
                        <a:spcAft>
                          <a:spcPts val="0"/>
                        </a:spcAft>
                      </a:pPr>
                      <a:r>
                        <a:rPr lang="ru-RU" sz="14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Достаток, уют, райский уголок, где семье живётся счастливо.</a:t>
                      </a:r>
                      <a:endParaRPr lang="ru-RU"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R="269240" algn="just">
                        <a:lnSpc>
                          <a:spcPct val="115000"/>
                        </a:lnSpc>
                        <a:spcAft>
                          <a:spcPts val="0"/>
                        </a:spcAft>
                      </a:pPr>
                      <a:r>
                        <a:rPr lang="ru-RU" sz="14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835" marR="548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66371">
                <a:tc>
                  <a:txBody>
                    <a:bodyPr/>
                    <a:lstStyle/>
                    <a:p>
                      <a:pPr marR="269240" algn="just">
                        <a:lnSpc>
                          <a:spcPct val="115000"/>
                        </a:lnSpc>
                        <a:spcAft>
                          <a:spcPts val="0"/>
                        </a:spcAft>
                      </a:pPr>
                      <a:r>
                        <a:rPr lang="ru-RU" sz="14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Что мы испытываем, глядя на полотно? </a:t>
                      </a:r>
                      <a:endParaRPr lang="ru-RU"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835" marR="548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269240" algn="just">
                        <a:lnSpc>
                          <a:spcPct val="115000"/>
                        </a:lnSpc>
                        <a:spcAft>
                          <a:spcPts val="0"/>
                        </a:spcAft>
                      </a:pPr>
                      <a:r>
                        <a:rPr lang="ru-RU" sz="14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Радость, восторг, восхищение, щемящую нежность</a:t>
                      </a:r>
                      <a:endParaRPr lang="ru-RU"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R="269240" algn="just">
                        <a:lnSpc>
                          <a:spcPct val="115000"/>
                        </a:lnSpc>
                        <a:spcAft>
                          <a:spcPts val="0"/>
                        </a:spcAft>
                      </a:pPr>
                      <a:r>
                        <a:rPr lang="ru-RU" sz="14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835" marR="548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4247">
                <a:tc>
                  <a:txBody>
                    <a:bodyPr/>
                    <a:lstStyle/>
                    <a:p>
                      <a:pPr marR="269240" algn="just">
                        <a:lnSpc>
                          <a:spcPct val="115000"/>
                        </a:lnSpc>
                        <a:spcAft>
                          <a:spcPts val="0"/>
                        </a:spcAft>
                      </a:pPr>
                      <a:r>
                        <a:rPr lang="ru-RU" sz="1400" b="1" i="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Какие  чувства и мысли у нас при этом возникают?</a:t>
                      </a:r>
                      <a:endParaRPr lang="ru-RU"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835" marR="548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269240" algn="just">
                        <a:lnSpc>
                          <a:spcPct val="115000"/>
                        </a:lnSpc>
                        <a:spcAft>
                          <a:spcPts val="0"/>
                        </a:spcAft>
                      </a:pPr>
                      <a:r>
                        <a:rPr lang="ru-RU" sz="14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Молодая мать красива, любима, счастлива</a:t>
                      </a:r>
                      <a:endParaRPr lang="ru-RU"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835" marR="548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4247">
                <a:tc>
                  <a:txBody>
                    <a:bodyPr/>
                    <a:lstStyle/>
                    <a:p>
                      <a:pPr marR="269240" algn="just">
                        <a:lnSpc>
                          <a:spcPct val="115000"/>
                        </a:lnSpc>
                        <a:spcAft>
                          <a:spcPts val="0"/>
                        </a:spcAft>
                      </a:pPr>
                      <a:r>
                        <a:rPr lang="ru-RU" sz="1400" b="1" i="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Что нам хочется делать, глядя на картину?</a:t>
                      </a:r>
                      <a:endParaRPr lang="ru-RU"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835" marR="548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269240" algn="just">
                        <a:lnSpc>
                          <a:spcPct val="115000"/>
                        </a:lnSpc>
                        <a:spcAft>
                          <a:spcPts val="0"/>
                        </a:spcAft>
                      </a:pPr>
                      <a:r>
                        <a:rPr lang="ru-RU" sz="1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4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любоваться.</a:t>
                      </a:r>
                      <a:endParaRPr lang="ru-RU"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835" marR="548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3"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0081787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4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
            <a:ext cx="9144000" cy="5264005"/>
          </a:xfrm>
          <a:prstGeom prst="rect">
            <a:avLst/>
          </a:prstGeom>
        </p:spPr>
        <p:txBody>
          <a:bodyPr wrap="square">
            <a:spAutoFit/>
          </a:bodyPr>
          <a:lstStyle/>
          <a:p>
            <a:pPr marR="269240">
              <a:lnSpc>
                <a:spcPct val="115000"/>
              </a:lnSpc>
              <a:spcAft>
                <a:spcPts val="1000"/>
              </a:spcAft>
            </a:pPr>
            <a:endParaRPr lang="ru-RU" sz="3200" b="1" i="1" dirty="0" smtClean="0">
              <a:solidFill>
                <a:schemeClr val="bg1"/>
              </a:solidFill>
              <a:ea typeface="Calibri" panose="020F0502020204030204" pitchFamily="34" charset="0"/>
              <a:cs typeface="Times New Roman" panose="02020603050405020304" pitchFamily="18" charset="0"/>
            </a:endParaRPr>
          </a:p>
          <a:p>
            <a:pPr marR="269240">
              <a:lnSpc>
                <a:spcPct val="115000"/>
              </a:lnSpc>
              <a:spcAft>
                <a:spcPts val="1000"/>
              </a:spcAft>
            </a:pPr>
            <a:endParaRPr lang="ru-RU" sz="3200" b="1" i="1" dirty="0">
              <a:solidFill>
                <a:schemeClr val="bg1"/>
              </a:solidFill>
              <a:ea typeface="Calibri" panose="020F0502020204030204" pitchFamily="34" charset="0"/>
              <a:cs typeface="Times New Roman" panose="02020603050405020304" pitchFamily="18" charset="0"/>
            </a:endParaRPr>
          </a:p>
          <a:p>
            <a:pPr marR="269240">
              <a:lnSpc>
                <a:spcPct val="115000"/>
              </a:lnSpc>
              <a:spcAft>
                <a:spcPts val="1000"/>
              </a:spcAft>
            </a:pPr>
            <a:r>
              <a:rPr lang="ru-RU" sz="3200" b="1" i="1" dirty="0" smtClean="0">
                <a:solidFill>
                  <a:schemeClr val="bg1"/>
                </a:solidFill>
                <a:ea typeface="Calibri" panose="020F0502020204030204" pitchFamily="34" charset="0"/>
                <a:cs typeface="Times New Roman" panose="02020603050405020304" pitchFamily="18" charset="0"/>
              </a:rPr>
              <a:t>Физкультминутка</a:t>
            </a:r>
            <a:r>
              <a:rPr lang="ru-RU" sz="3200" b="1" i="1" dirty="0">
                <a:solidFill>
                  <a:schemeClr val="bg1"/>
                </a:solidFill>
                <a:ea typeface="Calibri" panose="020F0502020204030204" pitchFamily="34" charset="0"/>
                <a:cs typeface="Times New Roman" panose="02020603050405020304" pitchFamily="18" charset="0"/>
              </a:rPr>
              <a:t>.</a:t>
            </a:r>
            <a:endParaRPr lang="ru-RU" sz="32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R="269240">
              <a:lnSpc>
                <a:spcPct val="115000"/>
              </a:lnSpc>
              <a:spcAft>
                <a:spcPts val="1000"/>
              </a:spcAft>
            </a:pPr>
            <a:endParaRPr lang="ru-RU" sz="3200" b="1" dirty="0" smtClean="0">
              <a:solidFill>
                <a:schemeClr val="bg1"/>
              </a:solidFill>
              <a:ea typeface="Calibri" panose="020F0502020204030204" pitchFamily="34" charset="0"/>
              <a:cs typeface="Times New Roman" panose="02020603050405020304" pitchFamily="18" charset="0"/>
            </a:endParaRPr>
          </a:p>
          <a:p>
            <a:pPr marR="269240">
              <a:lnSpc>
                <a:spcPct val="115000"/>
              </a:lnSpc>
              <a:spcAft>
                <a:spcPts val="1000"/>
              </a:spcAft>
            </a:pPr>
            <a:endParaRPr lang="ru-RU" sz="3200" b="1" dirty="0">
              <a:solidFill>
                <a:schemeClr val="bg1"/>
              </a:solidFill>
              <a:ea typeface="Calibri" panose="020F0502020204030204" pitchFamily="34" charset="0"/>
              <a:cs typeface="Times New Roman" panose="02020603050405020304" pitchFamily="18" charset="0"/>
            </a:endParaRPr>
          </a:p>
          <a:p>
            <a:pPr marR="269240">
              <a:lnSpc>
                <a:spcPct val="115000"/>
              </a:lnSpc>
              <a:spcAft>
                <a:spcPts val="1000"/>
              </a:spcAft>
            </a:pPr>
            <a:r>
              <a:rPr lang="ru-RU" sz="3200" b="1" dirty="0" smtClean="0">
                <a:solidFill>
                  <a:schemeClr val="bg1"/>
                </a:solidFill>
                <a:ea typeface="Calibri" panose="020F0502020204030204" pitchFamily="34" charset="0"/>
                <a:cs typeface="Times New Roman" panose="02020603050405020304" pitchFamily="18" charset="0"/>
              </a:rPr>
              <a:t>Составление </a:t>
            </a:r>
            <a:r>
              <a:rPr lang="ru-RU" sz="3200" b="1" dirty="0">
                <a:solidFill>
                  <a:schemeClr val="bg1"/>
                </a:solidFill>
                <a:ea typeface="Calibri" panose="020F0502020204030204" pitchFamily="34" charset="0"/>
                <a:cs typeface="Times New Roman" panose="02020603050405020304" pitchFamily="18" charset="0"/>
              </a:rPr>
              <a:t>устного рассказа при помощи плана и опорных слов. (2- 3  ученика 1  уровня </a:t>
            </a:r>
            <a:r>
              <a:rPr lang="ru-RU" sz="3200" b="1" dirty="0" err="1">
                <a:solidFill>
                  <a:schemeClr val="bg1"/>
                </a:solidFill>
                <a:ea typeface="Calibri" panose="020F0502020204030204" pitchFamily="34" charset="0"/>
                <a:cs typeface="Times New Roman" panose="02020603050405020304" pitchFamily="18" charset="0"/>
              </a:rPr>
              <a:t>обученности</a:t>
            </a:r>
            <a:r>
              <a:rPr lang="ru-RU" sz="3200" b="1" dirty="0">
                <a:solidFill>
                  <a:schemeClr val="bg1"/>
                </a:solidFill>
                <a:ea typeface="Calibri" panose="020F0502020204030204" pitchFamily="34" charset="0"/>
                <a:cs typeface="Times New Roman" panose="02020603050405020304" pitchFamily="18" charset="0"/>
              </a:rPr>
              <a:t>).</a:t>
            </a:r>
            <a:endParaRPr lang="ru-RU"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0562674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8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2" cstate="print"/>
          <a:stretch>
            <a:fillRect/>
          </a:stretch>
        </p:blipFill>
        <p:spPr bwMode="auto">
          <a:xfrm>
            <a:off x="3973068" y="0"/>
            <a:ext cx="5170932" cy="6858000"/>
          </a:xfrm>
          <a:prstGeom prst="rect">
            <a:avLst/>
          </a:prstGeom>
          <a:noFill/>
          <a:ln w="9525">
            <a:noFill/>
            <a:miter lim="800000"/>
            <a:headEnd/>
            <a:tailEnd/>
          </a:ln>
        </p:spPr>
      </p:pic>
      <p:sp>
        <p:nvSpPr>
          <p:cNvPr id="5" name="Текст 4"/>
          <p:cNvSpPr>
            <a:spLocks noGrp="1"/>
          </p:cNvSpPr>
          <p:nvPr>
            <p:ph type="body" idx="2"/>
          </p:nvPr>
        </p:nvSpPr>
        <p:spPr>
          <a:xfrm>
            <a:off x="179512" y="0"/>
            <a:ext cx="3793556" cy="6858000"/>
          </a:xfrm>
        </p:spPr>
        <p:txBody>
          <a:bodyPr>
            <a:normAutofit/>
          </a:bodyPr>
          <a:lstStyle/>
          <a:p>
            <a:r>
              <a:rPr lang="ru-RU" sz="2000" b="1" i="1" dirty="0" smtClean="0">
                <a:solidFill>
                  <a:srgbClr val="FF0000"/>
                </a:solidFill>
                <a:latin typeface="Times New Roman" pitchFamily="18" charset="0"/>
                <a:cs typeface="Times New Roman" pitchFamily="18" charset="0"/>
              </a:rPr>
              <a:t>План работы над сочинением</a:t>
            </a:r>
          </a:p>
          <a:p>
            <a:endParaRPr lang="ru-RU" sz="1800" dirty="0" smtClean="0">
              <a:solidFill>
                <a:srgbClr val="FF0000"/>
              </a:solidFill>
            </a:endParaRPr>
          </a:p>
          <a:p>
            <a:r>
              <a:rPr lang="ru-RU" sz="2000" dirty="0" smtClean="0">
                <a:solidFill>
                  <a:srgbClr val="FF0000"/>
                </a:solidFill>
                <a:latin typeface="Times New Roman" pitchFamily="18" charset="0"/>
                <a:cs typeface="Times New Roman" pitchFamily="18" charset="0"/>
              </a:rPr>
              <a:t>1. </a:t>
            </a:r>
            <a:r>
              <a:rPr lang="ru-RU" sz="2000" b="1" dirty="0" smtClean="0">
                <a:solidFill>
                  <a:srgbClr val="FF0000"/>
                </a:solidFill>
                <a:latin typeface="Times New Roman" pitchFamily="18" charset="0"/>
                <a:cs typeface="Times New Roman" pitchFamily="18" charset="0"/>
              </a:rPr>
              <a:t>Вступление. Время написания картины. Почему автор обратился к этой теме. </a:t>
            </a:r>
          </a:p>
          <a:p>
            <a:r>
              <a:rPr lang="ru-RU" sz="2000" b="1" dirty="0" smtClean="0">
                <a:solidFill>
                  <a:srgbClr val="FF0000"/>
                </a:solidFill>
                <a:latin typeface="Times New Roman" pitchFamily="18" charset="0"/>
                <a:cs typeface="Times New Roman" pitchFamily="18" charset="0"/>
              </a:rPr>
              <a:t>2. Главная часть. Тема картины (о чем она) . Какова композиция (построение) картины. Что изображено на переднем плане , что на заднем плане. На чем и каким образом автор акцентирует внимание зрителя , почему его внимание привлекают именно эти детали. Какие краски преобладают. </a:t>
            </a:r>
          </a:p>
          <a:p>
            <a:r>
              <a:rPr lang="ru-RU" sz="2000" b="1" dirty="0" smtClean="0">
                <a:solidFill>
                  <a:srgbClr val="FF0000"/>
                </a:solidFill>
                <a:latin typeface="Times New Roman" pitchFamily="18" charset="0"/>
                <a:cs typeface="Times New Roman" pitchFamily="18" charset="0"/>
              </a:rPr>
              <a:t>3. Заключение. Что хотел сказать автор своим произведением (к чему призывал, чем восхищался... ) И свое мнение</a:t>
            </a:r>
            <a:endParaRPr lang="ru-RU" sz="2000" b="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786" name="Rectangle 2"/>
          <p:cNvSpPr>
            <a:spLocks noGrp="1" noChangeArrowheads="1"/>
          </p:cNvSpPr>
          <p:nvPr>
            <p:ph type="title"/>
          </p:nvPr>
        </p:nvSpPr>
        <p:spPr>
          <a:xfrm>
            <a:off x="494306" y="9925"/>
            <a:ext cx="8229600" cy="1143000"/>
          </a:xfrm>
        </p:spPr>
        <p:txBody>
          <a:bodyP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eaLnBrk="1" hangingPunct="1">
              <a:defRPr/>
            </a:pPr>
            <a:r>
              <a:rPr lang="ru-RU" sz="4800" b="1" cap="all" dirty="0" smtClean="0">
                <a:ln/>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Что мы запомнили?</a:t>
            </a:r>
            <a:endParaRPr lang="en-US" sz="4800" b="1" cap="all" dirty="0">
              <a:ln/>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grpSp>
        <p:nvGrpSpPr>
          <p:cNvPr id="2" name="Group 3"/>
          <p:cNvGrpSpPr>
            <a:grpSpLocks/>
          </p:cNvGrpSpPr>
          <p:nvPr/>
        </p:nvGrpSpPr>
        <p:grpSpPr bwMode="auto">
          <a:xfrm>
            <a:off x="250825" y="1214525"/>
            <a:ext cx="8893175" cy="1231119"/>
            <a:chOff x="1728" y="1472"/>
            <a:chExt cx="3548" cy="644"/>
          </a:xfrm>
        </p:grpSpPr>
        <p:grpSp>
          <p:nvGrpSpPr>
            <p:cNvPr id="3" name="Group 4"/>
            <p:cNvGrpSpPr>
              <a:grpSpLocks/>
            </p:cNvGrpSpPr>
            <p:nvPr/>
          </p:nvGrpSpPr>
          <p:grpSpPr bwMode="auto">
            <a:xfrm rot="-4423226">
              <a:off x="1676" y="1532"/>
              <a:ext cx="400" cy="280"/>
              <a:chOff x="1043" y="2596"/>
              <a:chExt cx="142" cy="99"/>
            </a:xfrm>
          </p:grpSpPr>
          <p:sp>
            <p:nvSpPr>
              <p:cNvPr id="630789" name="Freeform 5"/>
              <p:cNvSpPr>
                <a:spLocks/>
              </p:cNvSpPr>
              <p:nvPr/>
            </p:nvSpPr>
            <p:spPr bwMode="auto">
              <a:xfrm>
                <a:off x="1149" y="2693"/>
                <a:ext cx="12" cy="2"/>
              </a:xfrm>
              <a:custGeom>
                <a:avLst/>
                <a:gdLst/>
                <a:ahLst/>
                <a:cxnLst>
                  <a:cxn ang="0">
                    <a:pos x="63" y="14"/>
                  </a:cxn>
                  <a:cxn ang="0">
                    <a:pos x="55" y="14"/>
                  </a:cxn>
                  <a:cxn ang="0">
                    <a:pos x="48" y="14"/>
                  </a:cxn>
                  <a:cxn ang="0">
                    <a:pos x="40" y="14"/>
                  </a:cxn>
                  <a:cxn ang="0">
                    <a:pos x="31" y="11"/>
                  </a:cxn>
                  <a:cxn ang="0">
                    <a:pos x="23" y="10"/>
                  </a:cxn>
                  <a:cxn ang="0">
                    <a:pos x="16" y="8"/>
                  </a:cxn>
                  <a:cxn ang="0">
                    <a:pos x="8" y="4"/>
                  </a:cxn>
                  <a:cxn ang="0">
                    <a:pos x="0" y="0"/>
                  </a:cxn>
                  <a:cxn ang="0">
                    <a:pos x="8" y="3"/>
                  </a:cxn>
                  <a:cxn ang="0">
                    <a:pos x="15" y="6"/>
                  </a:cxn>
                  <a:cxn ang="0">
                    <a:pos x="23" y="8"/>
                  </a:cxn>
                  <a:cxn ang="0">
                    <a:pos x="30" y="10"/>
                  </a:cxn>
                  <a:cxn ang="0">
                    <a:pos x="39" y="11"/>
                  </a:cxn>
                  <a:cxn ang="0">
                    <a:pos x="47" y="12"/>
                  </a:cxn>
                  <a:cxn ang="0">
                    <a:pos x="55" y="14"/>
                  </a:cxn>
                  <a:cxn ang="0">
                    <a:pos x="63" y="14"/>
                  </a:cxn>
                </a:cxnLst>
                <a:rect l="0" t="0" r="r" b="b"/>
                <a:pathLst>
                  <a:path w="63" h="14">
                    <a:moveTo>
                      <a:pt x="63" y="14"/>
                    </a:moveTo>
                    <a:lnTo>
                      <a:pt x="55" y="14"/>
                    </a:lnTo>
                    <a:lnTo>
                      <a:pt x="48" y="14"/>
                    </a:lnTo>
                    <a:lnTo>
                      <a:pt x="40" y="14"/>
                    </a:lnTo>
                    <a:lnTo>
                      <a:pt x="31" y="11"/>
                    </a:lnTo>
                    <a:lnTo>
                      <a:pt x="23" y="10"/>
                    </a:lnTo>
                    <a:lnTo>
                      <a:pt x="16" y="8"/>
                    </a:lnTo>
                    <a:lnTo>
                      <a:pt x="8" y="4"/>
                    </a:lnTo>
                    <a:lnTo>
                      <a:pt x="0" y="0"/>
                    </a:lnTo>
                    <a:lnTo>
                      <a:pt x="8" y="3"/>
                    </a:lnTo>
                    <a:lnTo>
                      <a:pt x="15" y="6"/>
                    </a:lnTo>
                    <a:lnTo>
                      <a:pt x="23" y="8"/>
                    </a:lnTo>
                    <a:lnTo>
                      <a:pt x="30" y="10"/>
                    </a:lnTo>
                    <a:lnTo>
                      <a:pt x="39" y="11"/>
                    </a:lnTo>
                    <a:lnTo>
                      <a:pt x="47" y="12"/>
                    </a:lnTo>
                    <a:lnTo>
                      <a:pt x="55" y="14"/>
                    </a:lnTo>
                    <a:lnTo>
                      <a:pt x="63" y="14"/>
                    </a:lnTo>
                    <a:close/>
                  </a:path>
                </a:pathLst>
              </a:custGeom>
              <a:solidFill>
                <a:srgbClr val="F0A78C"/>
              </a:solidFill>
              <a:ln w="9525">
                <a:noFill/>
                <a:round/>
                <a:headEnd/>
                <a:tailEnd/>
              </a:ln>
            </p:spPr>
            <p:txBody>
              <a:bodyPr/>
              <a:lstStyle/>
              <a:p>
                <a:pPr algn="ctr" eaLnBrk="0" hangingPunct="0">
                  <a:defRPr/>
                </a:pPr>
                <a:endParaRPr lang="ru-RU">
                  <a:solidFill>
                    <a:srgbClr val="FFFFFF"/>
                  </a:solidFill>
                  <a:cs typeface="+mn-cs"/>
                </a:endParaRPr>
              </a:p>
            </p:txBody>
          </p:sp>
          <p:sp>
            <p:nvSpPr>
              <p:cNvPr id="630790" name="Freeform 6"/>
              <p:cNvSpPr>
                <a:spLocks/>
              </p:cNvSpPr>
              <p:nvPr/>
            </p:nvSpPr>
            <p:spPr bwMode="auto">
              <a:xfrm>
                <a:off x="1143" y="2689"/>
                <a:ext cx="26" cy="6"/>
              </a:xfrm>
              <a:custGeom>
                <a:avLst/>
                <a:gdLst/>
                <a:ahLst/>
                <a:cxnLst>
                  <a:cxn ang="0">
                    <a:pos x="129" y="28"/>
                  </a:cxn>
                  <a:cxn ang="0">
                    <a:pos x="116" y="33"/>
                  </a:cxn>
                  <a:cxn ang="0">
                    <a:pos x="102" y="36"/>
                  </a:cxn>
                  <a:cxn ang="0">
                    <a:pos x="89" y="38"/>
                  </a:cxn>
                  <a:cxn ang="0">
                    <a:pos x="75" y="38"/>
                  </a:cxn>
                  <a:cxn ang="0">
                    <a:pos x="60" y="35"/>
                  </a:cxn>
                  <a:cxn ang="0">
                    <a:pos x="47" y="32"/>
                  </a:cxn>
                  <a:cxn ang="0">
                    <a:pos x="33" y="26"/>
                  </a:cxn>
                  <a:cxn ang="0">
                    <a:pos x="20" y="18"/>
                  </a:cxn>
                  <a:cxn ang="0">
                    <a:pos x="18" y="16"/>
                  </a:cxn>
                  <a:cxn ang="0">
                    <a:pos x="15" y="14"/>
                  </a:cxn>
                  <a:cxn ang="0">
                    <a:pos x="12" y="11"/>
                  </a:cxn>
                  <a:cxn ang="0">
                    <a:pos x="10" y="10"/>
                  </a:cxn>
                  <a:cxn ang="0">
                    <a:pos x="7" y="8"/>
                  </a:cxn>
                  <a:cxn ang="0">
                    <a:pos x="5" y="5"/>
                  </a:cxn>
                  <a:cxn ang="0">
                    <a:pos x="2" y="3"/>
                  </a:cxn>
                  <a:cxn ang="0">
                    <a:pos x="0" y="0"/>
                  </a:cxn>
                  <a:cxn ang="0">
                    <a:pos x="10" y="8"/>
                  </a:cxn>
                  <a:cxn ang="0">
                    <a:pos x="21" y="14"/>
                  </a:cxn>
                  <a:cxn ang="0">
                    <a:pos x="32" y="20"/>
                  </a:cxn>
                  <a:cxn ang="0">
                    <a:pos x="44" y="23"/>
                  </a:cxn>
                  <a:cxn ang="0">
                    <a:pos x="56" y="27"/>
                  </a:cxn>
                  <a:cxn ang="0">
                    <a:pos x="69" y="30"/>
                  </a:cxn>
                  <a:cxn ang="0">
                    <a:pos x="81" y="32"/>
                  </a:cxn>
                  <a:cxn ang="0">
                    <a:pos x="94" y="33"/>
                  </a:cxn>
                  <a:cxn ang="0">
                    <a:pos x="99" y="32"/>
                  </a:cxn>
                  <a:cxn ang="0">
                    <a:pos x="103" y="32"/>
                  </a:cxn>
                  <a:cxn ang="0">
                    <a:pos x="107" y="32"/>
                  </a:cxn>
                  <a:cxn ang="0">
                    <a:pos x="112" y="32"/>
                  </a:cxn>
                  <a:cxn ang="0">
                    <a:pos x="116" y="30"/>
                  </a:cxn>
                  <a:cxn ang="0">
                    <a:pos x="120" y="30"/>
                  </a:cxn>
                  <a:cxn ang="0">
                    <a:pos x="124" y="29"/>
                  </a:cxn>
                  <a:cxn ang="0">
                    <a:pos x="129" y="28"/>
                  </a:cxn>
                </a:cxnLst>
                <a:rect l="0" t="0" r="r" b="b"/>
                <a:pathLst>
                  <a:path w="129" h="38">
                    <a:moveTo>
                      <a:pt x="129" y="28"/>
                    </a:moveTo>
                    <a:lnTo>
                      <a:pt x="116" y="33"/>
                    </a:lnTo>
                    <a:lnTo>
                      <a:pt x="102" y="36"/>
                    </a:lnTo>
                    <a:lnTo>
                      <a:pt x="89" y="38"/>
                    </a:lnTo>
                    <a:lnTo>
                      <a:pt x="75" y="38"/>
                    </a:lnTo>
                    <a:lnTo>
                      <a:pt x="60" y="35"/>
                    </a:lnTo>
                    <a:lnTo>
                      <a:pt x="47" y="32"/>
                    </a:lnTo>
                    <a:lnTo>
                      <a:pt x="33" y="26"/>
                    </a:lnTo>
                    <a:lnTo>
                      <a:pt x="20" y="18"/>
                    </a:lnTo>
                    <a:lnTo>
                      <a:pt x="18" y="16"/>
                    </a:lnTo>
                    <a:lnTo>
                      <a:pt x="15" y="14"/>
                    </a:lnTo>
                    <a:lnTo>
                      <a:pt x="12" y="11"/>
                    </a:lnTo>
                    <a:lnTo>
                      <a:pt x="10" y="10"/>
                    </a:lnTo>
                    <a:lnTo>
                      <a:pt x="7" y="8"/>
                    </a:lnTo>
                    <a:lnTo>
                      <a:pt x="5" y="5"/>
                    </a:lnTo>
                    <a:lnTo>
                      <a:pt x="2" y="3"/>
                    </a:lnTo>
                    <a:lnTo>
                      <a:pt x="0" y="0"/>
                    </a:lnTo>
                    <a:lnTo>
                      <a:pt x="10" y="8"/>
                    </a:lnTo>
                    <a:lnTo>
                      <a:pt x="21" y="14"/>
                    </a:lnTo>
                    <a:lnTo>
                      <a:pt x="32" y="20"/>
                    </a:lnTo>
                    <a:lnTo>
                      <a:pt x="44" y="23"/>
                    </a:lnTo>
                    <a:lnTo>
                      <a:pt x="56" y="27"/>
                    </a:lnTo>
                    <a:lnTo>
                      <a:pt x="69" y="30"/>
                    </a:lnTo>
                    <a:lnTo>
                      <a:pt x="81" y="32"/>
                    </a:lnTo>
                    <a:lnTo>
                      <a:pt x="94" y="33"/>
                    </a:lnTo>
                    <a:lnTo>
                      <a:pt x="99" y="32"/>
                    </a:lnTo>
                    <a:lnTo>
                      <a:pt x="103" y="32"/>
                    </a:lnTo>
                    <a:lnTo>
                      <a:pt x="107" y="32"/>
                    </a:lnTo>
                    <a:lnTo>
                      <a:pt x="112" y="32"/>
                    </a:lnTo>
                    <a:lnTo>
                      <a:pt x="116" y="30"/>
                    </a:lnTo>
                    <a:lnTo>
                      <a:pt x="120" y="30"/>
                    </a:lnTo>
                    <a:lnTo>
                      <a:pt x="124" y="29"/>
                    </a:lnTo>
                    <a:lnTo>
                      <a:pt x="129" y="28"/>
                    </a:lnTo>
                    <a:close/>
                  </a:path>
                </a:pathLst>
              </a:custGeom>
              <a:solidFill>
                <a:srgbClr val="F1AA8C"/>
              </a:solidFill>
              <a:ln w="9525">
                <a:noFill/>
                <a:round/>
                <a:headEnd/>
                <a:tailEnd/>
              </a:ln>
            </p:spPr>
            <p:txBody>
              <a:bodyPr/>
              <a:lstStyle/>
              <a:p>
                <a:pPr algn="ctr" eaLnBrk="0" hangingPunct="0">
                  <a:defRPr/>
                </a:pPr>
                <a:endParaRPr lang="ru-RU">
                  <a:solidFill>
                    <a:srgbClr val="FFFFFF"/>
                  </a:solidFill>
                  <a:cs typeface="+mn-cs"/>
                </a:endParaRPr>
              </a:p>
            </p:txBody>
          </p:sp>
          <p:sp>
            <p:nvSpPr>
              <p:cNvPr id="630791" name="Freeform 7"/>
              <p:cNvSpPr>
                <a:spLocks/>
              </p:cNvSpPr>
              <p:nvPr/>
            </p:nvSpPr>
            <p:spPr bwMode="auto">
              <a:xfrm>
                <a:off x="1140" y="2685"/>
                <a:ext cx="33" cy="10"/>
              </a:xfrm>
              <a:custGeom>
                <a:avLst/>
                <a:gdLst/>
                <a:ahLst/>
                <a:cxnLst>
                  <a:cxn ang="0">
                    <a:pos x="47" y="45"/>
                  </a:cxn>
                  <a:cxn ang="0">
                    <a:pos x="54" y="48"/>
                  </a:cxn>
                  <a:cxn ang="0">
                    <a:pos x="61" y="51"/>
                  </a:cxn>
                  <a:cxn ang="0">
                    <a:pos x="69" y="53"/>
                  </a:cxn>
                  <a:cxn ang="0">
                    <a:pos x="76" y="55"/>
                  </a:cxn>
                  <a:cxn ang="0">
                    <a:pos x="85" y="56"/>
                  </a:cxn>
                  <a:cxn ang="0">
                    <a:pos x="93" y="57"/>
                  </a:cxn>
                  <a:cxn ang="0">
                    <a:pos x="101" y="59"/>
                  </a:cxn>
                  <a:cxn ang="0">
                    <a:pos x="109" y="59"/>
                  </a:cxn>
                  <a:cxn ang="0">
                    <a:pos x="117" y="57"/>
                  </a:cxn>
                  <a:cxn ang="0">
                    <a:pos x="124" y="56"/>
                  </a:cxn>
                  <a:cxn ang="0">
                    <a:pos x="131" y="54"/>
                  </a:cxn>
                  <a:cxn ang="0">
                    <a:pos x="139" y="51"/>
                  </a:cxn>
                  <a:cxn ang="0">
                    <a:pos x="146" y="49"/>
                  </a:cxn>
                  <a:cxn ang="0">
                    <a:pos x="153" y="45"/>
                  </a:cxn>
                  <a:cxn ang="0">
                    <a:pos x="159" y="41"/>
                  </a:cxn>
                  <a:cxn ang="0">
                    <a:pos x="166" y="37"/>
                  </a:cxn>
                  <a:cxn ang="0">
                    <a:pos x="159" y="39"/>
                  </a:cxn>
                  <a:cxn ang="0">
                    <a:pos x="152" y="42"/>
                  </a:cxn>
                  <a:cxn ang="0">
                    <a:pos x="146" y="43"/>
                  </a:cxn>
                  <a:cxn ang="0">
                    <a:pos x="139" y="45"/>
                  </a:cxn>
                  <a:cxn ang="0">
                    <a:pos x="132" y="47"/>
                  </a:cxn>
                  <a:cxn ang="0">
                    <a:pos x="125" y="47"/>
                  </a:cxn>
                  <a:cxn ang="0">
                    <a:pos x="117" y="48"/>
                  </a:cxn>
                  <a:cxn ang="0">
                    <a:pos x="110" y="48"/>
                  </a:cxn>
                  <a:cxn ang="0">
                    <a:pos x="95" y="47"/>
                  </a:cxn>
                  <a:cxn ang="0">
                    <a:pos x="79" y="44"/>
                  </a:cxn>
                  <a:cxn ang="0">
                    <a:pos x="64" y="41"/>
                  </a:cxn>
                  <a:cxn ang="0">
                    <a:pos x="50" y="36"/>
                  </a:cxn>
                  <a:cxn ang="0">
                    <a:pos x="36" y="29"/>
                  </a:cxn>
                  <a:cxn ang="0">
                    <a:pos x="24" y="20"/>
                  </a:cxn>
                  <a:cxn ang="0">
                    <a:pos x="11" y="11"/>
                  </a:cxn>
                  <a:cxn ang="0">
                    <a:pos x="0" y="0"/>
                  </a:cxn>
                  <a:cxn ang="0">
                    <a:pos x="4" y="6"/>
                  </a:cxn>
                  <a:cxn ang="0">
                    <a:pos x="8" y="12"/>
                  </a:cxn>
                  <a:cxn ang="0">
                    <a:pos x="12" y="17"/>
                  </a:cxn>
                  <a:cxn ang="0">
                    <a:pos x="16" y="21"/>
                  </a:cxn>
                  <a:cxn ang="0">
                    <a:pos x="21" y="26"/>
                  </a:cxn>
                  <a:cxn ang="0">
                    <a:pos x="26" y="31"/>
                  </a:cxn>
                  <a:cxn ang="0">
                    <a:pos x="31" y="35"/>
                  </a:cxn>
                  <a:cxn ang="0">
                    <a:pos x="36" y="39"/>
                  </a:cxn>
                  <a:cxn ang="0">
                    <a:pos x="38" y="39"/>
                  </a:cxn>
                  <a:cxn ang="0">
                    <a:pos x="39" y="41"/>
                  </a:cxn>
                  <a:cxn ang="0">
                    <a:pos x="40" y="42"/>
                  </a:cxn>
                  <a:cxn ang="0">
                    <a:pos x="41" y="42"/>
                  </a:cxn>
                  <a:cxn ang="0">
                    <a:pos x="43" y="43"/>
                  </a:cxn>
                  <a:cxn ang="0">
                    <a:pos x="44" y="44"/>
                  </a:cxn>
                  <a:cxn ang="0">
                    <a:pos x="45" y="44"/>
                  </a:cxn>
                  <a:cxn ang="0">
                    <a:pos x="47" y="45"/>
                  </a:cxn>
                </a:cxnLst>
                <a:rect l="0" t="0" r="r" b="b"/>
                <a:pathLst>
                  <a:path w="166" h="59">
                    <a:moveTo>
                      <a:pt x="47" y="45"/>
                    </a:moveTo>
                    <a:lnTo>
                      <a:pt x="54" y="48"/>
                    </a:lnTo>
                    <a:lnTo>
                      <a:pt x="61" y="51"/>
                    </a:lnTo>
                    <a:lnTo>
                      <a:pt x="69" y="53"/>
                    </a:lnTo>
                    <a:lnTo>
                      <a:pt x="76" y="55"/>
                    </a:lnTo>
                    <a:lnTo>
                      <a:pt x="85" y="56"/>
                    </a:lnTo>
                    <a:lnTo>
                      <a:pt x="93" y="57"/>
                    </a:lnTo>
                    <a:lnTo>
                      <a:pt x="101" y="59"/>
                    </a:lnTo>
                    <a:lnTo>
                      <a:pt x="109" y="59"/>
                    </a:lnTo>
                    <a:lnTo>
                      <a:pt x="117" y="57"/>
                    </a:lnTo>
                    <a:lnTo>
                      <a:pt x="124" y="56"/>
                    </a:lnTo>
                    <a:lnTo>
                      <a:pt x="131" y="54"/>
                    </a:lnTo>
                    <a:lnTo>
                      <a:pt x="139" y="51"/>
                    </a:lnTo>
                    <a:lnTo>
                      <a:pt x="146" y="49"/>
                    </a:lnTo>
                    <a:lnTo>
                      <a:pt x="153" y="45"/>
                    </a:lnTo>
                    <a:lnTo>
                      <a:pt x="159" y="41"/>
                    </a:lnTo>
                    <a:lnTo>
                      <a:pt x="166" y="37"/>
                    </a:lnTo>
                    <a:lnTo>
                      <a:pt x="159" y="39"/>
                    </a:lnTo>
                    <a:lnTo>
                      <a:pt x="152" y="42"/>
                    </a:lnTo>
                    <a:lnTo>
                      <a:pt x="146" y="43"/>
                    </a:lnTo>
                    <a:lnTo>
                      <a:pt x="139" y="45"/>
                    </a:lnTo>
                    <a:lnTo>
                      <a:pt x="132" y="47"/>
                    </a:lnTo>
                    <a:lnTo>
                      <a:pt x="125" y="47"/>
                    </a:lnTo>
                    <a:lnTo>
                      <a:pt x="117" y="48"/>
                    </a:lnTo>
                    <a:lnTo>
                      <a:pt x="110" y="48"/>
                    </a:lnTo>
                    <a:lnTo>
                      <a:pt x="95" y="47"/>
                    </a:lnTo>
                    <a:lnTo>
                      <a:pt x="79" y="44"/>
                    </a:lnTo>
                    <a:lnTo>
                      <a:pt x="64" y="41"/>
                    </a:lnTo>
                    <a:lnTo>
                      <a:pt x="50" y="36"/>
                    </a:lnTo>
                    <a:lnTo>
                      <a:pt x="36" y="29"/>
                    </a:lnTo>
                    <a:lnTo>
                      <a:pt x="24" y="20"/>
                    </a:lnTo>
                    <a:lnTo>
                      <a:pt x="11" y="11"/>
                    </a:lnTo>
                    <a:lnTo>
                      <a:pt x="0" y="0"/>
                    </a:lnTo>
                    <a:lnTo>
                      <a:pt x="4" y="6"/>
                    </a:lnTo>
                    <a:lnTo>
                      <a:pt x="8" y="12"/>
                    </a:lnTo>
                    <a:lnTo>
                      <a:pt x="12" y="17"/>
                    </a:lnTo>
                    <a:lnTo>
                      <a:pt x="16" y="21"/>
                    </a:lnTo>
                    <a:lnTo>
                      <a:pt x="21" y="26"/>
                    </a:lnTo>
                    <a:lnTo>
                      <a:pt x="26" y="31"/>
                    </a:lnTo>
                    <a:lnTo>
                      <a:pt x="31" y="35"/>
                    </a:lnTo>
                    <a:lnTo>
                      <a:pt x="36" y="39"/>
                    </a:lnTo>
                    <a:lnTo>
                      <a:pt x="38" y="39"/>
                    </a:lnTo>
                    <a:lnTo>
                      <a:pt x="39" y="41"/>
                    </a:lnTo>
                    <a:lnTo>
                      <a:pt x="40" y="42"/>
                    </a:lnTo>
                    <a:lnTo>
                      <a:pt x="41" y="42"/>
                    </a:lnTo>
                    <a:lnTo>
                      <a:pt x="43" y="43"/>
                    </a:lnTo>
                    <a:lnTo>
                      <a:pt x="44" y="44"/>
                    </a:lnTo>
                    <a:lnTo>
                      <a:pt x="45" y="44"/>
                    </a:lnTo>
                    <a:lnTo>
                      <a:pt x="47" y="45"/>
                    </a:lnTo>
                    <a:close/>
                  </a:path>
                </a:pathLst>
              </a:custGeom>
              <a:solidFill>
                <a:srgbClr val="F1AB8E"/>
              </a:solidFill>
              <a:ln w="9525">
                <a:noFill/>
                <a:round/>
                <a:headEnd/>
                <a:tailEnd/>
              </a:ln>
            </p:spPr>
            <p:txBody>
              <a:bodyPr/>
              <a:lstStyle/>
              <a:p>
                <a:pPr algn="ctr" eaLnBrk="0" hangingPunct="0">
                  <a:defRPr/>
                </a:pPr>
                <a:endParaRPr lang="ru-RU">
                  <a:solidFill>
                    <a:srgbClr val="FFFFFF"/>
                  </a:solidFill>
                  <a:cs typeface="+mn-cs"/>
                </a:endParaRPr>
              </a:p>
            </p:txBody>
          </p:sp>
          <p:sp>
            <p:nvSpPr>
              <p:cNvPr id="630792" name="Freeform 8"/>
              <p:cNvSpPr>
                <a:spLocks/>
              </p:cNvSpPr>
              <p:nvPr/>
            </p:nvSpPr>
            <p:spPr bwMode="auto">
              <a:xfrm>
                <a:off x="1138" y="2682"/>
                <a:ext cx="38" cy="12"/>
              </a:xfrm>
              <a:custGeom>
                <a:avLst/>
                <a:gdLst/>
                <a:ahLst/>
                <a:cxnLst>
                  <a:cxn ang="0">
                    <a:pos x="26" y="39"/>
                  </a:cxn>
                  <a:cxn ang="0">
                    <a:pos x="36" y="47"/>
                  </a:cxn>
                  <a:cxn ang="0">
                    <a:pos x="47" y="53"/>
                  </a:cxn>
                  <a:cxn ang="0">
                    <a:pos x="58" y="59"/>
                  </a:cxn>
                  <a:cxn ang="0">
                    <a:pos x="70" y="62"/>
                  </a:cxn>
                  <a:cxn ang="0">
                    <a:pos x="82" y="66"/>
                  </a:cxn>
                  <a:cxn ang="0">
                    <a:pos x="95" y="69"/>
                  </a:cxn>
                  <a:cxn ang="0">
                    <a:pos x="107" y="71"/>
                  </a:cxn>
                  <a:cxn ang="0">
                    <a:pos x="120" y="72"/>
                  </a:cxn>
                  <a:cxn ang="0">
                    <a:pos x="125" y="71"/>
                  </a:cxn>
                  <a:cxn ang="0">
                    <a:pos x="129" y="71"/>
                  </a:cxn>
                  <a:cxn ang="0">
                    <a:pos x="133" y="71"/>
                  </a:cxn>
                  <a:cxn ang="0">
                    <a:pos x="138" y="71"/>
                  </a:cxn>
                  <a:cxn ang="0">
                    <a:pos x="142" y="69"/>
                  </a:cxn>
                  <a:cxn ang="0">
                    <a:pos x="146" y="69"/>
                  </a:cxn>
                  <a:cxn ang="0">
                    <a:pos x="150" y="68"/>
                  </a:cxn>
                  <a:cxn ang="0">
                    <a:pos x="155" y="67"/>
                  </a:cxn>
                  <a:cxn ang="0">
                    <a:pos x="160" y="65"/>
                  </a:cxn>
                  <a:cxn ang="0">
                    <a:pos x="164" y="62"/>
                  </a:cxn>
                  <a:cxn ang="0">
                    <a:pos x="169" y="60"/>
                  </a:cxn>
                  <a:cxn ang="0">
                    <a:pos x="174" y="56"/>
                  </a:cxn>
                  <a:cxn ang="0">
                    <a:pos x="178" y="53"/>
                  </a:cxn>
                  <a:cxn ang="0">
                    <a:pos x="183" y="49"/>
                  </a:cxn>
                  <a:cxn ang="0">
                    <a:pos x="187" y="45"/>
                  </a:cxn>
                  <a:cxn ang="0">
                    <a:pos x="191" y="42"/>
                  </a:cxn>
                  <a:cxn ang="0">
                    <a:pos x="183" y="45"/>
                  </a:cxn>
                  <a:cxn ang="0">
                    <a:pos x="175" y="49"/>
                  </a:cxn>
                  <a:cxn ang="0">
                    <a:pos x="166" y="53"/>
                  </a:cxn>
                  <a:cxn ang="0">
                    <a:pos x="157" y="55"/>
                  </a:cxn>
                  <a:cxn ang="0">
                    <a:pos x="148" y="57"/>
                  </a:cxn>
                  <a:cxn ang="0">
                    <a:pos x="139" y="59"/>
                  </a:cxn>
                  <a:cxn ang="0">
                    <a:pos x="130" y="60"/>
                  </a:cxn>
                  <a:cxn ang="0">
                    <a:pos x="120" y="60"/>
                  </a:cxn>
                  <a:cxn ang="0">
                    <a:pos x="103" y="60"/>
                  </a:cxn>
                  <a:cxn ang="0">
                    <a:pos x="85" y="56"/>
                  </a:cxn>
                  <a:cxn ang="0">
                    <a:pos x="69" y="51"/>
                  </a:cxn>
                  <a:cxn ang="0">
                    <a:pos x="53" y="44"/>
                  </a:cxn>
                  <a:cxn ang="0">
                    <a:pos x="38" y="36"/>
                  </a:cxn>
                  <a:cxn ang="0">
                    <a:pos x="24" y="25"/>
                  </a:cxn>
                  <a:cxn ang="0">
                    <a:pos x="12" y="13"/>
                  </a:cxn>
                  <a:cxn ang="0">
                    <a:pos x="0" y="0"/>
                  </a:cxn>
                  <a:cxn ang="0">
                    <a:pos x="2" y="5"/>
                  </a:cxn>
                  <a:cxn ang="0">
                    <a:pos x="5" y="11"/>
                  </a:cxn>
                  <a:cxn ang="0">
                    <a:pos x="8" y="15"/>
                  </a:cxn>
                  <a:cxn ang="0">
                    <a:pos x="11" y="20"/>
                  </a:cxn>
                  <a:cxn ang="0">
                    <a:pos x="15" y="25"/>
                  </a:cxn>
                  <a:cxn ang="0">
                    <a:pos x="18" y="30"/>
                  </a:cxn>
                  <a:cxn ang="0">
                    <a:pos x="22" y="35"/>
                  </a:cxn>
                  <a:cxn ang="0">
                    <a:pos x="26" y="39"/>
                  </a:cxn>
                </a:cxnLst>
                <a:rect l="0" t="0" r="r" b="b"/>
                <a:pathLst>
                  <a:path w="191" h="72">
                    <a:moveTo>
                      <a:pt x="26" y="39"/>
                    </a:moveTo>
                    <a:lnTo>
                      <a:pt x="36" y="47"/>
                    </a:lnTo>
                    <a:lnTo>
                      <a:pt x="47" y="53"/>
                    </a:lnTo>
                    <a:lnTo>
                      <a:pt x="58" y="59"/>
                    </a:lnTo>
                    <a:lnTo>
                      <a:pt x="70" y="62"/>
                    </a:lnTo>
                    <a:lnTo>
                      <a:pt x="82" y="66"/>
                    </a:lnTo>
                    <a:lnTo>
                      <a:pt x="95" y="69"/>
                    </a:lnTo>
                    <a:lnTo>
                      <a:pt x="107" y="71"/>
                    </a:lnTo>
                    <a:lnTo>
                      <a:pt x="120" y="72"/>
                    </a:lnTo>
                    <a:lnTo>
                      <a:pt x="125" y="71"/>
                    </a:lnTo>
                    <a:lnTo>
                      <a:pt x="129" y="71"/>
                    </a:lnTo>
                    <a:lnTo>
                      <a:pt x="133" y="71"/>
                    </a:lnTo>
                    <a:lnTo>
                      <a:pt x="138" y="71"/>
                    </a:lnTo>
                    <a:lnTo>
                      <a:pt x="142" y="69"/>
                    </a:lnTo>
                    <a:lnTo>
                      <a:pt x="146" y="69"/>
                    </a:lnTo>
                    <a:lnTo>
                      <a:pt x="150" y="68"/>
                    </a:lnTo>
                    <a:lnTo>
                      <a:pt x="155" y="67"/>
                    </a:lnTo>
                    <a:lnTo>
                      <a:pt x="160" y="65"/>
                    </a:lnTo>
                    <a:lnTo>
                      <a:pt x="164" y="62"/>
                    </a:lnTo>
                    <a:lnTo>
                      <a:pt x="169" y="60"/>
                    </a:lnTo>
                    <a:lnTo>
                      <a:pt x="174" y="56"/>
                    </a:lnTo>
                    <a:lnTo>
                      <a:pt x="178" y="53"/>
                    </a:lnTo>
                    <a:lnTo>
                      <a:pt x="183" y="49"/>
                    </a:lnTo>
                    <a:lnTo>
                      <a:pt x="187" y="45"/>
                    </a:lnTo>
                    <a:lnTo>
                      <a:pt x="191" y="42"/>
                    </a:lnTo>
                    <a:lnTo>
                      <a:pt x="183" y="45"/>
                    </a:lnTo>
                    <a:lnTo>
                      <a:pt x="175" y="49"/>
                    </a:lnTo>
                    <a:lnTo>
                      <a:pt x="166" y="53"/>
                    </a:lnTo>
                    <a:lnTo>
                      <a:pt x="157" y="55"/>
                    </a:lnTo>
                    <a:lnTo>
                      <a:pt x="148" y="57"/>
                    </a:lnTo>
                    <a:lnTo>
                      <a:pt x="139" y="59"/>
                    </a:lnTo>
                    <a:lnTo>
                      <a:pt x="130" y="60"/>
                    </a:lnTo>
                    <a:lnTo>
                      <a:pt x="120" y="60"/>
                    </a:lnTo>
                    <a:lnTo>
                      <a:pt x="103" y="60"/>
                    </a:lnTo>
                    <a:lnTo>
                      <a:pt x="85" y="56"/>
                    </a:lnTo>
                    <a:lnTo>
                      <a:pt x="69" y="51"/>
                    </a:lnTo>
                    <a:lnTo>
                      <a:pt x="53" y="44"/>
                    </a:lnTo>
                    <a:lnTo>
                      <a:pt x="38" y="36"/>
                    </a:lnTo>
                    <a:lnTo>
                      <a:pt x="24" y="25"/>
                    </a:lnTo>
                    <a:lnTo>
                      <a:pt x="12" y="13"/>
                    </a:lnTo>
                    <a:lnTo>
                      <a:pt x="0" y="0"/>
                    </a:lnTo>
                    <a:lnTo>
                      <a:pt x="2" y="5"/>
                    </a:lnTo>
                    <a:lnTo>
                      <a:pt x="5" y="11"/>
                    </a:lnTo>
                    <a:lnTo>
                      <a:pt x="8" y="15"/>
                    </a:lnTo>
                    <a:lnTo>
                      <a:pt x="11" y="20"/>
                    </a:lnTo>
                    <a:lnTo>
                      <a:pt x="15" y="25"/>
                    </a:lnTo>
                    <a:lnTo>
                      <a:pt x="18" y="30"/>
                    </a:lnTo>
                    <a:lnTo>
                      <a:pt x="22" y="35"/>
                    </a:lnTo>
                    <a:lnTo>
                      <a:pt x="26" y="39"/>
                    </a:lnTo>
                    <a:close/>
                  </a:path>
                </a:pathLst>
              </a:custGeom>
              <a:solidFill>
                <a:srgbClr val="F1AB8E"/>
              </a:solidFill>
              <a:ln w="9525">
                <a:noFill/>
                <a:round/>
                <a:headEnd/>
                <a:tailEnd/>
              </a:ln>
            </p:spPr>
            <p:txBody>
              <a:bodyPr/>
              <a:lstStyle/>
              <a:p>
                <a:pPr algn="ctr" eaLnBrk="0" hangingPunct="0">
                  <a:defRPr/>
                </a:pPr>
                <a:endParaRPr lang="ru-RU">
                  <a:solidFill>
                    <a:srgbClr val="FFFFFF"/>
                  </a:solidFill>
                  <a:cs typeface="+mn-cs"/>
                </a:endParaRPr>
              </a:p>
            </p:txBody>
          </p:sp>
          <p:sp>
            <p:nvSpPr>
              <p:cNvPr id="630793" name="Freeform 9"/>
              <p:cNvSpPr>
                <a:spLocks/>
              </p:cNvSpPr>
              <p:nvPr/>
            </p:nvSpPr>
            <p:spPr bwMode="auto">
              <a:xfrm>
                <a:off x="1136" y="2679"/>
                <a:ext cx="42" cy="14"/>
              </a:xfrm>
              <a:custGeom>
                <a:avLst/>
                <a:gdLst/>
                <a:ahLst/>
                <a:cxnLst>
                  <a:cxn ang="0">
                    <a:pos x="17" y="36"/>
                  </a:cxn>
                  <a:cxn ang="0">
                    <a:pos x="28" y="47"/>
                  </a:cxn>
                  <a:cxn ang="0">
                    <a:pos x="41" y="56"/>
                  </a:cxn>
                  <a:cxn ang="0">
                    <a:pos x="53" y="65"/>
                  </a:cxn>
                  <a:cxn ang="0">
                    <a:pos x="67" y="71"/>
                  </a:cxn>
                  <a:cxn ang="0">
                    <a:pos x="81" y="77"/>
                  </a:cxn>
                  <a:cxn ang="0">
                    <a:pos x="96" y="80"/>
                  </a:cxn>
                  <a:cxn ang="0">
                    <a:pos x="112" y="83"/>
                  </a:cxn>
                  <a:cxn ang="0">
                    <a:pos x="127" y="84"/>
                  </a:cxn>
                  <a:cxn ang="0">
                    <a:pos x="134" y="84"/>
                  </a:cxn>
                  <a:cxn ang="0">
                    <a:pos x="142" y="83"/>
                  </a:cxn>
                  <a:cxn ang="0">
                    <a:pos x="149" y="83"/>
                  </a:cxn>
                  <a:cxn ang="0">
                    <a:pos x="156" y="81"/>
                  </a:cxn>
                  <a:cxn ang="0">
                    <a:pos x="163" y="79"/>
                  </a:cxn>
                  <a:cxn ang="0">
                    <a:pos x="170" y="78"/>
                  </a:cxn>
                  <a:cxn ang="0">
                    <a:pos x="176" y="75"/>
                  </a:cxn>
                  <a:cxn ang="0">
                    <a:pos x="183" y="73"/>
                  </a:cxn>
                  <a:cxn ang="0">
                    <a:pos x="187" y="69"/>
                  </a:cxn>
                  <a:cxn ang="0">
                    <a:pos x="190" y="67"/>
                  </a:cxn>
                  <a:cxn ang="0">
                    <a:pos x="194" y="63"/>
                  </a:cxn>
                  <a:cxn ang="0">
                    <a:pos x="197" y="61"/>
                  </a:cxn>
                  <a:cxn ang="0">
                    <a:pos x="200" y="57"/>
                  </a:cxn>
                  <a:cxn ang="0">
                    <a:pos x="204" y="54"/>
                  </a:cxn>
                  <a:cxn ang="0">
                    <a:pos x="207" y="50"/>
                  </a:cxn>
                  <a:cxn ang="0">
                    <a:pos x="210" y="45"/>
                  </a:cxn>
                  <a:cxn ang="0">
                    <a:pos x="201" y="51"/>
                  </a:cxn>
                  <a:cxn ang="0">
                    <a:pos x="191" y="57"/>
                  </a:cxn>
                  <a:cxn ang="0">
                    <a:pos x="181" y="62"/>
                  </a:cxn>
                  <a:cxn ang="0">
                    <a:pos x="171" y="66"/>
                  </a:cxn>
                  <a:cxn ang="0">
                    <a:pos x="160" y="69"/>
                  </a:cxn>
                  <a:cxn ang="0">
                    <a:pos x="149" y="71"/>
                  </a:cxn>
                  <a:cxn ang="0">
                    <a:pos x="138" y="73"/>
                  </a:cxn>
                  <a:cxn ang="0">
                    <a:pos x="127" y="73"/>
                  </a:cxn>
                  <a:cxn ang="0">
                    <a:pos x="118" y="73"/>
                  </a:cxn>
                  <a:cxn ang="0">
                    <a:pos x="108" y="72"/>
                  </a:cxn>
                  <a:cxn ang="0">
                    <a:pos x="99" y="71"/>
                  </a:cxn>
                  <a:cxn ang="0">
                    <a:pos x="89" y="68"/>
                  </a:cxn>
                  <a:cxn ang="0">
                    <a:pos x="80" y="65"/>
                  </a:cxn>
                  <a:cxn ang="0">
                    <a:pos x="71" y="62"/>
                  </a:cxn>
                  <a:cxn ang="0">
                    <a:pos x="63" y="57"/>
                  </a:cxn>
                  <a:cxn ang="0">
                    <a:pos x="55" y="54"/>
                  </a:cxn>
                  <a:cxn ang="0">
                    <a:pos x="39" y="43"/>
                  </a:cxn>
                  <a:cxn ang="0">
                    <a:pos x="25" y="30"/>
                  </a:cxn>
                  <a:cxn ang="0">
                    <a:pos x="12" y="17"/>
                  </a:cxn>
                  <a:cxn ang="0">
                    <a:pos x="0" y="0"/>
                  </a:cxn>
                  <a:cxn ang="0">
                    <a:pos x="1" y="5"/>
                  </a:cxn>
                  <a:cxn ang="0">
                    <a:pos x="3" y="9"/>
                  </a:cxn>
                  <a:cxn ang="0">
                    <a:pos x="5" y="14"/>
                  </a:cxn>
                  <a:cxn ang="0">
                    <a:pos x="7" y="19"/>
                  </a:cxn>
                  <a:cxn ang="0">
                    <a:pos x="9" y="24"/>
                  </a:cxn>
                  <a:cxn ang="0">
                    <a:pos x="12" y="27"/>
                  </a:cxn>
                  <a:cxn ang="0">
                    <a:pos x="14" y="32"/>
                  </a:cxn>
                  <a:cxn ang="0">
                    <a:pos x="17" y="36"/>
                  </a:cxn>
                </a:cxnLst>
                <a:rect l="0" t="0" r="r" b="b"/>
                <a:pathLst>
                  <a:path w="210" h="84">
                    <a:moveTo>
                      <a:pt x="17" y="36"/>
                    </a:moveTo>
                    <a:lnTo>
                      <a:pt x="28" y="47"/>
                    </a:lnTo>
                    <a:lnTo>
                      <a:pt x="41" y="56"/>
                    </a:lnTo>
                    <a:lnTo>
                      <a:pt x="53" y="65"/>
                    </a:lnTo>
                    <a:lnTo>
                      <a:pt x="67" y="71"/>
                    </a:lnTo>
                    <a:lnTo>
                      <a:pt x="81" y="77"/>
                    </a:lnTo>
                    <a:lnTo>
                      <a:pt x="96" y="80"/>
                    </a:lnTo>
                    <a:lnTo>
                      <a:pt x="112" y="83"/>
                    </a:lnTo>
                    <a:lnTo>
                      <a:pt x="127" y="84"/>
                    </a:lnTo>
                    <a:lnTo>
                      <a:pt x="134" y="84"/>
                    </a:lnTo>
                    <a:lnTo>
                      <a:pt x="142" y="83"/>
                    </a:lnTo>
                    <a:lnTo>
                      <a:pt x="149" y="83"/>
                    </a:lnTo>
                    <a:lnTo>
                      <a:pt x="156" y="81"/>
                    </a:lnTo>
                    <a:lnTo>
                      <a:pt x="163" y="79"/>
                    </a:lnTo>
                    <a:lnTo>
                      <a:pt x="170" y="78"/>
                    </a:lnTo>
                    <a:lnTo>
                      <a:pt x="176" y="75"/>
                    </a:lnTo>
                    <a:lnTo>
                      <a:pt x="183" y="73"/>
                    </a:lnTo>
                    <a:lnTo>
                      <a:pt x="187" y="69"/>
                    </a:lnTo>
                    <a:lnTo>
                      <a:pt x="190" y="67"/>
                    </a:lnTo>
                    <a:lnTo>
                      <a:pt x="194" y="63"/>
                    </a:lnTo>
                    <a:lnTo>
                      <a:pt x="197" y="61"/>
                    </a:lnTo>
                    <a:lnTo>
                      <a:pt x="200" y="57"/>
                    </a:lnTo>
                    <a:lnTo>
                      <a:pt x="204" y="54"/>
                    </a:lnTo>
                    <a:lnTo>
                      <a:pt x="207" y="50"/>
                    </a:lnTo>
                    <a:lnTo>
                      <a:pt x="210" y="45"/>
                    </a:lnTo>
                    <a:lnTo>
                      <a:pt x="201" y="51"/>
                    </a:lnTo>
                    <a:lnTo>
                      <a:pt x="191" y="57"/>
                    </a:lnTo>
                    <a:lnTo>
                      <a:pt x="181" y="62"/>
                    </a:lnTo>
                    <a:lnTo>
                      <a:pt x="171" y="66"/>
                    </a:lnTo>
                    <a:lnTo>
                      <a:pt x="160" y="69"/>
                    </a:lnTo>
                    <a:lnTo>
                      <a:pt x="149" y="71"/>
                    </a:lnTo>
                    <a:lnTo>
                      <a:pt x="138" y="73"/>
                    </a:lnTo>
                    <a:lnTo>
                      <a:pt x="127" y="73"/>
                    </a:lnTo>
                    <a:lnTo>
                      <a:pt x="118" y="73"/>
                    </a:lnTo>
                    <a:lnTo>
                      <a:pt x="108" y="72"/>
                    </a:lnTo>
                    <a:lnTo>
                      <a:pt x="99" y="71"/>
                    </a:lnTo>
                    <a:lnTo>
                      <a:pt x="89" y="68"/>
                    </a:lnTo>
                    <a:lnTo>
                      <a:pt x="80" y="65"/>
                    </a:lnTo>
                    <a:lnTo>
                      <a:pt x="71" y="62"/>
                    </a:lnTo>
                    <a:lnTo>
                      <a:pt x="63" y="57"/>
                    </a:lnTo>
                    <a:lnTo>
                      <a:pt x="55" y="54"/>
                    </a:lnTo>
                    <a:lnTo>
                      <a:pt x="39" y="43"/>
                    </a:lnTo>
                    <a:lnTo>
                      <a:pt x="25" y="30"/>
                    </a:lnTo>
                    <a:lnTo>
                      <a:pt x="12" y="17"/>
                    </a:lnTo>
                    <a:lnTo>
                      <a:pt x="0" y="0"/>
                    </a:lnTo>
                    <a:lnTo>
                      <a:pt x="1" y="5"/>
                    </a:lnTo>
                    <a:lnTo>
                      <a:pt x="3" y="9"/>
                    </a:lnTo>
                    <a:lnTo>
                      <a:pt x="5" y="14"/>
                    </a:lnTo>
                    <a:lnTo>
                      <a:pt x="7" y="19"/>
                    </a:lnTo>
                    <a:lnTo>
                      <a:pt x="9" y="24"/>
                    </a:lnTo>
                    <a:lnTo>
                      <a:pt x="12" y="27"/>
                    </a:lnTo>
                    <a:lnTo>
                      <a:pt x="14" y="32"/>
                    </a:lnTo>
                    <a:lnTo>
                      <a:pt x="17" y="36"/>
                    </a:lnTo>
                    <a:close/>
                  </a:path>
                </a:pathLst>
              </a:custGeom>
              <a:solidFill>
                <a:srgbClr val="F1AD8F"/>
              </a:solidFill>
              <a:ln w="9525">
                <a:noFill/>
                <a:round/>
                <a:headEnd/>
                <a:tailEnd/>
              </a:ln>
            </p:spPr>
            <p:txBody>
              <a:bodyPr/>
              <a:lstStyle/>
              <a:p>
                <a:pPr algn="ctr" eaLnBrk="0" hangingPunct="0">
                  <a:defRPr/>
                </a:pPr>
                <a:endParaRPr lang="ru-RU">
                  <a:solidFill>
                    <a:srgbClr val="FFFFFF"/>
                  </a:solidFill>
                  <a:cs typeface="+mn-cs"/>
                </a:endParaRPr>
              </a:p>
            </p:txBody>
          </p:sp>
          <p:sp>
            <p:nvSpPr>
              <p:cNvPr id="630794" name="Freeform 10"/>
              <p:cNvSpPr>
                <a:spLocks/>
              </p:cNvSpPr>
              <p:nvPr/>
            </p:nvSpPr>
            <p:spPr bwMode="auto">
              <a:xfrm>
                <a:off x="1135" y="2677"/>
                <a:ext cx="45" cy="15"/>
              </a:xfrm>
              <a:custGeom>
                <a:avLst/>
                <a:gdLst/>
                <a:ahLst/>
                <a:cxnLst>
                  <a:cxn ang="0">
                    <a:pos x="12" y="35"/>
                  </a:cxn>
                  <a:cxn ang="0">
                    <a:pos x="24" y="48"/>
                  </a:cxn>
                  <a:cxn ang="0">
                    <a:pos x="37" y="60"/>
                  </a:cxn>
                  <a:cxn ang="0">
                    <a:pos x="50" y="71"/>
                  </a:cxn>
                  <a:cxn ang="0">
                    <a:pos x="65" y="79"/>
                  </a:cxn>
                  <a:cxn ang="0">
                    <a:pos x="81" y="86"/>
                  </a:cxn>
                  <a:cxn ang="0">
                    <a:pos x="97" y="91"/>
                  </a:cxn>
                  <a:cxn ang="0">
                    <a:pos x="115" y="95"/>
                  </a:cxn>
                  <a:cxn ang="0">
                    <a:pos x="132" y="95"/>
                  </a:cxn>
                  <a:cxn ang="0">
                    <a:pos x="142" y="95"/>
                  </a:cxn>
                  <a:cxn ang="0">
                    <a:pos x="151" y="94"/>
                  </a:cxn>
                  <a:cxn ang="0">
                    <a:pos x="160" y="92"/>
                  </a:cxn>
                  <a:cxn ang="0">
                    <a:pos x="169" y="90"/>
                  </a:cxn>
                  <a:cxn ang="0">
                    <a:pos x="178" y="88"/>
                  </a:cxn>
                  <a:cxn ang="0">
                    <a:pos x="187" y="84"/>
                  </a:cxn>
                  <a:cxn ang="0">
                    <a:pos x="195" y="80"/>
                  </a:cxn>
                  <a:cxn ang="0">
                    <a:pos x="203" y="77"/>
                  </a:cxn>
                  <a:cxn ang="0">
                    <a:pos x="206" y="73"/>
                  </a:cxn>
                  <a:cxn ang="0">
                    <a:pos x="209" y="70"/>
                  </a:cxn>
                  <a:cxn ang="0">
                    <a:pos x="212" y="67"/>
                  </a:cxn>
                  <a:cxn ang="0">
                    <a:pos x="214" y="64"/>
                  </a:cxn>
                  <a:cxn ang="0">
                    <a:pos x="217" y="60"/>
                  </a:cxn>
                  <a:cxn ang="0">
                    <a:pos x="219" y="56"/>
                  </a:cxn>
                  <a:cxn ang="0">
                    <a:pos x="222" y="53"/>
                  </a:cxn>
                  <a:cxn ang="0">
                    <a:pos x="224" y="49"/>
                  </a:cxn>
                  <a:cxn ang="0">
                    <a:pos x="214" y="56"/>
                  </a:cxn>
                  <a:cxn ang="0">
                    <a:pos x="204" y="64"/>
                  </a:cxn>
                  <a:cxn ang="0">
                    <a:pos x="193" y="70"/>
                  </a:cxn>
                  <a:cxn ang="0">
                    <a:pos x="181" y="76"/>
                  </a:cxn>
                  <a:cxn ang="0">
                    <a:pos x="170" y="79"/>
                  </a:cxn>
                  <a:cxn ang="0">
                    <a:pos x="157" y="82"/>
                  </a:cxn>
                  <a:cxn ang="0">
                    <a:pos x="145" y="84"/>
                  </a:cxn>
                  <a:cxn ang="0">
                    <a:pos x="132" y="84"/>
                  </a:cxn>
                  <a:cxn ang="0">
                    <a:pos x="122" y="84"/>
                  </a:cxn>
                  <a:cxn ang="0">
                    <a:pos x="112" y="83"/>
                  </a:cxn>
                  <a:cxn ang="0">
                    <a:pos x="101" y="82"/>
                  </a:cxn>
                  <a:cxn ang="0">
                    <a:pos x="92" y="78"/>
                  </a:cxn>
                  <a:cxn ang="0">
                    <a:pos x="82" y="76"/>
                  </a:cxn>
                  <a:cxn ang="0">
                    <a:pos x="73" y="71"/>
                  </a:cxn>
                  <a:cxn ang="0">
                    <a:pos x="64" y="67"/>
                  </a:cxn>
                  <a:cxn ang="0">
                    <a:pos x="56" y="61"/>
                  </a:cxn>
                  <a:cxn ang="0">
                    <a:pos x="47" y="55"/>
                  </a:cxn>
                  <a:cxn ang="0">
                    <a:pos x="40" y="49"/>
                  </a:cxn>
                  <a:cxn ang="0">
                    <a:pos x="32" y="42"/>
                  </a:cxn>
                  <a:cxn ang="0">
                    <a:pos x="25" y="35"/>
                  </a:cxn>
                  <a:cxn ang="0">
                    <a:pos x="18" y="28"/>
                  </a:cxn>
                  <a:cxn ang="0">
                    <a:pos x="12" y="19"/>
                  </a:cxn>
                  <a:cxn ang="0">
                    <a:pos x="6" y="10"/>
                  </a:cxn>
                  <a:cxn ang="0">
                    <a:pos x="0" y="0"/>
                  </a:cxn>
                  <a:cxn ang="0">
                    <a:pos x="1" y="5"/>
                  </a:cxn>
                  <a:cxn ang="0">
                    <a:pos x="2" y="10"/>
                  </a:cxn>
                  <a:cxn ang="0">
                    <a:pos x="4" y="13"/>
                  </a:cxn>
                  <a:cxn ang="0">
                    <a:pos x="5" y="18"/>
                  </a:cxn>
                  <a:cxn ang="0">
                    <a:pos x="7" y="23"/>
                  </a:cxn>
                  <a:cxn ang="0">
                    <a:pos x="8" y="26"/>
                  </a:cxn>
                  <a:cxn ang="0">
                    <a:pos x="10" y="30"/>
                  </a:cxn>
                  <a:cxn ang="0">
                    <a:pos x="12" y="35"/>
                  </a:cxn>
                </a:cxnLst>
                <a:rect l="0" t="0" r="r" b="b"/>
                <a:pathLst>
                  <a:path w="224" h="95">
                    <a:moveTo>
                      <a:pt x="12" y="35"/>
                    </a:moveTo>
                    <a:lnTo>
                      <a:pt x="24" y="48"/>
                    </a:lnTo>
                    <a:lnTo>
                      <a:pt x="37" y="60"/>
                    </a:lnTo>
                    <a:lnTo>
                      <a:pt x="50" y="71"/>
                    </a:lnTo>
                    <a:lnTo>
                      <a:pt x="65" y="79"/>
                    </a:lnTo>
                    <a:lnTo>
                      <a:pt x="81" y="86"/>
                    </a:lnTo>
                    <a:lnTo>
                      <a:pt x="97" y="91"/>
                    </a:lnTo>
                    <a:lnTo>
                      <a:pt x="115" y="95"/>
                    </a:lnTo>
                    <a:lnTo>
                      <a:pt x="132" y="95"/>
                    </a:lnTo>
                    <a:lnTo>
                      <a:pt x="142" y="95"/>
                    </a:lnTo>
                    <a:lnTo>
                      <a:pt x="151" y="94"/>
                    </a:lnTo>
                    <a:lnTo>
                      <a:pt x="160" y="92"/>
                    </a:lnTo>
                    <a:lnTo>
                      <a:pt x="169" y="90"/>
                    </a:lnTo>
                    <a:lnTo>
                      <a:pt x="178" y="88"/>
                    </a:lnTo>
                    <a:lnTo>
                      <a:pt x="187" y="84"/>
                    </a:lnTo>
                    <a:lnTo>
                      <a:pt x="195" y="80"/>
                    </a:lnTo>
                    <a:lnTo>
                      <a:pt x="203" y="77"/>
                    </a:lnTo>
                    <a:lnTo>
                      <a:pt x="206" y="73"/>
                    </a:lnTo>
                    <a:lnTo>
                      <a:pt x="209" y="70"/>
                    </a:lnTo>
                    <a:lnTo>
                      <a:pt x="212" y="67"/>
                    </a:lnTo>
                    <a:lnTo>
                      <a:pt x="214" y="64"/>
                    </a:lnTo>
                    <a:lnTo>
                      <a:pt x="217" y="60"/>
                    </a:lnTo>
                    <a:lnTo>
                      <a:pt x="219" y="56"/>
                    </a:lnTo>
                    <a:lnTo>
                      <a:pt x="222" y="53"/>
                    </a:lnTo>
                    <a:lnTo>
                      <a:pt x="224" y="49"/>
                    </a:lnTo>
                    <a:lnTo>
                      <a:pt x="214" y="56"/>
                    </a:lnTo>
                    <a:lnTo>
                      <a:pt x="204" y="64"/>
                    </a:lnTo>
                    <a:lnTo>
                      <a:pt x="193" y="70"/>
                    </a:lnTo>
                    <a:lnTo>
                      <a:pt x="181" y="76"/>
                    </a:lnTo>
                    <a:lnTo>
                      <a:pt x="170" y="79"/>
                    </a:lnTo>
                    <a:lnTo>
                      <a:pt x="157" y="82"/>
                    </a:lnTo>
                    <a:lnTo>
                      <a:pt x="145" y="84"/>
                    </a:lnTo>
                    <a:lnTo>
                      <a:pt x="132" y="84"/>
                    </a:lnTo>
                    <a:lnTo>
                      <a:pt x="122" y="84"/>
                    </a:lnTo>
                    <a:lnTo>
                      <a:pt x="112" y="83"/>
                    </a:lnTo>
                    <a:lnTo>
                      <a:pt x="101" y="82"/>
                    </a:lnTo>
                    <a:lnTo>
                      <a:pt x="92" y="78"/>
                    </a:lnTo>
                    <a:lnTo>
                      <a:pt x="82" y="76"/>
                    </a:lnTo>
                    <a:lnTo>
                      <a:pt x="73" y="71"/>
                    </a:lnTo>
                    <a:lnTo>
                      <a:pt x="64" y="67"/>
                    </a:lnTo>
                    <a:lnTo>
                      <a:pt x="56" y="61"/>
                    </a:lnTo>
                    <a:lnTo>
                      <a:pt x="47" y="55"/>
                    </a:lnTo>
                    <a:lnTo>
                      <a:pt x="40" y="49"/>
                    </a:lnTo>
                    <a:lnTo>
                      <a:pt x="32" y="42"/>
                    </a:lnTo>
                    <a:lnTo>
                      <a:pt x="25" y="35"/>
                    </a:lnTo>
                    <a:lnTo>
                      <a:pt x="18" y="28"/>
                    </a:lnTo>
                    <a:lnTo>
                      <a:pt x="12" y="19"/>
                    </a:lnTo>
                    <a:lnTo>
                      <a:pt x="6" y="10"/>
                    </a:lnTo>
                    <a:lnTo>
                      <a:pt x="0" y="0"/>
                    </a:lnTo>
                    <a:lnTo>
                      <a:pt x="1" y="5"/>
                    </a:lnTo>
                    <a:lnTo>
                      <a:pt x="2" y="10"/>
                    </a:lnTo>
                    <a:lnTo>
                      <a:pt x="4" y="13"/>
                    </a:lnTo>
                    <a:lnTo>
                      <a:pt x="5" y="18"/>
                    </a:lnTo>
                    <a:lnTo>
                      <a:pt x="7" y="23"/>
                    </a:lnTo>
                    <a:lnTo>
                      <a:pt x="8" y="26"/>
                    </a:lnTo>
                    <a:lnTo>
                      <a:pt x="10" y="30"/>
                    </a:lnTo>
                    <a:lnTo>
                      <a:pt x="12" y="35"/>
                    </a:lnTo>
                    <a:close/>
                  </a:path>
                </a:pathLst>
              </a:custGeom>
              <a:solidFill>
                <a:srgbClr val="F2AF91"/>
              </a:solidFill>
              <a:ln w="9525">
                <a:noFill/>
                <a:round/>
                <a:headEnd/>
                <a:tailEnd/>
              </a:ln>
            </p:spPr>
            <p:txBody>
              <a:bodyPr/>
              <a:lstStyle/>
              <a:p>
                <a:pPr algn="ctr" eaLnBrk="0" hangingPunct="0">
                  <a:defRPr/>
                </a:pPr>
                <a:endParaRPr lang="ru-RU">
                  <a:solidFill>
                    <a:srgbClr val="FFFFFF"/>
                  </a:solidFill>
                  <a:cs typeface="+mn-cs"/>
                </a:endParaRPr>
              </a:p>
            </p:txBody>
          </p:sp>
          <p:sp>
            <p:nvSpPr>
              <p:cNvPr id="630795" name="Freeform 11"/>
              <p:cNvSpPr>
                <a:spLocks/>
              </p:cNvSpPr>
              <p:nvPr/>
            </p:nvSpPr>
            <p:spPr bwMode="auto">
              <a:xfrm>
                <a:off x="1135" y="2674"/>
                <a:ext cx="47" cy="18"/>
              </a:xfrm>
              <a:custGeom>
                <a:avLst/>
                <a:gdLst/>
                <a:ahLst/>
                <a:cxnLst>
                  <a:cxn ang="0">
                    <a:pos x="20" y="50"/>
                  </a:cxn>
                  <a:cxn ang="0">
                    <a:pos x="47" y="76"/>
                  </a:cxn>
                  <a:cxn ang="0">
                    <a:pos x="71" y="90"/>
                  </a:cxn>
                  <a:cxn ang="0">
                    <a:pos x="88" y="98"/>
                  </a:cxn>
                  <a:cxn ang="0">
                    <a:pos x="107" y="104"/>
                  </a:cxn>
                  <a:cxn ang="0">
                    <a:pos x="126" y="106"/>
                  </a:cxn>
                  <a:cxn ang="0">
                    <a:pos x="146" y="106"/>
                  </a:cxn>
                  <a:cxn ang="0">
                    <a:pos x="168" y="102"/>
                  </a:cxn>
                  <a:cxn ang="0">
                    <a:pos x="189" y="95"/>
                  </a:cxn>
                  <a:cxn ang="0">
                    <a:pos x="209" y="84"/>
                  </a:cxn>
                  <a:cxn ang="0">
                    <a:pos x="220" y="76"/>
                  </a:cxn>
                  <a:cxn ang="0">
                    <a:pos x="224" y="70"/>
                  </a:cxn>
                  <a:cxn ang="0">
                    <a:pos x="228" y="63"/>
                  </a:cxn>
                  <a:cxn ang="0">
                    <a:pos x="233" y="57"/>
                  </a:cxn>
                  <a:cxn ang="0">
                    <a:pos x="235" y="53"/>
                  </a:cxn>
                  <a:cxn ang="0">
                    <a:pos x="235" y="52"/>
                  </a:cxn>
                  <a:cxn ang="0">
                    <a:pos x="235" y="52"/>
                  </a:cxn>
                  <a:cxn ang="0">
                    <a:pos x="235" y="52"/>
                  </a:cxn>
                  <a:cxn ang="0">
                    <a:pos x="224" y="62"/>
                  </a:cxn>
                  <a:cxn ang="0">
                    <a:pos x="201" y="77"/>
                  </a:cxn>
                  <a:cxn ang="0">
                    <a:pos x="176" y="88"/>
                  </a:cxn>
                  <a:cxn ang="0">
                    <a:pos x="149" y="94"/>
                  </a:cxn>
                  <a:cxn ang="0">
                    <a:pos x="124" y="95"/>
                  </a:cxn>
                  <a:cxn ang="0">
                    <a:pos x="103" y="92"/>
                  </a:cxn>
                  <a:cxn ang="0">
                    <a:pos x="83" y="84"/>
                  </a:cxn>
                  <a:cxn ang="0">
                    <a:pos x="64" y="75"/>
                  </a:cxn>
                  <a:cxn ang="0">
                    <a:pos x="47" y="63"/>
                  </a:cxn>
                  <a:cxn ang="0">
                    <a:pos x="31" y="47"/>
                  </a:cxn>
                  <a:cxn ang="0">
                    <a:pos x="17" y="30"/>
                  </a:cxn>
                  <a:cxn ang="0">
                    <a:pos x="6" y="11"/>
                  </a:cxn>
                  <a:cxn ang="0">
                    <a:pos x="1" y="5"/>
                  </a:cxn>
                  <a:cxn ang="0">
                    <a:pos x="2" y="14"/>
                  </a:cxn>
                  <a:cxn ang="0">
                    <a:pos x="4" y="21"/>
                  </a:cxn>
                  <a:cxn ang="0">
                    <a:pos x="7" y="29"/>
                  </a:cxn>
                </a:cxnLst>
                <a:rect l="0" t="0" r="r" b="b"/>
                <a:pathLst>
                  <a:path w="235" h="106">
                    <a:moveTo>
                      <a:pt x="8" y="33"/>
                    </a:moveTo>
                    <a:lnTo>
                      <a:pt x="20" y="50"/>
                    </a:lnTo>
                    <a:lnTo>
                      <a:pt x="33" y="63"/>
                    </a:lnTo>
                    <a:lnTo>
                      <a:pt x="47" y="76"/>
                    </a:lnTo>
                    <a:lnTo>
                      <a:pt x="63" y="87"/>
                    </a:lnTo>
                    <a:lnTo>
                      <a:pt x="71" y="90"/>
                    </a:lnTo>
                    <a:lnTo>
                      <a:pt x="79" y="95"/>
                    </a:lnTo>
                    <a:lnTo>
                      <a:pt x="88" y="98"/>
                    </a:lnTo>
                    <a:lnTo>
                      <a:pt x="97" y="101"/>
                    </a:lnTo>
                    <a:lnTo>
                      <a:pt x="107" y="104"/>
                    </a:lnTo>
                    <a:lnTo>
                      <a:pt x="116" y="105"/>
                    </a:lnTo>
                    <a:lnTo>
                      <a:pt x="126" y="106"/>
                    </a:lnTo>
                    <a:lnTo>
                      <a:pt x="135" y="106"/>
                    </a:lnTo>
                    <a:lnTo>
                      <a:pt x="146" y="106"/>
                    </a:lnTo>
                    <a:lnTo>
                      <a:pt x="157" y="104"/>
                    </a:lnTo>
                    <a:lnTo>
                      <a:pt x="168" y="102"/>
                    </a:lnTo>
                    <a:lnTo>
                      <a:pt x="179" y="99"/>
                    </a:lnTo>
                    <a:lnTo>
                      <a:pt x="189" y="95"/>
                    </a:lnTo>
                    <a:lnTo>
                      <a:pt x="199" y="90"/>
                    </a:lnTo>
                    <a:lnTo>
                      <a:pt x="209" y="84"/>
                    </a:lnTo>
                    <a:lnTo>
                      <a:pt x="218" y="78"/>
                    </a:lnTo>
                    <a:lnTo>
                      <a:pt x="220" y="76"/>
                    </a:lnTo>
                    <a:lnTo>
                      <a:pt x="222" y="72"/>
                    </a:lnTo>
                    <a:lnTo>
                      <a:pt x="224" y="70"/>
                    </a:lnTo>
                    <a:lnTo>
                      <a:pt x="226" y="66"/>
                    </a:lnTo>
                    <a:lnTo>
                      <a:pt x="228" y="63"/>
                    </a:lnTo>
                    <a:lnTo>
                      <a:pt x="231" y="59"/>
                    </a:lnTo>
                    <a:lnTo>
                      <a:pt x="233" y="57"/>
                    </a:lnTo>
                    <a:lnTo>
                      <a:pt x="235" y="53"/>
                    </a:lnTo>
                    <a:lnTo>
                      <a:pt x="235" y="53"/>
                    </a:lnTo>
                    <a:lnTo>
                      <a:pt x="235" y="52"/>
                    </a:lnTo>
                    <a:lnTo>
                      <a:pt x="235" y="52"/>
                    </a:lnTo>
                    <a:lnTo>
                      <a:pt x="235" y="52"/>
                    </a:lnTo>
                    <a:lnTo>
                      <a:pt x="235" y="52"/>
                    </a:lnTo>
                    <a:lnTo>
                      <a:pt x="235" y="52"/>
                    </a:lnTo>
                    <a:lnTo>
                      <a:pt x="235" y="52"/>
                    </a:lnTo>
                    <a:lnTo>
                      <a:pt x="235" y="51"/>
                    </a:lnTo>
                    <a:lnTo>
                      <a:pt x="224" y="62"/>
                    </a:lnTo>
                    <a:lnTo>
                      <a:pt x="213" y="70"/>
                    </a:lnTo>
                    <a:lnTo>
                      <a:pt x="201" y="77"/>
                    </a:lnTo>
                    <a:lnTo>
                      <a:pt x="189" y="83"/>
                    </a:lnTo>
                    <a:lnTo>
                      <a:pt x="176" y="88"/>
                    </a:lnTo>
                    <a:lnTo>
                      <a:pt x="163" y="92"/>
                    </a:lnTo>
                    <a:lnTo>
                      <a:pt x="149" y="94"/>
                    </a:lnTo>
                    <a:lnTo>
                      <a:pt x="135" y="95"/>
                    </a:lnTo>
                    <a:lnTo>
                      <a:pt x="124" y="95"/>
                    </a:lnTo>
                    <a:lnTo>
                      <a:pt x="114" y="94"/>
                    </a:lnTo>
                    <a:lnTo>
                      <a:pt x="103" y="92"/>
                    </a:lnTo>
                    <a:lnTo>
                      <a:pt x="93" y="88"/>
                    </a:lnTo>
                    <a:lnTo>
                      <a:pt x="83" y="84"/>
                    </a:lnTo>
                    <a:lnTo>
                      <a:pt x="73" y="80"/>
                    </a:lnTo>
                    <a:lnTo>
                      <a:pt x="64" y="75"/>
                    </a:lnTo>
                    <a:lnTo>
                      <a:pt x="55" y="69"/>
                    </a:lnTo>
                    <a:lnTo>
                      <a:pt x="47" y="63"/>
                    </a:lnTo>
                    <a:lnTo>
                      <a:pt x="39" y="56"/>
                    </a:lnTo>
                    <a:lnTo>
                      <a:pt x="31" y="47"/>
                    </a:lnTo>
                    <a:lnTo>
                      <a:pt x="24" y="39"/>
                    </a:lnTo>
                    <a:lnTo>
                      <a:pt x="17" y="30"/>
                    </a:lnTo>
                    <a:lnTo>
                      <a:pt x="11" y="21"/>
                    </a:lnTo>
                    <a:lnTo>
                      <a:pt x="6" y="11"/>
                    </a:lnTo>
                    <a:lnTo>
                      <a:pt x="0" y="0"/>
                    </a:lnTo>
                    <a:lnTo>
                      <a:pt x="1" y="5"/>
                    </a:lnTo>
                    <a:lnTo>
                      <a:pt x="2" y="9"/>
                    </a:lnTo>
                    <a:lnTo>
                      <a:pt x="2" y="14"/>
                    </a:lnTo>
                    <a:lnTo>
                      <a:pt x="3" y="17"/>
                    </a:lnTo>
                    <a:lnTo>
                      <a:pt x="4" y="21"/>
                    </a:lnTo>
                    <a:lnTo>
                      <a:pt x="5" y="26"/>
                    </a:lnTo>
                    <a:lnTo>
                      <a:pt x="7" y="29"/>
                    </a:lnTo>
                    <a:lnTo>
                      <a:pt x="8" y="33"/>
                    </a:lnTo>
                    <a:close/>
                  </a:path>
                </a:pathLst>
              </a:custGeom>
              <a:solidFill>
                <a:srgbClr val="F2B191"/>
              </a:solidFill>
              <a:ln w="9525">
                <a:noFill/>
                <a:round/>
                <a:headEnd/>
                <a:tailEnd/>
              </a:ln>
            </p:spPr>
            <p:txBody>
              <a:bodyPr/>
              <a:lstStyle/>
              <a:p>
                <a:pPr algn="ctr" eaLnBrk="0" hangingPunct="0">
                  <a:defRPr/>
                </a:pPr>
                <a:endParaRPr lang="ru-RU">
                  <a:solidFill>
                    <a:srgbClr val="FFFFFF"/>
                  </a:solidFill>
                  <a:cs typeface="+mn-cs"/>
                </a:endParaRPr>
              </a:p>
            </p:txBody>
          </p:sp>
          <p:sp>
            <p:nvSpPr>
              <p:cNvPr id="630796" name="Freeform 12"/>
              <p:cNvSpPr>
                <a:spLocks/>
              </p:cNvSpPr>
              <p:nvPr/>
            </p:nvSpPr>
            <p:spPr bwMode="auto">
              <a:xfrm>
                <a:off x="1134" y="2672"/>
                <a:ext cx="49" cy="19"/>
              </a:xfrm>
              <a:custGeom>
                <a:avLst/>
                <a:gdLst/>
                <a:ahLst/>
                <a:cxnLst>
                  <a:cxn ang="0">
                    <a:pos x="10" y="40"/>
                  </a:cxn>
                  <a:cxn ang="0">
                    <a:pos x="22" y="58"/>
                  </a:cxn>
                  <a:cxn ang="0">
                    <a:pos x="36" y="72"/>
                  </a:cxn>
                  <a:cxn ang="0">
                    <a:pos x="51" y="85"/>
                  </a:cxn>
                  <a:cxn ang="0">
                    <a:pos x="68" y="97"/>
                  </a:cxn>
                  <a:cxn ang="0">
                    <a:pos x="86" y="106"/>
                  </a:cxn>
                  <a:cxn ang="0">
                    <a:pos x="105" y="112"/>
                  </a:cxn>
                  <a:cxn ang="0">
                    <a:pos x="126" y="114"/>
                  </a:cxn>
                  <a:cxn ang="0">
                    <a:pos x="149" y="114"/>
                  </a:cxn>
                  <a:cxn ang="0">
                    <a:pos x="174" y="109"/>
                  </a:cxn>
                  <a:cxn ang="0">
                    <a:pos x="197" y="100"/>
                  </a:cxn>
                  <a:cxn ang="0">
                    <a:pos x="218" y="86"/>
                  </a:cxn>
                  <a:cxn ang="0">
                    <a:pos x="229" y="78"/>
                  </a:cxn>
                  <a:cxn ang="0">
                    <a:pos x="232" y="74"/>
                  </a:cxn>
                  <a:cxn ang="0">
                    <a:pos x="233" y="72"/>
                  </a:cxn>
                  <a:cxn ang="0">
                    <a:pos x="235" y="68"/>
                  </a:cxn>
                  <a:cxn ang="0">
                    <a:pos x="237" y="65"/>
                  </a:cxn>
                  <a:cxn ang="0">
                    <a:pos x="238" y="61"/>
                  </a:cxn>
                  <a:cxn ang="0">
                    <a:pos x="240" y="58"/>
                  </a:cxn>
                  <a:cxn ang="0">
                    <a:pos x="241" y="54"/>
                  </a:cxn>
                  <a:cxn ang="0">
                    <a:pos x="230" y="64"/>
                  </a:cxn>
                  <a:cxn ang="0">
                    <a:pos x="207" y="83"/>
                  </a:cxn>
                  <a:cxn ang="0">
                    <a:pos x="180" y="96"/>
                  </a:cxn>
                  <a:cxn ang="0">
                    <a:pos x="151" y="103"/>
                  </a:cxn>
                  <a:cxn ang="0">
                    <a:pos x="125" y="103"/>
                  </a:cxn>
                  <a:cxn ang="0">
                    <a:pos x="102" y="100"/>
                  </a:cxn>
                  <a:cxn ang="0">
                    <a:pos x="82" y="92"/>
                  </a:cxn>
                  <a:cxn ang="0">
                    <a:pos x="63" y="82"/>
                  </a:cxn>
                  <a:cxn ang="0">
                    <a:pos x="45" y="67"/>
                  </a:cxn>
                  <a:cxn ang="0">
                    <a:pos x="30" y="52"/>
                  </a:cxn>
                  <a:cxn ang="0">
                    <a:pos x="16" y="32"/>
                  </a:cxn>
                  <a:cxn ang="0">
                    <a:pos x="5" y="11"/>
                  </a:cxn>
                  <a:cxn ang="0">
                    <a:pos x="0" y="4"/>
                  </a:cxn>
                  <a:cxn ang="0">
                    <a:pos x="1" y="11"/>
                  </a:cxn>
                  <a:cxn ang="0">
                    <a:pos x="2" y="19"/>
                  </a:cxn>
                  <a:cxn ang="0">
                    <a:pos x="3" y="26"/>
                  </a:cxn>
                </a:cxnLst>
                <a:rect l="0" t="0" r="r" b="b"/>
                <a:pathLst>
                  <a:path w="242" h="114">
                    <a:moveTo>
                      <a:pt x="4" y="30"/>
                    </a:moveTo>
                    <a:lnTo>
                      <a:pt x="10" y="40"/>
                    </a:lnTo>
                    <a:lnTo>
                      <a:pt x="16" y="49"/>
                    </a:lnTo>
                    <a:lnTo>
                      <a:pt x="22" y="58"/>
                    </a:lnTo>
                    <a:lnTo>
                      <a:pt x="29" y="65"/>
                    </a:lnTo>
                    <a:lnTo>
                      <a:pt x="36" y="72"/>
                    </a:lnTo>
                    <a:lnTo>
                      <a:pt x="44" y="79"/>
                    </a:lnTo>
                    <a:lnTo>
                      <a:pt x="51" y="85"/>
                    </a:lnTo>
                    <a:lnTo>
                      <a:pt x="60" y="91"/>
                    </a:lnTo>
                    <a:lnTo>
                      <a:pt x="68" y="97"/>
                    </a:lnTo>
                    <a:lnTo>
                      <a:pt x="77" y="101"/>
                    </a:lnTo>
                    <a:lnTo>
                      <a:pt x="86" y="106"/>
                    </a:lnTo>
                    <a:lnTo>
                      <a:pt x="96" y="108"/>
                    </a:lnTo>
                    <a:lnTo>
                      <a:pt x="105" y="112"/>
                    </a:lnTo>
                    <a:lnTo>
                      <a:pt x="116" y="113"/>
                    </a:lnTo>
                    <a:lnTo>
                      <a:pt x="126" y="114"/>
                    </a:lnTo>
                    <a:lnTo>
                      <a:pt x="136" y="114"/>
                    </a:lnTo>
                    <a:lnTo>
                      <a:pt x="149" y="114"/>
                    </a:lnTo>
                    <a:lnTo>
                      <a:pt x="161" y="112"/>
                    </a:lnTo>
                    <a:lnTo>
                      <a:pt x="174" y="109"/>
                    </a:lnTo>
                    <a:lnTo>
                      <a:pt x="185" y="106"/>
                    </a:lnTo>
                    <a:lnTo>
                      <a:pt x="197" y="100"/>
                    </a:lnTo>
                    <a:lnTo>
                      <a:pt x="208" y="94"/>
                    </a:lnTo>
                    <a:lnTo>
                      <a:pt x="218" y="86"/>
                    </a:lnTo>
                    <a:lnTo>
                      <a:pt x="228" y="79"/>
                    </a:lnTo>
                    <a:lnTo>
                      <a:pt x="229" y="78"/>
                    </a:lnTo>
                    <a:lnTo>
                      <a:pt x="230" y="76"/>
                    </a:lnTo>
                    <a:lnTo>
                      <a:pt x="232" y="74"/>
                    </a:lnTo>
                    <a:lnTo>
                      <a:pt x="232" y="73"/>
                    </a:lnTo>
                    <a:lnTo>
                      <a:pt x="233" y="72"/>
                    </a:lnTo>
                    <a:lnTo>
                      <a:pt x="234" y="70"/>
                    </a:lnTo>
                    <a:lnTo>
                      <a:pt x="235" y="68"/>
                    </a:lnTo>
                    <a:lnTo>
                      <a:pt x="236" y="67"/>
                    </a:lnTo>
                    <a:lnTo>
                      <a:pt x="237" y="65"/>
                    </a:lnTo>
                    <a:lnTo>
                      <a:pt x="237" y="64"/>
                    </a:lnTo>
                    <a:lnTo>
                      <a:pt x="238" y="61"/>
                    </a:lnTo>
                    <a:lnTo>
                      <a:pt x="239" y="59"/>
                    </a:lnTo>
                    <a:lnTo>
                      <a:pt x="240" y="58"/>
                    </a:lnTo>
                    <a:lnTo>
                      <a:pt x="241" y="55"/>
                    </a:lnTo>
                    <a:lnTo>
                      <a:pt x="241" y="54"/>
                    </a:lnTo>
                    <a:lnTo>
                      <a:pt x="242" y="52"/>
                    </a:lnTo>
                    <a:lnTo>
                      <a:pt x="230" y="64"/>
                    </a:lnTo>
                    <a:lnTo>
                      <a:pt x="219" y="73"/>
                    </a:lnTo>
                    <a:lnTo>
                      <a:pt x="207" y="83"/>
                    </a:lnTo>
                    <a:lnTo>
                      <a:pt x="194" y="90"/>
                    </a:lnTo>
                    <a:lnTo>
                      <a:pt x="180" y="96"/>
                    </a:lnTo>
                    <a:lnTo>
                      <a:pt x="166" y="100"/>
                    </a:lnTo>
                    <a:lnTo>
                      <a:pt x="151" y="103"/>
                    </a:lnTo>
                    <a:lnTo>
                      <a:pt x="136" y="103"/>
                    </a:lnTo>
                    <a:lnTo>
                      <a:pt x="125" y="103"/>
                    </a:lnTo>
                    <a:lnTo>
                      <a:pt x="114" y="102"/>
                    </a:lnTo>
                    <a:lnTo>
                      <a:pt x="102" y="100"/>
                    </a:lnTo>
                    <a:lnTo>
                      <a:pt x="92" y="96"/>
                    </a:lnTo>
                    <a:lnTo>
                      <a:pt x="82" y="92"/>
                    </a:lnTo>
                    <a:lnTo>
                      <a:pt x="72" y="88"/>
                    </a:lnTo>
                    <a:lnTo>
                      <a:pt x="63" y="82"/>
                    </a:lnTo>
                    <a:lnTo>
                      <a:pt x="54" y="74"/>
                    </a:lnTo>
                    <a:lnTo>
                      <a:pt x="45" y="67"/>
                    </a:lnTo>
                    <a:lnTo>
                      <a:pt x="37" y="60"/>
                    </a:lnTo>
                    <a:lnTo>
                      <a:pt x="30" y="52"/>
                    </a:lnTo>
                    <a:lnTo>
                      <a:pt x="23" y="42"/>
                    </a:lnTo>
                    <a:lnTo>
                      <a:pt x="16" y="32"/>
                    </a:lnTo>
                    <a:lnTo>
                      <a:pt x="10" y="22"/>
                    </a:lnTo>
                    <a:lnTo>
                      <a:pt x="5" y="11"/>
                    </a:lnTo>
                    <a:lnTo>
                      <a:pt x="0" y="0"/>
                    </a:lnTo>
                    <a:lnTo>
                      <a:pt x="0" y="4"/>
                    </a:lnTo>
                    <a:lnTo>
                      <a:pt x="1" y="7"/>
                    </a:lnTo>
                    <a:lnTo>
                      <a:pt x="1" y="11"/>
                    </a:lnTo>
                    <a:lnTo>
                      <a:pt x="1" y="16"/>
                    </a:lnTo>
                    <a:lnTo>
                      <a:pt x="2" y="19"/>
                    </a:lnTo>
                    <a:lnTo>
                      <a:pt x="3" y="23"/>
                    </a:lnTo>
                    <a:lnTo>
                      <a:pt x="3" y="26"/>
                    </a:lnTo>
                    <a:lnTo>
                      <a:pt x="4" y="30"/>
                    </a:lnTo>
                    <a:close/>
                  </a:path>
                </a:pathLst>
              </a:custGeom>
              <a:solidFill>
                <a:srgbClr val="F2B493"/>
              </a:solidFill>
              <a:ln w="9525">
                <a:noFill/>
                <a:round/>
                <a:headEnd/>
                <a:tailEnd/>
              </a:ln>
            </p:spPr>
            <p:txBody>
              <a:bodyPr/>
              <a:lstStyle/>
              <a:p>
                <a:pPr algn="ctr" eaLnBrk="0" hangingPunct="0">
                  <a:defRPr/>
                </a:pPr>
                <a:endParaRPr lang="ru-RU">
                  <a:solidFill>
                    <a:srgbClr val="FFFFFF"/>
                  </a:solidFill>
                  <a:cs typeface="+mn-cs"/>
                </a:endParaRPr>
              </a:p>
            </p:txBody>
          </p:sp>
          <p:sp>
            <p:nvSpPr>
              <p:cNvPr id="630797" name="Freeform 13"/>
              <p:cNvSpPr>
                <a:spLocks/>
              </p:cNvSpPr>
              <p:nvPr/>
            </p:nvSpPr>
            <p:spPr bwMode="auto">
              <a:xfrm>
                <a:off x="1134" y="2669"/>
                <a:ext cx="50" cy="21"/>
              </a:xfrm>
              <a:custGeom>
                <a:avLst/>
                <a:gdLst/>
                <a:ahLst/>
                <a:cxnLst>
                  <a:cxn ang="0">
                    <a:pos x="7" y="39"/>
                  </a:cxn>
                  <a:cxn ang="0">
                    <a:pos x="18" y="58"/>
                  </a:cxn>
                  <a:cxn ang="0">
                    <a:pos x="32" y="75"/>
                  </a:cxn>
                  <a:cxn ang="0">
                    <a:pos x="48" y="91"/>
                  </a:cxn>
                  <a:cxn ang="0">
                    <a:pos x="65" y="103"/>
                  </a:cxn>
                  <a:cxn ang="0">
                    <a:pos x="84" y="112"/>
                  </a:cxn>
                  <a:cxn ang="0">
                    <a:pos x="104" y="120"/>
                  </a:cxn>
                  <a:cxn ang="0">
                    <a:pos x="125" y="123"/>
                  </a:cxn>
                  <a:cxn ang="0">
                    <a:pos x="150" y="122"/>
                  </a:cxn>
                  <a:cxn ang="0">
                    <a:pos x="177" y="116"/>
                  </a:cxn>
                  <a:cxn ang="0">
                    <a:pos x="202" y="105"/>
                  </a:cxn>
                  <a:cxn ang="0">
                    <a:pos x="225" y="90"/>
                  </a:cxn>
                  <a:cxn ang="0">
                    <a:pos x="238" y="76"/>
                  </a:cxn>
                  <a:cxn ang="0">
                    <a:pos x="241" y="69"/>
                  </a:cxn>
                  <a:cxn ang="0">
                    <a:pos x="243" y="62"/>
                  </a:cxn>
                  <a:cxn ang="0">
                    <a:pos x="245" y="56"/>
                  </a:cxn>
                  <a:cxn ang="0">
                    <a:pos x="236" y="66"/>
                  </a:cxn>
                  <a:cxn ang="0">
                    <a:pos x="211" y="87"/>
                  </a:cxn>
                  <a:cxn ang="0">
                    <a:pos x="183" y="103"/>
                  </a:cxn>
                  <a:cxn ang="0">
                    <a:pos x="152" y="111"/>
                  </a:cxn>
                  <a:cxn ang="0">
                    <a:pos x="125" y="112"/>
                  </a:cxn>
                  <a:cxn ang="0">
                    <a:pos x="101" y="108"/>
                  </a:cxn>
                  <a:cxn ang="0">
                    <a:pos x="80" y="99"/>
                  </a:cxn>
                  <a:cxn ang="0">
                    <a:pos x="61" y="87"/>
                  </a:cxn>
                  <a:cxn ang="0">
                    <a:pos x="43" y="73"/>
                  </a:cxn>
                  <a:cxn ang="0">
                    <a:pos x="28" y="55"/>
                  </a:cxn>
                  <a:cxn ang="0">
                    <a:pos x="15" y="34"/>
                  </a:cxn>
                  <a:cxn ang="0">
                    <a:pos x="4" y="12"/>
                  </a:cxn>
                  <a:cxn ang="0">
                    <a:pos x="0" y="3"/>
                  </a:cxn>
                  <a:cxn ang="0">
                    <a:pos x="0" y="11"/>
                  </a:cxn>
                  <a:cxn ang="0">
                    <a:pos x="0" y="18"/>
                  </a:cxn>
                  <a:cxn ang="0">
                    <a:pos x="1" y="25"/>
                  </a:cxn>
                </a:cxnLst>
                <a:rect l="0" t="0" r="r" b="b"/>
                <a:pathLst>
                  <a:path w="246" h="123">
                    <a:moveTo>
                      <a:pt x="1" y="28"/>
                    </a:moveTo>
                    <a:lnTo>
                      <a:pt x="7" y="39"/>
                    </a:lnTo>
                    <a:lnTo>
                      <a:pt x="12" y="49"/>
                    </a:lnTo>
                    <a:lnTo>
                      <a:pt x="18" y="58"/>
                    </a:lnTo>
                    <a:lnTo>
                      <a:pt x="25" y="67"/>
                    </a:lnTo>
                    <a:lnTo>
                      <a:pt x="32" y="75"/>
                    </a:lnTo>
                    <a:lnTo>
                      <a:pt x="40" y="84"/>
                    </a:lnTo>
                    <a:lnTo>
                      <a:pt x="48" y="91"/>
                    </a:lnTo>
                    <a:lnTo>
                      <a:pt x="56" y="97"/>
                    </a:lnTo>
                    <a:lnTo>
                      <a:pt x="65" y="103"/>
                    </a:lnTo>
                    <a:lnTo>
                      <a:pt x="74" y="108"/>
                    </a:lnTo>
                    <a:lnTo>
                      <a:pt x="84" y="112"/>
                    </a:lnTo>
                    <a:lnTo>
                      <a:pt x="94" y="116"/>
                    </a:lnTo>
                    <a:lnTo>
                      <a:pt x="104" y="120"/>
                    </a:lnTo>
                    <a:lnTo>
                      <a:pt x="115" y="122"/>
                    </a:lnTo>
                    <a:lnTo>
                      <a:pt x="125" y="123"/>
                    </a:lnTo>
                    <a:lnTo>
                      <a:pt x="136" y="123"/>
                    </a:lnTo>
                    <a:lnTo>
                      <a:pt x="150" y="122"/>
                    </a:lnTo>
                    <a:lnTo>
                      <a:pt x="164" y="120"/>
                    </a:lnTo>
                    <a:lnTo>
                      <a:pt x="177" y="116"/>
                    </a:lnTo>
                    <a:lnTo>
                      <a:pt x="190" y="111"/>
                    </a:lnTo>
                    <a:lnTo>
                      <a:pt x="202" y="105"/>
                    </a:lnTo>
                    <a:lnTo>
                      <a:pt x="214" y="98"/>
                    </a:lnTo>
                    <a:lnTo>
                      <a:pt x="225" y="90"/>
                    </a:lnTo>
                    <a:lnTo>
                      <a:pt x="236" y="79"/>
                    </a:lnTo>
                    <a:lnTo>
                      <a:pt x="238" y="76"/>
                    </a:lnTo>
                    <a:lnTo>
                      <a:pt x="239" y="73"/>
                    </a:lnTo>
                    <a:lnTo>
                      <a:pt x="241" y="69"/>
                    </a:lnTo>
                    <a:lnTo>
                      <a:pt x="242" y="66"/>
                    </a:lnTo>
                    <a:lnTo>
                      <a:pt x="243" y="62"/>
                    </a:lnTo>
                    <a:lnTo>
                      <a:pt x="244" y="60"/>
                    </a:lnTo>
                    <a:lnTo>
                      <a:pt x="245" y="56"/>
                    </a:lnTo>
                    <a:lnTo>
                      <a:pt x="246" y="52"/>
                    </a:lnTo>
                    <a:lnTo>
                      <a:pt x="236" y="66"/>
                    </a:lnTo>
                    <a:lnTo>
                      <a:pt x="223" y="78"/>
                    </a:lnTo>
                    <a:lnTo>
                      <a:pt x="211" y="87"/>
                    </a:lnTo>
                    <a:lnTo>
                      <a:pt x="197" y="96"/>
                    </a:lnTo>
                    <a:lnTo>
                      <a:pt x="183" y="103"/>
                    </a:lnTo>
                    <a:lnTo>
                      <a:pt x="168" y="108"/>
                    </a:lnTo>
                    <a:lnTo>
                      <a:pt x="152" y="111"/>
                    </a:lnTo>
                    <a:lnTo>
                      <a:pt x="136" y="112"/>
                    </a:lnTo>
                    <a:lnTo>
                      <a:pt x="125" y="112"/>
                    </a:lnTo>
                    <a:lnTo>
                      <a:pt x="113" y="110"/>
                    </a:lnTo>
                    <a:lnTo>
                      <a:pt x="101" y="108"/>
                    </a:lnTo>
                    <a:lnTo>
                      <a:pt x="91" y="104"/>
                    </a:lnTo>
                    <a:lnTo>
                      <a:pt x="80" y="99"/>
                    </a:lnTo>
                    <a:lnTo>
                      <a:pt x="70" y="94"/>
                    </a:lnTo>
                    <a:lnTo>
                      <a:pt x="61" y="87"/>
                    </a:lnTo>
                    <a:lnTo>
                      <a:pt x="52" y="80"/>
                    </a:lnTo>
                    <a:lnTo>
                      <a:pt x="43" y="73"/>
                    </a:lnTo>
                    <a:lnTo>
                      <a:pt x="35" y="64"/>
                    </a:lnTo>
                    <a:lnTo>
                      <a:pt x="28" y="55"/>
                    </a:lnTo>
                    <a:lnTo>
                      <a:pt x="21" y="45"/>
                    </a:lnTo>
                    <a:lnTo>
                      <a:pt x="15" y="34"/>
                    </a:lnTo>
                    <a:lnTo>
                      <a:pt x="9" y="22"/>
                    </a:lnTo>
                    <a:lnTo>
                      <a:pt x="4" y="12"/>
                    </a:lnTo>
                    <a:lnTo>
                      <a:pt x="0" y="0"/>
                    </a:lnTo>
                    <a:lnTo>
                      <a:pt x="0" y="3"/>
                    </a:lnTo>
                    <a:lnTo>
                      <a:pt x="0" y="7"/>
                    </a:lnTo>
                    <a:lnTo>
                      <a:pt x="0" y="11"/>
                    </a:lnTo>
                    <a:lnTo>
                      <a:pt x="0" y="14"/>
                    </a:lnTo>
                    <a:lnTo>
                      <a:pt x="0" y="18"/>
                    </a:lnTo>
                    <a:lnTo>
                      <a:pt x="1" y="21"/>
                    </a:lnTo>
                    <a:lnTo>
                      <a:pt x="1" y="25"/>
                    </a:lnTo>
                    <a:lnTo>
                      <a:pt x="1" y="28"/>
                    </a:lnTo>
                    <a:close/>
                  </a:path>
                </a:pathLst>
              </a:custGeom>
              <a:solidFill>
                <a:srgbClr val="F3B694"/>
              </a:solidFill>
              <a:ln w="9525">
                <a:noFill/>
                <a:round/>
                <a:headEnd/>
                <a:tailEnd/>
              </a:ln>
            </p:spPr>
            <p:txBody>
              <a:bodyPr/>
              <a:lstStyle/>
              <a:p>
                <a:pPr algn="ctr" eaLnBrk="0" hangingPunct="0">
                  <a:defRPr/>
                </a:pPr>
                <a:endParaRPr lang="ru-RU">
                  <a:solidFill>
                    <a:srgbClr val="FFFFFF"/>
                  </a:solidFill>
                  <a:cs typeface="+mn-cs"/>
                </a:endParaRPr>
              </a:p>
            </p:txBody>
          </p:sp>
          <p:sp>
            <p:nvSpPr>
              <p:cNvPr id="630798" name="Freeform 14"/>
              <p:cNvSpPr>
                <a:spLocks/>
              </p:cNvSpPr>
              <p:nvPr/>
            </p:nvSpPr>
            <p:spPr bwMode="auto">
              <a:xfrm>
                <a:off x="1134" y="2667"/>
                <a:ext cx="50" cy="22"/>
              </a:xfrm>
              <a:custGeom>
                <a:avLst/>
                <a:gdLst/>
                <a:ahLst/>
                <a:cxnLst>
                  <a:cxn ang="0">
                    <a:pos x="5" y="40"/>
                  </a:cxn>
                  <a:cxn ang="0">
                    <a:pos x="16" y="61"/>
                  </a:cxn>
                  <a:cxn ang="0">
                    <a:pos x="30" y="79"/>
                  </a:cxn>
                  <a:cxn ang="0">
                    <a:pos x="45" y="96"/>
                  </a:cxn>
                  <a:cxn ang="0">
                    <a:pos x="63" y="111"/>
                  </a:cxn>
                  <a:cxn ang="0">
                    <a:pos x="82" y="121"/>
                  </a:cxn>
                  <a:cxn ang="0">
                    <a:pos x="102" y="129"/>
                  </a:cxn>
                  <a:cxn ang="0">
                    <a:pos x="125" y="132"/>
                  </a:cxn>
                  <a:cxn ang="0">
                    <a:pos x="151" y="132"/>
                  </a:cxn>
                  <a:cxn ang="0">
                    <a:pos x="180" y="125"/>
                  </a:cxn>
                  <a:cxn ang="0">
                    <a:pos x="207" y="112"/>
                  </a:cxn>
                  <a:cxn ang="0">
                    <a:pos x="230" y="93"/>
                  </a:cxn>
                  <a:cxn ang="0">
                    <a:pos x="243" y="77"/>
                  </a:cxn>
                  <a:cxn ang="0">
                    <a:pos x="245" y="71"/>
                  </a:cxn>
                  <a:cxn ang="0">
                    <a:pos x="247" y="64"/>
                  </a:cxn>
                  <a:cxn ang="0">
                    <a:pos x="249" y="58"/>
                  </a:cxn>
                  <a:cxn ang="0">
                    <a:pos x="239" y="69"/>
                  </a:cxn>
                  <a:cxn ang="0">
                    <a:pos x="214" y="94"/>
                  </a:cxn>
                  <a:cxn ang="0">
                    <a:pos x="185" y="112"/>
                  </a:cxn>
                  <a:cxn ang="0">
                    <a:pos x="161" y="119"/>
                  </a:cxn>
                  <a:cxn ang="0">
                    <a:pos x="145" y="121"/>
                  </a:cxn>
                  <a:cxn ang="0">
                    <a:pos x="124" y="121"/>
                  </a:cxn>
                  <a:cxn ang="0">
                    <a:pos x="100" y="117"/>
                  </a:cxn>
                  <a:cxn ang="0">
                    <a:pos x="79" y="108"/>
                  </a:cxn>
                  <a:cxn ang="0">
                    <a:pos x="59" y="95"/>
                  </a:cxn>
                  <a:cxn ang="0">
                    <a:pos x="42" y="79"/>
                  </a:cxn>
                  <a:cxn ang="0">
                    <a:pos x="27" y="60"/>
                  </a:cxn>
                  <a:cxn ang="0">
                    <a:pos x="14" y="37"/>
                  </a:cxn>
                  <a:cxn ang="0">
                    <a:pos x="5" y="14"/>
                  </a:cxn>
                  <a:cxn ang="0">
                    <a:pos x="1" y="4"/>
                  </a:cxn>
                  <a:cxn ang="0">
                    <a:pos x="0" y="11"/>
                  </a:cxn>
                  <a:cxn ang="0">
                    <a:pos x="0" y="18"/>
                  </a:cxn>
                  <a:cxn ang="0">
                    <a:pos x="0" y="26"/>
                  </a:cxn>
                </a:cxnLst>
                <a:rect l="0" t="0" r="r" b="b"/>
                <a:pathLst>
                  <a:path w="249" h="132">
                    <a:moveTo>
                      <a:pt x="0" y="29"/>
                    </a:moveTo>
                    <a:lnTo>
                      <a:pt x="5" y="40"/>
                    </a:lnTo>
                    <a:lnTo>
                      <a:pt x="10" y="51"/>
                    </a:lnTo>
                    <a:lnTo>
                      <a:pt x="16" y="61"/>
                    </a:lnTo>
                    <a:lnTo>
                      <a:pt x="23" y="71"/>
                    </a:lnTo>
                    <a:lnTo>
                      <a:pt x="30" y="79"/>
                    </a:lnTo>
                    <a:lnTo>
                      <a:pt x="37" y="89"/>
                    </a:lnTo>
                    <a:lnTo>
                      <a:pt x="45" y="96"/>
                    </a:lnTo>
                    <a:lnTo>
                      <a:pt x="54" y="103"/>
                    </a:lnTo>
                    <a:lnTo>
                      <a:pt x="63" y="111"/>
                    </a:lnTo>
                    <a:lnTo>
                      <a:pt x="72" y="117"/>
                    </a:lnTo>
                    <a:lnTo>
                      <a:pt x="82" y="121"/>
                    </a:lnTo>
                    <a:lnTo>
                      <a:pt x="92" y="125"/>
                    </a:lnTo>
                    <a:lnTo>
                      <a:pt x="102" y="129"/>
                    </a:lnTo>
                    <a:lnTo>
                      <a:pt x="114" y="131"/>
                    </a:lnTo>
                    <a:lnTo>
                      <a:pt x="125" y="132"/>
                    </a:lnTo>
                    <a:lnTo>
                      <a:pt x="136" y="132"/>
                    </a:lnTo>
                    <a:lnTo>
                      <a:pt x="151" y="132"/>
                    </a:lnTo>
                    <a:lnTo>
                      <a:pt x="166" y="129"/>
                    </a:lnTo>
                    <a:lnTo>
                      <a:pt x="180" y="125"/>
                    </a:lnTo>
                    <a:lnTo>
                      <a:pt x="194" y="119"/>
                    </a:lnTo>
                    <a:lnTo>
                      <a:pt x="207" y="112"/>
                    </a:lnTo>
                    <a:lnTo>
                      <a:pt x="219" y="102"/>
                    </a:lnTo>
                    <a:lnTo>
                      <a:pt x="230" y="93"/>
                    </a:lnTo>
                    <a:lnTo>
                      <a:pt x="242" y="81"/>
                    </a:lnTo>
                    <a:lnTo>
                      <a:pt x="243" y="77"/>
                    </a:lnTo>
                    <a:lnTo>
                      <a:pt x="244" y="75"/>
                    </a:lnTo>
                    <a:lnTo>
                      <a:pt x="245" y="71"/>
                    </a:lnTo>
                    <a:lnTo>
                      <a:pt x="246" y="67"/>
                    </a:lnTo>
                    <a:lnTo>
                      <a:pt x="247" y="64"/>
                    </a:lnTo>
                    <a:lnTo>
                      <a:pt x="248" y="60"/>
                    </a:lnTo>
                    <a:lnTo>
                      <a:pt x="249" y="58"/>
                    </a:lnTo>
                    <a:lnTo>
                      <a:pt x="249" y="54"/>
                    </a:lnTo>
                    <a:lnTo>
                      <a:pt x="239" y="69"/>
                    </a:lnTo>
                    <a:lnTo>
                      <a:pt x="227" y="82"/>
                    </a:lnTo>
                    <a:lnTo>
                      <a:pt x="214" y="94"/>
                    </a:lnTo>
                    <a:lnTo>
                      <a:pt x="200" y="103"/>
                    </a:lnTo>
                    <a:lnTo>
                      <a:pt x="185" y="112"/>
                    </a:lnTo>
                    <a:lnTo>
                      <a:pt x="169" y="117"/>
                    </a:lnTo>
                    <a:lnTo>
                      <a:pt x="161" y="119"/>
                    </a:lnTo>
                    <a:lnTo>
                      <a:pt x="153" y="120"/>
                    </a:lnTo>
                    <a:lnTo>
                      <a:pt x="145" y="121"/>
                    </a:lnTo>
                    <a:lnTo>
                      <a:pt x="136" y="121"/>
                    </a:lnTo>
                    <a:lnTo>
                      <a:pt x="124" y="121"/>
                    </a:lnTo>
                    <a:lnTo>
                      <a:pt x="113" y="120"/>
                    </a:lnTo>
                    <a:lnTo>
                      <a:pt x="100" y="117"/>
                    </a:lnTo>
                    <a:lnTo>
                      <a:pt x="90" y="113"/>
                    </a:lnTo>
                    <a:lnTo>
                      <a:pt x="79" y="108"/>
                    </a:lnTo>
                    <a:lnTo>
                      <a:pt x="69" y="102"/>
                    </a:lnTo>
                    <a:lnTo>
                      <a:pt x="59" y="95"/>
                    </a:lnTo>
                    <a:lnTo>
                      <a:pt x="50" y="88"/>
                    </a:lnTo>
                    <a:lnTo>
                      <a:pt x="42" y="79"/>
                    </a:lnTo>
                    <a:lnTo>
                      <a:pt x="34" y="70"/>
                    </a:lnTo>
                    <a:lnTo>
                      <a:pt x="27" y="60"/>
                    </a:lnTo>
                    <a:lnTo>
                      <a:pt x="20" y="49"/>
                    </a:lnTo>
                    <a:lnTo>
                      <a:pt x="14" y="37"/>
                    </a:lnTo>
                    <a:lnTo>
                      <a:pt x="9" y="26"/>
                    </a:lnTo>
                    <a:lnTo>
                      <a:pt x="5" y="14"/>
                    </a:lnTo>
                    <a:lnTo>
                      <a:pt x="1" y="0"/>
                    </a:lnTo>
                    <a:lnTo>
                      <a:pt x="1" y="4"/>
                    </a:lnTo>
                    <a:lnTo>
                      <a:pt x="0" y="8"/>
                    </a:lnTo>
                    <a:lnTo>
                      <a:pt x="0" y="11"/>
                    </a:lnTo>
                    <a:lnTo>
                      <a:pt x="0" y="15"/>
                    </a:lnTo>
                    <a:lnTo>
                      <a:pt x="0" y="18"/>
                    </a:lnTo>
                    <a:lnTo>
                      <a:pt x="0" y="22"/>
                    </a:lnTo>
                    <a:lnTo>
                      <a:pt x="0" y="26"/>
                    </a:lnTo>
                    <a:lnTo>
                      <a:pt x="0" y="29"/>
                    </a:lnTo>
                    <a:close/>
                  </a:path>
                </a:pathLst>
              </a:custGeom>
              <a:solidFill>
                <a:srgbClr val="F3B694"/>
              </a:solidFill>
              <a:ln w="9525">
                <a:noFill/>
                <a:round/>
                <a:headEnd/>
                <a:tailEnd/>
              </a:ln>
            </p:spPr>
            <p:txBody>
              <a:bodyPr/>
              <a:lstStyle/>
              <a:p>
                <a:pPr algn="ctr" eaLnBrk="0" hangingPunct="0">
                  <a:defRPr/>
                </a:pPr>
                <a:endParaRPr lang="ru-RU">
                  <a:solidFill>
                    <a:srgbClr val="FFFFFF"/>
                  </a:solidFill>
                  <a:cs typeface="+mn-cs"/>
                </a:endParaRPr>
              </a:p>
            </p:txBody>
          </p:sp>
          <p:sp>
            <p:nvSpPr>
              <p:cNvPr id="630799" name="Freeform 15"/>
              <p:cNvSpPr>
                <a:spLocks/>
              </p:cNvSpPr>
              <p:nvPr/>
            </p:nvSpPr>
            <p:spPr bwMode="auto">
              <a:xfrm>
                <a:off x="1134" y="2665"/>
                <a:ext cx="51" cy="23"/>
              </a:xfrm>
              <a:custGeom>
                <a:avLst/>
                <a:gdLst/>
                <a:ahLst/>
                <a:cxnLst>
                  <a:cxn ang="0">
                    <a:pos x="4" y="40"/>
                  </a:cxn>
                  <a:cxn ang="0">
                    <a:pos x="15" y="62"/>
                  </a:cxn>
                  <a:cxn ang="0">
                    <a:pos x="28" y="83"/>
                  </a:cxn>
                  <a:cxn ang="0">
                    <a:pos x="43" y="101"/>
                  </a:cxn>
                  <a:cxn ang="0">
                    <a:pos x="61" y="115"/>
                  </a:cxn>
                  <a:cxn ang="0">
                    <a:pos x="80" y="127"/>
                  </a:cxn>
                  <a:cxn ang="0">
                    <a:pos x="101" y="136"/>
                  </a:cxn>
                  <a:cxn ang="0">
                    <a:pos x="125" y="140"/>
                  </a:cxn>
                  <a:cxn ang="0">
                    <a:pos x="152" y="139"/>
                  </a:cxn>
                  <a:cxn ang="0">
                    <a:pos x="183" y="131"/>
                  </a:cxn>
                  <a:cxn ang="0">
                    <a:pos x="211" y="115"/>
                  </a:cxn>
                  <a:cxn ang="0">
                    <a:pos x="236" y="94"/>
                  </a:cxn>
                  <a:cxn ang="0">
                    <a:pos x="247" y="77"/>
                  </a:cxn>
                  <a:cxn ang="0">
                    <a:pos x="249" y="71"/>
                  </a:cxn>
                  <a:cxn ang="0">
                    <a:pos x="250" y="64"/>
                  </a:cxn>
                  <a:cxn ang="0">
                    <a:pos x="251" y="58"/>
                  </a:cxn>
                  <a:cxn ang="0">
                    <a:pos x="247" y="62"/>
                  </a:cxn>
                  <a:cxn ang="0">
                    <a:pos x="236" y="78"/>
                  </a:cxn>
                  <a:cxn ang="0">
                    <a:pos x="223" y="91"/>
                  </a:cxn>
                  <a:cxn ang="0">
                    <a:pos x="209" y="103"/>
                  </a:cxn>
                  <a:cxn ang="0">
                    <a:pos x="195" y="114"/>
                  </a:cxn>
                  <a:cxn ang="0">
                    <a:pos x="179" y="121"/>
                  </a:cxn>
                  <a:cxn ang="0">
                    <a:pos x="162" y="126"/>
                  </a:cxn>
                  <a:cxn ang="0">
                    <a:pos x="145" y="130"/>
                  </a:cxn>
                  <a:cxn ang="0">
                    <a:pos x="124" y="128"/>
                  </a:cxn>
                  <a:cxn ang="0">
                    <a:pos x="100" y="124"/>
                  </a:cxn>
                  <a:cxn ang="0">
                    <a:pos x="78" y="114"/>
                  </a:cxn>
                  <a:cxn ang="0">
                    <a:pos x="58" y="101"/>
                  </a:cxn>
                  <a:cxn ang="0">
                    <a:pos x="41" y="84"/>
                  </a:cxn>
                  <a:cxn ang="0">
                    <a:pos x="26" y="62"/>
                  </a:cxn>
                  <a:cxn ang="0">
                    <a:pos x="14" y="40"/>
                  </a:cxn>
                  <a:cxn ang="0">
                    <a:pos x="6" y="15"/>
                  </a:cxn>
                  <a:cxn ang="0">
                    <a:pos x="2" y="4"/>
                  </a:cxn>
                  <a:cxn ang="0">
                    <a:pos x="1" y="11"/>
                  </a:cxn>
                  <a:cxn ang="0">
                    <a:pos x="1" y="17"/>
                  </a:cxn>
                  <a:cxn ang="0">
                    <a:pos x="0" y="24"/>
                  </a:cxn>
                </a:cxnLst>
                <a:rect l="0" t="0" r="r" b="b"/>
                <a:pathLst>
                  <a:path w="251" h="140">
                    <a:moveTo>
                      <a:pt x="0" y="28"/>
                    </a:moveTo>
                    <a:lnTo>
                      <a:pt x="4" y="40"/>
                    </a:lnTo>
                    <a:lnTo>
                      <a:pt x="9" y="50"/>
                    </a:lnTo>
                    <a:lnTo>
                      <a:pt x="15" y="62"/>
                    </a:lnTo>
                    <a:lnTo>
                      <a:pt x="21" y="73"/>
                    </a:lnTo>
                    <a:lnTo>
                      <a:pt x="28" y="83"/>
                    </a:lnTo>
                    <a:lnTo>
                      <a:pt x="35" y="92"/>
                    </a:lnTo>
                    <a:lnTo>
                      <a:pt x="43" y="101"/>
                    </a:lnTo>
                    <a:lnTo>
                      <a:pt x="52" y="108"/>
                    </a:lnTo>
                    <a:lnTo>
                      <a:pt x="61" y="115"/>
                    </a:lnTo>
                    <a:lnTo>
                      <a:pt x="70" y="122"/>
                    </a:lnTo>
                    <a:lnTo>
                      <a:pt x="80" y="127"/>
                    </a:lnTo>
                    <a:lnTo>
                      <a:pt x="91" y="132"/>
                    </a:lnTo>
                    <a:lnTo>
                      <a:pt x="101" y="136"/>
                    </a:lnTo>
                    <a:lnTo>
                      <a:pt x="113" y="138"/>
                    </a:lnTo>
                    <a:lnTo>
                      <a:pt x="125" y="140"/>
                    </a:lnTo>
                    <a:lnTo>
                      <a:pt x="136" y="140"/>
                    </a:lnTo>
                    <a:lnTo>
                      <a:pt x="152" y="139"/>
                    </a:lnTo>
                    <a:lnTo>
                      <a:pt x="168" y="136"/>
                    </a:lnTo>
                    <a:lnTo>
                      <a:pt x="183" y="131"/>
                    </a:lnTo>
                    <a:lnTo>
                      <a:pt x="197" y="124"/>
                    </a:lnTo>
                    <a:lnTo>
                      <a:pt x="211" y="115"/>
                    </a:lnTo>
                    <a:lnTo>
                      <a:pt x="223" y="106"/>
                    </a:lnTo>
                    <a:lnTo>
                      <a:pt x="236" y="94"/>
                    </a:lnTo>
                    <a:lnTo>
                      <a:pt x="246" y="80"/>
                    </a:lnTo>
                    <a:lnTo>
                      <a:pt x="247" y="77"/>
                    </a:lnTo>
                    <a:lnTo>
                      <a:pt x="248" y="73"/>
                    </a:lnTo>
                    <a:lnTo>
                      <a:pt x="249" y="71"/>
                    </a:lnTo>
                    <a:lnTo>
                      <a:pt x="249" y="67"/>
                    </a:lnTo>
                    <a:lnTo>
                      <a:pt x="250" y="64"/>
                    </a:lnTo>
                    <a:lnTo>
                      <a:pt x="250" y="61"/>
                    </a:lnTo>
                    <a:lnTo>
                      <a:pt x="251" y="58"/>
                    </a:lnTo>
                    <a:lnTo>
                      <a:pt x="251" y="54"/>
                    </a:lnTo>
                    <a:lnTo>
                      <a:pt x="247" y="62"/>
                    </a:lnTo>
                    <a:lnTo>
                      <a:pt x="241" y="71"/>
                    </a:lnTo>
                    <a:lnTo>
                      <a:pt x="236" y="78"/>
                    </a:lnTo>
                    <a:lnTo>
                      <a:pt x="229" y="85"/>
                    </a:lnTo>
                    <a:lnTo>
                      <a:pt x="223" y="91"/>
                    </a:lnTo>
                    <a:lnTo>
                      <a:pt x="216" y="98"/>
                    </a:lnTo>
                    <a:lnTo>
                      <a:pt x="209" y="103"/>
                    </a:lnTo>
                    <a:lnTo>
                      <a:pt x="202" y="109"/>
                    </a:lnTo>
                    <a:lnTo>
                      <a:pt x="195" y="114"/>
                    </a:lnTo>
                    <a:lnTo>
                      <a:pt x="187" y="118"/>
                    </a:lnTo>
                    <a:lnTo>
                      <a:pt x="179" y="121"/>
                    </a:lnTo>
                    <a:lnTo>
                      <a:pt x="171" y="124"/>
                    </a:lnTo>
                    <a:lnTo>
                      <a:pt x="162" y="126"/>
                    </a:lnTo>
                    <a:lnTo>
                      <a:pt x="154" y="128"/>
                    </a:lnTo>
                    <a:lnTo>
                      <a:pt x="145" y="130"/>
                    </a:lnTo>
                    <a:lnTo>
                      <a:pt x="136" y="130"/>
                    </a:lnTo>
                    <a:lnTo>
                      <a:pt x="124" y="128"/>
                    </a:lnTo>
                    <a:lnTo>
                      <a:pt x="112" y="127"/>
                    </a:lnTo>
                    <a:lnTo>
                      <a:pt x="100" y="124"/>
                    </a:lnTo>
                    <a:lnTo>
                      <a:pt x="89" y="120"/>
                    </a:lnTo>
                    <a:lnTo>
                      <a:pt x="78" y="114"/>
                    </a:lnTo>
                    <a:lnTo>
                      <a:pt x="68" y="108"/>
                    </a:lnTo>
                    <a:lnTo>
                      <a:pt x="58" y="101"/>
                    </a:lnTo>
                    <a:lnTo>
                      <a:pt x="49" y="92"/>
                    </a:lnTo>
                    <a:lnTo>
                      <a:pt x="41" y="84"/>
                    </a:lnTo>
                    <a:lnTo>
                      <a:pt x="33" y="73"/>
                    </a:lnTo>
                    <a:lnTo>
                      <a:pt x="26" y="62"/>
                    </a:lnTo>
                    <a:lnTo>
                      <a:pt x="20" y="52"/>
                    </a:lnTo>
                    <a:lnTo>
                      <a:pt x="14" y="40"/>
                    </a:lnTo>
                    <a:lnTo>
                      <a:pt x="10" y="27"/>
                    </a:lnTo>
                    <a:lnTo>
                      <a:pt x="6" y="15"/>
                    </a:lnTo>
                    <a:lnTo>
                      <a:pt x="3" y="0"/>
                    </a:lnTo>
                    <a:lnTo>
                      <a:pt x="2" y="4"/>
                    </a:lnTo>
                    <a:lnTo>
                      <a:pt x="2" y="7"/>
                    </a:lnTo>
                    <a:lnTo>
                      <a:pt x="1" y="11"/>
                    </a:lnTo>
                    <a:lnTo>
                      <a:pt x="1" y="13"/>
                    </a:lnTo>
                    <a:lnTo>
                      <a:pt x="1" y="17"/>
                    </a:lnTo>
                    <a:lnTo>
                      <a:pt x="0" y="21"/>
                    </a:lnTo>
                    <a:lnTo>
                      <a:pt x="0" y="24"/>
                    </a:lnTo>
                    <a:lnTo>
                      <a:pt x="0" y="28"/>
                    </a:lnTo>
                    <a:close/>
                  </a:path>
                </a:pathLst>
              </a:custGeom>
              <a:solidFill>
                <a:srgbClr val="F3B897"/>
              </a:solidFill>
              <a:ln w="9525">
                <a:noFill/>
                <a:round/>
                <a:headEnd/>
                <a:tailEnd/>
              </a:ln>
            </p:spPr>
            <p:txBody>
              <a:bodyPr/>
              <a:lstStyle/>
              <a:p>
                <a:pPr algn="ctr" eaLnBrk="0" hangingPunct="0">
                  <a:defRPr/>
                </a:pPr>
                <a:endParaRPr lang="ru-RU">
                  <a:solidFill>
                    <a:srgbClr val="FFFFFF"/>
                  </a:solidFill>
                  <a:cs typeface="+mn-cs"/>
                </a:endParaRPr>
              </a:p>
            </p:txBody>
          </p:sp>
          <p:sp>
            <p:nvSpPr>
              <p:cNvPr id="630800" name="Freeform 16"/>
              <p:cNvSpPr>
                <a:spLocks/>
              </p:cNvSpPr>
              <p:nvPr/>
            </p:nvSpPr>
            <p:spPr bwMode="auto">
              <a:xfrm>
                <a:off x="1135" y="2663"/>
                <a:ext cx="50" cy="24"/>
              </a:xfrm>
              <a:custGeom>
                <a:avLst/>
                <a:gdLst/>
                <a:ahLst/>
                <a:cxnLst>
                  <a:cxn ang="0">
                    <a:pos x="4" y="39"/>
                  </a:cxn>
                  <a:cxn ang="0">
                    <a:pos x="13" y="62"/>
                  </a:cxn>
                  <a:cxn ang="0">
                    <a:pos x="26" y="85"/>
                  </a:cxn>
                  <a:cxn ang="0">
                    <a:pos x="41" y="104"/>
                  </a:cxn>
                  <a:cxn ang="0">
                    <a:pos x="58" y="120"/>
                  </a:cxn>
                  <a:cxn ang="0">
                    <a:pos x="78" y="133"/>
                  </a:cxn>
                  <a:cxn ang="0">
                    <a:pos x="99" y="142"/>
                  </a:cxn>
                  <a:cxn ang="0">
                    <a:pos x="123" y="146"/>
                  </a:cxn>
                  <a:cxn ang="0">
                    <a:pos x="144" y="146"/>
                  </a:cxn>
                  <a:cxn ang="0">
                    <a:pos x="160" y="144"/>
                  </a:cxn>
                  <a:cxn ang="0">
                    <a:pos x="184" y="137"/>
                  </a:cxn>
                  <a:cxn ang="0">
                    <a:pos x="213" y="119"/>
                  </a:cxn>
                  <a:cxn ang="0">
                    <a:pos x="238" y="94"/>
                  </a:cxn>
                  <a:cxn ang="0">
                    <a:pos x="249" y="76"/>
                  </a:cxn>
                  <a:cxn ang="0">
                    <a:pos x="250" y="70"/>
                  </a:cxn>
                  <a:cxn ang="0">
                    <a:pos x="251" y="62"/>
                  </a:cxn>
                  <a:cxn ang="0">
                    <a:pos x="251" y="57"/>
                  </a:cxn>
                  <a:cxn ang="0">
                    <a:pos x="247" y="62"/>
                  </a:cxn>
                  <a:cxn ang="0">
                    <a:pos x="237" y="79"/>
                  </a:cxn>
                  <a:cxn ang="0">
                    <a:pos x="224" y="95"/>
                  </a:cxn>
                  <a:cxn ang="0">
                    <a:pos x="210" y="108"/>
                  </a:cxn>
                  <a:cxn ang="0">
                    <a:pos x="196" y="119"/>
                  </a:cxn>
                  <a:cxn ang="0">
                    <a:pos x="179" y="127"/>
                  </a:cxn>
                  <a:cxn ang="0">
                    <a:pos x="162" y="133"/>
                  </a:cxn>
                  <a:cxn ang="0">
                    <a:pos x="144" y="136"/>
                  </a:cxn>
                  <a:cxn ang="0">
                    <a:pos x="123" y="136"/>
                  </a:cxn>
                  <a:cxn ang="0">
                    <a:pos x="98" y="130"/>
                  </a:cxn>
                  <a:cxn ang="0">
                    <a:pos x="76" y="120"/>
                  </a:cxn>
                  <a:cxn ang="0">
                    <a:pos x="57" y="106"/>
                  </a:cxn>
                  <a:cxn ang="0">
                    <a:pos x="39" y="88"/>
                  </a:cxn>
                  <a:cxn ang="0">
                    <a:pos x="25" y="66"/>
                  </a:cxn>
                  <a:cxn ang="0">
                    <a:pos x="14" y="41"/>
                  </a:cxn>
                  <a:cxn ang="0">
                    <a:pos x="7" y="15"/>
                  </a:cxn>
                  <a:cxn ang="0">
                    <a:pos x="4" y="3"/>
                  </a:cxn>
                  <a:cxn ang="0">
                    <a:pos x="3" y="10"/>
                  </a:cxn>
                  <a:cxn ang="0">
                    <a:pos x="1" y="16"/>
                  </a:cxn>
                  <a:cxn ang="0">
                    <a:pos x="0" y="22"/>
                  </a:cxn>
                </a:cxnLst>
                <a:rect l="0" t="0" r="r" b="b"/>
                <a:pathLst>
                  <a:path w="251" h="146">
                    <a:moveTo>
                      <a:pt x="0" y="25"/>
                    </a:moveTo>
                    <a:lnTo>
                      <a:pt x="4" y="39"/>
                    </a:lnTo>
                    <a:lnTo>
                      <a:pt x="8" y="51"/>
                    </a:lnTo>
                    <a:lnTo>
                      <a:pt x="13" y="62"/>
                    </a:lnTo>
                    <a:lnTo>
                      <a:pt x="19" y="74"/>
                    </a:lnTo>
                    <a:lnTo>
                      <a:pt x="26" y="85"/>
                    </a:lnTo>
                    <a:lnTo>
                      <a:pt x="33" y="95"/>
                    </a:lnTo>
                    <a:lnTo>
                      <a:pt x="41" y="104"/>
                    </a:lnTo>
                    <a:lnTo>
                      <a:pt x="49" y="113"/>
                    </a:lnTo>
                    <a:lnTo>
                      <a:pt x="58" y="120"/>
                    </a:lnTo>
                    <a:lnTo>
                      <a:pt x="68" y="127"/>
                    </a:lnTo>
                    <a:lnTo>
                      <a:pt x="78" y="133"/>
                    </a:lnTo>
                    <a:lnTo>
                      <a:pt x="89" y="138"/>
                    </a:lnTo>
                    <a:lnTo>
                      <a:pt x="99" y="142"/>
                    </a:lnTo>
                    <a:lnTo>
                      <a:pt x="112" y="145"/>
                    </a:lnTo>
                    <a:lnTo>
                      <a:pt x="123" y="146"/>
                    </a:lnTo>
                    <a:lnTo>
                      <a:pt x="135" y="146"/>
                    </a:lnTo>
                    <a:lnTo>
                      <a:pt x="144" y="146"/>
                    </a:lnTo>
                    <a:lnTo>
                      <a:pt x="152" y="145"/>
                    </a:lnTo>
                    <a:lnTo>
                      <a:pt x="160" y="144"/>
                    </a:lnTo>
                    <a:lnTo>
                      <a:pt x="168" y="142"/>
                    </a:lnTo>
                    <a:lnTo>
                      <a:pt x="184" y="137"/>
                    </a:lnTo>
                    <a:lnTo>
                      <a:pt x="199" y="128"/>
                    </a:lnTo>
                    <a:lnTo>
                      <a:pt x="213" y="119"/>
                    </a:lnTo>
                    <a:lnTo>
                      <a:pt x="226" y="107"/>
                    </a:lnTo>
                    <a:lnTo>
                      <a:pt x="238" y="94"/>
                    </a:lnTo>
                    <a:lnTo>
                      <a:pt x="248" y="79"/>
                    </a:lnTo>
                    <a:lnTo>
                      <a:pt x="249" y="76"/>
                    </a:lnTo>
                    <a:lnTo>
                      <a:pt x="249" y="72"/>
                    </a:lnTo>
                    <a:lnTo>
                      <a:pt x="250" y="70"/>
                    </a:lnTo>
                    <a:lnTo>
                      <a:pt x="250" y="66"/>
                    </a:lnTo>
                    <a:lnTo>
                      <a:pt x="251" y="62"/>
                    </a:lnTo>
                    <a:lnTo>
                      <a:pt x="251" y="60"/>
                    </a:lnTo>
                    <a:lnTo>
                      <a:pt x="251" y="57"/>
                    </a:lnTo>
                    <a:lnTo>
                      <a:pt x="251" y="53"/>
                    </a:lnTo>
                    <a:lnTo>
                      <a:pt x="247" y="62"/>
                    </a:lnTo>
                    <a:lnTo>
                      <a:pt x="242" y="71"/>
                    </a:lnTo>
                    <a:lnTo>
                      <a:pt x="237" y="79"/>
                    </a:lnTo>
                    <a:lnTo>
                      <a:pt x="231" y="86"/>
                    </a:lnTo>
                    <a:lnTo>
                      <a:pt x="224" y="95"/>
                    </a:lnTo>
                    <a:lnTo>
                      <a:pt x="217" y="101"/>
                    </a:lnTo>
                    <a:lnTo>
                      <a:pt x="210" y="108"/>
                    </a:lnTo>
                    <a:lnTo>
                      <a:pt x="203" y="113"/>
                    </a:lnTo>
                    <a:lnTo>
                      <a:pt x="196" y="119"/>
                    </a:lnTo>
                    <a:lnTo>
                      <a:pt x="188" y="122"/>
                    </a:lnTo>
                    <a:lnTo>
                      <a:pt x="179" y="127"/>
                    </a:lnTo>
                    <a:lnTo>
                      <a:pt x="171" y="130"/>
                    </a:lnTo>
                    <a:lnTo>
                      <a:pt x="162" y="133"/>
                    </a:lnTo>
                    <a:lnTo>
                      <a:pt x="153" y="134"/>
                    </a:lnTo>
                    <a:lnTo>
                      <a:pt x="144" y="136"/>
                    </a:lnTo>
                    <a:lnTo>
                      <a:pt x="135" y="136"/>
                    </a:lnTo>
                    <a:lnTo>
                      <a:pt x="123" y="136"/>
                    </a:lnTo>
                    <a:lnTo>
                      <a:pt x="111" y="133"/>
                    </a:lnTo>
                    <a:lnTo>
                      <a:pt x="98" y="130"/>
                    </a:lnTo>
                    <a:lnTo>
                      <a:pt x="87" y="126"/>
                    </a:lnTo>
                    <a:lnTo>
                      <a:pt x="76" y="120"/>
                    </a:lnTo>
                    <a:lnTo>
                      <a:pt x="66" y="113"/>
                    </a:lnTo>
                    <a:lnTo>
                      <a:pt x="57" y="106"/>
                    </a:lnTo>
                    <a:lnTo>
                      <a:pt x="48" y="97"/>
                    </a:lnTo>
                    <a:lnTo>
                      <a:pt x="39" y="88"/>
                    </a:lnTo>
                    <a:lnTo>
                      <a:pt x="32" y="77"/>
                    </a:lnTo>
                    <a:lnTo>
                      <a:pt x="25" y="66"/>
                    </a:lnTo>
                    <a:lnTo>
                      <a:pt x="19" y="54"/>
                    </a:lnTo>
                    <a:lnTo>
                      <a:pt x="14" y="41"/>
                    </a:lnTo>
                    <a:lnTo>
                      <a:pt x="10" y="28"/>
                    </a:lnTo>
                    <a:lnTo>
                      <a:pt x="7" y="15"/>
                    </a:lnTo>
                    <a:lnTo>
                      <a:pt x="5" y="0"/>
                    </a:lnTo>
                    <a:lnTo>
                      <a:pt x="4" y="3"/>
                    </a:lnTo>
                    <a:lnTo>
                      <a:pt x="3" y="6"/>
                    </a:lnTo>
                    <a:lnTo>
                      <a:pt x="3" y="10"/>
                    </a:lnTo>
                    <a:lnTo>
                      <a:pt x="2" y="12"/>
                    </a:lnTo>
                    <a:lnTo>
                      <a:pt x="1" y="16"/>
                    </a:lnTo>
                    <a:lnTo>
                      <a:pt x="1" y="19"/>
                    </a:lnTo>
                    <a:lnTo>
                      <a:pt x="0" y="22"/>
                    </a:lnTo>
                    <a:lnTo>
                      <a:pt x="0" y="25"/>
                    </a:lnTo>
                    <a:close/>
                  </a:path>
                </a:pathLst>
              </a:custGeom>
              <a:solidFill>
                <a:srgbClr val="F3BA98"/>
              </a:solidFill>
              <a:ln w="9525">
                <a:noFill/>
                <a:round/>
                <a:headEnd/>
                <a:tailEnd/>
              </a:ln>
            </p:spPr>
            <p:txBody>
              <a:bodyPr/>
              <a:lstStyle/>
              <a:p>
                <a:pPr algn="ctr" eaLnBrk="0" hangingPunct="0">
                  <a:defRPr/>
                </a:pPr>
                <a:endParaRPr lang="ru-RU">
                  <a:solidFill>
                    <a:srgbClr val="FFFFFF"/>
                  </a:solidFill>
                  <a:cs typeface="+mn-cs"/>
                </a:endParaRPr>
              </a:p>
            </p:txBody>
          </p:sp>
          <p:sp>
            <p:nvSpPr>
              <p:cNvPr id="630801" name="Freeform 17"/>
              <p:cNvSpPr>
                <a:spLocks/>
              </p:cNvSpPr>
              <p:nvPr/>
            </p:nvSpPr>
            <p:spPr bwMode="auto">
              <a:xfrm>
                <a:off x="1135" y="2661"/>
                <a:ext cx="50" cy="25"/>
              </a:xfrm>
              <a:custGeom>
                <a:avLst/>
                <a:gdLst/>
                <a:ahLst/>
                <a:cxnLst>
                  <a:cxn ang="0">
                    <a:pos x="3" y="39"/>
                  </a:cxn>
                  <a:cxn ang="0">
                    <a:pos x="11" y="64"/>
                  </a:cxn>
                  <a:cxn ang="0">
                    <a:pos x="23" y="86"/>
                  </a:cxn>
                  <a:cxn ang="0">
                    <a:pos x="38" y="108"/>
                  </a:cxn>
                  <a:cxn ang="0">
                    <a:pos x="55" y="125"/>
                  </a:cxn>
                  <a:cxn ang="0">
                    <a:pos x="75" y="138"/>
                  </a:cxn>
                  <a:cxn ang="0">
                    <a:pos x="97" y="148"/>
                  </a:cxn>
                  <a:cxn ang="0">
                    <a:pos x="121" y="152"/>
                  </a:cxn>
                  <a:cxn ang="0">
                    <a:pos x="142" y="154"/>
                  </a:cxn>
                  <a:cxn ang="0">
                    <a:pos x="159" y="150"/>
                  </a:cxn>
                  <a:cxn ang="0">
                    <a:pos x="176" y="145"/>
                  </a:cxn>
                  <a:cxn ang="0">
                    <a:pos x="192" y="138"/>
                  </a:cxn>
                  <a:cxn ang="0">
                    <a:pos x="206" y="127"/>
                  </a:cxn>
                  <a:cxn ang="0">
                    <a:pos x="220" y="115"/>
                  </a:cxn>
                  <a:cxn ang="0">
                    <a:pos x="233" y="102"/>
                  </a:cxn>
                  <a:cxn ang="0">
                    <a:pos x="244" y="86"/>
                  </a:cxn>
                  <a:cxn ang="0">
                    <a:pos x="249" y="74"/>
                  </a:cxn>
                  <a:cxn ang="0">
                    <a:pos x="249" y="69"/>
                  </a:cxn>
                  <a:cxn ang="0">
                    <a:pos x="249" y="63"/>
                  </a:cxn>
                  <a:cxn ang="0">
                    <a:pos x="249" y="57"/>
                  </a:cxn>
                  <a:cxn ang="0">
                    <a:pos x="245" y="63"/>
                  </a:cxn>
                  <a:cxn ang="0">
                    <a:pos x="236" y="80"/>
                  </a:cxn>
                  <a:cxn ang="0">
                    <a:pos x="223" y="97"/>
                  </a:cxn>
                  <a:cxn ang="0">
                    <a:pos x="210" y="112"/>
                  </a:cxn>
                  <a:cxn ang="0">
                    <a:pos x="195" y="124"/>
                  </a:cxn>
                  <a:cxn ang="0">
                    <a:pos x="179" y="133"/>
                  </a:cxn>
                  <a:cxn ang="0">
                    <a:pos x="161" y="139"/>
                  </a:cxn>
                  <a:cxn ang="0">
                    <a:pos x="143" y="143"/>
                  </a:cxn>
                  <a:cxn ang="0">
                    <a:pos x="121" y="142"/>
                  </a:cxn>
                  <a:cxn ang="0">
                    <a:pos x="96" y="137"/>
                  </a:cxn>
                  <a:cxn ang="0">
                    <a:pos x="74" y="126"/>
                  </a:cxn>
                  <a:cxn ang="0">
                    <a:pos x="54" y="110"/>
                  </a:cxn>
                  <a:cxn ang="0">
                    <a:pos x="37" y="91"/>
                  </a:cxn>
                  <a:cxn ang="0">
                    <a:pos x="24" y="69"/>
                  </a:cxn>
                  <a:cxn ang="0">
                    <a:pos x="14" y="43"/>
                  </a:cxn>
                  <a:cxn ang="0">
                    <a:pos x="8" y="15"/>
                  </a:cxn>
                  <a:cxn ang="0">
                    <a:pos x="5" y="3"/>
                  </a:cxn>
                  <a:cxn ang="0">
                    <a:pos x="4" y="9"/>
                  </a:cxn>
                  <a:cxn ang="0">
                    <a:pos x="2" y="16"/>
                  </a:cxn>
                  <a:cxn ang="0">
                    <a:pos x="1" y="22"/>
                  </a:cxn>
                </a:cxnLst>
                <a:rect l="0" t="0" r="r" b="b"/>
                <a:pathLst>
                  <a:path w="249" h="154">
                    <a:moveTo>
                      <a:pt x="0" y="24"/>
                    </a:moveTo>
                    <a:lnTo>
                      <a:pt x="3" y="39"/>
                    </a:lnTo>
                    <a:lnTo>
                      <a:pt x="7" y="51"/>
                    </a:lnTo>
                    <a:lnTo>
                      <a:pt x="11" y="64"/>
                    </a:lnTo>
                    <a:lnTo>
                      <a:pt x="17" y="76"/>
                    </a:lnTo>
                    <a:lnTo>
                      <a:pt x="23" y="86"/>
                    </a:lnTo>
                    <a:lnTo>
                      <a:pt x="30" y="97"/>
                    </a:lnTo>
                    <a:lnTo>
                      <a:pt x="38" y="108"/>
                    </a:lnTo>
                    <a:lnTo>
                      <a:pt x="46" y="116"/>
                    </a:lnTo>
                    <a:lnTo>
                      <a:pt x="55" y="125"/>
                    </a:lnTo>
                    <a:lnTo>
                      <a:pt x="65" y="132"/>
                    </a:lnTo>
                    <a:lnTo>
                      <a:pt x="75" y="138"/>
                    </a:lnTo>
                    <a:lnTo>
                      <a:pt x="86" y="144"/>
                    </a:lnTo>
                    <a:lnTo>
                      <a:pt x="97" y="148"/>
                    </a:lnTo>
                    <a:lnTo>
                      <a:pt x="109" y="151"/>
                    </a:lnTo>
                    <a:lnTo>
                      <a:pt x="121" y="152"/>
                    </a:lnTo>
                    <a:lnTo>
                      <a:pt x="133" y="154"/>
                    </a:lnTo>
                    <a:lnTo>
                      <a:pt x="142" y="154"/>
                    </a:lnTo>
                    <a:lnTo>
                      <a:pt x="151" y="152"/>
                    </a:lnTo>
                    <a:lnTo>
                      <a:pt x="159" y="150"/>
                    </a:lnTo>
                    <a:lnTo>
                      <a:pt x="168" y="148"/>
                    </a:lnTo>
                    <a:lnTo>
                      <a:pt x="176" y="145"/>
                    </a:lnTo>
                    <a:lnTo>
                      <a:pt x="184" y="142"/>
                    </a:lnTo>
                    <a:lnTo>
                      <a:pt x="192" y="138"/>
                    </a:lnTo>
                    <a:lnTo>
                      <a:pt x="199" y="133"/>
                    </a:lnTo>
                    <a:lnTo>
                      <a:pt x="206" y="127"/>
                    </a:lnTo>
                    <a:lnTo>
                      <a:pt x="213" y="122"/>
                    </a:lnTo>
                    <a:lnTo>
                      <a:pt x="220" y="115"/>
                    </a:lnTo>
                    <a:lnTo>
                      <a:pt x="226" y="109"/>
                    </a:lnTo>
                    <a:lnTo>
                      <a:pt x="233" y="102"/>
                    </a:lnTo>
                    <a:lnTo>
                      <a:pt x="238" y="95"/>
                    </a:lnTo>
                    <a:lnTo>
                      <a:pt x="244" y="86"/>
                    </a:lnTo>
                    <a:lnTo>
                      <a:pt x="248" y="78"/>
                    </a:lnTo>
                    <a:lnTo>
                      <a:pt x="249" y="74"/>
                    </a:lnTo>
                    <a:lnTo>
                      <a:pt x="249" y="72"/>
                    </a:lnTo>
                    <a:lnTo>
                      <a:pt x="249" y="69"/>
                    </a:lnTo>
                    <a:lnTo>
                      <a:pt x="249" y="65"/>
                    </a:lnTo>
                    <a:lnTo>
                      <a:pt x="249" y="63"/>
                    </a:lnTo>
                    <a:lnTo>
                      <a:pt x="249" y="59"/>
                    </a:lnTo>
                    <a:lnTo>
                      <a:pt x="249" y="57"/>
                    </a:lnTo>
                    <a:lnTo>
                      <a:pt x="249" y="53"/>
                    </a:lnTo>
                    <a:lnTo>
                      <a:pt x="245" y="63"/>
                    </a:lnTo>
                    <a:lnTo>
                      <a:pt x="241" y="72"/>
                    </a:lnTo>
                    <a:lnTo>
                      <a:pt x="236" y="80"/>
                    </a:lnTo>
                    <a:lnTo>
                      <a:pt x="230" y="89"/>
                    </a:lnTo>
                    <a:lnTo>
                      <a:pt x="223" y="97"/>
                    </a:lnTo>
                    <a:lnTo>
                      <a:pt x="217" y="104"/>
                    </a:lnTo>
                    <a:lnTo>
                      <a:pt x="210" y="112"/>
                    </a:lnTo>
                    <a:lnTo>
                      <a:pt x="203" y="118"/>
                    </a:lnTo>
                    <a:lnTo>
                      <a:pt x="195" y="124"/>
                    </a:lnTo>
                    <a:lnTo>
                      <a:pt x="187" y="128"/>
                    </a:lnTo>
                    <a:lnTo>
                      <a:pt x="179" y="133"/>
                    </a:lnTo>
                    <a:lnTo>
                      <a:pt x="170" y="136"/>
                    </a:lnTo>
                    <a:lnTo>
                      <a:pt x="161" y="139"/>
                    </a:lnTo>
                    <a:lnTo>
                      <a:pt x="152" y="142"/>
                    </a:lnTo>
                    <a:lnTo>
                      <a:pt x="143" y="143"/>
                    </a:lnTo>
                    <a:lnTo>
                      <a:pt x="133" y="143"/>
                    </a:lnTo>
                    <a:lnTo>
                      <a:pt x="121" y="142"/>
                    </a:lnTo>
                    <a:lnTo>
                      <a:pt x="109" y="140"/>
                    </a:lnTo>
                    <a:lnTo>
                      <a:pt x="96" y="137"/>
                    </a:lnTo>
                    <a:lnTo>
                      <a:pt x="85" y="132"/>
                    </a:lnTo>
                    <a:lnTo>
                      <a:pt x="74" y="126"/>
                    </a:lnTo>
                    <a:lnTo>
                      <a:pt x="64" y="119"/>
                    </a:lnTo>
                    <a:lnTo>
                      <a:pt x="54" y="110"/>
                    </a:lnTo>
                    <a:lnTo>
                      <a:pt x="45" y="101"/>
                    </a:lnTo>
                    <a:lnTo>
                      <a:pt x="37" y="91"/>
                    </a:lnTo>
                    <a:lnTo>
                      <a:pt x="30" y="80"/>
                    </a:lnTo>
                    <a:lnTo>
                      <a:pt x="24" y="69"/>
                    </a:lnTo>
                    <a:lnTo>
                      <a:pt x="18" y="57"/>
                    </a:lnTo>
                    <a:lnTo>
                      <a:pt x="14" y="43"/>
                    </a:lnTo>
                    <a:lnTo>
                      <a:pt x="10" y="29"/>
                    </a:lnTo>
                    <a:lnTo>
                      <a:pt x="8" y="15"/>
                    </a:lnTo>
                    <a:lnTo>
                      <a:pt x="6" y="0"/>
                    </a:lnTo>
                    <a:lnTo>
                      <a:pt x="5" y="3"/>
                    </a:lnTo>
                    <a:lnTo>
                      <a:pt x="4" y="6"/>
                    </a:lnTo>
                    <a:lnTo>
                      <a:pt x="4" y="9"/>
                    </a:lnTo>
                    <a:lnTo>
                      <a:pt x="3" y="12"/>
                    </a:lnTo>
                    <a:lnTo>
                      <a:pt x="2" y="16"/>
                    </a:lnTo>
                    <a:lnTo>
                      <a:pt x="1" y="18"/>
                    </a:lnTo>
                    <a:lnTo>
                      <a:pt x="1" y="22"/>
                    </a:lnTo>
                    <a:lnTo>
                      <a:pt x="0" y="24"/>
                    </a:lnTo>
                    <a:close/>
                  </a:path>
                </a:pathLst>
              </a:custGeom>
              <a:solidFill>
                <a:srgbClr val="F4BD9A"/>
              </a:solidFill>
              <a:ln w="9525">
                <a:noFill/>
                <a:round/>
                <a:headEnd/>
                <a:tailEnd/>
              </a:ln>
            </p:spPr>
            <p:txBody>
              <a:bodyPr/>
              <a:lstStyle/>
              <a:p>
                <a:pPr algn="ctr" eaLnBrk="0" hangingPunct="0">
                  <a:defRPr/>
                </a:pPr>
                <a:endParaRPr lang="ru-RU">
                  <a:solidFill>
                    <a:srgbClr val="FFFFFF"/>
                  </a:solidFill>
                  <a:cs typeface="+mn-cs"/>
                </a:endParaRPr>
              </a:p>
            </p:txBody>
          </p:sp>
          <p:sp>
            <p:nvSpPr>
              <p:cNvPr id="630802" name="Freeform 18"/>
              <p:cNvSpPr>
                <a:spLocks/>
              </p:cNvSpPr>
              <p:nvPr/>
            </p:nvSpPr>
            <p:spPr bwMode="auto">
              <a:xfrm>
                <a:off x="1136" y="2659"/>
                <a:ext cx="49" cy="26"/>
              </a:xfrm>
              <a:custGeom>
                <a:avLst/>
                <a:gdLst/>
                <a:ahLst/>
                <a:cxnLst>
                  <a:cxn ang="0">
                    <a:pos x="2" y="38"/>
                  </a:cxn>
                  <a:cxn ang="0">
                    <a:pos x="9" y="64"/>
                  </a:cxn>
                  <a:cxn ang="0">
                    <a:pos x="20" y="89"/>
                  </a:cxn>
                  <a:cxn ang="0">
                    <a:pos x="34" y="111"/>
                  </a:cxn>
                  <a:cxn ang="0">
                    <a:pos x="52" y="129"/>
                  </a:cxn>
                  <a:cxn ang="0">
                    <a:pos x="71" y="143"/>
                  </a:cxn>
                  <a:cxn ang="0">
                    <a:pos x="93" y="153"/>
                  </a:cxn>
                  <a:cxn ang="0">
                    <a:pos x="118" y="159"/>
                  </a:cxn>
                  <a:cxn ang="0">
                    <a:pos x="139" y="159"/>
                  </a:cxn>
                  <a:cxn ang="0">
                    <a:pos x="157" y="156"/>
                  </a:cxn>
                  <a:cxn ang="0">
                    <a:pos x="174" y="150"/>
                  </a:cxn>
                  <a:cxn ang="0">
                    <a:pos x="191" y="142"/>
                  </a:cxn>
                  <a:cxn ang="0">
                    <a:pos x="205" y="131"/>
                  </a:cxn>
                  <a:cxn ang="0">
                    <a:pos x="219" y="118"/>
                  </a:cxn>
                  <a:cxn ang="0">
                    <a:pos x="232" y="102"/>
                  </a:cxn>
                  <a:cxn ang="0">
                    <a:pos x="242" y="85"/>
                  </a:cxn>
                  <a:cxn ang="0">
                    <a:pos x="246" y="74"/>
                  </a:cxn>
                  <a:cxn ang="0">
                    <a:pos x="246" y="68"/>
                  </a:cxn>
                  <a:cxn ang="0">
                    <a:pos x="246" y="60"/>
                  </a:cxn>
                  <a:cxn ang="0">
                    <a:pos x="246" y="54"/>
                  </a:cxn>
                  <a:cxn ang="0">
                    <a:pos x="242" y="62"/>
                  </a:cxn>
                  <a:cxn ang="0">
                    <a:pos x="233" y="82"/>
                  </a:cxn>
                  <a:cxn ang="0">
                    <a:pos x="221" y="99"/>
                  </a:cxn>
                  <a:cxn ang="0">
                    <a:pos x="208" y="114"/>
                  </a:cxn>
                  <a:cxn ang="0">
                    <a:pos x="193" y="127"/>
                  </a:cxn>
                  <a:cxn ang="0">
                    <a:pos x="177" y="137"/>
                  </a:cxn>
                  <a:cxn ang="0">
                    <a:pos x="159" y="144"/>
                  </a:cxn>
                  <a:cxn ang="0">
                    <a:pos x="140" y="148"/>
                  </a:cxn>
                  <a:cxn ang="0">
                    <a:pos x="118" y="148"/>
                  </a:cxn>
                  <a:cxn ang="0">
                    <a:pos x="93" y="142"/>
                  </a:cxn>
                  <a:cxn ang="0">
                    <a:pos x="71" y="131"/>
                  </a:cxn>
                  <a:cxn ang="0">
                    <a:pos x="52" y="115"/>
                  </a:cxn>
                  <a:cxn ang="0">
                    <a:pos x="35" y="95"/>
                  </a:cxn>
                  <a:cxn ang="0">
                    <a:pos x="22" y="72"/>
                  </a:cxn>
                  <a:cxn ang="0">
                    <a:pos x="13" y="46"/>
                  </a:cxn>
                  <a:cxn ang="0">
                    <a:pos x="8" y="17"/>
                  </a:cxn>
                  <a:cxn ang="0">
                    <a:pos x="8" y="3"/>
                  </a:cxn>
                  <a:cxn ang="0">
                    <a:pos x="8" y="2"/>
                  </a:cxn>
                  <a:cxn ang="0">
                    <a:pos x="8" y="0"/>
                  </a:cxn>
                  <a:cxn ang="0">
                    <a:pos x="8" y="0"/>
                  </a:cxn>
                  <a:cxn ang="0">
                    <a:pos x="7" y="3"/>
                  </a:cxn>
                  <a:cxn ang="0">
                    <a:pos x="4" y="9"/>
                  </a:cxn>
                  <a:cxn ang="0">
                    <a:pos x="2" y="14"/>
                  </a:cxn>
                  <a:cxn ang="0">
                    <a:pos x="1" y="20"/>
                  </a:cxn>
                </a:cxnLst>
                <a:rect l="0" t="0" r="r" b="b"/>
                <a:pathLst>
                  <a:path w="246" h="159">
                    <a:moveTo>
                      <a:pt x="0" y="23"/>
                    </a:moveTo>
                    <a:lnTo>
                      <a:pt x="2" y="38"/>
                    </a:lnTo>
                    <a:lnTo>
                      <a:pt x="5" y="51"/>
                    </a:lnTo>
                    <a:lnTo>
                      <a:pt x="9" y="64"/>
                    </a:lnTo>
                    <a:lnTo>
                      <a:pt x="14" y="77"/>
                    </a:lnTo>
                    <a:lnTo>
                      <a:pt x="20" y="89"/>
                    </a:lnTo>
                    <a:lnTo>
                      <a:pt x="27" y="100"/>
                    </a:lnTo>
                    <a:lnTo>
                      <a:pt x="34" y="111"/>
                    </a:lnTo>
                    <a:lnTo>
                      <a:pt x="43" y="120"/>
                    </a:lnTo>
                    <a:lnTo>
                      <a:pt x="52" y="129"/>
                    </a:lnTo>
                    <a:lnTo>
                      <a:pt x="61" y="136"/>
                    </a:lnTo>
                    <a:lnTo>
                      <a:pt x="71" y="143"/>
                    </a:lnTo>
                    <a:lnTo>
                      <a:pt x="82" y="149"/>
                    </a:lnTo>
                    <a:lnTo>
                      <a:pt x="93" y="153"/>
                    </a:lnTo>
                    <a:lnTo>
                      <a:pt x="106" y="156"/>
                    </a:lnTo>
                    <a:lnTo>
                      <a:pt x="118" y="159"/>
                    </a:lnTo>
                    <a:lnTo>
                      <a:pt x="130" y="159"/>
                    </a:lnTo>
                    <a:lnTo>
                      <a:pt x="139" y="159"/>
                    </a:lnTo>
                    <a:lnTo>
                      <a:pt x="148" y="157"/>
                    </a:lnTo>
                    <a:lnTo>
                      <a:pt x="157" y="156"/>
                    </a:lnTo>
                    <a:lnTo>
                      <a:pt x="166" y="153"/>
                    </a:lnTo>
                    <a:lnTo>
                      <a:pt x="174" y="150"/>
                    </a:lnTo>
                    <a:lnTo>
                      <a:pt x="183" y="145"/>
                    </a:lnTo>
                    <a:lnTo>
                      <a:pt x="191" y="142"/>
                    </a:lnTo>
                    <a:lnTo>
                      <a:pt x="198" y="136"/>
                    </a:lnTo>
                    <a:lnTo>
                      <a:pt x="205" y="131"/>
                    </a:lnTo>
                    <a:lnTo>
                      <a:pt x="212" y="124"/>
                    </a:lnTo>
                    <a:lnTo>
                      <a:pt x="219" y="118"/>
                    </a:lnTo>
                    <a:lnTo>
                      <a:pt x="226" y="111"/>
                    </a:lnTo>
                    <a:lnTo>
                      <a:pt x="232" y="102"/>
                    </a:lnTo>
                    <a:lnTo>
                      <a:pt x="237" y="94"/>
                    </a:lnTo>
                    <a:lnTo>
                      <a:pt x="242" y="85"/>
                    </a:lnTo>
                    <a:lnTo>
                      <a:pt x="246" y="76"/>
                    </a:lnTo>
                    <a:lnTo>
                      <a:pt x="246" y="74"/>
                    </a:lnTo>
                    <a:lnTo>
                      <a:pt x="246" y="70"/>
                    </a:lnTo>
                    <a:lnTo>
                      <a:pt x="246" y="68"/>
                    </a:lnTo>
                    <a:lnTo>
                      <a:pt x="246" y="64"/>
                    </a:lnTo>
                    <a:lnTo>
                      <a:pt x="246" y="60"/>
                    </a:lnTo>
                    <a:lnTo>
                      <a:pt x="246" y="58"/>
                    </a:lnTo>
                    <a:lnTo>
                      <a:pt x="246" y="54"/>
                    </a:lnTo>
                    <a:lnTo>
                      <a:pt x="246" y="52"/>
                    </a:lnTo>
                    <a:lnTo>
                      <a:pt x="242" y="62"/>
                    </a:lnTo>
                    <a:lnTo>
                      <a:pt x="238" y="72"/>
                    </a:lnTo>
                    <a:lnTo>
                      <a:pt x="233" y="82"/>
                    </a:lnTo>
                    <a:lnTo>
                      <a:pt x="228" y="90"/>
                    </a:lnTo>
                    <a:lnTo>
                      <a:pt x="221" y="99"/>
                    </a:lnTo>
                    <a:lnTo>
                      <a:pt x="215" y="107"/>
                    </a:lnTo>
                    <a:lnTo>
                      <a:pt x="208" y="114"/>
                    </a:lnTo>
                    <a:lnTo>
                      <a:pt x="201" y="121"/>
                    </a:lnTo>
                    <a:lnTo>
                      <a:pt x="193" y="127"/>
                    </a:lnTo>
                    <a:lnTo>
                      <a:pt x="185" y="132"/>
                    </a:lnTo>
                    <a:lnTo>
                      <a:pt x="177" y="137"/>
                    </a:lnTo>
                    <a:lnTo>
                      <a:pt x="168" y="142"/>
                    </a:lnTo>
                    <a:lnTo>
                      <a:pt x="159" y="144"/>
                    </a:lnTo>
                    <a:lnTo>
                      <a:pt x="149" y="147"/>
                    </a:lnTo>
                    <a:lnTo>
                      <a:pt x="140" y="148"/>
                    </a:lnTo>
                    <a:lnTo>
                      <a:pt x="130" y="148"/>
                    </a:lnTo>
                    <a:lnTo>
                      <a:pt x="118" y="148"/>
                    </a:lnTo>
                    <a:lnTo>
                      <a:pt x="106" y="145"/>
                    </a:lnTo>
                    <a:lnTo>
                      <a:pt x="93" y="142"/>
                    </a:lnTo>
                    <a:lnTo>
                      <a:pt x="82" y="137"/>
                    </a:lnTo>
                    <a:lnTo>
                      <a:pt x="71" y="131"/>
                    </a:lnTo>
                    <a:lnTo>
                      <a:pt x="61" y="124"/>
                    </a:lnTo>
                    <a:lnTo>
                      <a:pt x="52" y="115"/>
                    </a:lnTo>
                    <a:lnTo>
                      <a:pt x="43" y="106"/>
                    </a:lnTo>
                    <a:lnTo>
                      <a:pt x="35" y="95"/>
                    </a:lnTo>
                    <a:lnTo>
                      <a:pt x="28" y="84"/>
                    </a:lnTo>
                    <a:lnTo>
                      <a:pt x="22" y="72"/>
                    </a:lnTo>
                    <a:lnTo>
                      <a:pt x="17" y="59"/>
                    </a:lnTo>
                    <a:lnTo>
                      <a:pt x="13" y="46"/>
                    </a:lnTo>
                    <a:lnTo>
                      <a:pt x="10" y="32"/>
                    </a:lnTo>
                    <a:lnTo>
                      <a:pt x="8" y="17"/>
                    </a:lnTo>
                    <a:lnTo>
                      <a:pt x="8" y="3"/>
                    </a:lnTo>
                    <a:lnTo>
                      <a:pt x="8" y="3"/>
                    </a:lnTo>
                    <a:lnTo>
                      <a:pt x="8" y="2"/>
                    </a:lnTo>
                    <a:lnTo>
                      <a:pt x="8" y="2"/>
                    </a:lnTo>
                    <a:lnTo>
                      <a:pt x="8" y="2"/>
                    </a:lnTo>
                    <a:lnTo>
                      <a:pt x="8" y="0"/>
                    </a:lnTo>
                    <a:lnTo>
                      <a:pt x="8" y="0"/>
                    </a:lnTo>
                    <a:lnTo>
                      <a:pt x="8" y="0"/>
                    </a:lnTo>
                    <a:lnTo>
                      <a:pt x="8" y="0"/>
                    </a:lnTo>
                    <a:lnTo>
                      <a:pt x="7" y="3"/>
                    </a:lnTo>
                    <a:lnTo>
                      <a:pt x="5" y="5"/>
                    </a:lnTo>
                    <a:lnTo>
                      <a:pt x="4" y="9"/>
                    </a:lnTo>
                    <a:lnTo>
                      <a:pt x="3" y="11"/>
                    </a:lnTo>
                    <a:lnTo>
                      <a:pt x="2" y="14"/>
                    </a:lnTo>
                    <a:lnTo>
                      <a:pt x="1" y="17"/>
                    </a:lnTo>
                    <a:lnTo>
                      <a:pt x="1" y="20"/>
                    </a:lnTo>
                    <a:lnTo>
                      <a:pt x="0" y="23"/>
                    </a:lnTo>
                    <a:close/>
                  </a:path>
                </a:pathLst>
              </a:custGeom>
              <a:solidFill>
                <a:srgbClr val="F4BF9B"/>
              </a:solidFill>
              <a:ln w="9525">
                <a:noFill/>
                <a:round/>
                <a:headEnd/>
                <a:tailEnd/>
              </a:ln>
            </p:spPr>
            <p:txBody>
              <a:bodyPr/>
              <a:lstStyle/>
              <a:p>
                <a:pPr algn="ctr" eaLnBrk="0" hangingPunct="0">
                  <a:defRPr/>
                </a:pPr>
                <a:endParaRPr lang="ru-RU">
                  <a:solidFill>
                    <a:srgbClr val="FFFFFF"/>
                  </a:solidFill>
                  <a:cs typeface="+mn-cs"/>
                </a:endParaRPr>
              </a:p>
            </p:txBody>
          </p:sp>
          <p:sp>
            <p:nvSpPr>
              <p:cNvPr id="630803" name="Freeform 19"/>
              <p:cNvSpPr>
                <a:spLocks/>
              </p:cNvSpPr>
              <p:nvPr/>
            </p:nvSpPr>
            <p:spPr bwMode="auto">
              <a:xfrm>
                <a:off x="1136" y="2657"/>
                <a:ext cx="49" cy="27"/>
              </a:xfrm>
              <a:custGeom>
                <a:avLst/>
                <a:gdLst/>
                <a:ahLst/>
                <a:cxnLst>
                  <a:cxn ang="0">
                    <a:pos x="2" y="36"/>
                  </a:cxn>
                  <a:cxn ang="0">
                    <a:pos x="8" y="64"/>
                  </a:cxn>
                  <a:cxn ang="0">
                    <a:pos x="18" y="90"/>
                  </a:cxn>
                  <a:cxn ang="0">
                    <a:pos x="31" y="112"/>
                  </a:cxn>
                  <a:cxn ang="0">
                    <a:pos x="48" y="131"/>
                  </a:cxn>
                  <a:cxn ang="0">
                    <a:pos x="68" y="147"/>
                  </a:cxn>
                  <a:cxn ang="0">
                    <a:pos x="90" y="158"/>
                  </a:cxn>
                  <a:cxn ang="0">
                    <a:pos x="115" y="163"/>
                  </a:cxn>
                  <a:cxn ang="0">
                    <a:pos x="137" y="164"/>
                  </a:cxn>
                  <a:cxn ang="0">
                    <a:pos x="155" y="160"/>
                  </a:cxn>
                  <a:cxn ang="0">
                    <a:pos x="173" y="154"/>
                  </a:cxn>
                  <a:cxn ang="0">
                    <a:pos x="189" y="145"/>
                  </a:cxn>
                  <a:cxn ang="0">
                    <a:pos x="204" y="133"/>
                  </a:cxn>
                  <a:cxn ang="0">
                    <a:pos x="217" y="118"/>
                  </a:cxn>
                  <a:cxn ang="0">
                    <a:pos x="230" y="101"/>
                  </a:cxn>
                  <a:cxn ang="0">
                    <a:pos x="239" y="84"/>
                  </a:cxn>
                  <a:cxn ang="0">
                    <a:pos x="243" y="70"/>
                  </a:cxn>
                  <a:cxn ang="0">
                    <a:pos x="243" y="64"/>
                  </a:cxn>
                  <a:cxn ang="0">
                    <a:pos x="242" y="58"/>
                  </a:cxn>
                  <a:cxn ang="0">
                    <a:pos x="241" y="52"/>
                  </a:cxn>
                  <a:cxn ang="0">
                    <a:pos x="238" y="61"/>
                  </a:cxn>
                  <a:cxn ang="0">
                    <a:pos x="230" y="81"/>
                  </a:cxn>
                  <a:cxn ang="0">
                    <a:pos x="219" y="100"/>
                  </a:cxn>
                  <a:cxn ang="0">
                    <a:pos x="206" y="116"/>
                  </a:cxn>
                  <a:cxn ang="0">
                    <a:pos x="191" y="130"/>
                  </a:cxn>
                  <a:cxn ang="0">
                    <a:pos x="174" y="141"/>
                  </a:cxn>
                  <a:cxn ang="0">
                    <a:pos x="156" y="148"/>
                  </a:cxn>
                  <a:cxn ang="0">
                    <a:pos x="137" y="153"/>
                  </a:cxn>
                  <a:cxn ang="0">
                    <a:pos x="115" y="152"/>
                  </a:cxn>
                  <a:cxn ang="0">
                    <a:pos x="91" y="147"/>
                  </a:cxn>
                  <a:cxn ang="0">
                    <a:pos x="70" y="136"/>
                  </a:cxn>
                  <a:cxn ang="0">
                    <a:pos x="52" y="121"/>
                  </a:cxn>
                  <a:cxn ang="0">
                    <a:pos x="36" y="101"/>
                  </a:cxn>
                  <a:cxn ang="0">
                    <a:pos x="23" y="80"/>
                  </a:cxn>
                  <a:cxn ang="0">
                    <a:pos x="14" y="55"/>
                  </a:cxn>
                  <a:cxn ang="0">
                    <a:pos x="10" y="27"/>
                  </a:cxn>
                  <a:cxn ang="0">
                    <a:pos x="9" y="12"/>
                  </a:cxn>
                  <a:cxn ang="0">
                    <a:pos x="9" y="8"/>
                  </a:cxn>
                  <a:cxn ang="0">
                    <a:pos x="9" y="4"/>
                  </a:cxn>
                  <a:cxn ang="0">
                    <a:pos x="10" y="1"/>
                  </a:cxn>
                  <a:cxn ang="0">
                    <a:pos x="9" y="0"/>
                  </a:cxn>
                  <a:cxn ang="0">
                    <a:pos x="9" y="1"/>
                  </a:cxn>
                  <a:cxn ang="0">
                    <a:pos x="8" y="2"/>
                  </a:cxn>
                  <a:cxn ang="0">
                    <a:pos x="8" y="3"/>
                  </a:cxn>
                  <a:cxn ang="0">
                    <a:pos x="7" y="6"/>
                  </a:cxn>
                  <a:cxn ang="0">
                    <a:pos x="5" y="10"/>
                  </a:cxn>
                  <a:cxn ang="0">
                    <a:pos x="3" y="14"/>
                  </a:cxn>
                  <a:cxn ang="0">
                    <a:pos x="1" y="19"/>
                  </a:cxn>
                </a:cxnLst>
                <a:rect l="0" t="0" r="r" b="b"/>
                <a:pathLst>
                  <a:path w="243" h="164">
                    <a:moveTo>
                      <a:pt x="0" y="21"/>
                    </a:moveTo>
                    <a:lnTo>
                      <a:pt x="2" y="36"/>
                    </a:lnTo>
                    <a:lnTo>
                      <a:pt x="4" y="50"/>
                    </a:lnTo>
                    <a:lnTo>
                      <a:pt x="8" y="64"/>
                    </a:lnTo>
                    <a:lnTo>
                      <a:pt x="12" y="78"/>
                    </a:lnTo>
                    <a:lnTo>
                      <a:pt x="18" y="90"/>
                    </a:lnTo>
                    <a:lnTo>
                      <a:pt x="24" y="101"/>
                    </a:lnTo>
                    <a:lnTo>
                      <a:pt x="31" y="112"/>
                    </a:lnTo>
                    <a:lnTo>
                      <a:pt x="39" y="122"/>
                    </a:lnTo>
                    <a:lnTo>
                      <a:pt x="48" y="131"/>
                    </a:lnTo>
                    <a:lnTo>
                      <a:pt x="58" y="140"/>
                    </a:lnTo>
                    <a:lnTo>
                      <a:pt x="68" y="147"/>
                    </a:lnTo>
                    <a:lnTo>
                      <a:pt x="79" y="153"/>
                    </a:lnTo>
                    <a:lnTo>
                      <a:pt x="90" y="158"/>
                    </a:lnTo>
                    <a:lnTo>
                      <a:pt x="103" y="161"/>
                    </a:lnTo>
                    <a:lnTo>
                      <a:pt x="115" y="163"/>
                    </a:lnTo>
                    <a:lnTo>
                      <a:pt x="127" y="164"/>
                    </a:lnTo>
                    <a:lnTo>
                      <a:pt x="137" y="164"/>
                    </a:lnTo>
                    <a:lnTo>
                      <a:pt x="146" y="163"/>
                    </a:lnTo>
                    <a:lnTo>
                      <a:pt x="155" y="160"/>
                    </a:lnTo>
                    <a:lnTo>
                      <a:pt x="164" y="157"/>
                    </a:lnTo>
                    <a:lnTo>
                      <a:pt x="173" y="154"/>
                    </a:lnTo>
                    <a:lnTo>
                      <a:pt x="181" y="149"/>
                    </a:lnTo>
                    <a:lnTo>
                      <a:pt x="189" y="145"/>
                    </a:lnTo>
                    <a:lnTo>
                      <a:pt x="197" y="139"/>
                    </a:lnTo>
                    <a:lnTo>
                      <a:pt x="204" y="133"/>
                    </a:lnTo>
                    <a:lnTo>
                      <a:pt x="211" y="125"/>
                    </a:lnTo>
                    <a:lnTo>
                      <a:pt x="217" y="118"/>
                    </a:lnTo>
                    <a:lnTo>
                      <a:pt x="224" y="110"/>
                    </a:lnTo>
                    <a:lnTo>
                      <a:pt x="230" y="101"/>
                    </a:lnTo>
                    <a:lnTo>
                      <a:pt x="235" y="93"/>
                    </a:lnTo>
                    <a:lnTo>
                      <a:pt x="239" y="84"/>
                    </a:lnTo>
                    <a:lnTo>
                      <a:pt x="243" y="74"/>
                    </a:lnTo>
                    <a:lnTo>
                      <a:pt x="243" y="70"/>
                    </a:lnTo>
                    <a:lnTo>
                      <a:pt x="243" y="68"/>
                    </a:lnTo>
                    <a:lnTo>
                      <a:pt x="243" y="64"/>
                    </a:lnTo>
                    <a:lnTo>
                      <a:pt x="243" y="62"/>
                    </a:lnTo>
                    <a:lnTo>
                      <a:pt x="242" y="58"/>
                    </a:lnTo>
                    <a:lnTo>
                      <a:pt x="242" y="56"/>
                    </a:lnTo>
                    <a:lnTo>
                      <a:pt x="241" y="52"/>
                    </a:lnTo>
                    <a:lnTo>
                      <a:pt x="241" y="50"/>
                    </a:lnTo>
                    <a:lnTo>
                      <a:pt x="238" y="61"/>
                    </a:lnTo>
                    <a:lnTo>
                      <a:pt x="234" y="72"/>
                    </a:lnTo>
                    <a:lnTo>
                      <a:pt x="230" y="81"/>
                    </a:lnTo>
                    <a:lnTo>
                      <a:pt x="225" y="91"/>
                    </a:lnTo>
                    <a:lnTo>
                      <a:pt x="219" y="100"/>
                    </a:lnTo>
                    <a:lnTo>
                      <a:pt x="213" y="109"/>
                    </a:lnTo>
                    <a:lnTo>
                      <a:pt x="206" y="116"/>
                    </a:lnTo>
                    <a:lnTo>
                      <a:pt x="199" y="123"/>
                    </a:lnTo>
                    <a:lnTo>
                      <a:pt x="191" y="130"/>
                    </a:lnTo>
                    <a:lnTo>
                      <a:pt x="183" y="136"/>
                    </a:lnTo>
                    <a:lnTo>
                      <a:pt x="174" y="141"/>
                    </a:lnTo>
                    <a:lnTo>
                      <a:pt x="166" y="146"/>
                    </a:lnTo>
                    <a:lnTo>
                      <a:pt x="156" y="148"/>
                    </a:lnTo>
                    <a:lnTo>
                      <a:pt x="147" y="151"/>
                    </a:lnTo>
                    <a:lnTo>
                      <a:pt x="137" y="153"/>
                    </a:lnTo>
                    <a:lnTo>
                      <a:pt x="127" y="153"/>
                    </a:lnTo>
                    <a:lnTo>
                      <a:pt x="115" y="152"/>
                    </a:lnTo>
                    <a:lnTo>
                      <a:pt x="104" y="151"/>
                    </a:lnTo>
                    <a:lnTo>
                      <a:pt x="91" y="147"/>
                    </a:lnTo>
                    <a:lnTo>
                      <a:pt x="81" y="142"/>
                    </a:lnTo>
                    <a:lnTo>
                      <a:pt x="70" y="136"/>
                    </a:lnTo>
                    <a:lnTo>
                      <a:pt x="61" y="129"/>
                    </a:lnTo>
                    <a:lnTo>
                      <a:pt x="52" y="121"/>
                    </a:lnTo>
                    <a:lnTo>
                      <a:pt x="43" y="112"/>
                    </a:lnTo>
                    <a:lnTo>
                      <a:pt x="36" y="101"/>
                    </a:lnTo>
                    <a:lnTo>
                      <a:pt x="29" y="91"/>
                    </a:lnTo>
                    <a:lnTo>
                      <a:pt x="23" y="80"/>
                    </a:lnTo>
                    <a:lnTo>
                      <a:pt x="18" y="68"/>
                    </a:lnTo>
                    <a:lnTo>
                      <a:pt x="14" y="55"/>
                    </a:lnTo>
                    <a:lnTo>
                      <a:pt x="12" y="42"/>
                    </a:lnTo>
                    <a:lnTo>
                      <a:pt x="10" y="27"/>
                    </a:lnTo>
                    <a:lnTo>
                      <a:pt x="9" y="13"/>
                    </a:lnTo>
                    <a:lnTo>
                      <a:pt x="9" y="12"/>
                    </a:lnTo>
                    <a:lnTo>
                      <a:pt x="9" y="9"/>
                    </a:lnTo>
                    <a:lnTo>
                      <a:pt x="9" y="8"/>
                    </a:lnTo>
                    <a:lnTo>
                      <a:pt x="9" y="6"/>
                    </a:lnTo>
                    <a:lnTo>
                      <a:pt x="9" y="4"/>
                    </a:lnTo>
                    <a:lnTo>
                      <a:pt x="9" y="3"/>
                    </a:lnTo>
                    <a:lnTo>
                      <a:pt x="10" y="1"/>
                    </a:lnTo>
                    <a:lnTo>
                      <a:pt x="10" y="0"/>
                    </a:lnTo>
                    <a:lnTo>
                      <a:pt x="9" y="0"/>
                    </a:lnTo>
                    <a:lnTo>
                      <a:pt x="9" y="1"/>
                    </a:lnTo>
                    <a:lnTo>
                      <a:pt x="9" y="1"/>
                    </a:lnTo>
                    <a:lnTo>
                      <a:pt x="9" y="1"/>
                    </a:lnTo>
                    <a:lnTo>
                      <a:pt x="8" y="2"/>
                    </a:lnTo>
                    <a:lnTo>
                      <a:pt x="8" y="2"/>
                    </a:lnTo>
                    <a:lnTo>
                      <a:pt x="8" y="3"/>
                    </a:lnTo>
                    <a:lnTo>
                      <a:pt x="8" y="3"/>
                    </a:lnTo>
                    <a:lnTo>
                      <a:pt x="7" y="6"/>
                    </a:lnTo>
                    <a:lnTo>
                      <a:pt x="6" y="8"/>
                    </a:lnTo>
                    <a:lnTo>
                      <a:pt x="5" y="10"/>
                    </a:lnTo>
                    <a:lnTo>
                      <a:pt x="4" y="13"/>
                    </a:lnTo>
                    <a:lnTo>
                      <a:pt x="3" y="14"/>
                    </a:lnTo>
                    <a:lnTo>
                      <a:pt x="2" y="16"/>
                    </a:lnTo>
                    <a:lnTo>
                      <a:pt x="1" y="19"/>
                    </a:lnTo>
                    <a:lnTo>
                      <a:pt x="0" y="21"/>
                    </a:lnTo>
                    <a:close/>
                  </a:path>
                </a:pathLst>
              </a:custGeom>
              <a:solidFill>
                <a:srgbClr val="F4BF9B"/>
              </a:solidFill>
              <a:ln w="9525">
                <a:noFill/>
                <a:round/>
                <a:headEnd/>
                <a:tailEnd/>
              </a:ln>
            </p:spPr>
            <p:txBody>
              <a:bodyPr/>
              <a:lstStyle/>
              <a:p>
                <a:pPr algn="ctr" eaLnBrk="0" hangingPunct="0">
                  <a:defRPr/>
                </a:pPr>
                <a:endParaRPr lang="ru-RU">
                  <a:solidFill>
                    <a:srgbClr val="FFFFFF"/>
                  </a:solidFill>
                  <a:cs typeface="+mn-cs"/>
                </a:endParaRPr>
              </a:p>
            </p:txBody>
          </p:sp>
          <p:sp>
            <p:nvSpPr>
              <p:cNvPr id="630804" name="Freeform 20"/>
              <p:cNvSpPr>
                <a:spLocks/>
              </p:cNvSpPr>
              <p:nvPr/>
            </p:nvSpPr>
            <p:spPr bwMode="auto">
              <a:xfrm>
                <a:off x="1137" y="2655"/>
                <a:ext cx="48" cy="28"/>
              </a:xfrm>
              <a:custGeom>
                <a:avLst/>
                <a:gdLst/>
                <a:ahLst/>
                <a:cxnLst>
                  <a:cxn ang="0">
                    <a:pos x="0" y="21"/>
                  </a:cxn>
                  <a:cxn ang="0">
                    <a:pos x="0" y="21"/>
                  </a:cxn>
                  <a:cxn ang="0">
                    <a:pos x="0" y="23"/>
                  </a:cxn>
                  <a:cxn ang="0">
                    <a:pos x="0" y="24"/>
                  </a:cxn>
                  <a:cxn ang="0">
                    <a:pos x="0" y="38"/>
                  </a:cxn>
                  <a:cxn ang="0">
                    <a:pos x="5" y="67"/>
                  </a:cxn>
                  <a:cxn ang="0">
                    <a:pos x="14" y="93"/>
                  </a:cxn>
                  <a:cxn ang="0">
                    <a:pos x="27" y="116"/>
                  </a:cxn>
                  <a:cxn ang="0">
                    <a:pos x="44" y="136"/>
                  </a:cxn>
                  <a:cxn ang="0">
                    <a:pos x="63" y="152"/>
                  </a:cxn>
                  <a:cxn ang="0">
                    <a:pos x="85" y="163"/>
                  </a:cxn>
                  <a:cxn ang="0">
                    <a:pos x="110" y="169"/>
                  </a:cxn>
                  <a:cxn ang="0">
                    <a:pos x="132" y="169"/>
                  </a:cxn>
                  <a:cxn ang="0">
                    <a:pos x="151" y="165"/>
                  </a:cxn>
                  <a:cxn ang="0">
                    <a:pos x="169" y="158"/>
                  </a:cxn>
                  <a:cxn ang="0">
                    <a:pos x="185" y="148"/>
                  </a:cxn>
                  <a:cxn ang="0">
                    <a:pos x="200" y="135"/>
                  </a:cxn>
                  <a:cxn ang="0">
                    <a:pos x="213" y="120"/>
                  </a:cxn>
                  <a:cxn ang="0">
                    <a:pos x="225" y="103"/>
                  </a:cxn>
                  <a:cxn ang="0">
                    <a:pos x="234" y="83"/>
                  </a:cxn>
                  <a:cxn ang="0">
                    <a:pos x="237" y="69"/>
                  </a:cxn>
                  <a:cxn ang="0">
                    <a:pos x="236" y="63"/>
                  </a:cxn>
                  <a:cxn ang="0">
                    <a:pos x="235" y="57"/>
                  </a:cxn>
                  <a:cxn ang="0">
                    <a:pos x="234" y="51"/>
                  </a:cxn>
                  <a:cxn ang="0">
                    <a:pos x="231" y="61"/>
                  </a:cxn>
                  <a:cxn ang="0">
                    <a:pos x="224" y="83"/>
                  </a:cxn>
                  <a:cxn ang="0">
                    <a:pos x="214" y="102"/>
                  </a:cxn>
                  <a:cxn ang="0">
                    <a:pos x="201" y="120"/>
                  </a:cxn>
                  <a:cxn ang="0">
                    <a:pos x="187" y="134"/>
                  </a:cxn>
                  <a:cxn ang="0">
                    <a:pos x="170" y="146"/>
                  </a:cxn>
                  <a:cxn ang="0">
                    <a:pos x="152" y="154"/>
                  </a:cxn>
                  <a:cxn ang="0">
                    <a:pos x="132" y="158"/>
                  </a:cxn>
                  <a:cxn ang="0">
                    <a:pos x="111" y="158"/>
                  </a:cxn>
                  <a:cxn ang="0">
                    <a:pos x="88" y="152"/>
                  </a:cxn>
                  <a:cxn ang="0">
                    <a:pos x="67" y="142"/>
                  </a:cxn>
                  <a:cxn ang="0">
                    <a:pos x="50" y="128"/>
                  </a:cxn>
                  <a:cxn ang="0">
                    <a:pos x="34" y="110"/>
                  </a:cxn>
                  <a:cxn ang="0">
                    <a:pos x="22" y="89"/>
                  </a:cxn>
                  <a:cxn ang="0">
                    <a:pos x="14" y="63"/>
                  </a:cxn>
                  <a:cxn ang="0">
                    <a:pos x="9" y="37"/>
                  </a:cxn>
                  <a:cxn ang="0">
                    <a:pos x="9" y="20"/>
                  </a:cxn>
                  <a:cxn ang="0">
                    <a:pos x="9" y="15"/>
                  </a:cxn>
                  <a:cxn ang="0">
                    <a:pos x="9" y="9"/>
                  </a:cxn>
                  <a:cxn ang="0">
                    <a:pos x="10" y="3"/>
                  </a:cxn>
                  <a:cxn ang="0">
                    <a:pos x="9" y="2"/>
                  </a:cxn>
                  <a:cxn ang="0">
                    <a:pos x="7" y="6"/>
                  </a:cxn>
                  <a:cxn ang="0">
                    <a:pos x="5" y="9"/>
                  </a:cxn>
                  <a:cxn ang="0">
                    <a:pos x="3" y="13"/>
                  </a:cxn>
                  <a:cxn ang="0">
                    <a:pos x="2" y="15"/>
                  </a:cxn>
                  <a:cxn ang="0">
                    <a:pos x="1" y="17"/>
                  </a:cxn>
                  <a:cxn ang="0">
                    <a:pos x="1" y="19"/>
                  </a:cxn>
                  <a:cxn ang="0">
                    <a:pos x="0" y="20"/>
                  </a:cxn>
                </a:cxnLst>
                <a:rect l="0" t="0" r="r" b="b"/>
                <a:pathLst>
                  <a:path w="238" h="169">
                    <a:moveTo>
                      <a:pt x="0" y="21"/>
                    </a:moveTo>
                    <a:lnTo>
                      <a:pt x="0" y="21"/>
                    </a:lnTo>
                    <a:lnTo>
                      <a:pt x="0" y="21"/>
                    </a:lnTo>
                    <a:lnTo>
                      <a:pt x="0" y="21"/>
                    </a:lnTo>
                    <a:lnTo>
                      <a:pt x="0" y="23"/>
                    </a:lnTo>
                    <a:lnTo>
                      <a:pt x="0" y="23"/>
                    </a:lnTo>
                    <a:lnTo>
                      <a:pt x="0" y="23"/>
                    </a:lnTo>
                    <a:lnTo>
                      <a:pt x="0" y="24"/>
                    </a:lnTo>
                    <a:lnTo>
                      <a:pt x="0" y="24"/>
                    </a:lnTo>
                    <a:lnTo>
                      <a:pt x="0" y="38"/>
                    </a:lnTo>
                    <a:lnTo>
                      <a:pt x="2" y="53"/>
                    </a:lnTo>
                    <a:lnTo>
                      <a:pt x="5" y="67"/>
                    </a:lnTo>
                    <a:lnTo>
                      <a:pt x="9" y="80"/>
                    </a:lnTo>
                    <a:lnTo>
                      <a:pt x="14" y="93"/>
                    </a:lnTo>
                    <a:lnTo>
                      <a:pt x="20" y="105"/>
                    </a:lnTo>
                    <a:lnTo>
                      <a:pt x="27" y="116"/>
                    </a:lnTo>
                    <a:lnTo>
                      <a:pt x="35" y="127"/>
                    </a:lnTo>
                    <a:lnTo>
                      <a:pt x="44" y="136"/>
                    </a:lnTo>
                    <a:lnTo>
                      <a:pt x="53" y="145"/>
                    </a:lnTo>
                    <a:lnTo>
                      <a:pt x="63" y="152"/>
                    </a:lnTo>
                    <a:lnTo>
                      <a:pt x="74" y="158"/>
                    </a:lnTo>
                    <a:lnTo>
                      <a:pt x="85" y="163"/>
                    </a:lnTo>
                    <a:lnTo>
                      <a:pt x="98" y="166"/>
                    </a:lnTo>
                    <a:lnTo>
                      <a:pt x="110" y="169"/>
                    </a:lnTo>
                    <a:lnTo>
                      <a:pt x="122" y="169"/>
                    </a:lnTo>
                    <a:lnTo>
                      <a:pt x="132" y="169"/>
                    </a:lnTo>
                    <a:lnTo>
                      <a:pt x="141" y="168"/>
                    </a:lnTo>
                    <a:lnTo>
                      <a:pt x="151" y="165"/>
                    </a:lnTo>
                    <a:lnTo>
                      <a:pt x="160" y="162"/>
                    </a:lnTo>
                    <a:lnTo>
                      <a:pt x="169" y="158"/>
                    </a:lnTo>
                    <a:lnTo>
                      <a:pt x="177" y="153"/>
                    </a:lnTo>
                    <a:lnTo>
                      <a:pt x="185" y="148"/>
                    </a:lnTo>
                    <a:lnTo>
                      <a:pt x="193" y="142"/>
                    </a:lnTo>
                    <a:lnTo>
                      <a:pt x="200" y="135"/>
                    </a:lnTo>
                    <a:lnTo>
                      <a:pt x="207" y="128"/>
                    </a:lnTo>
                    <a:lnTo>
                      <a:pt x="213" y="120"/>
                    </a:lnTo>
                    <a:lnTo>
                      <a:pt x="220" y="111"/>
                    </a:lnTo>
                    <a:lnTo>
                      <a:pt x="225" y="103"/>
                    </a:lnTo>
                    <a:lnTo>
                      <a:pt x="230" y="93"/>
                    </a:lnTo>
                    <a:lnTo>
                      <a:pt x="234" y="83"/>
                    </a:lnTo>
                    <a:lnTo>
                      <a:pt x="238" y="73"/>
                    </a:lnTo>
                    <a:lnTo>
                      <a:pt x="237" y="69"/>
                    </a:lnTo>
                    <a:lnTo>
                      <a:pt x="237" y="67"/>
                    </a:lnTo>
                    <a:lnTo>
                      <a:pt x="236" y="63"/>
                    </a:lnTo>
                    <a:lnTo>
                      <a:pt x="236" y="61"/>
                    </a:lnTo>
                    <a:lnTo>
                      <a:pt x="235" y="57"/>
                    </a:lnTo>
                    <a:lnTo>
                      <a:pt x="235" y="55"/>
                    </a:lnTo>
                    <a:lnTo>
                      <a:pt x="234" y="51"/>
                    </a:lnTo>
                    <a:lnTo>
                      <a:pt x="234" y="49"/>
                    </a:lnTo>
                    <a:lnTo>
                      <a:pt x="231" y="61"/>
                    </a:lnTo>
                    <a:lnTo>
                      <a:pt x="228" y="72"/>
                    </a:lnTo>
                    <a:lnTo>
                      <a:pt x="224" y="83"/>
                    </a:lnTo>
                    <a:lnTo>
                      <a:pt x="220" y="92"/>
                    </a:lnTo>
                    <a:lnTo>
                      <a:pt x="214" y="102"/>
                    </a:lnTo>
                    <a:lnTo>
                      <a:pt x="208" y="111"/>
                    </a:lnTo>
                    <a:lnTo>
                      <a:pt x="201" y="120"/>
                    </a:lnTo>
                    <a:lnTo>
                      <a:pt x="194" y="127"/>
                    </a:lnTo>
                    <a:lnTo>
                      <a:pt x="187" y="134"/>
                    </a:lnTo>
                    <a:lnTo>
                      <a:pt x="179" y="140"/>
                    </a:lnTo>
                    <a:lnTo>
                      <a:pt x="170" y="146"/>
                    </a:lnTo>
                    <a:lnTo>
                      <a:pt x="161" y="151"/>
                    </a:lnTo>
                    <a:lnTo>
                      <a:pt x="152" y="154"/>
                    </a:lnTo>
                    <a:lnTo>
                      <a:pt x="142" y="157"/>
                    </a:lnTo>
                    <a:lnTo>
                      <a:pt x="132" y="158"/>
                    </a:lnTo>
                    <a:lnTo>
                      <a:pt x="122" y="158"/>
                    </a:lnTo>
                    <a:lnTo>
                      <a:pt x="111" y="158"/>
                    </a:lnTo>
                    <a:lnTo>
                      <a:pt x="99" y="156"/>
                    </a:lnTo>
                    <a:lnTo>
                      <a:pt x="88" y="152"/>
                    </a:lnTo>
                    <a:lnTo>
                      <a:pt x="77" y="148"/>
                    </a:lnTo>
                    <a:lnTo>
                      <a:pt x="67" y="142"/>
                    </a:lnTo>
                    <a:lnTo>
                      <a:pt x="58" y="135"/>
                    </a:lnTo>
                    <a:lnTo>
                      <a:pt x="50" y="128"/>
                    </a:lnTo>
                    <a:lnTo>
                      <a:pt x="42" y="120"/>
                    </a:lnTo>
                    <a:lnTo>
                      <a:pt x="34" y="110"/>
                    </a:lnTo>
                    <a:lnTo>
                      <a:pt x="28" y="99"/>
                    </a:lnTo>
                    <a:lnTo>
                      <a:pt x="22" y="89"/>
                    </a:lnTo>
                    <a:lnTo>
                      <a:pt x="18" y="77"/>
                    </a:lnTo>
                    <a:lnTo>
                      <a:pt x="14" y="63"/>
                    </a:lnTo>
                    <a:lnTo>
                      <a:pt x="11" y="51"/>
                    </a:lnTo>
                    <a:lnTo>
                      <a:pt x="9" y="37"/>
                    </a:lnTo>
                    <a:lnTo>
                      <a:pt x="9" y="24"/>
                    </a:lnTo>
                    <a:lnTo>
                      <a:pt x="9" y="20"/>
                    </a:lnTo>
                    <a:lnTo>
                      <a:pt x="9" y="18"/>
                    </a:lnTo>
                    <a:lnTo>
                      <a:pt x="9" y="15"/>
                    </a:lnTo>
                    <a:lnTo>
                      <a:pt x="9" y="12"/>
                    </a:lnTo>
                    <a:lnTo>
                      <a:pt x="9" y="9"/>
                    </a:lnTo>
                    <a:lnTo>
                      <a:pt x="10" y="6"/>
                    </a:lnTo>
                    <a:lnTo>
                      <a:pt x="10" y="3"/>
                    </a:lnTo>
                    <a:lnTo>
                      <a:pt x="10" y="0"/>
                    </a:lnTo>
                    <a:lnTo>
                      <a:pt x="9" y="2"/>
                    </a:lnTo>
                    <a:lnTo>
                      <a:pt x="8" y="3"/>
                    </a:lnTo>
                    <a:lnTo>
                      <a:pt x="7" y="6"/>
                    </a:lnTo>
                    <a:lnTo>
                      <a:pt x="6" y="7"/>
                    </a:lnTo>
                    <a:lnTo>
                      <a:pt x="5" y="9"/>
                    </a:lnTo>
                    <a:lnTo>
                      <a:pt x="4" y="11"/>
                    </a:lnTo>
                    <a:lnTo>
                      <a:pt x="3" y="13"/>
                    </a:lnTo>
                    <a:lnTo>
                      <a:pt x="3" y="14"/>
                    </a:lnTo>
                    <a:lnTo>
                      <a:pt x="2" y="15"/>
                    </a:lnTo>
                    <a:lnTo>
                      <a:pt x="2" y="17"/>
                    </a:lnTo>
                    <a:lnTo>
                      <a:pt x="1" y="17"/>
                    </a:lnTo>
                    <a:lnTo>
                      <a:pt x="1" y="18"/>
                    </a:lnTo>
                    <a:lnTo>
                      <a:pt x="1" y="19"/>
                    </a:lnTo>
                    <a:lnTo>
                      <a:pt x="0" y="19"/>
                    </a:lnTo>
                    <a:lnTo>
                      <a:pt x="0" y="20"/>
                    </a:lnTo>
                    <a:lnTo>
                      <a:pt x="0" y="21"/>
                    </a:lnTo>
                    <a:close/>
                  </a:path>
                </a:pathLst>
              </a:custGeom>
              <a:solidFill>
                <a:srgbClr val="F5C19D"/>
              </a:solidFill>
              <a:ln w="9525">
                <a:noFill/>
                <a:round/>
                <a:headEnd/>
                <a:tailEnd/>
              </a:ln>
            </p:spPr>
            <p:txBody>
              <a:bodyPr/>
              <a:lstStyle/>
              <a:p>
                <a:pPr algn="ctr" eaLnBrk="0" hangingPunct="0">
                  <a:defRPr/>
                </a:pPr>
                <a:endParaRPr lang="ru-RU">
                  <a:solidFill>
                    <a:srgbClr val="FFFFFF"/>
                  </a:solidFill>
                  <a:cs typeface="+mn-cs"/>
                </a:endParaRPr>
              </a:p>
            </p:txBody>
          </p:sp>
          <p:sp>
            <p:nvSpPr>
              <p:cNvPr id="630805" name="Freeform 21"/>
              <p:cNvSpPr>
                <a:spLocks/>
              </p:cNvSpPr>
              <p:nvPr/>
            </p:nvSpPr>
            <p:spPr bwMode="auto">
              <a:xfrm>
                <a:off x="1138" y="2654"/>
                <a:ext cx="46" cy="29"/>
              </a:xfrm>
              <a:custGeom>
                <a:avLst/>
                <a:gdLst/>
                <a:ahLst/>
                <a:cxnLst>
                  <a:cxn ang="0">
                    <a:pos x="1" y="22"/>
                  </a:cxn>
                  <a:cxn ang="0">
                    <a:pos x="0" y="25"/>
                  </a:cxn>
                  <a:cxn ang="0">
                    <a:pos x="0" y="29"/>
                  </a:cxn>
                  <a:cxn ang="0">
                    <a:pos x="0" y="33"/>
                  </a:cxn>
                  <a:cxn ang="0">
                    <a:pos x="1" y="48"/>
                  </a:cxn>
                  <a:cxn ang="0">
                    <a:pos x="5" y="76"/>
                  </a:cxn>
                  <a:cxn ang="0">
                    <a:pos x="14" y="101"/>
                  </a:cxn>
                  <a:cxn ang="0">
                    <a:pos x="27" y="122"/>
                  </a:cxn>
                  <a:cxn ang="0">
                    <a:pos x="43" y="142"/>
                  </a:cxn>
                  <a:cxn ang="0">
                    <a:pos x="61" y="157"/>
                  </a:cxn>
                  <a:cxn ang="0">
                    <a:pos x="82" y="168"/>
                  </a:cxn>
                  <a:cxn ang="0">
                    <a:pos x="106" y="173"/>
                  </a:cxn>
                  <a:cxn ang="0">
                    <a:pos x="128" y="174"/>
                  </a:cxn>
                  <a:cxn ang="0">
                    <a:pos x="147" y="169"/>
                  </a:cxn>
                  <a:cxn ang="0">
                    <a:pos x="165" y="162"/>
                  </a:cxn>
                  <a:cxn ang="0">
                    <a:pos x="182" y="151"/>
                  </a:cxn>
                  <a:cxn ang="0">
                    <a:pos x="197" y="137"/>
                  </a:cxn>
                  <a:cxn ang="0">
                    <a:pos x="210" y="121"/>
                  </a:cxn>
                  <a:cxn ang="0">
                    <a:pos x="221" y="102"/>
                  </a:cxn>
                  <a:cxn ang="0">
                    <a:pos x="229" y="82"/>
                  </a:cxn>
                  <a:cxn ang="0">
                    <a:pos x="231" y="67"/>
                  </a:cxn>
                  <a:cxn ang="0">
                    <a:pos x="230" y="61"/>
                  </a:cxn>
                  <a:cxn ang="0">
                    <a:pos x="229" y="55"/>
                  </a:cxn>
                  <a:cxn ang="0">
                    <a:pos x="227" y="51"/>
                  </a:cxn>
                  <a:cxn ang="0">
                    <a:pos x="225" y="59"/>
                  </a:cxn>
                  <a:cxn ang="0">
                    <a:pos x="219" y="82"/>
                  </a:cxn>
                  <a:cxn ang="0">
                    <a:pos x="209" y="103"/>
                  </a:cxn>
                  <a:cxn ang="0">
                    <a:pos x="197" y="121"/>
                  </a:cxn>
                  <a:cxn ang="0">
                    <a:pos x="183" y="137"/>
                  </a:cxn>
                  <a:cxn ang="0">
                    <a:pos x="167" y="149"/>
                  </a:cxn>
                  <a:cxn ang="0">
                    <a:pos x="148" y="158"/>
                  </a:cxn>
                  <a:cxn ang="0">
                    <a:pos x="128" y="162"/>
                  </a:cxn>
                  <a:cxn ang="0">
                    <a:pos x="107" y="162"/>
                  </a:cxn>
                  <a:cxn ang="0">
                    <a:pos x="85" y="157"/>
                  </a:cxn>
                  <a:cxn ang="0">
                    <a:pos x="66" y="148"/>
                  </a:cxn>
                  <a:cxn ang="0">
                    <a:pos x="48" y="133"/>
                  </a:cxn>
                  <a:cxn ang="0">
                    <a:pos x="34" y="116"/>
                  </a:cxn>
                  <a:cxn ang="0">
                    <a:pos x="22" y="95"/>
                  </a:cxn>
                  <a:cxn ang="0">
                    <a:pos x="14" y="72"/>
                  </a:cxn>
                  <a:cxn ang="0">
                    <a:pos x="10" y="47"/>
                  </a:cxn>
                  <a:cxn ang="0">
                    <a:pos x="9" y="29"/>
                  </a:cxn>
                  <a:cxn ang="0">
                    <a:pos x="10" y="21"/>
                  </a:cxn>
                  <a:cxn ang="0">
                    <a:pos x="11" y="13"/>
                  </a:cxn>
                  <a:cxn ang="0">
                    <a:pos x="12" y="5"/>
                  </a:cxn>
                  <a:cxn ang="0">
                    <a:pos x="11" y="3"/>
                  </a:cxn>
                  <a:cxn ang="0">
                    <a:pos x="8" y="7"/>
                  </a:cxn>
                  <a:cxn ang="0">
                    <a:pos x="5" y="12"/>
                  </a:cxn>
                  <a:cxn ang="0">
                    <a:pos x="2" y="18"/>
                  </a:cxn>
                </a:cxnLst>
                <a:rect l="0" t="0" r="r" b="b"/>
                <a:pathLst>
                  <a:path w="232" h="174">
                    <a:moveTo>
                      <a:pt x="1" y="21"/>
                    </a:moveTo>
                    <a:lnTo>
                      <a:pt x="1" y="22"/>
                    </a:lnTo>
                    <a:lnTo>
                      <a:pt x="0" y="24"/>
                    </a:lnTo>
                    <a:lnTo>
                      <a:pt x="0" y="25"/>
                    </a:lnTo>
                    <a:lnTo>
                      <a:pt x="0" y="27"/>
                    </a:lnTo>
                    <a:lnTo>
                      <a:pt x="0" y="29"/>
                    </a:lnTo>
                    <a:lnTo>
                      <a:pt x="0" y="30"/>
                    </a:lnTo>
                    <a:lnTo>
                      <a:pt x="0" y="33"/>
                    </a:lnTo>
                    <a:lnTo>
                      <a:pt x="0" y="34"/>
                    </a:lnTo>
                    <a:lnTo>
                      <a:pt x="1" y="48"/>
                    </a:lnTo>
                    <a:lnTo>
                      <a:pt x="3" y="63"/>
                    </a:lnTo>
                    <a:lnTo>
                      <a:pt x="5" y="76"/>
                    </a:lnTo>
                    <a:lnTo>
                      <a:pt x="9" y="89"/>
                    </a:lnTo>
                    <a:lnTo>
                      <a:pt x="14" y="101"/>
                    </a:lnTo>
                    <a:lnTo>
                      <a:pt x="20" y="112"/>
                    </a:lnTo>
                    <a:lnTo>
                      <a:pt x="27" y="122"/>
                    </a:lnTo>
                    <a:lnTo>
                      <a:pt x="34" y="133"/>
                    </a:lnTo>
                    <a:lnTo>
                      <a:pt x="43" y="142"/>
                    </a:lnTo>
                    <a:lnTo>
                      <a:pt x="52" y="150"/>
                    </a:lnTo>
                    <a:lnTo>
                      <a:pt x="61" y="157"/>
                    </a:lnTo>
                    <a:lnTo>
                      <a:pt x="72" y="163"/>
                    </a:lnTo>
                    <a:lnTo>
                      <a:pt x="82" y="168"/>
                    </a:lnTo>
                    <a:lnTo>
                      <a:pt x="95" y="172"/>
                    </a:lnTo>
                    <a:lnTo>
                      <a:pt x="106" y="173"/>
                    </a:lnTo>
                    <a:lnTo>
                      <a:pt x="118" y="174"/>
                    </a:lnTo>
                    <a:lnTo>
                      <a:pt x="128" y="174"/>
                    </a:lnTo>
                    <a:lnTo>
                      <a:pt x="138" y="172"/>
                    </a:lnTo>
                    <a:lnTo>
                      <a:pt x="147" y="169"/>
                    </a:lnTo>
                    <a:lnTo>
                      <a:pt x="157" y="167"/>
                    </a:lnTo>
                    <a:lnTo>
                      <a:pt x="165" y="162"/>
                    </a:lnTo>
                    <a:lnTo>
                      <a:pt x="174" y="157"/>
                    </a:lnTo>
                    <a:lnTo>
                      <a:pt x="182" y="151"/>
                    </a:lnTo>
                    <a:lnTo>
                      <a:pt x="190" y="145"/>
                    </a:lnTo>
                    <a:lnTo>
                      <a:pt x="197" y="137"/>
                    </a:lnTo>
                    <a:lnTo>
                      <a:pt x="204" y="130"/>
                    </a:lnTo>
                    <a:lnTo>
                      <a:pt x="210" y="121"/>
                    </a:lnTo>
                    <a:lnTo>
                      <a:pt x="216" y="112"/>
                    </a:lnTo>
                    <a:lnTo>
                      <a:pt x="221" y="102"/>
                    </a:lnTo>
                    <a:lnTo>
                      <a:pt x="225" y="93"/>
                    </a:lnTo>
                    <a:lnTo>
                      <a:pt x="229" y="82"/>
                    </a:lnTo>
                    <a:lnTo>
                      <a:pt x="232" y="71"/>
                    </a:lnTo>
                    <a:lnTo>
                      <a:pt x="231" y="67"/>
                    </a:lnTo>
                    <a:lnTo>
                      <a:pt x="231" y="65"/>
                    </a:lnTo>
                    <a:lnTo>
                      <a:pt x="230" y="61"/>
                    </a:lnTo>
                    <a:lnTo>
                      <a:pt x="230" y="59"/>
                    </a:lnTo>
                    <a:lnTo>
                      <a:pt x="229" y="55"/>
                    </a:lnTo>
                    <a:lnTo>
                      <a:pt x="228" y="53"/>
                    </a:lnTo>
                    <a:lnTo>
                      <a:pt x="227" y="51"/>
                    </a:lnTo>
                    <a:lnTo>
                      <a:pt x="226" y="47"/>
                    </a:lnTo>
                    <a:lnTo>
                      <a:pt x="225" y="59"/>
                    </a:lnTo>
                    <a:lnTo>
                      <a:pt x="223" y="71"/>
                    </a:lnTo>
                    <a:lnTo>
                      <a:pt x="219" y="82"/>
                    </a:lnTo>
                    <a:lnTo>
                      <a:pt x="215" y="93"/>
                    </a:lnTo>
                    <a:lnTo>
                      <a:pt x="209" y="103"/>
                    </a:lnTo>
                    <a:lnTo>
                      <a:pt x="204" y="113"/>
                    </a:lnTo>
                    <a:lnTo>
                      <a:pt x="197" y="121"/>
                    </a:lnTo>
                    <a:lnTo>
                      <a:pt x="191" y="130"/>
                    </a:lnTo>
                    <a:lnTo>
                      <a:pt x="183" y="137"/>
                    </a:lnTo>
                    <a:lnTo>
                      <a:pt x="175" y="144"/>
                    </a:lnTo>
                    <a:lnTo>
                      <a:pt x="167" y="149"/>
                    </a:lnTo>
                    <a:lnTo>
                      <a:pt x="158" y="155"/>
                    </a:lnTo>
                    <a:lnTo>
                      <a:pt x="148" y="158"/>
                    </a:lnTo>
                    <a:lnTo>
                      <a:pt x="139" y="161"/>
                    </a:lnTo>
                    <a:lnTo>
                      <a:pt x="128" y="162"/>
                    </a:lnTo>
                    <a:lnTo>
                      <a:pt x="118" y="163"/>
                    </a:lnTo>
                    <a:lnTo>
                      <a:pt x="107" y="162"/>
                    </a:lnTo>
                    <a:lnTo>
                      <a:pt x="96" y="161"/>
                    </a:lnTo>
                    <a:lnTo>
                      <a:pt x="85" y="157"/>
                    </a:lnTo>
                    <a:lnTo>
                      <a:pt x="75" y="152"/>
                    </a:lnTo>
                    <a:lnTo>
                      <a:pt x="66" y="148"/>
                    </a:lnTo>
                    <a:lnTo>
                      <a:pt x="57" y="142"/>
                    </a:lnTo>
                    <a:lnTo>
                      <a:pt x="48" y="133"/>
                    </a:lnTo>
                    <a:lnTo>
                      <a:pt x="41" y="125"/>
                    </a:lnTo>
                    <a:lnTo>
                      <a:pt x="34" y="116"/>
                    </a:lnTo>
                    <a:lnTo>
                      <a:pt x="28" y="106"/>
                    </a:lnTo>
                    <a:lnTo>
                      <a:pt x="22" y="95"/>
                    </a:lnTo>
                    <a:lnTo>
                      <a:pt x="18" y="84"/>
                    </a:lnTo>
                    <a:lnTo>
                      <a:pt x="14" y="72"/>
                    </a:lnTo>
                    <a:lnTo>
                      <a:pt x="11" y="60"/>
                    </a:lnTo>
                    <a:lnTo>
                      <a:pt x="10" y="47"/>
                    </a:lnTo>
                    <a:lnTo>
                      <a:pt x="9" y="34"/>
                    </a:lnTo>
                    <a:lnTo>
                      <a:pt x="9" y="29"/>
                    </a:lnTo>
                    <a:lnTo>
                      <a:pt x="9" y="25"/>
                    </a:lnTo>
                    <a:lnTo>
                      <a:pt x="10" y="21"/>
                    </a:lnTo>
                    <a:lnTo>
                      <a:pt x="10" y="17"/>
                    </a:lnTo>
                    <a:lnTo>
                      <a:pt x="11" y="13"/>
                    </a:lnTo>
                    <a:lnTo>
                      <a:pt x="11" y="9"/>
                    </a:lnTo>
                    <a:lnTo>
                      <a:pt x="12" y="5"/>
                    </a:lnTo>
                    <a:lnTo>
                      <a:pt x="13" y="0"/>
                    </a:lnTo>
                    <a:lnTo>
                      <a:pt x="11" y="3"/>
                    </a:lnTo>
                    <a:lnTo>
                      <a:pt x="10" y="5"/>
                    </a:lnTo>
                    <a:lnTo>
                      <a:pt x="8" y="7"/>
                    </a:lnTo>
                    <a:lnTo>
                      <a:pt x="6" y="10"/>
                    </a:lnTo>
                    <a:lnTo>
                      <a:pt x="5" y="12"/>
                    </a:lnTo>
                    <a:lnTo>
                      <a:pt x="4" y="15"/>
                    </a:lnTo>
                    <a:lnTo>
                      <a:pt x="2" y="18"/>
                    </a:lnTo>
                    <a:lnTo>
                      <a:pt x="1" y="21"/>
                    </a:lnTo>
                    <a:close/>
                  </a:path>
                </a:pathLst>
              </a:custGeom>
              <a:solidFill>
                <a:srgbClr val="F5C39E"/>
              </a:solidFill>
              <a:ln w="9525">
                <a:noFill/>
                <a:round/>
                <a:headEnd/>
                <a:tailEnd/>
              </a:ln>
            </p:spPr>
            <p:txBody>
              <a:bodyPr/>
              <a:lstStyle/>
              <a:p>
                <a:pPr algn="ctr" eaLnBrk="0" hangingPunct="0">
                  <a:defRPr/>
                </a:pPr>
                <a:endParaRPr lang="ru-RU">
                  <a:solidFill>
                    <a:srgbClr val="FFFFFF"/>
                  </a:solidFill>
                  <a:cs typeface="+mn-cs"/>
                </a:endParaRPr>
              </a:p>
            </p:txBody>
          </p:sp>
          <p:sp>
            <p:nvSpPr>
              <p:cNvPr id="630806" name="Freeform 22"/>
              <p:cNvSpPr>
                <a:spLocks/>
              </p:cNvSpPr>
              <p:nvPr/>
            </p:nvSpPr>
            <p:spPr bwMode="auto">
              <a:xfrm>
                <a:off x="1139" y="2652"/>
                <a:ext cx="45" cy="30"/>
              </a:xfrm>
              <a:custGeom>
                <a:avLst/>
                <a:gdLst/>
                <a:ahLst/>
                <a:cxnLst>
                  <a:cxn ang="0">
                    <a:pos x="1" y="21"/>
                  </a:cxn>
                  <a:cxn ang="0">
                    <a:pos x="0" y="27"/>
                  </a:cxn>
                  <a:cxn ang="0">
                    <a:pos x="0" y="33"/>
                  </a:cxn>
                  <a:cxn ang="0">
                    <a:pos x="0" y="38"/>
                  </a:cxn>
                  <a:cxn ang="0">
                    <a:pos x="0" y="55"/>
                  </a:cxn>
                  <a:cxn ang="0">
                    <a:pos x="5" y="81"/>
                  </a:cxn>
                  <a:cxn ang="0">
                    <a:pos x="13" y="107"/>
                  </a:cxn>
                  <a:cxn ang="0">
                    <a:pos x="25" y="128"/>
                  </a:cxn>
                  <a:cxn ang="0">
                    <a:pos x="41" y="146"/>
                  </a:cxn>
                  <a:cxn ang="0">
                    <a:pos x="59" y="160"/>
                  </a:cxn>
                  <a:cxn ang="0">
                    <a:pos x="79" y="170"/>
                  </a:cxn>
                  <a:cxn ang="0">
                    <a:pos x="102" y="176"/>
                  </a:cxn>
                  <a:cxn ang="0">
                    <a:pos x="123" y="176"/>
                  </a:cxn>
                  <a:cxn ang="0">
                    <a:pos x="143" y="172"/>
                  </a:cxn>
                  <a:cxn ang="0">
                    <a:pos x="161" y="164"/>
                  </a:cxn>
                  <a:cxn ang="0">
                    <a:pos x="178" y="152"/>
                  </a:cxn>
                  <a:cxn ang="0">
                    <a:pos x="192" y="138"/>
                  </a:cxn>
                  <a:cxn ang="0">
                    <a:pos x="205" y="120"/>
                  </a:cxn>
                  <a:cxn ang="0">
                    <a:pos x="215" y="101"/>
                  </a:cxn>
                  <a:cxn ang="0">
                    <a:pos x="222" y="79"/>
                  </a:cxn>
                  <a:cxn ang="0">
                    <a:pos x="224" y="63"/>
                  </a:cxn>
                  <a:cxn ang="0">
                    <a:pos x="222" y="59"/>
                  </a:cxn>
                  <a:cxn ang="0">
                    <a:pos x="221" y="53"/>
                  </a:cxn>
                  <a:cxn ang="0">
                    <a:pos x="219" y="47"/>
                  </a:cxn>
                  <a:cxn ang="0">
                    <a:pos x="217" y="56"/>
                  </a:cxn>
                  <a:cxn ang="0">
                    <a:pos x="212" y="80"/>
                  </a:cxn>
                  <a:cxn ang="0">
                    <a:pos x="203" y="102"/>
                  </a:cxn>
                  <a:cxn ang="0">
                    <a:pos x="192" y="122"/>
                  </a:cxn>
                  <a:cxn ang="0">
                    <a:pos x="178" y="138"/>
                  </a:cxn>
                  <a:cxn ang="0">
                    <a:pos x="162" y="151"/>
                  </a:cxn>
                  <a:cxn ang="0">
                    <a:pos x="144" y="160"/>
                  </a:cxn>
                  <a:cxn ang="0">
                    <a:pos x="124" y="165"/>
                  </a:cxn>
                  <a:cxn ang="0">
                    <a:pos x="103" y="165"/>
                  </a:cxn>
                  <a:cxn ang="0">
                    <a:pos x="81" y="160"/>
                  </a:cxn>
                  <a:cxn ang="0">
                    <a:pos x="63" y="151"/>
                  </a:cxn>
                  <a:cxn ang="0">
                    <a:pos x="46" y="138"/>
                  </a:cxn>
                  <a:cxn ang="0">
                    <a:pos x="32" y="121"/>
                  </a:cxn>
                  <a:cxn ang="0">
                    <a:pos x="21" y="101"/>
                  </a:cxn>
                  <a:cxn ang="0">
                    <a:pos x="13" y="79"/>
                  </a:cxn>
                  <a:cxn ang="0">
                    <a:pos x="9" y="55"/>
                  </a:cxn>
                  <a:cxn ang="0">
                    <a:pos x="9" y="36"/>
                  </a:cxn>
                  <a:cxn ang="0">
                    <a:pos x="10" y="25"/>
                  </a:cxn>
                  <a:cxn ang="0">
                    <a:pos x="11" y="15"/>
                  </a:cxn>
                  <a:cxn ang="0">
                    <a:pos x="13" y="5"/>
                  </a:cxn>
                  <a:cxn ang="0">
                    <a:pos x="13" y="2"/>
                  </a:cxn>
                  <a:cxn ang="0">
                    <a:pos x="9" y="7"/>
                  </a:cxn>
                  <a:cxn ang="0">
                    <a:pos x="6" y="11"/>
                  </a:cxn>
                  <a:cxn ang="0">
                    <a:pos x="3" y="15"/>
                  </a:cxn>
                </a:cxnLst>
                <a:rect l="0" t="0" r="r" b="b"/>
                <a:pathLst>
                  <a:path w="225" h="176">
                    <a:moveTo>
                      <a:pt x="1" y="18"/>
                    </a:moveTo>
                    <a:lnTo>
                      <a:pt x="1" y="21"/>
                    </a:lnTo>
                    <a:lnTo>
                      <a:pt x="1" y="24"/>
                    </a:lnTo>
                    <a:lnTo>
                      <a:pt x="0" y="27"/>
                    </a:lnTo>
                    <a:lnTo>
                      <a:pt x="0" y="30"/>
                    </a:lnTo>
                    <a:lnTo>
                      <a:pt x="0" y="33"/>
                    </a:lnTo>
                    <a:lnTo>
                      <a:pt x="0" y="36"/>
                    </a:lnTo>
                    <a:lnTo>
                      <a:pt x="0" y="38"/>
                    </a:lnTo>
                    <a:lnTo>
                      <a:pt x="0" y="42"/>
                    </a:lnTo>
                    <a:lnTo>
                      <a:pt x="0" y="55"/>
                    </a:lnTo>
                    <a:lnTo>
                      <a:pt x="2" y="69"/>
                    </a:lnTo>
                    <a:lnTo>
                      <a:pt x="5" y="81"/>
                    </a:lnTo>
                    <a:lnTo>
                      <a:pt x="9" y="95"/>
                    </a:lnTo>
                    <a:lnTo>
                      <a:pt x="13" y="107"/>
                    </a:lnTo>
                    <a:lnTo>
                      <a:pt x="19" y="117"/>
                    </a:lnTo>
                    <a:lnTo>
                      <a:pt x="25" y="128"/>
                    </a:lnTo>
                    <a:lnTo>
                      <a:pt x="33" y="138"/>
                    </a:lnTo>
                    <a:lnTo>
                      <a:pt x="41" y="146"/>
                    </a:lnTo>
                    <a:lnTo>
                      <a:pt x="49" y="153"/>
                    </a:lnTo>
                    <a:lnTo>
                      <a:pt x="59" y="160"/>
                    </a:lnTo>
                    <a:lnTo>
                      <a:pt x="68" y="166"/>
                    </a:lnTo>
                    <a:lnTo>
                      <a:pt x="79" y="170"/>
                    </a:lnTo>
                    <a:lnTo>
                      <a:pt x="90" y="174"/>
                    </a:lnTo>
                    <a:lnTo>
                      <a:pt x="102" y="176"/>
                    </a:lnTo>
                    <a:lnTo>
                      <a:pt x="113" y="176"/>
                    </a:lnTo>
                    <a:lnTo>
                      <a:pt x="123" y="176"/>
                    </a:lnTo>
                    <a:lnTo>
                      <a:pt x="133" y="175"/>
                    </a:lnTo>
                    <a:lnTo>
                      <a:pt x="143" y="172"/>
                    </a:lnTo>
                    <a:lnTo>
                      <a:pt x="152" y="169"/>
                    </a:lnTo>
                    <a:lnTo>
                      <a:pt x="161" y="164"/>
                    </a:lnTo>
                    <a:lnTo>
                      <a:pt x="170" y="158"/>
                    </a:lnTo>
                    <a:lnTo>
                      <a:pt x="178" y="152"/>
                    </a:lnTo>
                    <a:lnTo>
                      <a:pt x="185" y="145"/>
                    </a:lnTo>
                    <a:lnTo>
                      <a:pt x="192" y="138"/>
                    </a:lnTo>
                    <a:lnTo>
                      <a:pt x="199" y="129"/>
                    </a:lnTo>
                    <a:lnTo>
                      <a:pt x="205" y="120"/>
                    </a:lnTo>
                    <a:lnTo>
                      <a:pt x="211" y="110"/>
                    </a:lnTo>
                    <a:lnTo>
                      <a:pt x="215" y="101"/>
                    </a:lnTo>
                    <a:lnTo>
                      <a:pt x="219" y="90"/>
                    </a:lnTo>
                    <a:lnTo>
                      <a:pt x="222" y="79"/>
                    </a:lnTo>
                    <a:lnTo>
                      <a:pt x="225" y="67"/>
                    </a:lnTo>
                    <a:lnTo>
                      <a:pt x="224" y="63"/>
                    </a:lnTo>
                    <a:lnTo>
                      <a:pt x="223" y="61"/>
                    </a:lnTo>
                    <a:lnTo>
                      <a:pt x="222" y="59"/>
                    </a:lnTo>
                    <a:lnTo>
                      <a:pt x="221" y="55"/>
                    </a:lnTo>
                    <a:lnTo>
                      <a:pt x="221" y="53"/>
                    </a:lnTo>
                    <a:lnTo>
                      <a:pt x="220" y="49"/>
                    </a:lnTo>
                    <a:lnTo>
                      <a:pt x="219" y="47"/>
                    </a:lnTo>
                    <a:lnTo>
                      <a:pt x="218" y="44"/>
                    </a:lnTo>
                    <a:lnTo>
                      <a:pt x="217" y="56"/>
                    </a:lnTo>
                    <a:lnTo>
                      <a:pt x="215" y="68"/>
                    </a:lnTo>
                    <a:lnTo>
                      <a:pt x="212" y="80"/>
                    </a:lnTo>
                    <a:lnTo>
                      <a:pt x="209" y="91"/>
                    </a:lnTo>
                    <a:lnTo>
                      <a:pt x="203" y="102"/>
                    </a:lnTo>
                    <a:lnTo>
                      <a:pt x="198" y="113"/>
                    </a:lnTo>
                    <a:lnTo>
                      <a:pt x="192" y="122"/>
                    </a:lnTo>
                    <a:lnTo>
                      <a:pt x="186" y="130"/>
                    </a:lnTo>
                    <a:lnTo>
                      <a:pt x="178" y="138"/>
                    </a:lnTo>
                    <a:lnTo>
                      <a:pt x="170" y="145"/>
                    </a:lnTo>
                    <a:lnTo>
                      <a:pt x="162" y="151"/>
                    </a:lnTo>
                    <a:lnTo>
                      <a:pt x="153" y="157"/>
                    </a:lnTo>
                    <a:lnTo>
                      <a:pt x="144" y="160"/>
                    </a:lnTo>
                    <a:lnTo>
                      <a:pt x="134" y="163"/>
                    </a:lnTo>
                    <a:lnTo>
                      <a:pt x="124" y="165"/>
                    </a:lnTo>
                    <a:lnTo>
                      <a:pt x="113" y="165"/>
                    </a:lnTo>
                    <a:lnTo>
                      <a:pt x="103" y="165"/>
                    </a:lnTo>
                    <a:lnTo>
                      <a:pt x="92" y="163"/>
                    </a:lnTo>
                    <a:lnTo>
                      <a:pt x="81" y="160"/>
                    </a:lnTo>
                    <a:lnTo>
                      <a:pt x="72" y="156"/>
                    </a:lnTo>
                    <a:lnTo>
                      <a:pt x="63" y="151"/>
                    </a:lnTo>
                    <a:lnTo>
                      <a:pt x="54" y="145"/>
                    </a:lnTo>
                    <a:lnTo>
                      <a:pt x="46" y="138"/>
                    </a:lnTo>
                    <a:lnTo>
                      <a:pt x="39" y="129"/>
                    </a:lnTo>
                    <a:lnTo>
                      <a:pt x="32" y="121"/>
                    </a:lnTo>
                    <a:lnTo>
                      <a:pt x="26" y="111"/>
                    </a:lnTo>
                    <a:lnTo>
                      <a:pt x="21" y="101"/>
                    </a:lnTo>
                    <a:lnTo>
                      <a:pt x="17" y="90"/>
                    </a:lnTo>
                    <a:lnTo>
                      <a:pt x="13" y="79"/>
                    </a:lnTo>
                    <a:lnTo>
                      <a:pt x="11" y="67"/>
                    </a:lnTo>
                    <a:lnTo>
                      <a:pt x="9" y="55"/>
                    </a:lnTo>
                    <a:lnTo>
                      <a:pt x="9" y="42"/>
                    </a:lnTo>
                    <a:lnTo>
                      <a:pt x="9" y="36"/>
                    </a:lnTo>
                    <a:lnTo>
                      <a:pt x="9" y="31"/>
                    </a:lnTo>
                    <a:lnTo>
                      <a:pt x="10" y="25"/>
                    </a:lnTo>
                    <a:lnTo>
                      <a:pt x="10" y="20"/>
                    </a:lnTo>
                    <a:lnTo>
                      <a:pt x="11" y="15"/>
                    </a:lnTo>
                    <a:lnTo>
                      <a:pt x="12" y="9"/>
                    </a:lnTo>
                    <a:lnTo>
                      <a:pt x="13" y="5"/>
                    </a:lnTo>
                    <a:lnTo>
                      <a:pt x="15" y="0"/>
                    </a:lnTo>
                    <a:lnTo>
                      <a:pt x="13" y="2"/>
                    </a:lnTo>
                    <a:lnTo>
                      <a:pt x="11" y="5"/>
                    </a:lnTo>
                    <a:lnTo>
                      <a:pt x="9" y="7"/>
                    </a:lnTo>
                    <a:lnTo>
                      <a:pt x="8" y="8"/>
                    </a:lnTo>
                    <a:lnTo>
                      <a:pt x="6" y="11"/>
                    </a:lnTo>
                    <a:lnTo>
                      <a:pt x="5" y="13"/>
                    </a:lnTo>
                    <a:lnTo>
                      <a:pt x="3" y="15"/>
                    </a:lnTo>
                    <a:lnTo>
                      <a:pt x="1" y="18"/>
                    </a:lnTo>
                    <a:close/>
                  </a:path>
                </a:pathLst>
              </a:custGeom>
              <a:solidFill>
                <a:srgbClr val="F5C6A0"/>
              </a:solidFill>
              <a:ln w="9525">
                <a:noFill/>
                <a:round/>
                <a:headEnd/>
                <a:tailEnd/>
              </a:ln>
            </p:spPr>
            <p:txBody>
              <a:bodyPr/>
              <a:lstStyle/>
              <a:p>
                <a:pPr algn="ctr" eaLnBrk="0" hangingPunct="0">
                  <a:defRPr/>
                </a:pPr>
                <a:endParaRPr lang="ru-RU">
                  <a:solidFill>
                    <a:srgbClr val="FFFFFF"/>
                  </a:solidFill>
                  <a:cs typeface="+mn-cs"/>
                </a:endParaRPr>
              </a:p>
            </p:txBody>
          </p:sp>
          <p:sp>
            <p:nvSpPr>
              <p:cNvPr id="630807" name="Freeform 23"/>
              <p:cNvSpPr>
                <a:spLocks/>
              </p:cNvSpPr>
              <p:nvPr/>
            </p:nvSpPr>
            <p:spPr bwMode="auto">
              <a:xfrm>
                <a:off x="1140" y="2651"/>
                <a:ext cx="43" cy="30"/>
              </a:xfrm>
              <a:custGeom>
                <a:avLst/>
                <a:gdLst/>
                <a:ahLst/>
                <a:cxnLst>
                  <a:cxn ang="0">
                    <a:pos x="3" y="22"/>
                  </a:cxn>
                  <a:cxn ang="0">
                    <a:pos x="2" y="30"/>
                  </a:cxn>
                  <a:cxn ang="0">
                    <a:pos x="1" y="38"/>
                  </a:cxn>
                  <a:cxn ang="0">
                    <a:pos x="0" y="46"/>
                  </a:cxn>
                  <a:cxn ang="0">
                    <a:pos x="1" y="64"/>
                  </a:cxn>
                  <a:cxn ang="0">
                    <a:pos x="5" y="89"/>
                  </a:cxn>
                  <a:cxn ang="0">
                    <a:pos x="13" y="112"/>
                  </a:cxn>
                  <a:cxn ang="0">
                    <a:pos x="25" y="133"/>
                  </a:cxn>
                  <a:cxn ang="0">
                    <a:pos x="39" y="150"/>
                  </a:cxn>
                  <a:cxn ang="0">
                    <a:pos x="57" y="165"/>
                  </a:cxn>
                  <a:cxn ang="0">
                    <a:pos x="76" y="174"/>
                  </a:cxn>
                  <a:cxn ang="0">
                    <a:pos x="98" y="179"/>
                  </a:cxn>
                  <a:cxn ang="0">
                    <a:pos x="119" y="179"/>
                  </a:cxn>
                  <a:cxn ang="0">
                    <a:pos x="139" y="175"/>
                  </a:cxn>
                  <a:cxn ang="0">
                    <a:pos x="158" y="167"/>
                  </a:cxn>
                  <a:cxn ang="0">
                    <a:pos x="174" y="154"/>
                  </a:cxn>
                  <a:cxn ang="0">
                    <a:pos x="188" y="138"/>
                  </a:cxn>
                  <a:cxn ang="0">
                    <a:pos x="200" y="120"/>
                  </a:cxn>
                  <a:cxn ang="0">
                    <a:pos x="210" y="99"/>
                  </a:cxn>
                  <a:cxn ang="0">
                    <a:pos x="216" y="76"/>
                  </a:cxn>
                  <a:cxn ang="0">
                    <a:pos x="217" y="62"/>
                  </a:cxn>
                  <a:cxn ang="0">
                    <a:pos x="215" y="56"/>
                  </a:cxn>
                  <a:cxn ang="0">
                    <a:pos x="212" y="50"/>
                  </a:cxn>
                  <a:cxn ang="0">
                    <a:pos x="210" y="45"/>
                  </a:cxn>
                  <a:cxn ang="0">
                    <a:pos x="209" y="44"/>
                  </a:cxn>
                  <a:cxn ang="0">
                    <a:pos x="209" y="45"/>
                  </a:cxn>
                  <a:cxn ang="0">
                    <a:pos x="209" y="47"/>
                  </a:cxn>
                  <a:cxn ang="0">
                    <a:pos x="209" y="50"/>
                  </a:cxn>
                  <a:cxn ang="0">
                    <a:pos x="209" y="63"/>
                  </a:cxn>
                  <a:cxn ang="0">
                    <a:pos x="205" y="86"/>
                  </a:cxn>
                  <a:cxn ang="0">
                    <a:pos x="196" y="107"/>
                  </a:cxn>
                  <a:cxn ang="0">
                    <a:pos x="185" y="126"/>
                  </a:cxn>
                  <a:cxn ang="0">
                    <a:pos x="172" y="142"/>
                  </a:cxn>
                  <a:cxn ang="0">
                    <a:pos x="156" y="155"/>
                  </a:cxn>
                  <a:cxn ang="0">
                    <a:pos x="139" y="165"/>
                  </a:cxn>
                  <a:cxn ang="0">
                    <a:pos x="119" y="168"/>
                  </a:cxn>
                  <a:cxn ang="0">
                    <a:pos x="99" y="168"/>
                  </a:cxn>
                  <a:cxn ang="0">
                    <a:pos x="79" y="165"/>
                  </a:cxn>
                  <a:cxn ang="0">
                    <a:pos x="61" y="155"/>
                  </a:cxn>
                  <a:cxn ang="0">
                    <a:pos x="45" y="142"/>
                  </a:cxn>
                  <a:cxn ang="0">
                    <a:pos x="32" y="126"/>
                  </a:cxn>
                  <a:cxn ang="0">
                    <a:pos x="21" y="107"/>
                  </a:cxn>
                  <a:cxn ang="0">
                    <a:pos x="14" y="86"/>
                  </a:cxn>
                  <a:cxn ang="0">
                    <a:pos x="10" y="63"/>
                  </a:cxn>
                  <a:cxn ang="0">
                    <a:pos x="9" y="44"/>
                  </a:cxn>
                  <a:cxn ang="0">
                    <a:pos x="11" y="32"/>
                  </a:cxn>
                  <a:cxn ang="0">
                    <a:pos x="13" y="18"/>
                  </a:cxn>
                  <a:cxn ang="0">
                    <a:pos x="16" y="6"/>
                  </a:cxn>
                  <a:cxn ang="0">
                    <a:pos x="16" y="3"/>
                  </a:cxn>
                  <a:cxn ang="0">
                    <a:pos x="13" y="6"/>
                  </a:cxn>
                  <a:cxn ang="0">
                    <a:pos x="9" y="11"/>
                  </a:cxn>
                  <a:cxn ang="0">
                    <a:pos x="5" y="16"/>
                  </a:cxn>
                </a:cxnLst>
                <a:rect l="0" t="0" r="r" b="b"/>
                <a:pathLst>
                  <a:path w="217" h="180">
                    <a:moveTo>
                      <a:pt x="4" y="18"/>
                    </a:moveTo>
                    <a:lnTo>
                      <a:pt x="3" y="22"/>
                    </a:lnTo>
                    <a:lnTo>
                      <a:pt x="2" y="26"/>
                    </a:lnTo>
                    <a:lnTo>
                      <a:pt x="2" y="30"/>
                    </a:lnTo>
                    <a:lnTo>
                      <a:pt x="1" y="34"/>
                    </a:lnTo>
                    <a:lnTo>
                      <a:pt x="1" y="38"/>
                    </a:lnTo>
                    <a:lnTo>
                      <a:pt x="0" y="42"/>
                    </a:lnTo>
                    <a:lnTo>
                      <a:pt x="0" y="46"/>
                    </a:lnTo>
                    <a:lnTo>
                      <a:pt x="0" y="51"/>
                    </a:lnTo>
                    <a:lnTo>
                      <a:pt x="1" y="64"/>
                    </a:lnTo>
                    <a:lnTo>
                      <a:pt x="2" y="77"/>
                    </a:lnTo>
                    <a:lnTo>
                      <a:pt x="5" y="89"/>
                    </a:lnTo>
                    <a:lnTo>
                      <a:pt x="9" y="101"/>
                    </a:lnTo>
                    <a:lnTo>
                      <a:pt x="13" y="112"/>
                    </a:lnTo>
                    <a:lnTo>
                      <a:pt x="19" y="123"/>
                    </a:lnTo>
                    <a:lnTo>
                      <a:pt x="25" y="133"/>
                    </a:lnTo>
                    <a:lnTo>
                      <a:pt x="32" y="142"/>
                    </a:lnTo>
                    <a:lnTo>
                      <a:pt x="39" y="150"/>
                    </a:lnTo>
                    <a:lnTo>
                      <a:pt x="48" y="159"/>
                    </a:lnTo>
                    <a:lnTo>
                      <a:pt x="57" y="165"/>
                    </a:lnTo>
                    <a:lnTo>
                      <a:pt x="66" y="171"/>
                    </a:lnTo>
                    <a:lnTo>
                      <a:pt x="76" y="174"/>
                    </a:lnTo>
                    <a:lnTo>
                      <a:pt x="87" y="178"/>
                    </a:lnTo>
                    <a:lnTo>
                      <a:pt x="98" y="179"/>
                    </a:lnTo>
                    <a:lnTo>
                      <a:pt x="109" y="180"/>
                    </a:lnTo>
                    <a:lnTo>
                      <a:pt x="119" y="179"/>
                    </a:lnTo>
                    <a:lnTo>
                      <a:pt x="130" y="178"/>
                    </a:lnTo>
                    <a:lnTo>
                      <a:pt x="139" y="175"/>
                    </a:lnTo>
                    <a:lnTo>
                      <a:pt x="149" y="172"/>
                    </a:lnTo>
                    <a:lnTo>
                      <a:pt x="158" y="167"/>
                    </a:lnTo>
                    <a:lnTo>
                      <a:pt x="166" y="161"/>
                    </a:lnTo>
                    <a:lnTo>
                      <a:pt x="174" y="154"/>
                    </a:lnTo>
                    <a:lnTo>
                      <a:pt x="182" y="147"/>
                    </a:lnTo>
                    <a:lnTo>
                      <a:pt x="188" y="138"/>
                    </a:lnTo>
                    <a:lnTo>
                      <a:pt x="195" y="130"/>
                    </a:lnTo>
                    <a:lnTo>
                      <a:pt x="200" y="120"/>
                    </a:lnTo>
                    <a:lnTo>
                      <a:pt x="206" y="110"/>
                    </a:lnTo>
                    <a:lnTo>
                      <a:pt x="210" y="99"/>
                    </a:lnTo>
                    <a:lnTo>
                      <a:pt x="214" y="88"/>
                    </a:lnTo>
                    <a:lnTo>
                      <a:pt x="216" y="76"/>
                    </a:lnTo>
                    <a:lnTo>
                      <a:pt x="217" y="64"/>
                    </a:lnTo>
                    <a:lnTo>
                      <a:pt x="217" y="62"/>
                    </a:lnTo>
                    <a:lnTo>
                      <a:pt x="216" y="58"/>
                    </a:lnTo>
                    <a:lnTo>
                      <a:pt x="215" y="56"/>
                    </a:lnTo>
                    <a:lnTo>
                      <a:pt x="214" y="53"/>
                    </a:lnTo>
                    <a:lnTo>
                      <a:pt x="212" y="50"/>
                    </a:lnTo>
                    <a:lnTo>
                      <a:pt x="211" y="47"/>
                    </a:lnTo>
                    <a:lnTo>
                      <a:pt x="210" y="45"/>
                    </a:lnTo>
                    <a:lnTo>
                      <a:pt x="209" y="42"/>
                    </a:lnTo>
                    <a:lnTo>
                      <a:pt x="209" y="44"/>
                    </a:lnTo>
                    <a:lnTo>
                      <a:pt x="209" y="44"/>
                    </a:lnTo>
                    <a:lnTo>
                      <a:pt x="209" y="45"/>
                    </a:lnTo>
                    <a:lnTo>
                      <a:pt x="209" y="46"/>
                    </a:lnTo>
                    <a:lnTo>
                      <a:pt x="209" y="47"/>
                    </a:lnTo>
                    <a:lnTo>
                      <a:pt x="209" y="48"/>
                    </a:lnTo>
                    <a:lnTo>
                      <a:pt x="209" y="50"/>
                    </a:lnTo>
                    <a:lnTo>
                      <a:pt x="209" y="51"/>
                    </a:lnTo>
                    <a:lnTo>
                      <a:pt x="209" y="63"/>
                    </a:lnTo>
                    <a:lnTo>
                      <a:pt x="207" y="75"/>
                    </a:lnTo>
                    <a:lnTo>
                      <a:pt x="205" y="86"/>
                    </a:lnTo>
                    <a:lnTo>
                      <a:pt x="200" y="98"/>
                    </a:lnTo>
                    <a:lnTo>
                      <a:pt x="196" y="107"/>
                    </a:lnTo>
                    <a:lnTo>
                      <a:pt x="191" y="117"/>
                    </a:lnTo>
                    <a:lnTo>
                      <a:pt x="185" y="126"/>
                    </a:lnTo>
                    <a:lnTo>
                      <a:pt x="179" y="135"/>
                    </a:lnTo>
                    <a:lnTo>
                      <a:pt x="172" y="142"/>
                    </a:lnTo>
                    <a:lnTo>
                      <a:pt x="164" y="149"/>
                    </a:lnTo>
                    <a:lnTo>
                      <a:pt x="156" y="155"/>
                    </a:lnTo>
                    <a:lnTo>
                      <a:pt x="148" y="160"/>
                    </a:lnTo>
                    <a:lnTo>
                      <a:pt x="139" y="165"/>
                    </a:lnTo>
                    <a:lnTo>
                      <a:pt x="129" y="167"/>
                    </a:lnTo>
                    <a:lnTo>
                      <a:pt x="119" y="168"/>
                    </a:lnTo>
                    <a:lnTo>
                      <a:pt x="109" y="169"/>
                    </a:lnTo>
                    <a:lnTo>
                      <a:pt x="99" y="168"/>
                    </a:lnTo>
                    <a:lnTo>
                      <a:pt x="89" y="167"/>
                    </a:lnTo>
                    <a:lnTo>
                      <a:pt x="79" y="165"/>
                    </a:lnTo>
                    <a:lnTo>
                      <a:pt x="70" y="160"/>
                    </a:lnTo>
                    <a:lnTo>
                      <a:pt x="61" y="155"/>
                    </a:lnTo>
                    <a:lnTo>
                      <a:pt x="53" y="149"/>
                    </a:lnTo>
                    <a:lnTo>
                      <a:pt x="45" y="142"/>
                    </a:lnTo>
                    <a:lnTo>
                      <a:pt x="38" y="135"/>
                    </a:lnTo>
                    <a:lnTo>
                      <a:pt x="32" y="126"/>
                    </a:lnTo>
                    <a:lnTo>
                      <a:pt x="26" y="117"/>
                    </a:lnTo>
                    <a:lnTo>
                      <a:pt x="21" y="107"/>
                    </a:lnTo>
                    <a:lnTo>
                      <a:pt x="17" y="98"/>
                    </a:lnTo>
                    <a:lnTo>
                      <a:pt x="14" y="86"/>
                    </a:lnTo>
                    <a:lnTo>
                      <a:pt x="11" y="75"/>
                    </a:lnTo>
                    <a:lnTo>
                      <a:pt x="10" y="63"/>
                    </a:lnTo>
                    <a:lnTo>
                      <a:pt x="9" y="51"/>
                    </a:lnTo>
                    <a:lnTo>
                      <a:pt x="9" y="44"/>
                    </a:lnTo>
                    <a:lnTo>
                      <a:pt x="10" y="38"/>
                    </a:lnTo>
                    <a:lnTo>
                      <a:pt x="11" y="32"/>
                    </a:lnTo>
                    <a:lnTo>
                      <a:pt x="12" y="24"/>
                    </a:lnTo>
                    <a:lnTo>
                      <a:pt x="13" y="18"/>
                    </a:lnTo>
                    <a:lnTo>
                      <a:pt x="14" y="12"/>
                    </a:lnTo>
                    <a:lnTo>
                      <a:pt x="16" y="6"/>
                    </a:lnTo>
                    <a:lnTo>
                      <a:pt x="18" y="0"/>
                    </a:lnTo>
                    <a:lnTo>
                      <a:pt x="16" y="3"/>
                    </a:lnTo>
                    <a:lnTo>
                      <a:pt x="15" y="5"/>
                    </a:lnTo>
                    <a:lnTo>
                      <a:pt x="13" y="6"/>
                    </a:lnTo>
                    <a:lnTo>
                      <a:pt x="11" y="9"/>
                    </a:lnTo>
                    <a:lnTo>
                      <a:pt x="9" y="11"/>
                    </a:lnTo>
                    <a:lnTo>
                      <a:pt x="7" y="14"/>
                    </a:lnTo>
                    <a:lnTo>
                      <a:pt x="5" y="16"/>
                    </a:lnTo>
                    <a:lnTo>
                      <a:pt x="4" y="18"/>
                    </a:lnTo>
                    <a:close/>
                  </a:path>
                </a:pathLst>
              </a:custGeom>
              <a:solidFill>
                <a:srgbClr val="F6C9A1"/>
              </a:solidFill>
              <a:ln w="9525">
                <a:noFill/>
                <a:round/>
                <a:headEnd/>
                <a:tailEnd/>
              </a:ln>
            </p:spPr>
            <p:txBody>
              <a:bodyPr/>
              <a:lstStyle/>
              <a:p>
                <a:pPr algn="ctr" eaLnBrk="0" hangingPunct="0">
                  <a:defRPr/>
                </a:pPr>
                <a:endParaRPr lang="ru-RU">
                  <a:solidFill>
                    <a:srgbClr val="FFFFFF"/>
                  </a:solidFill>
                  <a:cs typeface="+mn-cs"/>
                </a:endParaRPr>
              </a:p>
            </p:txBody>
          </p:sp>
          <p:sp>
            <p:nvSpPr>
              <p:cNvPr id="630808" name="Freeform 24"/>
              <p:cNvSpPr>
                <a:spLocks/>
              </p:cNvSpPr>
              <p:nvPr/>
            </p:nvSpPr>
            <p:spPr bwMode="auto">
              <a:xfrm>
                <a:off x="1141" y="2650"/>
                <a:ext cx="42" cy="30"/>
              </a:xfrm>
              <a:custGeom>
                <a:avLst/>
                <a:gdLst/>
                <a:ahLst/>
                <a:cxnLst>
                  <a:cxn ang="0">
                    <a:pos x="4" y="21"/>
                  </a:cxn>
                  <a:cxn ang="0">
                    <a:pos x="2" y="31"/>
                  </a:cxn>
                  <a:cxn ang="0">
                    <a:pos x="1" y="41"/>
                  </a:cxn>
                  <a:cxn ang="0">
                    <a:pos x="0" y="52"/>
                  </a:cxn>
                  <a:cxn ang="0">
                    <a:pos x="0" y="71"/>
                  </a:cxn>
                  <a:cxn ang="0">
                    <a:pos x="4" y="95"/>
                  </a:cxn>
                  <a:cxn ang="0">
                    <a:pos x="12" y="117"/>
                  </a:cxn>
                  <a:cxn ang="0">
                    <a:pos x="23" y="137"/>
                  </a:cxn>
                  <a:cxn ang="0">
                    <a:pos x="37" y="154"/>
                  </a:cxn>
                  <a:cxn ang="0">
                    <a:pos x="54" y="167"/>
                  </a:cxn>
                  <a:cxn ang="0">
                    <a:pos x="72" y="176"/>
                  </a:cxn>
                  <a:cxn ang="0">
                    <a:pos x="94" y="181"/>
                  </a:cxn>
                  <a:cxn ang="0">
                    <a:pos x="115" y="181"/>
                  </a:cxn>
                  <a:cxn ang="0">
                    <a:pos x="135" y="176"/>
                  </a:cxn>
                  <a:cxn ang="0">
                    <a:pos x="153" y="167"/>
                  </a:cxn>
                  <a:cxn ang="0">
                    <a:pos x="169" y="154"/>
                  </a:cxn>
                  <a:cxn ang="0">
                    <a:pos x="183" y="138"/>
                  </a:cxn>
                  <a:cxn ang="0">
                    <a:pos x="194" y="118"/>
                  </a:cxn>
                  <a:cxn ang="0">
                    <a:pos x="203" y="96"/>
                  </a:cxn>
                  <a:cxn ang="0">
                    <a:pos x="208" y="72"/>
                  </a:cxn>
                  <a:cxn ang="0">
                    <a:pos x="207" y="57"/>
                  </a:cxn>
                  <a:cxn ang="0">
                    <a:pos x="205" y="52"/>
                  </a:cxn>
                  <a:cxn ang="0">
                    <a:pos x="202" y="46"/>
                  </a:cxn>
                  <a:cxn ang="0">
                    <a:pos x="200" y="41"/>
                  </a:cxn>
                  <a:cxn ang="0">
                    <a:pos x="197" y="41"/>
                  </a:cxn>
                  <a:cxn ang="0">
                    <a:pos x="198" y="46"/>
                  </a:cxn>
                  <a:cxn ang="0">
                    <a:pos x="198" y="51"/>
                  </a:cxn>
                  <a:cxn ang="0">
                    <a:pos x="200" y="55"/>
                  </a:cxn>
                  <a:cxn ang="0">
                    <a:pos x="198" y="70"/>
                  </a:cxn>
                  <a:cxn ang="0">
                    <a:pos x="194" y="91"/>
                  </a:cxn>
                  <a:cxn ang="0">
                    <a:pos x="187" y="112"/>
                  </a:cxn>
                  <a:cxn ang="0">
                    <a:pos x="177" y="130"/>
                  </a:cxn>
                  <a:cxn ang="0">
                    <a:pos x="164" y="145"/>
                  </a:cxn>
                  <a:cxn ang="0">
                    <a:pos x="149" y="157"/>
                  </a:cxn>
                  <a:cxn ang="0">
                    <a:pos x="132" y="166"/>
                  </a:cxn>
                  <a:cxn ang="0">
                    <a:pos x="114" y="170"/>
                  </a:cxn>
                  <a:cxn ang="0">
                    <a:pos x="94" y="170"/>
                  </a:cxn>
                  <a:cxn ang="0">
                    <a:pos x="76" y="166"/>
                  </a:cxn>
                  <a:cxn ang="0">
                    <a:pos x="58" y="157"/>
                  </a:cxn>
                  <a:cxn ang="0">
                    <a:pos x="43" y="145"/>
                  </a:cxn>
                  <a:cxn ang="0">
                    <a:pos x="30" y="130"/>
                  </a:cxn>
                  <a:cxn ang="0">
                    <a:pos x="20" y="112"/>
                  </a:cxn>
                  <a:cxn ang="0">
                    <a:pos x="13" y="91"/>
                  </a:cxn>
                  <a:cxn ang="0">
                    <a:pos x="9" y="70"/>
                  </a:cxn>
                  <a:cxn ang="0">
                    <a:pos x="9" y="49"/>
                  </a:cxn>
                  <a:cxn ang="0">
                    <a:pos x="11" y="35"/>
                  </a:cxn>
                  <a:cxn ang="0">
                    <a:pos x="14" y="21"/>
                  </a:cxn>
                  <a:cxn ang="0">
                    <a:pos x="19" y="6"/>
                  </a:cxn>
                  <a:cxn ang="0">
                    <a:pos x="20" y="1"/>
                  </a:cxn>
                  <a:cxn ang="0">
                    <a:pos x="16" y="6"/>
                  </a:cxn>
                  <a:cxn ang="0">
                    <a:pos x="12" y="10"/>
                  </a:cxn>
                  <a:cxn ang="0">
                    <a:pos x="8" y="13"/>
                  </a:cxn>
                </a:cxnLst>
                <a:rect l="0" t="0" r="r" b="b"/>
                <a:pathLst>
                  <a:path w="209" h="181">
                    <a:moveTo>
                      <a:pt x="6" y="16"/>
                    </a:moveTo>
                    <a:lnTo>
                      <a:pt x="4" y="21"/>
                    </a:lnTo>
                    <a:lnTo>
                      <a:pt x="3" y="25"/>
                    </a:lnTo>
                    <a:lnTo>
                      <a:pt x="2" y="31"/>
                    </a:lnTo>
                    <a:lnTo>
                      <a:pt x="1" y="36"/>
                    </a:lnTo>
                    <a:lnTo>
                      <a:pt x="1" y="41"/>
                    </a:lnTo>
                    <a:lnTo>
                      <a:pt x="0" y="47"/>
                    </a:lnTo>
                    <a:lnTo>
                      <a:pt x="0" y="52"/>
                    </a:lnTo>
                    <a:lnTo>
                      <a:pt x="0" y="58"/>
                    </a:lnTo>
                    <a:lnTo>
                      <a:pt x="0" y="71"/>
                    </a:lnTo>
                    <a:lnTo>
                      <a:pt x="2" y="83"/>
                    </a:lnTo>
                    <a:lnTo>
                      <a:pt x="4" y="95"/>
                    </a:lnTo>
                    <a:lnTo>
                      <a:pt x="8" y="106"/>
                    </a:lnTo>
                    <a:lnTo>
                      <a:pt x="12" y="117"/>
                    </a:lnTo>
                    <a:lnTo>
                      <a:pt x="17" y="127"/>
                    </a:lnTo>
                    <a:lnTo>
                      <a:pt x="23" y="137"/>
                    </a:lnTo>
                    <a:lnTo>
                      <a:pt x="30" y="145"/>
                    </a:lnTo>
                    <a:lnTo>
                      <a:pt x="37" y="154"/>
                    </a:lnTo>
                    <a:lnTo>
                      <a:pt x="45" y="161"/>
                    </a:lnTo>
                    <a:lnTo>
                      <a:pt x="54" y="167"/>
                    </a:lnTo>
                    <a:lnTo>
                      <a:pt x="63" y="172"/>
                    </a:lnTo>
                    <a:lnTo>
                      <a:pt x="72" y="176"/>
                    </a:lnTo>
                    <a:lnTo>
                      <a:pt x="83" y="179"/>
                    </a:lnTo>
                    <a:lnTo>
                      <a:pt x="94" y="181"/>
                    </a:lnTo>
                    <a:lnTo>
                      <a:pt x="104" y="181"/>
                    </a:lnTo>
                    <a:lnTo>
                      <a:pt x="115" y="181"/>
                    </a:lnTo>
                    <a:lnTo>
                      <a:pt x="125" y="179"/>
                    </a:lnTo>
                    <a:lnTo>
                      <a:pt x="135" y="176"/>
                    </a:lnTo>
                    <a:lnTo>
                      <a:pt x="144" y="173"/>
                    </a:lnTo>
                    <a:lnTo>
                      <a:pt x="153" y="167"/>
                    </a:lnTo>
                    <a:lnTo>
                      <a:pt x="161" y="161"/>
                    </a:lnTo>
                    <a:lnTo>
                      <a:pt x="169" y="154"/>
                    </a:lnTo>
                    <a:lnTo>
                      <a:pt x="177" y="146"/>
                    </a:lnTo>
                    <a:lnTo>
                      <a:pt x="183" y="138"/>
                    </a:lnTo>
                    <a:lnTo>
                      <a:pt x="189" y="129"/>
                    </a:lnTo>
                    <a:lnTo>
                      <a:pt x="194" y="118"/>
                    </a:lnTo>
                    <a:lnTo>
                      <a:pt x="200" y="107"/>
                    </a:lnTo>
                    <a:lnTo>
                      <a:pt x="203" y="96"/>
                    </a:lnTo>
                    <a:lnTo>
                      <a:pt x="206" y="84"/>
                    </a:lnTo>
                    <a:lnTo>
                      <a:pt x="208" y="72"/>
                    </a:lnTo>
                    <a:lnTo>
                      <a:pt x="209" y="60"/>
                    </a:lnTo>
                    <a:lnTo>
                      <a:pt x="207" y="57"/>
                    </a:lnTo>
                    <a:lnTo>
                      <a:pt x="206" y="54"/>
                    </a:lnTo>
                    <a:lnTo>
                      <a:pt x="205" y="52"/>
                    </a:lnTo>
                    <a:lnTo>
                      <a:pt x="204" y="49"/>
                    </a:lnTo>
                    <a:lnTo>
                      <a:pt x="202" y="46"/>
                    </a:lnTo>
                    <a:lnTo>
                      <a:pt x="201" y="43"/>
                    </a:lnTo>
                    <a:lnTo>
                      <a:pt x="200" y="41"/>
                    </a:lnTo>
                    <a:lnTo>
                      <a:pt x="197" y="39"/>
                    </a:lnTo>
                    <a:lnTo>
                      <a:pt x="197" y="41"/>
                    </a:lnTo>
                    <a:lnTo>
                      <a:pt x="198" y="43"/>
                    </a:lnTo>
                    <a:lnTo>
                      <a:pt x="198" y="46"/>
                    </a:lnTo>
                    <a:lnTo>
                      <a:pt x="198" y="48"/>
                    </a:lnTo>
                    <a:lnTo>
                      <a:pt x="198" y="51"/>
                    </a:lnTo>
                    <a:lnTo>
                      <a:pt x="198" y="53"/>
                    </a:lnTo>
                    <a:lnTo>
                      <a:pt x="200" y="55"/>
                    </a:lnTo>
                    <a:lnTo>
                      <a:pt x="200" y="58"/>
                    </a:lnTo>
                    <a:lnTo>
                      <a:pt x="198" y="70"/>
                    </a:lnTo>
                    <a:lnTo>
                      <a:pt x="197" y="81"/>
                    </a:lnTo>
                    <a:lnTo>
                      <a:pt x="194" y="91"/>
                    </a:lnTo>
                    <a:lnTo>
                      <a:pt x="191" y="102"/>
                    </a:lnTo>
                    <a:lnTo>
                      <a:pt x="187" y="112"/>
                    </a:lnTo>
                    <a:lnTo>
                      <a:pt x="182" y="121"/>
                    </a:lnTo>
                    <a:lnTo>
                      <a:pt x="177" y="130"/>
                    </a:lnTo>
                    <a:lnTo>
                      <a:pt x="171" y="138"/>
                    </a:lnTo>
                    <a:lnTo>
                      <a:pt x="164" y="145"/>
                    </a:lnTo>
                    <a:lnTo>
                      <a:pt x="157" y="151"/>
                    </a:lnTo>
                    <a:lnTo>
                      <a:pt x="149" y="157"/>
                    </a:lnTo>
                    <a:lnTo>
                      <a:pt x="141" y="162"/>
                    </a:lnTo>
                    <a:lnTo>
                      <a:pt x="132" y="166"/>
                    </a:lnTo>
                    <a:lnTo>
                      <a:pt x="123" y="169"/>
                    </a:lnTo>
                    <a:lnTo>
                      <a:pt x="114" y="170"/>
                    </a:lnTo>
                    <a:lnTo>
                      <a:pt x="104" y="170"/>
                    </a:lnTo>
                    <a:lnTo>
                      <a:pt x="94" y="170"/>
                    </a:lnTo>
                    <a:lnTo>
                      <a:pt x="85" y="169"/>
                    </a:lnTo>
                    <a:lnTo>
                      <a:pt x="76" y="166"/>
                    </a:lnTo>
                    <a:lnTo>
                      <a:pt x="66" y="162"/>
                    </a:lnTo>
                    <a:lnTo>
                      <a:pt x="58" y="157"/>
                    </a:lnTo>
                    <a:lnTo>
                      <a:pt x="50" y="151"/>
                    </a:lnTo>
                    <a:lnTo>
                      <a:pt x="43" y="145"/>
                    </a:lnTo>
                    <a:lnTo>
                      <a:pt x="36" y="138"/>
                    </a:lnTo>
                    <a:lnTo>
                      <a:pt x="30" y="130"/>
                    </a:lnTo>
                    <a:lnTo>
                      <a:pt x="25" y="121"/>
                    </a:lnTo>
                    <a:lnTo>
                      <a:pt x="20" y="112"/>
                    </a:lnTo>
                    <a:lnTo>
                      <a:pt x="16" y="102"/>
                    </a:lnTo>
                    <a:lnTo>
                      <a:pt x="13" y="91"/>
                    </a:lnTo>
                    <a:lnTo>
                      <a:pt x="11" y="81"/>
                    </a:lnTo>
                    <a:lnTo>
                      <a:pt x="9" y="70"/>
                    </a:lnTo>
                    <a:lnTo>
                      <a:pt x="9" y="58"/>
                    </a:lnTo>
                    <a:lnTo>
                      <a:pt x="9" y="49"/>
                    </a:lnTo>
                    <a:lnTo>
                      <a:pt x="10" y="42"/>
                    </a:lnTo>
                    <a:lnTo>
                      <a:pt x="11" y="35"/>
                    </a:lnTo>
                    <a:lnTo>
                      <a:pt x="12" y="28"/>
                    </a:lnTo>
                    <a:lnTo>
                      <a:pt x="14" y="21"/>
                    </a:lnTo>
                    <a:lnTo>
                      <a:pt x="16" y="13"/>
                    </a:lnTo>
                    <a:lnTo>
                      <a:pt x="19" y="6"/>
                    </a:lnTo>
                    <a:lnTo>
                      <a:pt x="22" y="0"/>
                    </a:lnTo>
                    <a:lnTo>
                      <a:pt x="20" y="1"/>
                    </a:lnTo>
                    <a:lnTo>
                      <a:pt x="18" y="4"/>
                    </a:lnTo>
                    <a:lnTo>
                      <a:pt x="16" y="6"/>
                    </a:lnTo>
                    <a:lnTo>
                      <a:pt x="14" y="7"/>
                    </a:lnTo>
                    <a:lnTo>
                      <a:pt x="12" y="10"/>
                    </a:lnTo>
                    <a:lnTo>
                      <a:pt x="10" y="12"/>
                    </a:lnTo>
                    <a:lnTo>
                      <a:pt x="8" y="13"/>
                    </a:lnTo>
                    <a:lnTo>
                      <a:pt x="6" y="16"/>
                    </a:lnTo>
                    <a:close/>
                  </a:path>
                </a:pathLst>
              </a:custGeom>
              <a:solidFill>
                <a:srgbClr val="F6CBA4"/>
              </a:solidFill>
              <a:ln w="9525">
                <a:noFill/>
                <a:round/>
                <a:headEnd/>
                <a:tailEnd/>
              </a:ln>
            </p:spPr>
            <p:txBody>
              <a:bodyPr/>
              <a:lstStyle/>
              <a:p>
                <a:pPr algn="ctr" eaLnBrk="0" hangingPunct="0">
                  <a:defRPr/>
                </a:pPr>
                <a:endParaRPr lang="ru-RU">
                  <a:solidFill>
                    <a:srgbClr val="FFFFFF"/>
                  </a:solidFill>
                  <a:cs typeface="+mn-cs"/>
                </a:endParaRPr>
              </a:p>
            </p:txBody>
          </p:sp>
          <p:sp>
            <p:nvSpPr>
              <p:cNvPr id="630809" name="Freeform 25"/>
              <p:cNvSpPr>
                <a:spLocks/>
              </p:cNvSpPr>
              <p:nvPr/>
            </p:nvSpPr>
            <p:spPr bwMode="auto">
              <a:xfrm>
                <a:off x="1142" y="2649"/>
                <a:ext cx="40" cy="30"/>
              </a:xfrm>
              <a:custGeom>
                <a:avLst/>
                <a:gdLst/>
                <a:ahLst/>
                <a:cxnLst>
                  <a:cxn ang="0">
                    <a:pos x="200" y="64"/>
                  </a:cxn>
                  <a:cxn ang="0">
                    <a:pos x="200" y="61"/>
                  </a:cxn>
                  <a:cxn ang="0">
                    <a:pos x="200" y="59"/>
                  </a:cxn>
                  <a:cxn ang="0">
                    <a:pos x="200" y="58"/>
                  </a:cxn>
                  <a:cxn ang="0">
                    <a:pos x="198" y="53"/>
                  </a:cxn>
                  <a:cxn ang="0">
                    <a:pos x="196" y="48"/>
                  </a:cxn>
                  <a:cxn ang="0">
                    <a:pos x="192" y="42"/>
                  </a:cxn>
                  <a:cxn ang="0">
                    <a:pos x="188" y="37"/>
                  </a:cxn>
                  <a:cxn ang="0">
                    <a:pos x="187" y="38"/>
                  </a:cxn>
                  <a:cxn ang="0">
                    <a:pos x="189" y="46"/>
                  </a:cxn>
                  <a:cxn ang="0">
                    <a:pos x="190" y="53"/>
                  </a:cxn>
                  <a:cxn ang="0">
                    <a:pos x="190" y="61"/>
                  </a:cxn>
                  <a:cxn ang="0">
                    <a:pos x="190" y="76"/>
                  </a:cxn>
                  <a:cxn ang="0">
                    <a:pos x="186" y="97"/>
                  </a:cxn>
                  <a:cxn ang="0">
                    <a:pos x="179" y="116"/>
                  </a:cxn>
                  <a:cxn ang="0">
                    <a:pos x="169" y="133"/>
                  </a:cxn>
                  <a:cxn ang="0">
                    <a:pos x="157" y="147"/>
                  </a:cxn>
                  <a:cxn ang="0">
                    <a:pos x="143" y="159"/>
                  </a:cxn>
                  <a:cxn ang="0">
                    <a:pos x="127" y="168"/>
                  </a:cxn>
                  <a:cxn ang="0">
                    <a:pos x="109" y="173"/>
                  </a:cxn>
                  <a:cxn ang="0">
                    <a:pos x="91" y="173"/>
                  </a:cxn>
                  <a:cxn ang="0">
                    <a:pos x="73" y="168"/>
                  </a:cxn>
                  <a:cxn ang="0">
                    <a:pos x="56" y="159"/>
                  </a:cxn>
                  <a:cxn ang="0">
                    <a:pos x="42" y="147"/>
                  </a:cxn>
                  <a:cxn ang="0">
                    <a:pos x="30" y="133"/>
                  </a:cxn>
                  <a:cxn ang="0">
                    <a:pos x="20" y="116"/>
                  </a:cxn>
                  <a:cxn ang="0">
                    <a:pos x="13" y="97"/>
                  </a:cxn>
                  <a:cxn ang="0">
                    <a:pos x="10" y="76"/>
                  </a:cxn>
                  <a:cxn ang="0">
                    <a:pos x="9" y="55"/>
                  </a:cxn>
                  <a:cxn ang="0">
                    <a:pos x="12" y="38"/>
                  </a:cxn>
                  <a:cxn ang="0">
                    <a:pos x="16" y="22"/>
                  </a:cxn>
                  <a:cxn ang="0">
                    <a:pos x="23" y="7"/>
                  </a:cxn>
                  <a:cxn ang="0">
                    <a:pos x="25" y="1"/>
                  </a:cxn>
                  <a:cxn ang="0">
                    <a:pos x="20" y="5"/>
                  </a:cxn>
                  <a:cxn ang="0">
                    <a:pos x="16" y="8"/>
                  </a:cxn>
                  <a:cxn ang="0">
                    <a:pos x="11" y="13"/>
                  </a:cxn>
                  <a:cxn ang="0">
                    <a:pos x="7" y="20"/>
                  </a:cxn>
                  <a:cxn ang="0">
                    <a:pos x="4" y="32"/>
                  </a:cxn>
                  <a:cxn ang="0">
                    <a:pos x="2" y="46"/>
                  </a:cxn>
                  <a:cxn ang="0">
                    <a:pos x="0" y="58"/>
                  </a:cxn>
                  <a:cxn ang="0">
                    <a:pos x="1" y="77"/>
                  </a:cxn>
                  <a:cxn ang="0">
                    <a:pos x="5" y="100"/>
                  </a:cxn>
                  <a:cxn ang="0">
                    <a:pos x="12" y="121"/>
                  </a:cxn>
                  <a:cxn ang="0">
                    <a:pos x="23" y="140"/>
                  </a:cxn>
                  <a:cxn ang="0">
                    <a:pos x="36" y="156"/>
                  </a:cxn>
                  <a:cxn ang="0">
                    <a:pos x="52" y="169"/>
                  </a:cxn>
                  <a:cxn ang="0">
                    <a:pos x="70" y="179"/>
                  </a:cxn>
                  <a:cxn ang="0">
                    <a:pos x="90" y="182"/>
                  </a:cxn>
                  <a:cxn ang="0">
                    <a:pos x="110" y="182"/>
                  </a:cxn>
                  <a:cxn ang="0">
                    <a:pos x="130" y="179"/>
                  </a:cxn>
                  <a:cxn ang="0">
                    <a:pos x="147" y="169"/>
                  </a:cxn>
                  <a:cxn ang="0">
                    <a:pos x="163" y="156"/>
                  </a:cxn>
                  <a:cxn ang="0">
                    <a:pos x="176" y="140"/>
                  </a:cxn>
                  <a:cxn ang="0">
                    <a:pos x="187" y="121"/>
                  </a:cxn>
                  <a:cxn ang="0">
                    <a:pos x="196" y="100"/>
                  </a:cxn>
                  <a:cxn ang="0">
                    <a:pos x="200" y="77"/>
                  </a:cxn>
                </a:cxnLst>
                <a:rect l="0" t="0" r="r" b="b"/>
                <a:pathLst>
                  <a:path w="200" h="183">
                    <a:moveTo>
                      <a:pt x="200" y="65"/>
                    </a:moveTo>
                    <a:lnTo>
                      <a:pt x="200" y="64"/>
                    </a:lnTo>
                    <a:lnTo>
                      <a:pt x="200" y="62"/>
                    </a:lnTo>
                    <a:lnTo>
                      <a:pt x="200" y="61"/>
                    </a:lnTo>
                    <a:lnTo>
                      <a:pt x="200" y="60"/>
                    </a:lnTo>
                    <a:lnTo>
                      <a:pt x="200" y="59"/>
                    </a:lnTo>
                    <a:lnTo>
                      <a:pt x="200" y="58"/>
                    </a:lnTo>
                    <a:lnTo>
                      <a:pt x="200" y="58"/>
                    </a:lnTo>
                    <a:lnTo>
                      <a:pt x="200" y="56"/>
                    </a:lnTo>
                    <a:lnTo>
                      <a:pt x="198" y="53"/>
                    </a:lnTo>
                    <a:lnTo>
                      <a:pt x="197" y="50"/>
                    </a:lnTo>
                    <a:lnTo>
                      <a:pt x="196" y="48"/>
                    </a:lnTo>
                    <a:lnTo>
                      <a:pt x="193" y="46"/>
                    </a:lnTo>
                    <a:lnTo>
                      <a:pt x="192" y="42"/>
                    </a:lnTo>
                    <a:lnTo>
                      <a:pt x="190" y="40"/>
                    </a:lnTo>
                    <a:lnTo>
                      <a:pt x="188" y="37"/>
                    </a:lnTo>
                    <a:lnTo>
                      <a:pt x="187" y="35"/>
                    </a:lnTo>
                    <a:lnTo>
                      <a:pt x="187" y="38"/>
                    </a:lnTo>
                    <a:lnTo>
                      <a:pt x="188" y="42"/>
                    </a:lnTo>
                    <a:lnTo>
                      <a:pt x="189" y="46"/>
                    </a:lnTo>
                    <a:lnTo>
                      <a:pt x="189" y="49"/>
                    </a:lnTo>
                    <a:lnTo>
                      <a:pt x="190" y="53"/>
                    </a:lnTo>
                    <a:lnTo>
                      <a:pt x="190" y="58"/>
                    </a:lnTo>
                    <a:lnTo>
                      <a:pt x="190" y="61"/>
                    </a:lnTo>
                    <a:lnTo>
                      <a:pt x="190" y="65"/>
                    </a:lnTo>
                    <a:lnTo>
                      <a:pt x="190" y="76"/>
                    </a:lnTo>
                    <a:lnTo>
                      <a:pt x="188" y="86"/>
                    </a:lnTo>
                    <a:lnTo>
                      <a:pt x="186" y="97"/>
                    </a:lnTo>
                    <a:lnTo>
                      <a:pt x="183" y="107"/>
                    </a:lnTo>
                    <a:lnTo>
                      <a:pt x="179" y="116"/>
                    </a:lnTo>
                    <a:lnTo>
                      <a:pt x="175" y="125"/>
                    </a:lnTo>
                    <a:lnTo>
                      <a:pt x="169" y="133"/>
                    </a:lnTo>
                    <a:lnTo>
                      <a:pt x="164" y="142"/>
                    </a:lnTo>
                    <a:lnTo>
                      <a:pt x="157" y="147"/>
                    </a:lnTo>
                    <a:lnTo>
                      <a:pt x="150" y="155"/>
                    </a:lnTo>
                    <a:lnTo>
                      <a:pt x="143" y="159"/>
                    </a:lnTo>
                    <a:lnTo>
                      <a:pt x="135" y="164"/>
                    </a:lnTo>
                    <a:lnTo>
                      <a:pt x="127" y="168"/>
                    </a:lnTo>
                    <a:lnTo>
                      <a:pt x="118" y="170"/>
                    </a:lnTo>
                    <a:lnTo>
                      <a:pt x="109" y="173"/>
                    </a:lnTo>
                    <a:lnTo>
                      <a:pt x="100" y="173"/>
                    </a:lnTo>
                    <a:lnTo>
                      <a:pt x="91" y="173"/>
                    </a:lnTo>
                    <a:lnTo>
                      <a:pt x="82" y="170"/>
                    </a:lnTo>
                    <a:lnTo>
                      <a:pt x="73" y="168"/>
                    </a:lnTo>
                    <a:lnTo>
                      <a:pt x="64" y="164"/>
                    </a:lnTo>
                    <a:lnTo>
                      <a:pt x="56" y="159"/>
                    </a:lnTo>
                    <a:lnTo>
                      <a:pt x="49" y="155"/>
                    </a:lnTo>
                    <a:lnTo>
                      <a:pt x="42" y="147"/>
                    </a:lnTo>
                    <a:lnTo>
                      <a:pt x="36" y="142"/>
                    </a:lnTo>
                    <a:lnTo>
                      <a:pt x="30" y="133"/>
                    </a:lnTo>
                    <a:lnTo>
                      <a:pt x="25" y="125"/>
                    </a:lnTo>
                    <a:lnTo>
                      <a:pt x="20" y="116"/>
                    </a:lnTo>
                    <a:lnTo>
                      <a:pt x="16" y="107"/>
                    </a:lnTo>
                    <a:lnTo>
                      <a:pt x="13" y="97"/>
                    </a:lnTo>
                    <a:lnTo>
                      <a:pt x="11" y="86"/>
                    </a:lnTo>
                    <a:lnTo>
                      <a:pt x="10" y="76"/>
                    </a:lnTo>
                    <a:lnTo>
                      <a:pt x="9" y="65"/>
                    </a:lnTo>
                    <a:lnTo>
                      <a:pt x="9" y="55"/>
                    </a:lnTo>
                    <a:lnTo>
                      <a:pt x="10" y="47"/>
                    </a:lnTo>
                    <a:lnTo>
                      <a:pt x="12" y="38"/>
                    </a:lnTo>
                    <a:lnTo>
                      <a:pt x="14" y="30"/>
                    </a:lnTo>
                    <a:lnTo>
                      <a:pt x="16" y="22"/>
                    </a:lnTo>
                    <a:lnTo>
                      <a:pt x="20" y="14"/>
                    </a:lnTo>
                    <a:lnTo>
                      <a:pt x="23" y="7"/>
                    </a:lnTo>
                    <a:lnTo>
                      <a:pt x="27" y="0"/>
                    </a:lnTo>
                    <a:lnTo>
                      <a:pt x="25" y="1"/>
                    </a:lnTo>
                    <a:lnTo>
                      <a:pt x="22" y="4"/>
                    </a:lnTo>
                    <a:lnTo>
                      <a:pt x="20" y="5"/>
                    </a:lnTo>
                    <a:lnTo>
                      <a:pt x="18" y="7"/>
                    </a:lnTo>
                    <a:lnTo>
                      <a:pt x="16" y="8"/>
                    </a:lnTo>
                    <a:lnTo>
                      <a:pt x="14" y="11"/>
                    </a:lnTo>
                    <a:lnTo>
                      <a:pt x="11" y="13"/>
                    </a:lnTo>
                    <a:lnTo>
                      <a:pt x="9" y="14"/>
                    </a:lnTo>
                    <a:lnTo>
                      <a:pt x="7" y="20"/>
                    </a:lnTo>
                    <a:lnTo>
                      <a:pt x="5" y="26"/>
                    </a:lnTo>
                    <a:lnTo>
                      <a:pt x="4" y="32"/>
                    </a:lnTo>
                    <a:lnTo>
                      <a:pt x="3" y="38"/>
                    </a:lnTo>
                    <a:lnTo>
                      <a:pt x="2" y="46"/>
                    </a:lnTo>
                    <a:lnTo>
                      <a:pt x="1" y="52"/>
                    </a:lnTo>
                    <a:lnTo>
                      <a:pt x="0" y="58"/>
                    </a:lnTo>
                    <a:lnTo>
                      <a:pt x="0" y="65"/>
                    </a:lnTo>
                    <a:lnTo>
                      <a:pt x="1" y="77"/>
                    </a:lnTo>
                    <a:lnTo>
                      <a:pt x="2" y="89"/>
                    </a:lnTo>
                    <a:lnTo>
                      <a:pt x="5" y="100"/>
                    </a:lnTo>
                    <a:lnTo>
                      <a:pt x="8" y="112"/>
                    </a:lnTo>
                    <a:lnTo>
                      <a:pt x="12" y="121"/>
                    </a:lnTo>
                    <a:lnTo>
                      <a:pt x="17" y="131"/>
                    </a:lnTo>
                    <a:lnTo>
                      <a:pt x="23" y="140"/>
                    </a:lnTo>
                    <a:lnTo>
                      <a:pt x="29" y="149"/>
                    </a:lnTo>
                    <a:lnTo>
                      <a:pt x="36" y="156"/>
                    </a:lnTo>
                    <a:lnTo>
                      <a:pt x="44" y="163"/>
                    </a:lnTo>
                    <a:lnTo>
                      <a:pt x="52" y="169"/>
                    </a:lnTo>
                    <a:lnTo>
                      <a:pt x="61" y="174"/>
                    </a:lnTo>
                    <a:lnTo>
                      <a:pt x="70" y="179"/>
                    </a:lnTo>
                    <a:lnTo>
                      <a:pt x="80" y="181"/>
                    </a:lnTo>
                    <a:lnTo>
                      <a:pt x="90" y="182"/>
                    </a:lnTo>
                    <a:lnTo>
                      <a:pt x="100" y="183"/>
                    </a:lnTo>
                    <a:lnTo>
                      <a:pt x="110" y="182"/>
                    </a:lnTo>
                    <a:lnTo>
                      <a:pt x="120" y="181"/>
                    </a:lnTo>
                    <a:lnTo>
                      <a:pt x="130" y="179"/>
                    </a:lnTo>
                    <a:lnTo>
                      <a:pt x="139" y="174"/>
                    </a:lnTo>
                    <a:lnTo>
                      <a:pt x="147" y="169"/>
                    </a:lnTo>
                    <a:lnTo>
                      <a:pt x="155" y="163"/>
                    </a:lnTo>
                    <a:lnTo>
                      <a:pt x="163" y="156"/>
                    </a:lnTo>
                    <a:lnTo>
                      <a:pt x="170" y="149"/>
                    </a:lnTo>
                    <a:lnTo>
                      <a:pt x="176" y="140"/>
                    </a:lnTo>
                    <a:lnTo>
                      <a:pt x="182" y="131"/>
                    </a:lnTo>
                    <a:lnTo>
                      <a:pt x="187" y="121"/>
                    </a:lnTo>
                    <a:lnTo>
                      <a:pt x="191" y="112"/>
                    </a:lnTo>
                    <a:lnTo>
                      <a:pt x="196" y="100"/>
                    </a:lnTo>
                    <a:lnTo>
                      <a:pt x="198" y="89"/>
                    </a:lnTo>
                    <a:lnTo>
                      <a:pt x="200" y="77"/>
                    </a:lnTo>
                    <a:lnTo>
                      <a:pt x="200" y="65"/>
                    </a:lnTo>
                    <a:close/>
                  </a:path>
                </a:pathLst>
              </a:custGeom>
              <a:solidFill>
                <a:srgbClr val="F6CBA4"/>
              </a:solidFill>
              <a:ln w="9525">
                <a:noFill/>
                <a:round/>
                <a:headEnd/>
                <a:tailEnd/>
              </a:ln>
            </p:spPr>
            <p:txBody>
              <a:bodyPr/>
              <a:lstStyle/>
              <a:p>
                <a:pPr algn="ctr" eaLnBrk="0" hangingPunct="0">
                  <a:defRPr/>
                </a:pPr>
                <a:endParaRPr lang="ru-RU">
                  <a:solidFill>
                    <a:srgbClr val="FFFFFF"/>
                  </a:solidFill>
                  <a:cs typeface="+mn-cs"/>
                </a:endParaRPr>
              </a:p>
            </p:txBody>
          </p:sp>
          <p:sp>
            <p:nvSpPr>
              <p:cNvPr id="630810" name="Freeform 26"/>
              <p:cNvSpPr>
                <a:spLocks/>
              </p:cNvSpPr>
              <p:nvPr/>
            </p:nvSpPr>
            <p:spPr bwMode="auto">
              <a:xfrm>
                <a:off x="1143" y="2648"/>
                <a:ext cx="38" cy="30"/>
              </a:xfrm>
              <a:custGeom>
                <a:avLst/>
                <a:gdLst/>
                <a:ahLst/>
                <a:cxnLst>
                  <a:cxn ang="0">
                    <a:pos x="191" y="68"/>
                  </a:cxn>
                  <a:cxn ang="0">
                    <a:pos x="189" y="64"/>
                  </a:cxn>
                  <a:cxn ang="0">
                    <a:pos x="189" y="59"/>
                  </a:cxn>
                  <a:cxn ang="0">
                    <a:pos x="188" y="54"/>
                  </a:cxn>
                  <a:cxn ang="0">
                    <a:pos x="187" y="48"/>
                  </a:cxn>
                  <a:cxn ang="0">
                    <a:pos x="183" y="43"/>
                  </a:cxn>
                  <a:cxn ang="0">
                    <a:pos x="179" y="38"/>
                  </a:cxn>
                  <a:cxn ang="0">
                    <a:pos x="176" y="32"/>
                  </a:cxn>
                  <a:cxn ang="0">
                    <a:pos x="175" y="35"/>
                  </a:cxn>
                  <a:cxn ang="0">
                    <a:pos x="178" y="44"/>
                  </a:cxn>
                  <a:cxn ang="0">
                    <a:pos x="180" y="55"/>
                  </a:cxn>
                  <a:cxn ang="0">
                    <a:pos x="180" y="66"/>
                  </a:cxn>
                  <a:cxn ang="0">
                    <a:pos x="180" y="82"/>
                  </a:cxn>
                  <a:cxn ang="0">
                    <a:pos x="177" y="101"/>
                  </a:cxn>
                  <a:cxn ang="0">
                    <a:pos x="170" y="120"/>
                  </a:cxn>
                  <a:cxn ang="0">
                    <a:pos x="161" y="136"/>
                  </a:cxn>
                  <a:cxn ang="0">
                    <a:pos x="149" y="150"/>
                  </a:cxn>
                  <a:cxn ang="0">
                    <a:pos x="136" y="161"/>
                  </a:cxn>
                  <a:cxn ang="0">
                    <a:pos x="121" y="169"/>
                  </a:cxn>
                  <a:cxn ang="0">
                    <a:pos x="104" y="173"/>
                  </a:cxn>
                  <a:cxn ang="0">
                    <a:pos x="86" y="173"/>
                  </a:cxn>
                  <a:cxn ang="0">
                    <a:pos x="70" y="169"/>
                  </a:cxn>
                  <a:cxn ang="0">
                    <a:pos x="53" y="161"/>
                  </a:cxn>
                  <a:cxn ang="0">
                    <a:pos x="40" y="150"/>
                  </a:cxn>
                  <a:cxn ang="0">
                    <a:pos x="28" y="136"/>
                  </a:cxn>
                  <a:cxn ang="0">
                    <a:pos x="19" y="120"/>
                  </a:cxn>
                  <a:cxn ang="0">
                    <a:pos x="12" y="101"/>
                  </a:cxn>
                  <a:cxn ang="0">
                    <a:pos x="9" y="82"/>
                  </a:cxn>
                  <a:cxn ang="0">
                    <a:pos x="9" y="60"/>
                  </a:cxn>
                  <a:cxn ang="0">
                    <a:pos x="12" y="41"/>
                  </a:cxn>
                  <a:cxn ang="0">
                    <a:pos x="18" y="23"/>
                  </a:cxn>
                  <a:cxn ang="0">
                    <a:pos x="27" y="7"/>
                  </a:cxn>
                  <a:cxn ang="0">
                    <a:pos x="30" y="1"/>
                  </a:cxn>
                  <a:cxn ang="0">
                    <a:pos x="25" y="5"/>
                  </a:cxn>
                  <a:cxn ang="0">
                    <a:pos x="20" y="7"/>
                  </a:cxn>
                  <a:cxn ang="0">
                    <a:pos x="15" y="11"/>
                  </a:cxn>
                  <a:cxn ang="0">
                    <a:pos x="10" y="19"/>
                  </a:cxn>
                  <a:cxn ang="0">
                    <a:pos x="5" y="34"/>
                  </a:cxn>
                  <a:cxn ang="0">
                    <a:pos x="2" y="48"/>
                  </a:cxn>
                  <a:cxn ang="0">
                    <a:pos x="0" y="62"/>
                  </a:cxn>
                  <a:cxn ang="0">
                    <a:pos x="0" y="83"/>
                  </a:cxn>
                  <a:cxn ang="0">
                    <a:pos x="4" y="104"/>
                  </a:cxn>
                  <a:cxn ang="0">
                    <a:pos x="11" y="125"/>
                  </a:cxn>
                  <a:cxn ang="0">
                    <a:pos x="21" y="143"/>
                  </a:cxn>
                  <a:cxn ang="0">
                    <a:pos x="34" y="158"/>
                  </a:cxn>
                  <a:cxn ang="0">
                    <a:pos x="49" y="170"/>
                  </a:cxn>
                  <a:cxn ang="0">
                    <a:pos x="67" y="179"/>
                  </a:cxn>
                  <a:cxn ang="0">
                    <a:pos x="85" y="183"/>
                  </a:cxn>
                  <a:cxn ang="0">
                    <a:pos x="105" y="183"/>
                  </a:cxn>
                  <a:cxn ang="0">
                    <a:pos x="123" y="179"/>
                  </a:cxn>
                  <a:cxn ang="0">
                    <a:pos x="140" y="170"/>
                  </a:cxn>
                  <a:cxn ang="0">
                    <a:pos x="155" y="158"/>
                  </a:cxn>
                  <a:cxn ang="0">
                    <a:pos x="168" y="143"/>
                  </a:cxn>
                  <a:cxn ang="0">
                    <a:pos x="178" y="125"/>
                  </a:cxn>
                  <a:cxn ang="0">
                    <a:pos x="185" y="104"/>
                  </a:cxn>
                  <a:cxn ang="0">
                    <a:pos x="189" y="83"/>
                  </a:cxn>
                </a:cxnLst>
                <a:rect l="0" t="0" r="r" b="b"/>
                <a:pathLst>
                  <a:path w="191" h="183">
                    <a:moveTo>
                      <a:pt x="191" y="71"/>
                    </a:moveTo>
                    <a:lnTo>
                      <a:pt x="191" y="68"/>
                    </a:lnTo>
                    <a:lnTo>
                      <a:pt x="189" y="66"/>
                    </a:lnTo>
                    <a:lnTo>
                      <a:pt x="189" y="64"/>
                    </a:lnTo>
                    <a:lnTo>
                      <a:pt x="189" y="61"/>
                    </a:lnTo>
                    <a:lnTo>
                      <a:pt x="189" y="59"/>
                    </a:lnTo>
                    <a:lnTo>
                      <a:pt x="189" y="56"/>
                    </a:lnTo>
                    <a:lnTo>
                      <a:pt x="188" y="54"/>
                    </a:lnTo>
                    <a:lnTo>
                      <a:pt x="188" y="52"/>
                    </a:lnTo>
                    <a:lnTo>
                      <a:pt x="187" y="48"/>
                    </a:lnTo>
                    <a:lnTo>
                      <a:pt x="185" y="46"/>
                    </a:lnTo>
                    <a:lnTo>
                      <a:pt x="183" y="43"/>
                    </a:lnTo>
                    <a:lnTo>
                      <a:pt x="181" y="41"/>
                    </a:lnTo>
                    <a:lnTo>
                      <a:pt x="179" y="38"/>
                    </a:lnTo>
                    <a:lnTo>
                      <a:pt x="178" y="35"/>
                    </a:lnTo>
                    <a:lnTo>
                      <a:pt x="176" y="32"/>
                    </a:lnTo>
                    <a:lnTo>
                      <a:pt x="174" y="30"/>
                    </a:lnTo>
                    <a:lnTo>
                      <a:pt x="175" y="35"/>
                    </a:lnTo>
                    <a:lnTo>
                      <a:pt x="177" y="40"/>
                    </a:lnTo>
                    <a:lnTo>
                      <a:pt x="178" y="44"/>
                    </a:lnTo>
                    <a:lnTo>
                      <a:pt x="179" y="49"/>
                    </a:lnTo>
                    <a:lnTo>
                      <a:pt x="180" y="55"/>
                    </a:lnTo>
                    <a:lnTo>
                      <a:pt x="180" y="60"/>
                    </a:lnTo>
                    <a:lnTo>
                      <a:pt x="180" y="66"/>
                    </a:lnTo>
                    <a:lnTo>
                      <a:pt x="181" y="71"/>
                    </a:lnTo>
                    <a:lnTo>
                      <a:pt x="180" y="82"/>
                    </a:lnTo>
                    <a:lnTo>
                      <a:pt x="179" y="91"/>
                    </a:lnTo>
                    <a:lnTo>
                      <a:pt x="177" y="101"/>
                    </a:lnTo>
                    <a:lnTo>
                      <a:pt x="174" y="110"/>
                    </a:lnTo>
                    <a:lnTo>
                      <a:pt x="170" y="120"/>
                    </a:lnTo>
                    <a:lnTo>
                      <a:pt x="166" y="128"/>
                    </a:lnTo>
                    <a:lnTo>
                      <a:pt x="161" y="136"/>
                    </a:lnTo>
                    <a:lnTo>
                      <a:pt x="156" y="143"/>
                    </a:lnTo>
                    <a:lnTo>
                      <a:pt x="149" y="150"/>
                    </a:lnTo>
                    <a:lnTo>
                      <a:pt x="143" y="156"/>
                    </a:lnTo>
                    <a:lnTo>
                      <a:pt x="136" y="161"/>
                    </a:lnTo>
                    <a:lnTo>
                      <a:pt x="128" y="165"/>
                    </a:lnTo>
                    <a:lnTo>
                      <a:pt x="121" y="169"/>
                    </a:lnTo>
                    <a:lnTo>
                      <a:pt x="112" y="171"/>
                    </a:lnTo>
                    <a:lnTo>
                      <a:pt x="104" y="173"/>
                    </a:lnTo>
                    <a:lnTo>
                      <a:pt x="95" y="173"/>
                    </a:lnTo>
                    <a:lnTo>
                      <a:pt x="86" y="173"/>
                    </a:lnTo>
                    <a:lnTo>
                      <a:pt x="78" y="171"/>
                    </a:lnTo>
                    <a:lnTo>
                      <a:pt x="70" y="169"/>
                    </a:lnTo>
                    <a:lnTo>
                      <a:pt x="61" y="165"/>
                    </a:lnTo>
                    <a:lnTo>
                      <a:pt x="53" y="161"/>
                    </a:lnTo>
                    <a:lnTo>
                      <a:pt x="46" y="156"/>
                    </a:lnTo>
                    <a:lnTo>
                      <a:pt x="40" y="150"/>
                    </a:lnTo>
                    <a:lnTo>
                      <a:pt x="34" y="143"/>
                    </a:lnTo>
                    <a:lnTo>
                      <a:pt x="28" y="136"/>
                    </a:lnTo>
                    <a:lnTo>
                      <a:pt x="23" y="128"/>
                    </a:lnTo>
                    <a:lnTo>
                      <a:pt x="19" y="120"/>
                    </a:lnTo>
                    <a:lnTo>
                      <a:pt x="15" y="110"/>
                    </a:lnTo>
                    <a:lnTo>
                      <a:pt x="12" y="101"/>
                    </a:lnTo>
                    <a:lnTo>
                      <a:pt x="10" y="91"/>
                    </a:lnTo>
                    <a:lnTo>
                      <a:pt x="9" y="82"/>
                    </a:lnTo>
                    <a:lnTo>
                      <a:pt x="9" y="71"/>
                    </a:lnTo>
                    <a:lnTo>
                      <a:pt x="9" y="60"/>
                    </a:lnTo>
                    <a:lnTo>
                      <a:pt x="10" y="50"/>
                    </a:lnTo>
                    <a:lnTo>
                      <a:pt x="12" y="41"/>
                    </a:lnTo>
                    <a:lnTo>
                      <a:pt x="15" y="32"/>
                    </a:lnTo>
                    <a:lnTo>
                      <a:pt x="18" y="23"/>
                    </a:lnTo>
                    <a:lnTo>
                      <a:pt x="22" y="14"/>
                    </a:lnTo>
                    <a:lnTo>
                      <a:pt x="27" y="7"/>
                    </a:lnTo>
                    <a:lnTo>
                      <a:pt x="32" y="0"/>
                    </a:lnTo>
                    <a:lnTo>
                      <a:pt x="30" y="1"/>
                    </a:lnTo>
                    <a:lnTo>
                      <a:pt x="27" y="2"/>
                    </a:lnTo>
                    <a:lnTo>
                      <a:pt x="25" y="5"/>
                    </a:lnTo>
                    <a:lnTo>
                      <a:pt x="22" y="6"/>
                    </a:lnTo>
                    <a:lnTo>
                      <a:pt x="20" y="7"/>
                    </a:lnTo>
                    <a:lnTo>
                      <a:pt x="18" y="10"/>
                    </a:lnTo>
                    <a:lnTo>
                      <a:pt x="15" y="11"/>
                    </a:lnTo>
                    <a:lnTo>
                      <a:pt x="13" y="13"/>
                    </a:lnTo>
                    <a:lnTo>
                      <a:pt x="10" y="19"/>
                    </a:lnTo>
                    <a:lnTo>
                      <a:pt x="7" y="26"/>
                    </a:lnTo>
                    <a:lnTo>
                      <a:pt x="5" y="34"/>
                    </a:lnTo>
                    <a:lnTo>
                      <a:pt x="3" y="41"/>
                    </a:lnTo>
                    <a:lnTo>
                      <a:pt x="2" y="48"/>
                    </a:lnTo>
                    <a:lnTo>
                      <a:pt x="1" y="55"/>
                    </a:lnTo>
                    <a:lnTo>
                      <a:pt x="0" y="62"/>
                    </a:lnTo>
                    <a:lnTo>
                      <a:pt x="0" y="71"/>
                    </a:lnTo>
                    <a:lnTo>
                      <a:pt x="0" y="83"/>
                    </a:lnTo>
                    <a:lnTo>
                      <a:pt x="2" y="94"/>
                    </a:lnTo>
                    <a:lnTo>
                      <a:pt x="4" y="104"/>
                    </a:lnTo>
                    <a:lnTo>
                      <a:pt x="7" y="115"/>
                    </a:lnTo>
                    <a:lnTo>
                      <a:pt x="11" y="125"/>
                    </a:lnTo>
                    <a:lnTo>
                      <a:pt x="16" y="134"/>
                    </a:lnTo>
                    <a:lnTo>
                      <a:pt x="21" y="143"/>
                    </a:lnTo>
                    <a:lnTo>
                      <a:pt x="27" y="151"/>
                    </a:lnTo>
                    <a:lnTo>
                      <a:pt x="34" y="158"/>
                    </a:lnTo>
                    <a:lnTo>
                      <a:pt x="41" y="164"/>
                    </a:lnTo>
                    <a:lnTo>
                      <a:pt x="49" y="170"/>
                    </a:lnTo>
                    <a:lnTo>
                      <a:pt x="57" y="175"/>
                    </a:lnTo>
                    <a:lnTo>
                      <a:pt x="67" y="179"/>
                    </a:lnTo>
                    <a:lnTo>
                      <a:pt x="76" y="182"/>
                    </a:lnTo>
                    <a:lnTo>
                      <a:pt x="85" y="183"/>
                    </a:lnTo>
                    <a:lnTo>
                      <a:pt x="95" y="183"/>
                    </a:lnTo>
                    <a:lnTo>
                      <a:pt x="105" y="183"/>
                    </a:lnTo>
                    <a:lnTo>
                      <a:pt x="114" y="182"/>
                    </a:lnTo>
                    <a:lnTo>
                      <a:pt x="123" y="179"/>
                    </a:lnTo>
                    <a:lnTo>
                      <a:pt x="132" y="175"/>
                    </a:lnTo>
                    <a:lnTo>
                      <a:pt x="140" y="170"/>
                    </a:lnTo>
                    <a:lnTo>
                      <a:pt x="148" y="164"/>
                    </a:lnTo>
                    <a:lnTo>
                      <a:pt x="155" y="158"/>
                    </a:lnTo>
                    <a:lnTo>
                      <a:pt x="162" y="151"/>
                    </a:lnTo>
                    <a:lnTo>
                      <a:pt x="168" y="143"/>
                    </a:lnTo>
                    <a:lnTo>
                      <a:pt x="173" y="134"/>
                    </a:lnTo>
                    <a:lnTo>
                      <a:pt x="178" y="125"/>
                    </a:lnTo>
                    <a:lnTo>
                      <a:pt x="182" y="115"/>
                    </a:lnTo>
                    <a:lnTo>
                      <a:pt x="185" y="104"/>
                    </a:lnTo>
                    <a:lnTo>
                      <a:pt x="188" y="94"/>
                    </a:lnTo>
                    <a:lnTo>
                      <a:pt x="189" y="83"/>
                    </a:lnTo>
                    <a:lnTo>
                      <a:pt x="191" y="71"/>
                    </a:lnTo>
                    <a:close/>
                  </a:path>
                </a:pathLst>
              </a:custGeom>
              <a:solidFill>
                <a:srgbClr val="F7CDA5"/>
              </a:solidFill>
              <a:ln w="9525">
                <a:noFill/>
                <a:round/>
                <a:headEnd/>
                <a:tailEnd/>
              </a:ln>
            </p:spPr>
            <p:txBody>
              <a:bodyPr/>
              <a:lstStyle/>
              <a:p>
                <a:pPr algn="ctr" eaLnBrk="0" hangingPunct="0">
                  <a:defRPr/>
                </a:pPr>
                <a:endParaRPr lang="ru-RU">
                  <a:solidFill>
                    <a:srgbClr val="FFFFFF"/>
                  </a:solidFill>
                  <a:cs typeface="+mn-cs"/>
                </a:endParaRPr>
              </a:p>
            </p:txBody>
          </p:sp>
          <p:sp>
            <p:nvSpPr>
              <p:cNvPr id="630811" name="Freeform 27"/>
              <p:cNvSpPr>
                <a:spLocks/>
              </p:cNvSpPr>
              <p:nvPr/>
            </p:nvSpPr>
            <p:spPr bwMode="auto">
              <a:xfrm>
                <a:off x="1143" y="2647"/>
                <a:ext cx="37" cy="30"/>
              </a:xfrm>
              <a:custGeom>
                <a:avLst/>
                <a:gdLst/>
                <a:ahLst/>
                <a:cxnLst>
                  <a:cxn ang="0">
                    <a:pos x="181" y="73"/>
                  </a:cxn>
                  <a:cxn ang="0">
                    <a:pos x="181" y="65"/>
                  </a:cxn>
                  <a:cxn ang="0">
                    <a:pos x="180" y="58"/>
                  </a:cxn>
                  <a:cxn ang="0">
                    <a:pos x="178" y="50"/>
                  </a:cxn>
                  <a:cxn ang="0">
                    <a:pos x="176" y="44"/>
                  </a:cxn>
                  <a:cxn ang="0">
                    <a:pos x="171" y="38"/>
                  </a:cxn>
                  <a:cxn ang="0">
                    <a:pos x="167" y="34"/>
                  </a:cxn>
                  <a:cxn ang="0">
                    <a:pos x="163" y="29"/>
                  </a:cxn>
                  <a:cxn ang="0">
                    <a:pos x="163" y="31"/>
                  </a:cxn>
                  <a:cxn ang="0">
                    <a:pos x="167" y="43"/>
                  </a:cxn>
                  <a:cxn ang="0">
                    <a:pos x="170" y="56"/>
                  </a:cxn>
                  <a:cxn ang="0">
                    <a:pos x="172" y="70"/>
                  </a:cxn>
                  <a:cxn ang="0">
                    <a:pos x="172" y="86"/>
                  </a:cxn>
                  <a:cxn ang="0">
                    <a:pos x="168" y="106"/>
                  </a:cxn>
                  <a:cxn ang="0">
                    <a:pos x="162" y="124"/>
                  </a:cxn>
                  <a:cxn ang="0">
                    <a:pos x="154" y="139"/>
                  </a:cxn>
                  <a:cxn ang="0">
                    <a:pos x="143" y="151"/>
                  </a:cxn>
                  <a:cxn ang="0">
                    <a:pos x="130" y="162"/>
                  </a:cxn>
                  <a:cxn ang="0">
                    <a:pos x="115" y="169"/>
                  </a:cxn>
                  <a:cxn ang="0">
                    <a:pos x="99" y="174"/>
                  </a:cxn>
                  <a:cxn ang="0">
                    <a:pos x="83" y="174"/>
                  </a:cxn>
                  <a:cxn ang="0">
                    <a:pos x="67" y="169"/>
                  </a:cxn>
                  <a:cxn ang="0">
                    <a:pos x="52" y="162"/>
                  </a:cxn>
                  <a:cxn ang="0">
                    <a:pos x="39" y="151"/>
                  </a:cxn>
                  <a:cxn ang="0">
                    <a:pos x="28" y="139"/>
                  </a:cxn>
                  <a:cxn ang="0">
                    <a:pos x="19" y="124"/>
                  </a:cxn>
                  <a:cxn ang="0">
                    <a:pos x="13" y="106"/>
                  </a:cxn>
                  <a:cxn ang="0">
                    <a:pos x="10" y="86"/>
                  </a:cxn>
                  <a:cxn ang="0">
                    <a:pos x="10" y="65"/>
                  </a:cxn>
                  <a:cxn ang="0">
                    <a:pos x="14" y="43"/>
                  </a:cxn>
                  <a:cxn ang="0">
                    <a:pos x="22" y="24"/>
                  </a:cxn>
                  <a:cxn ang="0">
                    <a:pos x="33" y="7"/>
                  </a:cxn>
                  <a:cxn ang="0">
                    <a:pos x="37" y="1"/>
                  </a:cxn>
                  <a:cxn ang="0">
                    <a:pos x="32" y="4"/>
                  </a:cxn>
                  <a:cxn ang="0">
                    <a:pos x="26" y="7"/>
                  </a:cxn>
                  <a:cxn ang="0">
                    <a:pos x="21" y="11"/>
                  </a:cxn>
                  <a:cxn ang="0">
                    <a:pos x="14" y="19"/>
                  </a:cxn>
                  <a:cxn ang="0">
                    <a:pos x="7" y="34"/>
                  </a:cxn>
                  <a:cxn ang="0">
                    <a:pos x="3" y="50"/>
                  </a:cxn>
                  <a:cxn ang="0">
                    <a:pos x="0" y="67"/>
                  </a:cxn>
                  <a:cxn ang="0">
                    <a:pos x="1" y="88"/>
                  </a:cxn>
                  <a:cxn ang="0">
                    <a:pos x="4" y="109"/>
                  </a:cxn>
                  <a:cxn ang="0">
                    <a:pos x="11" y="128"/>
                  </a:cxn>
                  <a:cxn ang="0">
                    <a:pos x="21" y="145"/>
                  </a:cxn>
                  <a:cxn ang="0">
                    <a:pos x="33" y="159"/>
                  </a:cxn>
                  <a:cxn ang="0">
                    <a:pos x="47" y="171"/>
                  </a:cxn>
                  <a:cxn ang="0">
                    <a:pos x="64" y="180"/>
                  </a:cxn>
                  <a:cxn ang="0">
                    <a:pos x="82" y="185"/>
                  </a:cxn>
                  <a:cxn ang="0">
                    <a:pos x="100" y="185"/>
                  </a:cxn>
                  <a:cxn ang="0">
                    <a:pos x="118" y="180"/>
                  </a:cxn>
                  <a:cxn ang="0">
                    <a:pos x="134" y="171"/>
                  </a:cxn>
                  <a:cxn ang="0">
                    <a:pos x="148" y="159"/>
                  </a:cxn>
                  <a:cxn ang="0">
                    <a:pos x="160" y="145"/>
                  </a:cxn>
                  <a:cxn ang="0">
                    <a:pos x="170" y="128"/>
                  </a:cxn>
                  <a:cxn ang="0">
                    <a:pos x="177" y="109"/>
                  </a:cxn>
                  <a:cxn ang="0">
                    <a:pos x="181" y="88"/>
                  </a:cxn>
                </a:cxnLst>
                <a:rect l="0" t="0" r="r" b="b"/>
                <a:pathLst>
                  <a:path w="181" h="185">
                    <a:moveTo>
                      <a:pt x="181" y="77"/>
                    </a:moveTo>
                    <a:lnTo>
                      <a:pt x="181" y="73"/>
                    </a:lnTo>
                    <a:lnTo>
                      <a:pt x="181" y="70"/>
                    </a:lnTo>
                    <a:lnTo>
                      <a:pt x="181" y="65"/>
                    </a:lnTo>
                    <a:lnTo>
                      <a:pt x="180" y="61"/>
                    </a:lnTo>
                    <a:lnTo>
                      <a:pt x="180" y="58"/>
                    </a:lnTo>
                    <a:lnTo>
                      <a:pt x="179" y="54"/>
                    </a:lnTo>
                    <a:lnTo>
                      <a:pt x="178" y="50"/>
                    </a:lnTo>
                    <a:lnTo>
                      <a:pt x="178" y="47"/>
                    </a:lnTo>
                    <a:lnTo>
                      <a:pt x="176" y="44"/>
                    </a:lnTo>
                    <a:lnTo>
                      <a:pt x="174" y="41"/>
                    </a:lnTo>
                    <a:lnTo>
                      <a:pt x="171" y="38"/>
                    </a:lnTo>
                    <a:lnTo>
                      <a:pt x="169" y="36"/>
                    </a:lnTo>
                    <a:lnTo>
                      <a:pt x="167" y="34"/>
                    </a:lnTo>
                    <a:lnTo>
                      <a:pt x="165" y="31"/>
                    </a:lnTo>
                    <a:lnTo>
                      <a:pt x="163" y="29"/>
                    </a:lnTo>
                    <a:lnTo>
                      <a:pt x="160" y="26"/>
                    </a:lnTo>
                    <a:lnTo>
                      <a:pt x="163" y="31"/>
                    </a:lnTo>
                    <a:lnTo>
                      <a:pt x="165" y="37"/>
                    </a:lnTo>
                    <a:lnTo>
                      <a:pt x="167" y="43"/>
                    </a:lnTo>
                    <a:lnTo>
                      <a:pt x="169" y="50"/>
                    </a:lnTo>
                    <a:lnTo>
                      <a:pt x="170" y="56"/>
                    </a:lnTo>
                    <a:lnTo>
                      <a:pt x="171" y="64"/>
                    </a:lnTo>
                    <a:lnTo>
                      <a:pt x="172" y="70"/>
                    </a:lnTo>
                    <a:lnTo>
                      <a:pt x="172" y="77"/>
                    </a:lnTo>
                    <a:lnTo>
                      <a:pt x="172" y="86"/>
                    </a:lnTo>
                    <a:lnTo>
                      <a:pt x="170" y="96"/>
                    </a:lnTo>
                    <a:lnTo>
                      <a:pt x="168" y="106"/>
                    </a:lnTo>
                    <a:lnTo>
                      <a:pt x="166" y="114"/>
                    </a:lnTo>
                    <a:lnTo>
                      <a:pt x="162" y="124"/>
                    </a:lnTo>
                    <a:lnTo>
                      <a:pt x="158" y="131"/>
                    </a:lnTo>
                    <a:lnTo>
                      <a:pt x="154" y="139"/>
                    </a:lnTo>
                    <a:lnTo>
                      <a:pt x="148" y="145"/>
                    </a:lnTo>
                    <a:lnTo>
                      <a:pt x="143" y="151"/>
                    </a:lnTo>
                    <a:lnTo>
                      <a:pt x="136" y="157"/>
                    </a:lnTo>
                    <a:lnTo>
                      <a:pt x="130" y="162"/>
                    </a:lnTo>
                    <a:lnTo>
                      <a:pt x="123" y="167"/>
                    </a:lnTo>
                    <a:lnTo>
                      <a:pt x="115" y="169"/>
                    </a:lnTo>
                    <a:lnTo>
                      <a:pt x="107" y="171"/>
                    </a:lnTo>
                    <a:lnTo>
                      <a:pt x="99" y="174"/>
                    </a:lnTo>
                    <a:lnTo>
                      <a:pt x="91" y="174"/>
                    </a:lnTo>
                    <a:lnTo>
                      <a:pt x="83" y="174"/>
                    </a:lnTo>
                    <a:lnTo>
                      <a:pt x="75" y="171"/>
                    </a:lnTo>
                    <a:lnTo>
                      <a:pt x="67" y="169"/>
                    </a:lnTo>
                    <a:lnTo>
                      <a:pt x="59" y="167"/>
                    </a:lnTo>
                    <a:lnTo>
                      <a:pt x="52" y="162"/>
                    </a:lnTo>
                    <a:lnTo>
                      <a:pt x="45" y="157"/>
                    </a:lnTo>
                    <a:lnTo>
                      <a:pt x="39" y="151"/>
                    </a:lnTo>
                    <a:lnTo>
                      <a:pt x="33" y="145"/>
                    </a:lnTo>
                    <a:lnTo>
                      <a:pt x="28" y="139"/>
                    </a:lnTo>
                    <a:lnTo>
                      <a:pt x="23" y="131"/>
                    </a:lnTo>
                    <a:lnTo>
                      <a:pt x="19" y="124"/>
                    </a:lnTo>
                    <a:lnTo>
                      <a:pt x="16" y="114"/>
                    </a:lnTo>
                    <a:lnTo>
                      <a:pt x="13" y="106"/>
                    </a:lnTo>
                    <a:lnTo>
                      <a:pt x="11" y="96"/>
                    </a:lnTo>
                    <a:lnTo>
                      <a:pt x="10" y="86"/>
                    </a:lnTo>
                    <a:lnTo>
                      <a:pt x="9" y="77"/>
                    </a:lnTo>
                    <a:lnTo>
                      <a:pt x="10" y="65"/>
                    </a:lnTo>
                    <a:lnTo>
                      <a:pt x="11" y="54"/>
                    </a:lnTo>
                    <a:lnTo>
                      <a:pt x="14" y="43"/>
                    </a:lnTo>
                    <a:lnTo>
                      <a:pt x="18" y="34"/>
                    </a:lnTo>
                    <a:lnTo>
                      <a:pt x="22" y="24"/>
                    </a:lnTo>
                    <a:lnTo>
                      <a:pt x="27" y="16"/>
                    </a:lnTo>
                    <a:lnTo>
                      <a:pt x="33" y="7"/>
                    </a:lnTo>
                    <a:lnTo>
                      <a:pt x="40" y="0"/>
                    </a:lnTo>
                    <a:lnTo>
                      <a:pt x="37" y="1"/>
                    </a:lnTo>
                    <a:lnTo>
                      <a:pt x="35" y="2"/>
                    </a:lnTo>
                    <a:lnTo>
                      <a:pt x="32" y="4"/>
                    </a:lnTo>
                    <a:lnTo>
                      <a:pt x="29" y="6"/>
                    </a:lnTo>
                    <a:lnTo>
                      <a:pt x="26" y="7"/>
                    </a:lnTo>
                    <a:lnTo>
                      <a:pt x="23" y="8"/>
                    </a:lnTo>
                    <a:lnTo>
                      <a:pt x="21" y="11"/>
                    </a:lnTo>
                    <a:lnTo>
                      <a:pt x="18" y="12"/>
                    </a:lnTo>
                    <a:lnTo>
                      <a:pt x="14" y="19"/>
                    </a:lnTo>
                    <a:lnTo>
                      <a:pt x="11" y="26"/>
                    </a:lnTo>
                    <a:lnTo>
                      <a:pt x="7" y="34"/>
                    </a:lnTo>
                    <a:lnTo>
                      <a:pt x="5" y="42"/>
                    </a:lnTo>
                    <a:lnTo>
                      <a:pt x="3" y="50"/>
                    </a:lnTo>
                    <a:lnTo>
                      <a:pt x="1" y="59"/>
                    </a:lnTo>
                    <a:lnTo>
                      <a:pt x="0" y="67"/>
                    </a:lnTo>
                    <a:lnTo>
                      <a:pt x="0" y="77"/>
                    </a:lnTo>
                    <a:lnTo>
                      <a:pt x="1" y="88"/>
                    </a:lnTo>
                    <a:lnTo>
                      <a:pt x="2" y="98"/>
                    </a:lnTo>
                    <a:lnTo>
                      <a:pt x="4" y="109"/>
                    </a:lnTo>
                    <a:lnTo>
                      <a:pt x="7" y="119"/>
                    </a:lnTo>
                    <a:lnTo>
                      <a:pt x="11" y="128"/>
                    </a:lnTo>
                    <a:lnTo>
                      <a:pt x="16" y="137"/>
                    </a:lnTo>
                    <a:lnTo>
                      <a:pt x="21" y="145"/>
                    </a:lnTo>
                    <a:lnTo>
                      <a:pt x="27" y="154"/>
                    </a:lnTo>
                    <a:lnTo>
                      <a:pt x="33" y="159"/>
                    </a:lnTo>
                    <a:lnTo>
                      <a:pt x="40" y="167"/>
                    </a:lnTo>
                    <a:lnTo>
                      <a:pt x="47" y="171"/>
                    </a:lnTo>
                    <a:lnTo>
                      <a:pt x="55" y="176"/>
                    </a:lnTo>
                    <a:lnTo>
                      <a:pt x="64" y="180"/>
                    </a:lnTo>
                    <a:lnTo>
                      <a:pt x="73" y="182"/>
                    </a:lnTo>
                    <a:lnTo>
                      <a:pt x="82" y="185"/>
                    </a:lnTo>
                    <a:lnTo>
                      <a:pt x="91" y="185"/>
                    </a:lnTo>
                    <a:lnTo>
                      <a:pt x="100" y="185"/>
                    </a:lnTo>
                    <a:lnTo>
                      <a:pt x="109" y="182"/>
                    </a:lnTo>
                    <a:lnTo>
                      <a:pt x="118" y="180"/>
                    </a:lnTo>
                    <a:lnTo>
                      <a:pt x="126" y="176"/>
                    </a:lnTo>
                    <a:lnTo>
                      <a:pt x="134" y="171"/>
                    </a:lnTo>
                    <a:lnTo>
                      <a:pt x="141" y="167"/>
                    </a:lnTo>
                    <a:lnTo>
                      <a:pt x="148" y="159"/>
                    </a:lnTo>
                    <a:lnTo>
                      <a:pt x="155" y="154"/>
                    </a:lnTo>
                    <a:lnTo>
                      <a:pt x="160" y="145"/>
                    </a:lnTo>
                    <a:lnTo>
                      <a:pt x="166" y="137"/>
                    </a:lnTo>
                    <a:lnTo>
                      <a:pt x="170" y="128"/>
                    </a:lnTo>
                    <a:lnTo>
                      <a:pt x="174" y="119"/>
                    </a:lnTo>
                    <a:lnTo>
                      <a:pt x="177" y="109"/>
                    </a:lnTo>
                    <a:lnTo>
                      <a:pt x="179" y="98"/>
                    </a:lnTo>
                    <a:lnTo>
                      <a:pt x="181" y="88"/>
                    </a:lnTo>
                    <a:lnTo>
                      <a:pt x="181" y="77"/>
                    </a:lnTo>
                    <a:close/>
                  </a:path>
                </a:pathLst>
              </a:custGeom>
              <a:solidFill>
                <a:srgbClr val="F7CFA7"/>
              </a:solidFill>
              <a:ln w="9525">
                <a:noFill/>
                <a:round/>
                <a:headEnd/>
                <a:tailEnd/>
              </a:ln>
            </p:spPr>
            <p:txBody>
              <a:bodyPr/>
              <a:lstStyle/>
              <a:p>
                <a:pPr algn="ctr" eaLnBrk="0" hangingPunct="0">
                  <a:defRPr/>
                </a:pPr>
                <a:endParaRPr lang="ru-RU">
                  <a:solidFill>
                    <a:srgbClr val="FFFFFF"/>
                  </a:solidFill>
                  <a:cs typeface="+mn-cs"/>
                </a:endParaRPr>
              </a:p>
            </p:txBody>
          </p:sp>
          <p:sp>
            <p:nvSpPr>
              <p:cNvPr id="630812" name="Freeform 28"/>
              <p:cNvSpPr>
                <a:spLocks/>
              </p:cNvSpPr>
              <p:nvPr/>
            </p:nvSpPr>
            <p:spPr bwMode="auto">
              <a:xfrm>
                <a:off x="1145" y="2646"/>
                <a:ext cx="35" cy="30"/>
              </a:xfrm>
              <a:custGeom>
                <a:avLst/>
                <a:gdLst/>
                <a:ahLst/>
                <a:cxnLst>
                  <a:cxn ang="0">
                    <a:pos x="171" y="77"/>
                  </a:cxn>
                  <a:cxn ang="0">
                    <a:pos x="171" y="66"/>
                  </a:cxn>
                  <a:cxn ang="0">
                    <a:pos x="169" y="55"/>
                  </a:cxn>
                  <a:cxn ang="0">
                    <a:pos x="166" y="46"/>
                  </a:cxn>
                  <a:cxn ang="0">
                    <a:pos x="162" y="39"/>
                  </a:cxn>
                  <a:cxn ang="0">
                    <a:pos x="157" y="33"/>
                  </a:cxn>
                  <a:cxn ang="0">
                    <a:pos x="152" y="28"/>
                  </a:cxn>
                  <a:cxn ang="0">
                    <a:pos x="146" y="23"/>
                  </a:cxn>
                  <a:cxn ang="0">
                    <a:pos x="147" y="27"/>
                  </a:cxn>
                  <a:cxn ang="0">
                    <a:pos x="155" y="41"/>
                  </a:cxn>
                  <a:cxn ang="0">
                    <a:pos x="160" y="57"/>
                  </a:cxn>
                  <a:cxn ang="0">
                    <a:pos x="162" y="73"/>
                  </a:cxn>
                  <a:cxn ang="0">
                    <a:pos x="162" y="91"/>
                  </a:cxn>
                  <a:cxn ang="0">
                    <a:pos x="159" y="109"/>
                  </a:cxn>
                  <a:cxn ang="0">
                    <a:pos x="153" y="125"/>
                  </a:cxn>
                  <a:cxn ang="0">
                    <a:pos x="145" y="141"/>
                  </a:cxn>
                  <a:cxn ang="0">
                    <a:pos x="135" y="153"/>
                  </a:cxn>
                  <a:cxn ang="0">
                    <a:pos x="123" y="162"/>
                  </a:cxn>
                  <a:cxn ang="0">
                    <a:pos x="109" y="169"/>
                  </a:cxn>
                  <a:cxn ang="0">
                    <a:pos x="94" y="173"/>
                  </a:cxn>
                  <a:cxn ang="0">
                    <a:pos x="78" y="173"/>
                  </a:cxn>
                  <a:cxn ang="0">
                    <a:pos x="63" y="169"/>
                  </a:cxn>
                  <a:cxn ang="0">
                    <a:pos x="49" y="162"/>
                  </a:cxn>
                  <a:cxn ang="0">
                    <a:pos x="36" y="153"/>
                  </a:cxn>
                  <a:cxn ang="0">
                    <a:pos x="26" y="141"/>
                  </a:cxn>
                  <a:cxn ang="0">
                    <a:pos x="18" y="125"/>
                  </a:cxn>
                  <a:cxn ang="0">
                    <a:pos x="12" y="109"/>
                  </a:cxn>
                  <a:cxn ang="0">
                    <a:pos x="9" y="91"/>
                  </a:cxn>
                  <a:cxn ang="0">
                    <a:pos x="9" y="69"/>
                  </a:cxn>
                  <a:cxn ang="0">
                    <a:pos x="15" y="45"/>
                  </a:cxn>
                  <a:cxn ang="0">
                    <a:pos x="26" y="24"/>
                  </a:cxn>
                  <a:cxn ang="0">
                    <a:pos x="41" y="7"/>
                  </a:cxn>
                  <a:cxn ang="0">
                    <a:pos x="46" y="2"/>
                  </a:cxn>
                  <a:cxn ang="0">
                    <a:pos x="39" y="4"/>
                  </a:cxn>
                  <a:cxn ang="0">
                    <a:pos x="33" y="6"/>
                  </a:cxn>
                  <a:cxn ang="0">
                    <a:pos x="27" y="10"/>
                  </a:cxn>
                  <a:cxn ang="0">
                    <a:pos x="18" y="18"/>
                  </a:cxn>
                  <a:cxn ang="0">
                    <a:pos x="9" y="34"/>
                  </a:cxn>
                  <a:cxn ang="0">
                    <a:pos x="3" y="52"/>
                  </a:cxn>
                  <a:cxn ang="0">
                    <a:pos x="0" y="71"/>
                  </a:cxn>
                  <a:cxn ang="0">
                    <a:pos x="0" y="93"/>
                  </a:cxn>
                  <a:cxn ang="0">
                    <a:pos x="3" y="112"/>
                  </a:cxn>
                  <a:cxn ang="0">
                    <a:pos x="10" y="131"/>
                  </a:cxn>
                  <a:cxn ang="0">
                    <a:pos x="19" y="147"/>
                  </a:cxn>
                  <a:cxn ang="0">
                    <a:pos x="31" y="161"/>
                  </a:cxn>
                  <a:cxn ang="0">
                    <a:pos x="44" y="172"/>
                  </a:cxn>
                  <a:cxn ang="0">
                    <a:pos x="61" y="180"/>
                  </a:cxn>
                  <a:cxn ang="0">
                    <a:pos x="77" y="184"/>
                  </a:cxn>
                  <a:cxn ang="0">
                    <a:pos x="95" y="184"/>
                  </a:cxn>
                  <a:cxn ang="0">
                    <a:pos x="111" y="180"/>
                  </a:cxn>
                  <a:cxn ang="0">
                    <a:pos x="127" y="172"/>
                  </a:cxn>
                  <a:cxn ang="0">
                    <a:pos x="140" y="161"/>
                  </a:cxn>
                  <a:cxn ang="0">
                    <a:pos x="152" y="147"/>
                  </a:cxn>
                  <a:cxn ang="0">
                    <a:pos x="161" y="131"/>
                  </a:cxn>
                  <a:cxn ang="0">
                    <a:pos x="168" y="112"/>
                  </a:cxn>
                  <a:cxn ang="0">
                    <a:pos x="171" y="93"/>
                  </a:cxn>
                </a:cxnLst>
                <a:rect l="0" t="0" r="r" b="b"/>
                <a:pathLst>
                  <a:path w="172" h="184">
                    <a:moveTo>
                      <a:pt x="172" y="82"/>
                    </a:moveTo>
                    <a:lnTo>
                      <a:pt x="171" y="77"/>
                    </a:lnTo>
                    <a:lnTo>
                      <a:pt x="171" y="71"/>
                    </a:lnTo>
                    <a:lnTo>
                      <a:pt x="171" y="66"/>
                    </a:lnTo>
                    <a:lnTo>
                      <a:pt x="170" y="60"/>
                    </a:lnTo>
                    <a:lnTo>
                      <a:pt x="169" y="55"/>
                    </a:lnTo>
                    <a:lnTo>
                      <a:pt x="168" y="51"/>
                    </a:lnTo>
                    <a:lnTo>
                      <a:pt x="166" y="46"/>
                    </a:lnTo>
                    <a:lnTo>
                      <a:pt x="165" y="41"/>
                    </a:lnTo>
                    <a:lnTo>
                      <a:pt x="162" y="39"/>
                    </a:lnTo>
                    <a:lnTo>
                      <a:pt x="160" y="36"/>
                    </a:lnTo>
                    <a:lnTo>
                      <a:pt x="157" y="33"/>
                    </a:lnTo>
                    <a:lnTo>
                      <a:pt x="154" y="30"/>
                    </a:lnTo>
                    <a:lnTo>
                      <a:pt x="152" y="28"/>
                    </a:lnTo>
                    <a:lnTo>
                      <a:pt x="149" y="25"/>
                    </a:lnTo>
                    <a:lnTo>
                      <a:pt x="146" y="23"/>
                    </a:lnTo>
                    <a:lnTo>
                      <a:pt x="143" y="21"/>
                    </a:lnTo>
                    <a:lnTo>
                      <a:pt x="147" y="27"/>
                    </a:lnTo>
                    <a:lnTo>
                      <a:pt x="151" y="34"/>
                    </a:lnTo>
                    <a:lnTo>
                      <a:pt x="155" y="41"/>
                    </a:lnTo>
                    <a:lnTo>
                      <a:pt x="157" y="48"/>
                    </a:lnTo>
                    <a:lnTo>
                      <a:pt x="160" y="57"/>
                    </a:lnTo>
                    <a:lnTo>
                      <a:pt x="161" y="65"/>
                    </a:lnTo>
                    <a:lnTo>
                      <a:pt x="162" y="73"/>
                    </a:lnTo>
                    <a:lnTo>
                      <a:pt x="163" y="82"/>
                    </a:lnTo>
                    <a:lnTo>
                      <a:pt x="162" y="91"/>
                    </a:lnTo>
                    <a:lnTo>
                      <a:pt x="161" y="100"/>
                    </a:lnTo>
                    <a:lnTo>
                      <a:pt x="159" y="109"/>
                    </a:lnTo>
                    <a:lnTo>
                      <a:pt x="157" y="118"/>
                    </a:lnTo>
                    <a:lnTo>
                      <a:pt x="153" y="125"/>
                    </a:lnTo>
                    <a:lnTo>
                      <a:pt x="149" y="133"/>
                    </a:lnTo>
                    <a:lnTo>
                      <a:pt x="145" y="141"/>
                    </a:lnTo>
                    <a:lnTo>
                      <a:pt x="140" y="147"/>
                    </a:lnTo>
                    <a:lnTo>
                      <a:pt x="135" y="153"/>
                    </a:lnTo>
                    <a:lnTo>
                      <a:pt x="129" y="157"/>
                    </a:lnTo>
                    <a:lnTo>
                      <a:pt x="123" y="162"/>
                    </a:lnTo>
                    <a:lnTo>
                      <a:pt x="116" y="166"/>
                    </a:lnTo>
                    <a:lnTo>
                      <a:pt x="109" y="169"/>
                    </a:lnTo>
                    <a:lnTo>
                      <a:pt x="102" y="172"/>
                    </a:lnTo>
                    <a:lnTo>
                      <a:pt x="94" y="173"/>
                    </a:lnTo>
                    <a:lnTo>
                      <a:pt x="86" y="173"/>
                    </a:lnTo>
                    <a:lnTo>
                      <a:pt x="78" y="173"/>
                    </a:lnTo>
                    <a:lnTo>
                      <a:pt x="71" y="172"/>
                    </a:lnTo>
                    <a:lnTo>
                      <a:pt x="63" y="169"/>
                    </a:lnTo>
                    <a:lnTo>
                      <a:pt x="55" y="166"/>
                    </a:lnTo>
                    <a:lnTo>
                      <a:pt x="49" y="162"/>
                    </a:lnTo>
                    <a:lnTo>
                      <a:pt x="42" y="157"/>
                    </a:lnTo>
                    <a:lnTo>
                      <a:pt x="36" y="153"/>
                    </a:lnTo>
                    <a:lnTo>
                      <a:pt x="31" y="147"/>
                    </a:lnTo>
                    <a:lnTo>
                      <a:pt x="26" y="141"/>
                    </a:lnTo>
                    <a:lnTo>
                      <a:pt x="22" y="133"/>
                    </a:lnTo>
                    <a:lnTo>
                      <a:pt x="18" y="125"/>
                    </a:lnTo>
                    <a:lnTo>
                      <a:pt x="15" y="118"/>
                    </a:lnTo>
                    <a:lnTo>
                      <a:pt x="12" y="109"/>
                    </a:lnTo>
                    <a:lnTo>
                      <a:pt x="10" y="100"/>
                    </a:lnTo>
                    <a:lnTo>
                      <a:pt x="9" y="91"/>
                    </a:lnTo>
                    <a:lnTo>
                      <a:pt x="9" y="82"/>
                    </a:lnTo>
                    <a:lnTo>
                      <a:pt x="9" y="69"/>
                    </a:lnTo>
                    <a:lnTo>
                      <a:pt x="12" y="57"/>
                    </a:lnTo>
                    <a:lnTo>
                      <a:pt x="15" y="45"/>
                    </a:lnTo>
                    <a:lnTo>
                      <a:pt x="20" y="34"/>
                    </a:lnTo>
                    <a:lnTo>
                      <a:pt x="26" y="24"/>
                    </a:lnTo>
                    <a:lnTo>
                      <a:pt x="33" y="15"/>
                    </a:lnTo>
                    <a:lnTo>
                      <a:pt x="41" y="7"/>
                    </a:lnTo>
                    <a:lnTo>
                      <a:pt x="49" y="0"/>
                    </a:lnTo>
                    <a:lnTo>
                      <a:pt x="46" y="2"/>
                    </a:lnTo>
                    <a:lnTo>
                      <a:pt x="43" y="3"/>
                    </a:lnTo>
                    <a:lnTo>
                      <a:pt x="39" y="4"/>
                    </a:lnTo>
                    <a:lnTo>
                      <a:pt x="36" y="5"/>
                    </a:lnTo>
                    <a:lnTo>
                      <a:pt x="33" y="6"/>
                    </a:lnTo>
                    <a:lnTo>
                      <a:pt x="30" y="7"/>
                    </a:lnTo>
                    <a:lnTo>
                      <a:pt x="27" y="10"/>
                    </a:lnTo>
                    <a:lnTo>
                      <a:pt x="23" y="11"/>
                    </a:lnTo>
                    <a:lnTo>
                      <a:pt x="18" y="18"/>
                    </a:lnTo>
                    <a:lnTo>
                      <a:pt x="13" y="25"/>
                    </a:lnTo>
                    <a:lnTo>
                      <a:pt x="9" y="34"/>
                    </a:lnTo>
                    <a:lnTo>
                      <a:pt x="6" y="43"/>
                    </a:lnTo>
                    <a:lnTo>
                      <a:pt x="3" y="52"/>
                    </a:lnTo>
                    <a:lnTo>
                      <a:pt x="1" y="61"/>
                    </a:lnTo>
                    <a:lnTo>
                      <a:pt x="0" y="71"/>
                    </a:lnTo>
                    <a:lnTo>
                      <a:pt x="0" y="82"/>
                    </a:lnTo>
                    <a:lnTo>
                      <a:pt x="0" y="93"/>
                    </a:lnTo>
                    <a:lnTo>
                      <a:pt x="1" y="102"/>
                    </a:lnTo>
                    <a:lnTo>
                      <a:pt x="3" y="112"/>
                    </a:lnTo>
                    <a:lnTo>
                      <a:pt x="6" y="121"/>
                    </a:lnTo>
                    <a:lnTo>
                      <a:pt x="10" y="131"/>
                    </a:lnTo>
                    <a:lnTo>
                      <a:pt x="14" y="139"/>
                    </a:lnTo>
                    <a:lnTo>
                      <a:pt x="19" y="147"/>
                    </a:lnTo>
                    <a:lnTo>
                      <a:pt x="25" y="154"/>
                    </a:lnTo>
                    <a:lnTo>
                      <a:pt x="31" y="161"/>
                    </a:lnTo>
                    <a:lnTo>
                      <a:pt x="37" y="167"/>
                    </a:lnTo>
                    <a:lnTo>
                      <a:pt x="44" y="172"/>
                    </a:lnTo>
                    <a:lnTo>
                      <a:pt x="52" y="176"/>
                    </a:lnTo>
                    <a:lnTo>
                      <a:pt x="61" y="180"/>
                    </a:lnTo>
                    <a:lnTo>
                      <a:pt x="69" y="182"/>
                    </a:lnTo>
                    <a:lnTo>
                      <a:pt x="77" y="184"/>
                    </a:lnTo>
                    <a:lnTo>
                      <a:pt x="86" y="184"/>
                    </a:lnTo>
                    <a:lnTo>
                      <a:pt x="95" y="184"/>
                    </a:lnTo>
                    <a:lnTo>
                      <a:pt x="103" y="182"/>
                    </a:lnTo>
                    <a:lnTo>
                      <a:pt x="111" y="180"/>
                    </a:lnTo>
                    <a:lnTo>
                      <a:pt x="119" y="176"/>
                    </a:lnTo>
                    <a:lnTo>
                      <a:pt x="127" y="172"/>
                    </a:lnTo>
                    <a:lnTo>
                      <a:pt x="134" y="167"/>
                    </a:lnTo>
                    <a:lnTo>
                      <a:pt x="140" y="161"/>
                    </a:lnTo>
                    <a:lnTo>
                      <a:pt x="147" y="154"/>
                    </a:lnTo>
                    <a:lnTo>
                      <a:pt x="152" y="147"/>
                    </a:lnTo>
                    <a:lnTo>
                      <a:pt x="157" y="139"/>
                    </a:lnTo>
                    <a:lnTo>
                      <a:pt x="161" y="131"/>
                    </a:lnTo>
                    <a:lnTo>
                      <a:pt x="165" y="121"/>
                    </a:lnTo>
                    <a:lnTo>
                      <a:pt x="168" y="112"/>
                    </a:lnTo>
                    <a:lnTo>
                      <a:pt x="170" y="102"/>
                    </a:lnTo>
                    <a:lnTo>
                      <a:pt x="171" y="93"/>
                    </a:lnTo>
                    <a:lnTo>
                      <a:pt x="172" y="82"/>
                    </a:lnTo>
                    <a:close/>
                  </a:path>
                </a:pathLst>
              </a:custGeom>
              <a:solidFill>
                <a:srgbClr val="F7D2A9"/>
              </a:solidFill>
              <a:ln w="9525">
                <a:noFill/>
                <a:round/>
                <a:headEnd/>
                <a:tailEnd/>
              </a:ln>
            </p:spPr>
            <p:txBody>
              <a:bodyPr/>
              <a:lstStyle/>
              <a:p>
                <a:pPr algn="ctr" eaLnBrk="0" hangingPunct="0">
                  <a:defRPr/>
                </a:pPr>
                <a:endParaRPr lang="ru-RU">
                  <a:solidFill>
                    <a:srgbClr val="FFFFFF"/>
                  </a:solidFill>
                  <a:cs typeface="+mn-cs"/>
                </a:endParaRPr>
              </a:p>
            </p:txBody>
          </p:sp>
          <p:sp>
            <p:nvSpPr>
              <p:cNvPr id="630813" name="Freeform 29"/>
              <p:cNvSpPr>
                <a:spLocks/>
              </p:cNvSpPr>
              <p:nvPr/>
            </p:nvSpPr>
            <p:spPr bwMode="auto">
              <a:xfrm>
                <a:off x="1145" y="2645"/>
                <a:ext cx="33" cy="30"/>
              </a:xfrm>
              <a:custGeom>
                <a:avLst/>
                <a:gdLst/>
                <a:ahLst/>
                <a:cxnLst>
                  <a:cxn ang="0">
                    <a:pos x="163" y="77"/>
                  </a:cxn>
                  <a:cxn ang="0">
                    <a:pos x="161" y="63"/>
                  </a:cxn>
                  <a:cxn ang="0">
                    <a:pos x="158" y="50"/>
                  </a:cxn>
                  <a:cxn ang="0">
                    <a:pos x="154" y="38"/>
                  </a:cxn>
                  <a:cxn ang="0">
                    <a:pos x="149" y="31"/>
                  </a:cxn>
                  <a:cxn ang="0">
                    <a:pos x="145" y="27"/>
                  </a:cxn>
                  <a:cxn ang="0">
                    <a:pos x="141" y="24"/>
                  </a:cxn>
                  <a:cxn ang="0">
                    <a:pos x="137" y="21"/>
                  </a:cxn>
                  <a:cxn ang="0">
                    <a:pos x="133" y="18"/>
                  </a:cxn>
                  <a:cxn ang="0">
                    <a:pos x="130" y="17"/>
                  </a:cxn>
                  <a:cxn ang="0">
                    <a:pos x="127" y="14"/>
                  </a:cxn>
                  <a:cxn ang="0">
                    <a:pos x="123" y="13"/>
                  </a:cxn>
                  <a:cxn ang="0">
                    <a:pos x="129" y="18"/>
                  </a:cxn>
                  <a:cxn ang="0">
                    <a:pos x="140" y="33"/>
                  </a:cxn>
                  <a:cxn ang="0">
                    <a:pos x="149" y="51"/>
                  </a:cxn>
                  <a:cxn ang="0">
                    <a:pos x="153" y="73"/>
                  </a:cxn>
                  <a:cxn ang="0">
                    <a:pos x="154" y="92"/>
                  </a:cxn>
                  <a:cxn ang="0">
                    <a:pos x="151" y="109"/>
                  </a:cxn>
                  <a:cxn ang="0">
                    <a:pos x="145" y="125"/>
                  </a:cxn>
                  <a:cxn ang="0">
                    <a:pos x="138" y="139"/>
                  </a:cxn>
                  <a:cxn ang="0">
                    <a:pos x="128" y="151"/>
                  </a:cxn>
                  <a:cxn ang="0">
                    <a:pos x="116" y="159"/>
                  </a:cxn>
                  <a:cxn ang="0">
                    <a:pos x="103" y="166"/>
                  </a:cxn>
                  <a:cxn ang="0">
                    <a:pos x="89" y="170"/>
                  </a:cxn>
                  <a:cxn ang="0">
                    <a:pos x="75" y="170"/>
                  </a:cxn>
                  <a:cxn ang="0">
                    <a:pos x="61" y="166"/>
                  </a:cxn>
                  <a:cxn ang="0">
                    <a:pos x="47" y="159"/>
                  </a:cxn>
                  <a:cxn ang="0">
                    <a:pos x="35" y="151"/>
                  </a:cxn>
                  <a:cxn ang="0">
                    <a:pos x="26" y="139"/>
                  </a:cxn>
                  <a:cxn ang="0">
                    <a:pos x="18" y="125"/>
                  </a:cxn>
                  <a:cxn ang="0">
                    <a:pos x="12" y="109"/>
                  </a:cxn>
                  <a:cxn ang="0">
                    <a:pos x="10" y="92"/>
                  </a:cxn>
                  <a:cxn ang="0">
                    <a:pos x="9" y="77"/>
                  </a:cxn>
                  <a:cxn ang="0">
                    <a:pos x="12" y="61"/>
                  </a:cxn>
                  <a:cxn ang="0">
                    <a:pos x="18" y="42"/>
                  </a:cxn>
                  <a:cxn ang="0">
                    <a:pos x="33" y="19"/>
                  </a:cxn>
                  <a:cxn ang="0">
                    <a:pos x="48" y="7"/>
                  </a:cxn>
                  <a:cxn ang="0">
                    <a:pos x="60" y="1"/>
                  </a:cxn>
                  <a:cxn ang="0">
                    <a:pos x="62" y="0"/>
                  </a:cxn>
                  <a:cxn ang="0">
                    <a:pos x="52" y="1"/>
                  </a:cxn>
                  <a:cxn ang="0">
                    <a:pos x="44" y="4"/>
                  </a:cxn>
                  <a:cxn ang="0">
                    <a:pos x="35" y="6"/>
                  </a:cxn>
                  <a:cxn ang="0">
                    <a:pos x="24" y="14"/>
                  </a:cxn>
                  <a:cxn ang="0">
                    <a:pos x="13" y="31"/>
                  </a:cxn>
                  <a:cxn ang="0">
                    <a:pos x="5" y="50"/>
                  </a:cxn>
                  <a:cxn ang="0">
                    <a:pos x="1" y="72"/>
                  </a:cxn>
                  <a:cxn ang="0">
                    <a:pos x="1" y="93"/>
                  </a:cxn>
                  <a:cxn ang="0">
                    <a:pos x="4" y="113"/>
                  </a:cxn>
                  <a:cxn ang="0">
                    <a:pos x="10" y="131"/>
                  </a:cxn>
                  <a:cxn ang="0">
                    <a:pos x="19" y="146"/>
                  </a:cxn>
                  <a:cxn ang="0">
                    <a:pos x="30" y="158"/>
                  </a:cxn>
                  <a:cxn ang="0">
                    <a:pos x="43" y="169"/>
                  </a:cxn>
                  <a:cxn ang="0">
                    <a:pos x="58" y="176"/>
                  </a:cxn>
                  <a:cxn ang="0">
                    <a:pos x="74" y="181"/>
                  </a:cxn>
                  <a:cxn ang="0">
                    <a:pos x="90" y="181"/>
                  </a:cxn>
                  <a:cxn ang="0">
                    <a:pos x="106" y="176"/>
                  </a:cxn>
                  <a:cxn ang="0">
                    <a:pos x="121" y="169"/>
                  </a:cxn>
                  <a:cxn ang="0">
                    <a:pos x="134" y="158"/>
                  </a:cxn>
                  <a:cxn ang="0">
                    <a:pos x="145" y="146"/>
                  </a:cxn>
                  <a:cxn ang="0">
                    <a:pos x="153" y="131"/>
                  </a:cxn>
                  <a:cxn ang="0">
                    <a:pos x="159" y="113"/>
                  </a:cxn>
                  <a:cxn ang="0">
                    <a:pos x="163" y="93"/>
                  </a:cxn>
                </a:cxnLst>
                <a:rect l="0" t="0" r="r" b="b"/>
                <a:pathLst>
                  <a:path w="163" h="181">
                    <a:moveTo>
                      <a:pt x="163" y="84"/>
                    </a:moveTo>
                    <a:lnTo>
                      <a:pt x="163" y="77"/>
                    </a:lnTo>
                    <a:lnTo>
                      <a:pt x="162" y="71"/>
                    </a:lnTo>
                    <a:lnTo>
                      <a:pt x="161" y="63"/>
                    </a:lnTo>
                    <a:lnTo>
                      <a:pt x="160" y="57"/>
                    </a:lnTo>
                    <a:lnTo>
                      <a:pt x="158" y="50"/>
                    </a:lnTo>
                    <a:lnTo>
                      <a:pt x="156" y="44"/>
                    </a:lnTo>
                    <a:lnTo>
                      <a:pt x="154" y="38"/>
                    </a:lnTo>
                    <a:lnTo>
                      <a:pt x="151" y="33"/>
                    </a:lnTo>
                    <a:lnTo>
                      <a:pt x="149" y="31"/>
                    </a:lnTo>
                    <a:lnTo>
                      <a:pt x="147" y="30"/>
                    </a:lnTo>
                    <a:lnTo>
                      <a:pt x="145" y="27"/>
                    </a:lnTo>
                    <a:lnTo>
                      <a:pt x="143" y="26"/>
                    </a:lnTo>
                    <a:lnTo>
                      <a:pt x="141" y="24"/>
                    </a:lnTo>
                    <a:lnTo>
                      <a:pt x="139" y="23"/>
                    </a:lnTo>
                    <a:lnTo>
                      <a:pt x="137" y="21"/>
                    </a:lnTo>
                    <a:lnTo>
                      <a:pt x="135" y="19"/>
                    </a:lnTo>
                    <a:lnTo>
                      <a:pt x="133" y="18"/>
                    </a:lnTo>
                    <a:lnTo>
                      <a:pt x="132" y="18"/>
                    </a:lnTo>
                    <a:lnTo>
                      <a:pt x="130" y="17"/>
                    </a:lnTo>
                    <a:lnTo>
                      <a:pt x="128" y="15"/>
                    </a:lnTo>
                    <a:lnTo>
                      <a:pt x="127" y="14"/>
                    </a:lnTo>
                    <a:lnTo>
                      <a:pt x="125" y="13"/>
                    </a:lnTo>
                    <a:lnTo>
                      <a:pt x="123" y="13"/>
                    </a:lnTo>
                    <a:lnTo>
                      <a:pt x="122" y="12"/>
                    </a:lnTo>
                    <a:lnTo>
                      <a:pt x="129" y="18"/>
                    </a:lnTo>
                    <a:lnTo>
                      <a:pt x="135" y="25"/>
                    </a:lnTo>
                    <a:lnTo>
                      <a:pt x="140" y="33"/>
                    </a:lnTo>
                    <a:lnTo>
                      <a:pt x="145" y="42"/>
                    </a:lnTo>
                    <a:lnTo>
                      <a:pt x="149" y="51"/>
                    </a:lnTo>
                    <a:lnTo>
                      <a:pt x="152" y="62"/>
                    </a:lnTo>
                    <a:lnTo>
                      <a:pt x="153" y="73"/>
                    </a:lnTo>
                    <a:lnTo>
                      <a:pt x="154" y="84"/>
                    </a:lnTo>
                    <a:lnTo>
                      <a:pt x="154" y="92"/>
                    </a:lnTo>
                    <a:lnTo>
                      <a:pt x="153" y="101"/>
                    </a:lnTo>
                    <a:lnTo>
                      <a:pt x="151" y="109"/>
                    </a:lnTo>
                    <a:lnTo>
                      <a:pt x="148" y="117"/>
                    </a:lnTo>
                    <a:lnTo>
                      <a:pt x="145" y="125"/>
                    </a:lnTo>
                    <a:lnTo>
                      <a:pt x="142" y="132"/>
                    </a:lnTo>
                    <a:lnTo>
                      <a:pt x="138" y="139"/>
                    </a:lnTo>
                    <a:lnTo>
                      <a:pt x="133" y="145"/>
                    </a:lnTo>
                    <a:lnTo>
                      <a:pt x="128" y="151"/>
                    </a:lnTo>
                    <a:lnTo>
                      <a:pt x="122" y="156"/>
                    </a:lnTo>
                    <a:lnTo>
                      <a:pt x="116" y="159"/>
                    </a:lnTo>
                    <a:lnTo>
                      <a:pt x="110" y="163"/>
                    </a:lnTo>
                    <a:lnTo>
                      <a:pt x="103" y="166"/>
                    </a:lnTo>
                    <a:lnTo>
                      <a:pt x="97" y="169"/>
                    </a:lnTo>
                    <a:lnTo>
                      <a:pt x="89" y="170"/>
                    </a:lnTo>
                    <a:lnTo>
                      <a:pt x="82" y="170"/>
                    </a:lnTo>
                    <a:lnTo>
                      <a:pt x="75" y="170"/>
                    </a:lnTo>
                    <a:lnTo>
                      <a:pt x="68" y="169"/>
                    </a:lnTo>
                    <a:lnTo>
                      <a:pt x="61" y="166"/>
                    </a:lnTo>
                    <a:lnTo>
                      <a:pt x="54" y="163"/>
                    </a:lnTo>
                    <a:lnTo>
                      <a:pt x="47" y="159"/>
                    </a:lnTo>
                    <a:lnTo>
                      <a:pt x="41" y="156"/>
                    </a:lnTo>
                    <a:lnTo>
                      <a:pt x="35" y="151"/>
                    </a:lnTo>
                    <a:lnTo>
                      <a:pt x="30" y="145"/>
                    </a:lnTo>
                    <a:lnTo>
                      <a:pt x="26" y="139"/>
                    </a:lnTo>
                    <a:lnTo>
                      <a:pt x="21" y="132"/>
                    </a:lnTo>
                    <a:lnTo>
                      <a:pt x="18" y="125"/>
                    </a:lnTo>
                    <a:lnTo>
                      <a:pt x="15" y="117"/>
                    </a:lnTo>
                    <a:lnTo>
                      <a:pt x="12" y="109"/>
                    </a:lnTo>
                    <a:lnTo>
                      <a:pt x="11" y="101"/>
                    </a:lnTo>
                    <a:lnTo>
                      <a:pt x="10" y="92"/>
                    </a:lnTo>
                    <a:lnTo>
                      <a:pt x="9" y="84"/>
                    </a:lnTo>
                    <a:lnTo>
                      <a:pt x="9" y="77"/>
                    </a:lnTo>
                    <a:lnTo>
                      <a:pt x="10" y="68"/>
                    </a:lnTo>
                    <a:lnTo>
                      <a:pt x="12" y="61"/>
                    </a:lnTo>
                    <a:lnTo>
                      <a:pt x="13" y="55"/>
                    </a:lnTo>
                    <a:lnTo>
                      <a:pt x="18" y="42"/>
                    </a:lnTo>
                    <a:lnTo>
                      <a:pt x="25" y="30"/>
                    </a:lnTo>
                    <a:lnTo>
                      <a:pt x="33" y="19"/>
                    </a:lnTo>
                    <a:lnTo>
                      <a:pt x="43" y="11"/>
                    </a:lnTo>
                    <a:lnTo>
                      <a:pt x="48" y="7"/>
                    </a:lnTo>
                    <a:lnTo>
                      <a:pt x="54" y="5"/>
                    </a:lnTo>
                    <a:lnTo>
                      <a:pt x="60" y="1"/>
                    </a:lnTo>
                    <a:lnTo>
                      <a:pt x="66" y="0"/>
                    </a:lnTo>
                    <a:lnTo>
                      <a:pt x="62" y="0"/>
                    </a:lnTo>
                    <a:lnTo>
                      <a:pt x="57" y="1"/>
                    </a:lnTo>
                    <a:lnTo>
                      <a:pt x="52" y="1"/>
                    </a:lnTo>
                    <a:lnTo>
                      <a:pt x="48" y="2"/>
                    </a:lnTo>
                    <a:lnTo>
                      <a:pt x="44" y="4"/>
                    </a:lnTo>
                    <a:lnTo>
                      <a:pt x="39" y="5"/>
                    </a:lnTo>
                    <a:lnTo>
                      <a:pt x="35" y="6"/>
                    </a:lnTo>
                    <a:lnTo>
                      <a:pt x="31" y="7"/>
                    </a:lnTo>
                    <a:lnTo>
                      <a:pt x="24" y="14"/>
                    </a:lnTo>
                    <a:lnTo>
                      <a:pt x="18" y="23"/>
                    </a:lnTo>
                    <a:lnTo>
                      <a:pt x="13" y="31"/>
                    </a:lnTo>
                    <a:lnTo>
                      <a:pt x="9" y="41"/>
                    </a:lnTo>
                    <a:lnTo>
                      <a:pt x="5" y="50"/>
                    </a:lnTo>
                    <a:lnTo>
                      <a:pt x="2" y="61"/>
                    </a:lnTo>
                    <a:lnTo>
                      <a:pt x="1" y="72"/>
                    </a:lnTo>
                    <a:lnTo>
                      <a:pt x="0" y="84"/>
                    </a:lnTo>
                    <a:lnTo>
                      <a:pt x="1" y="93"/>
                    </a:lnTo>
                    <a:lnTo>
                      <a:pt x="2" y="103"/>
                    </a:lnTo>
                    <a:lnTo>
                      <a:pt x="4" y="113"/>
                    </a:lnTo>
                    <a:lnTo>
                      <a:pt x="7" y="121"/>
                    </a:lnTo>
                    <a:lnTo>
                      <a:pt x="10" y="131"/>
                    </a:lnTo>
                    <a:lnTo>
                      <a:pt x="14" y="138"/>
                    </a:lnTo>
                    <a:lnTo>
                      <a:pt x="19" y="146"/>
                    </a:lnTo>
                    <a:lnTo>
                      <a:pt x="24" y="152"/>
                    </a:lnTo>
                    <a:lnTo>
                      <a:pt x="30" y="158"/>
                    </a:lnTo>
                    <a:lnTo>
                      <a:pt x="36" y="164"/>
                    </a:lnTo>
                    <a:lnTo>
                      <a:pt x="43" y="169"/>
                    </a:lnTo>
                    <a:lnTo>
                      <a:pt x="50" y="174"/>
                    </a:lnTo>
                    <a:lnTo>
                      <a:pt x="58" y="176"/>
                    </a:lnTo>
                    <a:lnTo>
                      <a:pt x="66" y="178"/>
                    </a:lnTo>
                    <a:lnTo>
                      <a:pt x="74" y="181"/>
                    </a:lnTo>
                    <a:lnTo>
                      <a:pt x="82" y="181"/>
                    </a:lnTo>
                    <a:lnTo>
                      <a:pt x="90" y="181"/>
                    </a:lnTo>
                    <a:lnTo>
                      <a:pt x="98" y="178"/>
                    </a:lnTo>
                    <a:lnTo>
                      <a:pt x="106" y="176"/>
                    </a:lnTo>
                    <a:lnTo>
                      <a:pt x="114" y="174"/>
                    </a:lnTo>
                    <a:lnTo>
                      <a:pt x="121" y="169"/>
                    </a:lnTo>
                    <a:lnTo>
                      <a:pt x="127" y="164"/>
                    </a:lnTo>
                    <a:lnTo>
                      <a:pt x="134" y="158"/>
                    </a:lnTo>
                    <a:lnTo>
                      <a:pt x="139" y="152"/>
                    </a:lnTo>
                    <a:lnTo>
                      <a:pt x="145" y="146"/>
                    </a:lnTo>
                    <a:lnTo>
                      <a:pt x="149" y="138"/>
                    </a:lnTo>
                    <a:lnTo>
                      <a:pt x="153" y="131"/>
                    </a:lnTo>
                    <a:lnTo>
                      <a:pt x="157" y="121"/>
                    </a:lnTo>
                    <a:lnTo>
                      <a:pt x="159" y="113"/>
                    </a:lnTo>
                    <a:lnTo>
                      <a:pt x="161" y="103"/>
                    </a:lnTo>
                    <a:lnTo>
                      <a:pt x="163" y="93"/>
                    </a:lnTo>
                    <a:lnTo>
                      <a:pt x="163" y="84"/>
                    </a:lnTo>
                    <a:close/>
                  </a:path>
                </a:pathLst>
              </a:custGeom>
              <a:solidFill>
                <a:srgbClr val="F8D4AB"/>
              </a:solidFill>
              <a:ln w="9525">
                <a:noFill/>
                <a:round/>
                <a:headEnd/>
                <a:tailEnd/>
              </a:ln>
            </p:spPr>
            <p:txBody>
              <a:bodyPr/>
              <a:lstStyle/>
              <a:p>
                <a:pPr algn="ctr" eaLnBrk="0" hangingPunct="0">
                  <a:defRPr/>
                </a:pPr>
                <a:endParaRPr lang="ru-RU">
                  <a:solidFill>
                    <a:srgbClr val="FFFFFF"/>
                  </a:solidFill>
                  <a:cs typeface="+mn-cs"/>
                </a:endParaRPr>
              </a:p>
            </p:txBody>
          </p:sp>
          <p:sp>
            <p:nvSpPr>
              <p:cNvPr id="630814" name="Freeform 30"/>
              <p:cNvSpPr>
                <a:spLocks noEditPoints="1"/>
              </p:cNvSpPr>
              <p:nvPr/>
            </p:nvSpPr>
            <p:spPr bwMode="auto">
              <a:xfrm>
                <a:off x="1146" y="2645"/>
                <a:ext cx="31" cy="29"/>
              </a:xfrm>
              <a:custGeom>
                <a:avLst/>
                <a:gdLst/>
                <a:ahLst/>
                <a:cxnLst>
                  <a:cxn ang="0">
                    <a:pos x="152" y="67"/>
                  </a:cxn>
                  <a:cxn ang="0">
                    <a:pos x="146" y="43"/>
                  </a:cxn>
                  <a:cxn ang="0">
                    <a:pos x="134" y="23"/>
                  </a:cxn>
                  <a:cxn ang="0">
                    <a:pos x="133" y="21"/>
                  </a:cxn>
                  <a:cxn ang="0">
                    <a:pos x="131" y="20"/>
                  </a:cxn>
                  <a:cxn ang="0">
                    <a:pos x="119" y="13"/>
                  </a:cxn>
                  <a:cxn ang="0">
                    <a:pos x="86" y="1"/>
                  </a:cxn>
                  <a:cxn ang="0">
                    <a:pos x="52" y="1"/>
                  </a:cxn>
                  <a:cxn ang="0">
                    <a:pos x="24" y="17"/>
                  </a:cxn>
                  <a:cxn ang="0">
                    <a:pos x="6" y="47"/>
                  </a:cxn>
                  <a:cxn ang="0">
                    <a:pos x="0" y="84"/>
                  </a:cxn>
                  <a:cxn ang="0">
                    <a:pos x="3" y="111"/>
                  </a:cxn>
                  <a:cxn ang="0">
                    <a:pos x="13" y="135"/>
                  </a:cxn>
                  <a:cxn ang="0">
                    <a:pos x="27" y="155"/>
                  </a:cxn>
                  <a:cxn ang="0">
                    <a:pos x="46" y="168"/>
                  </a:cxn>
                  <a:cxn ang="0">
                    <a:pos x="69" y="175"/>
                  </a:cxn>
                  <a:cxn ang="0">
                    <a:pos x="93" y="174"/>
                  </a:cxn>
                  <a:cxn ang="0">
                    <a:pos x="114" y="164"/>
                  </a:cxn>
                  <a:cxn ang="0">
                    <a:pos x="131" y="149"/>
                  </a:cxn>
                  <a:cxn ang="0">
                    <a:pos x="144" y="127"/>
                  </a:cxn>
                  <a:cxn ang="0">
                    <a:pos x="152" y="102"/>
                  </a:cxn>
                  <a:cxn ang="0">
                    <a:pos x="145" y="84"/>
                  </a:cxn>
                  <a:cxn ang="0">
                    <a:pos x="142" y="108"/>
                  </a:cxn>
                  <a:cxn ang="0">
                    <a:pos x="133" y="129"/>
                  </a:cxn>
                  <a:cxn ang="0">
                    <a:pos x="120" y="146"/>
                  </a:cxn>
                  <a:cxn ang="0">
                    <a:pos x="103" y="158"/>
                  </a:cxn>
                  <a:cxn ang="0">
                    <a:pos x="84" y="164"/>
                  </a:cxn>
                  <a:cxn ang="0">
                    <a:pos x="64" y="163"/>
                  </a:cxn>
                  <a:cxn ang="0">
                    <a:pos x="44" y="155"/>
                  </a:cxn>
                  <a:cxn ang="0">
                    <a:pos x="28" y="141"/>
                  </a:cxn>
                  <a:cxn ang="0">
                    <a:pos x="17" y="122"/>
                  </a:cxn>
                  <a:cxn ang="0">
                    <a:pos x="10" y="101"/>
                  </a:cxn>
                  <a:cxn ang="0">
                    <a:pos x="9" y="75"/>
                  </a:cxn>
                  <a:cxn ang="0">
                    <a:pos x="14" y="53"/>
                  </a:cxn>
                  <a:cxn ang="0">
                    <a:pos x="24" y="32"/>
                  </a:cxn>
                  <a:cxn ang="0">
                    <a:pos x="38" y="17"/>
                  </a:cxn>
                  <a:cxn ang="0">
                    <a:pos x="57" y="7"/>
                  </a:cxn>
                  <a:cxn ang="0">
                    <a:pos x="77" y="2"/>
                  </a:cxn>
                  <a:cxn ang="0">
                    <a:pos x="97" y="7"/>
                  </a:cxn>
                  <a:cxn ang="0">
                    <a:pos x="115" y="17"/>
                  </a:cxn>
                  <a:cxn ang="0">
                    <a:pos x="129" y="32"/>
                  </a:cxn>
                  <a:cxn ang="0">
                    <a:pos x="139" y="53"/>
                  </a:cxn>
                  <a:cxn ang="0">
                    <a:pos x="144" y="75"/>
                  </a:cxn>
                </a:cxnLst>
                <a:rect l="0" t="0" r="r" b="b"/>
                <a:pathLst>
                  <a:path w="154" h="175">
                    <a:moveTo>
                      <a:pt x="154" y="84"/>
                    </a:moveTo>
                    <a:lnTo>
                      <a:pt x="153" y="75"/>
                    </a:lnTo>
                    <a:lnTo>
                      <a:pt x="152" y="67"/>
                    </a:lnTo>
                    <a:lnTo>
                      <a:pt x="151" y="59"/>
                    </a:lnTo>
                    <a:lnTo>
                      <a:pt x="148" y="50"/>
                    </a:lnTo>
                    <a:lnTo>
                      <a:pt x="146" y="43"/>
                    </a:lnTo>
                    <a:lnTo>
                      <a:pt x="142" y="36"/>
                    </a:lnTo>
                    <a:lnTo>
                      <a:pt x="138" y="29"/>
                    </a:lnTo>
                    <a:lnTo>
                      <a:pt x="134" y="23"/>
                    </a:lnTo>
                    <a:lnTo>
                      <a:pt x="134" y="23"/>
                    </a:lnTo>
                    <a:lnTo>
                      <a:pt x="133" y="21"/>
                    </a:lnTo>
                    <a:lnTo>
                      <a:pt x="133" y="21"/>
                    </a:lnTo>
                    <a:lnTo>
                      <a:pt x="132" y="21"/>
                    </a:lnTo>
                    <a:lnTo>
                      <a:pt x="131" y="20"/>
                    </a:lnTo>
                    <a:lnTo>
                      <a:pt x="131" y="20"/>
                    </a:lnTo>
                    <a:lnTo>
                      <a:pt x="130" y="20"/>
                    </a:lnTo>
                    <a:lnTo>
                      <a:pt x="130" y="19"/>
                    </a:lnTo>
                    <a:lnTo>
                      <a:pt x="119" y="13"/>
                    </a:lnTo>
                    <a:lnTo>
                      <a:pt x="108" y="8"/>
                    </a:lnTo>
                    <a:lnTo>
                      <a:pt x="97" y="4"/>
                    </a:lnTo>
                    <a:lnTo>
                      <a:pt x="86" y="1"/>
                    </a:lnTo>
                    <a:lnTo>
                      <a:pt x="75" y="0"/>
                    </a:lnTo>
                    <a:lnTo>
                      <a:pt x="64" y="0"/>
                    </a:lnTo>
                    <a:lnTo>
                      <a:pt x="52" y="1"/>
                    </a:lnTo>
                    <a:lnTo>
                      <a:pt x="40" y="2"/>
                    </a:lnTo>
                    <a:lnTo>
                      <a:pt x="32" y="9"/>
                    </a:lnTo>
                    <a:lnTo>
                      <a:pt x="24" y="17"/>
                    </a:lnTo>
                    <a:lnTo>
                      <a:pt x="17" y="26"/>
                    </a:lnTo>
                    <a:lnTo>
                      <a:pt x="11" y="36"/>
                    </a:lnTo>
                    <a:lnTo>
                      <a:pt x="6" y="47"/>
                    </a:lnTo>
                    <a:lnTo>
                      <a:pt x="3" y="59"/>
                    </a:lnTo>
                    <a:lnTo>
                      <a:pt x="0" y="71"/>
                    </a:lnTo>
                    <a:lnTo>
                      <a:pt x="0" y="84"/>
                    </a:lnTo>
                    <a:lnTo>
                      <a:pt x="0" y="93"/>
                    </a:lnTo>
                    <a:lnTo>
                      <a:pt x="1" y="102"/>
                    </a:lnTo>
                    <a:lnTo>
                      <a:pt x="3" y="111"/>
                    </a:lnTo>
                    <a:lnTo>
                      <a:pt x="6" y="120"/>
                    </a:lnTo>
                    <a:lnTo>
                      <a:pt x="9" y="127"/>
                    </a:lnTo>
                    <a:lnTo>
                      <a:pt x="13" y="135"/>
                    </a:lnTo>
                    <a:lnTo>
                      <a:pt x="17" y="143"/>
                    </a:lnTo>
                    <a:lnTo>
                      <a:pt x="22" y="149"/>
                    </a:lnTo>
                    <a:lnTo>
                      <a:pt x="27" y="155"/>
                    </a:lnTo>
                    <a:lnTo>
                      <a:pt x="33" y="159"/>
                    </a:lnTo>
                    <a:lnTo>
                      <a:pt x="40" y="164"/>
                    </a:lnTo>
                    <a:lnTo>
                      <a:pt x="46" y="168"/>
                    </a:lnTo>
                    <a:lnTo>
                      <a:pt x="54" y="171"/>
                    </a:lnTo>
                    <a:lnTo>
                      <a:pt x="62" y="174"/>
                    </a:lnTo>
                    <a:lnTo>
                      <a:pt x="69" y="175"/>
                    </a:lnTo>
                    <a:lnTo>
                      <a:pt x="77" y="175"/>
                    </a:lnTo>
                    <a:lnTo>
                      <a:pt x="85" y="175"/>
                    </a:lnTo>
                    <a:lnTo>
                      <a:pt x="93" y="174"/>
                    </a:lnTo>
                    <a:lnTo>
                      <a:pt x="100" y="171"/>
                    </a:lnTo>
                    <a:lnTo>
                      <a:pt x="107" y="168"/>
                    </a:lnTo>
                    <a:lnTo>
                      <a:pt x="114" y="164"/>
                    </a:lnTo>
                    <a:lnTo>
                      <a:pt x="120" y="159"/>
                    </a:lnTo>
                    <a:lnTo>
                      <a:pt x="126" y="155"/>
                    </a:lnTo>
                    <a:lnTo>
                      <a:pt x="131" y="149"/>
                    </a:lnTo>
                    <a:lnTo>
                      <a:pt x="136" y="143"/>
                    </a:lnTo>
                    <a:lnTo>
                      <a:pt x="140" y="135"/>
                    </a:lnTo>
                    <a:lnTo>
                      <a:pt x="144" y="127"/>
                    </a:lnTo>
                    <a:lnTo>
                      <a:pt x="148" y="120"/>
                    </a:lnTo>
                    <a:lnTo>
                      <a:pt x="150" y="111"/>
                    </a:lnTo>
                    <a:lnTo>
                      <a:pt x="152" y="102"/>
                    </a:lnTo>
                    <a:lnTo>
                      <a:pt x="153" y="93"/>
                    </a:lnTo>
                    <a:lnTo>
                      <a:pt x="154" y="84"/>
                    </a:lnTo>
                    <a:close/>
                    <a:moveTo>
                      <a:pt x="145" y="84"/>
                    </a:moveTo>
                    <a:lnTo>
                      <a:pt x="144" y="92"/>
                    </a:lnTo>
                    <a:lnTo>
                      <a:pt x="143" y="101"/>
                    </a:lnTo>
                    <a:lnTo>
                      <a:pt x="142" y="108"/>
                    </a:lnTo>
                    <a:lnTo>
                      <a:pt x="139" y="115"/>
                    </a:lnTo>
                    <a:lnTo>
                      <a:pt x="136" y="122"/>
                    </a:lnTo>
                    <a:lnTo>
                      <a:pt x="133" y="129"/>
                    </a:lnTo>
                    <a:lnTo>
                      <a:pt x="129" y="135"/>
                    </a:lnTo>
                    <a:lnTo>
                      <a:pt x="125" y="141"/>
                    </a:lnTo>
                    <a:lnTo>
                      <a:pt x="120" y="146"/>
                    </a:lnTo>
                    <a:lnTo>
                      <a:pt x="115" y="151"/>
                    </a:lnTo>
                    <a:lnTo>
                      <a:pt x="109" y="155"/>
                    </a:lnTo>
                    <a:lnTo>
                      <a:pt x="103" y="158"/>
                    </a:lnTo>
                    <a:lnTo>
                      <a:pt x="97" y="161"/>
                    </a:lnTo>
                    <a:lnTo>
                      <a:pt x="91" y="163"/>
                    </a:lnTo>
                    <a:lnTo>
                      <a:pt x="84" y="164"/>
                    </a:lnTo>
                    <a:lnTo>
                      <a:pt x="77" y="164"/>
                    </a:lnTo>
                    <a:lnTo>
                      <a:pt x="70" y="164"/>
                    </a:lnTo>
                    <a:lnTo>
                      <a:pt x="64" y="163"/>
                    </a:lnTo>
                    <a:lnTo>
                      <a:pt x="57" y="161"/>
                    </a:lnTo>
                    <a:lnTo>
                      <a:pt x="51" y="158"/>
                    </a:lnTo>
                    <a:lnTo>
                      <a:pt x="44" y="155"/>
                    </a:lnTo>
                    <a:lnTo>
                      <a:pt x="38" y="151"/>
                    </a:lnTo>
                    <a:lnTo>
                      <a:pt x="33" y="146"/>
                    </a:lnTo>
                    <a:lnTo>
                      <a:pt x="28" y="141"/>
                    </a:lnTo>
                    <a:lnTo>
                      <a:pt x="24" y="135"/>
                    </a:lnTo>
                    <a:lnTo>
                      <a:pt x="20" y="129"/>
                    </a:lnTo>
                    <a:lnTo>
                      <a:pt x="17" y="122"/>
                    </a:lnTo>
                    <a:lnTo>
                      <a:pt x="14" y="115"/>
                    </a:lnTo>
                    <a:lnTo>
                      <a:pt x="12" y="108"/>
                    </a:lnTo>
                    <a:lnTo>
                      <a:pt x="10" y="101"/>
                    </a:lnTo>
                    <a:lnTo>
                      <a:pt x="9" y="92"/>
                    </a:lnTo>
                    <a:lnTo>
                      <a:pt x="9" y="84"/>
                    </a:lnTo>
                    <a:lnTo>
                      <a:pt x="9" y="75"/>
                    </a:lnTo>
                    <a:lnTo>
                      <a:pt x="10" y="67"/>
                    </a:lnTo>
                    <a:lnTo>
                      <a:pt x="12" y="60"/>
                    </a:lnTo>
                    <a:lnTo>
                      <a:pt x="14" y="53"/>
                    </a:lnTo>
                    <a:lnTo>
                      <a:pt x="17" y="45"/>
                    </a:lnTo>
                    <a:lnTo>
                      <a:pt x="20" y="38"/>
                    </a:lnTo>
                    <a:lnTo>
                      <a:pt x="24" y="32"/>
                    </a:lnTo>
                    <a:lnTo>
                      <a:pt x="28" y="26"/>
                    </a:lnTo>
                    <a:lnTo>
                      <a:pt x="33" y="21"/>
                    </a:lnTo>
                    <a:lnTo>
                      <a:pt x="38" y="17"/>
                    </a:lnTo>
                    <a:lnTo>
                      <a:pt x="44" y="13"/>
                    </a:lnTo>
                    <a:lnTo>
                      <a:pt x="51" y="9"/>
                    </a:lnTo>
                    <a:lnTo>
                      <a:pt x="57" y="7"/>
                    </a:lnTo>
                    <a:lnTo>
                      <a:pt x="64" y="5"/>
                    </a:lnTo>
                    <a:lnTo>
                      <a:pt x="70" y="4"/>
                    </a:lnTo>
                    <a:lnTo>
                      <a:pt x="77" y="2"/>
                    </a:lnTo>
                    <a:lnTo>
                      <a:pt x="84" y="4"/>
                    </a:lnTo>
                    <a:lnTo>
                      <a:pt x="91" y="5"/>
                    </a:lnTo>
                    <a:lnTo>
                      <a:pt x="97" y="7"/>
                    </a:lnTo>
                    <a:lnTo>
                      <a:pt x="103" y="9"/>
                    </a:lnTo>
                    <a:lnTo>
                      <a:pt x="109" y="13"/>
                    </a:lnTo>
                    <a:lnTo>
                      <a:pt x="115" y="17"/>
                    </a:lnTo>
                    <a:lnTo>
                      <a:pt x="120" y="21"/>
                    </a:lnTo>
                    <a:lnTo>
                      <a:pt x="125" y="26"/>
                    </a:lnTo>
                    <a:lnTo>
                      <a:pt x="129" y="32"/>
                    </a:lnTo>
                    <a:lnTo>
                      <a:pt x="133" y="38"/>
                    </a:lnTo>
                    <a:lnTo>
                      <a:pt x="136" y="45"/>
                    </a:lnTo>
                    <a:lnTo>
                      <a:pt x="139" y="53"/>
                    </a:lnTo>
                    <a:lnTo>
                      <a:pt x="142" y="60"/>
                    </a:lnTo>
                    <a:lnTo>
                      <a:pt x="143" y="67"/>
                    </a:lnTo>
                    <a:lnTo>
                      <a:pt x="144" y="75"/>
                    </a:lnTo>
                    <a:lnTo>
                      <a:pt x="145" y="84"/>
                    </a:lnTo>
                    <a:close/>
                  </a:path>
                </a:pathLst>
              </a:custGeom>
              <a:solidFill>
                <a:srgbClr val="F8D4AB"/>
              </a:solidFill>
              <a:ln w="9525">
                <a:noFill/>
                <a:round/>
                <a:headEnd/>
                <a:tailEnd/>
              </a:ln>
            </p:spPr>
            <p:txBody>
              <a:bodyPr/>
              <a:lstStyle/>
              <a:p>
                <a:pPr algn="ctr" eaLnBrk="0" hangingPunct="0">
                  <a:defRPr/>
                </a:pPr>
                <a:endParaRPr lang="ru-RU">
                  <a:solidFill>
                    <a:srgbClr val="FFFFFF"/>
                  </a:solidFill>
                  <a:cs typeface="+mn-cs"/>
                </a:endParaRPr>
              </a:p>
            </p:txBody>
          </p:sp>
          <p:sp>
            <p:nvSpPr>
              <p:cNvPr id="630815" name="Freeform 31"/>
              <p:cNvSpPr>
                <a:spLocks noEditPoints="1"/>
              </p:cNvSpPr>
              <p:nvPr/>
            </p:nvSpPr>
            <p:spPr bwMode="auto">
              <a:xfrm>
                <a:off x="1147" y="2645"/>
                <a:ext cx="29" cy="29"/>
              </a:xfrm>
              <a:custGeom>
                <a:avLst/>
                <a:gdLst/>
                <a:ahLst/>
                <a:cxnLst>
                  <a:cxn ang="0">
                    <a:pos x="143" y="62"/>
                  </a:cxn>
                  <a:cxn ang="0">
                    <a:pos x="131" y="33"/>
                  </a:cxn>
                  <a:cxn ang="0">
                    <a:pos x="113" y="12"/>
                  </a:cxn>
                  <a:cxn ang="0">
                    <a:pos x="92" y="4"/>
                  </a:cxn>
                  <a:cxn ang="0">
                    <a:pos x="71" y="0"/>
                  </a:cxn>
                  <a:cxn ang="0">
                    <a:pos x="51" y="1"/>
                  </a:cxn>
                  <a:cxn ang="0">
                    <a:pos x="34" y="11"/>
                  </a:cxn>
                  <a:cxn ang="0">
                    <a:pos x="12" y="36"/>
                  </a:cxn>
                  <a:cxn ang="0">
                    <a:pos x="4" y="55"/>
                  </a:cxn>
                  <a:cxn ang="0">
                    <a:pos x="0" y="77"/>
                  </a:cxn>
                  <a:cxn ang="0">
                    <a:pos x="2" y="101"/>
                  </a:cxn>
                  <a:cxn ang="0">
                    <a:pos x="9" y="125"/>
                  </a:cxn>
                  <a:cxn ang="0">
                    <a:pos x="21" y="145"/>
                  </a:cxn>
                  <a:cxn ang="0">
                    <a:pos x="38" y="159"/>
                  </a:cxn>
                  <a:cxn ang="0">
                    <a:pos x="59" y="169"/>
                  </a:cxn>
                  <a:cxn ang="0">
                    <a:pos x="80" y="170"/>
                  </a:cxn>
                  <a:cxn ang="0">
                    <a:pos x="101" y="163"/>
                  </a:cxn>
                  <a:cxn ang="0">
                    <a:pos x="119" y="151"/>
                  </a:cxn>
                  <a:cxn ang="0">
                    <a:pos x="133" y="132"/>
                  </a:cxn>
                  <a:cxn ang="0">
                    <a:pos x="142" y="109"/>
                  </a:cxn>
                  <a:cxn ang="0">
                    <a:pos x="145" y="84"/>
                  </a:cxn>
                  <a:cxn ang="0">
                    <a:pos x="135" y="99"/>
                  </a:cxn>
                  <a:cxn ang="0">
                    <a:pos x="128" y="120"/>
                  </a:cxn>
                  <a:cxn ang="0">
                    <a:pos x="118" y="138"/>
                  </a:cxn>
                  <a:cxn ang="0">
                    <a:pos x="103" y="150"/>
                  </a:cxn>
                  <a:cxn ang="0">
                    <a:pos x="86" y="158"/>
                  </a:cxn>
                  <a:cxn ang="0">
                    <a:pos x="67" y="159"/>
                  </a:cxn>
                  <a:cxn ang="0">
                    <a:pos x="49" y="153"/>
                  </a:cxn>
                  <a:cxn ang="0">
                    <a:pos x="32" y="143"/>
                  </a:cxn>
                  <a:cxn ang="0">
                    <a:pos x="20" y="126"/>
                  </a:cxn>
                  <a:cxn ang="0">
                    <a:pos x="12" y="107"/>
                  </a:cxn>
                  <a:cxn ang="0">
                    <a:pos x="9" y="84"/>
                  </a:cxn>
                  <a:cxn ang="0">
                    <a:pos x="12" y="61"/>
                  </a:cxn>
                  <a:cxn ang="0">
                    <a:pos x="20" y="42"/>
                  </a:cxn>
                  <a:cxn ang="0">
                    <a:pos x="32" y="25"/>
                  </a:cxn>
                  <a:cxn ang="0">
                    <a:pos x="49" y="14"/>
                  </a:cxn>
                  <a:cxn ang="0">
                    <a:pos x="67" y="8"/>
                  </a:cxn>
                  <a:cxn ang="0">
                    <a:pos x="86" y="9"/>
                  </a:cxn>
                  <a:cxn ang="0">
                    <a:pos x="103" y="18"/>
                  </a:cxn>
                  <a:cxn ang="0">
                    <a:pos x="118" y="30"/>
                  </a:cxn>
                  <a:cxn ang="0">
                    <a:pos x="128" y="48"/>
                  </a:cxn>
                  <a:cxn ang="0">
                    <a:pos x="135" y="68"/>
                  </a:cxn>
                </a:cxnLst>
                <a:rect l="0" t="0" r="r" b="b"/>
                <a:pathLst>
                  <a:path w="145" h="170">
                    <a:moveTo>
                      <a:pt x="145" y="84"/>
                    </a:moveTo>
                    <a:lnTo>
                      <a:pt x="144" y="73"/>
                    </a:lnTo>
                    <a:lnTo>
                      <a:pt x="143" y="62"/>
                    </a:lnTo>
                    <a:lnTo>
                      <a:pt x="140" y="51"/>
                    </a:lnTo>
                    <a:lnTo>
                      <a:pt x="136" y="42"/>
                    </a:lnTo>
                    <a:lnTo>
                      <a:pt x="131" y="33"/>
                    </a:lnTo>
                    <a:lnTo>
                      <a:pt x="126" y="25"/>
                    </a:lnTo>
                    <a:lnTo>
                      <a:pt x="120" y="18"/>
                    </a:lnTo>
                    <a:lnTo>
                      <a:pt x="113" y="12"/>
                    </a:lnTo>
                    <a:lnTo>
                      <a:pt x="106" y="8"/>
                    </a:lnTo>
                    <a:lnTo>
                      <a:pt x="99" y="6"/>
                    </a:lnTo>
                    <a:lnTo>
                      <a:pt x="92" y="4"/>
                    </a:lnTo>
                    <a:lnTo>
                      <a:pt x="85" y="2"/>
                    </a:lnTo>
                    <a:lnTo>
                      <a:pt x="78" y="1"/>
                    </a:lnTo>
                    <a:lnTo>
                      <a:pt x="71" y="0"/>
                    </a:lnTo>
                    <a:lnTo>
                      <a:pt x="64" y="0"/>
                    </a:lnTo>
                    <a:lnTo>
                      <a:pt x="57" y="0"/>
                    </a:lnTo>
                    <a:lnTo>
                      <a:pt x="51" y="1"/>
                    </a:lnTo>
                    <a:lnTo>
                      <a:pt x="45" y="5"/>
                    </a:lnTo>
                    <a:lnTo>
                      <a:pt x="39" y="7"/>
                    </a:lnTo>
                    <a:lnTo>
                      <a:pt x="34" y="11"/>
                    </a:lnTo>
                    <a:lnTo>
                      <a:pt x="24" y="19"/>
                    </a:lnTo>
                    <a:lnTo>
                      <a:pt x="16" y="30"/>
                    </a:lnTo>
                    <a:lnTo>
                      <a:pt x="12" y="36"/>
                    </a:lnTo>
                    <a:lnTo>
                      <a:pt x="9" y="42"/>
                    </a:lnTo>
                    <a:lnTo>
                      <a:pt x="7" y="48"/>
                    </a:lnTo>
                    <a:lnTo>
                      <a:pt x="4" y="55"/>
                    </a:lnTo>
                    <a:lnTo>
                      <a:pt x="3" y="61"/>
                    </a:lnTo>
                    <a:lnTo>
                      <a:pt x="1" y="68"/>
                    </a:lnTo>
                    <a:lnTo>
                      <a:pt x="0" y="77"/>
                    </a:lnTo>
                    <a:lnTo>
                      <a:pt x="0" y="84"/>
                    </a:lnTo>
                    <a:lnTo>
                      <a:pt x="1" y="92"/>
                    </a:lnTo>
                    <a:lnTo>
                      <a:pt x="2" y="101"/>
                    </a:lnTo>
                    <a:lnTo>
                      <a:pt x="3" y="109"/>
                    </a:lnTo>
                    <a:lnTo>
                      <a:pt x="6" y="117"/>
                    </a:lnTo>
                    <a:lnTo>
                      <a:pt x="9" y="125"/>
                    </a:lnTo>
                    <a:lnTo>
                      <a:pt x="12" y="132"/>
                    </a:lnTo>
                    <a:lnTo>
                      <a:pt x="17" y="139"/>
                    </a:lnTo>
                    <a:lnTo>
                      <a:pt x="21" y="145"/>
                    </a:lnTo>
                    <a:lnTo>
                      <a:pt x="26" y="151"/>
                    </a:lnTo>
                    <a:lnTo>
                      <a:pt x="32" y="156"/>
                    </a:lnTo>
                    <a:lnTo>
                      <a:pt x="38" y="159"/>
                    </a:lnTo>
                    <a:lnTo>
                      <a:pt x="45" y="163"/>
                    </a:lnTo>
                    <a:lnTo>
                      <a:pt x="52" y="166"/>
                    </a:lnTo>
                    <a:lnTo>
                      <a:pt x="59" y="169"/>
                    </a:lnTo>
                    <a:lnTo>
                      <a:pt x="66" y="170"/>
                    </a:lnTo>
                    <a:lnTo>
                      <a:pt x="73" y="170"/>
                    </a:lnTo>
                    <a:lnTo>
                      <a:pt x="80" y="170"/>
                    </a:lnTo>
                    <a:lnTo>
                      <a:pt x="88" y="169"/>
                    </a:lnTo>
                    <a:lnTo>
                      <a:pt x="94" y="166"/>
                    </a:lnTo>
                    <a:lnTo>
                      <a:pt x="101" y="163"/>
                    </a:lnTo>
                    <a:lnTo>
                      <a:pt x="107" y="159"/>
                    </a:lnTo>
                    <a:lnTo>
                      <a:pt x="113" y="156"/>
                    </a:lnTo>
                    <a:lnTo>
                      <a:pt x="119" y="151"/>
                    </a:lnTo>
                    <a:lnTo>
                      <a:pt x="124" y="145"/>
                    </a:lnTo>
                    <a:lnTo>
                      <a:pt x="129" y="139"/>
                    </a:lnTo>
                    <a:lnTo>
                      <a:pt x="133" y="132"/>
                    </a:lnTo>
                    <a:lnTo>
                      <a:pt x="136" y="125"/>
                    </a:lnTo>
                    <a:lnTo>
                      <a:pt x="139" y="117"/>
                    </a:lnTo>
                    <a:lnTo>
                      <a:pt x="142" y="109"/>
                    </a:lnTo>
                    <a:lnTo>
                      <a:pt x="144" y="101"/>
                    </a:lnTo>
                    <a:lnTo>
                      <a:pt x="145" y="92"/>
                    </a:lnTo>
                    <a:lnTo>
                      <a:pt x="145" y="84"/>
                    </a:lnTo>
                    <a:close/>
                    <a:moveTo>
                      <a:pt x="136" y="84"/>
                    </a:moveTo>
                    <a:lnTo>
                      <a:pt x="136" y="91"/>
                    </a:lnTo>
                    <a:lnTo>
                      <a:pt x="135" y="99"/>
                    </a:lnTo>
                    <a:lnTo>
                      <a:pt x="133" y="107"/>
                    </a:lnTo>
                    <a:lnTo>
                      <a:pt x="131" y="113"/>
                    </a:lnTo>
                    <a:lnTo>
                      <a:pt x="128" y="120"/>
                    </a:lnTo>
                    <a:lnTo>
                      <a:pt x="125" y="126"/>
                    </a:lnTo>
                    <a:lnTo>
                      <a:pt x="122" y="132"/>
                    </a:lnTo>
                    <a:lnTo>
                      <a:pt x="118" y="138"/>
                    </a:lnTo>
                    <a:lnTo>
                      <a:pt x="113" y="143"/>
                    </a:lnTo>
                    <a:lnTo>
                      <a:pt x="108" y="146"/>
                    </a:lnTo>
                    <a:lnTo>
                      <a:pt x="103" y="150"/>
                    </a:lnTo>
                    <a:lnTo>
                      <a:pt x="98" y="153"/>
                    </a:lnTo>
                    <a:lnTo>
                      <a:pt x="92" y="156"/>
                    </a:lnTo>
                    <a:lnTo>
                      <a:pt x="86" y="158"/>
                    </a:lnTo>
                    <a:lnTo>
                      <a:pt x="80" y="159"/>
                    </a:lnTo>
                    <a:lnTo>
                      <a:pt x="73" y="159"/>
                    </a:lnTo>
                    <a:lnTo>
                      <a:pt x="67" y="159"/>
                    </a:lnTo>
                    <a:lnTo>
                      <a:pt x="60" y="158"/>
                    </a:lnTo>
                    <a:lnTo>
                      <a:pt x="54" y="156"/>
                    </a:lnTo>
                    <a:lnTo>
                      <a:pt x="49" y="153"/>
                    </a:lnTo>
                    <a:lnTo>
                      <a:pt x="42" y="150"/>
                    </a:lnTo>
                    <a:lnTo>
                      <a:pt x="37" y="146"/>
                    </a:lnTo>
                    <a:lnTo>
                      <a:pt x="32" y="143"/>
                    </a:lnTo>
                    <a:lnTo>
                      <a:pt x="28" y="138"/>
                    </a:lnTo>
                    <a:lnTo>
                      <a:pt x="24" y="132"/>
                    </a:lnTo>
                    <a:lnTo>
                      <a:pt x="20" y="126"/>
                    </a:lnTo>
                    <a:lnTo>
                      <a:pt x="17" y="120"/>
                    </a:lnTo>
                    <a:lnTo>
                      <a:pt x="14" y="113"/>
                    </a:lnTo>
                    <a:lnTo>
                      <a:pt x="12" y="107"/>
                    </a:lnTo>
                    <a:lnTo>
                      <a:pt x="10" y="99"/>
                    </a:lnTo>
                    <a:lnTo>
                      <a:pt x="9" y="91"/>
                    </a:lnTo>
                    <a:lnTo>
                      <a:pt x="9" y="84"/>
                    </a:lnTo>
                    <a:lnTo>
                      <a:pt x="9" y="77"/>
                    </a:lnTo>
                    <a:lnTo>
                      <a:pt x="10" y="68"/>
                    </a:lnTo>
                    <a:lnTo>
                      <a:pt x="12" y="61"/>
                    </a:lnTo>
                    <a:lnTo>
                      <a:pt x="14" y="54"/>
                    </a:lnTo>
                    <a:lnTo>
                      <a:pt x="17" y="48"/>
                    </a:lnTo>
                    <a:lnTo>
                      <a:pt x="20" y="42"/>
                    </a:lnTo>
                    <a:lnTo>
                      <a:pt x="24" y="36"/>
                    </a:lnTo>
                    <a:lnTo>
                      <a:pt x="28" y="30"/>
                    </a:lnTo>
                    <a:lnTo>
                      <a:pt x="32" y="25"/>
                    </a:lnTo>
                    <a:lnTo>
                      <a:pt x="37" y="21"/>
                    </a:lnTo>
                    <a:lnTo>
                      <a:pt x="42" y="18"/>
                    </a:lnTo>
                    <a:lnTo>
                      <a:pt x="49" y="14"/>
                    </a:lnTo>
                    <a:lnTo>
                      <a:pt x="54" y="12"/>
                    </a:lnTo>
                    <a:lnTo>
                      <a:pt x="60" y="9"/>
                    </a:lnTo>
                    <a:lnTo>
                      <a:pt x="67" y="8"/>
                    </a:lnTo>
                    <a:lnTo>
                      <a:pt x="73" y="8"/>
                    </a:lnTo>
                    <a:lnTo>
                      <a:pt x="80" y="8"/>
                    </a:lnTo>
                    <a:lnTo>
                      <a:pt x="86" y="9"/>
                    </a:lnTo>
                    <a:lnTo>
                      <a:pt x="92" y="12"/>
                    </a:lnTo>
                    <a:lnTo>
                      <a:pt x="98" y="14"/>
                    </a:lnTo>
                    <a:lnTo>
                      <a:pt x="103" y="18"/>
                    </a:lnTo>
                    <a:lnTo>
                      <a:pt x="108" y="21"/>
                    </a:lnTo>
                    <a:lnTo>
                      <a:pt x="113" y="25"/>
                    </a:lnTo>
                    <a:lnTo>
                      <a:pt x="118" y="30"/>
                    </a:lnTo>
                    <a:lnTo>
                      <a:pt x="122" y="36"/>
                    </a:lnTo>
                    <a:lnTo>
                      <a:pt x="125" y="42"/>
                    </a:lnTo>
                    <a:lnTo>
                      <a:pt x="128" y="48"/>
                    </a:lnTo>
                    <a:lnTo>
                      <a:pt x="131" y="54"/>
                    </a:lnTo>
                    <a:lnTo>
                      <a:pt x="133" y="61"/>
                    </a:lnTo>
                    <a:lnTo>
                      <a:pt x="135" y="68"/>
                    </a:lnTo>
                    <a:lnTo>
                      <a:pt x="136" y="77"/>
                    </a:lnTo>
                    <a:lnTo>
                      <a:pt x="136" y="84"/>
                    </a:lnTo>
                    <a:close/>
                  </a:path>
                </a:pathLst>
              </a:custGeom>
              <a:solidFill>
                <a:srgbClr val="F8D7AC"/>
              </a:solidFill>
              <a:ln w="9525">
                <a:noFill/>
                <a:round/>
                <a:headEnd/>
                <a:tailEnd/>
              </a:ln>
            </p:spPr>
            <p:txBody>
              <a:bodyPr/>
              <a:lstStyle/>
              <a:p>
                <a:pPr algn="ctr" eaLnBrk="0" hangingPunct="0">
                  <a:defRPr/>
                </a:pPr>
                <a:endParaRPr lang="ru-RU">
                  <a:solidFill>
                    <a:srgbClr val="FFFFFF"/>
                  </a:solidFill>
                  <a:cs typeface="+mn-cs"/>
                </a:endParaRPr>
              </a:p>
            </p:txBody>
          </p:sp>
          <p:sp>
            <p:nvSpPr>
              <p:cNvPr id="630816" name="Freeform 32"/>
              <p:cNvSpPr>
                <a:spLocks noEditPoints="1"/>
              </p:cNvSpPr>
              <p:nvPr/>
            </p:nvSpPr>
            <p:spPr bwMode="auto">
              <a:xfrm>
                <a:off x="1148" y="2646"/>
                <a:ext cx="27" cy="27"/>
              </a:xfrm>
              <a:custGeom>
                <a:avLst/>
                <a:gdLst/>
                <a:ahLst/>
                <a:cxnLst>
                  <a:cxn ang="0">
                    <a:pos x="134" y="65"/>
                  </a:cxn>
                  <a:cxn ang="0">
                    <a:pos x="127" y="43"/>
                  </a:cxn>
                  <a:cxn ang="0">
                    <a:pos x="116" y="24"/>
                  </a:cxn>
                  <a:cxn ang="0">
                    <a:pos x="100" y="11"/>
                  </a:cxn>
                  <a:cxn ang="0">
                    <a:pos x="82" y="3"/>
                  </a:cxn>
                  <a:cxn ang="0">
                    <a:pos x="61" y="2"/>
                  </a:cxn>
                  <a:cxn ang="0">
                    <a:pos x="42" y="7"/>
                  </a:cxn>
                  <a:cxn ang="0">
                    <a:pos x="24" y="19"/>
                  </a:cxn>
                  <a:cxn ang="0">
                    <a:pos x="11" y="36"/>
                  </a:cxn>
                  <a:cxn ang="0">
                    <a:pos x="3" y="58"/>
                  </a:cxn>
                  <a:cxn ang="0">
                    <a:pos x="0" y="82"/>
                  </a:cxn>
                  <a:cxn ang="0">
                    <a:pos x="3" y="106"/>
                  </a:cxn>
                  <a:cxn ang="0">
                    <a:pos x="11" y="127"/>
                  </a:cxn>
                  <a:cxn ang="0">
                    <a:pos x="24" y="144"/>
                  </a:cxn>
                  <a:cxn ang="0">
                    <a:pos x="42" y="156"/>
                  </a:cxn>
                  <a:cxn ang="0">
                    <a:pos x="61" y="162"/>
                  </a:cxn>
                  <a:cxn ang="0">
                    <a:pos x="82" y="161"/>
                  </a:cxn>
                  <a:cxn ang="0">
                    <a:pos x="100" y="153"/>
                  </a:cxn>
                  <a:cxn ang="0">
                    <a:pos x="116" y="139"/>
                  </a:cxn>
                  <a:cxn ang="0">
                    <a:pos x="127" y="120"/>
                  </a:cxn>
                  <a:cxn ang="0">
                    <a:pos x="134" y="99"/>
                  </a:cxn>
                  <a:cxn ang="0">
                    <a:pos x="127" y="82"/>
                  </a:cxn>
                  <a:cxn ang="0">
                    <a:pos x="124" y="102"/>
                  </a:cxn>
                  <a:cxn ang="0">
                    <a:pos x="117" y="121"/>
                  </a:cxn>
                  <a:cxn ang="0">
                    <a:pos x="105" y="136"/>
                  </a:cxn>
                  <a:cxn ang="0">
                    <a:pos x="91" y="147"/>
                  </a:cxn>
                  <a:cxn ang="0">
                    <a:pos x="74" y="151"/>
                  </a:cxn>
                  <a:cxn ang="0">
                    <a:pos x="56" y="150"/>
                  </a:cxn>
                  <a:cxn ang="0">
                    <a:pos x="40" y="143"/>
                  </a:cxn>
                  <a:cxn ang="0">
                    <a:pos x="26" y="131"/>
                  </a:cxn>
                  <a:cxn ang="0">
                    <a:pos x="16" y="115"/>
                  </a:cxn>
                  <a:cxn ang="0">
                    <a:pos x="10" y="96"/>
                  </a:cxn>
                  <a:cxn ang="0">
                    <a:pos x="9" y="75"/>
                  </a:cxn>
                  <a:cxn ang="0">
                    <a:pos x="13" y="54"/>
                  </a:cxn>
                  <a:cxn ang="0">
                    <a:pos x="22" y="37"/>
                  </a:cxn>
                  <a:cxn ang="0">
                    <a:pos x="34" y="23"/>
                  </a:cxn>
                  <a:cxn ang="0">
                    <a:pos x="51" y="15"/>
                  </a:cxn>
                  <a:cxn ang="0">
                    <a:pos x="68" y="11"/>
                  </a:cxn>
                  <a:cxn ang="0">
                    <a:pos x="85" y="15"/>
                  </a:cxn>
                  <a:cxn ang="0">
                    <a:pos x="101" y="23"/>
                  </a:cxn>
                  <a:cxn ang="0">
                    <a:pos x="113" y="37"/>
                  </a:cxn>
                  <a:cxn ang="0">
                    <a:pos x="122" y="54"/>
                  </a:cxn>
                  <a:cxn ang="0">
                    <a:pos x="126" y="75"/>
                  </a:cxn>
                </a:cxnLst>
                <a:rect l="0" t="0" r="r" b="b"/>
                <a:pathLst>
                  <a:path w="136" h="162">
                    <a:moveTo>
                      <a:pt x="136" y="82"/>
                    </a:moveTo>
                    <a:lnTo>
                      <a:pt x="135" y="73"/>
                    </a:lnTo>
                    <a:lnTo>
                      <a:pt x="134" y="65"/>
                    </a:lnTo>
                    <a:lnTo>
                      <a:pt x="133" y="58"/>
                    </a:lnTo>
                    <a:lnTo>
                      <a:pt x="130" y="51"/>
                    </a:lnTo>
                    <a:lnTo>
                      <a:pt x="127" y="43"/>
                    </a:lnTo>
                    <a:lnTo>
                      <a:pt x="124" y="36"/>
                    </a:lnTo>
                    <a:lnTo>
                      <a:pt x="120" y="30"/>
                    </a:lnTo>
                    <a:lnTo>
                      <a:pt x="116" y="24"/>
                    </a:lnTo>
                    <a:lnTo>
                      <a:pt x="111" y="19"/>
                    </a:lnTo>
                    <a:lnTo>
                      <a:pt x="106" y="15"/>
                    </a:lnTo>
                    <a:lnTo>
                      <a:pt x="100" y="11"/>
                    </a:lnTo>
                    <a:lnTo>
                      <a:pt x="94" y="7"/>
                    </a:lnTo>
                    <a:lnTo>
                      <a:pt x="88" y="5"/>
                    </a:lnTo>
                    <a:lnTo>
                      <a:pt x="82" y="3"/>
                    </a:lnTo>
                    <a:lnTo>
                      <a:pt x="75" y="2"/>
                    </a:lnTo>
                    <a:lnTo>
                      <a:pt x="68" y="0"/>
                    </a:lnTo>
                    <a:lnTo>
                      <a:pt x="61" y="2"/>
                    </a:lnTo>
                    <a:lnTo>
                      <a:pt x="55" y="3"/>
                    </a:lnTo>
                    <a:lnTo>
                      <a:pt x="48" y="5"/>
                    </a:lnTo>
                    <a:lnTo>
                      <a:pt x="42" y="7"/>
                    </a:lnTo>
                    <a:lnTo>
                      <a:pt x="35" y="11"/>
                    </a:lnTo>
                    <a:lnTo>
                      <a:pt x="29" y="15"/>
                    </a:lnTo>
                    <a:lnTo>
                      <a:pt x="24" y="19"/>
                    </a:lnTo>
                    <a:lnTo>
                      <a:pt x="19" y="24"/>
                    </a:lnTo>
                    <a:lnTo>
                      <a:pt x="15" y="30"/>
                    </a:lnTo>
                    <a:lnTo>
                      <a:pt x="11" y="36"/>
                    </a:lnTo>
                    <a:lnTo>
                      <a:pt x="8" y="43"/>
                    </a:lnTo>
                    <a:lnTo>
                      <a:pt x="5" y="51"/>
                    </a:lnTo>
                    <a:lnTo>
                      <a:pt x="3" y="58"/>
                    </a:lnTo>
                    <a:lnTo>
                      <a:pt x="1" y="65"/>
                    </a:lnTo>
                    <a:lnTo>
                      <a:pt x="0" y="73"/>
                    </a:lnTo>
                    <a:lnTo>
                      <a:pt x="0" y="82"/>
                    </a:lnTo>
                    <a:lnTo>
                      <a:pt x="0" y="90"/>
                    </a:lnTo>
                    <a:lnTo>
                      <a:pt x="1" y="99"/>
                    </a:lnTo>
                    <a:lnTo>
                      <a:pt x="3" y="106"/>
                    </a:lnTo>
                    <a:lnTo>
                      <a:pt x="5" y="113"/>
                    </a:lnTo>
                    <a:lnTo>
                      <a:pt x="8" y="120"/>
                    </a:lnTo>
                    <a:lnTo>
                      <a:pt x="11" y="127"/>
                    </a:lnTo>
                    <a:lnTo>
                      <a:pt x="15" y="133"/>
                    </a:lnTo>
                    <a:lnTo>
                      <a:pt x="19" y="139"/>
                    </a:lnTo>
                    <a:lnTo>
                      <a:pt x="24" y="144"/>
                    </a:lnTo>
                    <a:lnTo>
                      <a:pt x="29" y="149"/>
                    </a:lnTo>
                    <a:lnTo>
                      <a:pt x="35" y="153"/>
                    </a:lnTo>
                    <a:lnTo>
                      <a:pt x="42" y="156"/>
                    </a:lnTo>
                    <a:lnTo>
                      <a:pt x="48" y="159"/>
                    </a:lnTo>
                    <a:lnTo>
                      <a:pt x="55" y="161"/>
                    </a:lnTo>
                    <a:lnTo>
                      <a:pt x="61" y="162"/>
                    </a:lnTo>
                    <a:lnTo>
                      <a:pt x="68" y="162"/>
                    </a:lnTo>
                    <a:lnTo>
                      <a:pt x="75" y="162"/>
                    </a:lnTo>
                    <a:lnTo>
                      <a:pt x="82" y="161"/>
                    </a:lnTo>
                    <a:lnTo>
                      <a:pt x="88" y="159"/>
                    </a:lnTo>
                    <a:lnTo>
                      <a:pt x="94" y="156"/>
                    </a:lnTo>
                    <a:lnTo>
                      <a:pt x="100" y="153"/>
                    </a:lnTo>
                    <a:lnTo>
                      <a:pt x="106" y="149"/>
                    </a:lnTo>
                    <a:lnTo>
                      <a:pt x="111" y="144"/>
                    </a:lnTo>
                    <a:lnTo>
                      <a:pt x="116" y="139"/>
                    </a:lnTo>
                    <a:lnTo>
                      <a:pt x="120" y="133"/>
                    </a:lnTo>
                    <a:lnTo>
                      <a:pt x="124" y="127"/>
                    </a:lnTo>
                    <a:lnTo>
                      <a:pt x="127" y="120"/>
                    </a:lnTo>
                    <a:lnTo>
                      <a:pt x="130" y="113"/>
                    </a:lnTo>
                    <a:lnTo>
                      <a:pt x="133" y="106"/>
                    </a:lnTo>
                    <a:lnTo>
                      <a:pt x="134" y="99"/>
                    </a:lnTo>
                    <a:lnTo>
                      <a:pt x="135" y="90"/>
                    </a:lnTo>
                    <a:lnTo>
                      <a:pt x="136" y="82"/>
                    </a:lnTo>
                    <a:close/>
                    <a:moveTo>
                      <a:pt x="127" y="82"/>
                    </a:moveTo>
                    <a:lnTo>
                      <a:pt x="126" y="89"/>
                    </a:lnTo>
                    <a:lnTo>
                      <a:pt x="125" y="96"/>
                    </a:lnTo>
                    <a:lnTo>
                      <a:pt x="124" y="102"/>
                    </a:lnTo>
                    <a:lnTo>
                      <a:pt x="122" y="109"/>
                    </a:lnTo>
                    <a:lnTo>
                      <a:pt x="120" y="115"/>
                    </a:lnTo>
                    <a:lnTo>
                      <a:pt x="117" y="121"/>
                    </a:lnTo>
                    <a:lnTo>
                      <a:pt x="113" y="126"/>
                    </a:lnTo>
                    <a:lnTo>
                      <a:pt x="109" y="131"/>
                    </a:lnTo>
                    <a:lnTo>
                      <a:pt x="105" y="136"/>
                    </a:lnTo>
                    <a:lnTo>
                      <a:pt x="101" y="141"/>
                    </a:lnTo>
                    <a:lnTo>
                      <a:pt x="96" y="143"/>
                    </a:lnTo>
                    <a:lnTo>
                      <a:pt x="91" y="147"/>
                    </a:lnTo>
                    <a:lnTo>
                      <a:pt x="85" y="149"/>
                    </a:lnTo>
                    <a:lnTo>
                      <a:pt x="80" y="150"/>
                    </a:lnTo>
                    <a:lnTo>
                      <a:pt x="74" y="151"/>
                    </a:lnTo>
                    <a:lnTo>
                      <a:pt x="68" y="151"/>
                    </a:lnTo>
                    <a:lnTo>
                      <a:pt x="62" y="151"/>
                    </a:lnTo>
                    <a:lnTo>
                      <a:pt x="56" y="150"/>
                    </a:lnTo>
                    <a:lnTo>
                      <a:pt x="51" y="149"/>
                    </a:lnTo>
                    <a:lnTo>
                      <a:pt x="45" y="147"/>
                    </a:lnTo>
                    <a:lnTo>
                      <a:pt x="40" y="143"/>
                    </a:lnTo>
                    <a:lnTo>
                      <a:pt x="34" y="141"/>
                    </a:lnTo>
                    <a:lnTo>
                      <a:pt x="30" y="136"/>
                    </a:lnTo>
                    <a:lnTo>
                      <a:pt x="26" y="131"/>
                    </a:lnTo>
                    <a:lnTo>
                      <a:pt x="22" y="126"/>
                    </a:lnTo>
                    <a:lnTo>
                      <a:pt x="19" y="121"/>
                    </a:lnTo>
                    <a:lnTo>
                      <a:pt x="16" y="115"/>
                    </a:lnTo>
                    <a:lnTo>
                      <a:pt x="13" y="109"/>
                    </a:lnTo>
                    <a:lnTo>
                      <a:pt x="11" y="102"/>
                    </a:lnTo>
                    <a:lnTo>
                      <a:pt x="10" y="96"/>
                    </a:lnTo>
                    <a:lnTo>
                      <a:pt x="9" y="89"/>
                    </a:lnTo>
                    <a:lnTo>
                      <a:pt x="9" y="82"/>
                    </a:lnTo>
                    <a:lnTo>
                      <a:pt x="9" y="75"/>
                    </a:lnTo>
                    <a:lnTo>
                      <a:pt x="10" y="67"/>
                    </a:lnTo>
                    <a:lnTo>
                      <a:pt x="11" y="61"/>
                    </a:lnTo>
                    <a:lnTo>
                      <a:pt x="13" y="54"/>
                    </a:lnTo>
                    <a:lnTo>
                      <a:pt x="16" y="48"/>
                    </a:lnTo>
                    <a:lnTo>
                      <a:pt x="19" y="42"/>
                    </a:lnTo>
                    <a:lnTo>
                      <a:pt x="22" y="37"/>
                    </a:lnTo>
                    <a:lnTo>
                      <a:pt x="26" y="33"/>
                    </a:lnTo>
                    <a:lnTo>
                      <a:pt x="30" y="28"/>
                    </a:lnTo>
                    <a:lnTo>
                      <a:pt x="34" y="23"/>
                    </a:lnTo>
                    <a:lnTo>
                      <a:pt x="40" y="21"/>
                    </a:lnTo>
                    <a:lnTo>
                      <a:pt x="45" y="17"/>
                    </a:lnTo>
                    <a:lnTo>
                      <a:pt x="51" y="15"/>
                    </a:lnTo>
                    <a:lnTo>
                      <a:pt x="56" y="13"/>
                    </a:lnTo>
                    <a:lnTo>
                      <a:pt x="62" y="12"/>
                    </a:lnTo>
                    <a:lnTo>
                      <a:pt x="68" y="11"/>
                    </a:lnTo>
                    <a:lnTo>
                      <a:pt x="74" y="12"/>
                    </a:lnTo>
                    <a:lnTo>
                      <a:pt x="80" y="13"/>
                    </a:lnTo>
                    <a:lnTo>
                      <a:pt x="85" y="15"/>
                    </a:lnTo>
                    <a:lnTo>
                      <a:pt x="91" y="17"/>
                    </a:lnTo>
                    <a:lnTo>
                      <a:pt x="96" y="21"/>
                    </a:lnTo>
                    <a:lnTo>
                      <a:pt x="101" y="23"/>
                    </a:lnTo>
                    <a:lnTo>
                      <a:pt x="105" y="28"/>
                    </a:lnTo>
                    <a:lnTo>
                      <a:pt x="109" y="33"/>
                    </a:lnTo>
                    <a:lnTo>
                      <a:pt x="113" y="37"/>
                    </a:lnTo>
                    <a:lnTo>
                      <a:pt x="117" y="42"/>
                    </a:lnTo>
                    <a:lnTo>
                      <a:pt x="120" y="48"/>
                    </a:lnTo>
                    <a:lnTo>
                      <a:pt x="122" y="54"/>
                    </a:lnTo>
                    <a:lnTo>
                      <a:pt x="124" y="61"/>
                    </a:lnTo>
                    <a:lnTo>
                      <a:pt x="125" y="67"/>
                    </a:lnTo>
                    <a:lnTo>
                      <a:pt x="126" y="75"/>
                    </a:lnTo>
                    <a:lnTo>
                      <a:pt x="127" y="82"/>
                    </a:lnTo>
                    <a:close/>
                  </a:path>
                </a:pathLst>
              </a:custGeom>
              <a:solidFill>
                <a:srgbClr val="F9DAB0"/>
              </a:solidFill>
              <a:ln w="9525">
                <a:noFill/>
                <a:round/>
                <a:headEnd/>
                <a:tailEnd/>
              </a:ln>
            </p:spPr>
            <p:txBody>
              <a:bodyPr/>
              <a:lstStyle/>
              <a:p>
                <a:pPr algn="ctr" eaLnBrk="0" hangingPunct="0">
                  <a:defRPr/>
                </a:pPr>
                <a:endParaRPr lang="ru-RU">
                  <a:solidFill>
                    <a:srgbClr val="FFFFFF"/>
                  </a:solidFill>
                  <a:cs typeface="+mn-cs"/>
                </a:endParaRPr>
              </a:p>
            </p:txBody>
          </p:sp>
          <p:sp>
            <p:nvSpPr>
              <p:cNvPr id="630817" name="Freeform 33"/>
              <p:cNvSpPr>
                <a:spLocks noEditPoints="1"/>
              </p:cNvSpPr>
              <p:nvPr/>
            </p:nvSpPr>
            <p:spPr bwMode="auto">
              <a:xfrm>
                <a:off x="1149" y="2647"/>
                <a:ext cx="25" cy="25"/>
              </a:xfrm>
              <a:custGeom>
                <a:avLst/>
                <a:gdLst/>
                <a:ahLst/>
                <a:cxnLst>
                  <a:cxn ang="0">
                    <a:pos x="127" y="69"/>
                  </a:cxn>
                  <a:cxn ang="0">
                    <a:pos x="124" y="53"/>
                  </a:cxn>
                  <a:cxn ang="0">
                    <a:pos x="119" y="40"/>
                  </a:cxn>
                  <a:cxn ang="0">
                    <a:pos x="113" y="28"/>
                  </a:cxn>
                  <a:cxn ang="0">
                    <a:pos x="104" y="17"/>
                  </a:cxn>
                  <a:cxn ang="0">
                    <a:pos x="94" y="10"/>
                  </a:cxn>
                  <a:cxn ang="0">
                    <a:pos x="83" y="4"/>
                  </a:cxn>
                  <a:cxn ang="0">
                    <a:pos x="71" y="0"/>
                  </a:cxn>
                  <a:cxn ang="0">
                    <a:pos x="58" y="0"/>
                  </a:cxn>
                  <a:cxn ang="0">
                    <a:pos x="45" y="4"/>
                  </a:cxn>
                  <a:cxn ang="0">
                    <a:pos x="33" y="10"/>
                  </a:cxn>
                  <a:cxn ang="0">
                    <a:pos x="23" y="17"/>
                  </a:cxn>
                  <a:cxn ang="0">
                    <a:pos x="15" y="28"/>
                  </a:cxn>
                  <a:cxn ang="0">
                    <a:pos x="8" y="40"/>
                  </a:cxn>
                  <a:cxn ang="0">
                    <a:pos x="3" y="53"/>
                  </a:cxn>
                  <a:cxn ang="0">
                    <a:pos x="0" y="69"/>
                  </a:cxn>
                  <a:cxn ang="0">
                    <a:pos x="0" y="83"/>
                  </a:cxn>
                  <a:cxn ang="0">
                    <a:pos x="3" y="99"/>
                  </a:cxn>
                  <a:cxn ang="0">
                    <a:pos x="8" y="112"/>
                  </a:cxn>
                  <a:cxn ang="0">
                    <a:pos x="15" y="124"/>
                  </a:cxn>
                  <a:cxn ang="0">
                    <a:pos x="23" y="135"/>
                  </a:cxn>
                  <a:cxn ang="0">
                    <a:pos x="33" y="142"/>
                  </a:cxn>
                  <a:cxn ang="0">
                    <a:pos x="45" y="148"/>
                  </a:cxn>
                  <a:cxn ang="0">
                    <a:pos x="58" y="151"/>
                  </a:cxn>
                  <a:cxn ang="0">
                    <a:pos x="71" y="151"/>
                  </a:cxn>
                  <a:cxn ang="0">
                    <a:pos x="83" y="148"/>
                  </a:cxn>
                  <a:cxn ang="0">
                    <a:pos x="94" y="142"/>
                  </a:cxn>
                  <a:cxn ang="0">
                    <a:pos x="104" y="135"/>
                  </a:cxn>
                  <a:cxn ang="0">
                    <a:pos x="113" y="124"/>
                  </a:cxn>
                  <a:cxn ang="0">
                    <a:pos x="119" y="112"/>
                  </a:cxn>
                  <a:cxn ang="0">
                    <a:pos x="124" y="99"/>
                  </a:cxn>
                  <a:cxn ang="0">
                    <a:pos x="127" y="83"/>
                  </a:cxn>
                  <a:cxn ang="0">
                    <a:pos x="118" y="76"/>
                  </a:cxn>
                  <a:cxn ang="0">
                    <a:pos x="117" y="89"/>
                  </a:cxn>
                  <a:cxn ang="0">
                    <a:pos x="114" y="101"/>
                  </a:cxn>
                  <a:cxn ang="0">
                    <a:pos x="102" y="121"/>
                  </a:cxn>
                  <a:cxn ang="0">
                    <a:pos x="85" y="136"/>
                  </a:cxn>
                  <a:cxn ang="0">
                    <a:pos x="75" y="139"/>
                  </a:cxn>
                  <a:cxn ang="0">
                    <a:pos x="64" y="141"/>
                  </a:cxn>
                  <a:cxn ang="0">
                    <a:pos x="53" y="139"/>
                  </a:cxn>
                  <a:cxn ang="0">
                    <a:pos x="43" y="136"/>
                  </a:cxn>
                  <a:cxn ang="0">
                    <a:pos x="33" y="130"/>
                  </a:cxn>
                  <a:cxn ang="0">
                    <a:pos x="25" y="121"/>
                  </a:cxn>
                  <a:cxn ang="0">
                    <a:pos x="18" y="112"/>
                  </a:cxn>
                  <a:cxn ang="0">
                    <a:pos x="13" y="101"/>
                  </a:cxn>
                  <a:cxn ang="0">
                    <a:pos x="10" y="89"/>
                  </a:cxn>
                  <a:cxn ang="0">
                    <a:pos x="9" y="76"/>
                  </a:cxn>
                  <a:cxn ang="0">
                    <a:pos x="10" y="63"/>
                  </a:cxn>
                  <a:cxn ang="0">
                    <a:pos x="13" y="51"/>
                  </a:cxn>
                  <a:cxn ang="0">
                    <a:pos x="25" y="30"/>
                  </a:cxn>
                  <a:cxn ang="0">
                    <a:pos x="43" y="16"/>
                  </a:cxn>
                  <a:cxn ang="0">
                    <a:pos x="53" y="12"/>
                  </a:cxn>
                  <a:cxn ang="0">
                    <a:pos x="64" y="11"/>
                  </a:cxn>
                  <a:cxn ang="0">
                    <a:pos x="75" y="12"/>
                  </a:cxn>
                  <a:cxn ang="0">
                    <a:pos x="85" y="16"/>
                  </a:cxn>
                  <a:cxn ang="0">
                    <a:pos x="102" y="30"/>
                  </a:cxn>
                  <a:cxn ang="0">
                    <a:pos x="114" y="51"/>
                  </a:cxn>
                  <a:cxn ang="0">
                    <a:pos x="117" y="63"/>
                  </a:cxn>
                  <a:cxn ang="0">
                    <a:pos x="118" y="76"/>
                  </a:cxn>
                </a:cxnLst>
                <a:rect l="0" t="0" r="r" b="b"/>
                <a:pathLst>
                  <a:path w="127" h="151">
                    <a:moveTo>
                      <a:pt x="127" y="76"/>
                    </a:moveTo>
                    <a:lnTo>
                      <a:pt x="127" y="69"/>
                    </a:lnTo>
                    <a:lnTo>
                      <a:pt x="126" y="60"/>
                    </a:lnTo>
                    <a:lnTo>
                      <a:pt x="124" y="53"/>
                    </a:lnTo>
                    <a:lnTo>
                      <a:pt x="122" y="46"/>
                    </a:lnTo>
                    <a:lnTo>
                      <a:pt x="119" y="40"/>
                    </a:lnTo>
                    <a:lnTo>
                      <a:pt x="116" y="34"/>
                    </a:lnTo>
                    <a:lnTo>
                      <a:pt x="113" y="28"/>
                    </a:lnTo>
                    <a:lnTo>
                      <a:pt x="109" y="22"/>
                    </a:lnTo>
                    <a:lnTo>
                      <a:pt x="104" y="17"/>
                    </a:lnTo>
                    <a:lnTo>
                      <a:pt x="99" y="13"/>
                    </a:lnTo>
                    <a:lnTo>
                      <a:pt x="94" y="10"/>
                    </a:lnTo>
                    <a:lnTo>
                      <a:pt x="89" y="6"/>
                    </a:lnTo>
                    <a:lnTo>
                      <a:pt x="83" y="4"/>
                    </a:lnTo>
                    <a:lnTo>
                      <a:pt x="77" y="1"/>
                    </a:lnTo>
                    <a:lnTo>
                      <a:pt x="71" y="0"/>
                    </a:lnTo>
                    <a:lnTo>
                      <a:pt x="64" y="0"/>
                    </a:lnTo>
                    <a:lnTo>
                      <a:pt x="58" y="0"/>
                    </a:lnTo>
                    <a:lnTo>
                      <a:pt x="51" y="1"/>
                    </a:lnTo>
                    <a:lnTo>
                      <a:pt x="45" y="4"/>
                    </a:lnTo>
                    <a:lnTo>
                      <a:pt x="40" y="6"/>
                    </a:lnTo>
                    <a:lnTo>
                      <a:pt x="33" y="10"/>
                    </a:lnTo>
                    <a:lnTo>
                      <a:pt x="28" y="13"/>
                    </a:lnTo>
                    <a:lnTo>
                      <a:pt x="23" y="17"/>
                    </a:lnTo>
                    <a:lnTo>
                      <a:pt x="19" y="22"/>
                    </a:lnTo>
                    <a:lnTo>
                      <a:pt x="15" y="28"/>
                    </a:lnTo>
                    <a:lnTo>
                      <a:pt x="11" y="34"/>
                    </a:lnTo>
                    <a:lnTo>
                      <a:pt x="8" y="40"/>
                    </a:lnTo>
                    <a:lnTo>
                      <a:pt x="5" y="46"/>
                    </a:lnTo>
                    <a:lnTo>
                      <a:pt x="3" y="53"/>
                    </a:lnTo>
                    <a:lnTo>
                      <a:pt x="1" y="60"/>
                    </a:lnTo>
                    <a:lnTo>
                      <a:pt x="0" y="69"/>
                    </a:lnTo>
                    <a:lnTo>
                      <a:pt x="0" y="76"/>
                    </a:lnTo>
                    <a:lnTo>
                      <a:pt x="0" y="83"/>
                    </a:lnTo>
                    <a:lnTo>
                      <a:pt x="1" y="91"/>
                    </a:lnTo>
                    <a:lnTo>
                      <a:pt x="3" y="99"/>
                    </a:lnTo>
                    <a:lnTo>
                      <a:pt x="5" y="105"/>
                    </a:lnTo>
                    <a:lnTo>
                      <a:pt x="8" y="112"/>
                    </a:lnTo>
                    <a:lnTo>
                      <a:pt x="11" y="118"/>
                    </a:lnTo>
                    <a:lnTo>
                      <a:pt x="15" y="124"/>
                    </a:lnTo>
                    <a:lnTo>
                      <a:pt x="19" y="130"/>
                    </a:lnTo>
                    <a:lnTo>
                      <a:pt x="23" y="135"/>
                    </a:lnTo>
                    <a:lnTo>
                      <a:pt x="28" y="138"/>
                    </a:lnTo>
                    <a:lnTo>
                      <a:pt x="33" y="142"/>
                    </a:lnTo>
                    <a:lnTo>
                      <a:pt x="40" y="145"/>
                    </a:lnTo>
                    <a:lnTo>
                      <a:pt x="45" y="148"/>
                    </a:lnTo>
                    <a:lnTo>
                      <a:pt x="51" y="150"/>
                    </a:lnTo>
                    <a:lnTo>
                      <a:pt x="58" y="151"/>
                    </a:lnTo>
                    <a:lnTo>
                      <a:pt x="64" y="151"/>
                    </a:lnTo>
                    <a:lnTo>
                      <a:pt x="71" y="151"/>
                    </a:lnTo>
                    <a:lnTo>
                      <a:pt x="77" y="150"/>
                    </a:lnTo>
                    <a:lnTo>
                      <a:pt x="83" y="148"/>
                    </a:lnTo>
                    <a:lnTo>
                      <a:pt x="89" y="145"/>
                    </a:lnTo>
                    <a:lnTo>
                      <a:pt x="94" y="142"/>
                    </a:lnTo>
                    <a:lnTo>
                      <a:pt x="99" y="138"/>
                    </a:lnTo>
                    <a:lnTo>
                      <a:pt x="104" y="135"/>
                    </a:lnTo>
                    <a:lnTo>
                      <a:pt x="109" y="130"/>
                    </a:lnTo>
                    <a:lnTo>
                      <a:pt x="113" y="124"/>
                    </a:lnTo>
                    <a:lnTo>
                      <a:pt x="116" y="118"/>
                    </a:lnTo>
                    <a:lnTo>
                      <a:pt x="119" y="112"/>
                    </a:lnTo>
                    <a:lnTo>
                      <a:pt x="122" y="105"/>
                    </a:lnTo>
                    <a:lnTo>
                      <a:pt x="124" y="99"/>
                    </a:lnTo>
                    <a:lnTo>
                      <a:pt x="126" y="91"/>
                    </a:lnTo>
                    <a:lnTo>
                      <a:pt x="127" y="83"/>
                    </a:lnTo>
                    <a:lnTo>
                      <a:pt x="127" y="76"/>
                    </a:lnTo>
                    <a:close/>
                    <a:moveTo>
                      <a:pt x="118" y="76"/>
                    </a:moveTo>
                    <a:lnTo>
                      <a:pt x="118" y="82"/>
                    </a:lnTo>
                    <a:lnTo>
                      <a:pt x="117" y="89"/>
                    </a:lnTo>
                    <a:lnTo>
                      <a:pt x="116" y="95"/>
                    </a:lnTo>
                    <a:lnTo>
                      <a:pt x="114" y="101"/>
                    </a:lnTo>
                    <a:lnTo>
                      <a:pt x="109" y="112"/>
                    </a:lnTo>
                    <a:lnTo>
                      <a:pt x="102" y="121"/>
                    </a:lnTo>
                    <a:lnTo>
                      <a:pt x="94" y="130"/>
                    </a:lnTo>
                    <a:lnTo>
                      <a:pt x="85" y="136"/>
                    </a:lnTo>
                    <a:lnTo>
                      <a:pt x="80" y="138"/>
                    </a:lnTo>
                    <a:lnTo>
                      <a:pt x="75" y="139"/>
                    </a:lnTo>
                    <a:lnTo>
                      <a:pt x="70" y="141"/>
                    </a:lnTo>
                    <a:lnTo>
                      <a:pt x="64" y="141"/>
                    </a:lnTo>
                    <a:lnTo>
                      <a:pt x="59" y="141"/>
                    </a:lnTo>
                    <a:lnTo>
                      <a:pt x="53" y="139"/>
                    </a:lnTo>
                    <a:lnTo>
                      <a:pt x="48" y="138"/>
                    </a:lnTo>
                    <a:lnTo>
                      <a:pt x="43" y="136"/>
                    </a:lnTo>
                    <a:lnTo>
                      <a:pt x="38" y="132"/>
                    </a:lnTo>
                    <a:lnTo>
                      <a:pt x="33" y="130"/>
                    </a:lnTo>
                    <a:lnTo>
                      <a:pt x="29" y="126"/>
                    </a:lnTo>
                    <a:lnTo>
                      <a:pt x="25" y="121"/>
                    </a:lnTo>
                    <a:lnTo>
                      <a:pt x="21" y="117"/>
                    </a:lnTo>
                    <a:lnTo>
                      <a:pt x="18" y="112"/>
                    </a:lnTo>
                    <a:lnTo>
                      <a:pt x="16" y="107"/>
                    </a:lnTo>
                    <a:lnTo>
                      <a:pt x="13" y="101"/>
                    </a:lnTo>
                    <a:lnTo>
                      <a:pt x="12" y="95"/>
                    </a:lnTo>
                    <a:lnTo>
                      <a:pt x="10" y="89"/>
                    </a:lnTo>
                    <a:lnTo>
                      <a:pt x="9" y="82"/>
                    </a:lnTo>
                    <a:lnTo>
                      <a:pt x="9" y="76"/>
                    </a:lnTo>
                    <a:lnTo>
                      <a:pt x="9" y="69"/>
                    </a:lnTo>
                    <a:lnTo>
                      <a:pt x="10" y="63"/>
                    </a:lnTo>
                    <a:lnTo>
                      <a:pt x="12" y="57"/>
                    </a:lnTo>
                    <a:lnTo>
                      <a:pt x="13" y="51"/>
                    </a:lnTo>
                    <a:lnTo>
                      <a:pt x="18" y="40"/>
                    </a:lnTo>
                    <a:lnTo>
                      <a:pt x="25" y="30"/>
                    </a:lnTo>
                    <a:lnTo>
                      <a:pt x="33" y="22"/>
                    </a:lnTo>
                    <a:lnTo>
                      <a:pt x="43" y="16"/>
                    </a:lnTo>
                    <a:lnTo>
                      <a:pt x="48" y="13"/>
                    </a:lnTo>
                    <a:lnTo>
                      <a:pt x="53" y="12"/>
                    </a:lnTo>
                    <a:lnTo>
                      <a:pt x="59" y="11"/>
                    </a:lnTo>
                    <a:lnTo>
                      <a:pt x="64" y="11"/>
                    </a:lnTo>
                    <a:lnTo>
                      <a:pt x="70" y="11"/>
                    </a:lnTo>
                    <a:lnTo>
                      <a:pt x="75" y="12"/>
                    </a:lnTo>
                    <a:lnTo>
                      <a:pt x="80" y="13"/>
                    </a:lnTo>
                    <a:lnTo>
                      <a:pt x="85" y="16"/>
                    </a:lnTo>
                    <a:lnTo>
                      <a:pt x="94" y="22"/>
                    </a:lnTo>
                    <a:lnTo>
                      <a:pt x="102" y="30"/>
                    </a:lnTo>
                    <a:lnTo>
                      <a:pt x="109" y="40"/>
                    </a:lnTo>
                    <a:lnTo>
                      <a:pt x="114" y="51"/>
                    </a:lnTo>
                    <a:lnTo>
                      <a:pt x="116" y="57"/>
                    </a:lnTo>
                    <a:lnTo>
                      <a:pt x="117" y="63"/>
                    </a:lnTo>
                    <a:lnTo>
                      <a:pt x="118" y="69"/>
                    </a:lnTo>
                    <a:lnTo>
                      <a:pt x="118" y="76"/>
                    </a:lnTo>
                    <a:close/>
                  </a:path>
                </a:pathLst>
              </a:custGeom>
              <a:solidFill>
                <a:srgbClr val="F9DDB1"/>
              </a:solidFill>
              <a:ln w="9525">
                <a:noFill/>
                <a:round/>
                <a:headEnd/>
                <a:tailEnd/>
              </a:ln>
            </p:spPr>
            <p:txBody>
              <a:bodyPr/>
              <a:lstStyle/>
              <a:p>
                <a:pPr algn="ctr" eaLnBrk="0" hangingPunct="0">
                  <a:defRPr/>
                </a:pPr>
                <a:endParaRPr lang="ru-RU">
                  <a:solidFill>
                    <a:srgbClr val="FFFFFF"/>
                  </a:solidFill>
                  <a:cs typeface="+mn-cs"/>
                </a:endParaRPr>
              </a:p>
            </p:txBody>
          </p:sp>
          <p:sp>
            <p:nvSpPr>
              <p:cNvPr id="630818" name="Freeform 34"/>
              <p:cNvSpPr>
                <a:spLocks noEditPoints="1"/>
              </p:cNvSpPr>
              <p:nvPr/>
            </p:nvSpPr>
            <p:spPr bwMode="auto">
              <a:xfrm>
                <a:off x="1150" y="2648"/>
                <a:ext cx="23" cy="23"/>
              </a:xfrm>
              <a:custGeom>
                <a:avLst/>
                <a:gdLst/>
                <a:ahLst/>
                <a:cxnLst>
                  <a:cxn ang="0">
                    <a:pos x="117" y="64"/>
                  </a:cxn>
                  <a:cxn ang="0">
                    <a:pos x="115" y="50"/>
                  </a:cxn>
                  <a:cxn ang="0">
                    <a:pos x="110" y="37"/>
                  </a:cxn>
                  <a:cxn ang="0">
                    <a:pos x="104" y="26"/>
                  </a:cxn>
                  <a:cxn ang="0">
                    <a:pos x="96" y="17"/>
                  </a:cxn>
                  <a:cxn ang="0">
                    <a:pos x="87" y="10"/>
                  </a:cxn>
                  <a:cxn ang="0">
                    <a:pos x="76" y="4"/>
                  </a:cxn>
                  <a:cxn ang="0">
                    <a:pos x="65" y="1"/>
                  </a:cxn>
                  <a:cxn ang="0">
                    <a:pos x="53" y="1"/>
                  </a:cxn>
                  <a:cxn ang="0">
                    <a:pos x="42" y="4"/>
                  </a:cxn>
                  <a:cxn ang="0">
                    <a:pos x="31" y="10"/>
                  </a:cxn>
                  <a:cxn ang="0">
                    <a:pos x="21" y="17"/>
                  </a:cxn>
                  <a:cxn ang="0">
                    <a:pos x="13" y="26"/>
                  </a:cxn>
                  <a:cxn ang="0">
                    <a:pos x="7" y="37"/>
                  </a:cxn>
                  <a:cxn ang="0">
                    <a:pos x="2" y="50"/>
                  </a:cxn>
                  <a:cxn ang="0">
                    <a:pos x="0" y="64"/>
                  </a:cxn>
                  <a:cxn ang="0">
                    <a:pos x="0" y="78"/>
                  </a:cxn>
                  <a:cxn ang="0">
                    <a:pos x="2" y="91"/>
                  </a:cxn>
                  <a:cxn ang="0">
                    <a:pos x="7" y="104"/>
                  </a:cxn>
                  <a:cxn ang="0">
                    <a:pos x="13" y="115"/>
                  </a:cxn>
                  <a:cxn ang="0">
                    <a:pos x="21" y="125"/>
                  </a:cxn>
                  <a:cxn ang="0">
                    <a:pos x="31" y="132"/>
                  </a:cxn>
                  <a:cxn ang="0">
                    <a:pos x="42" y="138"/>
                  </a:cxn>
                  <a:cxn ang="0">
                    <a:pos x="53" y="140"/>
                  </a:cxn>
                  <a:cxn ang="0">
                    <a:pos x="65" y="140"/>
                  </a:cxn>
                  <a:cxn ang="0">
                    <a:pos x="76" y="138"/>
                  </a:cxn>
                  <a:cxn ang="0">
                    <a:pos x="87" y="132"/>
                  </a:cxn>
                  <a:cxn ang="0">
                    <a:pos x="96" y="125"/>
                  </a:cxn>
                  <a:cxn ang="0">
                    <a:pos x="104" y="115"/>
                  </a:cxn>
                  <a:cxn ang="0">
                    <a:pos x="110" y="104"/>
                  </a:cxn>
                  <a:cxn ang="0">
                    <a:pos x="115" y="91"/>
                  </a:cxn>
                  <a:cxn ang="0">
                    <a:pos x="117" y="78"/>
                  </a:cxn>
                  <a:cxn ang="0">
                    <a:pos x="109" y="71"/>
                  </a:cxn>
                  <a:cxn ang="0">
                    <a:pos x="105" y="94"/>
                  </a:cxn>
                  <a:cxn ang="0">
                    <a:pos x="94" y="113"/>
                  </a:cxn>
                  <a:cxn ang="0">
                    <a:pos x="78" y="126"/>
                  </a:cxn>
                  <a:cxn ang="0">
                    <a:pos x="59" y="130"/>
                  </a:cxn>
                  <a:cxn ang="0">
                    <a:pos x="40" y="126"/>
                  </a:cxn>
                  <a:cxn ang="0">
                    <a:pos x="23" y="113"/>
                  </a:cxn>
                  <a:cxn ang="0">
                    <a:pos x="13" y="94"/>
                  </a:cxn>
                  <a:cxn ang="0">
                    <a:pos x="9" y="71"/>
                  </a:cxn>
                  <a:cxn ang="0">
                    <a:pos x="13" y="48"/>
                  </a:cxn>
                  <a:cxn ang="0">
                    <a:pos x="23" y="29"/>
                  </a:cxn>
                  <a:cxn ang="0">
                    <a:pos x="40" y="16"/>
                  </a:cxn>
                  <a:cxn ang="0">
                    <a:pos x="59" y="11"/>
                  </a:cxn>
                  <a:cxn ang="0">
                    <a:pos x="78" y="16"/>
                  </a:cxn>
                  <a:cxn ang="0">
                    <a:pos x="94" y="29"/>
                  </a:cxn>
                  <a:cxn ang="0">
                    <a:pos x="105" y="48"/>
                  </a:cxn>
                  <a:cxn ang="0">
                    <a:pos x="109" y="71"/>
                  </a:cxn>
                </a:cxnLst>
                <a:rect l="0" t="0" r="r" b="b"/>
                <a:pathLst>
                  <a:path w="118" h="140">
                    <a:moveTo>
                      <a:pt x="118" y="71"/>
                    </a:moveTo>
                    <a:lnTo>
                      <a:pt x="117" y="64"/>
                    </a:lnTo>
                    <a:lnTo>
                      <a:pt x="116" y="56"/>
                    </a:lnTo>
                    <a:lnTo>
                      <a:pt x="115" y="50"/>
                    </a:lnTo>
                    <a:lnTo>
                      <a:pt x="113" y="43"/>
                    </a:lnTo>
                    <a:lnTo>
                      <a:pt x="110" y="37"/>
                    </a:lnTo>
                    <a:lnTo>
                      <a:pt x="108" y="31"/>
                    </a:lnTo>
                    <a:lnTo>
                      <a:pt x="104" y="26"/>
                    </a:lnTo>
                    <a:lnTo>
                      <a:pt x="100" y="22"/>
                    </a:lnTo>
                    <a:lnTo>
                      <a:pt x="96" y="17"/>
                    </a:lnTo>
                    <a:lnTo>
                      <a:pt x="92" y="12"/>
                    </a:lnTo>
                    <a:lnTo>
                      <a:pt x="87" y="10"/>
                    </a:lnTo>
                    <a:lnTo>
                      <a:pt x="82" y="6"/>
                    </a:lnTo>
                    <a:lnTo>
                      <a:pt x="76" y="4"/>
                    </a:lnTo>
                    <a:lnTo>
                      <a:pt x="71" y="2"/>
                    </a:lnTo>
                    <a:lnTo>
                      <a:pt x="65" y="1"/>
                    </a:lnTo>
                    <a:lnTo>
                      <a:pt x="59" y="0"/>
                    </a:lnTo>
                    <a:lnTo>
                      <a:pt x="53" y="1"/>
                    </a:lnTo>
                    <a:lnTo>
                      <a:pt x="47" y="2"/>
                    </a:lnTo>
                    <a:lnTo>
                      <a:pt x="42" y="4"/>
                    </a:lnTo>
                    <a:lnTo>
                      <a:pt x="36" y="6"/>
                    </a:lnTo>
                    <a:lnTo>
                      <a:pt x="31" y="10"/>
                    </a:lnTo>
                    <a:lnTo>
                      <a:pt x="25" y="12"/>
                    </a:lnTo>
                    <a:lnTo>
                      <a:pt x="21" y="17"/>
                    </a:lnTo>
                    <a:lnTo>
                      <a:pt x="17" y="22"/>
                    </a:lnTo>
                    <a:lnTo>
                      <a:pt x="13" y="26"/>
                    </a:lnTo>
                    <a:lnTo>
                      <a:pt x="10" y="31"/>
                    </a:lnTo>
                    <a:lnTo>
                      <a:pt x="7" y="37"/>
                    </a:lnTo>
                    <a:lnTo>
                      <a:pt x="4" y="43"/>
                    </a:lnTo>
                    <a:lnTo>
                      <a:pt x="2" y="50"/>
                    </a:lnTo>
                    <a:lnTo>
                      <a:pt x="1" y="56"/>
                    </a:lnTo>
                    <a:lnTo>
                      <a:pt x="0" y="64"/>
                    </a:lnTo>
                    <a:lnTo>
                      <a:pt x="0" y="71"/>
                    </a:lnTo>
                    <a:lnTo>
                      <a:pt x="0" y="78"/>
                    </a:lnTo>
                    <a:lnTo>
                      <a:pt x="1" y="85"/>
                    </a:lnTo>
                    <a:lnTo>
                      <a:pt x="2" y="91"/>
                    </a:lnTo>
                    <a:lnTo>
                      <a:pt x="4" y="98"/>
                    </a:lnTo>
                    <a:lnTo>
                      <a:pt x="7" y="104"/>
                    </a:lnTo>
                    <a:lnTo>
                      <a:pt x="10" y="110"/>
                    </a:lnTo>
                    <a:lnTo>
                      <a:pt x="13" y="115"/>
                    </a:lnTo>
                    <a:lnTo>
                      <a:pt x="17" y="120"/>
                    </a:lnTo>
                    <a:lnTo>
                      <a:pt x="21" y="125"/>
                    </a:lnTo>
                    <a:lnTo>
                      <a:pt x="25" y="128"/>
                    </a:lnTo>
                    <a:lnTo>
                      <a:pt x="31" y="132"/>
                    </a:lnTo>
                    <a:lnTo>
                      <a:pt x="36" y="136"/>
                    </a:lnTo>
                    <a:lnTo>
                      <a:pt x="42" y="138"/>
                    </a:lnTo>
                    <a:lnTo>
                      <a:pt x="47" y="139"/>
                    </a:lnTo>
                    <a:lnTo>
                      <a:pt x="53" y="140"/>
                    </a:lnTo>
                    <a:lnTo>
                      <a:pt x="59" y="140"/>
                    </a:lnTo>
                    <a:lnTo>
                      <a:pt x="65" y="140"/>
                    </a:lnTo>
                    <a:lnTo>
                      <a:pt x="71" y="139"/>
                    </a:lnTo>
                    <a:lnTo>
                      <a:pt x="76" y="138"/>
                    </a:lnTo>
                    <a:lnTo>
                      <a:pt x="82" y="136"/>
                    </a:lnTo>
                    <a:lnTo>
                      <a:pt x="87" y="132"/>
                    </a:lnTo>
                    <a:lnTo>
                      <a:pt x="92" y="128"/>
                    </a:lnTo>
                    <a:lnTo>
                      <a:pt x="96" y="125"/>
                    </a:lnTo>
                    <a:lnTo>
                      <a:pt x="100" y="120"/>
                    </a:lnTo>
                    <a:lnTo>
                      <a:pt x="104" y="115"/>
                    </a:lnTo>
                    <a:lnTo>
                      <a:pt x="108" y="110"/>
                    </a:lnTo>
                    <a:lnTo>
                      <a:pt x="110" y="104"/>
                    </a:lnTo>
                    <a:lnTo>
                      <a:pt x="113" y="98"/>
                    </a:lnTo>
                    <a:lnTo>
                      <a:pt x="115" y="91"/>
                    </a:lnTo>
                    <a:lnTo>
                      <a:pt x="116" y="85"/>
                    </a:lnTo>
                    <a:lnTo>
                      <a:pt x="117" y="78"/>
                    </a:lnTo>
                    <a:lnTo>
                      <a:pt x="118" y="71"/>
                    </a:lnTo>
                    <a:close/>
                    <a:moveTo>
                      <a:pt x="109" y="71"/>
                    </a:moveTo>
                    <a:lnTo>
                      <a:pt x="108" y="83"/>
                    </a:lnTo>
                    <a:lnTo>
                      <a:pt x="105" y="94"/>
                    </a:lnTo>
                    <a:lnTo>
                      <a:pt x="100" y="104"/>
                    </a:lnTo>
                    <a:lnTo>
                      <a:pt x="94" y="113"/>
                    </a:lnTo>
                    <a:lnTo>
                      <a:pt x="87" y="120"/>
                    </a:lnTo>
                    <a:lnTo>
                      <a:pt x="78" y="126"/>
                    </a:lnTo>
                    <a:lnTo>
                      <a:pt x="69" y="128"/>
                    </a:lnTo>
                    <a:lnTo>
                      <a:pt x="59" y="130"/>
                    </a:lnTo>
                    <a:lnTo>
                      <a:pt x="49" y="128"/>
                    </a:lnTo>
                    <a:lnTo>
                      <a:pt x="40" y="126"/>
                    </a:lnTo>
                    <a:lnTo>
                      <a:pt x="31" y="120"/>
                    </a:lnTo>
                    <a:lnTo>
                      <a:pt x="23" y="113"/>
                    </a:lnTo>
                    <a:lnTo>
                      <a:pt x="17" y="104"/>
                    </a:lnTo>
                    <a:lnTo>
                      <a:pt x="13" y="94"/>
                    </a:lnTo>
                    <a:lnTo>
                      <a:pt x="10" y="83"/>
                    </a:lnTo>
                    <a:lnTo>
                      <a:pt x="9" y="71"/>
                    </a:lnTo>
                    <a:lnTo>
                      <a:pt x="10" y="59"/>
                    </a:lnTo>
                    <a:lnTo>
                      <a:pt x="13" y="48"/>
                    </a:lnTo>
                    <a:lnTo>
                      <a:pt x="17" y="37"/>
                    </a:lnTo>
                    <a:lnTo>
                      <a:pt x="23" y="29"/>
                    </a:lnTo>
                    <a:lnTo>
                      <a:pt x="31" y="22"/>
                    </a:lnTo>
                    <a:lnTo>
                      <a:pt x="40" y="16"/>
                    </a:lnTo>
                    <a:lnTo>
                      <a:pt x="49" y="12"/>
                    </a:lnTo>
                    <a:lnTo>
                      <a:pt x="59" y="11"/>
                    </a:lnTo>
                    <a:lnTo>
                      <a:pt x="69" y="12"/>
                    </a:lnTo>
                    <a:lnTo>
                      <a:pt x="78" y="16"/>
                    </a:lnTo>
                    <a:lnTo>
                      <a:pt x="87" y="22"/>
                    </a:lnTo>
                    <a:lnTo>
                      <a:pt x="94" y="29"/>
                    </a:lnTo>
                    <a:lnTo>
                      <a:pt x="100" y="37"/>
                    </a:lnTo>
                    <a:lnTo>
                      <a:pt x="105" y="48"/>
                    </a:lnTo>
                    <a:lnTo>
                      <a:pt x="108" y="59"/>
                    </a:lnTo>
                    <a:lnTo>
                      <a:pt x="109" y="71"/>
                    </a:lnTo>
                    <a:close/>
                  </a:path>
                </a:pathLst>
              </a:custGeom>
              <a:solidFill>
                <a:srgbClr val="F9E0B3"/>
              </a:solidFill>
              <a:ln w="9525">
                <a:noFill/>
                <a:round/>
                <a:headEnd/>
                <a:tailEnd/>
              </a:ln>
            </p:spPr>
            <p:txBody>
              <a:bodyPr/>
              <a:lstStyle/>
              <a:p>
                <a:pPr algn="ctr" eaLnBrk="0" hangingPunct="0">
                  <a:defRPr/>
                </a:pPr>
                <a:endParaRPr lang="ru-RU">
                  <a:solidFill>
                    <a:srgbClr val="FFFFFF"/>
                  </a:solidFill>
                  <a:cs typeface="+mn-cs"/>
                </a:endParaRPr>
              </a:p>
            </p:txBody>
          </p:sp>
          <p:sp>
            <p:nvSpPr>
              <p:cNvPr id="630819" name="Freeform 35"/>
              <p:cNvSpPr>
                <a:spLocks noEditPoints="1"/>
              </p:cNvSpPr>
              <p:nvPr/>
            </p:nvSpPr>
            <p:spPr bwMode="auto">
              <a:xfrm>
                <a:off x="1151" y="2649"/>
                <a:ext cx="21" cy="21"/>
              </a:xfrm>
              <a:custGeom>
                <a:avLst/>
                <a:gdLst/>
                <a:ahLst/>
                <a:cxnLst>
                  <a:cxn ang="0">
                    <a:pos x="109" y="58"/>
                  </a:cxn>
                  <a:cxn ang="0">
                    <a:pos x="107" y="46"/>
                  </a:cxn>
                  <a:cxn ang="0">
                    <a:pos x="100" y="29"/>
                  </a:cxn>
                  <a:cxn ang="0">
                    <a:pos x="85" y="11"/>
                  </a:cxn>
                  <a:cxn ang="0">
                    <a:pos x="71" y="2"/>
                  </a:cxn>
                  <a:cxn ang="0">
                    <a:pos x="61" y="0"/>
                  </a:cxn>
                  <a:cxn ang="0">
                    <a:pos x="50" y="0"/>
                  </a:cxn>
                  <a:cxn ang="0">
                    <a:pos x="39" y="2"/>
                  </a:cxn>
                  <a:cxn ang="0">
                    <a:pos x="24" y="11"/>
                  </a:cxn>
                  <a:cxn ang="0">
                    <a:pos x="9" y="29"/>
                  </a:cxn>
                  <a:cxn ang="0">
                    <a:pos x="3" y="46"/>
                  </a:cxn>
                  <a:cxn ang="0">
                    <a:pos x="0" y="58"/>
                  </a:cxn>
                  <a:cxn ang="0">
                    <a:pos x="0" y="71"/>
                  </a:cxn>
                  <a:cxn ang="0">
                    <a:pos x="3" y="84"/>
                  </a:cxn>
                  <a:cxn ang="0">
                    <a:pos x="7" y="96"/>
                  </a:cxn>
                  <a:cxn ang="0">
                    <a:pos x="12" y="106"/>
                  </a:cxn>
                  <a:cxn ang="0">
                    <a:pos x="20" y="115"/>
                  </a:cxn>
                  <a:cxn ang="0">
                    <a:pos x="29" y="121"/>
                  </a:cxn>
                  <a:cxn ang="0">
                    <a:pos x="39" y="127"/>
                  </a:cxn>
                  <a:cxn ang="0">
                    <a:pos x="50" y="130"/>
                  </a:cxn>
                  <a:cxn ang="0">
                    <a:pos x="61" y="130"/>
                  </a:cxn>
                  <a:cxn ang="0">
                    <a:pos x="71" y="127"/>
                  </a:cxn>
                  <a:cxn ang="0">
                    <a:pos x="85" y="119"/>
                  </a:cxn>
                  <a:cxn ang="0">
                    <a:pos x="100" y="101"/>
                  </a:cxn>
                  <a:cxn ang="0">
                    <a:pos x="107" y="84"/>
                  </a:cxn>
                  <a:cxn ang="0">
                    <a:pos x="109" y="71"/>
                  </a:cxn>
                  <a:cxn ang="0">
                    <a:pos x="100" y="65"/>
                  </a:cxn>
                  <a:cxn ang="0">
                    <a:pos x="97" y="85"/>
                  </a:cxn>
                  <a:cxn ang="0">
                    <a:pos x="87" y="103"/>
                  </a:cxn>
                  <a:cxn ang="0">
                    <a:pos x="73" y="114"/>
                  </a:cxn>
                  <a:cxn ang="0">
                    <a:pos x="55" y="119"/>
                  </a:cxn>
                  <a:cxn ang="0">
                    <a:pos x="38" y="114"/>
                  </a:cxn>
                  <a:cxn ang="0">
                    <a:pos x="22" y="103"/>
                  </a:cxn>
                  <a:cxn ang="0">
                    <a:pos x="13" y="85"/>
                  </a:cxn>
                  <a:cxn ang="0">
                    <a:pos x="9" y="65"/>
                  </a:cxn>
                  <a:cxn ang="0">
                    <a:pos x="13" y="43"/>
                  </a:cxn>
                  <a:cxn ang="0">
                    <a:pos x="22" y="26"/>
                  </a:cxn>
                  <a:cxn ang="0">
                    <a:pos x="38" y="16"/>
                  </a:cxn>
                  <a:cxn ang="0">
                    <a:pos x="55" y="11"/>
                  </a:cxn>
                  <a:cxn ang="0">
                    <a:pos x="73" y="16"/>
                  </a:cxn>
                  <a:cxn ang="0">
                    <a:pos x="87" y="26"/>
                  </a:cxn>
                  <a:cxn ang="0">
                    <a:pos x="97" y="43"/>
                  </a:cxn>
                  <a:cxn ang="0">
                    <a:pos x="100" y="65"/>
                  </a:cxn>
                </a:cxnLst>
                <a:rect l="0" t="0" r="r" b="b"/>
                <a:pathLst>
                  <a:path w="109" h="130">
                    <a:moveTo>
                      <a:pt x="109" y="65"/>
                    </a:moveTo>
                    <a:lnTo>
                      <a:pt x="109" y="58"/>
                    </a:lnTo>
                    <a:lnTo>
                      <a:pt x="108" y="52"/>
                    </a:lnTo>
                    <a:lnTo>
                      <a:pt x="107" y="46"/>
                    </a:lnTo>
                    <a:lnTo>
                      <a:pt x="105" y="40"/>
                    </a:lnTo>
                    <a:lnTo>
                      <a:pt x="100" y="29"/>
                    </a:lnTo>
                    <a:lnTo>
                      <a:pt x="93" y="19"/>
                    </a:lnTo>
                    <a:lnTo>
                      <a:pt x="85" y="11"/>
                    </a:lnTo>
                    <a:lnTo>
                      <a:pt x="76" y="5"/>
                    </a:lnTo>
                    <a:lnTo>
                      <a:pt x="71" y="2"/>
                    </a:lnTo>
                    <a:lnTo>
                      <a:pt x="66" y="1"/>
                    </a:lnTo>
                    <a:lnTo>
                      <a:pt x="61" y="0"/>
                    </a:lnTo>
                    <a:lnTo>
                      <a:pt x="55" y="0"/>
                    </a:lnTo>
                    <a:lnTo>
                      <a:pt x="50" y="0"/>
                    </a:lnTo>
                    <a:lnTo>
                      <a:pt x="44" y="1"/>
                    </a:lnTo>
                    <a:lnTo>
                      <a:pt x="39" y="2"/>
                    </a:lnTo>
                    <a:lnTo>
                      <a:pt x="34" y="5"/>
                    </a:lnTo>
                    <a:lnTo>
                      <a:pt x="24" y="11"/>
                    </a:lnTo>
                    <a:lnTo>
                      <a:pt x="16" y="19"/>
                    </a:lnTo>
                    <a:lnTo>
                      <a:pt x="9" y="29"/>
                    </a:lnTo>
                    <a:lnTo>
                      <a:pt x="4" y="40"/>
                    </a:lnTo>
                    <a:lnTo>
                      <a:pt x="3" y="46"/>
                    </a:lnTo>
                    <a:lnTo>
                      <a:pt x="1" y="52"/>
                    </a:lnTo>
                    <a:lnTo>
                      <a:pt x="0" y="58"/>
                    </a:lnTo>
                    <a:lnTo>
                      <a:pt x="0" y="65"/>
                    </a:lnTo>
                    <a:lnTo>
                      <a:pt x="0" y="71"/>
                    </a:lnTo>
                    <a:lnTo>
                      <a:pt x="1" y="78"/>
                    </a:lnTo>
                    <a:lnTo>
                      <a:pt x="3" y="84"/>
                    </a:lnTo>
                    <a:lnTo>
                      <a:pt x="4" y="90"/>
                    </a:lnTo>
                    <a:lnTo>
                      <a:pt x="7" y="96"/>
                    </a:lnTo>
                    <a:lnTo>
                      <a:pt x="9" y="101"/>
                    </a:lnTo>
                    <a:lnTo>
                      <a:pt x="12" y="106"/>
                    </a:lnTo>
                    <a:lnTo>
                      <a:pt x="16" y="110"/>
                    </a:lnTo>
                    <a:lnTo>
                      <a:pt x="20" y="115"/>
                    </a:lnTo>
                    <a:lnTo>
                      <a:pt x="24" y="119"/>
                    </a:lnTo>
                    <a:lnTo>
                      <a:pt x="29" y="121"/>
                    </a:lnTo>
                    <a:lnTo>
                      <a:pt x="34" y="125"/>
                    </a:lnTo>
                    <a:lnTo>
                      <a:pt x="39" y="127"/>
                    </a:lnTo>
                    <a:lnTo>
                      <a:pt x="44" y="128"/>
                    </a:lnTo>
                    <a:lnTo>
                      <a:pt x="50" y="130"/>
                    </a:lnTo>
                    <a:lnTo>
                      <a:pt x="55" y="130"/>
                    </a:lnTo>
                    <a:lnTo>
                      <a:pt x="61" y="130"/>
                    </a:lnTo>
                    <a:lnTo>
                      <a:pt x="66" y="128"/>
                    </a:lnTo>
                    <a:lnTo>
                      <a:pt x="71" y="127"/>
                    </a:lnTo>
                    <a:lnTo>
                      <a:pt x="76" y="125"/>
                    </a:lnTo>
                    <a:lnTo>
                      <a:pt x="85" y="119"/>
                    </a:lnTo>
                    <a:lnTo>
                      <a:pt x="93" y="110"/>
                    </a:lnTo>
                    <a:lnTo>
                      <a:pt x="100" y="101"/>
                    </a:lnTo>
                    <a:lnTo>
                      <a:pt x="105" y="90"/>
                    </a:lnTo>
                    <a:lnTo>
                      <a:pt x="107" y="84"/>
                    </a:lnTo>
                    <a:lnTo>
                      <a:pt x="108" y="78"/>
                    </a:lnTo>
                    <a:lnTo>
                      <a:pt x="109" y="71"/>
                    </a:lnTo>
                    <a:lnTo>
                      <a:pt x="109" y="65"/>
                    </a:lnTo>
                    <a:close/>
                    <a:moveTo>
                      <a:pt x="100" y="65"/>
                    </a:moveTo>
                    <a:lnTo>
                      <a:pt x="99" y="76"/>
                    </a:lnTo>
                    <a:lnTo>
                      <a:pt x="97" y="85"/>
                    </a:lnTo>
                    <a:lnTo>
                      <a:pt x="92" y="95"/>
                    </a:lnTo>
                    <a:lnTo>
                      <a:pt x="87" y="103"/>
                    </a:lnTo>
                    <a:lnTo>
                      <a:pt x="80" y="109"/>
                    </a:lnTo>
                    <a:lnTo>
                      <a:pt x="73" y="114"/>
                    </a:lnTo>
                    <a:lnTo>
                      <a:pt x="64" y="118"/>
                    </a:lnTo>
                    <a:lnTo>
                      <a:pt x="55" y="119"/>
                    </a:lnTo>
                    <a:lnTo>
                      <a:pt x="46" y="118"/>
                    </a:lnTo>
                    <a:lnTo>
                      <a:pt x="38" y="114"/>
                    </a:lnTo>
                    <a:lnTo>
                      <a:pt x="30" y="109"/>
                    </a:lnTo>
                    <a:lnTo>
                      <a:pt x="22" y="103"/>
                    </a:lnTo>
                    <a:lnTo>
                      <a:pt x="17" y="95"/>
                    </a:lnTo>
                    <a:lnTo>
                      <a:pt x="13" y="85"/>
                    </a:lnTo>
                    <a:lnTo>
                      <a:pt x="10" y="76"/>
                    </a:lnTo>
                    <a:lnTo>
                      <a:pt x="9" y="65"/>
                    </a:lnTo>
                    <a:lnTo>
                      <a:pt x="10" y="54"/>
                    </a:lnTo>
                    <a:lnTo>
                      <a:pt x="13" y="43"/>
                    </a:lnTo>
                    <a:lnTo>
                      <a:pt x="17" y="35"/>
                    </a:lnTo>
                    <a:lnTo>
                      <a:pt x="22" y="26"/>
                    </a:lnTo>
                    <a:lnTo>
                      <a:pt x="30" y="20"/>
                    </a:lnTo>
                    <a:lnTo>
                      <a:pt x="38" y="16"/>
                    </a:lnTo>
                    <a:lnTo>
                      <a:pt x="46" y="12"/>
                    </a:lnTo>
                    <a:lnTo>
                      <a:pt x="55" y="11"/>
                    </a:lnTo>
                    <a:lnTo>
                      <a:pt x="64" y="12"/>
                    </a:lnTo>
                    <a:lnTo>
                      <a:pt x="73" y="16"/>
                    </a:lnTo>
                    <a:lnTo>
                      <a:pt x="80" y="20"/>
                    </a:lnTo>
                    <a:lnTo>
                      <a:pt x="87" y="26"/>
                    </a:lnTo>
                    <a:lnTo>
                      <a:pt x="92" y="35"/>
                    </a:lnTo>
                    <a:lnTo>
                      <a:pt x="97" y="43"/>
                    </a:lnTo>
                    <a:lnTo>
                      <a:pt x="99" y="54"/>
                    </a:lnTo>
                    <a:lnTo>
                      <a:pt x="100" y="65"/>
                    </a:lnTo>
                    <a:close/>
                  </a:path>
                </a:pathLst>
              </a:custGeom>
              <a:solidFill>
                <a:srgbClr val="FAE3B4"/>
              </a:solidFill>
              <a:ln w="9525">
                <a:noFill/>
                <a:round/>
                <a:headEnd/>
                <a:tailEnd/>
              </a:ln>
            </p:spPr>
            <p:txBody>
              <a:bodyPr/>
              <a:lstStyle/>
              <a:p>
                <a:pPr algn="ctr" eaLnBrk="0" hangingPunct="0">
                  <a:defRPr/>
                </a:pPr>
                <a:endParaRPr lang="ru-RU">
                  <a:solidFill>
                    <a:srgbClr val="FFFFFF"/>
                  </a:solidFill>
                  <a:cs typeface="+mn-cs"/>
                </a:endParaRPr>
              </a:p>
            </p:txBody>
          </p:sp>
          <p:sp>
            <p:nvSpPr>
              <p:cNvPr id="630820" name="Freeform 36"/>
              <p:cNvSpPr>
                <a:spLocks noEditPoints="1"/>
              </p:cNvSpPr>
              <p:nvPr/>
            </p:nvSpPr>
            <p:spPr bwMode="auto">
              <a:xfrm>
                <a:off x="1152" y="2649"/>
                <a:ext cx="20" cy="20"/>
              </a:xfrm>
              <a:custGeom>
                <a:avLst/>
                <a:gdLst/>
                <a:ahLst/>
                <a:cxnLst>
                  <a:cxn ang="0">
                    <a:pos x="99" y="48"/>
                  </a:cxn>
                  <a:cxn ang="0">
                    <a:pos x="91" y="26"/>
                  </a:cxn>
                  <a:cxn ang="0">
                    <a:pos x="78" y="11"/>
                  </a:cxn>
                  <a:cxn ang="0">
                    <a:pos x="60" y="1"/>
                  </a:cxn>
                  <a:cxn ang="0">
                    <a:pos x="40" y="1"/>
                  </a:cxn>
                  <a:cxn ang="0">
                    <a:pos x="22" y="11"/>
                  </a:cxn>
                  <a:cxn ang="0">
                    <a:pos x="8" y="26"/>
                  </a:cxn>
                  <a:cxn ang="0">
                    <a:pos x="1" y="48"/>
                  </a:cxn>
                  <a:cxn ang="0">
                    <a:pos x="1" y="72"/>
                  </a:cxn>
                  <a:cxn ang="0">
                    <a:pos x="8" y="93"/>
                  </a:cxn>
                  <a:cxn ang="0">
                    <a:pos x="22" y="109"/>
                  </a:cxn>
                  <a:cxn ang="0">
                    <a:pos x="40" y="117"/>
                  </a:cxn>
                  <a:cxn ang="0">
                    <a:pos x="60" y="117"/>
                  </a:cxn>
                  <a:cxn ang="0">
                    <a:pos x="78" y="109"/>
                  </a:cxn>
                  <a:cxn ang="0">
                    <a:pos x="91" y="93"/>
                  </a:cxn>
                  <a:cxn ang="0">
                    <a:pos x="99" y="72"/>
                  </a:cxn>
                  <a:cxn ang="0">
                    <a:pos x="91" y="60"/>
                  </a:cxn>
                  <a:cxn ang="0">
                    <a:pos x="87" y="79"/>
                  </a:cxn>
                  <a:cxn ang="0">
                    <a:pos x="79" y="95"/>
                  </a:cxn>
                  <a:cxn ang="0">
                    <a:pos x="66" y="104"/>
                  </a:cxn>
                  <a:cxn ang="0">
                    <a:pos x="50" y="108"/>
                  </a:cxn>
                  <a:cxn ang="0">
                    <a:pos x="34" y="104"/>
                  </a:cxn>
                  <a:cxn ang="0">
                    <a:pos x="20" y="95"/>
                  </a:cxn>
                  <a:cxn ang="0">
                    <a:pos x="12" y="79"/>
                  </a:cxn>
                  <a:cxn ang="0">
                    <a:pos x="9" y="60"/>
                  </a:cxn>
                  <a:cxn ang="0">
                    <a:pos x="12" y="41"/>
                  </a:cxn>
                  <a:cxn ang="0">
                    <a:pos x="20" y="25"/>
                  </a:cxn>
                  <a:cxn ang="0">
                    <a:pos x="34" y="15"/>
                  </a:cxn>
                  <a:cxn ang="0">
                    <a:pos x="50" y="11"/>
                  </a:cxn>
                  <a:cxn ang="0">
                    <a:pos x="66" y="15"/>
                  </a:cxn>
                  <a:cxn ang="0">
                    <a:pos x="79" y="25"/>
                  </a:cxn>
                  <a:cxn ang="0">
                    <a:pos x="87" y="41"/>
                  </a:cxn>
                  <a:cxn ang="0">
                    <a:pos x="91" y="60"/>
                  </a:cxn>
                </a:cxnLst>
                <a:rect l="0" t="0" r="r" b="b"/>
                <a:pathLst>
                  <a:path w="100" h="119">
                    <a:moveTo>
                      <a:pt x="100" y="60"/>
                    </a:moveTo>
                    <a:lnTo>
                      <a:pt x="99" y="48"/>
                    </a:lnTo>
                    <a:lnTo>
                      <a:pt x="96" y="37"/>
                    </a:lnTo>
                    <a:lnTo>
                      <a:pt x="91" y="26"/>
                    </a:lnTo>
                    <a:lnTo>
                      <a:pt x="85" y="18"/>
                    </a:lnTo>
                    <a:lnTo>
                      <a:pt x="78" y="11"/>
                    </a:lnTo>
                    <a:lnTo>
                      <a:pt x="69" y="5"/>
                    </a:lnTo>
                    <a:lnTo>
                      <a:pt x="60" y="1"/>
                    </a:lnTo>
                    <a:lnTo>
                      <a:pt x="50" y="0"/>
                    </a:lnTo>
                    <a:lnTo>
                      <a:pt x="40" y="1"/>
                    </a:lnTo>
                    <a:lnTo>
                      <a:pt x="31" y="5"/>
                    </a:lnTo>
                    <a:lnTo>
                      <a:pt x="22" y="11"/>
                    </a:lnTo>
                    <a:lnTo>
                      <a:pt x="14" y="18"/>
                    </a:lnTo>
                    <a:lnTo>
                      <a:pt x="8" y="26"/>
                    </a:lnTo>
                    <a:lnTo>
                      <a:pt x="4" y="37"/>
                    </a:lnTo>
                    <a:lnTo>
                      <a:pt x="1" y="48"/>
                    </a:lnTo>
                    <a:lnTo>
                      <a:pt x="0" y="60"/>
                    </a:lnTo>
                    <a:lnTo>
                      <a:pt x="1" y="72"/>
                    </a:lnTo>
                    <a:lnTo>
                      <a:pt x="4" y="83"/>
                    </a:lnTo>
                    <a:lnTo>
                      <a:pt x="8" y="93"/>
                    </a:lnTo>
                    <a:lnTo>
                      <a:pt x="14" y="102"/>
                    </a:lnTo>
                    <a:lnTo>
                      <a:pt x="22" y="109"/>
                    </a:lnTo>
                    <a:lnTo>
                      <a:pt x="31" y="115"/>
                    </a:lnTo>
                    <a:lnTo>
                      <a:pt x="40" y="117"/>
                    </a:lnTo>
                    <a:lnTo>
                      <a:pt x="50" y="119"/>
                    </a:lnTo>
                    <a:lnTo>
                      <a:pt x="60" y="117"/>
                    </a:lnTo>
                    <a:lnTo>
                      <a:pt x="69" y="115"/>
                    </a:lnTo>
                    <a:lnTo>
                      <a:pt x="78" y="109"/>
                    </a:lnTo>
                    <a:lnTo>
                      <a:pt x="85" y="102"/>
                    </a:lnTo>
                    <a:lnTo>
                      <a:pt x="91" y="93"/>
                    </a:lnTo>
                    <a:lnTo>
                      <a:pt x="96" y="83"/>
                    </a:lnTo>
                    <a:lnTo>
                      <a:pt x="99" y="72"/>
                    </a:lnTo>
                    <a:lnTo>
                      <a:pt x="100" y="60"/>
                    </a:lnTo>
                    <a:close/>
                    <a:moveTo>
                      <a:pt x="91" y="60"/>
                    </a:moveTo>
                    <a:lnTo>
                      <a:pt x="90" y="69"/>
                    </a:lnTo>
                    <a:lnTo>
                      <a:pt x="87" y="79"/>
                    </a:lnTo>
                    <a:lnTo>
                      <a:pt x="84" y="87"/>
                    </a:lnTo>
                    <a:lnTo>
                      <a:pt x="79" y="95"/>
                    </a:lnTo>
                    <a:lnTo>
                      <a:pt x="73" y="101"/>
                    </a:lnTo>
                    <a:lnTo>
                      <a:pt x="66" y="104"/>
                    </a:lnTo>
                    <a:lnTo>
                      <a:pt x="58" y="108"/>
                    </a:lnTo>
                    <a:lnTo>
                      <a:pt x="50" y="108"/>
                    </a:lnTo>
                    <a:lnTo>
                      <a:pt x="42" y="108"/>
                    </a:lnTo>
                    <a:lnTo>
                      <a:pt x="34" y="104"/>
                    </a:lnTo>
                    <a:lnTo>
                      <a:pt x="27" y="101"/>
                    </a:lnTo>
                    <a:lnTo>
                      <a:pt x="20" y="95"/>
                    </a:lnTo>
                    <a:lnTo>
                      <a:pt x="16" y="87"/>
                    </a:lnTo>
                    <a:lnTo>
                      <a:pt x="12" y="79"/>
                    </a:lnTo>
                    <a:lnTo>
                      <a:pt x="9" y="69"/>
                    </a:lnTo>
                    <a:lnTo>
                      <a:pt x="9" y="60"/>
                    </a:lnTo>
                    <a:lnTo>
                      <a:pt x="9" y="50"/>
                    </a:lnTo>
                    <a:lnTo>
                      <a:pt x="12" y="41"/>
                    </a:lnTo>
                    <a:lnTo>
                      <a:pt x="16" y="32"/>
                    </a:lnTo>
                    <a:lnTo>
                      <a:pt x="20" y="25"/>
                    </a:lnTo>
                    <a:lnTo>
                      <a:pt x="27" y="19"/>
                    </a:lnTo>
                    <a:lnTo>
                      <a:pt x="34" y="15"/>
                    </a:lnTo>
                    <a:lnTo>
                      <a:pt x="42" y="12"/>
                    </a:lnTo>
                    <a:lnTo>
                      <a:pt x="50" y="11"/>
                    </a:lnTo>
                    <a:lnTo>
                      <a:pt x="58" y="12"/>
                    </a:lnTo>
                    <a:lnTo>
                      <a:pt x="66" y="15"/>
                    </a:lnTo>
                    <a:lnTo>
                      <a:pt x="73" y="19"/>
                    </a:lnTo>
                    <a:lnTo>
                      <a:pt x="79" y="25"/>
                    </a:lnTo>
                    <a:lnTo>
                      <a:pt x="84" y="32"/>
                    </a:lnTo>
                    <a:lnTo>
                      <a:pt x="87" y="41"/>
                    </a:lnTo>
                    <a:lnTo>
                      <a:pt x="90" y="50"/>
                    </a:lnTo>
                    <a:lnTo>
                      <a:pt x="91" y="60"/>
                    </a:lnTo>
                    <a:close/>
                  </a:path>
                </a:pathLst>
              </a:custGeom>
              <a:solidFill>
                <a:srgbClr val="FAE3B4"/>
              </a:solidFill>
              <a:ln w="9525">
                <a:noFill/>
                <a:round/>
                <a:headEnd/>
                <a:tailEnd/>
              </a:ln>
            </p:spPr>
            <p:txBody>
              <a:bodyPr/>
              <a:lstStyle/>
              <a:p>
                <a:pPr algn="ctr" eaLnBrk="0" hangingPunct="0">
                  <a:defRPr/>
                </a:pPr>
                <a:endParaRPr lang="ru-RU">
                  <a:solidFill>
                    <a:srgbClr val="FFFFFF"/>
                  </a:solidFill>
                  <a:cs typeface="+mn-cs"/>
                </a:endParaRPr>
              </a:p>
            </p:txBody>
          </p:sp>
          <p:sp>
            <p:nvSpPr>
              <p:cNvPr id="630821" name="Freeform 37"/>
              <p:cNvSpPr>
                <a:spLocks noEditPoints="1"/>
              </p:cNvSpPr>
              <p:nvPr/>
            </p:nvSpPr>
            <p:spPr bwMode="auto">
              <a:xfrm>
                <a:off x="1152" y="2650"/>
                <a:ext cx="19" cy="18"/>
              </a:xfrm>
              <a:custGeom>
                <a:avLst/>
                <a:gdLst/>
                <a:ahLst/>
                <a:cxnLst>
                  <a:cxn ang="0">
                    <a:pos x="90" y="43"/>
                  </a:cxn>
                  <a:cxn ang="0">
                    <a:pos x="83" y="24"/>
                  </a:cxn>
                  <a:cxn ang="0">
                    <a:pos x="71" y="9"/>
                  </a:cxn>
                  <a:cxn ang="0">
                    <a:pos x="55" y="1"/>
                  </a:cxn>
                  <a:cxn ang="0">
                    <a:pos x="37" y="1"/>
                  </a:cxn>
                  <a:cxn ang="0">
                    <a:pos x="21" y="9"/>
                  </a:cxn>
                  <a:cxn ang="0">
                    <a:pos x="8" y="24"/>
                  </a:cxn>
                  <a:cxn ang="0">
                    <a:pos x="1" y="43"/>
                  </a:cxn>
                  <a:cxn ang="0">
                    <a:pos x="1" y="65"/>
                  </a:cxn>
                  <a:cxn ang="0">
                    <a:pos x="8" y="84"/>
                  </a:cxn>
                  <a:cxn ang="0">
                    <a:pos x="21" y="98"/>
                  </a:cxn>
                  <a:cxn ang="0">
                    <a:pos x="37" y="107"/>
                  </a:cxn>
                  <a:cxn ang="0">
                    <a:pos x="55" y="107"/>
                  </a:cxn>
                  <a:cxn ang="0">
                    <a:pos x="71" y="98"/>
                  </a:cxn>
                  <a:cxn ang="0">
                    <a:pos x="83" y="84"/>
                  </a:cxn>
                  <a:cxn ang="0">
                    <a:pos x="90" y="65"/>
                  </a:cxn>
                  <a:cxn ang="0">
                    <a:pos x="82" y="54"/>
                  </a:cxn>
                  <a:cxn ang="0">
                    <a:pos x="79" y="71"/>
                  </a:cxn>
                  <a:cxn ang="0">
                    <a:pos x="72" y="84"/>
                  </a:cxn>
                  <a:cxn ang="0">
                    <a:pos x="60" y="93"/>
                  </a:cxn>
                  <a:cxn ang="0">
                    <a:pos x="46" y="97"/>
                  </a:cxn>
                  <a:cxn ang="0">
                    <a:pos x="32" y="93"/>
                  </a:cxn>
                  <a:cxn ang="0">
                    <a:pos x="21" y="84"/>
                  </a:cxn>
                  <a:cxn ang="0">
                    <a:pos x="12" y="71"/>
                  </a:cxn>
                  <a:cxn ang="0">
                    <a:pos x="9" y="54"/>
                  </a:cxn>
                  <a:cxn ang="0">
                    <a:pos x="12" y="37"/>
                  </a:cxn>
                  <a:cxn ang="0">
                    <a:pos x="21" y="24"/>
                  </a:cxn>
                  <a:cxn ang="0">
                    <a:pos x="32" y="14"/>
                  </a:cxn>
                  <a:cxn ang="0">
                    <a:pos x="46" y="11"/>
                  </a:cxn>
                  <a:cxn ang="0">
                    <a:pos x="60" y="14"/>
                  </a:cxn>
                  <a:cxn ang="0">
                    <a:pos x="72" y="24"/>
                  </a:cxn>
                  <a:cxn ang="0">
                    <a:pos x="79" y="37"/>
                  </a:cxn>
                  <a:cxn ang="0">
                    <a:pos x="82" y="54"/>
                  </a:cxn>
                </a:cxnLst>
                <a:rect l="0" t="0" r="r" b="b"/>
                <a:pathLst>
                  <a:path w="91" h="108">
                    <a:moveTo>
                      <a:pt x="91" y="54"/>
                    </a:moveTo>
                    <a:lnTo>
                      <a:pt x="90" y="43"/>
                    </a:lnTo>
                    <a:lnTo>
                      <a:pt x="88" y="32"/>
                    </a:lnTo>
                    <a:lnTo>
                      <a:pt x="83" y="24"/>
                    </a:lnTo>
                    <a:lnTo>
                      <a:pt x="78" y="15"/>
                    </a:lnTo>
                    <a:lnTo>
                      <a:pt x="71" y="9"/>
                    </a:lnTo>
                    <a:lnTo>
                      <a:pt x="64" y="3"/>
                    </a:lnTo>
                    <a:lnTo>
                      <a:pt x="55" y="1"/>
                    </a:lnTo>
                    <a:lnTo>
                      <a:pt x="46" y="0"/>
                    </a:lnTo>
                    <a:lnTo>
                      <a:pt x="37" y="1"/>
                    </a:lnTo>
                    <a:lnTo>
                      <a:pt x="29" y="3"/>
                    </a:lnTo>
                    <a:lnTo>
                      <a:pt x="21" y="9"/>
                    </a:lnTo>
                    <a:lnTo>
                      <a:pt x="13" y="15"/>
                    </a:lnTo>
                    <a:lnTo>
                      <a:pt x="8" y="24"/>
                    </a:lnTo>
                    <a:lnTo>
                      <a:pt x="4" y="32"/>
                    </a:lnTo>
                    <a:lnTo>
                      <a:pt x="1" y="43"/>
                    </a:lnTo>
                    <a:lnTo>
                      <a:pt x="0" y="54"/>
                    </a:lnTo>
                    <a:lnTo>
                      <a:pt x="1" y="65"/>
                    </a:lnTo>
                    <a:lnTo>
                      <a:pt x="4" y="74"/>
                    </a:lnTo>
                    <a:lnTo>
                      <a:pt x="8" y="84"/>
                    </a:lnTo>
                    <a:lnTo>
                      <a:pt x="13" y="92"/>
                    </a:lnTo>
                    <a:lnTo>
                      <a:pt x="21" y="98"/>
                    </a:lnTo>
                    <a:lnTo>
                      <a:pt x="29" y="103"/>
                    </a:lnTo>
                    <a:lnTo>
                      <a:pt x="37" y="107"/>
                    </a:lnTo>
                    <a:lnTo>
                      <a:pt x="46" y="108"/>
                    </a:lnTo>
                    <a:lnTo>
                      <a:pt x="55" y="107"/>
                    </a:lnTo>
                    <a:lnTo>
                      <a:pt x="64" y="103"/>
                    </a:lnTo>
                    <a:lnTo>
                      <a:pt x="71" y="98"/>
                    </a:lnTo>
                    <a:lnTo>
                      <a:pt x="78" y="92"/>
                    </a:lnTo>
                    <a:lnTo>
                      <a:pt x="83" y="84"/>
                    </a:lnTo>
                    <a:lnTo>
                      <a:pt x="88" y="74"/>
                    </a:lnTo>
                    <a:lnTo>
                      <a:pt x="90" y="65"/>
                    </a:lnTo>
                    <a:lnTo>
                      <a:pt x="91" y="54"/>
                    </a:lnTo>
                    <a:close/>
                    <a:moveTo>
                      <a:pt x="82" y="54"/>
                    </a:moveTo>
                    <a:lnTo>
                      <a:pt x="81" y="62"/>
                    </a:lnTo>
                    <a:lnTo>
                      <a:pt x="79" y="71"/>
                    </a:lnTo>
                    <a:lnTo>
                      <a:pt x="76" y="78"/>
                    </a:lnTo>
                    <a:lnTo>
                      <a:pt x="72" y="84"/>
                    </a:lnTo>
                    <a:lnTo>
                      <a:pt x="66" y="90"/>
                    </a:lnTo>
                    <a:lnTo>
                      <a:pt x="60" y="93"/>
                    </a:lnTo>
                    <a:lnTo>
                      <a:pt x="53" y="96"/>
                    </a:lnTo>
                    <a:lnTo>
                      <a:pt x="46" y="97"/>
                    </a:lnTo>
                    <a:lnTo>
                      <a:pt x="39" y="96"/>
                    </a:lnTo>
                    <a:lnTo>
                      <a:pt x="32" y="93"/>
                    </a:lnTo>
                    <a:lnTo>
                      <a:pt x="26" y="90"/>
                    </a:lnTo>
                    <a:lnTo>
                      <a:pt x="21" y="84"/>
                    </a:lnTo>
                    <a:lnTo>
                      <a:pt x="15" y="78"/>
                    </a:lnTo>
                    <a:lnTo>
                      <a:pt x="12" y="71"/>
                    </a:lnTo>
                    <a:lnTo>
                      <a:pt x="10" y="62"/>
                    </a:lnTo>
                    <a:lnTo>
                      <a:pt x="9" y="54"/>
                    </a:lnTo>
                    <a:lnTo>
                      <a:pt x="10" y="45"/>
                    </a:lnTo>
                    <a:lnTo>
                      <a:pt x="12" y="37"/>
                    </a:lnTo>
                    <a:lnTo>
                      <a:pt x="15" y="30"/>
                    </a:lnTo>
                    <a:lnTo>
                      <a:pt x="21" y="24"/>
                    </a:lnTo>
                    <a:lnTo>
                      <a:pt x="26" y="18"/>
                    </a:lnTo>
                    <a:lnTo>
                      <a:pt x="32" y="14"/>
                    </a:lnTo>
                    <a:lnTo>
                      <a:pt x="39" y="12"/>
                    </a:lnTo>
                    <a:lnTo>
                      <a:pt x="46" y="11"/>
                    </a:lnTo>
                    <a:lnTo>
                      <a:pt x="53" y="12"/>
                    </a:lnTo>
                    <a:lnTo>
                      <a:pt x="60" y="14"/>
                    </a:lnTo>
                    <a:lnTo>
                      <a:pt x="66" y="18"/>
                    </a:lnTo>
                    <a:lnTo>
                      <a:pt x="72" y="24"/>
                    </a:lnTo>
                    <a:lnTo>
                      <a:pt x="76" y="30"/>
                    </a:lnTo>
                    <a:lnTo>
                      <a:pt x="79" y="37"/>
                    </a:lnTo>
                    <a:lnTo>
                      <a:pt x="81" y="45"/>
                    </a:lnTo>
                    <a:lnTo>
                      <a:pt x="82" y="54"/>
                    </a:lnTo>
                    <a:close/>
                  </a:path>
                </a:pathLst>
              </a:custGeom>
              <a:solidFill>
                <a:srgbClr val="FAE6B8"/>
              </a:solidFill>
              <a:ln w="9525">
                <a:noFill/>
                <a:round/>
                <a:headEnd/>
                <a:tailEnd/>
              </a:ln>
            </p:spPr>
            <p:txBody>
              <a:bodyPr/>
              <a:lstStyle/>
              <a:p>
                <a:pPr algn="ctr" eaLnBrk="0" hangingPunct="0">
                  <a:defRPr/>
                </a:pPr>
                <a:endParaRPr lang="ru-RU">
                  <a:solidFill>
                    <a:srgbClr val="FFFFFF"/>
                  </a:solidFill>
                  <a:cs typeface="+mn-cs"/>
                </a:endParaRPr>
              </a:p>
            </p:txBody>
          </p:sp>
          <p:sp>
            <p:nvSpPr>
              <p:cNvPr id="630822" name="Freeform 38"/>
              <p:cNvSpPr>
                <a:spLocks noEditPoints="1"/>
              </p:cNvSpPr>
              <p:nvPr/>
            </p:nvSpPr>
            <p:spPr bwMode="auto">
              <a:xfrm>
                <a:off x="1153" y="2651"/>
                <a:ext cx="17" cy="16"/>
              </a:xfrm>
              <a:custGeom>
                <a:avLst/>
                <a:gdLst/>
                <a:ahLst/>
                <a:cxnLst>
                  <a:cxn ang="0">
                    <a:pos x="81" y="39"/>
                  </a:cxn>
                  <a:cxn ang="0">
                    <a:pos x="75" y="21"/>
                  </a:cxn>
                  <a:cxn ang="0">
                    <a:pos x="64" y="8"/>
                  </a:cxn>
                  <a:cxn ang="0">
                    <a:pos x="49" y="1"/>
                  </a:cxn>
                  <a:cxn ang="0">
                    <a:pos x="33" y="1"/>
                  </a:cxn>
                  <a:cxn ang="0">
                    <a:pos x="18" y="8"/>
                  </a:cxn>
                  <a:cxn ang="0">
                    <a:pos x="7" y="21"/>
                  </a:cxn>
                  <a:cxn ang="0">
                    <a:pos x="0" y="39"/>
                  </a:cxn>
                  <a:cxn ang="0">
                    <a:pos x="0" y="58"/>
                  </a:cxn>
                  <a:cxn ang="0">
                    <a:pos x="7" y="76"/>
                  </a:cxn>
                  <a:cxn ang="0">
                    <a:pos x="18" y="90"/>
                  </a:cxn>
                  <a:cxn ang="0">
                    <a:pos x="33" y="97"/>
                  </a:cxn>
                  <a:cxn ang="0">
                    <a:pos x="49" y="97"/>
                  </a:cxn>
                  <a:cxn ang="0">
                    <a:pos x="64" y="90"/>
                  </a:cxn>
                  <a:cxn ang="0">
                    <a:pos x="75" y="76"/>
                  </a:cxn>
                  <a:cxn ang="0">
                    <a:pos x="81" y="58"/>
                  </a:cxn>
                  <a:cxn ang="0">
                    <a:pos x="73" y="49"/>
                  </a:cxn>
                  <a:cxn ang="0">
                    <a:pos x="70" y="63"/>
                  </a:cxn>
                  <a:cxn ang="0">
                    <a:pos x="63" y="75"/>
                  </a:cxn>
                  <a:cxn ang="0">
                    <a:pos x="53" y="84"/>
                  </a:cxn>
                  <a:cxn ang="0">
                    <a:pos x="41" y="86"/>
                  </a:cxn>
                  <a:cxn ang="0">
                    <a:pos x="29" y="84"/>
                  </a:cxn>
                  <a:cxn ang="0">
                    <a:pos x="19" y="75"/>
                  </a:cxn>
                  <a:cxn ang="0">
                    <a:pos x="11" y="63"/>
                  </a:cxn>
                  <a:cxn ang="0">
                    <a:pos x="9" y="49"/>
                  </a:cxn>
                  <a:cxn ang="0">
                    <a:pos x="11" y="34"/>
                  </a:cxn>
                  <a:cxn ang="0">
                    <a:pos x="19" y="22"/>
                  </a:cxn>
                  <a:cxn ang="0">
                    <a:pos x="29" y="14"/>
                  </a:cxn>
                  <a:cxn ang="0">
                    <a:pos x="41" y="10"/>
                  </a:cxn>
                  <a:cxn ang="0">
                    <a:pos x="53" y="14"/>
                  </a:cxn>
                  <a:cxn ang="0">
                    <a:pos x="63" y="22"/>
                  </a:cxn>
                  <a:cxn ang="0">
                    <a:pos x="70" y="34"/>
                  </a:cxn>
                  <a:cxn ang="0">
                    <a:pos x="73" y="49"/>
                  </a:cxn>
                </a:cxnLst>
                <a:rect l="0" t="0" r="r" b="b"/>
                <a:pathLst>
                  <a:path w="82" h="97">
                    <a:moveTo>
                      <a:pt x="82" y="49"/>
                    </a:moveTo>
                    <a:lnTo>
                      <a:pt x="81" y="39"/>
                    </a:lnTo>
                    <a:lnTo>
                      <a:pt x="78" y="30"/>
                    </a:lnTo>
                    <a:lnTo>
                      <a:pt x="75" y="21"/>
                    </a:lnTo>
                    <a:lnTo>
                      <a:pt x="70" y="14"/>
                    </a:lnTo>
                    <a:lnTo>
                      <a:pt x="64" y="8"/>
                    </a:lnTo>
                    <a:lnTo>
                      <a:pt x="57" y="4"/>
                    </a:lnTo>
                    <a:lnTo>
                      <a:pt x="49" y="1"/>
                    </a:lnTo>
                    <a:lnTo>
                      <a:pt x="41" y="0"/>
                    </a:lnTo>
                    <a:lnTo>
                      <a:pt x="33" y="1"/>
                    </a:lnTo>
                    <a:lnTo>
                      <a:pt x="25" y="4"/>
                    </a:lnTo>
                    <a:lnTo>
                      <a:pt x="18" y="8"/>
                    </a:lnTo>
                    <a:lnTo>
                      <a:pt x="11" y="14"/>
                    </a:lnTo>
                    <a:lnTo>
                      <a:pt x="7" y="21"/>
                    </a:lnTo>
                    <a:lnTo>
                      <a:pt x="3" y="30"/>
                    </a:lnTo>
                    <a:lnTo>
                      <a:pt x="0" y="39"/>
                    </a:lnTo>
                    <a:lnTo>
                      <a:pt x="0" y="49"/>
                    </a:lnTo>
                    <a:lnTo>
                      <a:pt x="0" y="58"/>
                    </a:lnTo>
                    <a:lnTo>
                      <a:pt x="3" y="68"/>
                    </a:lnTo>
                    <a:lnTo>
                      <a:pt x="7" y="76"/>
                    </a:lnTo>
                    <a:lnTo>
                      <a:pt x="11" y="84"/>
                    </a:lnTo>
                    <a:lnTo>
                      <a:pt x="18" y="90"/>
                    </a:lnTo>
                    <a:lnTo>
                      <a:pt x="25" y="93"/>
                    </a:lnTo>
                    <a:lnTo>
                      <a:pt x="33" y="97"/>
                    </a:lnTo>
                    <a:lnTo>
                      <a:pt x="41" y="97"/>
                    </a:lnTo>
                    <a:lnTo>
                      <a:pt x="49" y="97"/>
                    </a:lnTo>
                    <a:lnTo>
                      <a:pt x="57" y="93"/>
                    </a:lnTo>
                    <a:lnTo>
                      <a:pt x="64" y="90"/>
                    </a:lnTo>
                    <a:lnTo>
                      <a:pt x="70" y="84"/>
                    </a:lnTo>
                    <a:lnTo>
                      <a:pt x="75" y="76"/>
                    </a:lnTo>
                    <a:lnTo>
                      <a:pt x="78" y="68"/>
                    </a:lnTo>
                    <a:lnTo>
                      <a:pt x="81" y="58"/>
                    </a:lnTo>
                    <a:lnTo>
                      <a:pt x="82" y="49"/>
                    </a:lnTo>
                    <a:close/>
                    <a:moveTo>
                      <a:pt x="73" y="49"/>
                    </a:moveTo>
                    <a:lnTo>
                      <a:pt x="72" y="56"/>
                    </a:lnTo>
                    <a:lnTo>
                      <a:pt x="70" y="63"/>
                    </a:lnTo>
                    <a:lnTo>
                      <a:pt x="67" y="70"/>
                    </a:lnTo>
                    <a:lnTo>
                      <a:pt x="63" y="75"/>
                    </a:lnTo>
                    <a:lnTo>
                      <a:pt x="59" y="80"/>
                    </a:lnTo>
                    <a:lnTo>
                      <a:pt x="53" y="84"/>
                    </a:lnTo>
                    <a:lnTo>
                      <a:pt x="47" y="86"/>
                    </a:lnTo>
                    <a:lnTo>
                      <a:pt x="41" y="86"/>
                    </a:lnTo>
                    <a:lnTo>
                      <a:pt x="35" y="86"/>
                    </a:lnTo>
                    <a:lnTo>
                      <a:pt x="29" y="84"/>
                    </a:lnTo>
                    <a:lnTo>
                      <a:pt x="24" y="80"/>
                    </a:lnTo>
                    <a:lnTo>
                      <a:pt x="19" y="75"/>
                    </a:lnTo>
                    <a:lnTo>
                      <a:pt x="15" y="70"/>
                    </a:lnTo>
                    <a:lnTo>
                      <a:pt x="11" y="63"/>
                    </a:lnTo>
                    <a:lnTo>
                      <a:pt x="9" y="56"/>
                    </a:lnTo>
                    <a:lnTo>
                      <a:pt x="9" y="49"/>
                    </a:lnTo>
                    <a:lnTo>
                      <a:pt x="9" y="42"/>
                    </a:lnTo>
                    <a:lnTo>
                      <a:pt x="11" y="34"/>
                    </a:lnTo>
                    <a:lnTo>
                      <a:pt x="15" y="27"/>
                    </a:lnTo>
                    <a:lnTo>
                      <a:pt x="19" y="22"/>
                    </a:lnTo>
                    <a:lnTo>
                      <a:pt x="24" y="18"/>
                    </a:lnTo>
                    <a:lnTo>
                      <a:pt x="29" y="14"/>
                    </a:lnTo>
                    <a:lnTo>
                      <a:pt x="35" y="12"/>
                    </a:lnTo>
                    <a:lnTo>
                      <a:pt x="41" y="10"/>
                    </a:lnTo>
                    <a:lnTo>
                      <a:pt x="47" y="12"/>
                    </a:lnTo>
                    <a:lnTo>
                      <a:pt x="53" y="14"/>
                    </a:lnTo>
                    <a:lnTo>
                      <a:pt x="59" y="18"/>
                    </a:lnTo>
                    <a:lnTo>
                      <a:pt x="63" y="22"/>
                    </a:lnTo>
                    <a:lnTo>
                      <a:pt x="67" y="27"/>
                    </a:lnTo>
                    <a:lnTo>
                      <a:pt x="70" y="34"/>
                    </a:lnTo>
                    <a:lnTo>
                      <a:pt x="72" y="42"/>
                    </a:lnTo>
                    <a:lnTo>
                      <a:pt x="73" y="49"/>
                    </a:lnTo>
                    <a:close/>
                  </a:path>
                </a:pathLst>
              </a:custGeom>
              <a:solidFill>
                <a:srgbClr val="FBE9B9"/>
              </a:solidFill>
              <a:ln w="9525">
                <a:noFill/>
                <a:round/>
                <a:headEnd/>
                <a:tailEnd/>
              </a:ln>
            </p:spPr>
            <p:txBody>
              <a:bodyPr/>
              <a:lstStyle/>
              <a:p>
                <a:pPr algn="ctr" eaLnBrk="0" hangingPunct="0">
                  <a:defRPr/>
                </a:pPr>
                <a:endParaRPr lang="ru-RU">
                  <a:solidFill>
                    <a:srgbClr val="FFFFFF"/>
                  </a:solidFill>
                  <a:cs typeface="+mn-cs"/>
                </a:endParaRPr>
              </a:p>
            </p:txBody>
          </p:sp>
          <p:sp>
            <p:nvSpPr>
              <p:cNvPr id="630823" name="Freeform 39"/>
              <p:cNvSpPr>
                <a:spLocks noEditPoints="1"/>
              </p:cNvSpPr>
              <p:nvPr/>
            </p:nvSpPr>
            <p:spPr bwMode="auto">
              <a:xfrm>
                <a:off x="1154" y="2652"/>
                <a:ext cx="15" cy="14"/>
              </a:xfrm>
              <a:custGeom>
                <a:avLst/>
                <a:gdLst/>
                <a:ahLst/>
                <a:cxnLst>
                  <a:cxn ang="0">
                    <a:pos x="72" y="34"/>
                  </a:cxn>
                  <a:cxn ang="0">
                    <a:pos x="67" y="19"/>
                  </a:cxn>
                  <a:cxn ang="0">
                    <a:pos x="57" y="7"/>
                  </a:cxn>
                  <a:cxn ang="0">
                    <a:pos x="44" y="1"/>
                  </a:cxn>
                  <a:cxn ang="0">
                    <a:pos x="30" y="1"/>
                  </a:cxn>
                  <a:cxn ang="0">
                    <a:pos x="17" y="7"/>
                  </a:cxn>
                  <a:cxn ang="0">
                    <a:pos x="6" y="19"/>
                  </a:cxn>
                  <a:cxn ang="0">
                    <a:pos x="1" y="34"/>
                  </a:cxn>
                  <a:cxn ang="0">
                    <a:pos x="1" y="51"/>
                  </a:cxn>
                  <a:cxn ang="0">
                    <a:pos x="6" y="67"/>
                  </a:cxn>
                  <a:cxn ang="0">
                    <a:pos x="17" y="79"/>
                  </a:cxn>
                  <a:cxn ang="0">
                    <a:pos x="30" y="85"/>
                  </a:cxn>
                  <a:cxn ang="0">
                    <a:pos x="44" y="85"/>
                  </a:cxn>
                  <a:cxn ang="0">
                    <a:pos x="57" y="79"/>
                  </a:cxn>
                  <a:cxn ang="0">
                    <a:pos x="67" y="67"/>
                  </a:cxn>
                  <a:cxn ang="0">
                    <a:pos x="72" y="51"/>
                  </a:cxn>
                  <a:cxn ang="0">
                    <a:pos x="64" y="43"/>
                  </a:cxn>
                  <a:cxn ang="0">
                    <a:pos x="62" y="55"/>
                  </a:cxn>
                  <a:cxn ang="0">
                    <a:pos x="56" y="66"/>
                  </a:cxn>
                  <a:cxn ang="0">
                    <a:pos x="48" y="73"/>
                  </a:cxn>
                  <a:cxn ang="0">
                    <a:pos x="37" y="75"/>
                  </a:cxn>
                  <a:cxn ang="0">
                    <a:pos x="27" y="73"/>
                  </a:cxn>
                  <a:cxn ang="0">
                    <a:pos x="18" y="66"/>
                  </a:cxn>
                  <a:cxn ang="0">
                    <a:pos x="12" y="55"/>
                  </a:cxn>
                  <a:cxn ang="0">
                    <a:pos x="10" y="43"/>
                  </a:cxn>
                  <a:cxn ang="0">
                    <a:pos x="12" y="30"/>
                  </a:cxn>
                  <a:cxn ang="0">
                    <a:pos x="18" y="20"/>
                  </a:cxn>
                  <a:cxn ang="0">
                    <a:pos x="27" y="13"/>
                  </a:cxn>
                  <a:cxn ang="0">
                    <a:pos x="37" y="10"/>
                  </a:cxn>
                  <a:cxn ang="0">
                    <a:pos x="48" y="13"/>
                  </a:cxn>
                  <a:cxn ang="0">
                    <a:pos x="56" y="20"/>
                  </a:cxn>
                  <a:cxn ang="0">
                    <a:pos x="62" y="30"/>
                  </a:cxn>
                  <a:cxn ang="0">
                    <a:pos x="64" y="43"/>
                  </a:cxn>
                </a:cxnLst>
                <a:rect l="0" t="0" r="r" b="b"/>
                <a:pathLst>
                  <a:path w="73" h="86">
                    <a:moveTo>
                      <a:pt x="73" y="43"/>
                    </a:moveTo>
                    <a:lnTo>
                      <a:pt x="72" y="34"/>
                    </a:lnTo>
                    <a:lnTo>
                      <a:pt x="70" y="26"/>
                    </a:lnTo>
                    <a:lnTo>
                      <a:pt x="67" y="19"/>
                    </a:lnTo>
                    <a:lnTo>
                      <a:pt x="63" y="13"/>
                    </a:lnTo>
                    <a:lnTo>
                      <a:pt x="57" y="7"/>
                    </a:lnTo>
                    <a:lnTo>
                      <a:pt x="51" y="3"/>
                    </a:lnTo>
                    <a:lnTo>
                      <a:pt x="44" y="1"/>
                    </a:lnTo>
                    <a:lnTo>
                      <a:pt x="37" y="0"/>
                    </a:lnTo>
                    <a:lnTo>
                      <a:pt x="30" y="1"/>
                    </a:lnTo>
                    <a:lnTo>
                      <a:pt x="23" y="3"/>
                    </a:lnTo>
                    <a:lnTo>
                      <a:pt x="17" y="7"/>
                    </a:lnTo>
                    <a:lnTo>
                      <a:pt x="12" y="13"/>
                    </a:lnTo>
                    <a:lnTo>
                      <a:pt x="6" y="19"/>
                    </a:lnTo>
                    <a:lnTo>
                      <a:pt x="3" y="26"/>
                    </a:lnTo>
                    <a:lnTo>
                      <a:pt x="1" y="34"/>
                    </a:lnTo>
                    <a:lnTo>
                      <a:pt x="0" y="43"/>
                    </a:lnTo>
                    <a:lnTo>
                      <a:pt x="1" y="51"/>
                    </a:lnTo>
                    <a:lnTo>
                      <a:pt x="3" y="60"/>
                    </a:lnTo>
                    <a:lnTo>
                      <a:pt x="6" y="67"/>
                    </a:lnTo>
                    <a:lnTo>
                      <a:pt x="12" y="73"/>
                    </a:lnTo>
                    <a:lnTo>
                      <a:pt x="17" y="79"/>
                    </a:lnTo>
                    <a:lnTo>
                      <a:pt x="23" y="82"/>
                    </a:lnTo>
                    <a:lnTo>
                      <a:pt x="30" y="85"/>
                    </a:lnTo>
                    <a:lnTo>
                      <a:pt x="37" y="86"/>
                    </a:lnTo>
                    <a:lnTo>
                      <a:pt x="44" y="85"/>
                    </a:lnTo>
                    <a:lnTo>
                      <a:pt x="51" y="82"/>
                    </a:lnTo>
                    <a:lnTo>
                      <a:pt x="57" y="79"/>
                    </a:lnTo>
                    <a:lnTo>
                      <a:pt x="63" y="73"/>
                    </a:lnTo>
                    <a:lnTo>
                      <a:pt x="67" y="67"/>
                    </a:lnTo>
                    <a:lnTo>
                      <a:pt x="70" y="60"/>
                    </a:lnTo>
                    <a:lnTo>
                      <a:pt x="72" y="51"/>
                    </a:lnTo>
                    <a:lnTo>
                      <a:pt x="73" y="43"/>
                    </a:lnTo>
                    <a:close/>
                    <a:moveTo>
                      <a:pt x="64" y="43"/>
                    </a:moveTo>
                    <a:lnTo>
                      <a:pt x="64" y="49"/>
                    </a:lnTo>
                    <a:lnTo>
                      <a:pt x="62" y="55"/>
                    </a:lnTo>
                    <a:lnTo>
                      <a:pt x="59" y="61"/>
                    </a:lnTo>
                    <a:lnTo>
                      <a:pt x="56" y="66"/>
                    </a:lnTo>
                    <a:lnTo>
                      <a:pt x="52" y="69"/>
                    </a:lnTo>
                    <a:lnTo>
                      <a:pt x="48" y="73"/>
                    </a:lnTo>
                    <a:lnTo>
                      <a:pt x="43" y="74"/>
                    </a:lnTo>
                    <a:lnTo>
                      <a:pt x="37" y="75"/>
                    </a:lnTo>
                    <a:lnTo>
                      <a:pt x="32" y="74"/>
                    </a:lnTo>
                    <a:lnTo>
                      <a:pt x="27" y="73"/>
                    </a:lnTo>
                    <a:lnTo>
                      <a:pt x="22" y="69"/>
                    </a:lnTo>
                    <a:lnTo>
                      <a:pt x="18" y="66"/>
                    </a:lnTo>
                    <a:lnTo>
                      <a:pt x="15" y="61"/>
                    </a:lnTo>
                    <a:lnTo>
                      <a:pt x="12" y="55"/>
                    </a:lnTo>
                    <a:lnTo>
                      <a:pt x="11" y="49"/>
                    </a:lnTo>
                    <a:lnTo>
                      <a:pt x="10" y="43"/>
                    </a:lnTo>
                    <a:lnTo>
                      <a:pt x="11" y="37"/>
                    </a:lnTo>
                    <a:lnTo>
                      <a:pt x="12" y="30"/>
                    </a:lnTo>
                    <a:lnTo>
                      <a:pt x="15" y="25"/>
                    </a:lnTo>
                    <a:lnTo>
                      <a:pt x="18" y="20"/>
                    </a:lnTo>
                    <a:lnTo>
                      <a:pt x="22" y="16"/>
                    </a:lnTo>
                    <a:lnTo>
                      <a:pt x="27" y="13"/>
                    </a:lnTo>
                    <a:lnTo>
                      <a:pt x="32" y="12"/>
                    </a:lnTo>
                    <a:lnTo>
                      <a:pt x="37" y="10"/>
                    </a:lnTo>
                    <a:lnTo>
                      <a:pt x="43" y="12"/>
                    </a:lnTo>
                    <a:lnTo>
                      <a:pt x="48" y="13"/>
                    </a:lnTo>
                    <a:lnTo>
                      <a:pt x="52" y="16"/>
                    </a:lnTo>
                    <a:lnTo>
                      <a:pt x="56" y="20"/>
                    </a:lnTo>
                    <a:lnTo>
                      <a:pt x="59" y="25"/>
                    </a:lnTo>
                    <a:lnTo>
                      <a:pt x="62" y="30"/>
                    </a:lnTo>
                    <a:lnTo>
                      <a:pt x="64" y="37"/>
                    </a:lnTo>
                    <a:lnTo>
                      <a:pt x="64" y="43"/>
                    </a:lnTo>
                    <a:close/>
                  </a:path>
                </a:pathLst>
              </a:custGeom>
              <a:solidFill>
                <a:srgbClr val="FBECBC"/>
              </a:solidFill>
              <a:ln w="9525">
                <a:noFill/>
                <a:round/>
                <a:headEnd/>
                <a:tailEnd/>
              </a:ln>
            </p:spPr>
            <p:txBody>
              <a:bodyPr/>
              <a:lstStyle/>
              <a:p>
                <a:pPr algn="ctr" eaLnBrk="0" hangingPunct="0">
                  <a:defRPr/>
                </a:pPr>
                <a:endParaRPr lang="ru-RU">
                  <a:solidFill>
                    <a:srgbClr val="FFFFFF"/>
                  </a:solidFill>
                  <a:cs typeface="+mn-cs"/>
                </a:endParaRPr>
              </a:p>
            </p:txBody>
          </p:sp>
          <p:sp>
            <p:nvSpPr>
              <p:cNvPr id="630824" name="Freeform 40"/>
              <p:cNvSpPr>
                <a:spLocks noEditPoints="1"/>
              </p:cNvSpPr>
              <p:nvPr/>
            </p:nvSpPr>
            <p:spPr bwMode="auto">
              <a:xfrm>
                <a:off x="1155" y="2653"/>
                <a:ext cx="13" cy="12"/>
              </a:xfrm>
              <a:custGeom>
                <a:avLst/>
                <a:gdLst/>
                <a:ahLst/>
                <a:cxnLst>
                  <a:cxn ang="0">
                    <a:pos x="63" y="32"/>
                  </a:cxn>
                  <a:cxn ang="0">
                    <a:pos x="58" y="17"/>
                  </a:cxn>
                  <a:cxn ang="0">
                    <a:pos x="50" y="8"/>
                  </a:cxn>
                  <a:cxn ang="0">
                    <a:pos x="38" y="2"/>
                  </a:cxn>
                  <a:cxn ang="0">
                    <a:pos x="26" y="2"/>
                  </a:cxn>
                  <a:cxn ang="0">
                    <a:pos x="15" y="8"/>
                  </a:cxn>
                  <a:cxn ang="0">
                    <a:pos x="6" y="17"/>
                  </a:cxn>
                  <a:cxn ang="0">
                    <a:pos x="0" y="32"/>
                  </a:cxn>
                  <a:cxn ang="0">
                    <a:pos x="0" y="46"/>
                  </a:cxn>
                  <a:cxn ang="0">
                    <a:pos x="6" y="60"/>
                  </a:cxn>
                  <a:cxn ang="0">
                    <a:pos x="15" y="70"/>
                  </a:cxn>
                  <a:cxn ang="0">
                    <a:pos x="26" y="76"/>
                  </a:cxn>
                  <a:cxn ang="0">
                    <a:pos x="38" y="76"/>
                  </a:cxn>
                  <a:cxn ang="0">
                    <a:pos x="50" y="70"/>
                  </a:cxn>
                  <a:cxn ang="0">
                    <a:pos x="58" y="60"/>
                  </a:cxn>
                  <a:cxn ang="0">
                    <a:pos x="63" y="46"/>
                  </a:cxn>
                  <a:cxn ang="0">
                    <a:pos x="55" y="39"/>
                  </a:cxn>
                  <a:cxn ang="0">
                    <a:pos x="53" y="50"/>
                  </a:cxn>
                  <a:cxn ang="0">
                    <a:pos x="48" y="58"/>
                  </a:cxn>
                  <a:cxn ang="0">
                    <a:pos x="41" y="64"/>
                  </a:cxn>
                  <a:cxn ang="0">
                    <a:pos x="32" y="65"/>
                  </a:cxn>
                  <a:cxn ang="0">
                    <a:pos x="23" y="64"/>
                  </a:cxn>
                  <a:cxn ang="0">
                    <a:pos x="16" y="58"/>
                  </a:cxn>
                  <a:cxn ang="0">
                    <a:pos x="11" y="50"/>
                  </a:cxn>
                  <a:cxn ang="0">
                    <a:pos x="10" y="39"/>
                  </a:cxn>
                  <a:cxn ang="0">
                    <a:pos x="11" y="28"/>
                  </a:cxn>
                  <a:cxn ang="0">
                    <a:pos x="16" y="20"/>
                  </a:cxn>
                  <a:cxn ang="0">
                    <a:pos x="23" y="14"/>
                  </a:cxn>
                  <a:cxn ang="0">
                    <a:pos x="32" y="11"/>
                  </a:cxn>
                  <a:cxn ang="0">
                    <a:pos x="41" y="14"/>
                  </a:cxn>
                  <a:cxn ang="0">
                    <a:pos x="48" y="20"/>
                  </a:cxn>
                  <a:cxn ang="0">
                    <a:pos x="53" y="28"/>
                  </a:cxn>
                  <a:cxn ang="0">
                    <a:pos x="55" y="39"/>
                  </a:cxn>
                </a:cxnLst>
                <a:rect l="0" t="0" r="r" b="b"/>
                <a:pathLst>
                  <a:path w="64" h="76">
                    <a:moveTo>
                      <a:pt x="64" y="39"/>
                    </a:moveTo>
                    <a:lnTo>
                      <a:pt x="63" y="32"/>
                    </a:lnTo>
                    <a:lnTo>
                      <a:pt x="61" y="24"/>
                    </a:lnTo>
                    <a:lnTo>
                      <a:pt x="58" y="17"/>
                    </a:lnTo>
                    <a:lnTo>
                      <a:pt x="54" y="12"/>
                    </a:lnTo>
                    <a:lnTo>
                      <a:pt x="50" y="8"/>
                    </a:lnTo>
                    <a:lnTo>
                      <a:pt x="44" y="4"/>
                    </a:lnTo>
                    <a:lnTo>
                      <a:pt x="38" y="2"/>
                    </a:lnTo>
                    <a:lnTo>
                      <a:pt x="32" y="0"/>
                    </a:lnTo>
                    <a:lnTo>
                      <a:pt x="26" y="2"/>
                    </a:lnTo>
                    <a:lnTo>
                      <a:pt x="20" y="4"/>
                    </a:lnTo>
                    <a:lnTo>
                      <a:pt x="15" y="8"/>
                    </a:lnTo>
                    <a:lnTo>
                      <a:pt x="10" y="12"/>
                    </a:lnTo>
                    <a:lnTo>
                      <a:pt x="6" y="17"/>
                    </a:lnTo>
                    <a:lnTo>
                      <a:pt x="2" y="24"/>
                    </a:lnTo>
                    <a:lnTo>
                      <a:pt x="0" y="32"/>
                    </a:lnTo>
                    <a:lnTo>
                      <a:pt x="0" y="39"/>
                    </a:lnTo>
                    <a:lnTo>
                      <a:pt x="0" y="46"/>
                    </a:lnTo>
                    <a:lnTo>
                      <a:pt x="2" y="53"/>
                    </a:lnTo>
                    <a:lnTo>
                      <a:pt x="6" y="60"/>
                    </a:lnTo>
                    <a:lnTo>
                      <a:pt x="10" y="65"/>
                    </a:lnTo>
                    <a:lnTo>
                      <a:pt x="15" y="70"/>
                    </a:lnTo>
                    <a:lnTo>
                      <a:pt x="20" y="74"/>
                    </a:lnTo>
                    <a:lnTo>
                      <a:pt x="26" y="76"/>
                    </a:lnTo>
                    <a:lnTo>
                      <a:pt x="32" y="76"/>
                    </a:lnTo>
                    <a:lnTo>
                      <a:pt x="38" y="76"/>
                    </a:lnTo>
                    <a:lnTo>
                      <a:pt x="44" y="74"/>
                    </a:lnTo>
                    <a:lnTo>
                      <a:pt x="50" y="70"/>
                    </a:lnTo>
                    <a:lnTo>
                      <a:pt x="54" y="65"/>
                    </a:lnTo>
                    <a:lnTo>
                      <a:pt x="58" y="60"/>
                    </a:lnTo>
                    <a:lnTo>
                      <a:pt x="61" y="53"/>
                    </a:lnTo>
                    <a:lnTo>
                      <a:pt x="63" y="46"/>
                    </a:lnTo>
                    <a:lnTo>
                      <a:pt x="64" y="39"/>
                    </a:lnTo>
                    <a:close/>
                    <a:moveTo>
                      <a:pt x="55" y="39"/>
                    </a:moveTo>
                    <a:lnTo>
                      <a:pt x="54" y="45"/>
                    </a:lnTo>
                    <a:lnTo>
                      <a:pt x="53" y="50"/>
                    </a:lnTo>
                    <a:lnTo>
                      <a:pt x="51" y="54"/>
                    </a:lnTo>
                    <a:lnTo>
                      <a:pt x="48" y="58"/>
                    </a:lnTo>
                    <a:lnTo>
                      <a:pt x="45" y="62"/>
                    </a:lnTo>
                    <a:lnTo>
                      <a:pt x="41" y="64"/>
                    </a:lnTo>
                    <a:lnTo>
                      <a:pt x="37" y="65"/>
                    </a:lnTo>
                    <a:lnTo>
                      <a:pt x="32" y="65"/>
                    </a:lnTo>
                    <a:lnTo>
                      <a:pt x="28" y="65"/>
                    </a:lnTo>
                    <a:lnTo>
                      <a:pt x="23" y="64"/>
                    </a:lnTo>
                    <a:lnTo>
                      <a:pt x="20" y="62"/>
                    </a:lnTo>
                    <a:lnTo>
                      <a:pt x="16" y="58"/>
                    </a:lnTo>
                    <a:lnTo>
                      <a:pt x="13" y="54"/>
                    </a:lnTo>
                    <a:lnTo>
                      <a:pt x="11" y="50"/>
                    </a:lnTo>
                    <a:lnTo>
                      <a:pt x="10" y="45"/>
                    </a:lnTo>
                    <a:lnTo>
                      <a:pt x="10" y="39"/>
                    </a:lnTo>
                    <a:lnTo>
                      <a:pt x="10" y="33"/>
                    </a:lnTo>
                    <a:lnTo>
                      <a:pt x="11" y="28"/>
                    </a:lnTo>
                    <a:lnTo>
                      <a:pt x="13" y="23"/>
                    </a:lnTo>
                    <a:lnTo>
                      <a:pt x="16" y="20"/>
                    </a:lnTo>
                    <a:lnTo>
                      <a:pt x="20" y="16"/>
                    </a:lnTo>
                    <a:lnTo>
                      <a:pt x="23" y="14"/>
                    </a:lnTo>
                    <a:lnTo>
                      <a:pt x="28" y="12"/>
                    </a:lnTo>
                    <a:lnTo>
                      <a:pt x="32" y="11"/>
                    </a:lnTo>
                    <a:lnTo>
                      <a:pt x="37" y="12"/>
                    </a:lnTo>
                    <a:lnTo>
                      <a:pt x="41" y="14"/>
                    </a:lnTo>
                    <a:lnTo>
                      <a:pt x="45" y="16"/>
                    </a:lnTo>
                    <a:lnTo>
                      <a:pt x="48" y="20"/>
                    </a:lnTo>
                    <a:lnTo>
                      <a:pt x="51" y="23"/>
                    </a:lnTo>
                    <a:lnTo>
                      <a:pt x="53" y="28"/>
                    </a:lnTo>
                    <a:lnTo>
                      <a:pt x="54" y="33"/>
                    </a:lnTo>
                    <a:lnTo>
                      <a:pt x="55" y="39"/>
                    </a:lnTo>
                    <a:close/>
                  </a:path>
                </a:pathLst>
              </a:custGeom>
              <a:solidFill>
                <a:srgbClr val="FCEFBC"/>
              </a:solidFill>
              <a:ln w="9525">
                <a:noFill/>
                <a:round/>
                <a:headEnd/>
                <a:tailEnd/>
              </a:ln>
            </p:spPr>
            <p:txBody>
              <a:bodyPr/>
              <a:lstStyle/>
              <a:p>
                <a:pPr algn="ctr" eaLnBrk="0" hangingPunct="0">
                  <a:defRPr/>
                </a:pPr>
                <a:endParaRPr lang="ru-RU">
                  <a:solidFill>
                    <a:srgbClr val="FFFFFF"/>
                  </a:solidFill>
                  <a:cs typeface="+mn-cs"/>
                </a:endParaRPr>
              </a:p>
            </p:txBody>
          </p:sp>
          <p:sp>
            <p:nvSpPr>
              <p:cNvPr id="630825" name="Freeform 41"/>
              <p:cNvSpPr>
                <a:spLocks noEditPoints="1"/>
              </p:cNvSpPr>
              <p:nvPr/>
            </p:nvSpPr>
            <p:spPr bwMode="auto">
              <a:xfrm>
                <a:off x="1156" y="2654"/>
                <a:ext cx="11" cy="11"/>
              </a:xfrm>
              <a:custGeom>
                <a:avLst/>
                <a:gdLst/>
                <a:ahLst/>
                <a:cxnLst>
                  <a:cxn ang="0">
                    <a:pos x="54" y="27"/>
                  </a:cxn>
                  <a:cxn ang="0">
                    <a:pos x="49" y="15"/>
                  </a:cxn>
                  <a:cxn ang="0">
                    <a:pos x="42" y="6"/>
                  </a:cxn>
                  <a:cxn ang="0">
                    <a:pos x="33" y="2"/>
                  </a:cxn>
                  <a:cxn ang="0">
                    <a:pos x="22" y="2"/>
                  </a:cxn>
                  <a:cxn ang="0">
                    <a:pos x="12" y="6"/>
                  </a:cxn>
                  <a:cxn ang="0">
                    <a:pos x="5" y="15"/>
                  </a:cxn>
                  <a:cxn ang="0">
                    <a:pos x="1" y="27"/>
                  </a:cxn>
                  <a:cxn ang="0">
                    <a:pos x="1" y="39"/>
                  </a:cxn>
                  <a:cxn ang="0">
                    <a:pos x="5" y="51"/>
                  </a:cxn>
                  <a:cxn ang="0">
                    <a:pos x="12" y="59"/>
                  </a:cxn>
                  <a:cxn ang="0">
                    <a:pos x="22" y="64"/>
                  </a:cxn>
                  <a:cxn ang="0">
                    <a:pos x="33" y="64"/>
                  </a:cxn>
                  <a:cxn ang="0">
                    <a:pos x="42" y="59"/>
                  </a:cxn>
                  <a:cxn ang="0">
                    <a:pos x="49" y="51"/>
                  </a:cxn>
                  <a:cxn ang="0">
                    <a:pos x="54" y="39"/>
                  </a:cxn>
                  <a:cxn ang="0">
                    <a:pos x="45" y="33"/>
                  </a:cxn>
                  <a:cxn ang="0">
                    <a:pos x="44" y="41"/>
                  </a:cxn>
                  <a:cxn ang="0">
                    <a:pos x="40" y="48"/>
                  </a:cxn>
                  <a:cxn ang="0">
                    <a:pos x="34" y="53"/>
                  </a:cxn>
                  <a:cxn ang="0">
                    <a:pos x="27" y="54"/>
                  </a:cxn>
                  <a:cxn ang="0">
                    <a:pos x="20" y="53"/>
                  </a:cxn>
                  <a:cxn ang="0">
                    <a:pos x="14" y="48"/>
                  </a:cxn>
                  <a:cxn ang="0">
                    <a:pos x="11" y="41"/>
                  </a:cxn>
                  <a:cxn ang="0">
                    <a:pos x="9" y="33"/>
                  </a:cxn>
                  <a:cxn ang="0">
                    <a:pos x="11" y="24"/>
                  </a:cxn>
                  <a:cxn ang="0">
                    <a:pos x="14" y="17"/>
                  </a:cxn>
                  <a:cxn ang="0">
                    <a:pos x="20" y="12"/>
                  </a:cxn>
                  <a:cxn ang="0">
                    <a:pos x="27" y="11"/>
                  </a:cxn>
                  <a:cxn ang="0">
                    <a:pos x="34" y="12"/>
                  </a:cxn>
                  <a:cxn ang="0">
                    <a:pos x="40" y="17"/>
                  </a:cxn>
                  <a:cxn ang="0">
                    <a:pos x="44" y="24"/>
                  </a:cxn>
                  <a:cxn ang="0">
                    <a:pos x="45" y="33"/>
                  </a:cxn>
                </a:cxnLst>
                <a:rect l="0" t="0" r="r" b="b"/>
                <a:pathLst>
                  <a:path w="54" h="65">
                    <a:moveTo>
                      <a:pt x="54" y="33"/>
                    </a:moveTo>
                    <a:lnTo>
                      <a:pt x="54" y="27"/>
                    </a:lnTo>
                    <a:lnTo>
                      <a:pt x="52" y="20"/>
                    </a:lnTo>
                    <a:lnTo>
                      <a:pt x="49" y="15"/>
                    </a:lnTo>
                    <a:lnTo>
                      <a:pt x="46" y="10"/>
                    </a:lnTo>
                    <a:lnTo>
                      <a:pt x="42" y="6"/>
                    </a:lnTo>
                    <a:lnTo>
                      <a:pt x="38" y="3"/>
                    </a:lnTo>
                    <a:lnTo>
                      <a:pt x="33" y="2"/>
                    </a:lnTo>
                    <a:lnTo>
                      <a:pt x="27" y="0"/>
                    </a:lnTo>
                    <a:lnTo>
                      <a:pt x="22" y="2"/>
                    </a:lnTo>
                    <a:lnTo>
                      <a:pt x="17" y="3"/>
                    </a:lnTo>
                    <a:lnTo>
                      <a:pt x="12" y="6"/>
                    </a:lnTo>
                    <a:lnTo>
                      <a:pt x="8" y="10"/>
                    </a:lnTo>
                    <a:lnTo>
                      <a:pt x="5" y="15"/>
                    </a:lnTo>
                    <a:lnTo>
                      <a:pt x="2" y="20"/>
                    </a:lnTo>
                    <a:lnTo>
                      <a:pt x="1" y="27"/>
                    </a:lnTo>
                    <a:lnTo>
                      <a:pt x="0" y="33"/>
                    </a:lnTo>
                    <a:lnTo>
                      <a:pt x="1" y="39"/>
                    </a:lnTo>
                    <a:lnTo>
                      <a:pt x="2" y="45"/>
                    </a:lnTo>
                    <a:lnTo>
                      <a:pt x="5" y="51"/>
                    </a:lnTo>
                    <a:lnTo>
                      <a:pt x="8" y="56"/>
                    </a:lnTo>
                    <a:lnTo>
                      <a:pt x="12" y="59"/>
                    </a:lnTo>
                    <a:lnTo>
                      <a:pt x="17" y="63"/>
                    </a:lnTo>
                    <a:lnTo>
                      <a:pt x="22" y="64"/>
                    </a:lnTo>
                    <a:lnTo>
                      <a:pt x="27" y="65"/>
                    </a:lnTo>
                    <a:lnTo>
                      <a:pt x="33" y="64"/>
                    </a:lnTo>
                    <a:lnTo>
                      <a:pt x="38" y="63"/>
                    </a:lnTo>
                    <a:lnTo>
                      <a:pt x="42" y="59"/>
                    </a:lnTo>
                    <a:lnTo>
                      <a:pt x="46" y="56"/>
                    </a:lnTo>
                    <a:lnTo>
                      <a:pt x="49" y="51"/>
                    </a:lnTo>
                    <a:lnTo>
                      <a:pt x="52" y="45"/>
                    </a:lnTo>
                    <a:lnTo>
                      <a:pt x="54" y="39"/>
                    </a:lnTo>
                    <a:lnTo>
                      <a:pt x="54" y="33"/>
                    </a:lnTo>
                    <a:close/>
                    <a:moveTo>
                      <a:pt x="45" y="33"/>
                    </a:moveTo>
                    <a:lnTo>
                      <a:pt x="45" y="38"/>
                    </a:lnTo>
                    <a:lnTo>
                      <a:pt x="44" y="41"/>
                    </a:lnTo>
                    <a:lnTo>
                      <a:pt x="42" y="45"/>
                    </a:lnTo>
                    <a:lnTo>
                      <a:pt x="40" y="48"/>
                    </a:lnTo>
                    <a:lnTo>
                      <a:pt x="37" y="51"/>
                    </a:lnTo>
                    <a:lnTo>
                      <a:pt x="34" y="53"/>
                    </a:lnTo>
                    <a:lnTo>
                      <a:pt x="31" y="54"/>
                    </a:lnTo>
                    <a:lnTo>
                      <a:pt x="27" y="54"/>
                    </a:lnTo>
                    <a:lnTo>
                      <a:pt x="23" y="54"/>
                    </a:lnTo>
                    <a:lnTo>
                      <a:pt x="20" y="53"/>
                    </a:lnTo>
                    <a:lnTo>
                      <a:pt x="17" y="51"/>
                    </a:lnTo>
                    <a:lnTo>
                      <a:pt x="14" y="48"/>
                    </a:lnTo>
                    <a:lnTo>
                      <a:pt x="12" y="45"/>
                    </a:lnTo>
                    <a:lnTo>
                      <a:pt x="11" y="41"/>
                    </a:lnTo>
                    <a:lnTo>
                      <a:pt x="9" y="38"/>
                    </a:lnTo>
                    <a:lnTo>
                      <a:pt x="9" y="33"/>
                    </a:lnTo>
                    <a:lnTo>
                      <a:pt x="9" y="28"/>
                    </a:lnTo>
                    <a:lnTo>
                      <a:pt x="11" y="24"/>
                    </a:lnTo>
                    <a:lnTo>
                      <a:pt x="12" y="21"/>
                    </a:lnTo>
                    <a:lnTo>
                      <a:pt x="14" y="17"/>
                    </a:lnTo>
                    <a:lnTo>
                      <a:pt x="17" y="15"/>
                    </a:lnTo>
                    <a:lnTo>
                      <a:pt x="20" y="12"/>
                    </a:lnTo>
                    <a:lnTo>
                      <a:pt x="23" y="11"/>
                    </a:lnTo>
                    <a:lnTo>
                      <a:pt x="27" y="11"/>
                    </a:lnTo>
                    <a:lnTo>
                      <a:pt x="31" y="11"/>
                    </a:lnTo>
                    <a:lnTo>
                      <a:pt x="34" y="12"/>
                    </a:lnTo>
                    <a:lnTo>
                      <a:pt x="37" y="15"/>
                    </a:lnTo>
                    <a:lnTo>
                      <a:pt x="40" y="17"/>
                    </a:lnTo>
                    <a:lnTo>
                      <a:pt x="42" y="21"/>
                    </a:lnTo>
                    <a:lnTo>
                      <a:pt x="44" y="24"/>
                    </a:lnTo>
                    <a:lnTo>
                      <a:pt x="45" y="28"/>
                    </a:lnTo>
                    <a:lnTo>
                      <a:pt x="45" y="33"/>
                    </a:lnTo>
                    <a:close/>
                  </a:path>
                </a:pathLst>
              </a:custGeom>
              <a:solidFill>
                <a:srgbClr val="FCEFBC"/>
              </a:solidFill>
              <a:ln w="9525">
                <a:noFill/>
                <a:round/>
                <a:headEnd/>
                <a:tailEnd/>
              </a:ln>
            </p:spPr>
            <p:txBody>
              <a:bodyPr/>
              <a:lstStyle/>
              <a:p>
                <a:pPr algn="ctr" eaLnBrk="0" hangingPunct="0">
                  <a:defRPr/>
                </a:pPr>
                <a:endParaRPr lang="ru-RU">
                  <a:solidFill>
                    <a:srgbClr val="FFFFFF"/>
                  </a:solidFill>
                  <a:cs typeface="+mn-cs"/>
                </a:endParaRPr>
              </a:p>
            </p:txBody>
          </p:sp>
          <p:sp>
            <p:nvSpPr>
              <p:cNvPr id="630826" name="Freeform 42"/>
              <p:cNvSpPr>
                <a:spLocks noEditPoints="1"/>
              </p:cNvSpPr>
              <p:nvPr/>
            </p:nvSpPr>
            <p:spPr bwMode="auto">
              <a:xfrm>
                <a:off x="1157" y="2655"/>
                <a:ext cx="9" cy="9"/>
              </a:xfrm>
              <a:custGeom>
                <a:avLst/>
                <a:gdLst/>
                <a:ahLst/>
                <a:cxnLst>
                  <a:cxn ang="0">
                    <a:pos x="44" y="22"/>
                  </a:cxn>
                  <a:cxn ang="0">
                    <a:pos x="41" y="12"/>
                  </a:cxn>
                  <a:cxn ang="0">
                    <a:pos x="35" y="5"/>
                  </a:cxn>
                  <a:cxn ang="0">
                    <a:pos x="27" y="1"/>
                  </a:cxn>
                  <a:cxn ang="0">
                    <a:pos x="18" y="1"/>
                  </a:cxn>
                  <a:cxn ang="0">
                    <a:pos x="10" y="5"/>
                  </a:cxn>
                  <a:cxn ang="0">
                    <a:pos x="3" y="12"/>
                  </a:cxn>
                  <a:cxn ang="0">
                    <a:pos x="0" y="22"/>
                  </a:cxn>
                  <a:cxn ang="0">
                    <a:pos x="0" y="34"/>
                  </a:cxn>
                  <a:cxn ang="0">
                    <a:pos x="3" y="43"/>
                  </a:cxn>
                  <a:cxn ang="0">
                    <a:pos x="10" y="51"/>
                  </a:cxn>
                  <a:cxn ang="0">
                    <a:pos x="18" y="54"/>
                  </a:cxn>
                  <a:cxn ang="0">
                    <a:pos x="27" y="54"/>
                  </a:cxn>
                  <a:cxn ang="0">
                    <a:pos x="35" y="51"/>
                  </a:cxn>
                  <a:cxn ang="0">
                    <a:pos x="41" y="43"/>
                  </a:cxn>
                  <a:cxn ang="0">
                    <a:pos x="44" y="34"/>
                  </a:cxn>
                  <a:cxn ang="0">
                    <a:pos x="36" y="28"/>
                  </a:cxn>
                  <a:cxn ang="0">
                    <a:pos x="35" y="34"/>
                  </a:cxn>
                  <a:cxn ang="0">
                    <a:pos x="32" y="40"/>
                  </a:cxn>
                  <a:cxn ang="0">
                    <a:pos x="27" y="42"/>
                  </a:cxn>
                  <a:cxn ang="0">
                    <a:pos x="22" y="43"/>
                  </a:cxn>
                  <a:cxn ang="0">
                    <a:pos x="17" y="42"/>
                  </a:cxn>
                  <a:cxn ang="0">
                    <a:pos x="13" y="40"/>
                  </a:cxn>
                  <a:cxn ang="0">
                    <a:pos x="10" y="34"/>
                  </a:cxn>
                  <a:cxn ang="0">
                    <a:pos x="9" y="28"/>
                  </a:cxn>
                  <a:cxn ang="0">
                    <a:pos x="10" y="22"/>
                  </a:cxn>
                  <a:cxn ang="0">
                    <a:pos x="13" y="16"/>
                  </a:cxn>
                  <a:cxn ang="0">
                    <a:pos x="17" y="13"/>
                  </a:cxn>
                  <a:cxn ang="0">
                    <a:pos x="22" y="11"/>
                  </a:cxn>
                  <a:cxn ang="0">
                    <a:pos x="27" y="13"/>
                  </a:cxn>
                  <a:cxn ang="0">
                    <a:pos x="32" y="16"/>
                  </a:cxn>
                  <a:cxn ang="0">
                    <a:pos x="35" y="22"/>
                  </a:cxn>
                  <a:cxn ang="0">
                    <a:pos x="36" y="28"/>
                  </a:cxn>
                </a:cxnLst>
                <a:rect l="0" t="0" r="r" b="b"/>
                <a:pathLst>
                  <a:path w="45" h="54">
                    <a:moveTo>
                      <a:pt x="45" y="28"/>
                    </a:moveTo>
                    <a:lnTo>
                      <a:pt x="44" y="22"/>
                    </a:lnTo>
                    <a:lnTo>
                      <a:pt x="43" y="17"/>
                    </a:lnTo>
                    <a:lnTo>
                      <a:pt x="41" y="12"/>
                    </a:lnTo>
                    <a:lnTo>
                      <a:pt x="38" y="9"/>
                    </a:lnTo>
                    <a:lnTo>
                      <a:pt x="35" y="5"/>
                    </a:lnTo>
                    <a:lnTo>
                      <a:pt x="31" y="3"/>
                    </a:lnTo>
                    <a:lnTo>
                      <a:pt x="27" y="1"/>
                    </a:lnTo>
                    <a:lnTo>
                      <a:pt x="22" y="0"/>
                    </a:lnTo>
                    <a:lnTo>
                      <a:pt x="18" y="1"/>
                    </a:lnTo>
                    <a:lnTo>
                      <a:pt x="13" y="3"/>
                    </a:lnTo>
                    <a:lnTo>
                      <a:pt x="10" y="5"/>
                    </a:lnTo>
                    <a:lnTo>
                      <a:pt x="6" y="9"/>
                    </a:lnTo>
                    <a:lnTo>
                      <a:pt x="3" y="12"/>
                    </a:lnTo>
                    <a:lnTo>
                      <a:pt x="1" y="17"/>
                    </a:lnTo>
                    <a:lnTo>
                      <a:pt x="0" y="22"/>
                    </a:lnTo>
                    <a:lnTo>
                      <a:pt x="0" y="28"/>
                    </a:lnTo>
                    <a:lnTo>
                      <a:pt x="0" y="34"/>
                    </a:lnTo>
                    <a:lnTo>
                      <a:pt x="1" y="39"/>
                    </a:lnTo>
                    <a:lnTo>
                      <a:pt x="3" y="43"/>
                    </a:lnTo>
                    <a:lnTo>
                      <a:pt x="6" y="47"/>
                    </a:lnTo>
                    <a:lnTo>
                      <a:pt x="10" y="51"/>
                    </a:lnTo>
                    <a:lnTo>
                      <a:pt x="13" y="53"/>
                    </a:lnTo>
                    <a:lnTo>
                      <a:pt x="18" y="54"/>
                    </a:lnTo>
                    <a:lnTo>
                      <a:pt x="22" y="54"/>
                    </a:lnTo>
                    <a:lnTo>
                      <a:pt x="27" y="54"/>
                    </a:lnTo>
                    <a:lnTo>
                      <a:pt x="31" y="53"/>
                    </a:lnTo>
                    <a:lnTo>
                      <a:pt x="35" y="51"/>
                    </a:lnTo>
                    <a:lnTo>
                      <a:pt x="38" y="47"/>
                    </a:lnTo>
                    <a:lnTo>
                      <a:pt x="41" y="43"/>
                    </a:lnTo>
                    <a:lnTo>
                      <a:pt x="43" y="39"/>
                    </a:lnTo>
                    <a:lnTo>
                      <a:pt x="44" y="34"/>
                    </a:lnTo>
                    <a:lnTo>
                      <a:pt x="45" y="28"/>
                    </a:lnTo>
                    <a:close/>
                    <a:moveTo>
                      <a:pt x="36" y="28"/>
                    </a:moveTo>
                    <a:lnTo>
                      <a:pt x="35" y="31"/>
                    </a:lnTo>
                    <a:lnTo>
                      <a:pt x="35" y="34"/>
                    </a:lnTo>
                    <a:lnTo>
                      <a:pt x="33" y="37"/>
                    </a:lnTo>
                    <a:lnTo>
                      <a:pt x="32" y="40"/>
                    </a:lnTo>
                    <a:lnTo>
                      <a:pt x="30" y="41"/>
                    </a:lnTo>
                    <a:lnTo>
                      <a:pt x="27" y="42"/>
                    </a:lnTo>
                    <a:lnTo>
                      <a:pt x="25" y="43"/>
                    </a:lnTo>
                    <a:lnTo>
                      <a:pt x="22" y="43"/>
                    </a:lnTo>
                    <a:lnTo>
                      <a:pt x="19" y="43"/>
                    </a:lnTo>
                    <a:lnTo>
                      <a:pt x="17" y="42"/>
                    </a:lnTo>
                    <a:lnTo>
                      <a:pt x="15" y="41"/>
                    </a:lnTo>
                    <a:lnTo>
                      <a:pt x="13" y="40"/>
                    </a:lnTo>
                    <a:lnTo>
                      <a:pt x="11" y="37"/>
                    </a:lnTo>
                    <a:lnTo>
                      <a:pt x="10" y="34"/>
                    </a:lnTo>
                    <a:lnTo>
                      <a:pt x="9" y="31"/>
                    </a:lnTo>
                    <a:lnTo>
                      <a:pt x="9" y="28"/>
                    </a:lnTo>
                    <a:lnTo>
                      <a:pt x="9" y="24"/>
                    </a:lnTo>
                    <a:lnTo>
                      <a:pt x="10" y="22"/>
                    </a:lnTo>
                    <a:lnTo>
                      <a:pt x="11" y="18"/>
                    </a:lnTo>
                    <a:lnTo>
                      <a:pt x="13" y="16"/>
                    </a:lnTo>
                    <a:lnTo>
                      <a:pt x="15" y="15"/>
                    </a:lnTo>
                    <a:lnTo>
                      <a:pt x="17" y="13"/>
                    </a:lnTo>
                    <a:lnTo>
                      <a:pt x="19" y="12"/>
                    </a:lnTo>
                    <a:lnTo>
                      <a:pt x="22" y="11"/>
                    </a:lnTo>
                    <a:lnTo>
                      <a:pt x="25" y="12"/>
                    </a:lnTo>
                    <a:lnTo>
                      <a:pt x="27" y="13"/>
                    </a:lnTo>
                    <a:lnTo>
                      <a:pt x="30" y="15"/>
                    </a:lnTo>
                    <a:lnTo>
                      <a:pt x="32" y="16"/>
                    </a:lnTo>
                    <a:lnTo>
                      <a:pt x="33" y="18"/>
                    </a:lnTo>
                    <a:lnTo>
                      <a:pt x="35" y="22"/>
                    </a:lnTo>
                    <a:lnTo>
                      <a:pt x="35" y="24"/>
                    </a:lnTo>
                    <a:lnTo>
                      <a:pt x="36" y="28"/>
                    </a:lnTo>
                    <a:close/>
                  </a:path>
                </a:pathLst>
              </a:custGeom>
              <a:solidFill>
                <a:srgbClr val="FCF2C0"/>
              </a:solidFill>
              <a:ln w="9525">
                <a:noFill/>
                <a:round/>
                <a:headEnd/>
                <a:tailEnd/>
              </a:ln>
            </p:spPr>
            <p:txBody>
              <a:bodyPr/>
              <a:lstStyle/>
              <a:p>
                <a:pPr algn="ctr" eaLnBrk="0" hangingPunct="0">
                  <a:defRPr/>
                </a:pPr>
                <a:endParaRPr lang="ru-RU">
                  <a:solidFill>
                    <a:srgbClr val="FFFFFF"/>
                  </a:solidFill>
                  <a:cs typeface="+mn-cs"/>
                </a:endParaRPr>
              </a:p>
            </p:txBody>
          </p:sp>
          <p:sp>
            <p:nvSpPr>
              <p:cNvPr id="630827" name="Freeform 43"/>
              <p:cNvSpPr>
                <a:spLocks noEditPoints="1"/>
              </p:cNvSpPr>
              <p:nvPr/>
            </p:nvSpPr>
            <p:spPr bwMode="auto">
              <a:xfrm>
                <a:off x="1158" y="2656"/>
                <a:ext cx="7" cy="7"/>
              </a:xfrm>
              <a:custGeom>
                <a:avLst/>
                <a:gdLst/>
                <a:ahLst/>
                <a:cxnLst>
                  <a:cxn ang="0">
                    <a:pos x="36" y="17"/>
                  </a:cxn>
                  <a:cxn ang="0">
                    <a:pos x="33" y="10"/>
                  </a:cxn>
                  <a:cxn ang="0">
                    <a:pos x="28" y="4"/>
                  </a:cxn>
                  <a:cxn ang="0">
                    <a:pos x="22" y="0"/>
                  </a:cxn>
                  <a:cxn ang="0">
                    <a:pos x="14" y="0"/>
                  </a:cxn>
                  <a:cxn ang="0">
                    <a:pos x="8" y="4"/>
                  </a:cxn>
                  <a:cxn ang="0">
                    <a:pos x="3" y="10"/>
                  </a:cxn>
                  <a:cxn ang="0">
                    <a:pos x="0" y="17"/>
                  </a:cxn>
                  <a:cxn ang="0">
                    <a:pos x="0" y="27"/>
                  </a:cxn>
                  <a:cxn ang="0">
                    <a:pos x="3" y="34"/>
                  </a:cxn>
                  <a:cxn ang="0">
                    <a:pos x="8" y="40"/>
                  </a:cxn>
                  <a:cxn ang="0">
                    <a:pos x="14" y="43"/>
                  </a:cxn>
                  <a:cxn ang="0">
                    <a:pos x="22" y="43"/>
                  </a:cxn>
                  <a:cxn ang="0">
                    <a:pos x="28" y="40"/>
                  </a:cxn>
                  <a:cxn ang="0">
                    <a:pos x="33" y="34"/>
                  </a:cxn>
                  <a:cxn ang="0">
                    <a:pos x="36" y="27"/>
                  </a:cxn>
                  <a:cxn ang="0">
                    <a:pos x="27" y="22"/>
                  </a:cxn>
                  <a:cxn ang="0">
                    <a:pos x="26" y="25"/>
                  </a:cxn>
                  <a:cxn ang="0">
                    <a:pos x="24" y="29"/>
                  </a:cxn>
                  <a:cxn ang="0">
                    <a:pos x="22" y="31"/>
                  </a:cxn>
                  <a:cxn ang="0">
                    <a:pos x="18" y="33"/>
                  </a:cxn>
                  <a:cxn ang="0">
                    <a:pos x="15" y="31"/>
                  </a:cxn>
                  <a:cxn ang="0">
                    <a:pos x="12" y="29"/>
                  </a:cxn>
                  <a:cxn ang="0">
                    <a:pos x="10" y="25"/>
                  </a:cxn>
                  <a:cxn ang="0">
                    <a:pos x="9" y="22"/>
                  </a:cxn>
                  <a:cxn ang="0">
                    <a:pos x="10" y="17"/>
                  </a:cxn>
                  <a:cxn ang="0">
                    <a:pos x="12" y="15"/>
                  </a:cxn>
                  <a:cxn ang="0">
                    <a:pos x="15" y="12"/>
                  </a:cxn>
                  <a:cxn ang="0">
                    <a:pos x="18" y="11"/>
                  </a:cxn>
                  <a:cxn ang="0">
                    <a:pos x="22" y="12"/>
                  </a:cxn>
                  <a:cxn ang="0">
                    <a:pos x="24" y="15"/>
                  </a:cxn>
                  <a:cxn ang="0">
                    <a:pos x="26" y="17"/>
                  </a:cxn>
                  <a:cxn ang="0">
                    <a:pos x="27" y="22"/>
                  </a:cxn>
                </a:cxnLst>
                <a:rect l="0" t="0" r="r" b="b"/>
                <a:pathLst>
                  <a:path w="36" h="43">
                    <a:moveTo>
                      <a:pt x="36" y="22"/>
                    </a:moveTo>
                    <a:lnTo>
                      <a:pt x="36" y="17"/>
                    </a:lnTo>
                    <a:lnTo>
                      <a:pt x="35" y="13"/>
                    </a:lnTo>
                    <a:lnTo>
                      <a:pt x="33" y="10"/>
                    </a:lnTo>
                    <a:lnTo>
                      <a:pt x="31" y="6"/>
                    </a:lnTo>
                    <a:lnTo>
                      <a:pt x="28" y="4"/>
                    </a:lnTo>
                    <a:lnTo>
                      <a:pt x="25" y="1"/>
                    </a:lnTo>
                    <a:lnTo>
                      <a:pt x="22" y="0"/>
                    </a:lnTo>
                    <a:lnTo>
                      <a:pt x="18" y="0"/>
                    </a:lnTo>
                    <a:lnTo>
                      <a:pt x="14" y="0"/>
                    </a:lnTo>
                    <a:lnTo>
                      <a:pt x="11" y="1"/>
                    </a:lnTo>
                    <a:lnTo>
                      <a:pt x="8" y="4"/>
                    </a:lnTo>
                    <a:lnTo>
                      <a:pt x="5" y="6"/>
                    </a:lnTo>
                    <a:lnTo>
                      <a:pt x="3" y="10"/>
                    </a:lnTo>
                    <a:lnTo>
                      <a:pt x="2" y="13"/>
                    </a:lnTo>
                    <a:lnTo>
                      <a:pt x="0" y="17"/>
                    </a:lnTo>
                    <a:lnTo>
                      <a:pt x="0" y="22"/>
                    </a:lnTo>
                    <a:lnTo>
                      <a:pt x="0" y="27"/>
                    </a:lnTo>
                    <a:lnTo>
                      <a:pt x="2" y="30"/>
                    </a:lnTo>
                    <a:lnTo>
                      <a:pt x="3" y="34"/>
                    </a:lnTo>
                    <a:lnTo>
                      <a:pt x="5" y="37"/>
                    </a:lnTo>
                    <a:lnTo>
                      <a:pt x="8" y="40"/>
                    </a:lnTo>
                    <a:lnTo>
                      <a:pt x="11" y="42"/>
                    </a:lnTo>
                    <a:lnTo>
                      <a:pt x="14" y="43"/>
                    </a:lnTo>
                    <a:lnTo>
                      <a:pt x="18" y="43"/>
                    </a:lnTo>
                    <a:lnTo>
                      <a:pt x="22" y="43"/>
                    </a:lnTo>
                    <a:lnTo>
                      <a:pt x="25" y="42"/>
                    </a:lnTo>
                    <a:lnTo>
                      <a:pt x="28" y="40"/>
                    </a:lnTo>
                    <a:lnTo>
                      <a:pt x="31" y="37"/>
                    </a:lnTo>
                    <a:lnTo>
                      <a:pt x="33" y="34"/>
                    </a:lnTo>
                    <a:lnTo>
                      <a:pt x="35" y="30"/>
                    </a:lnTo>
                    <a:lnTo>
                      <a:pt x="36" y="27"/>
                    </a:lnTo>
                    <a:lnTo>
                      <a:pt x="36" y="22"/>
                    </a:lnTo>
                    <a:close/>
                    <a:moveTo>
                      <a:pt x="27" y="22"/>
                    </a:moveTo>
                    <a:lnTo>
                      <a:pt x="27" y="24"/>
                    </a:lnTo>
                    <a:lnTo>
                      <a:pt x="26" y="25"/>
                    </a:lnTo>
                    <a:lnTo>
                      <a:pt x="26" y="28"/>
                    </a:lnTo>
                    <a:lnTo>
                      <a:pt x="24" y="29"/>
                    </a:lnTo>
                    <a:lnTo>
                      <a:pt x="23" y="30"/>
                    </a:lnTo>
                    <a:lnTo>
                      <a:pt x="22" y="31"/>
                    </a:lnTo>
                    <a:lnTo>
                      <a:pt x="20" y="33"/>
                    </a:lnTo>
                    <a:lnTo>
                      <a:pt x="18" y="33"/>
                    </a:lnTo>
                    <a:lnTo>
                      <a:pt x="16" y="33"/>
                    </a:lnTo>
                    <a:lnTo>
                      <a:pt x="15" y="31"/>
                    </a:lnTo>
                    <a:lnTo>
                      <a:pt x="13" y="30"/>
                    </a:lnTo>
                    <a:lnTo>
                      <a:pt x="12" y="29"/>
                    </a:lnTo>
                    <a:lnTo>
                      <a:pt x="11" y="28"/>
                    </a:lnTo>
                    <a:lnTo>
                      <a:pt x="10" y="25"/>
                    </a:lnTo>
                    <a:lnTo>
                      <a:pt x="9" y="24"/>
                    </a:lnTo>
                    <a:lnTo>
                      <a:pt x="9" y="22"/>
                    </a:lnTo>
                    <a:lnTo>
                      <a:pt x="9" y="19"/>
                    </a:lnTo>
                    <a:lnTo>
                      <a:pt x="10" y="17"/>
                    </a:lnTo>
                    <a:lnTo>
                      <a:pt x="11" y="16"/>
                    </a:lnTo>
                    <a:lnTo>
                      <a:pt x="12" y="15"/>
                    </a:lnTo>
                    <a:lnTo>
                      <a:pt x="13" y="13"/>
                    </a:lnTo>
                    <a:lnTo>
                      <a:pt x="15" y="12"/>
                    </a:lnTo>
                    <a:lnTo>
                      <a:pt x="16" y="11"/>
                    </a:lnTo>
                    <a:lnTo>
                      <a:pt x="18" y="11"/>
                    </a:lnTo>
                    <a:lnTo>
                      <a:pt x="20" y="11"/>
                    </a:lnTo>
                    <a:lnTo>
                      <a:pt x="22" y="12"/>
                    </a:lnTo>
                    <a:lnTo>
                      <a:pt x="23" y="13"/>
                    </a:lnTo>
                    <a:lnTo>
                      <a:pt x="24" y="15"/>
                    </a:lnTo>
                    <a:lnTo>
                      <a:pt x="26" y="16"/>
                    </a:lnTo>
                    <a:lnTo>
                      <a:pt x="26" y="17"/>
                    </a:lnTo>
                    <a:lnTo>
                      <a:pt x="27" y="19"/>
                    </a:lnTo>
                    <a:lnTo>
                      <a:pt x="27" y="22"/>
                    </a:lnTo>
                    <a:close/>
                  </a:path>
                </a:pathLst>
              </a:custGeom>
              <a:solidFill>
                <a:srgbClr val="FDF4C1"/>
              </a:solidFill>
              <a:ln w="9525">
                <a:noFill/>
                <a:round/>
                <a:headEnd/>
                <a:tailEnd/>
              </a:ln>
            </p:spPr>
            <p:txBody>
              <a:bodyPr/>
              <a:lstStyle/>
              <a:p>
                <a:pPr algn="ctr" eaLnBrk="0" hangingPunct="0">
                  <a:defRPr/>
                </a:pPr>
                <a:endParaRPr lang="ru-RU">
                  <a:solidFill>
                    <a:srgbClr val="FFFFFF"/>
                  </a:solidFill>
                  <a:cs typeface="+mn-cs"/>
                </a:endParaRPr>
              </a:p>
            </p:txBody>
          </p:sp>
          <p:sp>
            <p:nvSpPr>
              <p:cNvPr id="630828" name="Freeform 44"/>
              <p:cNvSpPr>
                <a:spLocks/>
              </p:cNvSpPr>
              <p:nvPr/>
            </p:nvSpPr>
            <p:spPr bwMode="auto">
              <a:xfrm>
                <a:off x="1159" y="2657"/>
                <a:ext cx="5" cy="5"/>
              </a:xfrm>
              <a:custGeom>
                <a:avLst/>
                <a:gdLst/>
                <a:ahLst/>
                <a:cxnLst>
                  <a:cxn ang="0">
                    <a:pos x="27" y="17"/>
                  </a:cxn>
                  <a:cxn ang="0">
                    <a:pos x="26" y="13"/>
                  </a:cxn>
                  <a:cxn ang="0">
                    <a:pos x="26" y="11"/>
                  </a:cxn>
                  <a:cxn ang="0">
                    <a:pos x="24" y="7"/>
                  </a:cxn>
                  <a:cxn ang="0">
                    <a:pos x="23" y="5"/>
                  </a:cxn>
                  <a:cxn ang="0">
                    <a:pos x="21" y="4"/>
                  </a:cxn>
                  <a:cxn ang="0">
                    <a:pos x="18" y="2"/>
                  </a:cxn>
                  <a:cxn ang="0">
                    <a:pos x="16" y="1"/>
                  </a:cxn>
                  <a:cxn ang="0">
                    <a:pos x="13" y="0"/>
                  </a:cxn>
                  <a:cxn ang="0">
                    <a:pos x="10" y="1"/>
                  </a:cxn>
                  <a:cxn ang="0">
                    <a:pos x="8" y="2"/>
                  </a:cxn>
                  <a:cxn ang="0">
                    <a:pos x="6" y="4"/>
                  </a:cxn>
                  <a:cxn ang="0">
                    <a:pos x="4" y="5"/>
                  </a:cxn>
                  <a:cxn ang="0">
                    <a:pos x="2" y="7"/>
                  </a:cxn>
                  <a:cxn ang="0">
                    <a:pos x="1" y="11"/>
                  </a:cxn>
                  <a:cxn ang="0">
                    <a:pos x="0" y="13"/>
                  </a:cxn>
                  <a:cxn ang="0">
                    <a:pos x="0" y="17"/>
                  </a:cxn>
                  <a:cxn ang="0">
                    <a:pos x="0" y="20"/>
                  </a:cxn>
                  <a:cxn ang="0">
                    <a:pos x="1" y="23"/>
                  </a:cxn>
                  <a:cxn ang="0">
                    <a:pos x="2" y="26"/>
                  </a:cxn>
                  <a:cxn ang="0">
                    <a:pos x="4" y="29"/>
                  </a:cxn>
                  <a:cxn ang="0">
                    <a:pos x="6" y="30"/>
                  </a:cxn>
                  <a:cxn ang="0">
                    <a:pos x="8" y="31"/>
                  </a:cxn>
                  <a:cxn ang="0">
                    <a:pos x="10" y="32"/>
                  </a:cxn>
                  <a:cxn ang="0">
                    <a:pos x="13" y="32"/>
                  </a:cxn>
                  <a:cxn ang="0">
                    <a:pos x="16" y="32"/>
                  </a:cxn>
                  <a:cxn ang="0">
                    <a:pos x="18" y="31"/>
                  </a:cxn>
                  <a:cxn ang="0">
                    <a:pos x="21" y="30"/>
                  </a:cxn>
                  <a:cxn ang="0">
                    <a:pos x="23" y="29"/>
                  </a:cxn>
                  <a:cxn ang="0">
                    <a:pos x="24" y="26"/>
                  </a:cxn>
                  <a:cxn ang="0">
                    <a:pos x="26" y="23"/>
                  </a:cxn>
                  <a:cxn ang="0">
                    <a:pos x="26" y="20"/>
                  </a:cxn>
                  <a:cxn ang="0">
                    <a:pos x="27" y="17"/>
                  </a:cxn>
                </a:cxnLst>
                <a:rect l="0" t="0" r="r" b="b"/>
                <a:pathLst>
                  <a:path w="27" h="32">
                    <a:moveTo>
                      <a:pt x="27" y="17"/>
                    </a:moveTo>
                    <a:lnTo>
                      <a:pt x="26" y="13"/>
                    </a:lnTo>
                    <a:lnTo>
                      <a:pt x="26" y="11"/>
                    </a:lnTo>
                    <a:lnTo>
                      <a:pt x="24" y="7"/>
                    </a:lnTo>
                    <a:lnTo>
                      <a:pt x="23" y="5"/>
                    </a:lnTo>
                    <a:lnTo>
                      <a:pt x="21" y="4"/>
                    </a:lnTo>
                    <a:lnTo>
                      <a:pt x="18" y="2"/>
                    </a:lnTo>
                    <a:lnTo>
                      <a:pt x="16" y="1"/>
                    </a:lnTo>
                    <a:lnTo>
                      <a:pt x="13" y="0"/>
                    </a:lnTo>
                    <a:lnTo>
                      <a:pt x="10" y="1"/>
                    </a:lnTo>
                    <a:lnTo>
                      <a:pt x="8" y="2"/>
                    </a:lnTo>
                    <a:lnTo>
                      <a:pt x="6" y="4"/>
                    </a:lnTo>
                    <a:lnTo>
                      <a:pt x="4" y="5"/>
                    </a:lnTo>
                    <a:lnTo>
                      <a:pt x="2" y="7"/>
                    </a:lnTo>
                    <a:lnTo>
                      <a:pt x="1" y="11"/>
                    </a:lnTo>
                    <a:lnTo>
                      <a:pt x="0" y="13"/>
                    </a:lnTo>
                    <a:lnTo>
                      <a:pt x="0" y="17"/>
                    </a:lnTo>
                    <a:lnTo>
                      <a:pt x="0" y="20"/>
                    </a:lnTo>
                    <a:lnTo>
                      <a:pt x="1" y="23"/>
                    </a:lnTo>
                    <a:lnTo>
                      <a:pt x="2" y="26"/>
                    </a:lnTo>
                    <a:lnTo>
                      <a:pt x="4" y="29"/>
                    </a:lnTo>
                    <a:lnTo>
                      <a:pt x="6" y="30"/>
                    </a:lnTo>
                    <a:lnTo>
                      <a:pt x="8" y="31"/>
                    </a:lnTo>
                    <a:lnTo>
                      <a:pt x="10" y="32"/>
                    </a:lnTo>
                    <a:lnTo>
                      <a:pt x="13" y="32"/>
                    </a:lnTo>
                    <a:lnTo>
                      <a:pt x="16" y="32"/>
                    </a:lnTo>
                    <a:lnTo>
                      <a:pt x="18" y="31"/>
                    </a:lnTo>
                    <a:lnTo>
                      <a:pt x="21" y="30"/>
                    </a:lnTo>
                    <a:lnTo>
                      <a:pt x="23" y="29"/>
                    </a:lnTo>
                    <a:lnTo>
                      <a:pt x="24" y="26"/>
                    </a:lnTo>
                    <a:lnTo>
                      <a:pt x="26" y="23"/>
                    </a:lnTo>
                    <a:lnTo>
                      <a:pt x="26" y="20"/>
                    </a:lnTo>
                    <a:lnTo>
                      <a:pt x="27" y="17"/>
                    </a:lnTo>
                    <a:close/>
                  </a:path>
                </a:pathLst>
              </a:custGeom>
              <a:solidFill>
                <a:srgbClr val="FDF8C4"/>
              </a:solidFill>
              <a:ln w="9525">
                <a:noFill/>
                <a:round/>
                <a:headEnd/>
                <a:tailEnd/>
              </a:ln>
            </p:spPr>
            <p:txBody>
              <a:bodyPr/>
              <a:lstStyle/>
              <a:p>
                <a:pPr algn="ctr" eaLnBrk="0" hangingPunct="0">
                  <a:defRPr/>
                </a:pPr>
                <a:endParaRPr lang="ru-RU">
                  <a:solidFill>
                    <a:srgbClr val="FFFFFF"/>
                  </a:solidFill>
                  <a:cs typeface="+mn-cs"/>
                </a:endParaRPr>
              </a:p>
            </p:txBody>
          </p:sp>
          <p:sp>
            <p:nvSpPr>
              <p:cNvPr id="630829" name="Freeform 45"/>
              <p:cNvSpPr>
                <a:spLocks/>
              </p:cNvSpPr>
              <p:nvPr/>
            </p:nvSpPr>
            <p:spPr bwMode="auto">
              <a:xfrm>
                <a:off x="1160" y="2658"/>
                <a:ext cx="3" cy="3"/>
              </a:xfrm>
              <a:custGeom>
                <a:avLst/>
                <a:gdLst/>
                <a:ahLst/>
                <a:cxnLst>
                  <a:cxn ang="0">
                    <a:pos x="18" y="11"/>
                  </a:cxn>
                  <a:cxn ang="0">
                    <a:pos x="18" y="8"/>
                  </a:cxn>
                  <a:cxn ang="0">
                    <a:pos x="17" y="6"/>
                  </a:cxn>
                  <a:cxn ang="0">
                    <a:pos x="17" y="5"/>
                  </a:cxn>
                  <a:cxn ang="0">
                    <a:pos x="15" y="4"/>
                  </a:cxn>
                  <a:cxn ang="0">
                    <a:pos x="14" y="2"/>
                  </a:cxn>
                  <a:cxn ang="0">
                    <a:pos x="13" y="1"/>
                  </a:cxn>
                  <a:cxn ang="0">
                    <a:pos x="11" y="0"/>
                  </a:cxn>
                  <a:cxn ang="0">
                    <a:pos x="9" y="0"/>
                  </a:cxn>
                  <a:cxn ang="0">
                    <a:pos x="7" y="0"/>
                  </a:cxn>
                  <a:cxn ang="0">
                    <a:pos x="6" y="1"/>
                  </a:cxn>
                  <a:cxn ang="0">
                    <a:pos x="4" y="2"/>
                  </a:cxn>
                  <a:cxn ang="0">
                    <a:pos x="3" y="4"/>
                  </a:cxn>
                  <a:cxn ang="0">
                    <a:pos x="2" y="5"/>
                  </a:cxn>
                  <a:cxn ang="0">
                    <a:pos x="1" y="6"/>
                  </a:cxn>
                  <a:cxn ang="0">
                    <a:pos x="0" y="8"/>
                  </a:cxn>
                  <a:cxn ang="0">
                    <a:pos x="0" y="11"/>
                  </a:cxn>
                  <a:cxn ang="0">
                    <a:pos x="0" y="13"/>
                  </a:cxn>
                  <a:cxn ang="0">
                    <a:pos x="1" y="14"/>
                  </a:cxn>
                  <a:cxn ang="0">
                    <a:pos x="2" y="17"/>
                  </a:cxn>
                  <a:cxn ang="0">
                    <a:pos x="3" y="18"/>
                  </a:cxn>
                  <a:cxn ang="0">
                    <a:pos x="4" y="19"/>
                  </a:cxn>
                  <a:cxn ang="0">
                    <a:pos x="6" y="20"/>
                  </a:cxn>
                  <a:cxn ang="0">
                    <a:pos x="7" y="22"/>
                  </a:cxn>
                  <a:cxn ang="0">
                    <a:pos x="9" y="22"/>
                  </a:cxn>
                  <a:cxn ang="0">
                    <a:pos x="11" y="22"/>
                  </a:cxn>
                  <a:cxn ang="0">
                    <a:pos x="13" y="20"/>
                  </a:cxn>
                  <a:cxn ang="0">
                    <a:pos x="14" y="19"/>
                  </a:cxn>
                  <a:cxn ang="0">
                    <a:pos x="15" y="18"/>
                  </a:cxn>
                  <a:cxn ang="0">
                    <a:pos x="17" y="17"/>
                  </a:cxn>
                  <a:cxn ang="0">
                    <a:pos x="17" y="14"/>
                  </a:cxn>
                  <a:cxn ang="0">
                    <a:pos x="18" y="13"/>
                  </a:cxn>
                  <a:cxn ang="0">
                    <a:pos x="18" y="11"/>
                  </a:cxn>
                </a:cxnLst>
                <a:rect l="0" t="0" r="r" b="b"/>
                <a:pathLst>
                  <a:path w="18" h="22">
                    <a:moveTo>
                      <a:pt x="18" y="11"/>
                    </a:moveTo>
                    <a:lnTo>
                      <a:pt x="18" y="8"/>
                    </a:lnTo>
                    <a:lnTo>
                      <a:pt x="17" y="6"/>
                    </a:lnTo>
                    <a:lnTo>
                      <a:pt x="17" y="5"/>
                    </a:lnTo>
                    <a:lnTo>
                      <a:pt x="15" y="4"/>
                    </a:lnTo>
                    <a:lnTo>
                      <a:pt x="14" y="2"/>
                    </a:lnTo>
                    <a:lnTo>
                      <a:pt x="13" y="1"/>
                    </a:lnTo>
                    <a:lnTo>
                      <a:pt x="11" y="0"/>
                    </a:lnTo>
                    <a:lnTo>
                      <a:pt x="9" y="0"/>
                    </a:lnTo>
                    <a:lnTo>
                      <a:pt x="7" y="0"/>
                    </a:lnTo>
                    <a:lnTo>
                      <a:pt x="6" y="1"/>
                    </a:lnTo>
                    <a:lnTo>
                      <a:pt x="4" y="2"/>
                    </a:lnTo>
                    <a:lnTo>
                      <a:pt x="3" y="4"/>
                    </a:lnTo>
                    <a:lnTo>
                      <a:pt x="2" y="5"/>
                    </a:lnTo>
                    <a:lnTo>
                      <a:pt x="1" y="6"/>
                    </a:lnTo>
                    <a:lnTo>
                      <a:pt x="0" y="8"/>
                    </a:lnTo>
                    <a:lnTo>
                      <a:pt x="0" y="11"/>
                    </a:lnTo>
                    <a:lnTo>
                      <a:pt x="0" y="13"/>
                    </a:lnTo>
                    <a:lnTo>
                      <a:pt x="1" y="14"/>
                    </a:lnTo>
                    <a:lnTo>
                      <a:pt x="2" y="17"/>
                    </a:lnTo>
                    <a:lnTo>
                      <a:pt x="3" y="18"/>
                    </a:lnTo>
                    <a:lnTo>
                      <a:pt x="4" y="19"/>
                    </a:lnTo>
                    <a:lnTo>
                      <a:pt x="6" y="20"/>
                    </a:lnTo>
                    <a:lnTo>
                      <a:pt x="7" y="22"/>
                    </a:lnTo>
                    <a:lnTo>
                      <a:pt x="9" y="22"/>
                    </a:lnTo>
                    <a:lnTo>
                      <a:pt x="11" y="22"/>
                    </a:lnTo>
                    <a:lnTo>
                      <a:pt x="13" y="20"/>
                    </a:lnTo>
                    <a:lnTo>
                      <a:pt x="14" y="19"/>
                    </a:lnTo>
                    <a:lnTo>
                      <a:pt x="15" y="18"/>
                    </a:lnTo>
                    <a:lnTo>
                      <a:pt x="17" y="17"/>
                    </a:lnTo>
                    <a:lnTo>
                      <a:pt x="17" y="14"/>
                    </a:lnTo>
                    <a:lnTo>
                      <a:pt x="18" y="13"/>
                    </a:lnTo>
                    <a:lnTo>
                      <a:pt x="18" y="11"/>
                    </a:lnTo>
                    <a:close/>
                  </a:path>
                </a:pathLst>
              </a:custGeom>
              <a:solidFill>
                <a:srgbClr val="FDFAC4"/>
              </a:solidFill>
              <a:ln w="9525">
                <a:noFill/>
                <a:round/>
                <a:headEnd/>
                <a:tailEnd/>
              </a:ln>
            </p:spPr>
            <p:txBody>
              <a:bodyPr/>
              <a:lstStyle/>
              <a:p>
                <a:pPr algn="ctr" eaLnBrk="0" hangingPunct="0">
                  <a:defRPr/>
                </a:pPr>
                <a:endParaRPr lang="ru-RU">
                  <a:solidFill>
                    <a:srgbClr val="FFFFFF"/>
                  </a:solidFill>
                  <a:cs typeface="+mn-cs"/>
                </a:endParaRPr>
              </a:p>
            </p:txBody>
          </p:sp>
          <p:sp>
            <p:nvSpPr>
              <p:cNvPr id="630830" name="Freeform 46"/>
              <p:cNvSpPr>
                <a:spLocks/>
              </p:cNvSpPr>
              <p:nvPr/>
            </p:nvSpPr>
            <p:spPr bwMode="auto">
              <a:xfrm>
                <a:off x="1161" y="2658"/>
                <a:ext cx="2" cy="2"/>
              </a:xfrm>
              <a:custGeom>
                <a:avLst/>
                <a:gdLst/>
                <a:ahLst/>
                <a:cxnLst>
                  <a:cxn ang="0">
                    <a:pos x="9" y="6"/>
                  </a:cxn>
                  <a:cxn ang="0">
                    <a:pos x="9" y="5"/>
                  </a:cxn>
                  <a:cxn ang="0">
                    <a:pos x="8" y="3"/>
                  </a:cxn>
                  <a:cxn ang="0">
                    <a:pos x="8" y="2"/>
                  </a:cxn>
                  <a:cxn ang="0">
                    <a:pos x="7" y="2"/>
                  </a:cxn>
                  <a:cxn ang="0">
                    <a:pos x="7" y="1"/>
                  </a:cxn>
                  <a:cxn ang="0">
                    <a:pos x="6" y="1"/>
                  </a:cxn>
                  <a:cxn ang="0">
                    <a:pos x="5" y="1"/>
                  </a:cxn>
                  <a:cxn ang="0">
                    <a:pos x="4" y="0"/>
                  </a:cxn>
                  <a:cxn ang="0">
                    <a:pos x="3" y="1"/>
                  </a:cxn>
                  <a:cxn ang="0">
                    <a:pos x="2" y="1"/>
                  </a:cxn>
                  <a:cxn ang="0">
                    <a:pos x="2" y="1"/>
                  </a:cxn>
                  <a:cxn ang="0">
                    <a:pos x="1" y="2"/>
                  </a:cxn>
                  <a:cxn ang="0">
                    <a:pos x="0" y="2"/>
                  </a:cxn>
                  <a:cxn ang="0">
                    <a:pos x="0" y="3"/>
                  </a:cxn>
                  <a:cxn ang="0">
                    <a:pos x="0" y="5"/>
                  </a:cxn>
                  <a:cxn ang="0">
                    <a:pos x="0" y="6"/>
                  </a:cxn>
                  <a:cxn ang="0">
                    <a:pos x="0" y="7"/>
                  </a:cxn>
                  <a:cxn ang="0">
                    <a:pos x="0" y="8"/>
                  </a:cxn>
                  <a:cxn ang="0">
                    <a:pos x="0" y="8"/>
                  </a:cxn>
                  <a:cxn ang="0">
                    <a:pos x="1" y="9"/>
                  </a:cxn>
                  <a:cxn ang="0">
                    <a:pos x="2" y="11"/>
                  </a:cxn>
                  <a:cxn ang="0">
                    <a:pos x="2" y="11"/>
                  </a:cxn>
                  <a:cxn ang="0">
                    <a:pos x="3" y="11"/>
                  </a:cxn>
                  <a:cxn ang="0">
                    <a:pos x="4" y="11"/>
                  </a:cxn>
                  <a:cxn ang="0">
                    <a:pos x="5" y="11"/>
                  </a:cxn>
                  <a:cxn ang="0">
                    <a:pos x="6" y="11"/>
                  </a:cxn>
                  <a:cxn ang="0">
                    <a:pos x="7" y="11"/>
                  </a:cxn>
                  <a:cxn ang="0">
                    <a:pos x="7" y="9"/>
                  </a:cxn>
                  <a:cxn ang="0">
                    <a:pos x="8" y="8"/>
                  </a:cxn>
                  <a:cxn ang="0">
                    <a:pos x="8" y="8"/>
                  </a:cxn>
                  <a:cxn ang="0">
                    <a:pos x="9" y="7"/>
                  </a:cxn>
                  <a:cxn ang="0">
                    <a:pos x="9" y="6"/>
                  </a:cxn>
                </a:cxnLst>
                <a:rect l="0" t="0" r="r" b="b"/>
                <a:pathLst>
                  <a:path w="9" h="11">
                    <a:moveTo>
                      <a:pt x="9" y="6"/>
                    </a:moveTo>
                    <a:lnTo>
                      <a:pt x="9" y="5"/>
                    </a:lnTo>
                    <a:lnTo>
                      <a:pt x="8" y="3"/>
                    </a:lnTo>
                    <a:lnTo>
                      <a:pt x="8" y="2"/>
                    </a:lnTo>
                    <a:lnTo>
                      <a:pt x="7" y="2"/>
                    </a:lnTo>
                    <a:lnTo>
                      <a:pt x="7" y="1"/>
                    </a:lnTo>
                    <a:lnTo>
                      <a:pt x="6" y="1"/>
                    </a:lnTo>
                    <a:lnTo>
                      <a:pt x="5" y="1"/>
                    </a:lnTo>
                    <a:lnTo>
                      <a:pt x="4" y="0"/>
                    </a:lnTo>
                    <a:lnTo>
                      <a:pt x="3" y="1"/>
                    </a:lnTo>
                    <a:lnTo>
                      <a:pt x="2" y="1"/>
                    </a:lnTo>
                    <a:lnTo>
                      <a:pt x="2" y="1"/>
                    </a:lnTo>
                    <a:lnTo>
                      <a:pt x="1" y="2"/>
                    </a:lnTo>
                    <a:lnTo>
                      <a:pt x="0" y="2"/>
                    </a:lnTo>
                    <a:lnTo>
                      <a:pt x="0" y="3"/>
                    </a:lnTo>
                    <a:lnTo>
                      <a:pt x="0" y="5"/>
                    </a:lnTo>
                    <a:lnTo>
                      <a:pt x="0" y="6"/>
                    </a:lnTo>
                    <a:lnTo>
                      <a:pt x="0" y="7"/>
                    </a:lnTo>
                    <a:lnTo>
                      <a:pt x="0" y="8"/>
                    </a:lnTo>
                    <a:lnTo>
                      <a:pt x="0" y="8"/>
                    </a:lnTo>
                    <a:lnTo>
                      <a:pt x="1" y="9"/>
                    </a:lnTo>
                    <a:lnTo>
                      <a:pt x="2" y="11"/>
                    </a:lnTo>
                    <a:lnTo>
                      <a:pt x="2" y="11"/>
                    </a:lnTo>
                    <a:lnTo>
                      <a:pt x="3" y="11"/>
                    </a:lnTo>
                    <a:lnTo>
                      <a:pt x="4" y="11"/>
                    </a:lnTo>
                    <a:lnTo>
                      <a:pt x="5" y="11"/>
                    </a:lnTo>
                    <a:lnTo>
                      <a:pt x="6" y="11"/>
                    </a:lnTo>
                    <a:lnTo>
                      <a:pt x="7" y="11"/>
                    </a:lnTo>
                    <a:lnTo>
                      <a:pt x="7" y="9"/>
                    </a:lnTo>
                    <a:lnTo>
                      <a:pt x="8" y="8"/>
                    </a:lnTo>
                    <a:lnTo>
                      <a:pt x="8" y="8"/>
                    </a:lnTo>
                    <a:lnTo>
                      <a:pt x="9" y="7"/>
                    </a:lnTo>
                    <a:lnTo>
                      <a:pt x="9" y="6"/>
                    </a:lnTo>
                    <a:close/>
                  </a:path>
                </a:pathLst>
              </a:custGeom>
              <a:solidFill>
                <a:srgbClr val="FEFEC8"/>
              </a:solidFill>
              <a:ln w="9525">
                <a:noFill/>
                <a:round/>
                <a:headEnd/>
                <a:tailEnd/>
              </a:ln>
            </p:spPr>
            <p:txBody>
              <a:bodyPr/>
              <a:lstStyle/>
              <a:p>
                <a:pPr algn="ctr" eaLnBrk="0" hangingPunct="0">
                  <a:defRPr/>
                </a:pPr>
                <a:endParaRPr lang="ru-RU">
                  <a:solidFill>
                    <a:srgbClr val="FFFFFF"/>
                  </a:solidFill>
                  <a:cs typeface="+mn-cs"/>
                </a:endParaRPr>
              </a:p>
            </p:txBody>
          </p:sp>
          <p:sp>
            <p:nvSpPr>
              <p:cNvPr id="630831" name="Freeform 47"/>
              <p:cNvSpPr>
                <a:spLocks/>
              </p:cNvSpPr>
              <p:nvPr/>
            </p:nvSpPr>
            <p:spPr bwMode="auto">
              <a:xfrm>
                <a:off x="1043" y="2596"/>
                <a:ext cx="44" cy="47"/>
              </a:xfrm>
              <a:custGeom>
                <a:avLst/>
                <a:gdLst/>
                <a:ahLst/>
                <a:cxnLst>
                  <a:cxn ang="0">
                    <a:pos x="185" y="0"/>
                  </a:cxn>
                  <a:cxn ang="0">
                    <a:pos x="0" y="48"/>
                  </a:cxn>
                  <a:cxn ang="0">
                    <a:pos x="58" y="260"/>
                  </a:cxn>
                  <a:cxn ang="0">
                    <a:pos x="94" y="284"/>
                  </a:cxn>
                  <a:cxn ang="0">
                    <a:pos x="220" y="23"/>
                  </a:cxn>
                  <a:cxn ang="0">
                    <a:pos x="185" y="0"/>
                  </a:cxn>
                </a:cxnLst>
                <a:rect l="0" t="0" r="r" b="b"/>
                <a:pathLst>
                  <a:path w="220" h="284">
                    <a:moveTo>
                      <a:pt x="185" y="0"/>
                    </a:moveTo>
                    <a:lnTo>
                      <a:pt x="0" y="48"/>
                    </a:lnTo>
                    <a:lnTo>
                      <a:pt x="58" y="260"/>
                    </a:lnTo>
                    <a:lnTo>
                      <a:pt x="94" y="284"/>
                    </a:lnTo>
                    <a:lnTo>
                      <a:pt x="220" y="23"/>
                    </a:lnTo>
                    <a:lnTo>
                      <a:pt x="185" y="0"/>
                    </a:lnTo>
                    <a:close/>
                  </a:path>
                </a:pathLst>
              </a:custGeom>
              <a:solidFill>
                <a:srgbClr val="C2C2C1"/>
              </a:solidFill>
              <a:ln w="9525">
                <a:noFill/>
                <a:round/>
                <a:headEnd/>
                <a:tailEnd/>
              </a:ln>
            </p:spPr>
            <p:txBody>
              <a:bodyPr/>
              <a:lstStyle/>
              <a:p>
                <a:pPr algn="ctr" eaLnBrk="0" hangingPunct="0">
                  <a:defRPr/>
                </a:pPr>
                <a:endParaRPr lang="ru-RU">
                  <a:solidFill>
                    <a:srgbClr val="FFFFFF"/>
                  </a:solidFill>
                  <a:cs typeface="+mn-cs"/>
                </a:endParaRPr>
              </a:p>
            </p:txBody>
          </p:sp>
          <p:sp>
            <p:nvSpPr>
              <p:cNvPr id="630832" name="Freeform 48"/>
              <p:cNvSpPr>
                <a:spLocks/>
              </p:cNvSpPr>
              <p:nvPr/>
            </p:nvSpPr>
            <p:spPr bwMode="auto">
              <a:xfrm>
                <a:off x="1043" y="2596"/>
                <a:ext cx="44" cy="26"/>
              </a:xfrm>
              <a:custGeom>
                <a:avLst/>
                <a:gdLst/>
                <a:ahLst/>
                <a:cxnLst>
                  <a:cxn ang="0">
                    <a:pos x="186" y="0"/>
                  </a:cxn>
                  <a:cxn ang="0">
                    <a:pos x="0" y="48"/>
                  </a:cxn>
                  <a:cxn ang="0">
                    <a:pos x="157" y="157"/>
                  </a:cxn>
                  <a:cxn ang="0">
                    <a:pos x="222" y="24"/>
                  </a:cxn>
                  <a:cxn ang="0">
                    <a:pos x="186" y="0"/>
                  </a:cxn>
                </a:cxnLst>
                <a:rect l="0" t="0" r="r" b="b"/>
                <a:pathLst>
                  <a:path w="222" h="157">
                    <a:moveTo>
                      <a:pt x="186" y="0"/>
                    </a:moveTo>
                    <a:lnTo>
                      <a:pt x="0" y="48"/>
                    </a:lnTo>
                    <a:lnTo>
                      <a:pt x="157" y="157"/>
                    </a:lnTo>
                    <a:lnTo>
                      <a:pt x="222" y="24"/>
                    </a:lnTo>
                    <a:lnTo>
                      <a:pt x="186" y="0"/>
                    </a:lnTo>
                    <a:close/>
                  </a:path>
                </a:pathLst>
              </a:custGeom>
              <a:solidFill>
                <a:srgbClr val="EBECEE"/>
              </a:solidFill>
              <a:ln w="9525">
                <a:noFill/>
                <a:round/>
                <a:headEnd/>
                <a:tailEnd/>
              </a:ln>
            </p:spPr>
            <p:txBody>
              <a:bodyPr/>
              <a:lstStyle/>
              <a:p>
                <a:pPr algn="ctr" eaLnBrk="0" hangingPunct="0">
                  <a:defRPr/>
                </a:pPr>
                <a:endParaRPr lang="ru-RU">
                  <a:solidFill>
                    <a:srgbClr val="FFFFFF"/>
                  </a:solidFill>
                  <a:cs typeface="+mn-cs"/>
                </a:endParaRPr>
              </a:p>
            </p:txBody>
          </p:sp>
          <p:sp>
            <p:nvSpPr>
              <p:cNvPr id="630833" name="Freeform 49"/>
              <p:cNvSpPr>
                <a:spLocks/>
              </p:cNvSpPr>
              <p:nvPr/>
            </p:nvSpPr>
            <p:spPr bwMode="auto">
              <a:xfrm>
                <a:off x="1043" y="2601"/>
                <a:ext cx="13" cy="15"/>
              </a:xfrm>
              <a:custGeom>
                <a:avLst/>
                <a:gdLst/>
                <a:ahLst/>
                <a:cxnLst>
                  <a:cxn ang="0">
                    <a:pos x="63" y="0"/>
                  </a:cxn>
                  <a:cxn ang="0">
                    <a:pos x="0" y="16"/>
                  </a:cxn>
                  <a:cxn ang="0">
                    <a:pos x="20" y="89"/>
                  </a:cxn>
                  <a:cxn ang="0">
                    <a:pos x="63" y="0"/>
                  </a:cxn>
                </a:cxnLst>
                <a:rect l="0" t="0" r="r" b="b"/>
                <a:pathLst>
                  <a:path w="63" h="89">
                    <a:moveTo>
                      <a:pt x="63" y="0"/>
                    </a:moveTo>
                    <a:lnTo>
                      <a:pt x="0" y="16"/>
                    </a:lnTo>
                    <a:lnTo>
                      <a:pt x="20" y="89"/>
                    </a:lnTo>
                    <a:lnTo>
                      <a:pt x="63" y="0"/>
                    </a:lnTo>
                    <a:close/>
                  </a:path>
                </a:pathLst>
              </a:custGeom>
              <a:solidFill>
                <a:srgbClr val="A9A9A8"/>
              </a:solidFill>
              <a:ln w="9525">
                <a:noFill/>
                <a:round/>
                <a:headEnd/>
                <a:tailEnd/>
              </a:ln>
            </p:spPr>
            <p:txBody>
              <a:bodyPr/>
              <a:lstStyle/>
              <a:p>
                <a:pPr algn="ctr" eaLnBrk="0" hangingPunct="0">
                  <a:defRPr/>
                </a:pPr>
                <a:endParaRPr lang="ru-RU">
                  <a:solidFill>
                    <a:srgbClr val="FFFFFF"/>
                  </a:solidFill>
                  <a:cs typeface="+mn-cs"/>
                </a:endParaRPr>
              </a:p>
            </p:txBody>
          </p:sp>
          <p:sp>
            <p:nvSpPr>
              <p:cNvPr id="630834" name="Freeform 50"/>
              <p:cNvSpPr>
                <a:spLocks/>
              </p:cNvSpPr>
              <p:nvPr/>
            </p:nvSpPr>
            <p:spPr bwMode="auto">
              <a:xfrm>
                <a:off x="1043" y="2601"/>
                <a:ext cx="13" cy="8"/>
              </a:xfrm>
              <a:custGeom>
                <a:avLst/>
                <a:gdLst/>
                <a:ahLst/>
                <a:cxnLst>
                  <a:cxn ang="0">
                    <a:pos x="63" y="0"/>
                  </a:cxn>
                  <a:cxn ang="0">
                    <a:pos x="0" y="16"/>
                  </a:cxn>
                  <a:cxn ang="0">
                    <a:pos x="41" y="46"/>
                  </a:cxn>
                  <a:cxn ang="0">
                    <a:pos x="63" y="0"/>
                  </a:cxn>
                </a:cxnLst>
                <a:rect l="0" t="0" r="r" b="b"/>
                <a:pathLst>
                  <a:path w="63" h="46">
                    <a:moveTo>
                      <a:pt x="63" y="0"/>
                    </a:moveTo>
                    <a:lnTo>
                      <a:pt x="0" y="16"/>
                    </a:lnTo>
                    <a:lnTo>
                      <a:pt x="41" y="46"/>
                    </a:lnTo>
                    <a:lnTo>
                      <a:pt x="63" y="0"/>
                    </a:lnTo>
                    <a:close/>
                  </a:path>
                </a:pathLst>
              </a:custGeom>
              <a:solidFill>
                <a:srgbClr val="DEDDDD"/>
              </a:solidFill>
              <a:ln w="9525">
                <a:noFill/>
                <a:round/>
                <a:headEnd/>
                <a:tailEnd/>
              </a:ln>
            </p:spPr>
            <p:txBody>
              <a:bodyPr/>
              <a:lstStyle/>
              <a:p>
                <a:pPr algn="ctr" eaLnBrk="0" hangingPunct="0">
                  <a:defRPr/>
                </a:pPr>
                <a:endParaRPr lang="ru-RU">
                  <a:solidFill>
                    <a:srgbClr val="FFFFFF"/>
                  </a:solidFill>
                  <a:cs typeface="+mn-cs"/>
                </a:endParaRPr>
              </a:p>
            </p:txBody>
          </p:sp>
          <p:sp>
            <p:nvSpPr>
              <p:cNvPr id="630835" name="Freeform 51"/>
              <p:cNvSpPr>
                <a:spLocks/>
              </p:cNvSpPr>
              <p:nvPr/>
            </p:nvSpPr>
            <p:spPr bwMode="auto">
              <a:xfrm>
                <a:off x="1078" y="2596"/>
                <a:ext cx="93" cy="63"/>
              </a:xfrm>
              <a:custGeom>
                <a:avLst/>
                <a:gdLst/>
                <a:ahLst/>
                <a:cxnLst>
                  <a:cxn ang="0">
                    <a:pos x="8" y="0"/>
                  </a:cxn>
                  <a:cxn ang="0">
                    <a:pos x="0" y="79"/>
                  </a:cxn>
                  <a:cxn ang="0">
                    <a:pos x="432" y="376"/>
                  </a:cxn>
                  <a:cxn ang="0">
                    <a:pos x="463" y="311"/>
                  </a:cxn>
                  <a:cxn ang="0">
                    <a:pos x="8" y="0"/>
                  </a:cxn>
                </a:cxnLst>
                <a:rect l="0" t="0" r="r" b="b"/>
                <a:pathLst>
                  <a:path w="463" h="376">
                    <a:moveTo>
                      <a:pt x="8" y="0"/>
                    </a:moveTo>
                    <a:lnTo>
                      <a:pt x="0" y="79"/>
                    </a:lnTo>
                    <a:lnTo>
                      <a:pt x="432" y="376"/>
                    </a:lnTo>
                    <a:lnTo>
                      <a:pt x="463" y="311"/>
                    </a:lnTo>
                    <a:lnTo>
                      <a:pt x="8" y="0"/>
                    </a:lnTo>
                    <a:close/>
                  </a:path>
                </a:pathLst>
              </a:custGeom>
              <a:solidFill>
                <a:srgbClr val="B5DC7C"/>
              </a:solidFill>
              <a:ln w="9525">
                <a:noFill/>
                <a:round/>
                <a:headEnd/>
                <a:tailEnd/>
              </a:ln>
            </p:spPr>
            <p:txBody>
              <a:bodyPr/>
              <a:lstStyle/>
              <a:p>
                <a:pPr algn="ctr" eaLnBrk="0" hangingPunct="0">
                  <a:defRPr/>
                </a:pPr>
                <a:endParaRPr lang="ru-RU">
                  <a:solidFill>
                    <a:srgbClr val="FFFFFF"/>
                  </a:solidFill>
                  <a:cs typeface="+mn-cs"/>
                </a:endParaRPr>
              </a:p>
            </p:txBody>
          </p:sp>
          <p:sp>
            <p:nvSpPr>
              <p:cNvPr id="630836" name="Freeform 52"/>
              <p:cNvSpPr>
                <a:spLocks/>
              </p:cNvSpPr>
              <p:nvPr/>
            </p:nvSpPr>
            <p:spPr bwMode="auto">
              <a:xfrm>
                <a:off x="1065" y="2609"/>
                <a:ext cx="100" cy="72"/>
              </a:xfrm>
              <a:custGeom>
                <a:avLst/>
                <a:gdLst/>
                <a:ahLst/>
                <a:cxnLst>
                  <a:cxn ang="0">
                    <a:pos x="69" y="0"/>
                  </a:cxn>
                  <a:cxn ang="0">
                    <a:pos x="14" y="52"/>
                  </a:cxn>
                  <a:cxn ang="0">
                    <a:pos x="0" y="131"/>
                  </a:cxn>
                  <a:cxn ang="0">
                    <a:pos x="436" y="430"/>
                  </a:cxn>
                  <a:cxn ang="0">
                    <a:pos x="501" y="297"/>
                  </a:cxn>
                  <a:cxn ang="0">
                    <a:pos x="69" y="0"/>
                  </a:cxn>
                </a:cxnLst>
                <a:rect l="0" t="0" r="r" b="b"/>
                <a:pathLst>
                  <a:path w="501" h="430">
                    <a:moveTo>
                      <a:pt x="69" y="0"/>
                    </a:moveTo>
                    <a:lnTo>
                      <a:pt x="14" y="52"/>
                    </a:lnTo>
                    <a:lnTo>
                      <a:pt x="0" y="131"/>
                    </a:lnTo>
                    <a:lnTo>
                      <a:pt x="436" y="430"/>
                    </a:lnTo>
                    <a:lnTo>
                      <a:pt x="501" y="297"/>
                    </a:lnTo>
                    <a:lnTo>
                      <a:pt x="69" y="0"/>
                    </a:lnTo>
                    <a:close/>
                  </a:path>
                </a:pathLst>
              </a:custGeom>
              <a:solidFill>
                <a:srgbClr val="8DC634"/>
              </a:solidFill>
              <a:ln w="9525">
                <a:noFill/>
                <a:round/>
                <a:headEnd/>
                <a:tailEnd/>
              </a:ln>
            </p:spPr>
            <p:txBody>
              <a:bodyPr/>
              <a:lstStyle/>
              <a:p>
                <a:pPr algn="ctr" eaLnBrk="0" hangingPunct="0">
                  <a:defRPr/>
                </a:pPr>
                <a:endParaRPr lang="ru-RU">
                  <a:solidFill>
                    <a:srgbClr val="FFFFFF"/>
                  </a:solidFill>
                  <a:cs typeface="+mn-cs"/>
                </a:endParaRPr>
              </a:p>
            </p:txBody>
          </p:sp>
          <p:sp>
            <p:nvSpPr>
              <p:cNvPr id="630837" name="Freeform 53"/>
              <p:cNvSpPr>
                <a:spLocks/>
              </p:cNvSpPr>
              <p:nvPr/>
            </p:nvSpPr>
            <p:spPr bwMode="auto">
              <a:xfrm>
                <a:off x="1055" y="2630"/>
                <a:ext cx="97" cy="61"/>
              </a:xfrm>
              <a:custGeom>
                <a:avLst/>
                <a:gdLst/>
                <a:ahLst/>
                <a:cxnLst>
                  <a:cxn ang="0">
                    <a:pos x="51" y="0"/>
                  </a:cxn>
                  <a:cxn ang="0">
                    <a:pos x="0" y="55"/>
                  </a:cxn>
                  <a:cxn ang="0">
                    <a:pos x="455" y="367"/>
                  </a:cxn>
                  <a:cxn ang="0">
                    <a:pos x="487" y="301"/>
                  </a:cxn>
                  <a:cxn ang="0">
                    <a:pos x="51" y="0"/>
                  </a:cxn>
                </a:cxnLst>
                <a:rect l="0" t="0" r="r" b="b"/>
                <a:pathLst>
                  <a:path w="487" h="367">
                    <a:moveTo>
                      <a:pt x="51" y="0"/>
                    </a:moveTo>
                    <a:lnTo>
                      <a:pt x="0" y="55"/>
                    </a:lnTo>
                    <a:lnTo>
                      <a:pt x="455" y="367"/>
                    </a:lnTo>
                    <a:lnTo>
                      <a:pt x="487" y="301"/>
                    </a:lnTo>
                    <a:lnTo>
                      <a:pt x="51" y="0"/>
                    </a:lnTo>
                    <a:close/>
                  </a:path>
                </a:pathLst>
              </a:custGeom>
              <a:solidFill>
                <a:srgbClr val="6EAE33"/>
              </a:solidFill>
              <a:ln w="9525">
                <a:noFill/>
                <a:round/>
                <a:headEnd/>
                <a:tailEnd/>
              </a:ln>
            </p:spPr>
            <p:txBody>
              <a:bodyPr/>
              <a:lstStyle/>
              <a:p>
                <a:pPr algn="ctr" eaLnBrk="0" hangingPunct="0">
                  <a:defRPr/>
                </a:pPr>
                <a:endParaRPr lang="ru-RU">
                  <a:solidFill>
                    <a:srgbClr val="FFFFFF"/>
                  </a:solidFill>
                  <a:cs typeface="+mn-cs"/>
                </a:endParaRPr>
              </a:p>
            </p:txBody>
          </p:sp>
          <p:sp>
            <p:nvSpPr>
              <p:cNvPr id="630838" name="Freeform 54"/>
              <p:cNvSpPr>
                <a:spLocks/>
              </p:cNvSpPr>
              <p:nvPr/>
            </p:nvSpPr>
            <p:spPr bwMode="auto">
              <a:xfrm>
                <a:off x="1143" y="2647"/>
                <a:ext cx="30" cy="45"/>
              </a:xfrm>
              <a:custGeom>
                <a:avLst/>
                <a:gdLst/>
                <a:ahLst/>
                <a:cxnLst>
                  <a:cxn ang="0">
                    <a:pos x="127" y="0"/>
                  </a:cxn>
                  <a:cxn ang="0">
                    <a:pos x="147" y="14"/>
                  </a:cxn>
                  <a:cxn ang="0">
                    <a:pos x="20" y="276"/>
                  </a:cxn>
                  <a:cxn ang="0">
                    <a:pos x="0" y="263"/>
                  </a:cxn>
                  <a:cxn ang="0">
                    <a:pos x="127" y="0"/>
                  </a:cxn>
                </a:cxnLst>
                <a:rect l="0" t="0" r="r" b="b"/>
                <a:pathLst>
                  <a:path w="147" h="276">
                    <a:moveTo>
                      <a:pt x="127" y="0"/>
                    </a:moveTo>
                    <a:lnTo>
                      <a:pt x="147" y="14"/>
                    </a:lnTo>
                    <a:lnTo>
                      <a:pt x="20" y="276"/>
                    </a:lnTo>
                    <a:lnTo>
                      <a:pt x="0" y="263"/>
                    </a:lnTo>
                    <a:lnTo>
                      <a:pt x="127" y="0"/>
                    </a:lnTo>
                    <a:close/>
                  </a:path>
                </a:pathLst>
              </a:custGeom>
              <a:solidFill>
                <a:srgbClr val="C2C165"/>
              </a:solidFill>
              <a:ln w="9525">
                <a:noFill/>
                <a:round/>
                <a:headEnd/>
                <a:tailEnd/>
              </a:ln>
            </p:spPr>
            <p:txBody>
              <a:bodyPr/>
              <a:lstStyle/>
              <a:p>
                <a:pPr algn="ctr" eaLnBrk="0" hangingPunct="0">
                  <a:defRPr/>
                </a:pPr>
                <a:endParaRPr lang="ru-RU">
                  <a:solidFill>
                    <a:srgbClr val="FFFFFF"/>
                  </a:solidFill>
                  <a:cs typeface="+mn-cs"/>
                </a:endParaRPr>
              </a:p>
            </p:txBody>
          </p:sp>
          <p:sp>
            <p:nvSpPr>
              <p:cNvPr id="630839" name="Freeform 55"/>
              <p:cNvSpPr>
                <a:spLocks/>
              </p:cNvSpPr>
              <p:nvPr/>
            </p:nvSpPr>
            <p:spPr bwMode="auto">
              <a:xfrm>
                <a:off x="1150" y="2647"/>
                <a:ext cx="23" cy="34"/>
              </a:xfrm>
              <a:custGeom>
                <a:avLst/>
                <a:gdLst/>
                <a:ahLst/>
                <a:cxnLst>
                  <a:cxn ang="0">
                    <a:pos x="94" y="0"/>
                  </a:cxn>
                  <a:cxn ang="0">
                    <a:pos x="114" y="14"/>
                  </a:cxn>
                  <a:cxn ang="0">
                    <a:pos x="20" y="209"/>
                  </a:cxn>
                  <a:cxn ang="0">
                    <a:pos x="0" y="195"/>
                  </a:cxn>
                  <a:cxn ang="0">
                    <a:pos x="94" y="0"/>
                  </a:cxn>
                </a:cxnLst>
                <a:rect l="0" t="0" r="r" b="b"/>
                <a:pathLst>
                  <a:path w="114" h="209">
                    <a:moveTo>
                      <a:pt x="94" y="0"/>
                    </a:moveTo>
                    <a:lnTo>
                      <a:pt x="114" y="14"/>
                    </a:lnTo>
                    <a:lnTo>
                      <a:pt x="20" y="209"/>
                    </a:lnTo>
                    <a:lnTo>
                      <a:pt x="0" y="195"/>
                    </a:lnTo>
                    <a:lnTo>
                      <a:pt x="94" y="0"/>
                    </a:lnTo>
                    <a:close/>
                  </a:path>
                </a:pathLst>
              </a:custGeom>
              <a:solidFill>
                <a:srgbClr val="FDFC9B"/>
              </a:solidFill>
              <a:ln w="9525">
                <a:noFill/>
                <a:round/>
                <a:headEnd/>
                <a:tailEnd/>
              </a:ln>
            </p:spPr>
            <p:txBody>
              <a:bodyPr/>
              <a:lstStyle/>
              <a:p>
                <a:pPr algn="ctr" eaLnBrk="0" hangingPunct="0">
                  <a:defRPr/>
                </a:pPr>
                <a:endParaRPr lang="ru-RU">
                  <a:solidFill>
                    <a:srgbClr val="FFFFFF"/>
                  </a:solidFill>
                  <a:cs typeface="+mn-cs"/>
                </a:endParaRPr>
              </a:p>
            </p:txBody>
          </p:sp>
          <p:sp>
            <p:nvSpPr>
              <p:cNvPr id="630840" name="Freeform 56"/>
              <p:cNvSpPr>
                <a:spLocks/>
              </p:cNvSpPr>
              <p:nvPr/>
            </p:nvSpPr>
            <p:spPr bwMode="auto">
              <a:xfrm>
                <a:off x="1162" y="2647"/>
                <a:ext cx="11" cy="13"/>
              </a:xfrm>
              <a:custGeom>
                <a:avLst/>
                <a:gdLst/>
                <a:ahLst/>
                <a:cxnLst>
                  <a:cxn ang="0">
                    <a:pos x="31" y="0"/>
                  </a:cxn>
                  <a:cxn ang="0">
                    <a:pos x="51" y="14"/>
                  </a:cxn>
                  <a:cxn ang="0">
                    <a:pos x="21" y="78"/>
                  </a:cxn>
                  <a:cxn ang="0">
                    <a:pos x="0" y="65"/>
                  </a:cxn>
                  <a:cxn ang="0">
                    <a:pos x="31" y="0"/>
                  </a:cxn>
                </a:cxnLst>
                <a:rect l="0" t="0" r="r" b="b"/>
                <a:pathLst>
                  <a:path w="51" h="78">
                    <a:moveTo>
                      <a:pt x="31" y="0"/>
                    </a:moveTo>
                    <a:lnTo>
                      <a:pt x="51" y="14"/>
                    </a:lnTo>
                    <a:lnTo>
                      <a:pt x="21" y="78"/>
                    </a:lnTo>
                    <a:lnTo>
                      <a:pt x="0" y="65"/>
                    </a:lnTo>
                    <a:lnTo>
                      <a:pt x="31" y="0"/>
                    </a:lnTo>
                    <a:close/>
                  </a:path>
                </a:pathLst>
              </a:custGeom>
              <a:solidFill>
                <a:srgbClr val="FEFEC8"/>
              </a:solidFill>
              <a:ln w="9525">
                <a:noFill/>
                <a:round/>
                <a:headEnd/>
                <a:tailEnd/>
              </a:ln>
            </p:spPr>
            <p:txBody>
              <a:bodyPr/>
              <a:lstStyle/>
              <a:p>
                <a:pPr algn="ctr" eaLnBrk="0" hangingPunct="0">
                  <a:defRPr/>
                </a:pPr>
                <a:endParaRPr lang="ru-RU">
                  <a:solidFill>
                    <a:srgbClr val="FFFFFF"/>
                  </a:solidFill>
                  <a:cs typeface="+mn-cs"/>
                </a:endParaRPr>
              </a:p>
            </p:txBody>
          </p:sp>
        </p:grpSp>
        <p:sp>
          <p:nvSpPr>
            <p:cNvPr id="630841" name="Line 57"/>
            <p:cNvSpPr>
              <a:spLocks noChangeShapeType="1"/>
            </p:cNvSpPr>
            <p:nvPr/>
          </p:nvSpPr>
          <p:spPr bwMode="auto">
            <a:xfrm>
              <a:off x="1728" y="1824"/>
              <a:ext cx="3024" cy="0"/>
            </a:xfrm>
            <a:prstGeom prst="line">
              <a:avLst/>
            </a:prstGeom>
            <a:noFill/>
            <a:ln w="25400">
              <a:solidFill>
                <a:srgbClr val="C0C0C0"/>
              </a:solidFill>
              <a:prstDash val="sysDot"/>
              <a:round/>
              <a:headEnd/>
              <a:tailEnd type="oval" w="med" len="med"/>
            </a:ln>
            <a:effectLst/>
          </p:spPr>
          <p:txBody>
            <a:bodyPr wrap="none" anchor="ctr"/>
            <a:lstStyle/>
            <a:p>
              <a:pPr algn="ctr" eaLnBrk="0" hangingPunct="0">
                <a:defRPr/>
              </a:pPr>
              <a:endParaRPr lang="ru-RU">
                <a:solidFill>
                  <a:srgbClr val="FFFFFF"/>
                </a:solidFill>
                <a:cs typeface="+mn-cs"/>
              </a:endParaRPr>
            </a:p>
          </p:txBody>
        </p:sp>
        <p:sp>
          <p:nvSpPr>
            <p:cNvPr id="630842" name="Text Box 58"/>
            <p:cNvSpPr txBox="1">
              <a:spLocks noChangeArrowheads="1"/>
            </p:cNvSpPr>
            <p:nvPr/>
          </p:nvSpPr>
          <p:spPr bwMode="auto">
            <a:xfrm>
              <a:off x="2107" y="1488"/>
              <a:ext cx="3169" cy="628"/>
            </a:xfrm>
            <a:prstGeom prst="rect">
              <a:avLst/>
            </a:prstGeom>
            <a:noFill/>
            <a:ln w="9525" algn="ctr">
              <a:noFill/>
              <a:miter lim="800000"/>
              <a:headEnd/>
              <a:tailEnd/>
            </a:ln>
            <a:effectLst/>
          </p:spPr>
          <p:txBody>
            <a:bodyPr>
              <a:spAutoFit/>
            </a:bodyPr>
            <a:lstStyle/>
            <a:p>
              <a:pPr eaLnBrk="0" hangingPunct="0">
                <a:defRPr/>
              </a:pPr>
              <a:r>
                <a:rPr lang="ru-RU" sz="3600" b="1" dirty="0" smtClean="0">
                  <a:solidFill>
                    <a:srgbClr val="FFFF00"/>
                  </a:solidFill>
                  <a:cs typeface="+mn-cs"/>
                </a:rPr>
                <a:t>Картина называется «Сирень»</a:t>
              </a:r>
            </a:p>
            <a:p>
              <a:pPr eaLnBrk="0" hangingPunct="0">
                <a:defRPr/>
              </a:pPr>
              <a:r>
                <a:rPr lang="ru-RU" sz="3600" b="1" dirty="0" smtClean="0">
                  <a:solidFill>
                    <a:srgbClr val="FFFF00"/>
                  </a:solidFill>
                </a:rPr>
                <a:t>Написал её </a:t>
              </a:r>
              <a:r>
                <a:rPr lang="ru-RU" sz="3600" b="1" dirty="0" err="1" smtClean="0">
                  <a:solidFill>
                    <a:srgbClr val="FFFF00"/>
                  </a:solidFill>
                </a:rPr>
                <a:t>Б.Кустодиев</a:t>
              </a:r>
              <a:endParaRPr lang="en-US" sz="3600" b="1" dirty="0">
                <a:solidFill>
                  <a:srgbClr val="FFFF00"/>
                </a:solidFill>
                <a:cs typeface="+mn-cs"/>
              </a:endParaRPr>
            </a:p>
          </p:txBody>
        </p:sp>
      </p:grpSp>
      <p:grpSp>
        <p:nvGrpSpPr>
          <p:cNvPr id="4" name="Group 3"/>
          <p:cNvGrpSpPr>
            <a:grpSpLocks/>
          </p:cNvGrpSpPr>
          <p:nvPr/>
        </p:nvGrpSpPr>
        <p:grpSpPr bwMode="auto">
          <a:xfrm>
            <a:off x="212725" y="2472091"/>
            <a:ext cx="8948896" cy="2861682"/>
            <a:chOff x="1728" y="1465"/>
            <a:chExt cx="3555" cy="1496"/>
          </a:xfrm>
        </p:grpSpPr>
        <p:grpSp>
          <p:nvGrpSpPr>
            <p:cNvPr id="5" name="Group 4"/>
            <p:cNvGrpSpPr>
              <a:grpSpLocks/>
            </p:cNvGrpSpPr>
            <p:nvPr/>
          </p:nvGrpSpPr>
          <p:grpSpPr bwMode="auto">
            <a:xfrm rot="-4423226">
              <a:off x="1676" y="1532"/>
              <a:ext cx="400" cy="280"/>
              <a:chOff x="1043" y="2596"/>
              <a:chExt cx="142" cy="99"/>
            </a:xfrm>
          </p:grpSpPr>
          <p:sp>
            <p:nvSpPr>
              <p:cNvPr id="231" name="Freeform 5"/>
              <p:cNvSpPr>
                <a:spLocks/>
              </p:cNvSpPr>
              <p:nvPr/>
            </p:nvSpPr>
            <p:spPr bwMode="auto">
              <a:xfrm>
                <a:off x="1149" y="2693"/>
                <a:ext cx="12" cy="2"/>
              </a:xfrm>
              <a:custGeom>
                <a:avLst/>
                <a:gdLst/>
                <a:ahLst/>
                <a:cxnLst>
                  <a:cxn ang="0">
                    <a:pos x="63" y="14"/>
                  </a:cxn>
                  <a:cxn ang="0">
                    <a:pos x="55" y="14"/>
                  </a:cxn>
                  <a:cxn ang="0">
                    <a:pos x="48" y="14"/>
                  </a:cxn>
                  <a:cxn ang="0">
                    <a:pos x="40" y="14"/>
                  </a:cxn>
                  <a:cxn ang="0">
                    <a:pos x="31" y="11"/>
                  </a:cxn>
                  <a:cxn ang="0">
                    <a:pos x="23" y="10"/>
                  </a:cxn>
                  <a:cxn ang="0">
                    <a:pos x="16" y="8"/>
                  </a:cxn>
                  <a:cxn ang="0">
                    <a:pos x="8" y="4"/>
                  </a:cxn>
                  <a:cxn ang="0">
                    <a:pos x="0" y="0"/>
                  </a:cxn>
                  <a:cxn ang="0">
                    <a:pos x="8" y="3"/>
                  </a:cxn>
                  <a:cxn ang="0">
                    <a:pos x="15" y="6"/>
                  </a:cxn>
                  <a:cxn ang="0">
                    <a:pos x="23" y="8"/>
                  </a:cxn>
                  <a:cxn ang="0">
                    <a:pos x="30" y="10"/>
                  </a:cxn>
                  <a:cxn ang="0">
                    <a:pos x="39" y="11"/>
                  </a:cxn>
                  <a:cxn ang="0">
                    <a:pos x="47" y="12"/>
                  </a:cxn>
                  <a:cxn ang="0">
                    <a:pos x="55" y="14"/>
                  </a:cxn>
                  <a:cxn ang="0">
                    <a:pos x="63" y="14"/>
                  </a:cxn>
                </a:cxnLst>
                <a:rect l="0" t="0" r="r" b="b"/>
                <a:pathLst>
                  <a:path w="63" h="14">
                    <a:moveTo>
                      <a:pt x="63" y="14"/>
                    </a:moveTo>
                    <a:lnTo>
                      <a:pt x="55" y="14"/>
                    </a:lnTo>
                    <a:lnTo>
                      <a:pt x="48" y="14"/>
                    </a:lnTo>
                    <a:lnTo>
                      <a:pt x="40" y="14"/>
                    </a:lnTo>
                    <a:lnTo>
                      <a:pt x="31" y="11"/>
                    </a:lnTo>
                    <a:lnTo>
                      <a:pt x="23" y="10"/>
                    </a:lnTo>
                    <a:lnTo>
                      <a:pt x="16" y="8"/>
                    </a:lnTo>
                    <a:lnTo>
                      <a:pt x="8" y="4"/>
                    </a:lnTo>
                    <a:lnTo>
                      <a:pt x="0" y="0"/>
                    </a:lnTo>
                    <a:lnTo>
                      <a:pt x="8" y="3"/>
                    </a:lnTo>
                    <a:lnTo>
                      <a:pt x="15" y="6"/>
                    </a:lnTo>
                    <a:lnTo>
                      <a:pt x="23" y="8"/>
                    </a:lnTo>
                    <a:lnTo>
                      <a:pt x="30" y="10"/>
                    </a:lnTo>
                    <a:lnTo>
                      <a:pt x="39" y="11"/>
                    </a:lnTo>
                    <a:lnTo>
                      <a:pt x="47" y="12"/>
                    </a:lnTo>
                    <a:lnTo>
                      <a:pt x="55" y="14"/>
                    </a:lnTo>
                    <a:lnTo>
                      <a:pt x="63" y="14"/>
                    </a:lnTo>
                    <a:close/>
                  </a:path>
                </a:pathLst>
              </a:custGeom>
              <a:solidFill>
                <a:srgbClr val="F0A78C"/>
              </a:solidFill>
              <a:ln w="9525">
                <a:noFill/>
                <a:round/>
                <a:headEnd/>
                <a:tailEnd/>
              </a:ln>
            </p:spPr>
            <p:txBody>
              <a:bodyPr/>
              <a:lstStyle/>
              <a:p>
                <a:pPr algn="ctr" eaLnBrk="0" hangingPunct="0">
                  <a:defRPr/>
                </a:pPr>
                <a:endParaRPr lang="ru-RU">
                  <a:solidFill>
                    <a:srgbClr val="FFFFFF"/>
                  </a:solidFill>
                  <a:cs typeface="+mn-cs"/>
                </a:endParaRPr>
              </a:p>
            </p:txBody>
          </p:sp>
          <p:sp>
            <p:nvSpPr>
              <p:cNvPr id="232" name="Freeform 6"/>
              <p:cNvSpPr>
                <a:spLocks/>
              </p:cNvSpPr>
              <p:nvPr/>
            </p:nvSpPr>
            <p:spPr bwMode="auto">
              <a:xfrm>
                <a:off x="1143" y="2689"/>
                <a:ext cx="26" cy="6"/>
              </a:xfrm>
              <a:custGeom>
                <a:avLst/>
                <a:gdLst/>
                <a:ahLst/>
                <a:cxnLst>
                  <a:cxn ang="0">
                    <a:pos x="129" y="28"/>
                  </a:cxn>
                  <a:cxn ang="0">
                    <a:pos x="116" y="33"/>
                  </a:cxn>
                  <a:cxn ang="0">
                    <a:pos x="102" y="36"/>
                  </a:cxn>
                  <a:cxn ang="0">
                    <a:pos x="89" y="38"/>
                  </a:cxn>
                  <a:cxn ang="0">
                    <a:pos x="75" y="38"/>
                  </a:cxn>
                  <a:cxn ang="0">
                    <a:pos x="60" y="35"/>
                  </a:cxn>
                  <a:cxn ang="0">
                    <a:pos x="47" y="32"/>
                  </a:cxn>
                  <a:cxn ang="0">
                    <a:pos x="33" y="26"/>
                  </a:cxn>
                  <a:cxn ang="0">
                    <a:pos x="20" y="18"/>
                  </a:cxn>
                  <a:cxn ang="0">
                    <a:pos x="18" y="16"/>
                  </a:cxn>
                  <a:cxn ang="0">
                    <a:pos x="15" y="14"/>
                  </a:cxn>
                  <a:cxn ang="0">
                    <a:pos x="12" y="11"/>
                  </a:cxn>
                  <a:cxn ang="0">
                    <a:pos x="10" y="10"/>
                  </a:cxn>
                  <a:cxn ang="0">
                    <a:pos x="7" y="8"/>
                  </a:cxn>
                  <a:cxn ang="0">
                    <a:pos x="5" y="5"/>
                  </a:cxn>
                  <a:cxn ang="0">
                    <a:pos x="2" y="3"/>
                  </a:cxn>
                  <a:cxn ang="0">
                    <a:pos x="0" y="0"/>
                  </a:cxn>
                  <a:cxn ang="0">
                    <a:pos x="10" y="8"/>
                  </a:cxn>
                  <a:cxn ang="0">
                    <a:pos x="21" y="14"/>
                  </a:cxn>
                  <a:cxn ang="0">
                    <a:pos x="32" y="20"/>
                  </a:cxn>
                  <a:cxn ang="0">
                    <a:pos x="44" y="23"/>
                  </a:cxn>
                  <a:cxn ang="0">
                    <a:pos x="56" y="27"/>
                  </a:cxn>
                  <a:cxn ang="0">
                    <a:pos x="69" y="30"/>
                  </a:cxn>
                  <a:cxn ang="0">
                    <a:pos x="81" y="32"/>
                  </a:cxn>
                  <a:cxn ang="0">
                    <a:pos x="94" y="33"/>
                  </a:cxn>
                  <a:cxn ang="0">
                    <a:pos x="99" y="32"/>
                  </a:cxn>
                  <a:cxn ang="0">
                    <a:pos x="103" y="32"/>
                  </a:cxn>
                  <a:cxn ang="0">
                    <a:pos x="107" y="32"/>
                  </a:cxn>
                  <a:cxn ang="0">
                    <a:pos x="112" y="32"/>
                  </a:cxn>
                  <a:cxn ang="0">
                    <a:pos x="116" y="30"/>
                  </a:cxn>
                  <a:cxn ang="0">
                    <a:pos x="120" y="30"/>
                  </a:cxn>
                  <a:cxn ang="0">
                    <a:pos x="124" y="29"/>
                  </a:cxn>
                  <a:cxn ang="0">
                    <a:pos x="129" y="28"/>
                  </a:cxn>
                </a:cxnLst>
                <a:rect l="0" t="0" r="r" b="b"/>
                <a:pathLst>
                  <a:path w="129" h="38">
                    <a:moveTo>
                      <a:pt x="129" y="28"/>
                    </a:moveTo>
                    <a:lnTo>
                      <a:pt x="116" y="33"/>
                    </a:lnTo>
                    <a:lnTo>
                      <a:pt x="102" y="36"/>
                    </a:lnTo>
                    <a:lnTo>
                      <a:pt x="89" y="38"/>
                    </a:lnTo>
                    <a:lnTo>
                      <a:pt x="75" y="38"/>
                    </a:lnTo>
                    <a:lnTo>
                      <a:pt x="60" y="35"/>
                    </a:lnTo>
                    <a:lnTo>
                      <a:pt x="47" y="32"/>
                    </a:lnTo>
                    <a:lnTo>
                      <a:pt x="33" y="26"/>
                    </a:lnTo>
                    <a:lnTo>
                      <a:pt x="20" y="18"/>
                    </a:lnTo>
                    <a:lnTo>
                      <a:pt x="18" y="16"/>
                    </a:lnTo>
                    <a:lnTo>
                      <a:pt x="15" y="14"/>
                    </a:lnTo>
                    <a:lnTo>
                      <a:pt x="12" y="11"/>
                    </a:lnTo>
                    <a:lnTo>
                      <a:pt x="10" y="10"/>
                    </a:lnTo>
                    <a:lnTo>
                      <a:pt x="7" y="8"/>
                    </a:lnTo>
                    <a:lnTo>
                      <a:pt x="5" y="5"/>
                    </a:lnTo>
                    <a:lnTo>
                      <a:pt x="2" y="3"/>
                    </a:lnTo>
                    <a:lnTo>
                      <a:pt x="0" y="0"/>
                    </a:lnTo>
                    <a:lnTo>
                      <a:pt x="10" y="8"/>
                    </a:lnTo>
                    <a:lnTo>
                      <a:pt x="21" y="14"/>
                    </a:lnTo>
                    <a:lnTo>
                      <a:pt x="32" y="20"/>
                    </a:lnTo>
                    <a:lnTo>
                      <a:pt x="44" y="23"/>
                    </a:lnTo>
                    <a:lnTo>
                      <a:pt x="56" y="27"/>
                    </a:lnTo>
                    <a:lnTo>
                      <a:pt x="69" y="30"/>
                    </a:lnTo>
                    <a:lnTo>
                      <a:pt x="81" y="32"/>
                    </a:lnTo>
                    <a:lnTo>
                      <a:pt x="94" y="33"/>
                    </a:lnTo>
                    <a:lnTo>
                      <a:pt x="99" y="32"/>
                    </a:lnTo>
                    <a:lnTo>
                      <a:pt x="103" y="32"/>
                    </a:lnTo>
                    <a:lnTo>
                      <a:pt x="107" y="32"/>
                    </a:lnTo>
                    <a:lnTo>
                      <a:pt x="112" y="32"/>
                    </a:lnTo>
                    <a:lnTo>
                      <a:pt x="116" y="30"/>
                    </a:lnTo>
                    <a:lnTo>
                      <a:pt x="120" y="30"/>
                    </a:lnTo>
                    <a:lnTo>
                      <a:pt x="124" y="29"/>
                    </a:lnTo>
                    <a:lnTo>
                      <a:pt x="129" y="28"/>
                    </a:lnTo>
                    <a:close/>
                  </a:path>
                </a:pathLst>
              </a:custGeom>
              <a:solidFill>
                <a:srgbClr val="F1AA8C"/>
              </a:solidFill>
              <a:ln w="9525">
                <a:noFill/>
                <a:round/>
                <a:headEnd/>
                <a:tailEnd/>
              </a:ln>
            </p:spPr>
            <p:txBody>
              <a:bodyPr/>
              <a:lstStyle/>
              <a:p>
                <a:pPr algn="ctr" eaLnBrk="0" hangingPunct="0">
                  <a:defRPr/>
                </a:pPr>
                <a:endParaRPr lang="ru-RU">
                  <a:solidFill>
                    <a:srgbClr val="FFFFFF"/>
                  </a:solidFill>
                  <a:cs typeface="+mn-cs"/>
                </a:endParaRPr>
              </a:p>
            </p:txBody>
          </p:sp>
          <p:sp>
            <p:nvSpPr>
              <p:cNvPr id="233" name="Freeform 7"/>
              <p:cNvSpPr>
                <a:spLocks/>
              </p:cNvSpPr>
              <p:nvPr/>
            </p:nvSpPr>
            <p:spPr bwMode="auto">
              <a:xfrm>
                <a:off x="1140" y="2685"/>
                <a:ext cx="33" cy="10"/>
              </a:xfrm>
              <a:custGeom>
                <a:avLst/>
                <a:gdLst/>
                <a:ahLst/>
                <a:cxnLst>
                  <a:cxn ang="0">
                    <a:pos x="47" y="45"/>
                  </a:cxn>
                  <a:cxn ang="0">
                    <a:pos x="54" y="48"/>
                  </a:cxn>
                  <a:cxn ang="0">
                    <a:pos x="61" y="51"/>
                  </a:cxn>
                  <a:cxn ang="0">
                    <a:pos x="69" y="53"/>
                  </a:cxn>
                  <a:cxn ang="0">
                    <a:pos x="76" y="55"/>
                  </a:cxn>
                  <a:cxn ang="0">
                    <a:pos x="85" y="56"/>
                  </a:cxn>
                  <a:cxn ang="0">
                    <a:pos x="93" y="57"/>
                  </a:cxn>
                  <a:cxn ang="0">
                    <a:pos x="101" y="59"/>
                  </a:cxn>
                  <a:cxn ang="0">
                    <a:pos x="109" y="59"/>
                  </a:cxn>
                  <a:cxn ang="0">
                    <a:pos x="117" y="57"/>
                  </a:cxn>
                  <a:cxn ang="0">
                    <a:pos x="124" y="56"/>
                  </a:cxn>
                  <a:cxn ang="0">
                    <a:pos x="131" y="54"/>
                  </a:cxn>
                  <a:cxn ang="0">
                    <a:pos x="139" y="51"/>
                  </a:cxn>
                  <a:cxn ang="0">
                    <a:pos x="146" y="49"/>
                  </a:cxn>
                  <a:cxn ang="0">
                    <a:pos x="153" y="45"/>
                  </a:cxn>
                  <a:cxn ang="0">
                    <a:pos x="159" y="41"/>
                  </a:cxn>
                  <a:cxn ang="0">
                    <a:pos x="166" y="37"/>
                  </a:cxn>
                  <a:cxn ang="0">
                    <a:pos x="159" y="39"/>
                  </a:cxn>
                  <a:cxn ang="0">
                    <a:pos x="152" y="42"/>
                  </a:cxn>
                  <a:cxn ang="0">
                    <a:pos x="146" y="43"/>
                  </a:cxn>
                  <a:cxn ang="0">
                    <a:pos x="139" y="45"/>
                  </a:cxn>
                  <a:cxn ang="0">
                    <a:pos x="132" y="47"/>
                  </a:cxn>
                  <a:cxn ang="0">
                    <a:pos x="125" y="47"/>
                  </a:cxn>
                  <a:cxn ang="0">
                    <a:pos x="117" y="48"/>
                  </a:cxn>
                  <a:cxn ang="0">
                    <a:pos x="110" y="48"/>
                  </a:cxn>
                  <a:cxn ang="0">
                    <a:pos x="95" y="47"/>
                  </a:cxn>
                  <a:cxn ang="0">
                    <a:pos x="79" y="44"/>
                  </a:cxn>
                  <a:cxn ang="0">
                    <a:pos x="64" y="41"/>
                  </a:cxn>
                  <a:cxn ang="0">
                    <a:pos x="50" y="36"/>
                  </a:cxn>
                  <a:cxn ang="0">
                    <a:pos x="36" y="29"/>
                  </a:cxn>
                  <a:cxn ang="0">
                    <a:pos x="24" y="20"/>
                  </a:cxn>
                  <a:cxn ang="0">
                    <a:pos x="11" y="11"/>
                  </a:cxn>
                  <a:cxn ang="0">
                    <a:pos x="0" y="0"/>
                  </a:cxn>
                  <a:cxn ang="0">
                    <a:pos x="4" y="6"/>
                  </a:cxn>
                  <a:cxn ang="0">
                    <a:pos x="8" y="12"/>
                  </a:cxn>
                  <a:cxn ang="0">
                    <a:pos x="12" y="17"/>
                  </a:cxn>
                  <a:cxn ang="0">
                    <a:pos x="16" y="21"/>
                  </a:cxn>
                  <a:cxn ang="0">
                    <a:pos x="21" y="26"/>
                  </a:cxn>
                  <a:cxn ang="0">
                    <a:pos x="26" y="31"/>
                  </a:cxn>
                  <a:cxn ang="0">
                    <a:pos x="31" y="35"/>
                  </a:cxn>
                  <a:cxn ang="0">
                    <a:pos x="36" y="39"/>
                  </a:cxn>
                  <a:cxn ang="0">
                    <a:pos x="38" y="39"/>
                  </a:cxn>
                  <a:cxn ang="0">
                    <a:pos x="39" y="41"/>
                  </a:cxn>
                  <a:cxn ang="0">
                    <a:pos x="40" y="42"/>
                  </a:cxn>
                  <a:cxn ang="0">
                    <a:pos x="41" y="42"/>
                  </a:cxn>
                  <a:cxn ang="0">
                    <a:pos x="43" y="43"/>
                  </a:cxn>
                  <a:cxn ang="0">
                    <a:pos x="44" y="44"/>
                  </a:cxn>
                  <a:cxn ang="0">
                    <a:pos x="45" y="44"/>
                  </a:cxn>
                  <a:cxn ang="0">
                    <a:pos x="47" y="45"/>
                  </a:cxn>
                </a:cxnLst>
                <a:rect l="0" t="0" r="r" b="b"/>
                <a:pathLst>
                  <a:path w="166" h="59">
                    <a:moveTo>
                      <a:pt x="47" y="45"/>
                    </a:moveTo>
                    <a:lnTo>
                      <a:pt x="54" y="48"/>
                    </a:lnTo>
                    <a:lnTo>
                      <a:pt x="61" y="51"/>
                    </a:lnTo>
                    <a:lnTo>
                      <a:pt x="69" y="53"/>
                    </a:lnTo>
                    <a:lnTo>
                      <a:pt x="76" y="55"/>
                    </a:lnTo>
                    <a:lnTo>
                      <a:pt x="85" y="56"/>
                    </a:lnTo>
                    <a:lnTo>
                      <a:pt x="93" y="57"/>
                    </a:lnTo>
                    <a:lnTo>
                      <a:pt x="101" y="59"/>
                    </a:lnTo>
                    <a:lnTo>
                      <a:pt x="109" y="59"/>
                    </a:lnTo>
                    <a:lnTo>
                      <a:pt x="117" y="57"/>
                    </a:lnTo>
                    <a:lnTo>
                      <a:pt x="124" y="56"/>
                    </a:lnTo>
                    <a:lnTo>
                      <a:pt x="131" y="54"/>
                    </a:lnTo>
                    <a:lnTo>
                      <a:pt x="139" y="51"/>
                    </a:lnTo>
                    <a:lnTo>
                      <a:pt x="146" y="49"/>
                    </a:lnTo>
                    <a:lnTo>
                      <a:pt x="153" y="45"/>
                    </a:lnTo>
                    <a:lnTo>
                      <a:pt x="159" y="41"/>
                    </a:lnTo>
                    <a:lnTo>
                      <a:pt x="166" y="37"/>
                    </a:lnTo>
                    <a:lnTo>
                      <a:pt x="159" y="39"/>
                    </a:lnTo>
                    <a:lnTo>
                      <a:pt x="152" y="42"/>
                    </a:lnTo>
                    <a:lnTo>
                      <a:pt x="146" y="43"/>
                    </a:lnTo>
                    <a:lnTo>
                      <a:pt x="139" y="45"/>
                    </a:lnTo>
                    <a:lnTo>
                      <a:pt x="132" y="47"/>
                    </a:lnTo>
                    <a:lnTo>
                      <a:pt x="125" y="47"/>
                    </a:lnTo>
                    <a:lnTo>
                      <a:pt x="117" y="48"/>
                    </a:lnTo>
                    <a:lnTo>
                      <a:pt x="110" y="48"/>
                    </a:lnTo>
                    <a:lnTo>
                      <a:pt x="95" y="47"/>
                    </a:lnTo>
                    <a:lnTo>
                      <a:pt x="79" y="44"/>
                    </a:lnTo>
                    <a:lnTo>
                      <a:pt x="64" y="41"/>
                    </a:lnTo>
                    <a:lnTo>
                      <a:pt x="50" y="36"/>
                    </a:lnTo>
                    <a:lnTo>
                      <a:pt x="36" y="29"/>
                    </a:lnTo>
                    <a:lnTo>
                      <a:pt x="24" y="20"/>
                    </a:lnTo>
                    <a:lnTo>
                      <a:pt x="11" y="11"/>
                    </a:lnTo>
                    <a:lnTo>
                      <a:pt x="0" y="0"/>
                    </a:lnTo>
                    <a:lnTo>
                      <a:pt x="4" y="6"/>
                    </a:lnTo>
                    <a:lnTo>
                      <a:pt x="8" y="12"/>
                    </a:lnTo>
                    <a:lnTo>
                      <a:pt x="12" y="17"/>
                    </a:lnTo>
                    <a:lnTo>
                      <a:pt x="16" y="21"/>
                    </a:lnTo>
                    <a:lnTo>
                      <a:pt x="21" y="26"/>
                    </a:lnTo>
                    <a:lnTo>
                      <a:pt x="26" y="31"/>
                    </a:lnTo>
                    <a:lnTo>
                      <a:pt x="31" y="35"/>
                    </a:lnTo>
                    <a:lnTo>
                      <a:pt x="36" y="39"/>
                    </a:lnTo>
                    <a:lnTo>
                      <a:pt x="38" y="39"/>
                    </a:lnTo>
                    <a:lnTo>
                      <a:pt x="39" y="41"/>
                    </a:lnTo>
                    <a:lnTo>
                      <a:pt x="40" y="42"/>
                    </a:lnTo>
                    <a:lnTo>
                      <a:pt x="41" y="42"/>
                    </a:lnTo>
                    <a:lnTo>
                      <a:pt x="43" y="43"/>
                    </a:lnTo>
                    <a:lnTo>
                      <a:pt x="44" y="44"/>
                    </a:lnTo>
                    <a:lnTo>
                      <a:pt x="45" y="44"/>
                    </a:lnTo>
                    <a:lnTo>
                      <a:pt x="47" y="45"/>
                    </a:lnTo>
                    <a:close/>
                  </a:path>
                </a:pathLst>
              </a:custGeom>
              <a:solidFill>
                <a:srgbClr val="F1AB8E"/>
              </a:solidFill>
              <a:ln w="9525">
                <a:noFill/>
                <a:round/>
                <a:headEnd/>
                <a:tailEnd/>
              </a:ln>
            </p:spPr>
            <p:txBody>
              <a:bodyPr/>
              <a:lstStyle/>
              <a:p>
                <a:pPr algn="ctr" eaLnBrk="0" hangingPunct="0">
                  <a:defRPr/>
                </a:pPr>
                <a:endParaRPr lang="ru-RU">
                  <a:solidFill>
                    <a:srgbClr val="FFFFFF"/>
                  </a:solidFill>
                  <a:cs typeface="+mn-cs"/>
                </a:endParaRPr>
              </a:p>
            </p:txBody>
          </p:sp>
          <p:sp>
            <p:nvSpPr>
              <p:cNvPr id="234" name="Freeform 8"/>
              <p:cNvSpPr>
                <a:spLocks/>
              </p:cNvSpPr>
              <p:nvPr/>
            </p:nvSpPr>
            <p:spPr bwMode="auto">
              <a:xfrm>
                <a:off x="1138" y="2682"/>
                <a:ext cx="38" cy="12"/>
              </a:xfrm>
              <a:custGeom>
                <a:avLst/>
                <a:gdLst/>
                <a:ahLst/>
                <a:cxnLst>
                  <a:cxn ang="0">
                    <a:pos x="26" y="39"/>
                  </a:cxn>
                  <a:cxn ang="0">
                    <a:pos x="36" y="47"/>
                  </a:cxn>
                  <a:cxn ang="0">
                    <a:pos x="47" y="53"/>
                  </a:cxn>
                  <a:cxn ang="0">
                    <a:pos x="58" y="59"/>
                  </a:cxn>
                  <a:cxn ang="0">
                    <a:pos x="70" y="62"/>
                  </a:cxn>
                  <a:cxn ang="0">
                    <a:pos x="82" y="66"/>
                  </a:cxn>
                  <a:cxn ang="0">
                    <a:pos x="95" y="69"/>
                  </a:cxn>
                  <a:cxn ang="0">
                    <a:pos x="107" y="71"/>
                  </a:cxn>
                  <a:cxn ang="0">
                    <a:pos x="120" y="72"/>
                  </a:cxn>
                  <a:cxn ang="0">
                    <a:pos x="125" y="71"/>
                  </a:cxn>
                  <a:cxn ang="0">
                    <a:pos x="129" y="71"/>
                  </a:cxn>
                  <a:cxn ang="0">
                    <a:pos x="133" y="71"/>
                  </a:cxn>
                  <a:cxn ang="0">
                    <a:pos x="138" y="71"/>
                  </a:cxn>
                  <a:cxn ang="0">
                    <a:pos x="142" y="69"/>
                  </a:cxn>
                  <a:cxn ang="0">
                    <a:pos x="146" y="69"/>
                  </a:cxn>
                  <a:cxn ang="0">
                    <a:pos x="150" y="68"/>
                  </a:cxn>
                  <a:cxn ang="0">
                    <a:pos x="155" y="67"/>
                  </a:cxn>
                  <a:cxn ang="0">
                    <a:pos x="160" y="65"/>
                  </a:cxn>
                  <a:cxn ang="0">
                    <a:pos x="164" y="62"/>
                  </a:cxn>
                  <a:cxn ang="0">
                    <a:pos x="169" y="60"/>
                  </a:cxn>
                  <a:cxn ang="0">
                    <a:pos x="174" y="56"/>
                  </a:cxn>
                  <a:cxn ang="0">
                    <a:pos x="178" y="53"/>
                  </a:cxn>
                  <a:cxn ang="0">
                    <a:pos x="183" y="49"/>
                  </a:cxn>
                  <a:cxn ang="0">
                    <a:pos x="187" y="45"/>
                  </a:cxn>
                  <a:cxn ang="0">
                    <a:pos x="191" y="42"/>
                  </a:cxn>
                  <a:cxn ang="0">
                    <a:pos x="183" y="45"/>
                  </a:cxn>
                  <a:cxn ang="0">
                    <a:pos x="175" y="49"/>
                  </a:cxn>
                  <a:cxn ang="0">
                    <a:pos x="166" y="53"/>
                  </a:cxn>
                  <a:cxn ang="0">
                    <a:pos x="157" y="55"/>
                  </a:cxn>
                  <a:cxn ang="0">
                    <a:pos x="148" y="57"/>
                  </a:cxn>
                  <a:cxn ang="0">
                    <a:pos x="139" y="59"/>
                  </a:cxn>
                  <a:cxn ang="0">
                    <a:pos x="130" y="60"/>
                  </a:cxn>
                  <a:cxn ang="0">
                    <a:pos x="120" y="60"/>
                  </a:cxn>
                  <a:cxn ang="0">
                    <a:pos x="103" y="60"/>
                  </a:cxn>
                  <a:cxn ang="0">
                    <a:pos x="85" y="56"/>
                  </a:cxn>
                  <a:cxn ang="0">
                    <a:pos x="69" y="51"/>
                  </a:cxn>
                  <a:cxn ang="0">
                    <a:pos x="53" y="44"/>
                  </a:cxn>
                  <a:cxn ang="0">
                    <a:pos x="38" y="36"/>
                  </a:cxn>
                  <a:cxn ang="0">
                    <a:pos x="24" y="25"/>
                  </a:cxn>
                  <a:cxn ang="0">
                    <a:pos x="12" y="13"/>
                  </a:cxn>
                  <a:cxn ang="0">
                    <a:pos x="0" y="0"/>
                  </a:cxn>
                  <a:cxn ang="0">
                    <a:pos x="2" y="5"/>
                  </a:cxn>
                  <a:cxn ang="0">
                    <a:pos x="5" y="11"/>
                  </a:cxn>
                  <a:cxn ang="0">
                    <a:pos x="8" y="15"/>
                  </a:cxn>
                  <a:cxn ang="0">
                    <a:pos x="11" y="20"/>
                  </a:cxn>
                  <a:cxn ang="0">
                    <a:pos x="15" y="25"/>
                  </a:cxn>
                  <a:cxn ang="0">
                    <a:pos x="18" y="30"/>
                  </a:cxn>
                  <a:cxn ang="0">
                    <a:pos x="22" y="35"/>
                  </a:cxn>
                  <a:cxn ang="0">
                    <a:pos x="26" y="39"/>
                  </a:cxn>
                </a:cxnLst>
                <a:rect l="0" t="0" r="r" b="b"/>
                <a:pathLst>
                  <a:path w="191" h="72">
                    <a:moveTo>
                      <a:pt x="26" y="39"/>
                    </a:moveTo>
                    <a:lnTo>
                      <a:pt x="36" y="47"/>
                    </a:lnTo>
                    <a:lnTo>
                      <a:pt x="47" y="53"/>
                    </a:lnTo>
                    <a:lnTo>
                      <a:pt x="58" y="59"/>
                    </a:lnTo>
                    <a:lnTo>
                      <a:pt x="70" y="62"/>
                    </a:lnTo>
                    <a:lnTo>
                      <a:pt x="82" y="66"/>
                    </a:lnTo>
                    <a:lnTo>
                      <a:pt x="95" y="69"/>
                    </a:lnTo>
                    <a:lnTo>
                      <a:pt x="107" y="71"/>
                    </a:lnTo>
                    <a:lnTo>
                      <a:pt x="120" y="72"/>
                    </a:lnTo>
                    <a:lnTo>
                      <a:pt x="125" y="71"/>
                    </a:lnTo>
                    <a:lnTo>
                      <a:pt x="129" y="71"/>
                    </a:lnTo>
                    <a:lnTo>
                      <a:pt x="133" y="71"/>
                    </a:lnTo>
                    <a:lnTo>
                      <a:pt x="138" y="71"/>
                    </a:lnTo>
                    <a:lnTo>
                      <a:pt x="142" y="69"/>
                    </a:lnTo>
                    <a:lnTo>
                      <a:pt x="146" y="69"/>
                    </a:lnTo>
                    <a:lnTo>
                      <a:pt x="150" y="68"/>
                    </a:lnTo>
                    <a:lnTo>
                      <a:pt x="155" y="67"/>
                    </a:lnTo>
                    <a:lnTo>
                      <a:pt x="160" y="65"/>
                    </a:lnTo>
                    <a:lnTo>
                      <a:pt x="164" y="62"/>
                    </a:lnTo>
                    <a:lnTo>
                      <a:pt x="169" y="60"/>
                    </a:lnTo>
                    <a:lnTo>
                      <a:pt x="174" y="56"/>
                    </a:lnTo>
                    <a:lnTo>
                      <a:pt x="178" y="53"/>
                    </a:lnTo>
                    <a:lnTo>
                      <a:pt x="183" y="49"/>
                    </a:lnTo>
                    <a:lnTo>
                      <a:pt x="187" y="45"/>
                    </a:lnTo>
                    <a:lnTo>
                      <a:pt x="191" y="42"/>
                    </a:lnTo>
                    <a:lnTo>
                      <a:pt x="183" y="45"/>
                    </a:lnTo>
                    <a:lnTo>
                      <a:pt x="175" y="49"/>
                    </a:lnTo>
                    <a:lnTo>
                      <a:pt x="166" y="53"/>
                    </a:lnTo>
                    <a:lnTo>
                      <a:pt x="157" y="55"/>
                    </a:lnTo>
                    <a:lnTo>
                      <a:pt x="148" y="57"/>
                    </a:lnTo>
                    <a:lnTo>
                      <a:pt x="139" y="59"/>
                    </a:lnTo>
                    <a:lnTo>
                      <a:pt x="130" y="60"/>
                    </a:lnTo>
                    <a:lnTo>
                      <a:pt x="120" y="60"/>
                    </a:lnTo>
                    <a:lnTo>
                      <a:pt x="103" y="60"/>
                    </a:lnTo>
                    <a:lnTo>
                      <a:pt x="85" y="56"/>
                    </a:lnTo>
                    <a:lnTo>
                      <a:pt x="69" y="51"/>
                    </a:lnTo>
                    <a:lnTo>
                      <a:pt x="53" y="44"/>
                    </a:lnTo>
                    <a:lnTo>
                      <a:pt x="38" y="36"/>
                    </a:lnTo>
                    <a:lnTo>
                      <a:pt x="24" y="25"/>
                    </a:lnTo>
                    <a:lnTo>
                      <a:pt x="12" y="13"/>
                    </a:lnTo>
                    <a:lnTo>
                      <a:pt x="0" y="0"/>
                    </a:lnTo>
                    <a:lnTo>
                      <a:pt x="2" y="5"/>
                    </a:lnTo>
                    <a:lnTo>
                      <a:pt x="5" y="11"/>
                    </a:lnTo>
                    <a:lnTo>
                      <a:pt x="8" y="15"/>
                    </a:lnTo>
                    <a:lnTo>
                      <a:pt x="11" y="20"/>
                    </a:lnTo>
                    <a:lnTo>
                      <a:pt x="15" y="25"/>
                    </a:lnTo>
                    <a:lnTo>
                      <a:pt x="18" y="30"/>
                    </a:lnTo>
                    <a:lnTo>
                      <a:pt x="22" y="35"/>
                    </a:lnTo>
                    <a:lnTo>
                      <a:pt x="26" y="39"/>
                    </a:lnTo>
                    <a:close/>
                  </a:path>
                </a:pathLst>
              </a:custGeom>
              <a:solidFill>
                <a:srgbClr val="F1AB8E"/>
              </a:solidFill>
              <a:ln w="9525">
                <a:noFill/>
                <a:round/>
                <a:headEnd/>
                <a:tailEnd/>
              </a:ln>
            </p:spPr>
            <p:txBody>
              <a:bodyPr/>
              <a:lstStyle/>
              <a:p>
                <a:pPr algn="ctr" eaLnBrk="0" hangingPunct="0">
                  <a:defRPr/>
                </a:pPr>
                <a:endParaRPr lang="ru-RU">
                  <a:solidFill>
                    <a:srgbClr val="FFFFFF"/>
                  </a:solidFill>
                  <a:cs typeface="+mn-cs"/>
                </a:endParaRPr>
              </a:p>
            </p:txBody>
          </p:sp>
          <p:sp>
            <p:nvSpPr>
              <p:cNvPr id="235" name="Freeform 9"/>
              <p:cNvSpPr>
                <a:spLocks/>
              </p:cNvSpPr>
              <p:nvPr/>
            </p:nvSpPr>
            <p:spPr bwMode="auto">
              <a:xfrm>
                <a:off x="1136" y="2679"/>
                <a:ext cx="42" cy="14"/>
              </a:xfrm>
              <a:custGeom>
                <a:avLst/>
                <a:gdLst/>
                <a:ahLst/>
                <a:cxnLst>
                  <a:cxn ang="0">
                    <a:pos x="17" y="36"/>
                  </a:cxn>
                  <a:cxn ang="0">
                    <a:pos x="28" y="47"/>
                  </a:cxn>
                  <a:cxn ang="0">
                    <a:pos x="41" y="56"/>
                  </a:cxn>
                  <a:cxn ang="0">
                    <a:pos x="53" y="65"/>
                  </a:cxn>
                  <a:cxn ang="0">
                    <a:pos x="67" y="71"/>
                  </a:cxn>
                  <a:cxn ang="0">
                    <a:pos x="81" y="77"/>
                  </a:cxn>
                  <a:cxn ang="0">
                    <a:pos x="96" y="80"/>
                  </a:cxn>
                  <a:cxn ang="0">
                    <a:pos x="112" y="83"/>
                  </a:cxn>
                  <a:cxn ang="0">
                    <a:pos x="127" y="84"/>
                  </a:cxn>
                  <a:cxn ang="0">
                    <a:pos x="134" y="84"/>
                  </a:cxn>
                  <a:cxn ang="0">
                    <a:pos x="142" y="83"/>
                  </a:cxn>
                  <a:cxn ang="0">
                    <a:pos x="149" y="83"/>
                  </a:cxn>
                  <a:cxn ang="0">
                    <a:pos x="156" y="81"/>
                  </a:cxn>
                  <a:cxn ang="0">
                    <a:pos x="163" y="79"/>
                  </a:cxn>
                  <a:cxn ang="0">
                    <a:pos x="170" y="78"/>
                  </a:cxn>
                  <a:cxn ang="0">
                    <a:pos x="176" y="75"/>
                  </a:cxn>
                  <a:cxn ang="0">
                    <a:pos x="183" y="73"/>
                  </a:cxn>
                  <a:cxn ang="0">
                    <a:pos x="187" y="69"/>
                  </a:cxn>
                  <a:cxn ang="0">
                    <a:pos x="190" y="67"/>
                  </a:cxn>
                  <a:cxn ang="0">
                    <a:pos x="194" y="63"/>
                  </a:cxn>
                  <a:cxn ang="0">
                    <a:pos x="197" y="61"/>
                  </a:cxn>
                  <a:cxn ang="0">
                    <a:pos x="200" y="57"/>
                  </a:cxn>
                  <a:cxn ang="0">
                    <a:pos x="204" y="54"/>
                  </a:cxn>
                  <a:cxn ang="0">
                    <a:pos x="207" y="50"/>
                  </a:cxn>
                  <a:cxn ang="0">
                    <a:pos x="210" y="45"/>
                  </a:cxn>
                  <a:cxn ang="0">
                    <a:pos x="201" y="51"/>
                  </a:cxn>
                  <a:cxn ang="0">
                    <a:pos x="191" y="57"/>
                  </a:cxn>
                  <a:cxn ang="0">
                    <a:pos x="181" y="62"/>
                  </a:cxn>
                  <a:cxn ang="0">
                    <a:pos x="171" y="66"/>
                  </a:cxn>
                  <a:cxn ang="0">
                    <a:pos x="160" y="69"/>
                  </a:cxn>
                  <a:cxn ang="0">
                    <a:pos x="149" y="71"/>
                  </a:cxn>
                  <a:cxn ang="0">
                    <a:pos x="138" y="73"/>
                  </a:cxn>
                  <a:cxn ang="0">
                    <a:pos x="127" y="73"/>
                  </a:cxn>
                  <a:cxn ang="0">
                    <a:pos x="118" y="73"/>
                  </a:cxn>
                  <a:cxn ang="0">
                    <a:pos x="108" y="72"/>
                  </a:cxn>
                  <a:cxn ang="0">
                    <a:pos x="99" y="71"/>
                  </a:cxn>
                  <a:cxn ang="0">
                    <a:pos x="89" y="68"/>
                  </a:cxn>
                  <a:cxn ang="0">
                    <a:pos x="80" y="65"/>
                  </a:cxn>
                  <a:cxn ang="0">
                    <a:pos x="71" y="62"/>
                  </a:cxn>
                  <a:cxn ang="0">
                    <a:pos x="63" y="57"/>
                  </a:cxn>
                  <a:cxn ang="0">
                    <a:pos x="55" y="54"/>
                  </a:cxn>
                  <a:cxn ang="0">
                    <a:pos x="39" y="43"/>
                  </a:cxn>
                  <a:cxn ang="0">
                    <a:pos x="25" y="30"/>
                  </a:cxn>
                  <a:cxn ang="0">
                    <a:pos x="12" y="17"/>
                  </a:cxn>
                  <a:cxn ang="0">
                    <a:pos x="0" y="0"/>
                  </a:cxn>
                  <a:cxn ang="0">
                    <a:pos x="1" y="5"/>
                  </a:cxn>
                  <a:cxn ang="0">
                    <a:pos x="3" y="9"/>
                  </a:cxn>
                  <a:cxn ang="0">
                    <a:pos x="5" y="14"/>
                  </a:cxn>
                  <a:cxn ang="0">
                    <a:pos x="7" y="19"/>
                  </a:cxn>
                  <a:cxn ang="0">
                    <a:pos x="9" y="24"/>
                  </a:cxn>
                  <a:cxn ang="0">
                    <a:pos x="12" y="27"/>
                  </a:cxn>
                  <a:cxn ang="0">
                    <a:pos x="14" y="32"/>
                  </a:cxn>
                  <a:cxn ang="0">
                    <a:pos x="17" y="36"/>
                  </a:cxn>
                </a:cxnLst>
                <a:rect l="0" t="0" r="r" b="b"/>
                <a:pathLst>
                  <a:path w="210" h="84">
                    <a:moveTo>
                      <a:pt x="17" y="36"/>
                    </a:moveTo>
                    <a:lnTo>
                      <a:pt x="28" y="47"/>
                    </a:lnTo>
                    <a:lnTo>
                      <a:pt x="41" y="56"/>
                    </a:lnTo>
                    <a:lnTo>
                      <a:pt x="53" y="65"/>
                    </a:lnTo>
                    <a:lnTo>
                      <a:pt x="67" y="71"/>
                    </a:lnTo>
                    <a:lnTo>
                      <a:pt x="81" y="77"/>
                    </a:lnTo>
                    <a:lnTo>
                      <a:pt x="96" y="80"/>
                    </a:lnTo>
                    <a:lnTo>
                      <a:pt x="112" y="83"/>
                    </a:lnTo>
                    <a:lnTo>
                      <a:pt x="127" y="84"/>
                    </a:lnTo>
                    <a:lnTo>
                      <a:pt x="134" y="84"/>
                    </a:lnTo>
                    <a:lnTo>
                      <a:pt x="142" y="83"/>
                    </a:lnTo>
                    <a:lnTo>
                      <a:pt x="149" y="83"/>
                    </a:lnTo>
                    <a:lnTo>
                      <a:pt x="156" y="81"/>
                    </a:lnTo>
                    <a:lnTo>
                      <a:pt x="163" y="79"/>
                    </a:lnTo>
                    <a:lnTo>
                      <a:pt x="170" y="78"/>
                    </a:lnTo>
                    <a:lnTo>
                      <a:pt x="176" y="75"/>
                    </a:lnTo>
                    <a:lnTo>
                      <a:pt x="183" y="73"/>
                    </a:lnTo>
                    <a:lnTo>
                      <a:pt x="187" y="69"/>
                    </a:lnTo>
                    <a:lnTo>
                      <a:pt x="190" y="67"/>
                    </a:lnTo>
                    <a:lnTo>
                      <a:pt x="194" y="63"/>
                    </a:lnTo>
                    <a:lnTo>
                      <a:pt x="197" y="61"/>
                    </a:lnTo>
                    <a:lnTo>
                      <a:pt x="200" y="57"/>
                    </a:lnTo>
                    <a:lnTo>
                      <a:pt x="204" y="54"/>
                    </a:lnTo>
                    <a:lnTo>
                      <a:pt x="207" y="50"/>
                    </a:lnTo>
                    <a:lnTo>
                      <a:pt x="210" y="45"/>
                    </a:lnTo>
                    <a:lnTo>
                      <a:pt x="201" y="51"/>
                    </a:lnTo>
                    <a:lnTo>
                      <a:pt x="191" y="57"/>
                    </a:lnTo>
                    <a:lnTo>
                      <a:pt x="181" y="62"/>
                    </a:lnTo>
                    <a:lnTo>
                      <a:pt x="171" y="66"/>
                    </a:lnTo>
                    <a:lnTo>
                      <a:pt x="160" y="69"/>
                    </a:lnTo>
                    <a:lnTo>
                      <a:pt x="149" y="71"/>
                    </a:lnTo>
                    <a:lnTo>
                      <a:pt x="138" y="73"/>
                    </a:lnTo>
                    <a:lnTo>
                      <a:pt x="127" y="73"/>
                    </a:lnTo>
                    <a:lnTo>
                      <a:pt x="118" y="73"/>
                    </a:lnTo>
                    <a:lnTo>
                      <a:pt x="108" y="72"/>
                    </a:lnTo>
                    <a:lnTo>
                      <a:pt x="99" y="71"/>
                    </a:lnTo>
                    <a:lnTo>
                      <a:pt x="89" y="68"/>
                    </a:lnTo>
                    <a:lnTo>
                      <a:pt x="80" y="65"/>
                    </a:lnTo>
                    <a:lnTo>
                      <a:pt x="71" y="62"/>
                    </a:lnTo>
                    <a:lnTo>
                      <a:pt x="63" y="57"/>
                    </a:lnTo>
                    <a:lnTo>
                      <a:pt x="55" y="54"/>
                    </a:lnTo>
                    <a:lnTo>
                      <a:pt x="39" y="43"/>
                    </a:lnTo>
                    <a:lnTo>
                      <a:pt x="25" y="30"/>
                    </a:lnTo>
                    <a:lnTo>
                      <a:pt x="12" y="17"/>
                    </a:lnTo>
                    <a:lnTo>
                      <a:pt x="0" y="0"/>
                    </a:lnTo>
                    <a:lnTo>
                      <a:pt x="1" y="5"/>
                    </a:lnTo>
                    <a:lnTo>
                      <a:pt x="3" y="9"/>
                    </a:lnTo>
                    <a:lnTo>
                      <a:pt x="5" y="14"/>
                    </a:lnTo>
                    <a:lnTo>
                      <a:pt x="7" y="19"/>
                    </a:lnTo>
                    <a:lnTo>
                      <a:pt x="9" y="24"/>
                    </a:lnTo>
                    <a:lnTo>
                      <a:pt x="12" y="27"/>
                    </a:lnTo>
                    <a:lnTo>
                      <a:pt x="14" y="32"/>
                    </a:lnTo>
                    <a:lnTo>
                      <a:pt x="17" y="36"/>
                    </a:lnTo>
                    <a:close/>
                  </a:path>
                </a:pathLst>
              </a:custGeom>
              <a:solidFill>
                <a:srgbClr val="F1AD8F"/>
              </a:solidFill>
              <a:ln w="9525">
                <a:noFill/>
                <a:round/>
                <a:headEnd/>
                <a:tailEnd/>
              </a:ln>
            </p:spPr>
            <p:txBody>
              <a:bodyPr/>
              <a:lstStyle/>
              <a:p>
                <a:pPr algn="ctr" eaLnBrk="0" hangingPunct="0">
                  <a:defRPr/>
                </a:pPr>
                <a:endParaRPr lang="ru-RU">
                  <a:solidFill>
                    <a:srgbClr val="FFFFFF"/>
                  </a:solidFill>
                  <a:cs typeface="+mn-cs"/>
                </a:endParaRPr>
              </a:p>
            </p:txBody>
          </p:sp>
          <p:sp>
            <p:nvSpPr>
              <p:cNvPr id="236" name="Freeform 10"/>
              <p:cNvSpPr>
                <a:spLocks/>
              </p:cNvSpPr>
              <p:nvPr/>
            </p:nvSpPr>
            <p:spPr bwMode="auto">
              <a:xfrm>
                <a:off x="1135" y="2677"/>
                <a:ext cx="45" cy="15"/>
              </a:xfrm>
              <a:custGeom>
                <a:avLst/>
                <a:gdLst/>
                <a:ahLst/>
                <a:cxnLst>
                  <a:cxn ang="0">
                    <a:pos x="12" y="35"/>
                  </a:cxn>
                  <a:cxn ang="0">
                    <a:pos x="24" y="48"/>
                  </a:cxn>
                  <a:cxn ang="0">
                    <a:pos x="37" y="60"/>
                  </a:cxn>
                  <a:cxn ang="0">
                    <a:pos x="50" y="71"/>
                  </a:cxn>
                  <a:cxn ang="0">
                    <a:pos x="65" y="79"/>
                  </a:cxn>
                  <a:cxn ang="0">
                    <a:pos x="81" y="86"/>
                  </a:cxn>
                  <a:cxn ang="0">
                    <a:pos x="97" y="91"/>
                  </a:cxn>
                  <a:cxn ang="0">
                    <a:pos x="115" y="95"/>
                  </a:cxn>
                  <a:cxn ang="0">
                    <a:pos x="132" y="95"/>
                  </a:cxn>
                  <a:cxn ang="0">
                    <a:pos x="142" y="95"/>
                  </a:cxn>
                  <a:cxn ang="0">
                    <a:pos x="151" y="94"/>
                  </a:cxn>
                  <a:cxn ang="0">
                    <a:pos x="160" y="92"/>
                  </a:cxn>
                  <a:cxn ang="0">
                    <a:pos x="169" y="90"/>
                  </a:cxn>
                  <a:cxn ang="0">
                    <a:pos x="178" y="88"/>
                  </a:cxn>
                  <a:cxn ang="0">
                    <a:pos x="187" y="84"/>
                  </a:cxn>
                  <a:cxn ang="0">
                    <a:pos x="195" y="80"/>
                  </a:cxn>
                  <a:cxn ang="0">
                    <a:pos x="203" y="77"/>
                  </a:cxn>
                  <a:cxn ang="0">
                    <a:pos x="206" y="73"/>
                  </a:cxn>
                  <a:cxn ang="0">
                    <a:pos x="209" y="70"/>
                  </a:cxn>
                  <a:cxn ang="0">
                    <a:pos x="212" y="67"/>
                  </a:cxn>
                  <a:cxn ang="0">
                    <a:pos x="214" y="64"/>
                  </a:cxn>
                  <a:cxn ang="0">
                    <a:pos x="217" y="60"/>
                  </a:cxn>
                  <a:cxn ang="0">
                    <a:pos x="219" y="56"/>
                  </a:cxn>
                  <a:cxn ang="0">
                    <a:pos x="222" y="53"/>
                  </a:cxn>
                  <a:cxn ang="0">
                    <a:pos x="224" y="49"/>
                  </a:cxn>
                  <a:cxn ang="0">
                    <a:pos x="214" y="56"/>
                  </a:cxn>
                  <a:cxn ang="0">
                    <a:pos x="204" y="64"/>
                  </a:cxn>
                  <a:cxn ang="0">
                    <a:pos x="193" y="70"/>
                  </a:cxn>
                  <a:cxn ang="0">
                    <a:pos x="181" y="76"/>
                  </a:cxn>
                  <a:cxn ang="0">
                    <a:pos x="170" y="79"/>
                  </a:cxn>
                  <a:cxn ang="0">
                    <a:pos x="157" y="82"/>
                  </a:cxn>
                  <a:cxn ang="0">
                    <a:pos x="145" y="84"/>
                  </a:cxn>
                  <a:cxn ang="0">
                    <a:pos x="132" y="84"/>
                  </a:cxn>
                  <a:cxn ang="0">
                    <a:pos x="122" y="84"/>
                  </a:cxn>
                  <a:cxn ang="0">
                    <a:pos x="112" y="83"/>
                  </a:cxn>
                  <a:cxn ang="0">
                    <a:pos x="101" y="82"/>
                  </a:cxn>
                  <a:cxn ang="0">
                    <a:pos x="92" y="78"/>
                  </a:cxn>
                  <a:cxn ang="0">
                    <a:pos x="82" y="76"/>
                  </a:cxn>
                  <a:cxn ang="0">
                    <a:pos x="73" y="71"/>
                  </a:cxn>
                  <a:cxn ang="0">
                    <a:pos x="64" y="67"/>
                  </a:cxn>
                  <a:cxn ang="0">
                    <a:pos x="56" y="61"/>
                  </a:cxn>
                  <a:cxn ang="0">
                    <a:pos x="47" y="55"/>
                  </a:cxn>
                  <a:cxn ang="0">
                    <a:pos x="40" y="49"/>
                  </a:cxn>
                  <a:cxn ang="0">
                    <a:pos x="32" y="42"/>
                  </a:cxn>
                  <a:cxn ang="0">
                    <a:pos x="25" y="35"/>
                  </a:cxn>
                  <a:cxn ang="0">
                    <a:pos x="18" y="28"/>
                  </a:cxn>
                  <a:cxn ang="0">
                    <a:pos x="12" y="19"/>
                  </a:cxn>
                  <a:cxn ang="0">
                    <a:pos x="6" y="10"/>
                  </a:cxn>
                  <a:cxn ang="0">
                    <a:pos x="0" y="0"/>
                  </a:cxn>
                  <a:cxn ang="0">
                    <a:pos x="1" y="5"/>
                  </a:cxn>
                  <a:cxn ang="0">
                    <a:pos x="2" y="10"/>
                  </a:cxn>
                  <a:cxn ang="0">
                    <a:pos x="4" y="13"/>
                  </a:cxn>
                  <a:cxn ang="0">
                    <a:pos x="5" y="18"/>
                  </a:cxn>
                  <a:cxn ang="0">
                    <a:pos x="7" y="23"/>
                  </a:cxn>
                  <a:cxn ang="0">
                    <a:pos x="8" y="26"/>
                  </a:cxn>
                  <a:cxn ang="0">
                    <a:pos x="10" y="30"/>
                  </a:cxn>
                  <a:cxn ang="0">
                    <a:pos x="12" y="35"/>
                  </a:cxn>
                </a:cxnLst>
                <a:rect l="0" t="0" r="r" b="b"/>
                <a:pathLst>
                  <a:path w="224" h="95">
                    <a:moveTo>
                      <a:pt x="12" y="35"/>
                    </a:moveTo>
                    <a:lnTo>
                      <a:pt x="24" y="48"/>
                    </a:lnTo>
                    <a:lnTo>
                      <a:pt x="37" y="60"/>
                    </a:lnTo>
                    <a:lnTo>
                      <a:pt x="50" y="71"/>
                    </a:lnTo>
                    <a:lnTo>
                      <a:pt x="65" y="79"/>
                    </a:lnTo>
                    <a:lnTo>
                      <a:pt x="81" y="86"/>
                    </a:lnTo>
                    <a:lnTo>
                      <a:pt x="97" y="91"/>
                    </a:lnTo>
                    <a:lnTo>
                      <a:pt x="115" y="95"/>
                    </a:lnTo>
                    <a:lnTo>
                      <a:pt x="132" y="95"/>
                    </a:lnTo>
                    <a:lnTo>
                      <a:pt x="142" y="95"/>
                    </a:lnTo>
                    <a:lnTo>
                      <a:pt x="151" y="94"/>
                    </a:lnTo>
                    <a:lnTo>
                      <a:pt x="160" y="92"/>
                    </a:lnTo>
                    <a:lnTo>
                      <a:pt x="169" y="90"/>
                    </a:lnTo>
                    <a:lnTo>
                      <a:pt x="178" y="88"/>
                    </a:lnTo>
                    <a:lnTo>
                      <a:pt x="187" y="84"/>
                    </a:lnTo>
                    <a:lnTo>
                      <a:pt x="195" y="80"/>
                    </a:lnTo>
                    <a:lnTo>
                      <a:pt x="203" y="77"/>
                    </a:lnTo>
                    <a:lnTo>
                      <a:pt x="206" y="73"/>
                    </a:lnTo>
                    <a:lnTo>
                      <a:pt x="209" y="70"/>
                    </a:lnTo>
                    <a:lnTo>
                      <a:pt x="212" y="67"/>
                    </a:lnTo>
                    <a:lnTo>
                      <a:pt x="214" y="64"/>
                    </a:lnTo>
                    <a:lnTo>
                      <a:pt x="217" y="60"/>
                    </a:lnTo>
                    <a:lnTo>
                      <a:pt x="219" y="56"/>
                    </a:lnTo>
                    <a:lnTo>
                      <a:pt x="222" y="53"/>
                    </a:lnTo>
                    <a:lnTo>
                      <a:pt x="224" y="49"/>
                    </a:lnTo>
                    <a:lnTo>
                      <a:pt x="214" y="56"/>
                    </a:lnTo>
                    <a:lnTo>
                      <a:pt x="204" y="64"/>
                    </a:lnTo>
                    <a:lnTo>
                      <a:pt x="193" y="70"/>
                    </a:lnTo>
                    <a:lnTo>
                      <a:pt x="181" y="76"/>
                    </a:lnTo>
                    <a:lnTo>
                      <a:pt x="170" y="79"/>
                    </a:lnTo>
                    <a:lnTo>
                      <a:pt x="157" y="82"/>
                    </a:lnTo>
                    <a:lnTo>
                      <a:pt x="145" y="84"/>
                    </a:lnTo>
                    <a:lnTo>
                      <a:pt x="132" y="84"/>
                    </a:lnTo>
                    <a:lnTo>
                      <a:pt x="122" y="84"/>
                    </a:lnTo>
                    <a:lnTo>
                      <a:pt x="112" y="83"/>
                    </a:lnTo>
                    <a:lnTo>
                      <a:pt x="101" y="82"/>
                    </a:lnTo>
                    <a:lnTo>
                      <a:pt x="92" y="78"/>
                    </a:lnTo>
                    <a:lnTo>
                      <a:pt x="82" y="76"/>
                    </a:lnTo>
                    <a:lnTo>
                      <a:pt x="73" y="71"/>
                    </a:lnTo>
                    <a:lnTo>
                      <a:pt x="64" y="67"/>
                    </a:lnTo>
                    <a:lnTo>
                      <a:pt x="56" y="61"/>
                    </a:lnTo>
                    <a:lnTo>
                      <a:pt x="47" y="55"/>
                    </a:lnTo>
                    <a:lnTo>
                      <a:pt x="40" y="49"/>
                    </a:lnTo>
                    <a:lnTo>
                      <a:pt x="32" y="42"/>
                    </a:lnTo>
                    <a:lnTo>
                      <a:pt x="25" y="35"/>
                    </a:lnTo>
                    <a:lnTo>
                      <a:pt x="18" y="28"/>
                    </a:lnTo>
                    <a:lnTo>
                      <a:pt x="12" y="19"/>
                    </a:lnTo>
                    <a:lnTo>
                      <a:pt x="6" y="10"/>
                    </a:lnTo>
                    <a:lnTo>
                      <a:pt x="0" y="0"/>
                    </a:lnTo>
                    <a:lnTo>
                      <a:pt x="1" y="5"/>
                    </a:lnTo>
                    <a:lnTo>
                      <a:pt x="2" y="10"/>
                    </a:lnTo>
                    <a:lnTo>
                      <a:pt x="4" y="13"/>
                    </a:lnTo>
                    <a:lnTo>
                      <a:pt x="5" y="18"/>
                    </a:lnTo>
                    <a:lnTo>
                      <a:pt x="7" y="23"/>
                    </a:lnTo>
                    <a:lnTo>
                      <a:pt x="8" y="26"/>
                    </a:lnTo>
                    <a:lnTo>
                      <a:pt x="10" y="30"/>
                    </a:lnTo>
                    <a:lnTo>
                      <a:pt x="12" y="35"/>
                    </a:lnTo>
                    <a:close/>
                  </a:path>
                </a:pathLst>
              </a:custGeom>
              <a:solidFill>
                <a:srgbClr val="F2AF91"/>
              </a:solidFill>
              <a:ln w="9525">
                <a:noFill/>
                <a:round/>
                <a:headEnd/>
                <a:tailEnd/>
              </a:ln>
            </p:spPr>
            <p:txBody>
              <a:bodyPr/>
              <a:lstStyle/>
              <a:p>
                <a:pPr algn="ctr" eaLnBrk="0" hangingPunct="0">
                  <a:defRPr/>
                </a:pPr>
                <a:endParaRPr lang="ru-RU">
                  <a:solidFill>
                    <a:srgbClr val="FFFFFF"/>
                  </a:solidFill>
                  <a:cs typeface="+mn-cs"/>
                </a:endParaRPr>
              </a:p>
            </p:txBody>
          </p:sp>
          <p:sp>
            <p:nvSpPr>
              <p:cNvPr id="237" name="Freeform 11"/>
              <p:cNvSpPr>
                <a:spLocks/>
              </p:cNvSpPr>
              <p:nvPr/>
            </p:nvSpPr>
            <p:spPr bwMode="auto">
              <a:xfrm>
                <a:off x="1135" y="2674"/>
                <a:ext cx="47" cy="18"/>
              </a:xfrm>
              <a:custGeom>
                <a:avLst/>
                <a:gdLst/>
                <a:ahLst/>
                <a:cxnLst>
                  <a:cxn ang="0">
                    <a:pos x="20" y="50"/>
                  </a:cxn>
                  <a:cxn ang="0">
                    <a:pos x="47" y="76"/>
                  </a:cxn>
                  <a:cxn ang="0">
                    <a:pos x="71" y="90"/>
                  </a:cxn>
                  <a:cxn ang="0">
                    <a:pos x="88" y="98"/>
                  </a:cxn>
                  <a:cxn ang="0">
                    <a:pos x="107" y="104"/>
                  </a:cxn>
                  <a:cxn ang="0">
                    <a:pos x="126" y="106"/>
                  </a:cxn>
                  <a:cxn ang="0">
                    <a:pos x="146" y="106"/>
                  </a:cxn>
                  <a:cxn ang="0">
                    <a:pos x="168" y="102"/>
                  </a:cxn>
                  <a:cxn ang="0">
                    <a:pos x="189" y="95"/>
                  </a:cxn>
                  <a:cxn ang="0">
                    <a:pos x="209" y="84"/>
                  </a:cxn>
                  <a:cxn ang="0">
                    <a:pos x="220" y="76"/>
                  </a:cxn>
                  <a:cxn ang="0">
                    <a:pos x="224" y="70"/>
                  </a:cxn>
                  <a:cxn ang="0">
                    <a:pos x="228" y="63"/>
                  </a:cxn>
                  <a:cxn ang="0">
                    <a:pos x="233" y="57"/>
                  </a:cxn>
                  <a:cxn ang="0">
                    <a:pos x="235" y="53"/>
                  </a:cxn>
                  <a:cxn ang="0">
                    <a:pos x="235" y="52"/>
                  </a:cxn>
                  <a:cxn ang="0">
                    <a:pos x="235" y="52"/>
                  </a:cxn>
                  <a:cxn ang="0">
                    <a:pos x="235" y="52"/>
                  </a:cxn>
                  <a:cxn ang="0">
                    <a:pos x="224" y="62"/>
                  </a:cxn>
                  <a:cxn ang="0">
                    <a:pos x="201" y="77"/>
                  </a:cxn>
                  <a:cxn ang="0">
                    <a:pos x="176" y="88"/>
                  </a:cxn>
                  <a:cxn ang="0">
                    <a:pos x="149" y="94"/>
                  </a:cxn>
                  <a:cxn ang="0">
                    <a:pos x="124" y="95"/>
                  </a:cxn>
                  <a:cxn ang="0">
                    <a:pos x="103" y="92"/>
                  </a:cxn>
                  <a:cxn ang="0">
                    <a:pos x="83" y="84"/>
                  </a:cxn>
                  <a:cxn ang="0">
                    <a:pos x="64" y="75"/>
                  </a:cxn>
                  <a:cxn ang="0">
                    <a:pos x="47" y="63"/>
                  </a:cxn>
                  <a:cxn ang="0">
                    <a:pos x="31" y="47"/>
                  </a:cxn>
                  <a:cxn ang="0">
                    <a:pos x="17" y="30"/>
                  </a:cxn>
                  <a:cxn ang="0">
                    <a:pos x="6" y="11"/>
                  </a:cxn>
                  <a:cxn ang="0">
                    <a:pos x="1" y="5"/>
                  </a:cxn>
                  <a:cxn ang="0">
                    <a:pos x="2" y="14"/>
                  </a:cxn>
                  <a:cxn ang="0">
                    <a:pos x="4" y="21"/>
                  </a:cxn>
                  <a:cxn ang="0">
                    <a:pos x="7" y="29"/>
                  </a:cxn>
                </a:cxnLst>
                <a:rect l="0" t="0" r="r" b="b"/>
                <a:pathLst>
                  <a:path w="235" h="106">
                    <a:moveTo>
                      <a:pt x="8" y="33"/>
                    </a:moveTo>
                    <a:lnTo>
                      <a:pt x="20" y="50"/>
                    </a:lnTo>
                    <a:lnTo>
                      <a:pt x="33" y="63"/>
                    </a:lnTo>
                    <a:lnTo>
                      <a:pt x="47" y="76"/>
                    </a:lnTo>
                    <a:lnTo>
                      <a:pt x="63" y="87"/>
                    </a:lnTo>
                    <a:lnTo>
                      <a:pt x="71" y="90"/>
                    </a:lnTo>
                    <a:lnTo>
                      <a:pt x="79" y="95"/>
                    </a:lnTo>
                    <a:lnTo>
                      <a:pt x="88" y="98"/>
                    </a:lnTo>
                    <a:lnTo>
                      <a:pt x="97" y="101"/>
                    </a:lnTo>
                    <a:lnTo>
                      <a:pt x="107" y="104"/>
                    </a:lnTo>
                    <a:lnTo>
                      <a:pt x="116" y="105"/>
                    </a:lnTo>
                    <a:lnTo>
                      <a:pt x="126" y="106"/>
                    </a:lnTo>
                    <a:lnTo>
                      <a:pt x="135" y="106"/>
                    </a:lnTo>
                    <a:lnTo>
                      <a:pt x="146" y="106"/>
                    </a:lnTo>
                    <a:lnTo>
                      <a:pt x="157" y="104"/>
                    </a:lnTo>
                    <a:lnTo>
                      <a:pt x="168" y="102"/>
                    </a:lnTo>
                    <a:lnTo>
                      <a:pt x="179" y="99"/>
                    </a:lnTo>
                    <a:lnTo>
                      <a:pt x="189" y="95"/>
                    </a:lnTo>
                    <a:lnTo>
                      <a:pt x="199" y="90"/>
                    </a:lnTo>
                    <a:lnTo>
                      <a:pt x="209" y="84"/>
                    </a:lnTo>
                    <a:lnTo>
                      <a:pt x="218" y="78"/>
                    </a:lnTo>
                    <a:lnTo>
                      <a:pt x="220" y="76"/>
                    </a:lnTo>
                    <a:lnTo>
                      <a:pt x="222" y="72"/>
                    </a:lnTo>
                    <a:lnTo>
                      <a:pt x="224" y="70"/>
                    </a:lnTo>
                    <a:lnTo>
                      <a:pt x="226" y="66"/>
                    </a:lnTo>
                    <a:lnTo>
                      <a:pt x="228" y="63"/>
                    </a:lnTo>
                    <a:lnTo>
                      <a:pt x="231" y="59"/>
                    </a:lnTo>
                    <a:lnTo>
                      <a:pt x="233" y="57"/>
                    </a:lnTo>
                    <a:lnTo>
                      <a:pt x="235" y="53"/>
                    </a:lnTo>
                    <a:lnTo>
                      <a:pt x="235" y="53"/>
                    </a:lnTo>
                    <a:lnTo>
                      <a:pt x="235" y="52"/>
                    </a:lnTo>
                    <a:lnTo>
                      <a:pt x="235" y="52"/>
                    </a:lnTo>
                    <a:lnTo>
                      <a:pt x="235" y="52"/>
                    </a:lnTo>
                    <a:lnTo>
                      <a:pt x="235" y="52"/>
                    </a:lnTo>
                    <a:lnTo>
                      <a:pt x="235" y="52"/>
                    </a:lnTo>
                    <a:lnTo>
                      <a:pt x="235" y="52"/>
                    </a:lnTo>
                    <a:lnTo>
                      <a:pt x="235" y="51"/>
                    </a:lnTo>
                    <a:lnTo>
                      <a:pt x="224" y="62"/>
                    </a:lnTo>
                    <a:lnTo>
                      <a:pt x="213" y="70"/>
                    </a:lnTo>
                    <a:lnTo>
                      <a:pt x="201" y="77"/>
                    </a:lnTo>
                    <a:lnTo>
                      <a:pt x="189" y="83"/>
                    </a:lnTo>
                    <a:lnTo>
                      <a:pt x="176" y="88"/>
                    </a:lnTo>
                    <a:lnTo>
                      <a:pt x="163" y="92"/>
                    </a:lnTo>
                    <a:lnTo>
                      <a:pt x="149" y="94"/>
                    </a:lnTo>
                    <a:lnTo>
                      <a:pt x="135" y="95"/>
                    </a:lnTo>
                    <a:lnTo>
                      <a:pt x="124" y="95"/>
                    </a:lnTo>
                    <a:lnTo>
                      <a:pt x="114" y="94"/>
                    </a:lnTo>
                    <a:lnTo>
                      <a:pt x="103" y="92"/>
                    </a:lnTo>
                    <a:lnTo>
                      <a:pt x="93" y="88"/>
                    </a:lnTo>
                    <a:lnTo>
                      <a:pt x="83" y="84"/>
                    </a:lnTo>
                    <a:lnTo>
                      <a:pt x="73" y="80"/>
                    </a:lnTo>
                    <a:lnTo>
                      <a:pt x="64" y="75"/>
                    </a:lnTo>
                    <a:lnTo>
                      <a:pt x="55" y="69"/>
                    </a:lnTo>
                    <a:lnTo>
                      <a:pt x="47" y="63"/>
                    </a:lnTo>
                    <a:lnTo>
                      <a:pt x="39" y="56"/>
                    </a:lnTo>
                    <a:lnTo>
                      <a:pt x="31" y="47"/>
                    </a:lnTo>
                    <a:lnTo>
                      <a:pt x="24" y="39"/>
                    </a:lnTo>
                    <a:lnTo>
                      <a:pt x="17" y="30"/>
                    </a:lnTo>
                    <a:lnTo>
                      <a:pt x="11" y="21"/>
                    </a:lnTo>
                    <a:lnTo>
                      <a:pt x="6" y="11"/>
                    </a:lnTo>
                    <a:lnTo>
                      <a:pt x="0" y="0"/>
                    </a:lnTo>
                    <a:lnTo>
                      <a:pt x="1" y="5"/>
                    </a:lnTo>
                    <a:lnTo>
                      <a:pt x="2" y="9"/>
                    </a:lnTo>
                    <a:lnTo>
                      <a:pt x="2" y="14"/>
                    </a:lnTo>
                    <a:lnTo>
                      <a:pt x="3" y="17"/>
                    </a:lnTo>
                    <a:lnTo>
                      <a:pt x="4" y="21"/>
                    </a:lnTo>
                    <a:lnTo>
                      <a:pt x="5" y="26"/>
                    </a:lnTo>
                    <a:lnTo>
                      <a:pt x="7" y="29"/>
                    </a:lnTo>
                    <a:lnTo>
                      <a:pt x="8" y="33"/>
                    </a:lnTo>
                    <a:close/>
                  </a:path>
                </a:pathLst>
              </a:custGeom>
              <a:solidFill>
                <a:srgbClr val="F2B191"/>
              </a:solidFill>
              <a:ln w="9525">
                <a:noFill/>
                <a:round/>
                <a:headEnd/>
                <a:tailEnd/>
              </a:ln>
            </p:spPr>
            <p:txBody>
              <a:bodyPr/>
              <a:lstStyle/>
              <a:p>
                <a:pPr algn="ctr" eaLnBrk="0" hangingPunct="0">
                  <a:defRPr/>
                </a:pPr>
                <a:endParaRPr lang="ru-RU">
                  <a:solidFill>
                    <a:srgbClr val="FFFFFF"/>
                  </a:solidFill>
                  <a:cs typeface="+mn-cs"/>
                </a:endParaRPr>
              </a:p>
            </p:txBody>
          </p:sp>
          <p:sp>
            <p:nvSpPr>
              <p:cNvPr id="238" name="Freeform 12"/>
              <p:cNvSpPr>
                <a:spLocks/>
              </p:cNvSpPr>
              <p:nvPr/>
            </p:nvSpPr>
            <p:spPr bwMode="auto">
              <a:xfrm>
                <a:off x="1134" y="2672"/>
                <a:ext cx="49" cy="19"/>
              </a:xfrm>
              <a:custGeom>
                <a:avLst/>
                <a:gdLst/>
                <a:ahLst/>
                <a:cxnLst>
                  <a:cxn ang="0">
                    <a:pos x="10" y="40"/>
                  </a:cxn>
                  <a:cxn ang="0">
                    <a:pos x="22" y="58"/>
                  </a:cxn>
                  <a:cxn ang="0">
                    <a:pos x="36" y="72"/>
                  </a:cxn>
                  <a:cxn ang="0">
                    <a:pos x="51" y="85"/>
                  </a:cxn>
                  <a:cxn ang="0">
                    <a:pos x="68" y="97"/>
                  </a:cxn>
                  <a:cxn ang="0">
                    <a:pos x="86" y="106"/>
                  </a:cxn>
                  <a:cxn ang="0">
                    <a:pos x="105" y="112"/>
                  </a:cxn>
                  <a:cxn ang="0">
                    <a:pos x="126" y="114"/>
                  </a:cxn>
                  <a:cxn ang="0">
                    <a:pos x="149" y="114"/>
                  </a:cxn>
                  <a:cxn ang="0">
                    <a:pos x="174" y="109"/>
                  </a:cxn>
                  <a:cxn ang="0">
                    <a:pos x="197" y="100"/>
                  </a:cxn>
                  <a:cxn ang="0">
                    <a:pos x="218" y="86"/>
                  </a:cxn>
                  <a:cxn ang="0">
                    <a:pos x="229" y="78"/>
                  </a:cxn>
                  <a:cxn ang="0">
                    <a:pos x="232" y="74"/>
                  </a:cxn>
                  <a:cxn ang="0">
                    <a:pos x="233" y="72"/>
                  </a:cxn>
                  <a:cxn ang="0">
                    <a:pos x="235" y="68"/>
                  </a:cxn>
                  <a:cxn ang="0">
                    <a:pos x="237" y="65"/>
                  </a:cxn>
                  <a:cxn ang="0">
                    <a:pos x="238" y="61"/>
                  </a:cxn>
                  <a:cxn ang="0">
                    <a:pos x="240" y="58"/>
                  </a:cxn>
                  <a:cxn ang="0">
                    <a:pos x="241" y="54"/>
                  </a:cxn>
                  <a:cxn ang="0">
                    <a:pos x="230" y="64"/>
                  </a:cxn>
                  <a:cxn ang="0">
                    <a:pos x="207" y="83"/>
                  </a:cxn>
                  <a:cxn ang="0">
                    <a:pos x="180" y="96"/>
                  </a:cxn>
                  <a:cxn ang="0">
                    <a:pos x="151" y="103"/>
                  </a:cxn>
                  <a:cxn ang="0">
                    <a:pos x="125" y="103"/>
                  </a:cxn>
                  <a:cxn ang="0">
                    <a:pos x="102" y="100"/>
                  </a:cxn>
                  <a:cxn ang="0">
                    <a:pos x="82" y="92"/>
                  </a:cxn>
                  <a:cxn ang="0">
                    <a:pos x="63" y="82"/>
                  </a:cxn>
                  <a:cxn ang="0">
                    <a:pos x="45" y="67"/>
                  </a:cxn>
                  <a:cxn ang="0">
                    <a:pos x="30" y="52"/>
                  </a:cxn>
                  <a:cxn ang="0">
                    <a:pos x="16" y="32"/>
                  </a:cxn>
                  <a:cxn ang="0">
                    <a:pos x="5" y="11"/>
                  </a:cxn>
                  <a:cxn ang="0">
                    <a:pos x="0" y="4"/>
                  </a:cxn>
                  <a:cxn ang="0">
                    <a:pos x="1" y="11"/>
                  </a:cxn>
                  <a:cxn ang="0">
                    <a:pos x="2" y="19"/>
                  </a:cxn>
                  <a:cxn ang="0">
                    <a:pos x="3" y="26"/>
                  </a:cxn>
                </a:cxnLst>
                <a:rect l="0" t="0" r="r" b="b"/>
                <a:pathLst>
                  <a:path w="242" h="114">
                    <a:moveTo>
                      <a:pt x="4" y="30"/>
                    </a:moveTo>
                    <a:lnTo>
                      <a:pt x="10" y="40"/>
                    </a:lnTo>
                    <a:lnTo>
                      <a:pt x="16" y="49"/>
                    </a:lnTo>
                    <a:lnTo>
                      <a:pt x="22" y="58"/>
                    </a:lnTo>
                    <a:lnTo>
                      <a:pt x="29" y="65"/>
                    </a:lnTo>
                    <a:lnTo>
                      <a:pt x="36" y="72"/>
                    </a:lnTo>
                    <a:lnTo>
                      <a:pt x="44" y="79"/>
                    </a:lnTo>
                    <a:lnTo>
                      <a:pt x="51" y="85"/>
                    </a:lnTo>
                    <a:lnTo>
                      <a:pt x="60" y="91"/>
                    </a:lnTo>
                    <a:lnTo>
                      <a:pt x="68" y="97"/>
                    </a:lnTo>
                    <a:lnTo>
                      <a:pt x="77" y="101"/>
                    </a:lnTo>
                    <a:lnTo>
                      <a:pt x="86" y="106"/>
                    </a:lnTo>
                    <a:lnTo>
                      <a:pt x="96" y="108"/>
                    </a:lnTo>
                    <a:lnTo>
                      <a:pt x="105" y="112"/>
                    </a:lnTo>
                    <a:lnTo>
                      <a:pt x="116" y="113"/>
                    </a:lnTo>
                    <a:lnTo>
                      <a:pt x="126" y="114"/>
                    </a:lnTo>
                    <a:lnTo>
                      <a:pt x="136" y="114"/>
                    </a:lnTo>
                    <a:lnTo>
                      <a:pt x="149" y="114"/>
                    </a:lnTo>
                    <a:lnTo>
                      <a:pt x="161" y="112"/>
                    </a:lnTo>
                    <a:lnTo>
                      <a:pt x="174" y="109"/>
                    </a:lnTo>
                    <a:lnTo>
                      <a:pt x="185" y="106"/>
                    </a:lnTo>
                    <a:lnTo>
                      <a:pt x="197" y="100"/>
                    </a:lnTo>
                    <a:lnTo>
                      <a:pt x="208" y="94"/>
                    </a:lnTo>
                    <a:lnTo>
                      <a:pt x="218" y="86"/>
                    </a:lnTo>
                    <a:lnTo>
                      <a:pt x="228" y="79"/>
                    </a:lnTo>
                    <a:lnTo>
                      <a:pt x="229" y="78"/>
                    </a:lnTo>
                    <a:lnTo>
                      <a:pt x="230" y="76"/>
                    </a:lnTo>
                    <a:lnTo>
                      <a:pt x="232" y="74"/>
                    </a:lnTo>
                    <a:lnTo>
                      <a:pt x="232" y="73"/>
                    </a:lnTo>
                    <a:lnTo>
                      <a:pt x="233" y="72"/>
                    </a:lnTo>
                    <a:lnTo>
                      <a:pt x="234" y="70"/>
                    </a:lnTo>
                    <a:lnTo>
                      <a:pt x="235" y="68"/>
                    </a:lnTo>
                    <a:lnTo>
                      <a:pt x="236" y="67"/>
                    </a:lnTo>
                    <a:lnTo>
                      <a:pt x="237" y="65"/>
                    </a:lnTo>
                    <a:lnTo>
                      <a:pt x="237" y="64"/>
                    </a:lnTo>
                    <a:lnTo>
                      <a:pt x="238" y="61"/>
                    </a:lnTo>
                    <a:lnTo>
                      <a:pt x="239" y="59"/>
                    </a:lnTo>
                    <a:lnTo>
                      <a:pt x="240" y="58"/>
                    </a:lnTo>
                    <a:lnTo>
                      <a:pt x="241" y="55"/>
                    </a:lnTo>
                    <a:lnTo>
                      <a:pt x="241" y="54"/>
                    </a:lnTo>
                    <a:lnTo>
                      <a:pt x="242" y="52"/>
                    </a:lnTo>
                    <a:lnTo>
                      <a:pt x="230" y="64"/>
                    </a:lnTo>
                    <a:lnTo>
                      <a:pt x="219" y="73"/>
                    </a:lnTo>
                    <a:lnTo>
                      <a:pt x="207" y="83"/>
                    </a:lnTo>
                    <a:lnTo>
                      <a:pt x="194" y="90"/>
                    </a:lnTo>
                    <a:lnTo>
                      <a:pt x="180" y="96"/>
                    </a:lnTo>
                    <a:lnTo>
                      <a:pt x="166" y="100"/>
                    </a:lnTo>
                    <a:lnTo>
                      <a:pt x="151" y="103"/>
                    </a:lnTo>
                    <a:lnTo>
                      <a:pt x="136" y="103"/>
                    </a:lnTo>
                    <a:lnTo>
                      <a:pt x="125" y="103"/>
                    </a:lnTo>
                    <a:lnTo>
                      <a:pt x="114" y="102"/>
                    </a:lnTo>
                    <a:lnTo>
                      <a:pt x="102" y="100"/>
                    </a:lnTo>
                    <a:lnTo>
                      <a:pt x="92" y="96"/>
                    </a:lnTo>
                    <a:lnTo>
                      <a:pt x="82" y="92"/>
                    </a:lnTo>
                    <a:lnTo>
                      <a:pt x="72" y="88"/>
                    </a:lnTo>
                    <a:lnTo>
                      <a:pt x="63" y="82"/>
                    </a:lnTo>
                    <a:lnTo>
                      <a:pt x="54" y="74"/>
                    </a:lnTo>
                    <a:lnTo>
                      <a:pt x="45" y="67"/>
                    </a:lnTo>
                    <a:lnTo>
                      <a:pt x="37" y="60"/>
                    </a:lnTo>
                    <a:lnTo>
                      <a:pt x="30" y="52"/>
                    </a:lnTo>
                    <a:lnTo>
                      <a:pt x="23" y="42"/>
                    </a:lnTo>
                    <a:lnTo>
                      <a:pt x="16" y="32"/>
                    </a:lnTo>
                    <a:lnTo>
                      <a:pt x="10" y="22"/>
                    </a:lnTo>
                    <a:lnTo>
                      <a:pt x="5" y="11"/>
                    </a:lnTo>
                    <a:lnTo>
                      <a:pt x="0" y="0"/>
                    </a:lnTo>
                    <a:lnTo>
                      <a:pt x="0" y="4"/>
                    </a:lnTo>
                    <a:lnTo>
                      <a:pt x="1" y="7"/>
                    </a:lnTo>
                    <a:lnTo>
                      <a:pt x="1" y="11"/>
                    </a:lnTo>
                    <a:lnTo>
                      <a:pt x="1" y="16"/>
                    </a:lnTo>
                    <a:lnTo>
                      <a:pt x="2" y="19"/>
                    </a:lnTo>
                    <a:lnTo>
                      <a:pt x="3" y="23"/>
                    </a:lnTo>
                    <a:lnTo>
                      <a:pt x="3" y="26"/>
                    </a:lnTo>
                    <a:lnTo>
                      <a:pt x="4" y="30"/>
                    </a:lnTo>
                    <a:close/>
                  </a:path>
                </a:pathLst>
              </a:custGeom>
              <a:solidFill>
                <a:srgbClr val="F2B493"/>
              </a:solidFill>
              <a:ln w="9525">
                <a:noFill/>
                <a:round/>
                <a:headEnd/>
                <a:tailEnd/>
              </a:ln>
            </p:spPr>
            <p:txBody>
              <a:bodyPr/>
              <a:lstStyle/>
              <a:p>
                <a:pPr algn="ctr" eaLnBrk="0" hangingPunct="0">
                  <a:defRPr/>
                </a:pPr>
                <a:endParaRPr lang="ru-RU">
                  <a:solidFill>
                    <a:srgbClr val="FFFFFF"/>
                  </a:solidFill>
                  <a:cs typeface="+mn-cs"/>
                </a:endParaRPr>
              </a:p>
            </p:txBody>
          </p:sp>
          <p:sp>
            <p:nvSpPr>
              <p:cNvPr id="239" name="Freeform 13"/>
              <p:cNvSpPr>
                <a:spLocks/>
              </p:cNvSpPr>
              <p:nvPr/>
            </p:nvSpPr>
            <p:spPr bwMode="auto">
              <a:xfrm>
                <a:off x="1134" y="2669"/>
                <a:ext cx="50" cy="21"/>
              </a:xfrm>
              <a:custGeom>
                <a:avLst/>
                <a:gdLst/>
                <a:ahLst/>
                <a:cxnLst>
                  <a:cxn ang="0">
                    <a:pos x="7" y="39"/>
                  </a:cxn>
                  <a:cxn ang="0">
                    <a:pos x="18" y="58"/>
                  </a:cxn>
                  <a:cxn ang="0">
                    <a:pos x="32" y="75"/>
                  </a:cxn>
                  <a:cxn ang="0">
                    <a:pos x="48" y="91"/>
                  </a:cxn>
                  <a:cxn ang="0">
                    <a:pos x="65" y="103"/>
                  </a:cxn>
                  <a:cxn ang="0">
                    <a:pos x="84" y="112"/>
                  </a:cxn>
                  <a:cxn ang="0">
                    <a:pos x="104" y="120"/>
                  </a:cxn>
                  <a:cxn ang="0">
                    <a:pos x="125" y="123"/>
                  </a:cxn>
                  <a:cxn ang="0">
                    <a:pos x="150" y="122"/>
                  </a:cxn>
                  <a:cxn ang="0">
                    <a:pos x="177" y="116"/>
                  </a:cxn>
                  <a:cxn ang="0">
                    <a:pos x="202" y="105"/>
                  </a:cxn>
                  <a:cxn ang="0">
                    <a:pos x="225" y="90"/>
                  </a:cxn>
                  <a:cxn ang="0">
                    <a:pos x="238" y="76"/>
                  </a:cxn>
                  <a:cxn ang="0">
                    <a:pos x="241" y="69"/>
                  </a:cxn>
                  <a:cxn ang="0">
                    <a:pos x="243" y="62"/>
                  </a:cxn>
                  <a:cxn ang="0">
                    <a:pos x="245" y="56"/>
                  </a:cxn>
                  <a:cxn ang="0">
                    <a:pos x="236" y="66"/>
                  </a:cxn>
                  <a:cxn ang="0">
                    <a:pos x="211" y="87"/>
                  </a:cxn>
                  <a:cxn ang="0">
                    <a:pos x="183" y="103"/>
                  </a:cxn>
                  <a:cxn ang="0">
                    <a:pos x="152" y="111"/>
                  </a:cxn>
                  <a:cxn ang="0">
                    <a:pos x="125" y="112"/>
                  </a:cxn>
                  <a:cxn ang="0">
                    <a:pos x="101" y="108"/>
                  </a:cxn>
                  <a:cxn ang="0">
                    <a:pos x="80" y="99"/>
                  </a:cxn>
                  <a:cxn ang="0">
                    <a:pos x="61" y="87"/>
                  </a:cxn>
                  <a:cxn ang="0">
                    <a:pos x="43" y="73"/>
                  </a:cxn>
                  <a:cxn ang="0">
                    <a:pos x="28" y="55"/>
                  </a:cxn>
                  <a:cxn ang="0">
                    <a:pos x="15" y="34"/>
                  </a:cxn>
                  <a:cxn ang="0">
                    <a:pos x="4" y="12"/>
                  </a:cxn>
                  <a:cxn ang="0">
                    <a:pos x="0" y="3"/>
                  </a:cxn>
                  <a:cxn ang="0">
                    <a:pos x="0" y="11"/>
                  </a:cxn>
                  <a:cxn ang="0">
                    <a:pos x="0" y="18"/>
                  </a:cxn>
                  <a:cxn ang="0">
                    <a:pos x="1" y="25"/>
                  </a:cxn>
                </a:cxnLst>
                <a:rect l="0" t="0" r="r" b="b"/>
                <a:pathLst>
                  <a:path w="246" h="123">
                    <a:moveTo>
                      <a:pt x="1" y="28"/>
                    </a:moveTo>
                    <a:lnTo>
                      <a:pt x="7" y="39"/>
                    </a:lnTo>
                    <a:lnTo>
                      <a:pt x="12" y="49"/>
                    </a:lnTo>
                    <a:lnTo>
                      <a:pt x="18" y="58"/>
                    </a:lnTo>
                    <a:lnTo>
                      <a:pt x="25" y="67"/>
                    </a:lnTo>
                    <a:lnTo>
                      <a:pt x="32" y="75"/>
                    </a:lnTo>
                    <a:lnTo>
                      <a:pt x="40" y="84"/>
                    </a:lnTo>
                    <a:lnTo>
                      <a:pt x="48" y="91"/>
                    </a:lnTo>
                    <a:lnTo>
                      <a:pt x="56" y="97"/>
                    </a:lnTo>
                    <a:lnTo>
                      <a:pt x="65" y="103"/>
                    </a:lnTo>
                    <a:lnTo>
                      <a:pt x="74" y="108"/>
                    </a:lnTo>
                    <a:lnTo>
                      <a:pt x="84" y="112"/>
                    </a:lnTo>
                    <a:lnTo>
                      <a:pt x="94" y="116"/>
                    </a:lnTo>
                    <a:lnTo>
                      <a:pt x="104" y="120"/>
                    </a:lnTo>
                    <a:lnTo>
                      <a:pt x="115" y="122"/>
                    </a:lnTo>
                    <a:lnTo>
                      <a:pt x="125" y="123"/>
                    </a:lnTo>
                    <a:lnTo>
                      <a:pt x="136" y="123"/>
                    </a:lnTo>
                    <a:lnTo>
                      <a:pt x="150" y="122"/>
                    </a:lnTo>
                    <a:lnTo>
                      <a:pt x="164" y="120"/>
                    </a:lnTo>
                    <a:lnTo>
                      <a:pt x="177" y="116"/>
                    </a:lnTo>
                    <a:lnTo>
                      <a:pt x="190" y="111"/>
                    </a:lnTo>
                    <a:lnTo>
                      <a:pt x="202" y="105"/>
                    </a:lnTo>
                    <a:lnTo>
                      <a:pt x="214" y="98"/>
                    </a:lnTo>
                    <a:lnTo>
                      <a:pt x="225" y="90"/>
                    </a:lnTo>
                    <a:lnTo>
                      <a:pt x="236" y="79"/>
                    </a:lnTo>
                    <a:lnTo>
                      <a:pt x="238" y="76"/>
                    </a:lnTo>
                    <a:lnTo>
                      <a:pt x="239" y="73"/>
                    </a:lnTo>
                    <a:lnTo>
                      <a:pt x="241" y="69"/>
                    </a:lnTo>
                    <a:lnTo>
                      <a:pt x="242" y="66"/>
                    </a:lnTo>
                    <a:lnTo>
                      <a:pt x="243" y="62"/>
                    </a:lnTo>
                    <a:lnTo>
                      <a:pt x="244" y="60"/>
                    </a:lnTo>
                    <a:lnTo>
                      <a:pt x="245" y="56"/>
                    </a:lnTo>
                    <a:lnTo>
                      <a:pt x="246" y="52"/>
                    </a:lnTo>
                    <a:lnTo>
                      <a:pt x="236" y="66"/>
                    </a:lnTo>
                    <a:lnTo>
                      <a:pt x="223" y="78"/>
                    </a:lnTo>
                    <a:lnTo>
                      <a:pt x="211" y="87"/>
                    </a:lnTo>
                    <a:lnTo>
                      <a:pt x="197" y="96"/>
                    </a:lnTo>
                    <a:lnTo>
                      <a:pt x="183" y="103"/>
                    </a:lnTo>
                    <a:lnTo>
                      <a:pt x="168" y="108"/>
                    </a:lnTo>
                    <a:lnTo>
                      <a:pt x="152" y="111"/>
                    </a:lnTo>
                    <a:lnTo>
                      <a:pt x="136" y="112"/>
                    </a:lnTo>
                    <a:lnTo>
                      <a:pt x="125" y="112"/>
                    </a:lnTo>
                    <a:lnTo>
                      <a:pt x="113" y="110"/>
                    </a:lnTo>
                    <a:lnTo>
                      <a:pt x="101" y="108"/>
                    </a:lnTo>
                    <a:lnTo>
                      <a:pt x="91" y="104"/>
                    </a:lnTo>
                    <a:lnTo>
                      <a:pt x="80" y="99"/>
                    </a:lnTo>
                    <a:lnTo>
                      <a:pt x="70" y="94"/>
                    </a:lnTo>
                    <a:lnTo>
                      <a:pt x="61" y="87"/>
                    </a:lnTo>
                    <a:lnTo>
                      <a:pt x="52" y="80"/>
                    </a:lnTo>
                    <a:lnTo>
                      <a:pt x="43" y="73"/>
                    </a:lnTo>
                    <a:lnTo>
                      <a:pt x="35" y="64"/>
                    </a:lnTo>
                    <a:lnTo>
                      <a:pt x="28" y="55"/>
                    </a:lnTo>
                    <a:lnTo>
                      <a:pt x="21" y="45"/>
                    </a:lnTo>
                    <a:lnTo>
                      <a:pt x="15" y="34"/>
                    </a:lnTo>
                    <a:lnTo>
                      <a:pt x="9" y="22"/>
                    </a:lnTo>
                    <a:lnTo>
                      <a:pt x="4" y="12"/>
                    </a:lnTo>
                    <a:lnTo>
                      <a:pt x="0" y="0"/>
                    </a:lnTo>
                    <a:lnTo>
                      <a:pt x="0" y="3"/>
                    </a:lnTo>
                    <a:lnTo>
                      <a:pt x="0" y="7"/>
                    </a:lnTo>
                    <a:lnTo>
                      <a:pt x="0" y="11"/>
                    </a:lnTo>
                    <a:lnTo>
                      <a:pt x="0" y="14"/>
                    </a:lnTo>
                    <a:lnTo>
                      <a:pt x="0" y="18"/>
                    </a:lnTo>
                    <a:lnTo>
                      <a:pt x="1" y="21"/>
                    </a:lnTo>
                    <a:lnTo>
                      <a:pt x="1" y="25"/>
                    </a:lnTo>
                    <a:lnTo>
                      <a:pt x="1" y="28"/>
                    </a:lnTo>
                    <a:close/>
                  </a:path>
                </a:pathLst>
              </a:custGeom>
              <a:solidFill>
                <a:srgbClr val="F3B694"/>
              </a:solidFill>
              <a:ln w="9525">
                <a:noFill/>
                <a:round/>
                <a:headEnd/>
                <a:tailEnd/>
              </a:ln>
            </p:spPr>
            <p:txBody>
              <a:bodyPr/>
              <a:lstStyle/>
              <a:p>
                <a:pPr algn="ctr" eaLnBrk="0" hangingPunct="0">
                  <a:defRPr/>
                </a:pPr>
                <a:endParaRPr lang="ru-RU">
                  <a:solidFill>
                    <a:srgbClr val="FFFFFF"/>
                  </a:solidFill>
                  <a:cs typeface="+mn-cs"/>
                </a:endParaRPr>
              </a:p>
            </p:txBody>
          </p:sp>
          <p:sp>
            <p:nvSpPr>
              <p:cNvPr id="240" name="Freeform 14"/>
              <p:cNvSpPr>
                <a:spLocks/>
              </p:cNvSpPr>
              <p:nvPr/>
            </p:nvSpPr>
            <p:spPr bwMode="auto">
              <a:xfrm>
                <a:off x="1134" y="2667"/>
                <a:ext cx="50" cy="22"/>
              </a:xfrm>
              <a:custGeom>
                <a:avLst/>
                <a:gdLst/>
                <a:ahLst/>
                <a:cxnLst>
                  <a:cxn ang="0">
                    <a:pos x="5" y="40"/>
                  </a:cxn>
                  <a:cxn ang="0">
                    <a:pos x="16" y="61"/>
                  </a:cxn>
                  <a:cxn ang="0">
                    <a:pos x="30" y="79"/>
                  </a:cxn>
                  <a:cxn ang="0">
                    <a:pos x="45" y="96"/>
                  </a:cxn>
                  <a:cxn ang="0">
                    <a:pos x="63" y="111"/>
                  </a:cxn>
                  <a:cxn ang="0">
                    <a:pos x="82" y="121"/>
                  </a:cxn>
                  <a:cxn ang="0">
                    <a:pos x="102" y="129"/>
                  </a:cxn>
                  <a:cxn ang="0">
                    <a:pos x="125" y="132"/>
                  </a:cxn>
                  <a:cxn ang="0">
                    <a:pos x="151" y="132"/>
                  </a:cxn>
                  <a:cxn ang="0">
                    <a:pos x="180" y="125"/>
                  </a:cxn>
                  <a:cxn ang="0">
                    <a:pos x="207" y="112"/>
                  </a:cxn>
                  <a:cxn ang="0">
                    <a:pos x="230" y="93"/>
                  </a:cxn>
                  <a:cxn ang="0">
                    <a:pos x="243" y="77"/>
                  </a:cxn>
                  <a:cxn ang="0">
                    <a:pos x="245" y="71"/>
                  </a:cxn>
                  <a:cxn ang="0">
                    <a:pos x="247" y="64"/>
                  </a:cxn>
                  <a:cxn ang="0">
                    <a:pos x="249" y="58"/>
                  </a:cxn>
                  <a:cxn ang="0">
                    <a:pos x="239" y="69"/>
                  </a:cxn>
                  <a:cxn ang="0">
                    <a:pos x="214" y="94"/>
                  </a:cxn>
                  <a:cxn ang="0">
                    <a:pos x="185" y="112"/>
                  </a:cxn>
                  <a:cxn ang="0">
                    <a:pos x="161" y="119"/>
                  </a:cxn>
                  <a:cxn ang="0">
                    <a:pos x="145" y="121"/>
                  </a:cxn>
                  <a:cxn ang="0">
                    <a:pos x="124" y="121"/>
                  </a:cxn>
                  <a:cxn ang="0">
                    <a:pos x="100" y="117"/>
                  </a:cxn>
                  <a:cxn ang="0">
                    <a:pos x="79" y="108"/>
                  </a:cxn>
                  <a:cxn ang="0">
                    <a:pos x="59" y="95"/>
                  </a:cxn>
                  <a:cxn ang="0">
                    <a:pos x="42" y="79"/>
                  </a:cxn>
                  <a:cxn ang="0">
                    <a:pos x="27" y="60"/>
                  </a:cxn>
                  <a:cxn ang="0">
                    <a:pos x="14" y="37"/>
                  </a:cxn>
                  <a:cxn ang="0">
                    <a:pos x="5" y="14"/>
                  </a:cxn>
                  <a:cxn ang="0">
                    <a:pos x="1" y="4"/>
                  </a:cxn>
                  <a:cxn ang="0">
                    <a:pos x="0" y="11"/>
                  </a:cxn>
                  <a:cxn ang="0">
                    <a:pos x="0" y="18"/>
                  </a:cxn>
                  <a:cxn ang="0">
                    <a:pos x="0" y="26"/>
                  </a:cxn>
                </a:cxnLst>
                <a:rect l="0" t="0" r="r" b="b"/>
                <a:pathLst>
                  <a:path w="249" h="132">
                    <a:moveTo>
                      <a:pt x="0" y="29"/>
                    </a:moveTo>
                    <a:lnTo>
                      <a:pt x="5" y="40"/>
                    </a:lnTo>
                    <a:lnTo>
                      <a:pt x="10" y="51"/>
                    </a:lnTo>
                    <a:lnTo>
                      <a:pt x="16" y="61"/>
                    </a:lnTo>
                    <a:lnTo>
                      <a:pt x="23" y="71"/>
                    </a:lnTo>
                    <a:lnTo>
                      <a:pt x="30" y="79"/>
                    </a:lnTo>
                    <a:lnTo>
                      <a:pt x="37" y="89"/>
                    </a:lnTo>
                    <a:lnTo>
                      <a:pt x="45" y="96"/>
                    </a:lnTo>
                    <a:lnTo>
                      <a:pt x="54" y="103"/>
                    </a:lnTo>
                    <a:lnTo>
                      <a:pt x="63" y="111"/>
                    </a:lnTo>
                    <a:lnTo>
                      <a:pt x="72" y="117"/>
                    </a:lnTo>
                    <a:lnTo>
                      <a:pt x="82" y="121"/>
                    </a:lnTo>
                    <a:lnTo>
                      <a:pt x="92" y="125"/>
                    </a:lnTo>
                    <a:lnTo>
                      <a:pt x="102" y="129"/>
                    </a:lnTo>
                    <a:lnTo>
                      <a:pt x="114" y="131"/>
                    </a:lnTo>
                    <a:lnTo>
                      <a:pt x="125" y="132"/>
                    </a:lnTo>
                    <a:lnTo>
                      <a:pt x="136" y="132"/>
                    </a:lnTo>
                    <a:lnTo>
                      <a:pt x="151" y="132"/>
                    </a:lnTo>
                    <a:lnTo>
                      <a:pt x="166" y="129"/>
                    </a:lnTo>
                    <a:lnTo>
                      <a:pt x="180" y="125"/>
                    </a:lnTo>
                    <a:lnTo>
                      <a:pt x="194" y="119"/>
                    </a:lnTo>
                    <a:lnTo>
                      <a:pt x="207" y="112"/>
                    </a:lnTo>
                    <a:lnTo>
                      <a:pt x="219" y="102"/>
                    </a:lnTo>
                    <a:lnTo>
                      <a:pt x="230" y="93"/>
                    </a:lnTo>
                    <a:lnTo>
                      <a:pt x="242" y="81"/>
                    </a:lnTo>
                    <a:lnTo>
                      <a:pt x="243" y="77"/>
                    </a:lnTo>
                    <a:lnTo>
                      <a:pt x="244" y="75"/>
                    </a:lnTo>
                    <a:lnTo>
                      <a:pt x="245" y="71"/>
                    </a:lnTo>
                    <a:lnTo>
                      <a:pt x="246" y="67"/>
                    </a:lnTo>
                    <a:lnTo>
                      <a:pt x="247" y="64"/>
                    </a:lnTo>
                    <a:lnTo>
                      <a:pt x="248" y="60"/>
                    </a:lnTo>
                    <a:lnTo>
                      <a:pt x="249" y="58"/>
                    </a:lnTo>
                    <a:lnTo>
                      <a:pt x="249" y="54"/>
                    </a:lnTo>
                    <a:lnTo>
                      <a:pt x="239" y="69"/>
                    </a:lnTo>
                    <a:lnTo>
                      <a:pt x="227" y="82"/>
                    </a:lnTo>
                    <a:lnTo>
                      <a:pt x="214" y="94"/>
                    </a:lnTo>
                    <a:lnTo>
                      <a:pt x="200" y="103"/>
                    </a:lnTo>
                    <a:lnTo>
                      <a:pt x="185" y="112"/>
                    </a:lnTo>
                    <a:lnTo>
                      <a:pt x="169" y="117"/>
                    </a:lnTo>
                    <a:lnTo>
                      <a:pt x="161" y="119"/>
                    </a:lnTo>
                    <a:lnTo>
                      <a:pt x="153" y="120"/>
                    </a:lnTo>
                    <a:lnTo>
                      <a:pt x="145" y="121"/>
                    </a:lnTo>
                    <a:lnTo>
                      <a:pt x="136" y="121"/>
                    </a:lnTo>
                    <a:lnTo>
                      <a:pt x="124" y="121"/>
                    </a:lnTo>
                    <a:lnTo>
                      <a:pt x="113" y="120"/>
                    </a:lnTo>
                    <a:lnTo>
                      <a:pt x="100" y="117"/>
                    </a:lnTo>
                    <a:lnTo>
                      <a:pt x="90" y="113"/>
                    </a:lnTo>
                    <a:lnTo>
                      <a:pt x="79" y="108"/>
                    </a:lnTo>
                    <a:lnTo>
                      <a:pt x="69" y="102"/>
                    </a:lnTo>
                    <a:lnTo>
                      <a:pt x="59" y="95"/>
                    </a:lnTo>
                    <a:lnTo>
                      <a:pt x="50" y="88"/>
                    </a:lnTo>
                    <a:lnTo>
                      <a:pt x="42" y="79"/>
                    </a:lnTo>
                    <a:lnTo>
                      <a:pt x="34" y="70"/>
                    </a:lnTo>
                    <a:lnTo>
                      <a:pt x="27" y="60"/>
                    </a:lnTo>
                    <a:lnTo>
                      <a:pt x="20" y="49"/>
                    </a:lnTo>
                    <a:lnTo>
                      <a:pt x="14" y="37"/>
                    </a:lnTo>
                    <a:lnTo>
                      <a:pt x="9" y="26"/>
                    </a:lnTo>
                    <a:lnTo>
                      <a:pt x="5" y="14"/>
                    </a:lnTo>
                    <a:lnTo>
                      <a:pt x="1" y="0"/>
                    </a:lnTo>
                    <a:lnTo>
                      <a:pt x="1" y="4"/>
                    </a:lnTo>
                    <a:lnTo>
                      <a:pt x="0" y="8"/>
                    </a:lnTo>
                    <a:lnTo>
                      <a:pt x="0" y="11"/>
                    </a:lnTo>
                    <a:lnTo>
                      <a:pt x="0" y="15"/>
                    </a:lnTo>
                    <a:lnTo>
                      <a:pt x="0" y="18"/>
                    </a:lnTo>
                    <a:lnTo>
                      <a:pt x="0" y="22"/>
                    </a:lnTo>
                    <a:lnTo>
                      <a:pt x="0" y="26"/>
                    </a:lnTo>
                    <a:lnTo>
                      <a:pt x="0" y="29"/>
                    </a:lnTo>
                    <a:close/>
                  </a:path>
                </a:pathLst>
              </a:custGeom>
              <a:solidFill>
                <a:srgbClr val="F3B694"/>
              </a:solidFill>
              <a:ln w="9525">
                <a:noFill/>
                <a:round/>
                <a:headEnd/>
                <a:tailEnd/>
              </a:ln>
            </p:spPr>
            <p:txBody>
              <a:bodyPr/>
              <a:lstStyle/>
              <a:p>
                <a:pPr algn="ctr" eaLnBrk="0" hangingPunct="0">
                  <a:defRPr/>
                </a:pPr>
                <a:endParaRPr lang="ru-RU">
                  <a:solidFill>
                    <a:srgbClr val="FFFFFF"/>
                  </a:solidFill>
                  <a:cs typeface="+mn-cs"/>
                </a:endParaRPr>
              </a:p>
            </p:txBody>
          </p:sp>
          <p:sp>
            <p:nvSpPr>
              <p:cNvPr id="241" name="Freeform 15"/>
              <p:cNvSpPr>
                <a:spLocks/>
              </p:cNvSpPr>
              <p:nvPr/>
            </p:nvSpPr>
            <p:spPr bwMode="auto">
              <a:xfrm>
                <a:off x="1134" y="2665"/>
                <a:ext cx="51" cy="23"/>
              </a:xfrm>
              <a:custGeom>
                <a:avLst/>
                <a:gdLst/>
                <a:ahLst/>
                <a:cxnLst>
                  <a:cxn ang="0">
                    <a:pos x="4" y="40"/>
                  </a:cxn>
                  <a:cxn ang="0">
                    <a:pos x="15" y="62"/>
                  </a:cxn>
                  <a:cxn ang="0">
                    <a:pos x="28" y="83"/>
                  </a:cxn>
                  <a:cxn ang="0">
                    <a:pos x="43" y="101"/>
                  </a:cxn>
                  <a:cxn ang="0">
                    <a:pos x="61" y="115"/>
                  </a:cxn>
                  <a:cxn ang="0">
                    <a:pos x="80" y="127"/>
                  </a:cxn>
                  <a:cxn ang="0">
                    <a:pos x="101" y="136"/>
                  </a:cxn>
                  <a:cxn ang="0">
                    <a:pos x="125" y="140"/>
                  </a:cxn>
                  <a:cxn ang="0">
                    <a:pos x="152" y="139"/>
                  </a:cxn>
                  <a:cxn ang="0">
                    <a:pos x="183" y="131"/>
                  </a:cxn>
                  <a:cxn ang="0">
                    <a:pos x="211" y="115"/>
                  </a:cxn>
                  <a:cxn ang="0">
                    <a:pos x="236" y="94"/>
                  </a:cxn>
                  <a:cxn ang="0">
                    <a:pos x="247" y="77"/>
                  </a:cxn>
                  <a:cxn ang="0">
                    <a:pos x="249" y="71"/>
                  </a:cxn>
                  <a:cxn ang="0">
                    <a:pos x="250" y="64"/>
                  </a:cxn>
                  <a:cxn ang="0">
                    <a:pos x="251" y="58"/>
                  </a:cxn>
                  <a:cxn ang="0">
                    <a:pos x="247" y="62"/>
                  </a:cxn>
                  <a:cxn ang="0">
                    <a:pos x="236" y="78"/>
                  </a:cxn>
                  <a:cxn ang="0">
                    <a:pos x="223" y="91"/>
                  </a:cxn>
                  <a:cxn ang="0">
                    <a:pos x="209" y="103"/>
                  </a:cxn>
                  <a:cxn ang="0">
                    <a:pos x="195" y="114"/>
                  </a:cxn>
                  <a:cxn ang="0">
                    <a:pos x="179" y="121"/>
                  </a:cxn>
                  <a:cxn ang="0">
                    <a:pos x="162" y="126"/>
                  </a:cxn>
                  <a:cxn ang="0">
                    <a:pos x="145" y="130"/>
                  </a:cxn>
                  <a:cxn ang="0">
                    <a:pos x="124" y="128"/>
                  </a:cxn>
                  <a:cxn ang="0">
                    <a:pos x="100" y="124"/>
                  </a:cxn>
                  <a:cxn ang="0">
                    <a:pos x="78" y="114"/>
                  </a:cxn>
                  <a:cxn ang="0">
                    <a:pos x="58" y="101"/>
                  </a:cxn>
                  <a:cxn ang="0">
                    <a:pos x="41" y="84"/>
                  </a:cxn>
                  <a:cxn ang="0">
                    <a:pos x="26" y="62"/>
                  </a:cxn>
                  <a:cxn ang="0">
                    <a:pos x="14" y="40"/>
                  </a:cxn>
                  <a:cxn ang="0">
                    <a:pos x="6" y="15"/>
                  </a:cxn>
                  <a:cxn ang="0">
                    <a:pos x="2" y="4"/>
                  </a:cxn>
                  <a:cxn ang="0">
                    <a:pos x="1" y="11"/>
                  </a:cxn>
                  <a:cxn ang="0">
                    <a:pos x="1" y="17"/>
                  </a:cxn>
                  <a:cxn ang="0">
                    <a:pos x="0" y="24"/>
                  </a:cxn>
                </a:cxnLst>
                <a:rect l="0" t="0" r="r" b="b"/>
                <a:pathLst>
                  <a:path w="251" h="140">
                    <a:moveTo>
                      <a:pt x="0" y="28"/>
                    </a:moveTo>
                    <a:lnTo>
                      <a:pt x="4" y="40"/>
                    </a:lnTo>
                    <a:lnTo>
                      <a:pt x="9" y="50"/>
                    </a:lnTo>
                    <a:lnTo>
                      <a:pt x="15" y="62"/>
                    </a:lnTo>
                    <a:lnTo>
                      <a:pt x="21" y="73"/>
                    </a:lnTo>
                    <a:lnTo>
                      <a:pt x="28" y="83"/>
                    </a:lnTo>
                    <a:lnTo>
                      <a:pt x="35" y="92"/>
                    </a:lnTo>
                    <a:lnTo>
                      <a:pt x="43" y="101"/>
                    </a:lnTo>
                    <a:lnTo>
                      <a:pt x="52" y="108"/>
                    </a:lnTo>
                    <a:lnTo>
                      <a:pt x="61" y="115"/>
                    </a:lnTo>
                    <a:lnTo>
                      <a:pt x="70" y="122"/>
                    </a:lnTo>
                    <a:lnTo>
                      <a:pt x="80" y="127"/>
                    </a:lnTo>
                    <a:lnTo>
                      <a:pt x="91" y="132"/>
                    </a:lnTo>
                    <a:lnTo>
                      <a:pt x="101" y="136"/>
                    </a:lnTo>
                    <a:lnTo>
                      <a:pt x="113" y="138"/>
                    </a:lnTo>
                    <a:lnTo>
                      <a:pt x="125" y="140"/>
                    </a:lnTo>
                    <a:lnTo>
                      <a:pt x="136" y="140"/>
                    </a:lnTo>
                    <a:lnTo>
                      <a:pt x="152" y="139"/>
                    </a:lnTo>
                    <a:lnTo>
                      <a:pt x="168" y="136"/>
                    </a:lnTo>
                    <a:lnTo>
                      <a:pt x="183" y="131"/>
                    </a:lnTo>
                    <a:lnTo>
                      <a:pt x="197" y="124"/>
                    </a:lnTo>
                    <a:lnTo>
                      <a:pt x="211" y="115"/>
                    </a:lnTo>
                    <a:lnTo>
                      <a:pt x="223" y="106"/>
                    </a:lnTo>
                    <a:lnTo>
                      <a:pt x="236" y="94"/>
                    </a:lnTo>
                    <a:lnTo>
                      <a:pt x="246" y="80"/>
                    </a:lnTo>
                    <a:lnTo>
                      <a:pt x="247" y="77"/>
                    </a:lnTo>
                    <a:lnTo>
                      <a:pt x="248" y="73"/>
                    </a:lnTo>
                    <a:lnTo>
                      <a:pt x="249" y="71"/>
                    </a:lnTo>
                    <a:lnTo>
                      <a:pt x="249" y="67"/>
                    </a:lnTo>
                    <a:lnTo>
                      <a:pt x="250" y="64"/>
                    </a:lnTo>
                    <a:lnTo>
                      <a:pt x="250" y="61"/>
                    </a:lnTo>
                    <a:lnTo>
                      <a:pt x="251" y="58"/>
                    </a:lnTo>
                    <a:lnTo>
                      <a:pt x="251" y="54"/>
                    </a:lnTo>
                    <a:lnTo>
                      <a:pt x="247" y="62"/>
                    </a:lnTo>
                    <a:lnTo>
                      <a:pt x="241" y="71"/>
                    </a:lnTo>
                    <a:lnTo>
                      <a:pt x="236" y="78"/>
                    </a:lnTo>
                    <a:lnTo>
                      <a:pt x="229" y="85"/>
                    </a:lnTo>
                    <a:lnTo>
                      <a:pt x="223" y="91"/>
                    </a:lnTo>
                    <a:lnTo>
                      <a:pt x="216" y="98"/>
                    </a:lnTo>
                    <a:lnTo>
                      <a:pt x="209" y="103"/>
                    </a:lnTo>
                    <a:lnTo>
                      <a:pt x="202" y="109"/>
                    </a:lnTo>
                    <a:lnTo>
                      <a:pt x="195" y="114"/>
                    </a:lnTo>
                    <a:lnTo>
                      <a:pt x="187" y="118"/>
                    </a:lnTo>
                    <a:lnTo>
                      <a:pt x="179" y="121"/>
                    </a:lnTo>
                    <a:lnTo>
                      <a:pt x="171" y="124"/>
                    </a:lnTo>
                    <a:lnTo>
                      <a:pt x="162" y="126"/>
                    </a:lnTo>
                    <a:lnTo>
                      <a:pt x="154" y="128"/>
                    </a:lnTo>
                    <a:lnTo>
                      <a:pt x="145" y="130"/>
                    </a:lnTo>
                    <a:lnTo>
                      <a:pt x="136" y="130"/>
                    </a:lnTo>
                    <a:lnTo>
                      <a:pt x="124" y="128"/>
                    </a:lnTo>
                    <a:lnTo>
                      <a:pt x="112" y="127"/>
                    </a:lnTo>
                    <a:lnTo>
                      <a:pt x="100" y="124"/>
                    </a:lnTo>
                    <a:lnTo>
                      <a:pt x="89" y="120"/>
                    </a:lnTo>
                    <a:lnTo>
                      <a:pt x="78" y="114"/>
                    </a:lnTo>
                    <a:lnTo>
                      <a:pt x="68" y="108"/>
                    </a:lnTo>
                    <a:lnTo>
                      <a:pt x="58" y="101"/>
                    </a:lnTo>
                    <a:lnTo>
                      <a:pt x="49" y="92"/>
                    </a:lnTo>
                    <a:lnTo>
                      <a:pt x="41" y="84"/>
                    </a:lnTo>
                    <a:lnTo>
                      <a:pt x="33" y="73"/>
                    </a:lnTo>
                    <a:lnTo>
                      <a:pt x="26" y="62"/>
                    </a:lnTo>
                    <a:lnTo>
                      <a:pt x="20" y="52"/>
                    </a:lnTo>
                    <a:lnTo>
                      <a:pt x="14" y="40"/>
                    </a:lnTo>
                    <a:lnTo>
                      <a:pt x="10" y="27"/>
                    </a:lnTo>
                    <a:lnTo>
                      <a:pt x="6" y="15"/>
                    </a:lnTo>
                    <a:lnTo>
                      <a:pt x="3" y="0"/>
                    </a:lnTo>
                    <a:lnTo>
                      <a:pt x="2" y="4"/>
                    </a:lnTo>
                    <a:lnTo>
                      <a:pt x="2" y="7"/>
                    </a:lnTo>
                    <a:lnTo>
                      <a:pt x="1" y="11"/>
                    </a:lnTo>
                    <a:lnTo>
                      <a:pt x="1" y="13"/>
                    </a:lnTo>
                    <a:lnTo>
                      <a:pt x="1" y="17"/>
                    </a:lnTo>
                    <a:lnTo>
                      <a:pt x="0" y="21"/>
                    </a:lnTo>
                    <a:lnTo>
                      <a:pt x="0" y="24"/>
                    </a:lnTo>
                    <a:lnTo>
                      <a:pt x="0" y="28"/>
                    </a:lnTo>
                    <a:close/>
                  </a:path>
                </a:pathLst>
              </a:custGeom>
              <a:solidFill>
                <a:srgbClr val="F3B897"/>
              </a:solidFill>
              <a:ln w="9525">
                <a:noFill/>
                <a:round/>
                <a:headEnd/>
                <a:tailEnd/>
              </a:ln>
            </p:spPr>
            <p:txBody>
              <a:bodyPr/>
              <a:lstStyle/>
              <a:p>
                <a:pPr algn="ctr" eaLnBrk="0" hangingPunct="0">
                  <a:defRPr/>
                </a:pPr>
                <a:endParaRPr lang="ru-RU">
                  <a:solidFill>
                    <a:srgbClr val="FFFFFF"/>
                  </a:solidFill>
                  <a:cs typeface="+mn-cs"/>
                </a:endParaRPr>
              </a:p>
            </p:txBody>
          </p:sp>
          <p:sp>
            <p:nvSpPr>
              <p:cNvPr id="242" name="Freeform 16"/>
              <p:cNvSpPr>
                <a:spLocks/>
              </p:cNvSpPr>
              <p:nvPr/>
            </p:nvSpPr>
            <p:spPr bwMode="auto">
              <a:xfrm>
                <a:off x="1135" y="2663"/>
                <a:ext cx="50" cy="24"/>
              </a:xfrm>
              <a:custGeom>
                <a:avLst/>
                <a:gdLst/>
                <a:ahLst/>
                <a:cxnLst>
                  <a:cxn ang="0">
                    <a:pos x="4" y="39"/>
                  </a:cxn>
                  <a:cxn ang="0">
                    <a:pos x="13" y="62"/>
                  </a:cxn>
                  <a:cxn ang="0">
                    <a:pos x="26" y="85"/>
                  </a:cxn>
                  <a:cxn ang="0">
                    <a:pos x="41" y="104"/>
                  </a:cxn>
                  <a:cxn ang="0">
                    <a:pos x="58" y="120"/>
                  </a:cxn>
                  <a:cxn ang="0">
                    <a:pos x="78" y="133"/>
                  </a:cxn>
                  <a:cxn ang="0">
                    <a:pos x="99" y="142"/>
                  </a:cxn>
                  <a:cxn ang="0">
                    <a:pos x="123" y="146"/>
                  </a:cxn>
                  <a:cxn ang="0">
                    <a:pos x="144" y="146"/>
                  </a:cxn>
                  <a:cxn ang="0">
                    <a:pos x="160" y="144"/>
                  </a:cxn>
                  <a:cxn ang="0">
                    <a:pos x="184" y="137"/>
                  </a:cxn>
                  <a:cxn ang="0">
                    <a:pos x="213" y="119"/>
                  </a:cxn>
                  <a:cxn ang="0">
                    <a:pos x="238" y="94"/>
                  </a:cxn>
                  <a:cxn ang="0">
                    <a:pos x="249" y="76"/>
                  </a:cxn>
                  <a:cxn ang="0">
                    <a:pos x="250" y="70"/>
                  </a:cxn>
                  <a:cxn ang="0">
                    <a:pos x="251" y="62"/>
                  </a:cxn>
                  <a:cxn ang="0">
                    <a:pos x="251" y="57"/>
                  </a:cxn>
                  <a:cxn ang="0">
                    <a:pos x="247" y="62"/>
                  </a:cxn>
                  <a:cxn ang="0">
                    <a:pos x="237" y="79"/>
                  </a:cxn>
                  <a:cxn ang="0">
                    <a:pos x="224" y="95"/>
                  </a:cxn>
                  <a:cxn ang="0">
                    <a:pos x="210" y="108"/>
                  </a:cxn>
                  <a:cxn ang="0">
                    <a:pos x="196" y="119"/>
                  </a:cxn>
                  <a:cxn ang="0">
                    <a:pos x="179" y="127"/>
                  </a:cxn>
                  <a:cxn ang="0">
                    <a:pos x="162" y="133"/>
                  </a:cxn>
                  <a:cxn ang="0">
                    <a:pos x="144" y="136"/>
                  </a:cxn>
                  <a:cxn ang="0">
                    <a:pos x="123" y="136"/>
                  </a:cxn>
                  <a:cxn ang="0">
                    <a:pos x="98" y="130"/>
                  </a:cxn>
                  <a:cxn ang="0">
                    <a:pos x="76" y="120"/>
                  </a:cxn>
                  <a:cxn ang="0">
                    <a:pos x="57" y="106"/>
                  </a:cxn>
                  <a:cxn ang="0">
                    <a:pos x="39" y="88"/>
                  </a:cxn>
                  <a:cxn ang="0">
                    <a:pos x="25" y="66"/>
                  </a:cxn>
                  <a:cxn ang="0">
                    <a:pos x="14" y="41"/>
                  </a:cxn>
                  <a:cxn ang="0">
                    <a:pos x="7" y="15"/>
                  </a:cxn>
                  <a:cxn ang="0">
                    <a:pos x="4" y="3"/>
                  </a:cxn>
                  <a:cxn ang="0">
                    <a:pos x="3" y="10"/>
                  </a:cxn>
                  <a:cxn ang="0">
                    <a:pos x="1" y="16"/>
                  </a:cxn>
                  <a:cxn ang="0">
                    <a:pos x="0" y="22"/>
                  </a:cxn>
                </a:cxnLst>
                <a:rect l="0" t="0" r="r" b="b"/>
                <a:pathLst>
                  <a:path w="251" h="146">
                    <a:moveTo>
                      <a:pt x="0" y="25"/>
                    </a:moveTo>
                    <a:lnTo>
                      <a:pt x="4" y="39"/>
                    </a:lnTo>
                    <a:lnTo>
                      <a:pt x="8" y="51"/>
                    </a:lnTo>
                    <a:lnTo>
                      <a:pt x="13" y="62"/>
                    </a:lnTo>
                    <a:lnTo>
                      <a:pt x="19" y="74"/>
                    </a:lnTo>
                    <a:lnTo>
                      <a:pt x="26" y="85"/>
                    </a:lnTo>
                    <a:lnTo>
                      <a:pt x="33" y="95"/>
                    </a:lnTo>
                    <a:lnTo>
                      <a:pt x="41" y="104"/>
                    </a:lnTo>
                    <a:lnTo>
                      <a:pt x="49" y="113"/>
                    </a:lnTo>
                    <a:lnTo>
                      <a:pt x="58" y="120"/>
                    </a:lnTo>
                    <a:lnTo>
                      <a:pt x="68" y="127"/>
                    </a:lnTo>
                    <a:lnTo>
                      <a:pt x="78" y="133"/>
                    </a:lnTo>
                    <a:lnTo>
                      <a:pt x="89" y="138"/>
                    </a:lnTo>
                    <a:lnTo>
                      <a:pt x="99" y="142"/>
                    </a:lnTo>
                    <a:lnTo>
                      <a:pt x="112" y="145"/>
                    </a:lnTo>
                    <a:lnTo>
                      <a:pt x="123" y="146"/>
                    </a:lnTo>
                    <a:lnTo>
                      <a:pt x="135" y="146"/>
                    </a:lnTo>
                    <a:lnTo>
                      <a:pt x="144" y="146"/>
                    </a:lnTo>
                    <a:lnTo>
                      <a:pt x="152" y="145"/>
                    </a:lnTo>
                    <a:lnTo>
                      <a:pt x="160" y="144"/>
                    </a:lnTo>
                    <a:lnTo>
                      <a:pt x="168" y="142"/>
                    </a:lnTo>
                    <a:lnTo>
                      <a:pt x="184" y="137"/>
                    </a:lnTo>
                    <a:lnTo>
                      <a:pt x="199" y="128"/>
                    </a:lnTo>
                    <a:lnTo>
                      <a:pt x="213" y="119"/>
                    </a:lnTo>
                    <a:lnTo>
                      <a:pt x="226" y="107"/>
                    </a:lnTo>
                    <a:lnTo>
                      <a:pt x="238" y="94"/>
                    </a:lnTo>
                    <a:lnTo>
                      <a:pt x="248" y="79"/>
                    </a:lnTo>
                    <a:lnTo>
                      <a:pt x="249" y="76"/>
                    </a:lnTo>
                    <a:lnTo>
                      <a:pt x="249" y="72"/>
                    </a:lnTo>
                    <a:lnTo>
                      <a:pt x="250" y="70"/>
                    </a:lnTo>
                    <a:lnTo>
                      <a:pt x="250" y="66"/>
                    </a:lnTo>
                    <a:lnTo>
                      <a:pt x="251" y="62"/>
                    </a:lnTo>
                    <a:lnTo>
                      <a:pt x="251" y="60"/>
                    </a:lnTo>
                    <a:lnTo>
                      <a:pt x="251" y="57"/>
                    </a:lnTo>
                    <a:lnTo>
                      <a:pt x="251" y="53"/>
                    </a:lnTo>
                    <a:lnTo>
                      <a:pt x="247" y="62"/>
                    </a:lnTo>
                    <a:lnTo>
                      <a:pt x="242" y="71"/>
                    </a:lnTo>
                    <a:lnTo>
                      <a:pt x="237" y="79"/>
                    </a:lnTo>
                    <a:lnTo>
                      <a:pt x="231" y="86"/>
                    </a:lnTo>
                    <a:lnTo>
                      <a:pt x="224" y="95"/>
                    </a:lnTo>
                    <a:lnTo>
                      <a:pt x="217" y="101"/>
                    </a:lnTo>
                    <a:lnTo>
                      <a:pt x="210" y="108"/>
                    </a:lnTo>
                    <a:lnTo>
                      <a:pt x="203" y="113"/>
                    </a:lnTo>
                    <a:lnTo>
                      <a:pt x="196" y="119"/>
                    </a:lnTo>
                    <a:lnTo>
                      <a:pt x="188" y="122"/>
                    </a:lnTo>
                    <a:lnTo>
                      <a:pt x="179" y="127"/>
                    </a:lnTo>
                    <a:lnTo>
                      <a:pt x="171" y="130"/>
                    </a:lnTo>
                    <a:lnTo>
                      <a:pt x="162" y="133"/>
                    </a:lnTo>
                    <a:lnTo>
                      <a:pt x="153" y="134"/>
                    </a:lnTo>
                    <a:lnTo>
                      <a:pt x="144" y="136"/>
                    </a:lnTo>
                    <a:lnTo>
                      <a:pt x="135" y="136"/>
                    </a:lnTo>
                    <a:lnTo>
                      <a:pt x="123" y="136"/>
                    </a:lnTo>
                    <a:lnTo>
                      <a:pt x="111" y="133"/>
                    </a:lnTo>
                    <a:lnTo>
                      <a:pt x="98" y="130"/>
                    </a:lnTo>
                    <a:lnTo>
                      <a:pt x="87" y="126"/>
                    </a:lnTo>
                    <a:lnTo>
                      <a:pt x="76" y="120"/>
                    </a:lnTo>
                    <a:lnTo>
                      <a:pt x="66" y="113"/>
                    </a:lnTo>
                    <a:lnTo>
                      <a:pt x="57" y="106"/>
                    </a:lnTo>
                    <a:lnTo>
                      <a:pt x="48" y="97"/>
                    </a:lnTo>
                    <a:lnTo>
                      <a:pt x="39" y="88"/>
                    </a:lnTo>
                    <a:lnTo>
                      <a:pt x="32" y="77"/>
                    </a:lnTo>
                    <a:lnTo>
                      <a:pt x="25" y="66"/>
                    </a:lnTo>
                    <a:lnTo>
                      <a:pt x="19" y="54"/>
                    </a:lnTo>
                    <a:lnTo>
                      <a:pt x="14" y="41"/>
                    </a:lnTo>
                    <a:lnTo>
                      <a:pt x="10" y="28"/>
                    </a:lnTo>
                    <a:lnTo>
                      <a:pt x="7" y="15"/>
                    </a:lnTo>
                    <a:lnTo>
                      <a:pt x="5" y="0"/>
                    </a:lnTo>
                    <a:lnTo>
                      <a:pt x="4" y="3"/>
                    </a:lnTo>
                    <a:lnTo>
                      <a:pt x="3" y="6"/>
                    </a:lnTo>
                    <a:lnTo>
                      <a:pt x="3" y="10"/>
                    </a:lnTo>
                    <a:lnTo>
                      <a:pt x="2" y="12"/>
                    </a:lnTo>
                    <a:lnTo>
                      <a:pt x="1" y="16"/>
                    </a:lnTo>
                    <a:lnTo>
                      <a:pt x="1" y="19"/>
                    </a:lnTo>
                    <a:lnTo>
                      <a:pt x="0" y="22"/>
                    </a:lnTo>
                    <a:lnTo>
                      <a:pt x="0" y="25"/>
                    </a:lnTo>
                    <a:close/>
                  </a:path>
                </a:pathLst>
              </a:custGeom>
              <a:solidFill>
                <a:srgbClr val="F3BA98"/>
              </a:solidFill>
              <a:ln w="9525">
                <a:noFill/>
                <a:round/>
                <a:headEnd/>
                <a:tailEnd/>
              </a:ln>
            </p:spPr>
            <p:txBody>
              <a:bodyPr/>
              <a:lstStyle/>
              <a:p>
                <a:pPr algn="ctr" eaLnBrk="0" hangingPunct="0">
                  <a:defRPr/>
                </a:pPr>
                <a:endParaRPr lang="ru-RU">
                  <a:solidFill>
                    <a:srgbClr val="FFFFFF"/>
                  </a:solidFill>
                  <a:cs typeface="+mn-cs"/>
                </a:endParaRPr>
              </a:p>
            </p:txBody>
          </p:sp>
          <p:sp>
            <p:nvSpPr>
              <p:cNvPr id="243" name="Freeform 17"/>
              <p:cNvSpPr>
                <a:spLocks/>
              </p:cNvSpPr>
              <p:nvPr/>
            </p:nvSpPr>
            <p:spPr bwMode="auto">
              <a:xfrm>
                <a:off x="1135" y="2661"/>
                <a:ext cx="50" cy="25"/>
              </a:xfrm>
              <a:custGeom>
                <a:avLst/>
                <a:gdLst/>
                <a:ahLst/>
                <a:cxnLst>
                  <a:cxn ang="0">
                    <a:pos x="3" y="39"/>
                  </a:cxn>
                  <a:cxn ang="0">
                    <a:pos x="11" y="64"/>
                  </a:cxn>
                  <a:cxn ang="0">
                    <a:pos x="23" y="86"/>
                  </a:cxn>
                  <a:cxn ang="0">
                    <a:pos x="38" y="108"/>
                  </a:cxn>
                  <a:cxn ang="0">
                    <a:pos x="55" y="125"/>
                  </a:cxn>
                  <a:cxn ang="0">
                    <a:pos x="75" y="138"/>
                  </a:cxn>
                  <a:cxn ang="0">
                    <a:pos x="97" y="148"/>
                  </a:cxn>
                  <a:cxn ang="0">
                    <a:pos x="121" y="152"/>
                  </a:cxn>
                  <a:cxn ang="0">
                    <a:pos x="142" y="154"/>
                  </a:cxn>
                  <a:cxn ang="0">
                    <a:pos x="159" y="150"/>
                  </a:cxn>
                  <a:cxn ang="0">
                    <a:pos x="176" y="145"/>
                  </a:cxn>
                  <a:cxn ang="0">
                    <a:pos x="192" y="138"/>
                  </a:cxn>
                  <a:cxn ang="0">
                    <a:pos x="206" y="127"/>
                  </a:cxn>
                  <a:cxn ang="0">
                    <a:pos x="220" y="115"/>
                  </a:cxn>
                  <a:cxn ang="0">
                    <a:pos x="233" y="102"/>
                  </a:cxn>
                  <a:cxn ang="0">
                    <a:pos x="244" y="86"/>
                  </a:cxn>
                  <a:cxn ang="0">
                    <a:pos x="249" y="74"/>
                  </a:cxn>
                  <a:cxn ang="0">
                    <a:pos x="249" y="69"/>
                  </a:cxn>
                  <a:cxn ang="0">
                    <a:pos x="249" y="63"/>
                  </a:cxn>
                  <a:cxn ang="0">
                    <a:pos x="249" y="57"/>
                  </a:cxn>
                  <a:cxn ang="0">
                    <a:pos x="245" y="63"/>
                  </a:cxn>
                  <a:cxn ang="0">
                    <a:pos x="236" y="80"/>
                  </a:cxn>
                  <a:cxn ang="0">
                    <a:pos x="223" y="97"/>
                  </a:cxn>
                  <a:cxn ang="0">
                    <a:pos x="210" y="112"/>
                  </a:cxn>
                  <a:cxn ang="0">
                    <a:pos x="195" y="124"/>
                  </a:cxn>
                  <a:cxn ang="0">
                    <a:pos x="179" y="133"/>
                  </a:cxn>
                  <a:cxn ang="0">
                    <a:pos x="161" y="139"/>
                  </a:cxn>
                  <a:cxn ang="0">
                    <a:pos x="143" y="143"/>
                  </a:cxn>
                  <a:cxn ang="0">
                    <a:pos x="121" y="142"/>
                  </a:cxn>
                  <a:cxn ang="0">
                    <a:pos x="96" y="137"/>
                  </a:cxn>
                  <a:cxn ang="0">
                    <a:pos x="74" y="126"/>
                  </a:cxn>
                  <a:cxn ang="0">
                    <a:pos x="54" y="110"/>
                  </a:cxn>
                  <a:cxn ang="0">
                    <a:pos x="37" y="91"/>
                  </a:cxn>
                  <a:cxn ang="0">
                    <a:pos x="24" y="69"/>
                  </a:cxn>
                  <a:cxn ang="0">
                    <a:pos x="14" y="43"/>
                  </a:cxn>
                  <a:cxn ang="0">
                    <a:pos x="8" y="15"/>
                  </a:cxn>
                  <a:cxn ang="0">
                    <a:pos x="5" y="3"/>
                  </a:cxn>
                  <a:cxn ang="0">
                    <a:pos x="4" y="9"/>
                  </a:cxn>
                  <a:cxn ang="0">
                    <a:pos x="2" y="16"/>
                  </a:cxn>
                  <a:cxn ang="0">
                    <a:pos x="1" y="22"/>
                  </a:cxn>
                </a:cxnLst>
                <a:rect l="0" t="0" r="r" b="b"/>
                <a:pathLst>
                  <a:path w="249" h="154">
                    <a:moveTo>
                      <a:pt x="0" y="24"/>
                    </a:moveTo>
                    <a:lnTo>
                      <a:pt x="3" y="39"/>
                    </a:lnTo>
                    <a:lnTo>
                      <a:pt x="7" y="51"/>
                    </a:lnTo>
                    <a:lnTo>
                      <a:pt x="11" y="64"/>
                    </a:lnTo>
                    <a:lnTo>
                      <a:pt x="17" y="76"/>
                    </a:lnTo>
                    <a:lnTo>
                      <a:pt x="23" y="86"/>
                    </a:lnTo>
                    <a:lnTo>
                      <a:pt x="30" y="97"/>
                    </a:lnTo>
                    <a:lnTo>
                      <a:pt x="38" y="108"/>
                    </a:lnTo>
                    <a:lnTo>
                      <a:pt x="46" y="116"/>
                    </a:lnTo>
                    <a:lnTo>
                      <a:pt x="55" y="125"/>
                    </a:lnTo>
                    <a:lnTo>
                      <a:pt x="65" y="132"/>
                    </a:lnTo>
                    <a:lnTo>
                      <a:pt x="75" y="138"/>
                    </a:lnTo>
                    <a:lnTo>
                      <a:pt x="86" y="144"/>
                    </a:lnTo>
                    <a:lnTo>
                      <a:pt x="97" y="148"/>
                    </a:lnTo>
                    <a:lnTo>
                      <a:pt x="109" y="151"/>
                    </a:lnTo>
                    <a:lnTo>
                      <a:pt x="121" y="152"/>
                    </a:lnTo>
                    <a:lnTo>
                      <a:pt x="133" y="154"/>
                    </a:lnTo>
                    <a:lnTo>
                      <a:pt x="142" y="154"/>
                    </a:lnTo>
                    <a:lnTo>
                      <a:pt x="151" y="152"/>
                    </a:lnTo>
                    <a:lnTo>
                      <a:pt x="159" y="150"/>
                    </a:lnTo>
                    <a:lnTo>
                      <a:pt x="168" y="148"/>
                    </a:lnTo>
                    <a:lnTo>
                      <a:pt x="176" y="145"/>
                    </a:lnTo>
                    <a:lnTo>
                      <a:pt x="184" y="142"/>
                    </a:lnTo>
                    <a:lnTo>
                      <a:pt x="192" y="138"/>
                    </a:lnTo>
                    <a:lnTo>
                      <a:pt x="199" y="133"/>
                    </a:lnTo>
                    <a:lnTo>
                      <a:pt x="206" y="127"/>
                    </a:lnTo>
                    <a:lnTo>
                      <a:pt x="213" y="122"/>
                    </a:lnTo>
                    <a:lnTo>
                      <a:pt x="220" y="115"/>
                    </a:lnTo>
                    <a:lnTo>
                      <a:pt x="226" y="109"/>
                    </a:lnTo>
                    <a:lnTo>
                      <a:pt x="233" y="102"/>
                    </a:lnTo>
                    <a:lnTo>
                      <a:pt x="238" y="95"/>
                    </a:lnTo>
                    <a:lnTo>
                      <a:pt x="244" y="86"/>
                    </a:lnTo>
                    <a:lnTo>
                      <a:pt x="248" y="78"/>
                    </a:lnTo>
                    <a:lnTo>
                      <a:pt x="249" y="74"/>
                    </a:lnTo>
                    <a:lnTo>
                      <a:pt x="249" y="72"/>
                    </a:lnTo>
                    <a:lnTo>
                      <a:pt x="249" y="69"/>
                    </a:lnTo>
                    <a:lnTo>
                      <a:pt x="249" y="65"/>
                    </a:lnTo>
                    <a:lnTo>
                      <a:pt x="249" y="63"/>
                    </a:lnTo>
                    <a:lnTo>
                      <a:pt x="249" y="59"/>
                    </a:lnTo>
                    <a:lnTo>
                      <a:pt x="249" y="57"/>
                    </a:lnTo>
                    <a:lnTo>
                      <a:pt x="249" y="53"/>
                    </a:lnTo>
                    <a:lnTo>
                      <a:pt x="245" y="63"/>
                    </a:lnTo>
                    <a:lnTo>
                      <a:pt x="241" y="72"/>
                    </a:lnTo>
                    <a:lnTo>
                      <a:pt x="236" y="80"/>
                    </a:lnTo>
                    <a:lnTo>
                      <a:pt x="230" y="89"/>
                    </a:lnTo>
                    <a:lnTo>
                      <a:pt x="223" y="97"/>
                    </a:lnTo>
                    <a:lnTo>
                      <a:pt x="217" y="104"/>
                    </a:lnTo>
                    <a:lnTo>
                      <a:pt x="210" y="112"/>
                    </a:lnTo>
                    <a:lnTo>
                      <a:pt x="203" y="118"/>
                    </a:lnTo>
                    <a:lnTo>
                      <a:pt x="195" y="124"/>
                    </a:lnTo>
                    <a:lnTo>
                      <a:pt x="187" y="128"/>
                    </a:lnTo>
                    <a:lnTo>
                      <a:pt x="179" y="133"/>
                    </a:lnTo>
                    <a:lnTo>
                      <a:pt x="170" y="136"/>
                    </a:lnTo>
                    <a:lnTo>
                      <a:pt x="161" y="139"/>
                    </a:lnTo>
                    <a:lnTo>
                      <a:pt x="152" y="142"/>
                    </a:lnTo>
                    <a:lnTo>
                      <a:pt x="143" y="143"/>
                    </a:lnTo>
                    <a:lnTo>
                      <a:pt x="133" y="143"/>
                    </a:lnTo>
                    <a:lnTo>
                      <a:pt x="121" y="142"/>
                    </a:lnTo>
                    <a:lnTo>
                      <a:pt x="109" y="140"/>
                    </a:lnTo>
                    <a:lnTo>
                      <a:pt x="96" y="137"/>
                    </a:lnTo>
                    <a:lnTo>
                      <a:pt x="85" y="132"/>
                    </a:lnTo>
                    <a:lnTo>
                      <a:pt x="74" y="126"/>
                    </a:lnTo>
                    <a:lnTo>
                      <a:pt x="64" y="119"/>
                    </a:lnTo>
                    <a:lnTo>
                      <a:pt x="54" y="110"/>
                    </a:lnTo>
                    <a:lnTo>
                      <a:pt x="45" y="101"/>
                    </a:lnTo>
                    <a:lnTo>
                      <a:pt x="37" y="91"/>
                    </a:lnTo>
                    <a:lnTo>
                      <a:pt x="30" y="80"/>
                    </a:lnTo>
                    <a:lnTo>
                      <a:pt x="24" y="69"/>
                    </a:lnTo>
                    <a:lnTo>
                      <a:pt x="18" y="57"/>
                    </a:lnTo>
                    <a:lnTo>
                      <a:pt x="14" y="43"/>
                    </a:lnTo>
                    <a:lnTo>
                      <a:pt x="10" y="29"/>
                    </a:lnTo>
                    <a:lnTo>
                      <a:pt x="8" y="15"/>
                    </a:lnTo>
                    <a:lnTo>
                      <a:pt x="6" y="0"/>
                    </a:lnTo>
                    <a:lnTo>
                      <a:pt x="5" y="3"/>
                    </a:lnTo>
                    <a:lnTo>
                      <a:pt x="4" y="6"/>
                    </a:lnTo>
                    <a:lnTo>
                      <a:pt x="4" y="9"/>
                    </a:lnTo>
                    <a:lnTo>
                      <a:pt x="3" y="12"/>
                    </a:lnTo>
                    <a:lnTo>
                      <a:pt x="2" y="16"/>
                    </a:lnTo>
                    <a:lnTo>
                      <a:pt x="1" y="18"/>
                    </a:lnTo>
                    <a:lnTo>
                      <a:pt x="1" y="22"/>
                    </a:lnTo>
                    <a:lnTo>
                      <a:pt x="0" y="24"/>
                    </a:lnTo>
                    <a:close/>
                  </a:path>
                </a:pathLst>
              </a:custGeom>
              <a:solidFill>
                <a:srgbClr val="F4BD9A"/>
              </a:solidFill>
              <a:ln w="9525">
                <a:noFill/>
                <a:round/>
                <a:headEnd/>
                <a:tailEnd/>
              </a:ln>
            </p:spPr>
            <p:txBody>
              <a:bodyPr/>
              <a:lstStyle/>
              <a:p>
                <a:pPr algn="ctr" eaLnBrk="0" hangingPunct="0">
                  <a:defRPr/>
                </a:pPr>
                <a:endParaRPr lang="ru-RU">
                  <a:solidFill>
                    <a:srgbClr val="FFFFFF"/>
                  </a:solidFill>
                  <a:cs typeface="+mn-cs"/>
                </a:endParaRPr>
              </a:p>
            </p:txBody>
          </p:sp>
          <p:sp>
            <p:nvSpPr>
              <p:cNvPr id="244" name="Freeform 18"/>
              <p:cNvSpPr>
                <a:spLocks/>
              </p:cNvSpPr>
              <p:nvPr/>
            </p:nvSpPr>
            <p:spPr bwMode="auto">
              <a:xfrm>
                <a:off x="1136" y="2659"/>
                <a:ext cx="49" cy="26"/>
              </a:xfrm>
              <a:custGeom>
                <a:avLst/>
                <a:gdLst/>
                <a:ahLst/>
                <a:cxnLst>
                  <a:cxn ang="0">
                    <a:pos x="2" y="38"/>
                  </a:cxn>
                  <a:cxn ang="0">
                    <a:pos x="9" y="64"/>
                  </a:cxn>
                  <a:cxn ang="0">
                    <a:pos x="20" y="89"/>
                  </a:cxn>
                  <a:cxn ang="0">
                    <a:pos x="34" y="111"/>
                  </a:cxn>
                  <a:cxn ang="0">
                    <a:pos x="52" y="129"/>
                  </a:cxn>
                  <a:cxn ang="0">
                    <a:pos x="71" y="143"/>
                  </a:cxn>
                  <a:cxn ang="0">
                    <a:pos x="93" y="153"/>
                  </a:cxn>
                  <a:cxn ang="0">
                    <a:pos x="118" y="159"/>
                  </a:cxn>
                  <a:cxn ang="0">
                    <a:pos x="139" y="159"/>
                  </a:cxn>
                  <a:cxn ang="0">
                    <a:pos x="157" y="156"/>
                  </a:cxn>
                  <a:cxn ang="0">
                    <a:pos x="174" y="150"/>
                  </a:cxn>
                  <a:cxn ang="0">
                    <a:pos x="191" y="142"/>
                  </a:cxn>
                  <a:cxn ang="0">
                    <a:pos x="205" y="131"/>
                  </a:cxn>
                  <a:cxn ang="0">
                    <a:pos x="219" y="118"/>
                  </a:cxn>
                  <a:cxn ang="0">
                    <a:pos x="232" y="102"/>
                  </a:cxn>
                  <a:cxn ang="0">
                    <a:pos x="242" y="85"/>
                  </a:cxn>
                  <a:cxn ang="0">
                    <a:pos x="246" y="74"/>
                  </a:cxn>
                  <a:cxn ang="0">
                    <a:pos x="246" y="68"/>
                  </a:cxn>
                  <a:cxn ang="0">
                    <a:pos x="246" y="60"/>
                  </a:cxn>
                  <a:cxn ang="0">
                    <a:pos x="246" y="54"/>
                  </a:cxn>
                  <a:cxn ang="0">
                    <a:pos x="242" y="62"/>
                  </a:cxn>
                  <a:cxn ang="0">
                    <a:pos x="233" y="82"/>
                  </a:cxn>
                  <a:cxn ang="0">
                    <a:pos x="221" y="99"/>
                  </a:cxn>
                  <a:cxn ang="0">
                    <a:pos x="208" y="114"/>
                  </a:cxn>
                  <a:cxn ang="0">
                    <a:pos x="193" y="127"/>
                  </a:cxn>
                  <a:cxn ang="0">
                    <a:pos x="177" y="137"/>
                  </a:cxn>
                  <a:cxn ang="0">
                    <a:pos x="159" y="144"/>
                  </a:cxn>
                  <a:cxn ang="0">
                    <a:pos x="140" y="148"/>
                  </a:cxn>
                  <a:cxn ang="0">
                    <a:pos x="118" y="148"/>
                  </a:cxn>
                  <a:cxn ang="0">
                    <a:pos x="93" y="142"/>
                  </a:cxn>
                  <a:cxn ang="0">
                    <a:pos x="71" y="131"/>
                  </a:cxn>
                  <a:cxn ang="0">
                    <a:pos x="52" y="115"/>
                  </a:cxn>
                  <a:cxn ang="0">
                    <a:pos x="35" y="95"/>
                  </a:cxn>
                  <a:cxn ang="0">
                    <a:pos x="22" y="72"/>
                  </a:cxn>
                  <a:cxn ang="0">
                    <a:pos x="13" y="46"/>
                  </a:cxn>
                  <a:cxn ang="0">
                    <a:pos x="8" y="17"/>
                  </a:cxn>
                  <a:cxn ang="0">
                    <a:pos x="8" y="3"/>
                  </a:cxn>
                  <a:cxn ang="0">
                    <a:pos x="8" y="2"/>
                  </a:cxn>
                  <a:cxn ang="0">
                    <a:pos x="8" y="0"/>
                  </a:cxn>
                  <a:cxn ang="0">
                    <a:pos x="8" y="0"/>
                  </a:cxn>
                  <a:cxn ang="0">
                    <a:pos x="7" y="3"/>
                  </a:cxn>
                  <a:cxn ang="0">
                    <a:pos x="4" y="9"/>
                  </a:cxn>
                  <a:cxn ang="0">
                    <a:pos x="2" y="14"/>
                  </a:cxn>
                  <a:cxn ang="0">
                    <a:pos x="1" y="20"/>
                  </a:cxn>
                </a:cxnLst>
                <a:rect l="0" t="0" r="r" b="b"/>
                <a:pathLst>
                  <a:path w="246" h="159">
                    <a:moveTo>
                      <a:pt x="0" y="23"/>
                    </a:moveTo>
                    <a:lnTo>
                      <a:pt x="2" y="38"/>
                    </a:lnTo>
                    <a:lnTo>
                      <a:pt x="5" y="51"/>
                    </a:lnTo>
                    <a:lnTo>
                      <a:pt x="9" y="64"/>
                    </a:lnTo>
                    <a:lnTo>
                      <a:pt x="14" y="77"/>
                    </a:lnTo>
                    <a:lnTo>
                      <a:pt x="20" y="89"/>
                    </a:lnTo>
                    <a:lnTo>
                      <a:pt x="27" y="100"/>
                    </a:lnTo>
                    <a:lnTo>
                      <a:pt x="34" y="111"/>
                    </a:lnTo>
                    <a:lnTo>
                      <a:pt x="43" y="120"/>
                    </a:lnTo>
                    <a:lnTo>
                      <a:pt x="52" y="129"/>
                    </a:lnTo>
                    <a:lnTo>
                      <a:pt x="61" y="136"/>
                    </a:lnTo>
                    <a:lnTo>
                      <a:pt x="71" y="143"/>
                    </a:lnTo>
                    <a:lnTo>
                      <a:pt x="82" y="149"/>
                    </a:lnTo>
                    <a:lnTo>
                      <a:pt x="93" y="153"/>
                    </a:lnTo>
                    <a:lnTo>
                      <a:pt x="106" y="156"/>
                    </a:lnTo>
                    <a:lnTo>
                      <a:pt x="118" y="159"/>
                    </a:lnTo>
                    <a:lnTo>
                      <a:pt x="130" y="159"/>
                    </a:lnTo>
                    <a:lnTo>
                      <a:pt x="139" y="159"/>
                    </a:lnTo>
                    <a:lnTo>
                      <a:pt x="148" y="157"/>
                    </a:lnTo>
                    <a:lnTo>
                      <a:pt x="157" y="156"/>
                    </a:lnTo>
                    <a:lnTo>
                      <a:pt x="166" y="153"/>
                    </a:lnTo>
                    <a:lnTo>
                      <a:pt x="174" y="150"/>
                    </a:lnTo>
                    <a:lnTo>
                      <a:pt x="183" y="145"/>
                    </a:lnTo>
                    <a:lnTo>
                      <a:pt x="191" y="142"/>
                    </a:lnTo>
                    <a:lnTo>
                      <a:pt x="198" y="136"/>
                    </a:lnTo>
                    <a:lnTo>
                      <a:pt x="205" y="131"/>
                    </a:lnTo>
                    <a:lnTo>
                      <a:pt x="212" y="124"/>
                    </a:lnTo>
                    <a:lnTo>
                      <a:pt x="219" y="118"/>
                    </a:lnTo>
                    <a:lnTo>
                      <a:pt x="226" y="111"/>
                    </a:lnTo>
                    <a:lnTo>
                      <a:pt x="232" y="102"/>
                    </a:lnTo>
                    <a:lnTo>
                      <a:pt x="237" y="94"/>
                    </a:lnTo>
                    <a:lnTo>
                      <a:pt x="242" y="85"/>
                    </a:lnTo>
                    <a:lnTo>
                      <a:pt x="246" y="76"/>
                    </a:lnTo>
                    <a:lnTo>
                      <a:pt x="246" y="74"/>
                    </a:lnTo>
                    <a:lnTo>
                      <a:pt x="246" y="70"/>
                    </a:lnTo>
                    <a:lnTo>
                      <a:pt x="246" y="68"/>
                    </a:lnTo>
                    <a:lnTo>
                      <a:pt x="246" y="64"/>
                    </a:lnTo>
                    <a:lnTo>
                      <a:pt x="246" y="60"/>
                    </a:lnTo>
                    <a:lnTo>
                      <a:pt x="246" y="58"/>
                    </a:lnTo>
                    <a:lnTo>
                      <a:pt x="246" y="54"/>
                    </a:lnTo>
                    <a:lnTo>
                      <a:pt x="246" y="52"/>
                    </a:lnTo>
                    <a:lnTo>
                      <a:pt x="242" y="62"/>
                    </a:lnTo>
                    <a:lnTo>
                      <a:pt x="238" y="72"/>
                    </a:lnTo>
                    <a:lnTo>
                      <a:pt x="233" y="82"/>
                    </a:lnTo>
                    <a:lnTo>
                      <a:pt x="228" y="90"/>
                    </a:lnTo>
                    <a:lnTo>
                      <a:pt x="221" y="99"/>
                    </a:lnTo>
                    <a:lnTo>
                      <a:pt x="215" y="107"/>
                    </a:lnTo>
                    <a:lnTo>
                      <a:pt x="208" y="114"/>
                    </a:lnTo>
                    <a:lnTo>
                      <a:pt x="201" y="121"/>
                    </a:lnTo>
                    <a:lnTo>
                      <a:pt x="193" y="127"/>
                    </a:lnTo>
                    <a:lnTo>
                      <a:pt x="185" y="132"/>
                    </a:lnTo>
                    <a:lnTo>
                      <a:pt x="177" y="137"/>
                    </a:lnTo>
                    <a:lnTo>
                      <a:pt x="168" y="142"/>
                    </a:lnTo>
                    <a:lnTo>
                      <a:pt x="159" y="144"/>
                    </a:lnTo>
                    <a:lnTo>
                      <a:pt x="149" y="147"/>
                    </a:lnTo>
                    <a:lnTo>
                      <a:pt x="140" y="148"/>
                    </a:lnTo>
                    <a:lnTo>
                      <a:pt x="130" y="148"/>
                    </a:lnTo>
                    <a:lnTo>
                      <a:pt x="118" y="148"/>
                    </a:lnTo>
                    <a:lnTo>
                      <a:pt x="106" y="145"/>
                    </a:lnTo>
                    <a:lnTo>
                      <a:pt x="93" y="142"/>
                    </a:lnTo>
                    <a:lnTo>
                      <a:pt x="82" y="137"/>
                    </a:lnTo>
                    <a:lnTo>
                      <a:pt x="71" y="131"/>
                    </a:lnTo>
                    <a:lnTo>
                      <a:pt x="61" y="124"/>
                    </a:lnTo>
                    <a:lnTo>
                      <a:pt x="52" y="115"/>
                    </a:lnTo>
                    <a:lnTo>
                      <a:pt x="43" y="106"/>
                    </a:lnTo>
                    <a:lnTo>
                      <a:pt x="35" y="95"/>
                    </a:lnTo>
                    <a:lnTo>
                      <a:pt x="28" y="84"/>
                    </a:lnTo>
                    <a:lnTo>
                      <a:pt x="22" y="72"/>
                    </a:lnTo>
                    <a:lnTo>
                      <a:pt x="17" y="59"/>
                    </a:lnTo>
                    <a:lnTo>
                      <a:pt x="13" y="46"/>
                    </a:lnTo>
                    <a:lnTo>
                      <a:pt x="10" y="32"/>
                    </a:lnTo>
                    <a:lnTo>
                      <a:pt x="8" y="17"/>
                    </a:lnTo>
                    <a:lnTo>
                      <a:pt x="8" y="3"/>
                    </a:lnTo>
                    <a:lnTo>
                      <a:pt x="8" y="3"/>
                    </a:lnTo>
                    <a:lnTo>
                      <a:pt x="8" y="2"/>
                    </a:lnTo>
                    <a:lnTo>
                      <a:pt x="8" y="2"/>
                    </a:lnTo>
                    <a:lnTo>
                      <a:pt x="8" y="2"/>
                    </a:lnTo>
                    <a:lnTo>
                      <a:pt x="8" y="0"/>
                    </a:lnTo>
                    <a:lnTo>
                      <a:pt x="8" y="0"/>
                    </a:lnTo>
                    <a:lnTo>
                      <a:pt x="8" y="0"/>
                    </a:lnTo>
                    <a:lnTo>
                      <a:pt x="8" y="0"/>
                    </a:lnTo>
                    <a:lnTo>
                      <a:pt x="7" y="3"/>
                    </a:lnTo>
                    <a:lnTo>
                      <a:pt x="5" y="5"/>
                    </a:lnTo>
                    <a:lnTo>
                      <a:pt x="4" y="9"/>
                    </a:lnTo>
                    <a:lnTo>
                      <a:pt x="3" y="11"/>
                    </a:lnTo>
                    <a:lnTo>
                      <a:pt x="2" y="14"/>
                    </a:lnTo>
                    <a:lnTo>
                      <a:pt x="1" y="17"/>
                    </a:lnTo>
                    <a:lnTo>
                      <a:pt x="1" y="20"/>
                    </a:lnTo>
                    <a:lnTo>
                      <a:pt x="0" y="23"/>
                    </a:lnTo>
                    <a:close/>
                  </a:path>
                </a:pathLst>
              </a:custGeom>
              <a:solidFill>
                <a:srgbClr val="F4BF9B"/>
              </a:solidFill>
              <a:ln w="9525">
                <a:noFill/>
                <a:round/>
                <a:headEnd/>
                <a:tailEnd/>
              </a:ln>
            </p:spPr>
            <p:txBody>
              <a:bodyPr/>
              <a:lstStyle/>
              <a:p>
                <a:pPr algn="ctr" eaLnBrk="0" hangingPunct="0">
                  <a:defRPr/>
                </a:pPr>
                <a:endParaRPr lang="ru-RU">
                  <a:solidFill>
                    <a:srgbClr val="FFFFFF"/>
                  </a:solidFill>
                  <a:cs typeface="+mn-cs"/>
                </a:endParaRPr>
              </a:p>
            </p:txBody>
          </p:sp>
          <p:sp>
            <p:nvSpPr>
              <p:cNvPr id="245" name="Freeform 19"/>
              <p:cNvSpPr>
                <a:spLocks/>
              </p:cNvSpPr>
              <p:nvPr/>
            </p:nvSpPr>
            <p:spPr bwMode="auto">
              <a:xfrm>
                <a:off x="1136" y="2657"/>
                <a:ext cx="49" cy="27"/>
              </a:xfrm>
              <a:custGeom>
                <a:avLst/>
                <a:gdLst/>
                <a:ahLst/>
                <a:cxnLst>
                  <a:cxn ang="0">
                    <a:pos x="2" y="36"/>
                  </a:cxn>
                  <a:cxn ang="0">
                    <a:pos x="8" y="64"/>
                  </a:cxn>
                  <a:cxn ang="0">
                    <a:pos x="18" y="90"/>
                  </a:cxn>
                  <a:cxn ang="0">
                    <a:pos x="31" y="112"/>
                  </a:cxn>
                  <a:cxn ang="0">
                    <a:pos x="48" y="131"/>
                  </a:cxn>
                  <a:cxn ang="0">
                    <a:pos x="68" y="147"/>
                  </a:cxn>
                  <a:cxn ang="0">
                    <a:pos x="90" y="158"/>
                  </a:cxn>
                  <a:cxn ang="0">
                    <a:pos x="115" y="163"/>
                  </a:cxn>
                  <a:cxn ang="0">
                    <a:pos x="137" y="164"/>
                  </a:cxn>
                  <a:cxn ang="0">
                    <a:pos x="155" y="160"/>
                  </a:cxn>
                  <a:cxn ang="0">
                    <a:pos x="173" y="154"/>
                  </a:cxn>
                  <a:cxn ang="0">
                    <a:pos x="189" y="145"/>
                  </a:cxn>
                  <a:cxn ang="0">
                    <a:pos x="204" y="133"/>
                  </a:cxn>
                  <a:cxn ang="0">
                    <a:pos x="217" y="118"/>
                  </a:cxn>
                  <a:cxn ang="0">
                    <a:pos x="230" y="101"/>
                  </a:cxn>
                  <a:cxn ang="0">
                    <a:pos x="239" y="84"/>
                  </a:cxn>
                  <a:cxn ang="0">
                    <a:pos x="243" y="70"/>
                  </a:cxn>
                  <a:cxn ang="0">
                    <a:pos x="243" y="64"/>
                  </a:cxn>
                  <a:cxn ang="0">
                    <a:pos x="242" y="58"/>
                  </a:cxn>
                  <a:cxn ang="0">
                    <a:pos x="241" y="52"/>
                  </a:cxn>
                  <a:cxn ang="0">
                    <a:pos x="238" y="61"/>
                  </a:cxn>
                  <a:cxn ang="0">
                    <a:pos x="230" y="81"/>
                  </a:cxn>
                  <a:cxn ang="0">
                    <a:pos x="219" y="100"/>
                  </a:cxn>
                  <a:cxn ang="0">
                    <a:pos x="206" y="116"/>
                  </a:cxn>
                  <a:cxn ang="0">
                    <a:pos x="191" y="130"/>
                  </a:cxn>
                  <a:cxn ang="0">
                    <a:pos x="174" y="141"/>
                  </a:cxn>
                  <a:cxn ang="0">
                    <a:pos x="156" y="148"/>
                  </a:cxn>
                  <a:cxn ang="0">
                    <a:pos x="137" y="153"/>
                  </a:cxn>
                  <a:cxn ang="0">
                    <a:pos x="115" y="152"/>
                  </a:cxn>
                  <a:cxn ang="0">
                    <a:pos x="91" y="147"/>
                  </a:cxn>
                  <a:cxn ang="0">
                    <a:pos x="70" y="136"/>
                  </a:cxn>
                  <a:cxn ang="0">
                    <a:pos x="52" y="121"/>
                  </a:cxn>
                  <a:cxn ang="0">
                    <a:pos x="36" y="101"/>
                  </a:cxn>
                  <a:cxn ang="0">
                    <a:pos x="23" y="80"/>
                  </a:cxn>
                  <a:cxn ang="0">
                    <a:pos x="14" y="55"/>
                  </a:cxn>
                  <a:cxn ang="0">
                    <a:pos x="10" y="27"/>
                  </a:cxn>
                  <a:cxn ang="0">
                    <a:pos x="9" y="12"/>
                  </a:cxn>
                  <a:cxn ang="0">
                    <a:pos x="9" y="8"/>
                  </a:cxn>
                  <a:cxn ang="0">
                    <a:pos x="9" y="4"/>
                  </a:cxn>
                  <a:cxn ang="0">
                    <a:pos x="10" y="1"/>
                  </a:cxn>
                  <a:cxn ang="0">
                    <a:pos x="9" y="0"/>
                  </a:cxn>
                  <a:cxn ang="0">
                    <a:pos x="9" y="1"/>
                  </a:cxn>
                  <a:cxn ang="0">
                    <a:pos x="8" y="2"/>
                  </a:cxn>
                  <a:cxn ang="0">
                    <a:pos x="8" y="3"/>
                  </a:cxn>
                  <a:cxn ang="0">
                    <a:pos x="7" y="6"/>
                  </a:cxn>
                  <a:cxn ang="0">
                    <a:pos x="5" y="10"/>
                  </a:cxn>
                  <a:cxn ang="0">
                    <a:pos x="3" y="14"/>
                  </a:cxn>
                  <a:cxn ang="0">
                    <a:pos x="1" y="19"/>
                  </a:cxn>
                </a:cxnLst>
                <a:rect l="0" t="0" r="r" b="b"/>
                <a:pathLst>
                  <a:path w="243" h="164">
                    <a:moveTo>
                      <a:pt x="0" y="21"/>
                    </a:moveTo>
                    <a:lnTo>
                      <a:pt x="2" y="36"/>
                    </a:lnTo>
                    <a:lnTo>
                      <a:pt x="4" y="50"/>
                    </a:lnTo>
                    <a:lnTo>
                      <a:pt x="8" y="64"/>
                    </a:lnTo>
                    <a:lnTo>
                      <a:pt x="12" y="78"/>
                    </a:lnTo>
                    <a:lnTo>
                      <a:pt x="18" y="90"/>
                    </a:lnTo>
                    <a:lnTo>
                      <a:pt x="24" y="101"/>
                    </a:lnTo>
                    <a:lnTo>
                      <a:pt x="31" y="112"/>
                    </a:lnTo>
                    <a:lnTo>
                      <a:pt x="39" y="122"/>
                    </a:lnTo>
                    <a:lnTo>
                      <a:pt x="48" y="131"/>
                    </a:lnTo>
                    <a:lnTo>
                      <a:pt x="58" y="140"/>
                    </a:lnTo>
                    <a:lnTo>
                      <a:pt x="68" y="147"/>
                    </a:lnTo>
                    <a:lnTo>
                      <a:pt x="79" y="153"/>
                    </a:lnTo>
                    <a:lnTo>
                      <a:pt x="90" y="158"/>
                    </a:lnTo>
                    <a:lnTo>
                      <a:pt x="103" y="161"/>
                    </a:lnTo>
                    <a:lnTo>
                      <a:pt x="115" y="163"/>
                    </a:lnTo>
                    <a:lnTo>
                      <a:pt x="127" y="164"/>
                    </a:lnTo>
                    <a:lnTo>
                      <a:pt x="137" y="164"/>
                    </a:lnTo>
                    <a:lnTo>
                      <a:pt x="146" y="163"/>
                    </a:lnTo>
                    <a:lnTo>
                      <a:pt x="155" y="160"/>
                    </a:lnTo>
                    <a:lnTo>
                      <a:pt x="164" y="157"/>
                    </a:lnTo>
                    <a:lnTo>
                      <a:pt x="173" y="154"/>
                    </a:lnTo>
                    <a:lnTo>
                      <a:pt x="181" y="149"/>
                    </a:lnTo>
                    <a:lnTo>
                      <a:pt x="189" y="145"/>
                    </a:lnTo>
                    <a:lnTo>
                      <a:pt x="197" y="139"/>
                    </a:lnTo>
                    <a:lnTo>
                      <a:pt x="204" y="133"/>
                    </a:lnTo>
                    <a:lnTo>
                      <a:pt x="211" y="125"/>
                    </a:lnTo>
                    <a:lnTo>
                      <a:pt x="217" y="118"/>
                    </a:lnTo>
                    <a:lnTo>
                      <a:pt x="224" y="110"/>
                    </a:lnTo>
                    <a:lnTo>
                      <a:pt x="230" y="101"/>
                    </a:lnTo>
                    <a:lnTo>
                      <a:pt x="235" y="93"/>
                    </a:lnTo>
                    <a:lnTo>
                      <a:pt x="239" y="84"/>
                    </a:lnTo>
                    <a:lnTo>
                      <a:pt x="243" y="74"/>
                    </a:lnTo>
                    <a:lnTo>
                      <a:pt x="243" y="70"/>
                    </a:lnTo>
                    <a:lnTo>
                      <a:pt x="243" y="68"/>
                    </a:lnTo>
                    <a:lnTo>
                      <a:pt x="243" y="64"/>
                    </a:lnTo>
                    <a:lnTo>
                      <a:pt x="243" y="62"/>
                    </a:lnTo>
                    <a:lnTo>
                      <a:pt x="242" y="58"/>
                    </a:lnTo>
                    <a:lnTo>
                      <a:pt x="242" y="56"/>
                    </a:lnTo>
                    <a:lnTo>
                      <a:pt x="241" y="52"/>
                    </a:lnTo>
                    <a:lnTo>
                      <a:pt x="241" y="50"/>
                    </a:lnTo>
                    <a:lnTo>
                      <a:pt x="238" y="61"/>
                    </a:lnTo>
                    <a:lnTo>
                      <a:pt x="234" y="72"/>
                    </a:lnTo>
                    <a:lnTo>
                      <a:pt x="230" y="81"/>
                    </a:lnTo>
                    <a:lnTo>
                      <a:pt x="225" y="91"/>
                    </a:lnTo>
                    <a:lnTo>
                      <a:pt x="219" y="100"/>
                    </a:lnTo>
                    <a:lnTo>
                      <a:pt x="213" y="109"/>
                    </a:lnTo>
                    <a:lnTo>
                      <a:pt x="206" y="116"/>
                    </a:lnTo>
                    <a:lnTo>
                      <a:pt x="199" y="123"/>
                    </a:lnTo>
                    <a:lnTo>
                      <a:pt x="191" y="130"/>
                    </a:lnTo>
                    <a:lnTo>
                      <a:pt x="183" y="136"/>
                    </a:lnTo>
                    <a:lnTo>
                      <a:pt x="174" y="141"/>
                    </a:lnTo>
                    <a:lnTo>
                      <a:pt x="166" y="146"/>
                    </a:lnTo>
                    <a:lnTo>
                      <a:pt x="156" y="148"/>
                    </a:lnTo>
                    <a:lnTo>
                      <a:pt x="147" y="151"/>
                    </a:lnTo>
                    <a:lnTo>
                      <a:pt x="137" y="153"/>
                    </a:lnTo>
                    <a:lnTo>
                      <a:pt x="127" y="153"/>
                    </a:lnTo>
                    <a:lnTo>
                      <a:pt x="115" y="152"/>
                    </a:lnTo>
                    <a:lnTo>
                      <a:pt x="104" y="151"/>
                    </a:lnTo>
                    <a:lnTo>
                      <a:pt x="91" y="147"/>
                    </a:lnTo>
                    <a:lnTo>
                      <a:pt x="81" y="142"/>
                    </a:lnTo>
                    <a:lnTo>
                      <a:pt x="70" y="136"/>
                    </a:lnTo>
                    <a:lnTo>
                      <a:pt x="61" y="129"/>
                    </a:lnTo>
                    <a:lnTo>
                      <a:pt x="52" y="121"/>
                    </a:lnTo>
                    <a:lnTo>
                      <a:pt x="43" y="112"/>
                    </a:lnTo>
                    <a:lnTo>
                      <a:pt x="36" y="101"/>
                    </a:lnTo>
                    <a:lnTo>
                      <a:pt x="29" y="91"/>
                    </a:lnTo>
                    <a:lnTo>
                      <a:pt x="23" y="80"/>
                    </a:lnTo>
                    <a:lnTo>
                      <a:pt x="18" y="68"/>
                    </a:lnTo>
                    <a:lnTo>
                      <a:pt x="14" y="55"/>
                    </a:lnTo>
                    <a:lnTo>
                      <a:pt x="12" y="42"/>
                    </a:lnTo>
                    <a:lnTo>
                      <a:pt x="10" y="27"/>
                    </a:lnTo>
                    <a:lnTo>
                      <a:pt x="9" y="13"/>
                    </a:lnTo>
                    <a:lnTo>
                      <a:pt x="9" y="12"/>
                    </a:lnTo>
                    <a:lnTo>
                      <a:pt x="9" y="9"/>
                    </a:lnTo>
                    <a:lnTo>
                      <a:pt x="9" y="8"/>
                    </a:lnTo>
                    <a:lnTo>
                      <a:pt x="9" y="6"/>
                    </a:lnTo>
                    <a:lnTo>
                      <a:pt x="9" y="4"/>
                    </a:lnTo>
                    <a:lnTo>
                      <a:pt x="9" y="3"/>
                    </a:lnTo>
                    <a:lnTo>
                      <a:pt x="10" y="1"/>
                    </a:lnTo>
                    <a:lnTo>
                      <a:pt x="10" y="0"/>
                    </a:lnTo>
                    <a:lnTo>
                      <a:pt x="9" y="0"/>
                    </a:lnTo>
                    <a:lnTo>
                      <a:pt x="9" y="1"/>
                    </a:lnTo>
                    <a:lnTo>
                      <a:pt x="9" y="1"/>
                    </a:lnTo>
                    <a:lnTo>
                      <a:pt x="9" y="1"/>
                    </a:lnTo>
                    <a:lnTo>
                      <a:pt x="8" y="2"/>
                    </a:lnTo>
                    <a:lnTo>
                      <a:pt x="8" y="2"/>
                    </a:lnTo>
                    <a:lnTo>
                      <a:pt x="8" y="3"/>
                    </a:lnTo>
                    <a:lnTo>
                      <a:pt x="8" y="3"/>
                    </a:lnTo>
                    <a:lnTo>
                      <a:pt x="7" y="6"/>
                    </a:lnTo>
                    <a:lnTo>
                      <a:pt x="6" y="8"/>
                    </a:lnTo>
                    <a:lnTo>
                      <a:pt x="5" y="10"/>
                    </a:lnTo>
                    <a:lnTo>
                      <a:pt x="4" y="13"/>
                    </a:lnTo>
                    <a:lnTo>
                      <a:pt x="3" y="14"/>
                    </a:lnTo>
                    <a:lnTo>
                      <a:pt x="2" y="16"/>
                    </a:lnTo>
                    <a:lnTo>
                      <a:pt x="1" y="19"/>
                    </a:lnTo>
                    <a:lnTo>
                      <a:pt x="0" y="21"/>
                    </a:lnTo>
                    <a:close/>
                  </a:path>
                </a:pathLst>
              </a:custGeom>
              <a:solidFill>
                <a:srgbClr val="F4BF9B"/>
              </a:solidFill>
              <a:ln w="9525">
                <a:noFill/>
                <a:round/>
                <a:headEnd/>
                <a:tailEnd/>
              </a:ln>
            </p:spPr>
            <p:txBody>
              <a:bodyPr/>
              <a:lstStyle/>
              <a:p>
                <a:pPr algn="ctr" eaLnBrk="0" hangingPunct="0">
                  <a:defRPr/>
                </a:pPr>
                <a:endParaRPr lang="ru-RU">
                  <a:solidFill>
                    <a:srgbClr val="FFFFFF"/>
                  </a:solidFill>
                  <a:cs typeface="+mn-cs"/>
                </a:endParaRPr>
              </a:p>
            </p:txBody>
          </p:sp>
          <p:sp>
            <p:nvSpPr>
              <p:cNvPr id="246" name="Freeform 20"/>
              <p:cNvSpPr>
                <a:spLocks/>
              </p:cNvSpPr>
              <p:nvPr/>
            </p:nvSpPr>
            <p:spPr bwMode="auto">
              <a:xfrm>
                <a:off x="1137" y="2655"/>
                <a:ext cx="48" cy="28"/>
              </a:xfrm>
              <a:custGeom>
                <a:avLst/>
                <a:gdLst/>
                <a:ahLst/>
                <a:cxnLst>
                  <a:cxn ang="0">
                    <a:pos x="0" y="21"/>
                  </a:cxn>
                  <a:cxn ang="0">
                    <a:pos x="0" y="21"/>
                  </a:cxn>
                  <a:cxn ang="0">
                    <a:pos x="0" y="23"/>
                  </a:cxn>
                  <a:cxn ang="0">
                    <a:pos x="0" y="24"/>
                  </a:cxn>
                  <a:cxn ang="0">
                    <a:pos x="0" y="38"/>
                  </a:cxn>
                  <a:cxn ang="0">
                    <a:pos x="5" y="67"/>
                  </a:cxn>
                  <a:cxn ang="0">
                    <a:pos x="14" y="93"/>
                  </a:cxn>
                  <a:cxn ang="0">
                    <a:pos x="27" y="116"/>
                  </a:cxn>
                  <a:cxn ang="0">
                    <a:pos x="44" y="136"/>
                  </a:cxn>
                  <a:cxn ang="0">
                    <a:pos x="63" y="152"/>
                  </a:cxn>
                  <a:cxn ang="0">
                    <a:pos x="85" y="163"/>
                  </a:cxn>
                  <a:cxn ang="0">
                    <a:pos x="110" y="169"/>
                  </a:cxn>
                  <a:cxn ang="0">
                    <a:pos x="132" y="169"/>
                  </a:cxn>
                  <a:cxn ang="0">
                    <a:pos x="151" y="165"/>
                  </a:cxn>
                  <a:cxn ang="0">
                    <a:pos x="169" y="158"/>
                  </a:cxn>
                  <a:cxn ang="0">
                    <a:pos x="185" y="148"/>
                  </a:cxn>
                  <a:cxn ang="0">
                    <a:pos x="200" y="135"/>
                  </a:cxn>
                  <a:cxn ang="0">
                    <a:pos x="213" y="120"/>
                  </a:cxn>
                  <a:cxn ang="0">
                    <a:pos x="225" y="103"/>
                  </a:cxn>
                  <a:cxn ang="0">
                    <a:pos x="234" y="83"/>
                  </a:cxn>
                  <a:cxn ang="0">
                    <a:pos x="237" y="69"/>
                  </a:cxn>
                  <a:cxn ang="0">
                    <a:pos x="236" y="63"/>
                  </a:cxn>
                  <a:cxn ang="0">
                    <a:pos x="235" y="57"/>
                  </a:cxn>
                  <a:cxn ang="0">
                    <a:pos x="234" y="51"/>
                  </a:cxn>
                  <a:cxn ang="0">
                    <a:pos x="231" y="61"/>
                  </a:cxn>
                  <a:cxn ang="0">
                    <a:pos x="224" y="83"/>
                  </a:cxn>
                  <a:cxn ang="0">
                    <a:pos x="214" y="102"/>
                  </a:cxn>
                  <a:cxn ang="0">
                    <a:pos x="201" y="120"/>
                  </a:cxn>
                  <a:cxn ang="0">
                    <a:pos x="187" y="134"/>
                  </a:cxn>
                  <a:cxn ang="0">
                    <a:pos x="170" y="146"/>
                  </a:cxn>
                  <a:cxn ang="0">
                    <a:pos x="152" y="154"/>
                  </a:cxn>
                  <a:cxn ang="0">
                    <a:pos x="132" y="158"/>
                  </a:cxn>
                  <a:cxn ang="0">
                    <a:pos x="111" y="158"/>
                  </a:cxn>
                  <a:cxn ang="0">
                    <a:pos x="88" y="152"/>
                  </a:cxn>
                  <a:cxn ang="0">
                    <a:pos x="67" y="142"/>
                  </a:cxn>
                  <a:cxn ang="0">
                    <a:pos x="50" y="128"/>
                  </a:cxn>
                  <a:cxn ang="0">
                    <a:pos x="34" y="110"/>
                  </a:cxn>
                  <a:cxn ang="0">
                    <a:pos x="22" y="89"/>
                  </a:cxn>
                  <a:cxn ang="0">
                    <a:pos x="14" y="63"/>
                  </a:cxn>
                  <a:cxn ang="0">
                    <a:pos x="9" y="37"/>
                  </a:cxn>
                  <a:cxn ang="0">
                    <a:pos x="9" y="20"/>
                  </a:cxn>
                  <a:cxn ang="0">
                    <a:pos x="9" y="15"/>
                  </a:cxn>
                  <a:cxn ang="0">
                    <a:pos x="9" y="9"/>
                  </a:cxn>
                  <a:cxn ang="0">
                    <a:pos x="10" y="3"/>
                  </a:cxn>
                  <a:cxn ang="0">
                    <a:pos x="9" y="2"/>
                  </a:cxn>
                  <a:cxn ang="0">
                    <a:pos x="7" y="6"/>
                  </a:cxn>
                  <a:cxn ang="0">
                    <a:pos x="5" y="9"/>
                  </a:cxn>
                  <a:cxn ang="0">
                    <a:pos x="3" y="13"/>
                  </a:cxn>
                  <a:cxn ang="0">
                    <a:pos x="2" y="15"/>
                  </a:cxn>
                  <a:cxn ang="0">
                    <a:pos x="1" y="17"/>
                  </a:cxn>
                  <a:cxn ang="0">
                    <a:pos x="1" y="19"/>
                  </a:cxn>
                  <a:cxn ang="0">
                    <a:pos x="0" y="20"/>
                  </a:cxn>
                </a:cxnLst>
                <a:rect l="0" t="0" r="r" b="b"/>
                <a:pathLst>
                  <a:path w="238" h="169">
                    <a:moveTo>
                      <a:pt x="0" y="21"/>
                    </a:moveTo>
                    <a:lnTo>
                      <a:pt x="0" y="21"/>
                    </a:lnTo>
                    <a:lnTo>
                      <a:pt x="0" y="21"/>
                    </a:lnTo>
                    <a:lnTo>
                      <a:pt x="0" y="21"/>
                    </a:lnTo>
                    <a:lnTo>
                      <a:pt x="0" y="23"/>
                    </a:lnTo>
                    <a:lnTo>
                      <a:pt x="0" y="23"/>
                    </a:lnTo>
                    <a:lnTo>
                      <a:pt x="0" y="23"/>
                    </a:lnTo>
                    <a:lnTo>
                      <a:pt x="0" y="24"/>
                    </a:lnTo>
                    <a:lnTo>
                      <a:pt x="0" y="24"/>
                    </a:lnTo>
                    <a:lnTo>
                      <a:pt x="0" y="38"/>
                    </a:lnTo>
                    <a:lnTo>
                      <a:pt x="2" y="53"/>
                    </a:lnTo>
                    <a:lnTo>
                      <a:pt x="5" y="67"/>
                    </a:lnTo>
                    <a:lnTo>
                      <a:pt x="9" y="80"/>
                    </a:lnTo>
                    <a:lnTo>
                      <a:pt x="14" y="93"/>
                    </a:lnTo>
                    <a:lnTo>
                      <a:pt x="20" y="105"/>
                    </a:lnTo>
                    <a:lnTo>
                      <a:pt x="27" y="116"/>
                    </a:lnTo>
                    <a:lnTo>
                      <a:pt x="35" y="127"/>
                    </a:lnTo>
                    <a:lnTo>
                      <a:pt x="44" y="136"/>
                    </a:lnTo>
                    <a:lnTo>
                      <a:pt x="53" y="145"/>
                    </a:lnTo>
                    <a:lnTo>
                      <a:pt x="63" y="152"/>
                    </a:lnTo>
                    <a:lnTo>
                      <a:pt x="74" y="158"/>
                    </a:lnTo>
                    <a:lnTo>
                      <a:pt x="85" y="163"/>
                    </a:lnTo>
                    <a:lnTo>
                      <a:pt x="98" y="166"/>
                    </a:lnTo>
                    <a:lnTo>
                      <a:pt x="110" y="169"/>
                    </a:lnTo>
                    <a:lnTo>
                      <a:pt x="122" y="169"/>
                    </a:lnTo>
                    <a:lnTo>
                      <a:pt x="132" y="169"/>
                    </a:lnTo>
                    <a:lnTo>
                      <a:pt x="141" y="168"/>
                    </a:lnTo>
                    <a:lnTo>
                      <a:pt x="151" y="165"/>
                    </a:lnTo>
                    <a:lnTo>
                      <a:pt x="160" y="162"/>
                    </a:lnTo>
                    <a:lnTo>
                      <a:pt x="169" y="158"/>
                    </a:lnTo>
                    <a:lnTo>
                      <a:pt x="177" y="153"/>
                    </a:lnTo>
                    <a:lnTo>
                      <a:pt x="185" y="148"/>
                    </a:lnTo>
                    <a:lnTo>
                      <a:pt x="193" y="142"/>
                    </a:lnTo>
                    <a:lnTo>
                      <a:pt x="200" y="135"/>
                    </a:lnTo>
                    <a:lnTo>
                      <a:pt x="207" y="128"/>
                    </a:lnTo>
                    <a:lnTo>
                      <a:pt x="213" y="120"/>
                    </a:lnTo>
                    <a:lnTo>
                      <a:pt x="220" y="111"/>
                    </a:lnTo>
                    <a:lnTo>
                      <a:pt x="225" y="103"/>
                    </a:lnTo>
                    <a:lnTo>
                      <a:pt x="230" y="93"/>
                    </a:lnTo>
                    <a:lnTo>
                      <a:pt x="234" y="83"/>
                    </a:lnTo>
                    <a:lnTo>
                      <a:pt x="238" y="73"/>
                    </a:lnTo>
                    <a:lnTo>
                      <a:pt x="237" y="69"/>
                    </a:lnTo>
                    <a:lnTo>
                      <a:pt x="237" y="67"/>
                    </a:lnTo>
                    <a:lnTo>
                      <a:pt x="236" y="63"/>
                    </a:lnTo>
                    <a:lnTo>
                      <a:pt x="236" y="61"/>
                    </a:lnTo>
                    <a:lnTo>
                      <a:pt x="235" y="57"/>
                    </a:lnTo>
                    <a:lnTo>
                      <a:pt x="235" y="55"/>
                    </a:lnTo>
                    <a:lnTo>
                      <a:pt x="234" y="51"/>
                    </a:lnTo>
                    <a:lnTo>
                      <a:pt x="234" y="49"/>
                    </a:lnTo>
                    <a:lnTo>
                      <a:pt x="231" y="61"/>
                    </a:lnTo>
                    <a:lnTo>
                      <a:pt x="228" y="72"/>
                    </a:lnTo>
                    <a:lnTo>
                      <a:pt x="224" y="83"/>
                    </a:lnTo>
                    <a:lnTo>
                      <a:pt x="220" y="92"/>
                    </a:lnTo>
                    <a:lnTo>
                      <a:pt x="214" y="102"/>
                    </a:lnTo>
                    <a:lnTo>
                      <a:pt x="208" y="111"/>
                    </a:lnTo>
                    <a:lnTo>
                      <a:pt x="201" y="120"/>
                    </a:lnTo>
                    <a:lnTo>
                      <a:pt x="194" y="127"/>
                    </a:lnTo>
                    <a:lnTo>
                      <a:pt x="187" y="134"/>
                    </a:lnTo>
                    <a:lnTo>
                      <a:pt x="179" y="140"/>
                    </a:lnTo>
                    <a:lnTo>
                      <a:pt x="170" y="146"/>
                    </a:lnTo>
                    <a:lnTo>
                      <a:pt x="161" y="151"/>
                    </a:lnTo>
                    <a:lnTo>
                      <a:pt x="152" y="154"/>
                    </a:lnTo>
                    <a:lnTo>
                      <a:pt x="142" y="157"/>
                    </a:lnTo>
                    <a:lnTo>
                      <a:pt x="132" y="158"/>
                    </a:lnTo>
                    <a:lnTo>
                      <a:pt x="122" y="158"/>
                    </a:lnTo>
                    <a:lnTo>
                      <a:pt x="111" y="158"/>
                    </a:lnTo>
                    <a:lnTo>
                      <a:pt x="99" y="156"/>
                    </a:lnTo>
                    <a:lnTo>
                      <a:pt x="88" y="152"/>
                    </a:lnTo>
                    <a:lnTo>
                      <a:pt x="77" y="148"/>
                    </a:lnTo>
                    <a:lnTo>
                      <a:pt x="67" y="142"/>
                    </a:lnTo>
                    <a:lnTo>
                      <a:pt x="58" y="135"/>
                    </a:lnTo>
                    <a:lnTo>
                      <a:pt x="50" y="128"/>
                    </a:lnTo>
                    <a:lnTo>
                      <a:pt x="42" y="120"/>
                    </a:lnTo>
                    <a:lnTo>
                      <a:pt x="34" y="110"/>
                    </a:lnTo>
                    <a:lnTo>
                      <a:pt x="28" y="99"/>
                    </a:lnTo>
                    <a:lnTo>
                      <a:pt x="22" y="89"/>
                    </a:lnTo>
                    <a:lnTo>
                      <a:pt x="18" y="77"/>
                    </a:lnTo>
                    <a:lnTo>
                      <a:pt x="14" y="63"/>
                    </a:lnTo>
                    <a:lnTo>
                      <a:pt x="11" y="51"/>
                    </a:lnTo>
                    <a:lnTo>
                      <a:pt x="9" y="37"/>
                    </a:lnTo>
                    <a:lnTo>
                      <a:pt x="9" y="24"/>
                    </a:lnTo>
                    <a:lnTo>
                      <a:pt x="9" y="20"/>
                    </a:lnTo>
                    <a:lnTo>
                      <a:pt x="9" y="18"/>
                    </a:lnTo>
                    <a:lnTo>
                      <a:pt x="9" y="15"/>
                    </a:lnTo>
                    <a:lnTo>
                      <a:pt x="9" y="12"/>
                    </a:lnTo>
                    <a:lnTo>
                      <a:pt x="9" y="9"/>
                    </a:lnTo>
                    <a:lnTo>
                      <a:pt x="10" y="6"/>
                    </a:lnTo>
                    <a:lnTo>
                      <a:pt x="10" y="3"/>
                    </a:lnTo>
                    <a:lnTo>
                      <a:pt x="10" y="0"/>
                    </a:lnTo>
                    <a:lnTo>
                      <a:pt x="9" y="2"/>
                    </a:lnTo>
                    <a:lnTo>
                      <a:pt x="8" y="3"/>
                    </a:lnTo>
                    <a:lnTo>
                      <a:pt x="7" y="6"/>
                    </a:lnTo>
                    <a:lnTo>
                      <a:pt x="6" y="7"/>
                    </a:lnTo>
                    <a:lnTo>
                      <a:pt x="5" y="9"/>
                    </a:lnTo>
                    <a:lnTo>
                      <a:pt x="4" y="11"/>
                    </a:lnTo>
                    <a:lnTo>
                      <a:pt x="3" y="13"/>
                    </a:lnTo>
                    <a:lnTo>
                      <a:pt x="3" y="14"/>
                    </a:lnTo>
                    <a:lnTo>
                      <a:pt x="2" y="15"/>
                    </a:lnTo>
                    <a:lnTo>
                      <a:pt x="2" y="17"/>
                    </a:lnTo>
                    <a:lnTo>
                      <a:pt x="1" y="17"/>
                    </a:lnTo>
                    <a:lnTo>
                      <a:pt x="1" y="18"/>
                    </a:lnTo>
                    <a:lnTo>
                      <a:pt x="1" y="19"/>
                    </a:lnTo>
                    <a:lnTo>
                      <a:pt x="0" y="19"/>
                    </a:lnTo>
                    <a:lnTo>
                      <a:pt x="0" y="20"/>
                    </a:lnTo>
                    <a:lnTo>
                      <a:pt x="0" y="21"/>
                    </a:lnTo>
                    <a:close/>
                  </a:path>
                </a:pathLst>
              </a:custGeom>
              <a:solidFill>
                <a:srgbClr val="F5C19D"/>
              </a:solidFill>
              <a:ln w="9525">
                <a:noFill/>
                <a:round/>
                <a:headEnd/>
                <a:tailEnd/>
              </a:ln>
            </p:spPr>
            <p:txBody>
              <a:bodyPr/>
              <a:lstStyle/>
              <a:p>
                <a:pPr algn="ctr" eaLnBrk="0" hangingPunct="0">
                  <a:defRPr/>
                </a:pPr>
                <a:endParaRPr lang="ru-RU">
                  <a:solidFill>
                    <a:srgbClr val="FFFFFF"/>
                  </a:solidFill>
                  <a:cs typeface="+mn-cs"/>
                </a:endParaRPr>
              </a:p>
            </p:txBody>
          </p:sp>
          <p:sp>
            <p:nvSpPr>
              <p:cNvPr id="247" name="Freeform 21"/>
              <p:cNvSpPr>
                <a:spLocks/>
              </p:cNvSpPr>
              <p:nvPr/>
            </p:nvSpPr>
            <p:spPr bwMode="auto">
              <a:xfrm>
                <a:off x="1138" y="2654"/>
                <a:ext cx="46" cy="29"/>
              </a:xfrm>
              <a:custGeom>
                <a:avLst/>
                <a:gdLst/>
                <a:ahLst/>
                <a:cxnLst>
                  <a:cxn ang="0">
                    <a:pos x="1" y="22"/>
                  </a:cxn>
                  <a:cxn ang="0">
                    <a:pos x="0" y="25"/>
                  </a:cxn>
                  <a:cxn ang="0">
                    <a:pos x="0" y="29"/>
                  </a:cxn>
                  <a:cxn ang="0">
                    <a:pos x="0" y="33"/>
                  </a:cxn>
                  <a:cxn ang="0">
                    <a:pos x="1" y="48"/>
                  </a:cxn>
                  <a:cxn ang="0">
                    <a:pos x="5" y="76"/>
                  </a:cxn>
                  <a:cxn ang="0">
                    <a:pos x="14" y="101"/>
                  </a:cxn>
                  <a:cxn ang="0">
                    <a:pos x="27" y="122"/>
                  </a:cxn>
                  <a:cxn ang="0">
                    <a:pos x="43" y="142"/>
                  </a:cxn>
                  <a:cxn ang="0">
                    <a:pos x="61" y="157"/>
                  </a:cxn>
                  <a:cxn ang="0">
                    <a:pos x="82" y="168"/>
                  </a:cxn>
                  <a:cxn ang="0">
                    <a:pos x="106" y="173"/>
                  </a:cxn>
                  <a:cxn ang="0">
                    <a:pos x="128" y="174"/>
                  </a:cxn>
                  <a:cxn ang="0">
                    <a:pos x="147" y="169"/>
                  </a:cxn>
                  <a:cxn ang="0">
                    <a:pos x="165" y="162"/>
                  </a:cxn>
                  <a:cxn ang="0">
                    <a:pos x="182" y="151"/>
                  </a:cxn>
                  <a:cxn ang="0">
                    <a:pos x="197" y="137"/>
                  </a:cxn>
                  <a:cxn ang="0">
                    <a:pos x="210" y="121"/>
                  </a:cxn>
                  <a:cxn ang="0">
                    <a:pos x="221" y="102"/>
                  </a:cxn>
                  <a:cxn ang="0">
                    <a:pos x="229" y="82"/>
                  </a:cxn>
                  <a:cxn ang="0">
                    <a:pos x="231" y="67"/>
                  </a:cxn>
                  <a:cxn ang="0">
                    <a:pos x="230" y="61"/>
                  </a:cxn>
                  <a:cxn ang="0">
                    <a:pos x="229" y="55"/>
                  </a:cxn>
                  <a:cxn ang="0">
                    <a:pos x="227" y="51"/>
                  </a:cxn>
                  <a:cxn ang="0">
                    <a:pos x="225" y="59"/>
                  </a:cxn>
                  <a:cxn ang="0">
                    <a:pos x="219" y="82"/>
                  </a:cxn>
                  <a:cxn ang="0">
                    <a:pos x="209" y="103"/>
                  </a:cxn>
                  <a:cxn ang="0">
                    <a:pos x="197" y="121"/>
                  </a:cxn>
                  <a:cxn ang="0">
                    <a:pos x="183" y="137"/>
                  </a:cxn>
                  <a:cxn ang="0">
                    <a:pos x="167" y="149"/>
                  </a:cxn>
                  <a:cxn ang="0">
                    <a:pos x="148" y="158"/>
                  </a:cxn>
                  <a:cxn ang="0">
                    <a:pos x="128" y="162"/>
                  </a:cxn>
                  <a:cxn ang="0">
                    <a:pos x="107" y="162"/>
                  </a:cxn>
                  <a:cxn ang="0">
                    <a:pos x="85" y="157"/>
                  </a:cxn>
                  <a:cxn ang="0">
                    <a:pos x="66" y="148"/>
                  </a:cxn>
                  <a:cxn ang="0">
                    <a:pos x="48" y="133"/>
                  </a:cxn>
                  <a:cxn ang="0">
                    <a:pos x="34" y="116"/>
                  </a:cxn>
                  <a:cxn ang="0">
                    <a:pos x="22" y="95"/>
                  </a:cxn>
                  <a:cxn ang="0">
                    <a:pos x="14" y="72"/>
                  </a:cxn>
                  <a:cxn ang="0">
                    <a:pos x="10" y="47"/>
                  </a:cxn>
                  <a:cxn ang="0">
                    <a:pos x="9" y="29"/>
                  </a:cxn>
                  <a:cxn ang="0">
                    <a:pos x="10" y="21"/>
                  </a:cxn>
                  <a:cxn ang="0">
                    <a:pos x="11" y="13"/>
                  </a:cxn>
                  <a:cxn ang="0">
                    <a:pos x="12" y="5"/>
                  </a:cxn>
                  <a:cxn ang="0">
                    <a:pos x="11" y="3"/>
                  </a:cxn>
                  <a:cxn ang="0">
                    <a:pos x="8" y="7"/>
                  </a:cxn>
                  <a:cxn ang="0">
                    <a:pos x="5" y="12"/>
                  </a:cxn>
                  <a:cxn ang="0">
                    <a:pos x="2" y="18"/>
                  </a:cxn>
                </a:cxnLst>
                <a:rect l="0" t="0" r="r" b="b"/>
                <a:pathLst>
                  <a:path w="232" h="174">
                    <a:moveTo>
                      <a:pt x="1" y="21"/>
                    </a:moveTo>
                    <a:lnTo>
                      <a:pt x="1" y="22"/>
                    </a:lnTo>
                    <a:lnTo>
                      <a:pt x="0" y="24"/>
                    </a:lnTo>
                    <a:lnTo>
                      <a:pt x="0" y="25"/>
                    </a:lnTo>
                    <a:lnTo>
                      <a:pt x="0" y="27"/>
                    </a:lnTo>
                    <a:lnTo>
                      <a:pt x="0" y="29"/>
                    </a:lnTo>
                    <a:lnTo>
                      <a:pt x="0" y="30"/>
                    </a:lnTo>
                    <a:lnTo>
                      <a:pt x="0" y="33"/>
                    </a:lnTo>
                    <a:lnTo>
                      <a:pt x="0" y="34"/>
                    </a:lnTo>
                    <a:lnTo>
                      <a:pt x="1" y="48"/>
                    </a:lnTo>
                    <a:lnTo>
                      <a:pt x="3" y="63"/>
                    </a:lnTo>
                    <a:lnTo>
                      <a:pt x="5" y="76"/>
                    </a:lnTo>
                    <a:lnTo>
                      <a:pt x="9" y="89"/>
                    </a:lnTo>
                    <a:lnTo>
                      <a:pt x="14" y="101"/>
                    </a:lnTo>
                    <a:lnTo>
                      <a:pt x="20" y="112"/>
                    </a:lnTo>
                    <a:lnTo>
                      <a:pt x="27" y="122"/>
                    </a:lnTo>
                    <a:lnTo>
                      <a:pt x="34" y="133"/>
                    </a:lnTo>
                    <a:lnTo>
                      <a:pt x="43" y="142"/>
                    </a:lnTo>
                    <a:lnTo>
                      <a:pt x="52" y="150"/>
                    </a:lnTo>
                    <a:lnTo>
                      <a:pt x="61" y="157"/>
                    </a:lnTo>
                    <a:lnTo>
                      <a:pt x="72" y="163"/>
                    </a:lnTo>
                    <a:lnTo>
                      <a:pt x="82" y="168"/>
                    </a:lnTo>
                    <a:lnTo>
                      <a:pt x="95" y="172"/>
                    </a:lnTo>
                    <a:lnTo>
                      <a:pt x="106" y="173"/>
                    </a:lnTo>
                    <a:lnTo>
                      <a:pt x="118" y="174"/>
                    </a:lnTo>
                    <a:lnTo>
                      <a:pt x="128" y="174"/>
                    </a:lnTo>
                    <a:lnTo>
                      <a:pt x="138" y="172"/>
                    </a:lnTo>
                    <a:lnTo>
                      <a:pt x="147" y="169"/>
                    </a:lnTo>
                    <a:lnTo>
                      <a:pt x="157" y="167"/>
                    </a:lnTo>
                    <a:lnTo>
                      <a:pt x="165" y="162"/>
                    </a:lnTo>
                    <a:lnTo>
                      <a:pt x="174" y="157"/>
                    </a:lnTo>
                    <a:lnTo>
                      <a:pt x="182" y="151"/>
                    </a:lnTo>
                    <a:lnTo>
                      <a:pt x="190" y="145"/>
                    </a:lnTo>
                    <a:lnTo>
                      <a:pt x="197" y="137"/>
                    </a:lnTo>
                    <a:lnTo>
                      <a:pt x="204" y="130"/>
                    </a:lnTo>
                    <a:lnTo>
                      <a:pt x="210" y="121"/>
                    </a:lnTo>
                    <a:lnTo>
                      <a:pt x="216" y="112"/>
                    </a:lnTo>
                    <a:lnTo>
                      <a:pt x="221" y="102"/>
                    </a:lnTo>
                    <a:lnTo>
                      <a:pt x="225" y="93"/>
                    </a:lnTo>
                    <a:lnTo>
                      <a:pt x="229" y="82"/>
                    </a:lnTo>
                    <a:lnTo>
                      <a:pt x="232" y="71"/>
                    </a:lnTo>
                    <a:lnTo>
                      <a:pt x="231" y="67"/>
                    </a:lnTo>
                    <a:lnTo>
                      <a:pt x="231" y="65"/>
                    </a:lnTo>
                    <a:lnTo>
                      <a:pt x="230" y="61"/>
                    </a:lnTo>
                    <a:lnTo>
                      <a:pt x="230" y="59"/>
                    </a:lnTo>
                    <a:lnTo>
                      <a:pt x="229" y="55"/>
                    </a:lnTo>
                    <a:lnTo>
                      <a:pt x="228" y="53"/>
                    </a:lnTo>
                    <a:lnTo>
                      <a:pt x="227" y="51"/>
                    </a:lnTo>
                    <a:lnTo>
                      <a:pt x="226" y="47"/>
                    </a:lnTo>
                    <a:lnTo>
                      <a:pt x="225" y="59"/>
                    </a:lnTo>
                    <a:lnTo>
                      <a:pt x="223" y="71"/>
                    </a:lnTo>
                    <a:lnTo>
                      <a:pt x="219" y="82"/>
                    </a:lnTo>
                    <a:lnTo>
                      <a:pt x="215" y="93"/>
                    </a:lnTo>
                    <a:lnTo>
                      <a:pt x="209" y="103"/>
                    </a:lnTo>
                    <a:lnTo>
                      <a:pt x="204" y="113"/>
                    </a:lnTo>
                    <a:lnTo>
                      <a:pt x="197" y="121"/>
                    </a:lnTo>
                    <a:lnTo>
                      <a:pt x="191" y="130"/>
                    </a:lnTo>
                    <a:lnTo>
                      <a:pt x="183" y="137"/>
                    </a:lnTo>
                    <a:lnTo>
                      <a:pt x="175" y="144"/>
                    </a:lnTo>
                    <a:lnTo>
                      <a:pt x="167" y="149"/>
                    </a:lnTo>
                    <a:lnTo>
                      <a:pt x="158" y="155"/>
                    </a:lnTo>
                    <a:lnTo>
                      <a:pt x="148" y="158"/>
                    </a:lnTo>
                    <a:lnTo>
                      <a:pt x="139" y="161"/>
                    </a:lnTo>
                    <a:lnTo>
                      <a:pt x="128" y="162"/>
                    </a:lnTo>
                    <a:lnTo>
                      <a:pt x="118" y="163"/>
                    </a:lnTo>
                    <a:lnTo>
                      <a:pt x="107" y="162"/>
                    </a:lnTo>
                    <a:lnTo>
                      <a:pt x="96" y="161"/>
                    </a:lnTo>
                    <a:lnTo>
                      <a:pt x="85" y="157"/>
                    </a:lnTo>
                    <a:lnTo>
                      <a:pt x="75" y="152"/>
                    </a:lnTo>
                    <a:lnTo>
                      <a:pt x="66" y="148"/>
                    </a:lnTo>
                    <a:lnTo>
                      <a:pt x="57" y="142"/>
                    </a:lnTo>
                    <a:lnTo>
                      <a:pt x="48" y="133"/>
                    </a:lnTo>
                    <a:lnTo>
                      <a:pt x="41" y="125"/>
                    </a:lnTo>
                    <a:lnTo>
                      <a:pt x="34" y="116"/>
                    </a:lnTo>
                    <a:lnTo>
                      <a:pt x="28" y="106"/>
                    </a:lnTo>
                    <a:lnTo>
                      <a:pt x="22" y="95"/>
                    </a:lnTo>
                    <a:lnTo>
                      <a:pt x="18" y="84"/>
                    </a:lnTo>
                    <a:lnTo>
                      <a:pt x="14" y="72"/>
                    </a:lnTo>
                    <a:lnTo>
                      <a:pt x="11" y="60"/>
                    </a:lnTo>
                    <a:lnTo>
                      <a:pt x="10" y="47"/>
                    </a:lnTo>
                    <a:lnTo>
                      <a:pt x="9" y="34"/>
                    </a:lnTo>
                    <a:lnTo>
                      <a:pt x="9" y="29"/>
                    </a:lnTo>
                    <a:lnTo>
                      <a:pt x="9" y="25"/>
                    </a:lnTo>
                    <a:lnTo>
                      <a:pt x="10" y="21"/>
                    </a:lnTo>
                    <a:lnTo>
                      <a:pt x="10" y="17"/>
                    </a:lnTo>
                    <a:lnTo>
                      <a:pt x="11" y="13"/>
                    </a:lnTo>
                    <a:lnTo>
                      <a:pt x="11" y="9"/>
                    </a:lnTo>
                    <a:lnTo>
                      <a:pt x="12" y="5"/>
                    </a:lnTo>
                    <a:lnTo>
                      <a:pt x="13" y="0"/>
                    </a:lnTo>
                    <a:lnTo>
                      <a:pt x="11" y="3"/>
                    </a:lnTo>
                    <a:lnTo>
                      <a:pt x="10" y="5"/>
                    </a:lnTo>
                    <a:lnTo>
                      <a:pt x="8" y="7"/>
                    </a:lnTo>
                    <a:lnTo>
                      <a:pt x="6" y="10"/>
                    </a:lnTo>
                    <a:lnTo>
                      <a:pt x="5" y="12"/>
                    </a:lnTo>
                    <a:lnTo>
                      <a:pt x="4" y="15"/>
                    </a:lnTo>
                    <a:lnTo>
                      <a:pt x="2" y="18"/>
                    </a:lnTo>
                    <a:lnTo>
                      <a:pt x="1" y="21"/>
                    </a:lnTo>
                    <a:close/>
                  </a:path>
                </a:pathLst>
              </a:custGeom>
              <a:solidFill>
                <a:srgbClr val="F5C39E"/>
              </a:solidFill>
              <a:ln w="9525">
                <a:noFill/>
                <a:round/>
                <a:headEnd/>
                <a:tailEnd/>
              </a:ln>
            </p:spPr>
            <p:txBody>
              <a:bodyPr/>
              <a:lstStyle/>
              <a:p>
                <a:pPr algn="ctr" eaLnBrk="0" hangingPunct="0">
                  <a:defRPr/>
                </a:pPr>
                <a:endParaRPr lang="ru-RU">
                  <a:solidFill>
                    <a:srgbClr val="FFFFFF"/>
                  </a:solidFill>
                  <a:cs typeface="+mn-cs"/>
                </a:endParaRPr>
              </a:p>
            </p:txBody>
          </p:sp>
          <p:sp>
            <p:nvSpPr>
              <p:cNvPr id="248" name="Freeform 22"/>
              <p:cNvSpPr>
                <a:spLocks/>
              </p:cNvSpPr>
              <p:nvPr/>
            </p:nvSpPr>
            <p:spPr bwMode="auto">
              <a:xfrm>
                <a:off x="1139" y="2652"/>
                <a:ext cx="45" cy="30"/>
              </a:xfrm>
              <a:custGeom>
                <a:avLst/>
                <a:gdLst/>
                <a:ahLst/>
                <a:cxnLst>
                  <a:cxn ang="0">
                    <a:pos x="1" y="21"/>
                  </a:cxn>
                  <a:cxn ang="0">
                    <a:pos x="0" y="27"/>
                  </a:cxn>
                  <a:cxn ang="0">
                    <a:pos x="0" y="33"/>
                  </a:cxn>
                  <a:cxn ang="0">
                    <a:pos x="0" y="38"/>
                  </a:cxn>
                  <a:cxn ang="0">
                    <a:pos x="0" y="55"/>
                  </a:cxn>
                  <a:cxn ang="0">
                    <a:pos x="5" y="81"/>
                  </a:cxn>
                  <a:cxn ang="0">
                    <a:pos x="13" y="107"/>
                  </a:cxn>
                  <a:cxn ang="0">
                    <a:pos x="25" y="128"/>
                  </a:cxn>
                  <a:cxn ang="0">
                    <a:pos x="41" y="146"/>
                  </a:cxn>
                  <a:cxn ang="0">
                    <a:pos x="59" y="160"/>
                  </a:cxn>
                  <a:cxn ang="0">
                    <a:pos x="79" y="170"/>
                  </a:cxn>
                  <a:cxn ang="0">
                    <a:pos x="102" y="176"/>
                  </a:cxn>
                  <a:cxn ang="0">
                    <a:pos x="123" y="176"/>
                  </a:cxn>
                  <a:cxn ang="0">
                    <a:pos x="143" y="172"/>
                  </a:cxn>
                  <a:cxn ang="0">
                    <a:pos x="161" y="164"/>
                  </a:cxn>
                  <a:cxn ang="0">
                    <a:pos x="178" y="152"/>
                  </a:cxn>
                  <a:cxn ang="0">
                    <a:pos x="192" y="138"/>
                  </a:cxn>
                  <a:cxn ang="0">
                    <a:pos x="205" y="120"/>
                  </a:cxn>
                  <a:cxn ang="0">
                    <a:pos x="215" y="101"/>
                  </a:cxn>
                  <a:cxn ang="0">
                    <a:pos x="222" y="79"/>
                  </a:cxn>
                  <a:cxn ang="0">
                    <a:pos x="224" y="63"/>
                  </a:cxn>
                  <a:cxn ang="0">
                    <a:pos x="222" y="59"/>
                  </a:cxn>
                  <a:cxn ang="0">
                    <a:pos x="221" y="53"/>
                  </a:cxn>
                  <a:cxn ang="0">
                    <a:pos x="219" y="47"/>
                  </a:cxn>
                  <a:cxn ang="0">
                    <a:pos x="217" y="56"/>
                  </a:cxn>
                  <a:cxn ang="0">
                    <a:pos x="212" y="80"/>
                  </a:cxn>
                  <a:cxn ang="0">
                    <a:pos x="203" y="102"/>
                  </a:cxn>
                  <a:cxn ang="0">
                    <a:pos x="192" y="122"/>
                  </a:cxn>
                  <a:cxn ang="0">
                    <a:pos x="178" y="138"/>
                  </a:cxn>
                  <a:cxn ang="0">
                    <a:pos x="162" y="151"/>
                  </a:cxn>
                  <a:cxn ang="0">
                    <a:pos x="144" y="160"/>
                  </a:cxn>
                  <a:cxn ang="0">
                    <a:pos x="124" y="165"/>
                  </a:cxn>
                  <a:cxn ang="0">
                    <a:pos x="103" y="165"/>
                  </a:cxn>
                  <a:cxn ang="0">
                    <a:pos x="81" y="160"/>
                  </a:cxn>
                  <a:cxn ang="0">
                    <a:pos x="63" y="151"/>
                  </a:cxn>
                  <a:cxn ang="0">
                    <a:pos x="46" y="138"/>
                  </a:cxn>
                  <a:cxn ang="0">
                    <a:pos x="32" y="121"/>
                  </a:cxn>
                  <a:cxn ang="0">
                    <a:pos x="21" y="101"/>
                  </a:cxn>
                  <a:cxn ang="0">
                    <a:pos x="13" y="79"/>
                  </a:cxn>
                  <a:cxn ang="0">
                    <a:pos x="9" y="55"/>
                  </a:cxn>
                  <a:cxn ang="0">
                    <a:pos x="9" y="36"/>
                  </a:cxn>
                  <a:cxn ang="0">
                    <a:pos x="10" y="25"/>
                  </a:cxn>
                  <a:cxn ang="0">
                    <a:pos x="11" y="15"/>
                  </a:cxn>
                  <a:cxn ang="0">
                    <a:pos x="13" y="5"/>
                  </a:cxn>
                  <a:cxn ang="0">
                    <a:pos x="13" y="2"/>
                  </a:cxn>
                  <a:cxn ang="0">
                    <a:pos x="9" y="7"/>
                  </a:cxn>
                  <a:cxn ang="0">
                    <a:pos x="6" y="11"/>
                  </a:cxn>
                  <a:cxn ang="0">
                    <a:pos x="3" y="15"/>
                  </a:cxn>
                </a:cxnLst>
                <a:rect l="0" t="0" r="r" b="b"/>
                <a:pathLst>
                  <a:path w="225" h="176">
                    <a:moveTo>
                      <a:pt x="1" y="18"/>
                    </a:moveTo>
                    <a:lnTo>
                      <a:pt x="1" y="21"/>
                    </a:lnTo>
                    <a:lnTo>
                      <a:pt x="1" y="24"/>
                    </a:lnTo>
                    <a:lnTo>
                      <a:pt x="0" y="27"/>
                    </a:lnTo>
                    <a:lnTo>
                      <a:pt x="0" y="30"/>
                    </a:lnTo>
                    <a:lnTo>
                      <a:pt x="0" y="33"/>
                    </a:lnTo>
                    <a:lnTo>
                      <a:pt x="0" y="36"/>
                    </a:lnTo>
                    <a:lnTo>
                      <a:pt x="0" y="38"/>
                    </a:lnTo>
                    <a:lnTo>
                      <a:pt x="0" y="42"/>
                    </a:lnTo>
                    <a:lnTo>
                      <a:pt x="0" y="55"/>
                    </a:lnTo>
                    <a:lnTo>
                      <a:pt x="2" y="69"/>
                    </a:lnTo>
                    <a:lnTo>
                      <a:pt x="5" y="81"/>
                    </a:lnTo>
                    <a:lnTo>
                      <a:pt x="9" y="95"/>
                    </a:lnTo>
                    <a:lnTo>
                      <a:pt x="13" y="107"/>
                    </a:lnTo>
                    <a:lnTo>
                      <a:pt x="19" y="117"/>
                    </a:lnTo>
                    <a:lnTo>
                      <a:pt x="25" y="128"/>
                    </a:lnTo>
                    <a:lnTo>
                      <a:pt x="33" y="138"/>
                    </a:lnTo>
                    <a:lnTo>
                      <a:pt x="41" y="146"/>
                    </a:lnTo>
                    <a:lnTo>
                      <a:pt x="49" y="153"/>
                    </a:lnTo>
                    <a:lnTo>
                      <a:pt x="59" y="160"/>
                    </a:lnTo>
                    <a:lnTo>
                      <a:pt x="68" y="166"/>
                    </a:lnTo>
                    <a:lnTo>
                      <a:pt x="79" y="170"/>
                    </a:lnTo>
                    <a:lnTo>
                      <a:pt x="90" y="174"/>
                    </a:lnTo>
                    <a:lnTo>
                      <a:pt x="102" y="176"/>
                    </a:lnTo>
                    <a:lnTo>
                      <a:pt x="113" y="176"/>
                    </a:lnTo>
                    <a:lnTo>
                      <a:pt x="123" y="176"/>
                    </a:lnTo>
                    <a:lnTo>
                      <a:pt x="133" y="175"/>
                    </a:lnTo>
                    <a:lnTo>
                      <a:pt x="143" y="172"/>
                    </a:lnTo>
                    <a:lnTo>
                      <a:pt x="152" y="169"/>
                    </a:lnTo>
                    <a:lnTo>
                      <a:pt x="161" y="164"/>
                    </a:lnTo>
                    <a:lnTo>
                      <a:pt x="170" y="158"/>
                    </a:lnTo>
                    <a:lnTo>
                      <a:pt x="178" y="152"/>
                    </a:lnTo>
                    <a:lnTo>
                      <a:pt x="185" y="145"/>
                    </a:lnTo>
                    <a:lnTo>
                      <a:pt x="192" y="138"/>
                    </a:lnTo>
                    <a:lnTo>
                      <a:pt x="199" y="129"/>
                    </a:lnTo>
                    <a:lnTo>
                      <a:pt x="205" y="120"/>
                    </a:lnTo>
                    <a:lnTo>
                      <a:pt x="211" y="110"/>
                    </a:lnTo>
                    <a:lnTo>
                      <a:pt x="215" y="101"/>
                    </a:lnTo>
                    <a:lnTo>
                      <a:pt x="219" y="90"/>
                    </a:lnTo>
                    <a:lnTo>
                      <a:pt x="222" y="79"/>
                    </a:lnTo>
                    <a:lnTo>
                      <a:pt x="225" y="67"/>
                    </a:lnTo>
                    <a:lnTo>
                      <a:pt x="224" y="63"/>
                    </a:lnTo>
                    <a:lnTo>
                      <a:pt x="223" y="61"/>
                    </a:lnTo>
                    <a:lnTo>
                      <a:pt x="222" y="59"/>
                    </a:lnTo>
                    <a:lnTo>
                      <a:pt x="221" y="55"/>
                    </a:lnTo>
                    <a:lnTo>
                      <a:pt x="221" y="53"/>
                    </a:lnTo>
                    <a:lnTo>
                      <a:pt x="220" y="49"/>
                    </a:lnTo>
                    <a:lnTo>
                      <a:pt x="219" y="47"/>
                    </a:lnTo>
                    <a:lnTo>
                      <a:pt x="218" y="44"/>
                    </a:lnTo>
                    <a:lnTo>
                      <a:pt x="217" y="56"/>
                    </a:lnTo>
                    <a:lnTo>
                      <a:pt x="215" y="68"/>
                    </a:lnTo>
                    <a:lnTo>
                      <a:pt x="212" y="80"/>
                    </a:lnTo>
                    <a:lnTo>
                      <a:pt x="209" y="91"/>
                    </a:lnTo>
                    <a:lnTo>
                      <a:pt x="203" y="102"/>
                    </a:lnTo>
                    <a:lnTo>
                      <a:pt x="198" y="113"/>
                    </a:lnTo>
                    <a:lnTo>
                      <a:pt x="192" y="122"/>
                    </a:lnTo>
                    <a:lnTo>
                      <a:pt x="186" y="130"/>
                    </a:lnTo>
                    <a:lnTo>
                      <a:pt x="178" y="138"/>
                    </a:lnTo>
                    <a:lnTo>
                      <a:pt x="170" y="145"/>
                    </a:lnTo>
                    <a:lnTo>
                      <a:pt x="162" y="151"/>
                    </a:lnTo>
                    <a:lnTo>
                      <a:pt x="153" y="157"/>
                    </a:lnTo>
                    <a:lnTo>
                      <a:pt x="144" y="160"/>
                    </a:lnTo>
                    <a:lnTo>
                      <a:pt x="134" y="163"/>
                    </a:lnTo>
                    <a:lnTo>
                      <a:pt x="124" y="165"/>
                    </a:lnTo>
                    <a:lnTo>
                      <a:pt x="113" y="165"/>
                    </a:lnTo>
                    <a:lnTo>
                      <a:pt x="103" y="165"/>
                    </a:lnTo>
                    <a:lnTo>
                      <a:pt x="92" y="163"/>
                    </a:lnTo>
                    <a:lnTo>
                      <a:pt x="81" y="160"/>
                    </a:lnTo>
                    <a:lnTo>
                      <a:pt x="72" y="156"/>
                    </a:lnTo>
                    <a:lnTo>
                      <a:pt x="63" y="151"/>
                    </a:lnTo>
                    <a:lnTo>
                      <a:pt x="54" y="145"/>
                    </a:lnTo>
                    <a:lnTo>
                      <a:pt x="46" y="138"/>
                    </a:lnTo>
                    <a:lnTo>
                      <a:pt x="39" y="129"/>
                    </a:lnTo>
                    <a:lnTo>
                      <a:pt x="32" y="121"/>
                    </a:lnTo>
                    <a:lnTo>
                      <a:pt x="26" y="111"/>
                    </a:lnTo>
                    <a:lnTo>
                      <a:pt x="21" y="101"/>
                    </a:lnTo>
                    <a:lnTo>
                      <a:pt x="17" y="90"/>
                    </a:lnTo>
                    <a:lnTo>
                      <a:pt x="13" y="79"/>
                    </a:lnTo>
                    <a:lnTo>
                      <a:pt x="11" y="67"/>
                    </a:lnTo>
                    <a:lnTo>
                      <a:pt x="9" y="55"/>
                    </a:lnTo>
                    <a:lnTo>
                      <a:pt x="9" y="42"/>
                    </a:lnTo>
                    <a:lnTo>
                      <a:pt x="9" y="36"/>
                    </a:lnTo>
                    <a:lnTo>
                      <a:pt x="9" y="31"/>
                    </a:lnTo>
                    <a:lnTo>
                      <a:pt x="10" y="25"/>
                    </a:lnTo>
                    <a:lnTo>
                      <a:pt x="10" y="20"/>
                    </a:lnTo>
                    <a:lnTo>
                      <a:pt x="11" y="15"/>
                    </a:lnTo>
                    <a:lnTo>
                      <a:pt x="12" y="9"/>
                    </a:lnTo>
                    <a:lnTo>
                      <a:pt x="13" y="5"/>
                    </a:lnTo>
                    <a:lnTo>
                      <a:pt x="15" y="0"/>
                    </a:lnTo>
                    <a:lnTo>
                      <a:pt x="13" y="2"/>
                    </a:lnTo>
                    <a:lnTo>
                      <a:pt x="11" y="5"/>
                    </a:lnTo>
                    <a:lnTo>
                      <a:pt x="9" y="7"/>
                    </a:lnTo>
                    <a:lnTo>
                      <a:pt x="8" y="8"/>
                    </a:lnTo>
                    <a:lnTo>
                      <a:pt x="6" y="11"/>
                    </a:lnTo>
                    <a:lnTo>
                      <a:pt x="5" y="13"/>
                    </a:lnTo>
                    <a:lnTo>
                      <a:pt x="3" y="15"/>
                    </a:lnTo>
                    <a:lnTo>
                      <a:pt x="1" y="18"/>
                    </a:lnTo>
                    <a:close/>
                  </a:path>
                </a:pathLst>
              </a:custGeom>
              <a:solidFill>
                <a:srgbClr val="F5C6A0"/>
              </a:solidFill>
              <a:ln w="9525">
                <a:noFill/>
                <a:round/>
                <a:headEnd/>
                <a:tailEnd/>
              </a:ln>
            </p:spPr>
            <p:txBody>
              <a:bodyPr/>
              <a:lstStyle/>
              <a:p>
                <a:pPr algn="ctr" eaLnBrk="0" hangingPunct="0">
                  <a:defRPr/>
                </a:pPr>
                <a:endParaRPr lang="ru-RU">
                  <a:solidFill>
                    <a:srgbClr val="FFFFFF"/>
                  </a:solidFill>
                  <a:cs typeface="+mn-cs"/>
                </a:endParaRPr>
              </a:p>
            </p:txBody>
          </p:sp>
          <p:sp>
            <p:nvSpPr>
              <p:cNvPr id="249" name="Freeform 23"/>
              <p:cNvSpPr>
                <a:spLocks/>
              </p:cNvSpPr>
              <p:nvPr/>
            </p:nvSpPr>
            <p:spPr bwMode="auto">
              <a:xfrm>
                <a:off x="1140" y="2651"/>
                <a:ext cx="43" cy="30"/>
              </a:xfrm>
              <a:custGeom>
                <a:avLst/>
                <a:gdLst/>
                <a:ahLst/>
                <a:cxnLst>
                  <a:cxn ang="0">
                    <a:pos x="3" y="22"/>
                  </a:cxn>
                  <a:cxn ang="0">
                    <a:pos x="2" y="30"/>
                  </a:cxn>
                  <a:cxn ang="0">
                    <a:pos x="1" y="38"/>
                  </a:cxn>
                  <a:cxn ang="0">
                    <a:pos x="0" y="46"/>
                  </a:cxn>
                  <a:cxn ang="0">
                    <a:pos x="1" y="64"/>
                  </a:cxn>
                  <a:cxn ang="0">
                    <a:pos x="5" y="89"/>
                  </a:cxn>
                  <a:cxn ang="0">
                    <a:pos x="13" y="112"/>
                  </a:cxn>
                  <a:cxn ang="0">
                    <a:pos x="25" y="133"/>
                  </a:cxn>
                  <a:cxn ang="0">
                    <a:pos x="39" y="150"/>
                  </a:cxn>
                  <a:cxn ang="0">
                    <a:pos x="57" y="165"/>
                  </a:cxn>
                  <a:cxn ang="0">
                    <a:pos x="76" y="174"/>
                  </a:cxn>
                  <a:cxn ang="0">
                    <a:pos x="98" y="179"/>
                  </a:cxn>
                  <a:cxn ang="0">
                    <a:pos x="119" y="179"/>
                  </a:cxn>
                  <a:cxn ang="0">
                    <a:pos x="139" y="175"/>
                  </a:cxn>
                  <a:cxn ang="0">
                    <a:pos x="158" y="167"/>
                  </a:cxn>
                  <a:cxn ang="0">
                    <a:pos x="174" y="154"/>
                  </a:cxn>
                  <a:cxn ang="0">
                    <a:pos x="188" y="138"/>
                  </a:cxn>
                  <a:cxn ang="0">
                    <a:pos x="200" y="120"/>
                  </a:cxn>
                  <a:cxn ang="0">
                    <a:pos x="210" y="99"/>
                  </a:cxn>
                  <a:cxn ang="0">
                    <a:pos x="216" y="76"/>
                  </a:cxn>
                  <a:cxn ang="0">
                    <a:pos x="217" y="62"/>
                  </a:cxn>
                  <a:cxn ang="0">
                    <a:pos x="215" y="56"/>
                  </a:cxn>
                  <a:cxn ang="0">
                    <a:pos x="212" y="50"/>
                  </a:cxn>
                  <a:cxn ang="0">
                    <a:pos x="210" y="45"/>
                  </a:cxn>
                  <a:cxn ang="0">
                    <a:pos x="209" y="44"/>
                  </a:cxn>
                  <a:cxn ang="0">
                    <a:pos x="209" y="45"/>
                  </a:cxn>
                  <a:cxn ang="0">
                    <a:pos x="209" y="47"/>
                  </a:cxn>
                  <a:cxn ang="0">
                    <a:pos x="209" y="50"/>
                  </a:cxn>
                  <a:cxn ang="0">
                    <a:pos x="209" y="63"/>
                  </a:cxn>
                  <a:cxn ang="0">
                    <a:pos x="205" y="86"/>
                  </a:cxn>
                  <a:cxn ang="0">
                    <a:pos x="196" y="107"/>
                  </a:cxn>
                  <a:cxn ang="0">
                    <a:pos x="185" y="126"/>
                  </a:cxn>
                  <a:cxn ang="0">
                    <a:pos x="172" y="142"/>
                  </a:cxn>
                  <a:cxn ang="0">
                    <a:pos x="156" y="155"/>
                  </a:cxn>
                  <a:cxn ang="0">
                    <a:pos x="139" y="165"/>
                  </a:cxn>
                  <a:cxn ang="0">
                    <a:pos x="119" y="168"/>
                  </a:cxn>
                  <a:cxn ang="0">
                    <a:pos x="99" y="168"/>
                  </a:cxn>
                  <a:cxn ang="0">
                    <a:pos x="79" y="165"/>
                  </a:cxn>
                  <a:cxn ang="0">
                    <a:pos x="61" y="155"/>
                  </a:cxn>
                  <a:cxn ang="0">
                    <a:pos x="45" y="142"/>
                  </a:cxn>
                  <a:cxn ang="0">
                    <a:pos x="32" y="126"/>
                  </a:cxn>
                  <a:cxn ang="0">
                    <a:pos x="21" y="107"/>
                  </a:cxn>
                  <a:cxn ang="0">
                    <a:pos x="14" y="86"/>
                  </a:cxn>
                  <a:cxn ang="0">
                    <a:pos x="10" y="63"/>
                  </a:cxn>
                  <a:cxn ang="0">
                    <a:pos x="9" y="44"/>
                  </a:cxn>
                  <a:cxn ang="0">
                    <a:pos x="11" y="32"/>
                  </a:cxn>
                  <a:cxn ang="0">
                    <a:pos x="13" y="18"/>
                  </a:cxn>
                  <a:cxn ang="0">
                    <a:pos x="16" y="6"/>
                  </a:cxn>
                  <a:cxn ang="0">
                    <a:pos x="16" y="3"/>
                  </a:cxn>
                  <a:cxn ang="0">
                    <a:pos x="13" y="6"/>
                  </a:cxn>
                  <a:cxn ang="0">
                    <a:pos x="9" y="11"/>
                  </a:cxn>
                  <a:cxn ang="0">
                    <a:pos x="5" y="16"/>
                  </a:cxn>
                </a:cxnLst>
                <a:rect l="0" t="0" r="r" b="b"/>
                <a:pathLst>
                  <a:path w="217" h="180">
                    <a:moveTo>
                      <a:pt x="4" y="18"/>
                    </a:moveTo>
                    <a:lnTo>
                      <a:pt x="3" y="22"/>
                    </a:lnTo>
                    <a:lnTo>
                      <a:pt x="2" y="26"/>
                    </a:lnTo>
                    <a:lnTo>
                      <a:pt x="2" y="30"/>
                    </a:lnTo>
                    <a:lnTo>
                      <a:pt x="1" y="34"/>
                    </a:lnTo>
                    <a:lnTo>
                      <a:pt x="1" y="38"/>
                    </a:lnTo>
                    <a:lnTo>
                      <a:pt x="0" y="42"/>
                    </a:lnTo>
                    <a:lnTo>
                      <a:pt x="0" y="46"/>
                    </a:lnTo>
                    <a:lnTo>
                      <a:pt x="0" y="51"/>
                    </a:lnTo>
                    <a:lnTo>
                      <a:pt x="1" y="64"/>
                    </a:lnTo>
                    <a:lnTo>
                      <a:pt x="2" y="77"/>
                    </a:lnTo>
                    <a:lnTo>
                      <a:pt x="5" y="89"/>
                    </a:lnTo>
                    <a:lnTo>
                      <a:pt x="9" y="101"/>
                    </a:lnTo>
                    <a:lnTo>
                      <a:pt x="13" y="112"/>
                    </a:lnTo>
                    <a:lnTo>
                      <a:pt x="19" y="123"/>
                    </a:lnTo>
                    <a:lnTo>
                      <a:pt x="25" y="133"/>
                    </a:lnTo>
                    <a:lnTo>
                      <a:pt x="32" y="142"/>
                    </a:lnTo>
                    <a:lnTo>
                      <a:pt x="39" y="150"/>
                    </a:lnTo>
                    <a:lnTo>
                      <a:pt x="48" y="159"/>
                    </a:lnTo>
                    <a:lnTo>
                      <a:pt x="57" y="165"/>
                    </a:lnTo>
                    <a:lnTo>
                      <a:pt x="66" y="171"/>
                    </a:lnTo>
                    <a:lnTo>
                      <a:pt x="76" y="174"/>
                    </a:lnTo>
                    <a:lnTo>
                      <a:pt x="87" y="178"/>
                    </a:lnTo>
                    <a:lnTo>
                      <a:pt x="98" y="179"/>
                    </a:lnTo>
                    <a:lnTo>
                      <a:pt x="109" y="180"/>
                    </a:lnTo>
                    <a:lnTo>
                      <a:pt x="119" y="179"/>
                    </a:lnTo>
                    <a:lnTo>
                      <a:pt x="130" y="178"/>
                    </a:lnTo>
                    <a:lnTo>
                      <a:pt x="139" y="175"/>
                    </a:lnTo>
                    <a:lnTo>
                      <a:pt x="149" y="172"/>
                    </a:lnTo>
                    <a:lnTo>
                      <a:pt x="158" y="167"/>
                    </a:lnTo>
                    <a:lnTo>
                      <a:pt x="166" y="161"/>
                    </a:lnTo>
                    <a:lnTo>
                      <a:pt x="174" y="154"/>
                    </a:lnTo>
                    <a:lnTo>
                      <a:pt x="182" y="147"/>
                    </a:lnTo>
                    <a:lnTo>
                      <a:pt x="188" y="138"/>
                    </a:lnTo>
                    <a:lnTo>
                      <a:pt x="195" y="130"/>
                    </a:lnTo>
                    <a:lnTo>
                      <a:pt x="200" y="120"/>
                    </a:lnTo>
                    <a:lnTo>
                      <a:pt x="206" y="110"/>
                    </a:lnTo>
                    <a:lnTo>
                      <a:pt x="210" y="99"/>
                    </a:lnTo>
                    <a:lnTo>
                      <a:pt x="214" y="88"/>
                    </a:lnTo>
                    <a:lnTo>
                      <a:pt x="216" y="76"/>
                    </a:lnTo>
                    <a:lnTo>
                      <a:pt x="217" y="64"/>
                    </a:lnTo>
                    <a:lnTo>
                      <a:pt x="217" y="62"/>
                    </a:lnTo>
                    <a:lnTo>
                      <a:pt x="216" y="58"/>
                    </a:lnTo>
                    <a:lnTo>
                      <a:pt x="215" y="56"/>
                    </a:lnTo>
                    <a:lnTo>
                      <a:pt x="214" y="53"/>
                    </a:lnTo>
                    <a:lnTo>
                      <a:pt x="212" y="50"/>
                    </a:lnTo>
                    <a:lnTo>
                      <a:pt x="211" y="47"/>
                    </a:lnTo>
                    <a:lnTo>
                      <a:pt x="210" y="45"/>
                    </a:lnTo>
                    <a:lnTo>
                      <a:pt x="209" y="42"/>
                    </a:lnTo>
                    <a:lnTo>
                      <a:pt x="209" y="44"/>
                    </a:lnTo>
                    <a:lnTo>
                      <a:pt x="209" y="44"/>
                    </a:lnTo>
                    <a:lnTo>
                      <a:pt x="209" y="45"/>
                    </a:lnTo>
                    <a:lnTo>
                      <a:pt x="209" y="46"/>
                    </a:lnTo>
                    <a:lnTo>
                      <a:pt x="209" y="47"/>
                    </a:lnTo>
                    <a:lnTo>
                      <a:pt x="209" y="48"/>
                    </a:lnTo>
                    <a:lnTo>
                      <a:pt x="209" y="50"/>
                    </a:lnTo>
                    <a:lnTo>
                      <a:pt x="209" y="51"/>
                    </a:lnTo>
                    <a:lnTo>
                      <a:pt x="209" y="63"/>
                    </a:lnTo>
                    <a:lnTo>
                      <a:pt x="207" y="75"/>
                    </a:lnTo>
                    <a:lnTo>
                      <a:pt x="205" y="86"/>
                    </a:lnTo>
                    <a:lnTo>
                      <a:pt x="200" y="98"/>
                    </a:lnTo>
                    <a:lnTo>
                      <a:pt x="196" y="107"/>
                    </a:lnTo>
                    <a:lnTo>
                      <a:pt x="191" y="117"/>
                    </a:lnTo>
                    <a:lnTo>
                      <a:pt x="185" y="126"/>
                    </a:lnTo>
                    <a:lnTo>
                      <a:pt x="179" y="135"/>
                    </a:lnTo>
                    <a:lnTo>
                      <a:pt x="172" y="142"/>
                    </a:lnTo>
                    <a:lnTo>
                      <a:pt x="164" y="149"/>
                    </a:lnTo>
                    <a:lnTo>
                      <a:pt x="156" y="155"/>
                    </a:lnTo>
                    <a:lnTo>
                      <a:pt x="148" y="160"/>
                    </a:lnTo>
                    <a:lnTo>
                      <a:pt x="139" y="165"/>
                    </a:lnTo>
                    <a:lnTo>
                      <a:pt x="129" y="167"/>
                    </a:lnTo>
                    <a:lnTo>
                      <a:pt x="119" y="168"/>
                    </a:lnTo>
                    <a:lnTo>
                      <a:pt x="109" y="169"/>
                    </a:lnTo>
                    <a:lnTo>
                      <a:pt x="99" y="168"/>
                    </a:lnTo>
                    <a:lnTo>
                      <a:pt x="89" y="167"/>
                    </a:lnTo>
                    <a:lnTo>
                      <a:pt x="79" y="165"/>
                    </a:lnTo>
                    <a:lnTo>
                      <a:pt x="70" y="160"/>
                    </a:lnTo>
                    <a:lnTo>
                      <a:pt x="61" y="155"/>
                    </a:lnTo>
                    <a:lnTo>
                      <a:pt x="53" y="149"/>
                    </a:lnTo>
                    <a:lnTo>
                      <a:pt x="45" y="142"/>
                    </a:lnTo>
                    <a:lnTo>
                      <a:pt x="38" y="135"/>
                    </a:lnTo>
                    <a:lnTo>
                      <a:pt x="32" y="126"/>
                    </a:lnTo>
                    <a:lnTo>
                      <a:pt x="26" y="117"/>
                    </a:lnTo>
                    <a:lnTo>
                      <a:pt x="21" y="107"/>
                    </a:lnTo>
                    <a:lnTo>
                      <a:pt x="17" y="98"/>
                    </a:lnTo>
                    <a:lnTo>
                      <a:pt x="14" y="86"/>
                    </a:lnTo>
                    <a:lnTo>
                      <a:pt x="11" y="75"/>
                    </a:lnTo>
                    <a:lnTo>
                      <a:pt x="10" y="63"/>
                    </a:lnTo>
                    <a:lnTo>
                      <a:pt x="9" y="51"/>
                    </a:lnTo>
                    <a:lnTo>
                      <a:pt x="9" y="44"/>
                    </a:lnTo>
                    <a:lnTo>
                      <a:pt x="10" y="38"/>
                    </a:lnTo>
                    <a:lnTo>
                      <a:pt x="11" y="32"/>
                    </a:lnTo>
                    <a:lnTo>
                      <a:pt x="12" y="24"/>
                    </a:lnTo>
                    <a:lnTo>
                      <a:pt x="13" y="18"/>
                    </a:lnTo>
                    <a:lnTo>
                      <a:pt x="14" y="12"/>
                    </a:lnTo>
                    <a:lnTo>
                      <a:pt x="16" y="6"/>
                    </a:lnTo>
                    <a:lnTo>
                      <a:pt x="18" y="0"/>
                    </a:lnTo>
                    <a:lnTo>
                      <a:pt x="16" y="3"/>
                    </a:lnTo>
                    <a:lnTo>
                      <a:pt x="15" y="5"/>
                    </a:lnTo>
                    <a:lnTo>
                      <a:pt x="13" y="6"/>
                    </a:lnTo>
                    <a:lnTo>
                      <a:pt x="11" y="9"/>
                    </a:lnTo>
                    <a:lnTo>
                      <a:pt x="9" y="11"/>
                    </a:lnTo>
                    <a:lnTo>
                      <a:pt x="7" y="14"/>
                    </a:lnTo>
                    <a:lnTo>
                      <a:pt x="5" y="16"/>
                    </a:lnTo>
                    <a:lnTo>
                      <a:pt x="4" y="18"/>
                    </a:lnTo>
                    <a:close/>
                  </a:path>
                </a:pathLst>
              </a:custGeom>
              <a:solidFill>
                <a:srgbClr val="F6C9A1"/>
              </a:solidFill>
              <a:ln w="9525">
                <a:noFill/>
                <a:round/>
                <a:headEnd/>
                <a:tailEnd/>
              </a:ln>
            </p:spPr>
            <p:txBody>
              <a:bodyPr/>
              <a:lstStyle/>
              <a:p>
                <a:pPr algn="ctr" eaLnBrk="0" hangingPunct="0">
                  <a:defRPr/>
                </a:pPr>
                <a:endParaRPr lang="ru-RU">
                  <a:solidFill>
                    <a:srgbClr val="FFFFFF"/>
                  </a:solidFill>
                  <a:cs typeface="+mn-cs"/>
                </a:endParaRPr>
              </a:p>
            </p:txBody>
          </p:sp>
          <p:sp>
            <p:nvSpPr>
              <p:cNvPr id="250" name="Freeform 24"/>
              <p:cNvSpPr>
                <a:spLocks/>
              </p:cNvSpPr>
              <p:nvPr/>
            </p:nvSpPr>
            <p:spPr bwMode="auto">
              <a:xfrm>
                <a:off x="1141" y="2650"/>
                <a:ext cx="42" cy="30"/>
              </a:xfrm>
              <a:custGeom>
                <a:avLst/>
                <a:gdLst/>
                <a:ahLst/>
                <a:cxnLst>
                  <a:cxn ang="0">
                    <a:pos x="4" y="21"/>
                  </a:cxn>
                  <a:cxn ang="0">
                    <a:pos x="2" y="31"/>
                  </a:cxn>
                  <a:cxn ang="0">
                    <a:pos x="1" y="41"/>
                  </a:cxn>
                  <a:cxn ang="0">
                    <a:pos x="0" y="52"/>
                  </a:cxn>
                  <a:cxn ang="0">
                    <a:pos x="0" y="71"/>
                  </a:cxn>
                  <a:cxn ang="0">
                    <a:pos x="4" y="95"/>
                  </a:cxn>
                  <a:cxn ang="0">
                    <a:pos x="12" y="117"/>
                  </a:cxn>
                  <a:cxn ang="0">
                    <a:pos x="23" y="137"/>
                  </a:cxn>
                  <a:cxn ang="0">
                    <a:pos x="37" y="154"/>
                  </a:cxn>
                  <a:cxn ang="0">
                    <a:pos x="54" y="167"/>
                  </a:cxn>
                  <a:cxn ang="0">
                    <a:pos x="72" y="176"/>
                  </a:cxn>
                  <a:cxn ang="0">
                    <a:pos x="94" y="181"/>
                  </a:cxn>
                  <a:cxn ang="0">
                    <a:pos x="115" y="181"/>
                  </a:cxn>
                  <a:cxn ang="0">
                    <a:pos x="135" y="176"/>
                  </a:cxn>
                  <a:cxn ang="0">
                    <a:pos x="153" y="167"/>
                  </a:cxn>
                  <a:cxn ang="0">
                    <a:pos x="169" y="154"/>
                  </a:cxn>
                  <a:cxn ang="0">
                    <a:pos x="183" y="138"/>
                  </a:cxn>
                  <a:cxn ang="0">
                    <a:pos x="194" y="118"/>
                  </a:cxn>
                  <a:cxn ang="0">
                    <a:pos x="203" y="96"/>
                  </a:cxn>
                  <a:cxn ang="0">
                    <a:pos x="208" y="72"/>
                  </a:cxn>
                  <a:cxn ang="0">
                    <a:pos x="207" y="57"/>
                  </a:cxn>
                  <a:cxn ang="0">
                    <a:pos x="205" y="52"/>
                  </a:cxn>
                  <a:cxn ang="0">
                    <a:pos x="202" y="46"/>
                  </a:cxn>
                  <a:cxn ang="0">
                    <a:pos x="200" y="41"/>
                  </a:cxn>
                  <a:cxn ang="0">
                    <a:pos x="197" y="41"/>
                  </a:cxn>
                  <a:cxn ang="0">
                    <a:pos x="198" y="46"/>
                  </a:cxn>
                  <a:cxn ang="0">
                    <a:pos x="198" y="51"/>
                  </a:cxn>
                  <a:cxn ang="0">
                    <a:pos x="200" y="55"/>
                  </a:cxn>
                  <a:cxn ang="0">
                    <a:pos x="198" y="70"/>
                  </a:cxn>
                  <a:cxn ang="0">
                    <a:pos x="194" y="91"/>
                  </a:cxn>
                  <a:cxn ang="0">
                    <a:pos x="187" y="112"/>
                  </a:cxn>
                  <a:cxn ang="0">
                    <a:pos x="177" y="130"/>
                  </a:cxn>
                  <a:cxn ang="0">
                    <a:pos x="164" y="145"/>
                  </a:cxn>
                  <a:cxn ang="0">
                    <a:pos x="149" y="157"/>
                  </a:cxn>
                  <a:cxn ang="0">
                    <a:pos x="132" y="166"/>
                  </a:cxn>
                  <a:cxn ang="0">
                    <a:pos x="114" y="170"/>
                  </a:cxn>
                  <a:cxn ang="0">
                    <a:pos x="94" y="170"/>
                  </a:cxn>
                  <a:cxn ang="0">
                    <a:pos x="76" y="166"/>
                  </a:cxn>
                  <a:cxn ang="0">
                    <a:pos x="58" y="157"/>
                  </a:cxn>
                  <a:cxn ang="0">
                    <a:pos x="43" y="145"/>
                  </a:cxn>
                  <a:cxn ang="0">
                    <a:pos x="30" y="130"/>
                  </a:cxn>
                  <a:cxn ang="0">
                    <a:pos x="20" y="112"/>
                  </a:cxn>
                  <a:cxn ang="0">
                    <a:pos x="13" y="91"/>
                  </a:cxn>
                  <a:cxn ang="0">
                    <a:pos x="9" y="70"/>
                  </a:cxn>
                  <a:cxn ang="0">
                    <a:pos x="9" y="49"/>
                  </a:cxn>
                  <a:cxn ang="0">
                    <a:pos x="11" y="35"/>
                  </a:cxn>
                  <a:cxn ang="0">
                    <a:pos x="14" y="21"/>
                  </a:cxn>
                  <a:cxn ang="0">
                    <a:pos x="19" y="6"/>
                  </a:cxn>
                  <a:cxn ang="0">
                    <a:pos x="20" y="1"/>
                  </a:cxn>
                  <a:cxn ang="0">
                    <a:pos x="16" y="6"/>
                  </a:cxn>
                  <a:cxn ang="0">
                    <a:pos x="12" y="10"/>
                  </a:cxn>
                  <a:cxn ang="0">
                    <a:pos x="8" y="13"/>
                  </a:cxn>
                </a:cxnLst>
                <a:rect l="0" t="0" r="r" b="b"/>
                <a:pathLst>
                  <a:path w="209" h="181">
                    <a:moveTo>
                      <a:pt x="6" y="16"/>
                    </a:moveTo>
                    <a:lnTo>
                      <a:pt x="4" y="21"/>
                    </a:lnTo>
                    <a:lnTo>
                      <a:pt x="3" y="25"/>
                    </a:lnTo>
                    <a:lnTo>
                      <a:pt x="2" y="31"/>
                    </a:lnTo>
                    <a:lnTo>
                      <a:pt x="1" y="36"/>
                    </a:lnTo>
                    <a:lnTo>
                      <a:pt x="1" y="41"/>
                    </a:lnTo>
                    <a:lnTo>
                      <a:pt x="0" y="47"/>
                    </a:lnTo>
                    <a:lnTo>
                      <a:pt x="0" y="52"/>
                    </a:lnTo>
                    <a:lnTo>
                      <a:pt x="0" y="58"/>
                    </a:lnTo>
                    <a:lnTo>
                      <a:pt x="0" y="71"/>
                    </a:lnTo>
                    <a:lnTo>
                      <a:pt x="2" y="83"/>
                    </a:lnTo>
                    <a:lnTo>
                      <a:pt x="4" y="95"/>
                    </a:lnTo>
                    <a:lnTo>
                      <a:pt x="8" y="106"/>
                    </a:lnTo>
                    <a:lnTo>
                      <a:pt x="12" y="117"/>
                    </a:lnTo>
                    <a:lnTo>
                      <a:pt x="17" y="127"/>
                    </a:lnTo>
                    <a:lnTo>
                      <a:pt x="23" y="137"/>
                    </a:lnTo>
                    <a:lnTo>
                      <a:pt x="30" y="145"/>
                    </a:lnTo>
                    <a:lnTo>
                      <a:pt x="37" y="154"/>
                    </a:lnTo>
                    <a:lnTo>
                      <a:pt x="45" y="161"/>
                    </a:lnTo>
                    <a:lnTo>
                      <a:pt x="54" y="167"/>
                    </a:lnTo>
                    <a:lnTo>
                      <a:pt x="63" y="172"/>
                    </a:lnTo>
                    <a:lnTo>
                      <a:pt x="72" y="176"/>
                    </a:lnTo>
                    <a:lnTo>
                      <a:pt x="83" y="179"/>
                    </a:lnTo>
                    <a:lnTo>
                      <a:pt x="94" y="181"/>
                    </a:lnTo>
                    <a:lnTo>
                      <a:pt x="104" y="181"/>
                    </a:lnTo>
                    <a:lnTo>
                      <a:pt x="115" y="181"/>
                    </a:lnTo>
                    <a:lnTo>
                      <a:pt x="125" y="179"/>
                    </a:lnTo>
                    <a:lnTo>
                      <a:pt x="135" y="176"/>
                    </a:lnTo>
                    <a:lnTo>
                      <a:pt x="144" y="173"/>
                    </a:lnTo>
                    <a:lnTo>
                      <a:pt x="153" y="167"/>
                    </a:lnTo>
                    <a:lnTo>
                      <a:pt x="161" y="161"/>
                    </a:lnTo>
                    <a:lnTo>
                      <a:pt x="169" y="154"/>
                    </a:lnTo>
                    <a:lnTo>
                      <a:pt x="177" y="146"/>
                    </a:lnTo>
                    <a:lnTo>
                      <a:pt x="183" y="138"/>
                    </a:lnTo>
                    <a:lnTo>
                      <a:pt x="189" y="129"/>
                    </a:lnTo>
                    <a:lnTo>
                      <a:pt x="194" y="118"/>
                    </a:lnTo>
                    <a:lnTo>
                      <a:pt x="200" y="107"/>
                    </a:lnTo>
                    <a:lnTo>
                      <a:pt x="203" y="96"/>
                    </a:lnTo>
                    <a:lnTo>
                      <a:pt x="206" y="84"/>
                    </a:lnTo>
                    <a:lnTo>
                      <a:pt x="208" y="72"/>
                    </a:lnTo>
                    <a:lnTo>
                      <a:pt x="209" y="60"/>
                    </a:lnTo>
                    <a:lnTo>
                      <a:pt x="207" y="57"/>
                    </a:lnTo>
                    <a:lnTo>
                      <a:pt x="206" y="54"/>
                    </a:lnTo>
                    <a:lnTo>
                      <a:pt x="205" y="52"/>
                    </a:lnTo>
                    <a:lnTo>
                      <a:pt x="204" y="49"/>
                    </a:lnTo>
                    <a:lnTo>
                      <a:pt x="202" y="46"/>
                    </a:lnTo>
                    <a:lnTo>
                      <a:pt x="201" y="43"/>
                    </a:lnTo>
                    <a:lnTo>
                      <a:pt x="200" y="41"/>
                    </a:lnTo>
                    <a:lnTo>
                      <a:pt x="197" y="39"/>
                    </a:lnTo>
                    <a:lnTo>
                      <a:pt x="197" y="41"/>
                    </a:lnTo>
                    <a:lnTo>
                      <a:pt x="198" y="43"/>
                    </a:lnTo>
                    <a:lnTo>
                      <a:pt x="198" y="46"/>
                    </a:lnTo>
                    <a:lnTo>
                      <a:pt x="198" y="48"/>
                    </a:lnTo>
                    <a:lnTo>
                      <a:pt x="198" y="51"/>
                    </a:lnTo>
                    <a:lnTo>
                      <a:pt x="198" y="53"/>
                    </a:lnTo>
                    <a:lnTo>
                      <a:pt x="200" y="55"/>
                    </a:lnTo>
                    <a:lnTo>
                      <a:pt x="200" y="58"/>
                    </a:lnTo>
                    <a:lnTo>
                      <a:pt x="198" y="70"/>
                    </a:lnTo>
                    <a:lnTo>
                      <a:pt x="197" y="81"/>
                    </a:lnTo>
                    <a:lnTo>
                      <a:pt x="194" y="91"/>
                    </a:lnTo>
                    <a:lnTo>
                      <a:pt x="191" y="102"/>
                    </a:lnTo>
                    <a:lnTo>
                      <a:pt x="187" y="112"/>
                    </a:lnTo>
                    <a:lnTo>
                      <a:pt x="182" y="121"/>
                    </a:lnTo>
                    <a:lnTo>
                      <a:pt x="177" y="130"/>
                    </a:lnTo>
                    <a:lnTo>
                      <a:pt x="171" y="138"/>
                    </a:lnTo>
                    <a:lnTo>
                      <a:pt x="164" y="145"/>
                    </a:lnTo>
                    <a:lnTo>
                      <a:pt x="157" y="151"/>
                    </a:lnTo>
                    <a:lnTo>
                      <a:pt x="149" y="157"/>
                    </a:lnTo>
                    <a:lnTo>
                      <a:pt x="141" y="162"/>
                    </a:lnTo>
                    <a:lnTo>
                      <a:pt x="132" y="166"/>
                    </a:lnTo>
                    <a:lnTo>
                      <a:pt x="123" y="169"/>
                    </a:lnTo>
                    <a:lnTo>
                      <a:pt x="114" y="170"/>
                    </a:lnTo>
                    <a:lnTo>
                      <a:pt x="104" y="170"/>
                    </a:lnTo>
                    <a:lnTo>
                      <a:pt x="94" y="170"/>
                    </a:lnTo>
                    <a:lnTo>
                      <a:pt x="85" y="169"/>
                    </a:lnTo>
                    <a:lnTo>
                      <a:pt x="76" y="166"/>
                    </a:lnTo>
                    <a:lnTo>
                      <a:pt x="66" y="162"/>
                    </a:lnTo>
                    <a:lnTo>
                      <a:pt x="58" y="157"/>
                    </a:lnTo>
                    <a:lnTo>
                      <a:pt x="50" y="151"/>
                    </a:lnTo>
                    <a:lnTo>
                      <a:pt x="43" y="145"/>
                    </a:lnTo>
                    <a:lnTo>
                      <a:pt x="36" y="138"/>
                    </a:lnTo>
                    <a:lnTo>
                      <a:pt x="30" y="130"/>
                    </a:lnTo>
                    <a:lnTo>
                      <a:pt x="25" y="121"/>
                    </a:lnTo>
                    <a:lnTo>
                      <a:pt x="20" y="112"/>
                    </a:lnTo>
                    <a:lnTo>
                      <a:pt x="16" y="102"/>
                    </a:lnTo>
                    <a:lnTo>
                      <a:pt x="13" y="91"/>
                    </a:lnTo>
                    <a:lnTo>
                      <a:pt x="11" y="81"/>
                    </a:lnTo>
                    <a:lnTo>
                      <a:pt x="9" y="70"/>
                    </a:lnTo>
                    <a:lnTo>
                      <a:pt x="9" y="58"/>
                    </a:lnTo>
                    <a:lnTo>
                      <a:pt x="9" y="49"/>
                    </a:lnTo>
                    <a:lnTo>
                      <a:pt x="10" y="42"/>
                    </a:lnTo>
                    <a:lnTo>
                      <a:pt x="11" y="35"/>
                    </a:lnTo>
                    <a:lnTo>
                      <a:pt x="12" y="28"/>
                    </a:lnTo>
                    <a:lnTo>
                      <a:pt x="14" y="21"/>
                    </a:lnTo>
                    <a:lnTo>
                      <a:pt x="16" y="13"/>
                    </a:lnTo>
                    <a:lnTo>
                      <a:pt x="19" y="6"/>
                    </a:lnTo>
                    <a:lnTo>
                      <a:pt x="22" y="0"/>
                    </a:lnTo>
                    <a:lnTo>
                      <a:pt x="20" y="1"/>
                    </a:lnTo>
                    <a:lnTo>
                      <a:pt x="18" y="4"/>
                    </a:lnTo>
                    <a:lnTo>
                      <a:pt x="16" y="6"/>
                    </a:lnTo>
                    <a:lnTo>
                      <a:pt x="14" y="7"/>
                    </a:lnTo>
                    <a:lnTo>
                      <a:pt x="12" y="10"/>
                    </a:lnTo>
                    <a:lnTo>
                      <a:pt x="10" y="12"/>
                    </a:lnTo>
                    <a:lnTo>
                      <a:pt x="8" y="13"/>
                    </a:lnTo>
                    <a:lnTo>
                      <a:pt x="6" y="16"/>
                    </a:lnTo>
                    <a:close/>
                  </a:path>
                </a:pathLst>
              </a:custGeom>
              <a:solidFill>
                <a:srgbClr val="F6CBA4"/>
              </a:solidFill>
              <a:ln w="9525">
                <a:noFill/>
                <a:round/>
                <a:headEnd/>
                <a:tailEnd/>
              </a:ln>
            </p:spPr>
            <p:txBody>
              <a:bodyPr/>
              <a:lstStyle/>
              <a:p>
                <a:pPr algn="ctr" eaLnBrk="0" hangingPunct="0">
                  <a:defRPr/>
                </a:pPr>
                <a:endParaRPr lang="ru-RU">
                  <a:solidFill>
                    <a:srgbClr val="FFFFFF"/>
                  </a:solidFill>
                  <a:cs typeface="+mn-cs"/>
                </a:endParaRPr>
              </a:p>
            </p:txBody>
          </p:sp>
          <p:sp>
            <p:nvSpPr>
              <p:cNvPr id="251" name="Freeform 25"/>
              <p:cNvSpPr>
                <a:spLocks/>
              </p:cNvSpPr>
              <p:nvPr/>
            </p:nvSpPr>
            <p:spPr bwMode="auto">
              <a:xfrm>
                <a:off x="1142" y="2649"/>
                <a:ext cx="40" cy="30"/>
              </a:xfrm>
              <a:custGeom>
                <a:avLst/>
                <a:gdLst/>
                <a:ahLst/>
                <a:cxnLst>
                  <a:cxn ang="0">
                    <a:pos x="200" y="64"/>
                  </a:cxn>
                  <a:cxn ang="0">
                    <a:pos x="200" y="61"/>
                  </a:cxn>
                  <a:cxn ang="0">
                    <a:pos x="200" y="59"/>
                  </a:cxn>
                  <a:cxn ang="0">
                    <a:pos x="200" y="58"/>
                  </a:cxn>
                  <a:cxn ang="0">
                    <a:pos x="198" y="53"/>
                  </a:cxn>
                  <a:cxn ang="0">
                    <a:pos x="196" y="48"/>
                  </a:cxn>
                  <a:cxn ang="0">
                    <a:pos x="192" y="42"/>
                  </a:cxn>
                  <a:cxn ang="0">
                    <a:pos x="188" y="37"/>
                  </a:cxn>
                  <a:cxn ang="0">
                    <a:pos x="187" y="38"/>
                  </a:cxn>
                  <a:cxn ang="0">
                    <a:pos x="189" y="46"/>
                  </a:cxn>
                  <a:cxn ang="0">
                    <a:pos x="190" y="53"/>
                  </a:cxn>
                  <a:cxn ang="0">
                    <a:pos x="190" y="61"/>
                  </a:cxn>
                  <a:cxn ang="0">
                    <a:pos x="190" y="76"/>
                  </a:cxn>
                  <a:cxn ang="0">
                    <a:pos x="186" y="97"/>
                  </a:cxn>
                  <a:cxn ang="0">
                    <a:pos x="179" y="116"/>
                  </a:cxn>
                  <a:cxn ang="0">
                    <a:pos x="169" y="133"/>
                  </a:cxn>
                  <a:cxn ang="0">
                    <a:pos x="157" y="147"/>
                  </a:cxn>
                  <a:cxn ang="0">
                    <a:pos x="143" y="159"/>
                  </a:cxn>
                  <a:cxn ang="0">
                    <a:pos x="127" y="168"/>
                  </a:cxn>
                  <a:cxn ang="0">
                    <a:pos x="109" y="173"/>
                  </a:cxn>
                  <a:cxn ang="0">
                    <a:pos x="91" y="173"/>
                  </a:cxn>
                  <a:cxn ang="0">
                    <a:pos x="73" y="168"/>
                  </a:cxn>
                  <a:cxn ang="0">
                    <a:pos x="56" y="159"/>
                  </a:cxn>
                  <a:cxn ang="0">
                    <a:pos x="42" y="147"/>
                  </a:cxn>
                  <a:cxn ang="0">
                    <a:pos x="30" y="133"/>
                  </a:cxn>
                  <a:cxn ang="0">
                    <a:pos x="20" y="116"/>
                  </a:cxn>
                  <a:cxn ang="0">
                    <a:pos x="13" y="97"/>
                  </a:cxn>
                  <a:cxn ang="0">
                    <a:pos x="10" y="76"/>
                  </a:cxn>
                  <a:cxn ang="0">
                    <a:pos x="9" y="55"/>
                  </a:cxn>
                  <a:cxn ang="0">
                    <a:pos x="12" y="38"/>
                  </a:cxn>
                  <a:cxn ang="0">
                    <a:pos x="16" y="22"/>
                  </a:cxn>
                  <a:cxn ang="0">
                    <a:pos x="23" y="7"/>
                  </a:cxn>
                  <a:cxn ang="0">
                    <a:pos x="25" y="1"/>
                  </a:cxn>
                  <a:cxn ang="0">
                    <a:pos x="20" y="5"/>
                  </a:cxn>
                  <a:cxn ang="0">
                    <a:pos x="16" y="8"/>
                  </a:cxn>
                  <a:cxn ang="0">
                    <a:pos x="11" y="13"/>
                  </a:cxn>
                  <a:cxn ang="0">
                    <a:pos x="7" y="20"/>
                  </a:cxn>
                  <a:cxn ang="0">
                    <a:pos x="4" y="32"/>
                  </a:cxn>
                  <a:cxn ang="0">
                    <a:pos x="2" y="46"/>
                  </a:cxn>
                  <a:cxn ang="0">
                    <a:pos x="0" y="58"/>
                  </a:cxn>
                  <a:cxn ang="0">
                    <a:pos x="1" y="77"/>
                  </a:cxn>
                  <a:cxn ang="0">
                    <a:pos x="5" y="100"/>
                  </a:cxn>
                  <a:cxn ang="0">
                    <a:pos x="12" y="121"/>
                  </a:cxn>
                  <a:cxn ang="0">
                    <a:pos x="23" y="140"/>
                  </a:cxn>
                  <a:cxn ang="0">
                    <a:pos x="36" y="156"/>
                  </a:cxn>
                  <a:cxn ang="0">
                    <a:pos x="52" y="169"/>
                  </a:cxn>
                  <a:cxn ang="0">
                    <a:pos x="70" y="179"/>
                  </a:cxn>
                  <a:cxn ang="0">
                    <a:pos x="90" y="182"/>
                  </a:cxn>
                  <a:cxn ang="0">
                    <a:pos x="110" y="182"/>
                  </a:cxn>
                  <a:cxn ang="0">
                    <a:pos x="130" y="179"/>
                  </a:cxn>
                  <a:cxn ang="0">
                    <a:pos x="147" y="169"/>
                  </a:cxn>
                  <a:cxn ang="0">
                    <a:pos x="163" y="156"/>
                  </a:cxn>
                  <a:cxn ang="0">
                    <a:pos x="176" y="140"/>
                  </a:cxn>
                  <a:cxn ang="0">
                    <a:pos x="187" y="121"/>
                  </a:cxn>
                  <a:cxn ang="0">
                    <a:pos x="196" y="100"/>
                  </a:cxn>
                  <a:cxn ang="0">
                    <a:pos x="200" y="77"/>
                  </a:cxn>
                </a:cxnLst>
                <a:rect l="0" t="0" r="r" b="b"/>
                <a:pathLst>
                  <a:path w="200" h="183">
                    <a:moveTo>
                      <a:pt x="200" y="65"/>
                    </a:moveTo>
                    <a:lnTo>
                      <a:pt x="200" y="64"/>
                    </a:lnTo>
                    <a:lnTo>
                      <a:pt x="200" y="62"/>
                    </a:lnTo>
                    <a:lnTo>
                      <a:pt x="200" y="61"/>
                    </a:lnTo>
                    <a:lnTo>
                      <a:pt x="200" y="60"/>
                    </a:lnTo>
                    <a:lnTo>
                      <a:pt x="200" y="59"/>
                    </a:lnTo>
                    <a:lnTo>
                      <a:pt x="200" y="58"/>
                    </a:lnTo>
                    <a:lnTo>
                      <a:pt x="200" y="58"/>
                    </a:lnTo>
                    <a:lnTo>
                      <a:pt x="200" y="56"/>
                    </a:lnTo>
                    <a:lnTo>
                      <a:pt x="198" y="53"/>
                    </a:lnTo>
                    <a:lnTo>
                      <a:pt x="197" y="50"/>
                    </a:lnTo>
                    <a:lnTo>
                      <a:pt x="196" y="48"/>
                    </a:lnTo>
                    <a:lnTo>
                      <a:pt x="193" y="46"/>
                    </a:lnTo>
                    <a:lnTo>
                      <a:pt x="192" y="42"/>
                    </a:lnTo>
                    <a:lnTo>
                      <a:pt x="190" y="40"/>
                    </a:lnTo>
                    <a:lnTo>
                      <a:pt x="188" y="37"/>
                    </a:lnTo>
                    <a:lnTo>
                      <a:pt x="187" y="35"/>
                    </a:lnTo>
                    <a:lnTo>
                      <a:pt x="187" y="38"/>
                    </a:lnTo>
                    <a:lnTo>
                      <a:pt x="188" y="42"/>
                    </a:lnTo>
                    <a:lnTo>
                      <a:pt x="189" y="46"/>
                    </a:lnTo>
                    <a:lnTo>
                      <a:pt x="189" y="49"/>
                    </a:lnTo>
                    <a:lnTo>
                      <a:pt x="190" y="53"/>
                    </a:lnTo>
                    <a:lnTo>
                      <a:pt x="190" y="58"/>
                    </a:lnTo>
                    <a:lnTo>
                      <a:pt x="190" y="61"/>
                    </a:lnTo>
                    <a:lnTo>
                      <a:pt x="190" y="65"/>
                    </a:lnTo>
                    <a:lnTo>
                      <a:pt x="190" y="76"/>
                    </a:lnTo>
                    <a:lnTo>
                      <a:pt x="188" y="86"/>
                    </a:lnTo>
                    <a:lnTo>
                      <a:pt x="186" y="97"/>
                    </a:lnTo>
                    <a:lnTo>
                      <a:pt x="183" y="107"/>
                    </a:lnTo>
                    <a:lnTo>
                      <a:pt x="179" y="116"/>
                    </a:lnTo>
                    <a:lnTo>
                      <a:pt x="175" y="125"/>
                    </a:lnTo>
                    <a:lnTo>
                      <a:pt x="169" y="133"/>
                    </a:lnTo>
                    <a:lnTo>
                      <a:pt x="164" y="142"/>
                    </a:lnTo>
                    <a:lnTo>
                      <a:pt x="157" y="147"/>
                    </a:lnTo>
                    <a:lnTo>
                      <a:pt x="150" y="155"/>
                    </a:lnTo>
                    <a:lnTo>
                      <a:pt x="143" y="159"/>
                    </a:lnTo>
                    <a:lnTo>
                      <a:pt x="135" y="164"/>
                    </a:lnTo>
                    <a:lnTo>
                      <a:pt x="127" y="168"/>
                    </a:lnTo>
                    <a:lnTo>
                      <a:pt x="118" y="170"/>
                    </a:lnTo>
                    <a:lnTo>
                      <a:pt x="109" y="173"/>
                    </a:lnTo>
                    <a:lnTo>
                      <a:pt x="100" y="173"/>
                    </a:lnTo>
                    <a:lnTo>
                      <a:pt x="91" y="173"/>
                    </a:lnTo>
                    <a:lnTo>
                      <a:pt x="82" y="170"/>
                    </a:lnTo>
                    <a:lnTo>
                      <a:pt x="73" y="168"/>
                    </a:lnTo>
                    <a:lnTo>
                      <a:pt x="64" y="164"/>
                    </a:lnTo>
                    <a:lnTo>
                      <a:pt x="56" y="159"/>
                    </a:lnTo>
                    <a:lnTo>
                      <a:pt x="49" y="155"/>
                    </a:lnTo>
                    <a:lnTo>
                      <a:pt x="42" y="147"/>
                    </a:lnTo>
                    <a:lnTo>
                      <a:pt x="36" y="142"/>
                    </a:lnTo>
                    <a:lnTo>
                      <a:pt x="30" y="133"/>
                    </a:lnTo>
                    <a:lnTo>
                      <a:pt x="25" y="125"/>
                    </a:lnTo>
                    <a:lnTo>
                      <a:pt x="20" y="116"/>
                    </a:lnTo>
                    <a:lnTo>
                      <a:pt x="16" y="107"/>
                    </a:lnTo>
                    <a:lnTo>
                      <a:pt x="13" y="97"/>
                    </a:lnTo>
                    <a:lnTo>
                      <a:pt x="11" y="86"/>
                    </a:lnTo>
                    <a:lnTo>
                      <a:pt x="10" y="76"/>
                    </a:lnTo>
                    <a:lnTo>
                      <a:pt x="9" y="65"/>
                    </a:lnTo>
                    <a:lnTo>
                      <a:pt x="9" y="55"/>
                    </a:lnTo>
                    <a:lnTo>
                      <a:pt x="10" y="47"/>
                    </a:lnTo>
                    <a:lnTo>
                      <a:pt x="12" y="38"/>
                    </a:lnTo>
                    <a:lnTo>
                      <a:pt x="14" y="30"/>
                    </a:lnTo>
                    <a:lnTo>
                      <a:pt x="16" y="22"/>
                    </a:lnTo>
                    <a:lnTo>
                      <a:pt x="20" y="14"/>
                    </a:lnTo>
                    <a:lnTo>
                      <a:pt x="23" y="7"/>
                    </a:lnTo>
                    <a:lnTo>
                      <a:pt x="27" y="0"/>
                    </a:lnTo>
                    <a:lnTo>
                      <a:pt x="25" y="1"/>
                    </a:lnTo>
                    <a:lnTo>
                      <a:pt x="22" y="4"/>
                    </a:lnTo>
                    <a:lnTo>
                      <a:pt x="20" y="5"/>
                    </a:lnTo>
                    <a:lnTo>
                      <a:pt x="18" y="7"/>
                    </a:lnTo>
                    <a:lnTo>
                      <a:pt x="16" y="8"/>
                    </a:lnTo>
                    <a:lnTo>
                      <a:pt x="14" y="11"/>
                    </a:lnTo>
                    <a:lnTo>
                      <a:pt x="11" y="13"/>
                    </a:lnTo>
                    <a:lnTo>
                      <a:pt x="9" y="14"/>
                    </a:lnTo>
                    <a:lnTo>
                      <a:pt x="7" y="20"/>
                    </a:lnTo>
                    <a:lnTo>
                      <a:pt x="5" y="26"/>
                    </a:lnTo>
                    <a:lnTo>
                      <a:pt x="4" y="32"/>
                    </a:lnTo>
                    <a:lnTo>
                      <a:pt x="3" y="38"/>
                    </a:lnTo>
                    <a:lnTo>
                      <a:pt x="2" y="46"/>
                    </a:lnTo>
                    <a:lnTo>
                      <a:pt x="1" y="52"/>
                    </a:lnTo>
                    <a:lnTo>
                      <a:pt x="0" y="58"/>
                    </a:lnTo>
                    <a:lnTo>
                      <a:pt x="0" y="65"/>
                    </a:lnTo>
                    <a:lnTo>
                      <a:pt x="1" y="77"/>
                    </a:lnTo>
                    <a:lnTo>
                      <a:pt x="2" y="89"/>
                    </a:lnTo>
                    <a:lnTo>
                      <a:pt x="5" y="100"/>
                    </a:lnTo>
                    <a:lnTo>
                      <a:pt x="8" y="112"/>
                    </a:lnTo>
                    <a:lnTo>
                      <a:pt x="12" y="121"/>
                    </a:lnTo>
                    <a:lnTo>
                      <a:pt x="17" y="131"/>
                    </a:lnTo>
                    <a:lnTo>
                      <a:pt x="23" y="140"/>
                    </a:lnTo>
                    <a:lnTo>
                      <a:pt x="29" y="149"/>
                    </a:lnTo>
                    <a:lnTo>
                      <a:pt x="36" y="156"/>
                    </a:lnTo>
                    <a:lnTo>
                      <a:pt x="44" y="163"/>
                    </a:lnTo>
                    <a:lnTo>
                      <a:pt x="52" y="169"/>
                    </a:lnTo>
                    <a:lnTo>
                      <a:pt x="61" y="174"/>
                    </a:lnTo>
                    <a:lnTo>
                      <a:pt x="70" y="179"/>
                    </a:lnTo>
                    <a:lnTo>
                      <a:pt x="80" y="181"/>
                    </a:lnTo>
                    <a:lnTo>
                      <a:pt x="90" y="182"/>
                    </a:lnTo>
                    <a:lnTo>
                      <a:pt x="100" y="183"/>
                    </a:lnTo>
                    <a:lnTo>
                      <a:pt x="110" y="182"/>
                    </a:lnTo>
                    <a:lnTo>
                      <a:pt x="120" y="181"/>
                    </a:lnTo>
                    <a:lnTo>
                      <a:pt x="130" y="179"/>
                    </a:lnTo>
                    <a:lnTo>
                      <a:pt x="139" y="174"/>
                    </a:lnTo>
                    <a:lnTo>
                      <a:pt x="147" y="169"/>
                    </a:lnTo>
                    <a:lnTo>
                      <a:pt x="155" y="163"/>
                    </a:lnTo>
                    <a:lnTo>
                      <a:pt x="163" y="156"/>
                    </a:lnTo>
                    <a:lnTo>
                      <a:pt x="170" y="149"/>
                    </a:lnTo>
                    <a:lnTo>
                      <a:pt x="176" y="140"/>
                    </a:lnTo>
                    <a:lnTo>
                      <a:pt x="182" y="131"/>
                    </a:lnTo>
                    <a:lnTo>
                      <a:pt x="187" y="121"/>
                    </a:lnTo>
                    <a:lnTo>
                      <a:pt x="191" y="112"/>
                    </a:lnTo>
                    <a:lnTo>
                      <a:pt x="196" y="100"/>
                    </a:lnTo>
                    <a:lnTo>
                      <a:pt x="198" y="89"/>
                    </a:lnTo>
                    <a:lnTo>
                      <a:pt x="200" y="77"/>
                    </a:lnTo>
                    <a:lnTo>
                      <a:pt x="200" y="65"/>
                    </a:lnTo>
                    <a:close/>
                  </a:path>
                </a:pathLst>
              </a:custGeom>
              <a:solidFill>
                <a:srgbClr val="F6CBA4"/>
              </a:solidFill>
              <a:ln w="9525">
                <a:noFill/>
                <a:round/>
                <a:headEnd/>
                <a:tailEnd/>
              </a:ln>
            </p:spPr>
            <p:txBody>
              <a:bodyPr/>
              <a:lstStyle/>
              <a:p>
                <a:pPr algn="ctr" eaLnBrk="0" hangingPunct="0">
                  <a:defRPr/>
                </a:pPr>
                <a:endParaRPr lang="ru-RU">
                  <a:solidFill>
                    <a:srgbClr val="FFFFFF"/>
                  </a:solidFill>
                  <a:cs typeface="+mn-cs"/>
                </a:endParaRPr>
              </a:p>
            </p:txBody>
          </p:sp>
          <p:sp>
            <p:nvSpPr>
              <p:cNvPr id="252" name="Freeform 26"/>
              <p:cNvSpPr>
                <a:spLocks/>
              </p:cNvSpPr>
              <p:nvPr/>
            </p:nvSpPr>
            <p:spPr bwMode="auto">
              <a:xfrm>
                <a:off x="1143" y="2648"/>
                <a:ext cx="38" cy="30"/>
              </a:xfrm>
              <a:custGeom>
                <a:avLst/>
                <a:gdLst/>
                <a:ahLst/>
                <a:cxnLst>
                  <a:cxn ang="0">
                    <a:pos x="191" y="68"/>
                  </a:cxn>
                  <a:cxn ang="0">
                    <a:pos x="189" y="64"/>
                  </a:cxn>
                  <a:cxn ang="0">
                    <a:pos x="189" y="59"/>
                  </a:cxn>
                  <a:cxn ang="0">
                    <a:pos x="188" y="54"/>
                  </a:cxn>
                  <a:cxn ang="0">
                    <a:pos x="187" y="48"/>
                  </a:cxn>
                  <a:cxn ang="0">
                    <a:pos x="183" y="43"/>
                  </a:cxn>
                  <a:cxn ang="0">
                    <a:pos x="179" y="38"/>
                  </a:cxn>
                  <a:cxn ang="0">
                    <a:pos x="176" y="32"/>
                  </a:cxn>
                  <a:cxn ang="0">
                    <a:pos x="175" y="35"/>
                  </a:cxn>
                  <a:cxn ang="0">
                    <a:pos x="178" y="44"/>
                  </a:cxn>
                  <a:cxn ang="0">
                    <a:pos x="180" y="55"/>
                  </a:cxn>
                  <a:cxn ang="0">
                    <a:pos x="180" y="66"/>
                  </a:cxn>
                  <a:cxn ang="0">
                    <a:pos x="180" y="82"/>
                  </a:cxn>
                  <a:cxn ang="0">
                    <a:pos x="177" y="101"/>
                  </a:cxn>
                  <a:cxn ang="0">
                    <a:pos x="170" y="120"/>
                  </a:cxn>
                  <a:cxn ang="0">
                    <a:pos x="161" y="136"/>
                  </a:cxn>
                  <a:cxn ang="0">
                    <a:pos x="149" y="150"/>
                  </a:cxn>
                  <a:cxn ang="0">
                    <a:pos x="136" y="161"/>
                  </a:cxn>
                  <a:cxn ang="0">
                    <a:pos x="121" y="169"/>
                  </a:cxn>
                  <a:cxn ang="0">
                    <a:pos x="104" y="173"/>
                  </a:cxn>
                  <a:cxn ang="0">
                    <a:pos x="86" y="173"/>
                  </a:cxn>
                  <a:cxn ang="0">
                    <a:pos x="70" y="169"/>
                  </a:cxn>
                  <a:cxn ang="0">
                    <a:pos x="53" y="161"/>
                  </a:cxn>
                  <a:cxn ang="0">
                    <a:pos x="40" y="150"/>
                  </a:cxn>
                  <a:cxn ang="0">
                    <a:pos x="28" y="136"/>
                  </a:cxn>
                  <a:cxn ang="0">
                    <a:pos x="19" y="120"/>
                  </a:cxn>
                  <a:cxn ang="0">
                    <a:pos x="12" y="101"/>
                  </a:cxn>
                  <a:cxn ang="0">
                    <a:pos x="9" y="82"/>
                  </a:cxn>
                  <a:cxn ang="0">
                    <a:pos x="9" y="60"/>
                  </a:cxn>
                  <a:cxn ang="0">
                    <a:pos x="12" y="41"/>
                  </a:cxn>
                  <a:cxn ang="0">
                    <a:pos x="18" y="23"/>
                  </a:cxn>
                  <a:cxn ang="0">
                    <a:pos x="27" y="7"/>
                  </a:cxn>
                  <a:cxn ang="0">
                    <a:pos x="30" y="1"/>
                  </a:cxn>
                  <a:cxn ang="0">
                    <a:pos x="25" y="5"/>
                  </a:cxn>
                  <a:cxn ang="0">
                    <a:pos x="20" y="7"/>
                  </a:cxn>
                  <a:cxn ang="0">
                    <a:pos x="15" y="11"/>
                  </a:cxn>
                  <a:cxn ang="0">
                    <a:pos x="10" y="19"/>
                  </a:cxn>
                  <a:cxn ang="0">
                    <a:pos x="5" y="34"/>
                  </a:cxn>
                  <a:cxn ang="0">
                    <a:pos x="2" y="48"/>
                  </a:cxn>
                  <a:cxn ang="0">
                    <a:pos x="0" y="62"/>
                  </a:cxn>
                  <a:cxn ang="0">
                    <a:pos x="0" y="83"/>
                  </a:cxn>
                  <a:cxn ang="0">
                    <a:pos x="4" y="104"/>
                  </a:cxn>
                  <a:cxn ang="0">
                    <a:pos x="11" y="125"/>
                  </a:cxn>
                  <a:cxn ang="0">
                    <a:pos x="21" y="143"/>
                  </a:cxn>
                  <a:cxn ang="0">
                    <a:pos x="34" y="158"/>
                  </a:cxn>
                  <a:cxn ang="0">
                    <a:pos x="49" y="170"/>
                  </a:cxn>
                  <a:cxn ang="0">
                    <a:pos x="67" y="179"/>
                  </a:cxn>
                  <a:cxn ang="0">
                    <a:pos x="85" y="183"/>
                  </a:cxn>
                  <a:cxn ang="0">
                    <a:pos x="105" y="183"/>
                  </a:cxn>
                  <a:cxn ang="0">
                    <a:pos x="123" y="179"/>
                  </a:cxn>
                  <a:cxn ang="0">
                    <a:pos x="140" y="170"/>
                  </a:cxn>
                  <a:cxn ang="0">
                    <a:pos x="155" y="158"/>
                  </a:cxn>
                  <a:cxn ang="0">
                    <a:pos x="168" y="143"/>
                  </a:cxn>
                  <a:cxn ang="0">
                    <a:pos x="178" y="125"/>
                  </a:cxn>
                  <a:cxn ang="0">
                    <a:pos x="185" y="104"/>
                  </a:cxn>
                  <a:cxn ang="0">
                    <a:pos x="189" y="83"/>
                  </a:cxn>
                </a:cxnLst>
                <a:rect l="0" t="0" r="r" b="b"/>
                <a:pathLst>
                  <a:path w="191" h="183">
                    <a:moveTo>
                      <a:pt x="191" y="71"/>
                    </a:moveTo>
                    <a:lnTo>
                      <a:pt x="191" y="68"/>
                    </a:lnTo>
                    <a:lnTo>
                      <a:pt x="189" y="66"/>
                    </a:lnTo>
                    <a:lnTo>
                      <a:pt x="189" y="64"/>
                    </a:lnTo>
                    <a:lnTo>
                      <a:pt x="189" y="61"/>
                    </a:lnTo>
                    <a:lnTo>
                      <a:pt x="189" y="59"/>
                    </a:lnTo>
                    <a:lnTo>
                      <a:pt x="189" y="56"/>
                    </a:lnTo>
                    <a:lnTo>
                      <a:pt x="188" y="54"/>
                    </a:lnTo>
                    <a:lnTo>
                      <a:pt x="188" y="52"/>
                    </a:lnTo>
                    <a:lnTo>
                      <a:pt x="187" y="48"/>
                    </a:lnTo>
                    <a:lnTo>
                      <a:pt x="185" y="46"/>
                    </a:lnTo>
                    <a:lnTo>
                      <a:pt x="183" y="43"/>
                    </a:lnTo>
                    <a:lnTo>
                      <a:pt x="181" y="41"/>
                    </a:lnTo>
                    <a:lnTo>
                      <a:pt x="179" y="38"/>
                    </a:lnTo>
                    <a:lnTo>
                      <a:pt x="178" y="35"/>
                    </a:lnTo>
                    <a:lnTo>
                      <a:pt x="176" y="32"/>
                    </a:lnTo>
                    <a:lnTo>
                      <a:pt x="174" y="30"/>
                    </a:lnTo>
                    <a:lnTo>
                      <a:pt x="175" y="35"/>
                    </a:lnTo>
                    <a:lnTo>
                      <a:pt x="177" y="40"/>
                    </a:lnTo>
                    <a:lnTo>
                      <a:pt x="178" y="44"/>
                    </a:lnTo>
                    <a:lnTo>
                      <a:pt x="179" y="49"/>
                    </a:lnTo>
                    <a:lnTo>
                      <a:pt x="180" y="55"/>
                    </a:lnTo>
                    <a:lnTo>
                      <a:pt x="180" y="60"/>
                    </a:lnTo>
                    <a:lnTo>
                      <a:pt x="180" y="66"/>
                    </a:lnTo>
                    <a:lnTo>
                      <a:pt x="181" y="71"/>
                    </a:lnTo>
                    <a:lnTo>
                      <a:pt x="180" y="82"/>
                    </a:lnTo>
                    <a:lnTo>
                      <a:pt x="179" y="91"/>
                    </a:lnTo>
                    <a:lnTo>
                      <a:pt x="177" y="101"/>
                    </a:lnTo>
                    <a:lnTo>
                      <a:pt x="174" y="110"/>
                    </a:lnTo>
                    <a:lnTo>
                      <a:pt x="170" y="120"/>
                    </a:lnTo>
                    <a:lnTo>
                      <a:pt x="166" y="128"/>
                    </a:lnTo>
                    <a:lnTo>
                      <a:pt x="161" y="136"/>
                    </a:lnTo>
                    <a:lnTo>
                      <a:pt x="156" y="143"/>
                    </a:lnTo>
                    <a:lnTo>
                      <a:pt x="149" y="150"/>
                    </a:lnTo>
                    <a:lnTo>
                      <a:pt x="143" y="156"/>
                    </a:lnTo>
                    <a:lnTo>
                      <a:pt x="136" y="161"/>
                    </a:lnTo>
                    <a:lnTo>
                      <a:pt x="128" y="165"/>
                    </a:lnTo>
                    <a:lnTo>
                      <a:pt x="121" y="169"/>
                    </a:lnTo>
                    <a:lnTo>
                      <a:pt x="112" y="171"/>
                    </a:lnTo>
                    <a:lnTo>
                      <a:pt x="104" y="173"/>
                    </a:lnTo>
                    <a:lnTo>
                      <a:pt x="95" y="173"/>
                    </a:lnTo>
                    <a:lnTo>
                      <a:pt x="86" y="173"/>
                    </a:lnTo>
                    <a:lnTo>
                      <a:pt x="78" y="171"/>
                    </a:lnTo>
                    <a:lnTo>
                      <a:pt x="70" y="169"/>
                    </a:lnTo>
                    <a:lnTo>
                      <a:pt x="61" y="165"/>
                    </a:lnTo>
                    <a:lnTo>
                      <a:pt x="53" y="161"/>
                    </a:lnTo>
                    <a:lnTo>
                      <a:pt x="46" y="156"/>
                    </a:lnTo>
                    <a:lnTo>
                      <a:pt x="40" y="150"/>
                    </a:lnTo>
                    <a:lnTo>
                      <a:pt x="34" y="143"/>
                    </a:lnTo>
                    <a:lnTo>
                      <a:pt x="28" y="136"/>
                    </a:lnTo>
                    <a:lnTo>
                      <a:pt x="23" y="128"/>
                    </a:lnTo>
                    <a:lnTo>
                      <a:pt x="19" y="120"/>
                    </a:lnTo>
                    <a:lnTo>
                      <a:pt x="15" y="110"/>
                    </a:lnTo>
                    <a:lnTo>
                      <a:pt x="12" y="101"/>
                    </a:lnTo>
                    <a:lnTo>
                      <a:pt x="10" y="91"/>
                    </a:lnTo>
                    <a:lnTo>
                      <a:pt x="9" y="82"/>
                    </a:lnTo>
                    <a:lnTo>
                      <a:pt x="9" y="71"/>
                    </a:lnTo>
                    <a:lnTo>
                      <a:pt x="9" y="60"/>
                    </a:lnTo>
                    <a:lnTo>
                      <a:pt x="10" y="50"/>
                    </a:lnTo>
                    <a:lnTo>
                      <a:pt x="12" y="41"/>
                    </a:lnTo>
                    <a:lnTo>
                      <a:pt x="15" y="32"/>
                    </a:lnTo>
                    <a:lnTo>
                      <a:pt x="18" y="23"/>
                    </a:lnTo>
                    <a:lnTo>
                      <a:pt x="22" y="14"/>
                    </a:lnTo>
                    <a:lnTo>
                      <a:pt x="27" y="7"/>
                    </a:lnTo>
                    <a:lnTo>
                      <a:pt x="32" y="0"/>
                    </a:lnTo>
                    <a:lnTo>
                      <a:pt x="30" y="1"/>
                    </a:lnTo>
                    <a:lnTo>
                      <a:pt x="27" y="2"/>
                    </a:lnTo>
                    <a:lnTo>
                      <a:pt x="25" y="5"/>
                    </a:lnTo>
                    <a:lnTo>
                      <a:pt x="22" y="6"/>
                    </a:lnTo>
                    <a:lnTo>
                      <a:pt x="20" y="7"/>
                    </a:lnTo>
                    <a:lnTo>
                      <a:pt x="18" y="10"/>
                    </a:lnTo>
                    <a:lnTo>
                      <a:pt x="15" y="11"/>
                    </a:lnTo>
                    <a:lnTo>
                      <a:pt x="13" y="13"/>
                    </a:lnTo>
                    <a:lnTo>
                      <a:pt x="10" y="19"/>
                    </a:lnTo>
                    <a:lnTo>
                      <a:pt x="7" y="26"/>
                    </a:lnTo>
                    <a:lnTo>
                      <a:pt x="5" y="34"/>
                    </a:lnTo>
                    <a:lnTo>
                      <a:pt x="3" y="41"/>
                    </a:lnTo>
                    <a:lnTo>
                      <a:pt x="2" y="48"/>
                    </a:lnTo>
                    <a:lnTo>
                      <a:pt x="1" y="55"/>
                    </a:lnTo>
                    <a:lnTo>
                      <a:pt x="0" y="62"/>
                    </a:lnTo>
                    <a:lnTo>
                      <a:pt x="0" y="71"/>
                    </a:lnTo>
                    <a:lnTo>
                      <a:pt x="0" y="83"/>
                    </a:lnTo>
                    <a:lnTo>
                      <a:pt x="2" y="94"/>
                    </a:lnTo>
                    <a:lnTo>
                      <a:pt x="4" y="104"/>
                    </a:lnTo>
                    <a:lnTo>
                      <a:pt x="7" y="115"/>
                    </a:lnTo>
                    <a:lnTo>
                      <a:pt x="11" y="125"/>
                    </a:lnTo>
                    <a:lnTo>
                      <a:pt x="16" y="134"/>
                    </a:lnTo>
                    <a:lnTo>
                      <a:pt x="21" y="143"/>
                    </a:lnTo>
                    <a:lnTo>
                      <a:pt x="27" y="151"/>
                    </a:lnTo>
                    <a:lnTo>
                      <a:pt x="34" y="158"/>
                    </a:lnTo>
                    <a:lnTo>
                      <a:pt x="41" y="164"/>
                    </a:lnTo>
                    <a:lnTo>
                      <a:pt x="49" y="170"/>
                    </a:lnTo>
                    <a:lnTo>
                      <a:pt x="57" y="175"/>
                    </a:lnTo>
                    <a:lnTo>
                      <a:pt x="67" y="179"/>
                    </a:lnTo>
                    <a:lnTo>
                      <a:pt x="76" y="182"/>
                    </a:lnTo>
                    <a:lnTo>
                      <a:pt x="85" y="183"/>
                    </a:lnTo>
                    <a:lnTo>
                      <a:pt x="95" y="183"/>
                    </a:lnTo>
                    <a:lnTo>
                      <a:pt x="105" y="183"/>
                    </a:lnTo>
                    <a:lnTo>
                      <a:pt x="114" y="182"/>
                    </a:lnTo>
                    <a:lnTo>
                      <a:pt x="123" y="179"/>
                    </a:lnTo>
                    <a:lnTo>
                      <a:pt x="132" y="175"/>
                    </a:lnTo>
                    <a:lnTo>
                      <a:pt x="140" y="170"/>
                    </a:lnTo>
                    <a:lnTo>
                      <a:pt x="148" y="164"/>
                    </a:lnTo>
                    <a:lnTo>
                      <a:pt x="155" y="158"/>
                    </a:lnTo>
                    <a:lnTo>
                      <a:pt x="162" y="151"/>
                    </a:lnTo>
                    <a:lnTo>
                      <a:pt x="168" y="143"/>
                    </a:lnTo>
                    <a:lnTo>
                      <a:pt x="173" y="134"/>
                    </a:lnTo>
                    <a:lnTo>
                      <a:pt x="178" y="125"/>
                    </a:lnTo>
                    <a:lnTo>
                      <a:pt x="182" y="115"/>
                    </a:lnTo>
                    <a:lnTo>
                      <a:pt x="185" y="104"/>
                    </a:lnTo>
                    <a:lnTo>
                      <a:pt x="188" y="94"/>
                    </a:lnTo>
                    <a:lnTo>
                      <a:pt x="189" y="83"/>
                    </a:lnTo>
                    <a:lnTo>
                      <a:pt x="191" y="71"/>
                    </a:lnTo>
                    <a:close/>
                  </a:path>
                </a:pathLst>
              </a:custGeom>
              <a:solidFill>
                <a:srgbClr val="F7CDA5"/>
              </a:solidFill>
              <a:ln w="9525">
                <a:noFill/>
                <a:round/>
                <a:headEnd/>
                <a:tailEnd/>
              </a:ln>
            </p:spPr>
            <p:txBody>
              <a:bodyPr/>
              <a:lstStyle/>
              <a:p>
                <a:pPr algn="ctr" eaLnBrk="0" hangingPunct="0">
                  <a:defRPr/>
                </a:pPr>
                <a:endParaRPr lang="ru-RU">
                  <a:solidFill>
                    <a:srgbClr val="FFFFFF"/>
                  </a:solidFill>
                  <a:cs typeface="+mn-cs"/>
                </a:endParaRPr>
              </a:p>
            </p:txBody>
          </p:sp>
          <p:sp>
            <p:nvSpPr>
              <p:cNvPr id="253" name="Freeform 27"/>
              <p:cNvSpPr>
                <a:spLocks/>
              </p:cNvSpPr>
              <p:nvPr/>
            </p:nvSpPr>
            <p:spPr bwMode="auto">
              <a:xfrm>
                <a:off x="1143" y="2647"/>
                <a:ext cx="37" cy="30"/>
              </a:xfrm>
              <a:custGeom>
                <a:avLst/>
                <a:gdLst/>
                <a:ahLst/>
                <a:cxnLst>
                  <a:cxn ang="0">
                    <a:pos x="181" y="73"/>
                  </a:cxn>
                  <a:cxn ang="0">
                    <a:pos x="181" y="65"/>
                  </a:cxn>
                  <a:cxn ang="0">
                    <a:pos x="180" y="58"/>
                  </a:cxn>
                  <a:cxn ang="0">
                    <a:pos x="178" y="50"/>
                  </a:cxn>
                  <a:cxn ang="0">
                    <a:pos x="176" y="44"/>
                  </a:cxn>
                  <a:cxn ang="0">
                    <a:pos x="171" y="38"/>
                  </a:cxn>
                  <a:cxn ang="0">
                    <a:pos x="167" y="34"/>
                  </a:cxn>
                  <a:cxn ang="0">
                    <a:pos x="163" y="29"/>
                  </a:cxn>
                  <a:cxn ang="0">
                    <a:pos x="163" y="31"/>
                  </a:cxn>
                  <a:cxn ang="0">
                    <a:pos x="167" y="43"/>
                  </a:cxn>
                  <a:cxn ang="0">
                    <a:pos x="170" y="56"/>
                  </a:cxn>
                  <a:cxn ang="0">
                    <a:pos x="172" y="70"/>
                  </a:cxn>
                  <a:cxn ang="0">
                    <a:pos x="172" y="86"/>
                  </a:cxn>
                  <a:cxn ang="0">
                    <a:pos x="168" y="106"/>
                  </a:cxn>
                  <a:cxn ang="0">
                    <a:pos x="162" y="124"/>
                  </a:cxn>
                  <a:cxn ang="0">
                    <a:pos x="154" y="139"/>
                  </a:cxn>
                  <a:cxn ang="0">
                    <a:pos x="143" y="151"/>
                  </a:cxn>
                  <a:cxn ang="0">
                    <a:pos x="130" y="162"/>
                  </a:cxn>
                  <a:cxn ang="0">
                    <a:pos x="115" y="169"/>
                  </a:cxn>
                  <a:cxn ang="0">
                    <a:pos x="99" y="174"/>
                  </a:cxn>
                  <a:cxn ang="0">
                    <a:pos x="83" y="174"/>
                  </a:cxn>
                  <a:cxn ang="0">
                    <a:pos x="67" y="169"/>
                  </a:cxn>
                  <a:cxn ang="0">
                    <a:pos x="52" y="162"/>
                  </a:cxn>
                  <a:cxn ang="0">
                    <a:pos x="39" y="151"/>
                  </a:cxn>
                  <a:cxn ang="0">
                    <a:pos x="28" y="139"/>
                  </a:cxn>
                  <a:cxn ang="0">
                    <a:pos x="19" y="124"/>
                  </a:cxn>
                  <a:cxn ang="0">
                    <a:pos x="13" y="106"/>
                  </a:cxn>
                  <a:cxn ang="0">
                    <a:pos x="10" y="86"/>
                  </a:cxn>
                  <a:cxn ang="0">
                    <a:pos x="10" y="65"/>
                  </a:cxn>
                  <a:cxn ang="0">
                    <a:pos x="14" y="43"/>
                  </a:cxn>
                  <a:cxn ang="0">
                    <a:pos x="22" y="24"/>
                  </a:cxn>
                  <a:cxn ang="0">
                    <a:pos x="33" y="7"/>
                  </a:cxn>
                  <a:cxn ang="0">
                    <a:pos x="37" y="1"/>
                  </a:cxn>
                  <a:cxn ang="0">
                    <a:pos x="32" y="4"/>
                  </a:cxn>
                  <a:cxn ang="0">
                    <a:pos x="26" y="7"/>
                  </a:cxn>
                  <a:cxn ang="0">
                    <a:pos x="21" y="11"/>
                  </a:cxn>
                  <a:cxn ang="0">
                    <a:pos x="14" y="19"/>
                  </a:cxn>
                  <a:cxn ang="0">
                    <a:pos x="7" y="34"/>
                  </a:cxn>
                  <a:cxn ang="0">
                    <a:pos x="3" y="50"/>
                  </a:cxn>
                  <a:cxn ang="0">
                    <a:pos x="0" y="67"/>
                  </a:cxn>
                  <a:cxn ang="0">
                    <a:pos x="1" y="88"/>
                  </a:cxn>
                  <a:cxn ang="0">
                    <a:pos x="4" y="109"/>
                  </a:cxn>
                  <a:cxn ang="0">
                    <a:pos x="11" y="128"/>
                  </a:cxn>
                  <a:cxn ang="0">
                    <a:pos x="21" y="145"/>
                  </a:cxn>
                  <a:cxn ang="0">
                    <a:pos x="33" y="159"/>
                  </a:cxn>
                  <a:cxn ang="0">
                    <a:pos x="47" y="171"/>
                  </a:cxn>
                  <a:cxn ang="0">
                    <a:pos x="64" y="180"/>
                  </a:cxn>
                  <a:cxn ang="0">
                    <a:pos x="82" y="185"/>
                  </a:cxn>
                  <a:cxn ang="0">
                    <a:pos x="100" y="185"/>
                  </a:cxn>
                  <a:cxn ang="0">
                    <a:pos x="118" y="180"/>
                  </a:cxn>
                  <a:cxn ang="0">
                    <a:pos x="134" y="171"/>
                  </a:cxn>
                  <a:cxn ang="0">
                    <a:pos x="148" y="159"/>
                  </a:cxn>
                  <a:cxn ang="0">
                    <a:pos x="160" y="145"/>
                  </a:cxn>
                  <a:cxn ang="0">
                    <a:pos x="170" y="128"/>
                  </a:cxn>
                  <a:cxn ang="0">
                    <a:pos x="177" y="109"/>
                  </a:cxn>
                  <a:cxn ang="0">
                    <a:pos x="181" y="88"/>
                  </a:cxn>
                </a:cxnLst>
                <a:rect l="0" t="0" r="r" b="b"/>
                <a:pathLst>
                  <a:path w="181" h="185">
                    <a:moveTo>
                      <a:pt x="181" y="77"/>
                    </a:moveTo>
                    <a:lnTo>
                      <a:pt x="181" y="73"/>
                    </a:lnTo>
                    <a:lnTo>
                      <a:pt x="181" y="70"/>
                    </a:lnTo>
                    <a:lnTo>
                      <a:pt x="181" y="65"/>
                    </a:lnTo>
                    <a:lnTo>
                      <a:pt x="180" y="61"/>
                    </a:lnTo>
                    <a:lnTo>
                      <a:pt x="180" y="58"/>
                    </a:lnTo>
                    <a:lnTo>
                      <a:pt x="179" y="54"/>
                    </a:lnTo>
                    <a:lnTo>
                      <a:pt x="178" y="50"/>
                    </a:lnTo>
                    <a:lnTo>
                      <a:pt x="178" y="47"/>
                    </a:lnTo>
                    <a:lnTo>
                      <a:pt x="176" y="44"/>
                    </a:lnTo>
                    <a:lnTo>
                      <a:pt x="174" y="41"/>
                    </a:lnTo>
                    <a:lnTo>
                      <a:pt x="171" y="38"/>
                    </a:lnTo>
                    <a:lnTo>
                      <a:pt x="169" y="36"/>
                    </a:lnTo>
                    <a:lnTo>
                      <a:pt x="167" y="34"/>
                    </a:lnTo>
                    <a:lnTo>
                      <a:pt x="165" y="31"/>
                    </a:lnTo>
                    <a:lnTo>
                      <a:pt x="163" y="29"/>
                    </a:lnTo>
                    <a:lnTo>
                      <a:pt x="160" y="26"/>
                    </a:lnTo>
                    <a:lnTo>
                      <a:pt x="163" y="31"/>
                    </a:lnTo>
                    <a:lnTo>
                      <a:pt x="165" y="37"/>
                    </a:lnTo>
                    <a:lnTo>
                      <a:pt x="167" y="43"/>
                    </a:lnTo>
                    <a:lnTo>
                      <a:pt x="169" y="50"/>
                    </a:lnTo>
                    <a:lnTo>
                      <a:pt x="170" y="56"/>
                    </a:lnTo>
                    <a:lnTo>
                      <a:pt x="171" y="64"/>
                    </a:lnTo>
                    <a:lnTo>
                      <a:pt x="172" y="70"/>
                    </a:lnTo>
                    <a:lnTo>
                      <a:pt x="172" y="77"/>
                    </a:lnTo>
                    <a:lnTo>
                      <a:pt x="172" y="86"/>
                    </a:lnTo>
                    <a:lnTo>
                      <a:pt x="170" y="96"/>
                    </a:lnTo>
                    <a:lnTo>
                      <a:pt x="168" y="106"/>
                    </a:lnTo>
                    <a:lnTo>
                      <a:pt x="166" y="114"/>
                    </a:lnTo>
                    <a:lnTo>
                      <a:pt x="162" y="124"/>
                    </a:lnTo>
                    <a:lnTo>
                      <a:pt x="158" y="131"/>
                    </a:lnTo>
                    <a:lnTo>
                      <a:pt x="154" y="139"/>
                    </a:lnTo>
                    <a:lnTo>
                      <a:pt x="148" y="145"/>
                    </a:lnTo>
                    <a:lnTo>
                      <a:pt x="143" y="151"/>
                    </a:lnTo>
                    <a:lnTo>
                      <a:pt x="136" y="157"/>
                    </a:lnTo>
                    <a:lnTo>
                      <a:pt x="130" y="162"/>
                    </a:lnTo>
                    <a:lnTo>
                      <a:pt x="123" y="167"/>
                    </a:lnTo>
                    <a:lnTo>
                      <a:pt x="115" y="169"/>
                    </a:lnTo>
                    <a:lnTo>
                      <a:pt x="107" y="171"/>
                    </a:lnTo>
                    <a:lnTo>
                      <a:pt x="99" y="174"/>
                    </a:lnTo>
                    <a:lnTo>
                      <a:pt x="91" y="174"/>
                    </a:lnTo>
                    <a:lnTo>
                      <a:pt x="83" y="174"/>
                    </a:lnTo>
                    <a:lnTo>
                      <a:pt x="75" y="171"/>
                    </a:lnTo>
                    <a:lnTo>
                      <a:pt x="67" y="169"/>
                    </a:lnTo>
                    <a:lnTo>
                      <a:pt x="59" y="167"/>
                    </a:lnTo>
                    <a:lnTo>
                      <a:pt x="52" y="162"/>
                    </a:lnTo>
                    <a:lnTo>
                      <a:pt x="45" y="157"/>
                    </a:lnTo>
                    <a:lnTo>
                      <a:pt x="39" y="151"/>
                    </a:lnTo>
                    <a:lnTo>
                      <a:pt x="33" y="145"/>
                    </a:lnTo>
                    <a:lnTo>
                      <a:pt x="28" y="139"/>
                    </a:lnTo>
                    <a:lnTo>
                      <a:pt x="23" y="131"/>
                    </a:lnTo>
                    <a:lnTo>
                      <a:pt x="19" y="124"/>
                    </a:lnTo>
                    <a:lnTo>
                      <a:pt x="16" y="114"/>
                    </a:lnTo>
                    <a:lnTo>
                      <a:pt x="13" y="106"/>
                    </a:lnTo>
                    <a:lnTo>
                      <a:pt x="11" y="96"/>
                    </a:lnTo>
                    <a:lnTo>
                      <a:pt x="10" y="86"/>
                    </a:lnTo>
                    <a:lnTo>
                      <a:pt x="9" y="77"/>
                    </a:lnTo>
                    <a:lnTo>
                      <a:pt x="10" y="65"/>
                    </a:lnTo>
                    <a:lnTo>
                      <a:pt x="11" y="54"/>
                    </a:lnTo>
                    <a:lnTo>
                      <a:pt x="14" y="43"/>
                    </a:lnTo>
                    <a:lnTo>
                      <a:pt x="18" y="34"/>
                    </a:lnTo>
                    <a:lnTo>
                      <a:pt x="22" y="24"/>
                    </a:lnTo>
                    <a:lnTo>
                      <a:pt x="27" y="16"/>
                    </a:lnTo>
                    <a:lnTo>
                      <a:pt x="33" y="7"/>
                    </a:lnTo>
                    <a:lnTo>
                      <a:pt x="40" y="0"/>
                    </a:lnTo>
                    <a:lnTo>
                      <a:pt x="37" y="1"/>
                    </a:lnTo>
                    <a:lnTo>
                      <a:pt x="35" y="2"/>
                    </a:lnTo>
                    <a:lnTo>
                      <a:pt x="32" y="4"/>
                    </a:lnTo>
                    <a:lnTo>
                      <a:pt x="29" y="6"/>
                    </a:lnTo>
                    <a:lnTo>
                      <a:pt x="26" y="7"/>
                    </a:lnTo>
                    <a:lnTo>
                      <a:pt x="23" y="8"/>
                    </a:lnTo>
                    <a:lnTo>
                      <a:pt x="21" y="11"/>
                    </a:lnTo>
                    <a:lnTo>
                      <a:pt x="18" y="12"/>
                    </a:lnTo>
                    <a:lnTo>
                      <a:pt x="14" y="19"/>
                    </a:lnTo>
                    <a:lnTo>
                      <a:pt x="11" y="26"/>
                    </a:lnTo>
                    <a:lnTo>
                      <a:pt x="7" y="34"/>
                    </a:lnTo>
                    <a:lnTo>
                      <a:pt x="5" y="42"/>
                    </a:lnTo>
                    <a:lnTo>
                      <a:pt x="3" y="50"/>
                    </a:lnTo>
                    <a:lnTo>
                      <a:pt x="1" y="59"/>
                    </a:lnTo>
                    <a:lnTo>
                      <a:pt x="0" y="67"/>
                    </a:lnTo>
                    <a:lnTo>
                      <a:pt x="0" y="77"/>
                    </a:lnTo>
                    <a:lnTo>
                      <a:pt x="1" y="88"/>
                    </a:lnTo>
                    <a:lnTo>
                      <a:pt x="2" y="98"/>
                    </a:lnTo>
                    <a:lnTo>
                      <a:pt x="4" y="109"/>
                    </a:lnTo>
                    <a:lnTo>
                      <a:pt x="7" y="119"/>
                    </a:lnTo>
                    <a:lnTo>
                      <a:pt x="11" y="128"/>
                    </a:lnTo>
                    <a:lnTo>
                      <a:pt x="16" y="137"/>
                    </a:lnTo>
                    <a:lnTo>
                      <a:pt x="21" y="145"/>
                    </a:lnTo>
                    <a:lnTo>
                      <a:pt x="27" y="154"/>
                    </a:lnTo>
                    <a:lnTo>
                      <a:pt x="33" y="159"/>
                    </a:lnTo>
                    <a:lnTo>
                      <a:pt x="40" y="167"/>
                    </a:lnTo>
                    <a:lnTo>
                      <a:pt x="47" y="171"/>
                    </a:lnTo>
                    <a:lnTo>
                      <a:pt x="55" y="176"/>
                    </a:lnTo>
                    <a:lnTo>
                      <a:pt x="64" y="180"/>
                    </a:lnTo>
                    <a:lnTo>
                      <a:pt x="73" y="182"/>
                    </a:lnTo>
                    <a:lnTo>
                      <a:pt x="82" y="185"/>
                    </a:lnTo>
                    <a:lnTo>
                      <a:pt x="91" y="185"/>
                    </a:lnTo>
                    <a:lnTo>
                      <a:pt x="100" y="185"/>
                    </a:lnTo>
                    <a:lnTo>
                      <a:pt x="109" y="182"/>
                    </a:lnTo>
                    <a:lnTo>
                      <a:pt x="118" y="180"/>
                    </a:lnTo>
                    <a:lnTo>
                      <a:pt x="126" y="176"/>
                    </a:lnTo>
                    <a:lnTo>
                      <a:pt x="134" y="171"/>
                    </a:lnTo>
                    <a:lnTo>
                      <a:pt x="141" y="167"/>
                    </a:lnTo>
                    <a:lnTo>
                      <a:pt x="148" y="159"/>
                    </a:lnTo>
                    <a:lnTo>
                      <a:pt x="155" y="154"/>
                    </a:lnTo>
                    <a:lnTo>
                      <a:pt x="160" y="145"/>
                    </a:lnTo>
                    <a:lnTo>
                      <a:pt x="166" y="137"/>
                    </a:lnTo>
                    <a:lnTo>
                      <a:pt x="170" y="128"/>
                    </a:lnTo>
                    <a:lnTo>
                      <a:pt x="174" y="119"/>
                    </a:lnTo>
                    <a:lnTo>
                      <a:pt x="177" y="109"/>
                    </a:lnTo>
                    <a:lnTo>
                      <a:pt x="179" y="98"/>
                    </a:lnTo>
                    <a:lnTo>
                      <a:pt x="181" y="88"/>
                    </a:lnTo>
                    <a:lnTo>
                      <a:pt x="181" y="77"/>
                    </a:lnTo>
                    <a:close/>
                  </a:path>
                </a:pathLst>
              </a:custGeom>
              <a:solidFill>
                <a:srgbClr val="F7CFA7"/>
              </a:solidFill>
              <a:ln w="9525">
                <a:noFill/>
                <a:round/>
                <a:headEnd/>
                <a:tailEnd/>
              </a:ln>
            </p:spPr>
            <p:txBody>
              <a:bodyPr/>
              <a:lstStyle/>
              <a:p>
                <a:pPr algn="ctr" eaLnBrk="0" hangingPunct="0">
                  <a:defRPr/>
                </a:pPr>
                <a:endParaRPr lang="ru-RU">
                  <a:solidFill>
                    <a:srgbClr val="FFFFFF"/>
                  </a:solidFill>
                  <a:cs typeface="+mn-cs"/>
                </a:endParaRPr>
              </a:p>
            </p:txBody>
          </p:sp>
          <p:sp>
            <p:nvSpPr>
              <p:cNvPr id="254" name="Freeform 28"/>
              <p:cNvSpPr>
                <a:spLocks/>
              </p:cNvSpPr>
              <p:nvPr/>
            </p:nvSpPr>
            <p:spPr bwMode="auto">
              <a:xfrm>
                <a:off x="1144" y="2646"/>
                <a:ext cx="35" cy="30"/>
              </a:xfrm>
              <a:custGeom>
                <a:avLst/>
                <a:gdLst/>
                <a:ahLst/>
                <a:cxnLst>
                  <a:cxn ang="0">
                    <a:pos x="171" y="77"/>
                  </a:cxn>
                  <a:cxn ang="0">
                    <a:pos x="171" y="66"/>
                  </a:cxn>
                  <a:cxn ang="0">
                    <a:pos x="169" y="55"/>
                  </a:cxn>
                  <a:cxn ang="0">
                    <a:pos x="166" y="46"/>
                  </a:cxn>
                  <a:cxn ang="0">
                    <a:pos x="162" y="39"/>
                  </a:cxn>
                  <a:cxn ang="0">
                    <a:pos x="157" y="33"/>
                  </a:cxn>
                  <a:cxn ang="0">
                    <a:pos x="152" y="28"/>
                  </a:cxn>
                  <a:cxn ang="0">
                    <a:pos x="146" y="23"/>
                  </a:cxn>
                  <a:cxn ang="0">
                    <a:pos x="147" y="27"/>
                  </a:cxn>
                  <a:cxn ang="0">
                    <a:pos x="155" y="41"/>
                  </a:cxn>
                  <a:cxn ang="0">
                    <a:pos x="160" y="57"/>
                  </a:cxn>
                  <a:cxn ang="0">
                    <a:pos x="162" y="73"/>
                  </a:cxn>
                  <a:cxn ang="0">
                    <a:pos x="162" y="91"/>
                  </a:cxn>
                  <a:cxn ang="0">
                    <a:pos x="159" y="109"/>
                  </a:cxn>
                  <a:cxn ang="0">
                    <a:pos x="153" y="125"/>
                  </a:cxn>
                  <a:cxn ang="0">
                    <a:pos x="145" y="141"/>
                  </a:cxn>
                  <a:cxn ang="0">
                    <a:pos x="135" y="153"/>
                  </a:cxn>
                  <a:cxn ang="0">
                    <a:pos x="123" y="162"/>
                  </a:cxn>
                  <a:cxn ang="0">
                    <a:pos x="109" y="169"/>
                  </a:cxn>
                  <a:cxn ang="0">
                    <a:pos x="94" y="173"/>
                  </a:cxn>
                  <a:cxn ang="0">
                    <a:pos x="78" y="173"/>
                  </a:cxn>
                  <a:cxn ang="0">
                    <a:pos x="63" y="169"/>
                  </a:cxn>
                  <a:cxn ang="0">
                    <a:pos x="49" y="162"/>
                  </a:cxn>
                  <a:cxn ang="0">
                    <a:pos x="36" y="153"/>
                  </a:cxn>
                  <a:cxn ang="0">
                    <a:pos x="26" y="141"/>
                  </a:cxn>
                  <a:cxn ang="0">
                    <a:pos x="18" y="125"/>
                  </a:cxn>
                  <a:cxn ang="0">
                    <a:pos x="12" y="109"/>
                  </a:cxn>
                  <a:cxn ang="0">
                    <a:pos x="9" y="91"/>
                  </a:cxn>
                  <a:cxn ang="0">
                    <a:pos x="9" y="69"/>
                  </a:cxn>
                  <a:cxn ang="0">
                    <a:pos x="15" y="45"/>
                  </a:cxn>
                  <a:cxn ang="0">
                    <a:pos x="26" y="24"/>
                  </a:cxn>
                  <a:cxn ang="0">
                    <a:pos x="41" y="7"/>
                  </a:cxn>
                  <a:cxn ang="0">
                    <a:pos x="46" y="2"/>
                  </a:cxn>
                  <a:cxn ang="0">
                    <a:pos x="39" y="4"/>
                  </a:cxn>
                  <a:cxn ang="0">
                    <a:pos x="33" y="6"/>
                  </a:cxn>
                  <a:cxn ang="0">
                    <a:pos x="27" y="10"/>
                  </a:cxn>
                  <a:cxn ang="0">
                    <a:pos x="18" y="18"/>
                  </a:cxn>
                  <a:cxn ang="0">
                    <a:pos x="9" y="34"/>
                  </a:cxn>
                  <a:cxn ang="0">
                    <a:pos x="3" y="52"/>
                  </a:cxn>
                  <a:cxn ang="0">
                    <a:pos x="0" y="71"/>
                  </a:cxn>
                  <a:cxn ang="0">
                    <a:pos x="0" y="93"/>
                  </a:cxn>
                  <a:cxn ang="0">
                    <a:pos x="3" y="112"/>
                  </a:cxn>
                  <a:cxn ang="0">
                    <a:pos x="10" y="131"/>
                  </a:cxn>
                  <a:cxn ang="0">
                    <a:pos x="19" y="147"/>
                  </a:cxn>
                  <a:cxn ang="0">
                    <a:pos x="31" y="161"/>
                  </a:cxn>
                  <a:cxn ang="0">
                    <a:pos x="44" y="172"/>
                  </a:cxn>
                  <a:cxn ang="0">
                    <a:pos x="61" y="180"/>
                  </a:cxn>
                  <a:cxn ang="0">
                    <a:pos x="77" y="184"/>
                  </a:cxn>
                  <a:cxn ang="0">
                    <a:pos x="95" y="184"/>
                  </a:cxn>
                  <a:cxn ang="0">
                    <a:pos x="111" y="180"/>
                  </a:cxn>
                  <a:cxn ang="0">
                    <a:pos x="127" y="172"/>
                  </a:cxn>
                  <a:cxn ang="0">
                    <a:pos x="140" y="161"/>
                  </a:cxn>
                  <a:cxn ang="0">
                    <a:pos x="152" y="147"/>
                  </a:cxn>
                  <a:cxn ang="0">
                    <a:pos x="161" y="131"/>
                  </a:cxn>
                  <a:cxn ang="0">
                    <a:pos x="168" y="112"/>
                  </a:cxn>
                  <a:cxn ang="0">
                    <a:pos x="171" y="93"/>
                  </a:cxn>
                </a:cxnLst>
                <a:rect l="0" t="0" r="r" b="b"/>
                <a:pathLst>
                  <a:path w="172" h="184">
                    <a:moveTo>
                      <a:pt x="172" y="82"/>
                    </a:moveTo>
                    <a:lnTo>
                      <a:pt x="171" y="77"/>
                    </a:lnTo>
                    <a:lnTo>
                      <a:pt x="171" y="71"/>
                    </a:lnTo>
                    <a:lnTo>
                      <a:pt x="171" y="66"/>
                    </a:lnTo>
                    <a:lnTo>
                      <a:pt x="170" y="60"/>
                    </a:lnTo>
                    <a:lnTo>
                      <a:pt x="169" y="55"/>
                    </a:lnTo>
                    <a:lnTo>
                      <a:pt x="168" y="51"/>
                    </a:lnTo>
                    <a:lnTo>
                      <a:pt x="166" y="46"/>
                    </a:lnTo>
                    <a:lnTo>
                      <a:pt x="165" y="41"/>
                    </a:lnTo>
                    <a:lnTo>
                      <a:pt x="162" y="39"/>
                    </a:lnTo>
                    <a:lnTo>
                      <a:pt x="160" y="36"/>
                    </a:lnTo>
                    <a:lnTo>
                      <a:pt x="157" y="33"/>
                    </a:lnTo>
                    <a:lnTo>
                      <a:pt x="154" y="30"/>
                    </a:lnTo>
                    <a:lnTo>
                      <a:pt x="152" y="28"/>
                    </a:lnTo>
                    <a:lnTo>
                      <a:pt x="149" y="25"/>
                    </a:lnTo>
                    <a:lnTo>
                      <a:pt x="146" y="23"/>
                    </a:lnTo>
                    <a:lnTo>
                      <a:pt x="143" y="21"/>
                    </a:lnTo>
                    <a:lnTo>
                      <a:pt x="147" y="27"/>
                    </a:lnTo>
                    <a:lnTo>
                      <a:pt x="151" y="34"/>
                    </a:lnTo>
                    <a:lnTo>
                      <a:pt x="155" y="41"/>
                    </a:lnTo>
                    <a:lnTo>
                      <a:pt x="157" y="48"/>
                    </a:lnTo>
                    <a:lnTo>
                      <a:pt x="160" y="57"/>
                    </a:lnTo>
                    <a:lnTo>
                      <a:pt x="161" y="65"/>
                    </a:lnTo>
                    <a:lnTo>
                      <a:pt x="162" y="73"/>
                    </a:lnTo>
                    <a:lnTo>
                      <a:pt x="163" y="82"/>
                    </a:lnTo>
                    <a:lnTo>
                      <a:pt x="162" y="91"/>
                    </a:lnTo>
                    <a:lnTo>
                      <a:pt x="161" y="100"/>
                    </a:lnTo>
                    <a:lnTo>
                      <a:pt x="159" y="109"/>
                    </a:lnTo>
                    <a:lnTo>
                      <a:pt x="157" y="118"/>
                    </a:lnTo>
                    <a:lnTo>
                      <a:pt x="153" y="125"/>
                    </a:lnTo>
                    <a:lnTo>
                      <a:pt x="149" y="133"/>
                    </a:lnTo>
                    <a:lnTo>
                      <a:pt x="145" y="141"/>
                    </a:lnTo>
                    <a:lnTo>
                      <a:pt x="140" y="147"/>
                    </a:lnTo>
                    <a:lnTo>
                      <a:pt x="135" y="153"/>
                    </a:lnTo>
                    <a:lnTo>
                      <a:pt x="129" y="157"/>
                    </a:lnTo>
                    <a:lnTo>
                      <a:pt x="123" y="162"/>
                    </a:lnTo>
                    <a:lnTo>
                      <a:pt x="116" y="166"/>
                    </a:lnTo>
                    <a:lnTo>
                      <a:pt x="109" y="169"/>
                    </a:lnTo>
                    <a:lnTo>
                      <a:pt x="102" y="172"/>
                    </a:lnTo>
                    <a:lnTo>
                      <a:pt x="94" y="173"/>
                    </a:lnTo>
                    <a:lnTo>
                      <a:pt x="86" y="173"/>
                    </a:lnTo>
                    <a:lnTo>
                      <a:pt x="78" y="173"/>
                    </a:lnTo>
                    <a:lnTo>
                      <a:pt x="71" y="172"/>
                    </a:lnTo>
                    <a:lnTo>
                      <a:pt x="63" y="169"/>
                    </a:lnTo>
                    <a:lnTo>
                      <a:pt x="55" y="166"/>
                    </a:lnTo>
                    <a:lnTo>
                      <a:pt x="49" y="162"/>
                    </a:lnTo>
                    <a:lnTo>
                      <a:pt x="42" y="157"/>
                    </a:lnTo>
                    <a:lnTo>
                      <a:pt x="36" y="153"/>
                    </a:lnTo>
                    <a:lnTo>
                      <a:pt x="31" y="147"/>
                    </a:lnTo>
                    <a:lnTo>
                      <a:pt x="26" y="141"/>
                    </a:lnTo>
                    <a:lnTo>
                      <a:pt x="22" y="133"/>
                    </a:lnTo>
                    <a:lnTo>
                      <a:pt x="18" y="125"/>
                    </a:lnTo>
                    <a:lnTo>
                      <a:pt x="15" y="118"/>
                    </a:lnTo>
                    <a:lnTo>
                      <a:pt x="12" y="109"/>
                    </a:lnTo>
                    <a:lnTo>
                      <a:pt x="10" y="100"/>
                    </a:lnTo>
                    <a:lnTo>
                      <a:pt x="9" y="91"/>
                    </a:lnTo>
                    <a:lnTo>
                      <a:pt x="9" y="82"/>
                    </a:lnTo>
                    <a:lnTo>
                      <a:pt x="9" y="69"/>
                    </a:lnTo>
                    <a:lnTo>
                      <a:pt x="12" y="57"/>
                    </a:lnTo>
                    <a:lnTo>
                      <a:pt x="15" y="45"/>
                    </a:lnTo>
                    <a:lnTo>
                      <a:pt x="20" y="34"/>
                    </a:lnTo>
                    <a:lnTo>
                      <a:pt x="26" y="24"/>
                    </a:lnTo>
                    <a:lnTo>
                      <a:pt x="33" y="15"/>
                    </a:lnTo>
                    <a:lnTo>
                      <a:pt x="41" y="7"/>
                    </a:lnTo>
                    <a:lnTo>
                      <a:pt x="49" y="0"/>
                    </a:lnTo>
                    <a:lnTo>
                      <a:pt x="46" y="2"/>
                    </a:lnTo>
                    <a:lnTo>
                      <a:pt x="43" y="3"/>
                    </a:lnTo>
                    <a:lnTo>
                      <a:pt x="39" y="4"/>
                    </a:lnTo>
                    <a:lnTo>
                      <a:pt x="36" y="5"/>
                    </a:lnTo>
                    <a:lnTo>
                      <a:pt x="33" y="6"/>
                    </a:lnTo>
                    <a:lnTo>
                      <a:pt x="30" y="7"/>
                    </a:lnTo>
                    <a:lnTo>
                      <a:pt x="27" y="10"/>
                    </a:lnTo>
                    <a:lnTo>
                      <a:pt x="23" y="11"/>
                    </a:lnTo>
                    <a:lnTo>
                      <a:pt x="18" y="18"/>
                    </a:lnTo>
                    <a:lnTo>
                      <a:pt x="13" y="25"/>
                    </a:lnTo>
                    <a:lnTo>
                      <a:pt x="9" y="34"/>
                    </a:lnTo>
                    <a:lnTo>
                      <a:pt x="6" y="43"/>
                    </a:lnTo>
                    <a:lnTo>
                      <a:pt x="3" y="52"/>
                    </a:lnTo>
                    <a:lnTo>
                      <a:pt x="1" y="61"/>
                    </a:lnTo>
                    <a:lnTo>
                      <a:pt x="0" y="71"/>
                    </a:lnTo>
                    <a:lnTo>
                      <a:pt x="0" y="82"/>
                    </a:lnTo>
                    <a:lnTo>
                      <a:pt x="0" y="93"/>
                    </a:lnTo>
                    <a:lnTo>
                      <a:pt x="1" y="102"/>
                    </a:lnTo>
                    <a:lnTo>
                      <a:pt x="3" y="112"/>
                    </a:lnTo>
                    <a:lnTo>
                      <a:pt x="6" y="121"/>
                    </a:lnTo>
                    <a:lnTo>
                      <a:pt x="10" y="131"/>
                    </a:lnTo>
                    <a:lnTo>
                      <a:pt x="14" y="139"/>
                    </a:lnTo>
                    <a:lnTo>
                      <a:pt x="19" y="147"/>
                    </a:lnTo>
                    <a:lnTo>
                      <a:pt x="25" y="154"/>
                    </a:lnTo>
                    <a:lnTo>
                      <a:pt x="31" y="161"/>
                    </a:lnTo>
                    <a:lnTo>
                      <a:pt x="37" y="167"/>
                    </a:lnTo>
                    <a:lnTo>
                      <a:pt x="44" y="172"/>
                    </a:lnTo>
                    <a:lnTo>
                      <a:pt x="52" y="176"/>
                    </a:lnTo>
                    <a:lnTo>
                      <a:pt x="61" y="180"/>
                    </a:lnTo>
                    <a:lnTo>
                      <a:pt x="69" y="182"/>
                    </a:lnTo>
                    <a:lnTo>
                      <a:pt x="77" y="184"/>
                    </a:lnTo>
                    <a:lnTo>
                      <a:pt x="86" y="184"/>
                    </a:lnTo>
                    <a:lnTo>
                      <a:pt x="95" y="184"/>
                    </a:lnTo>
                    <a:lnTo>
                      <a:pt x="103" y="182"/>
                    </a:lnTo>
                    <a:lnTo>
                      <a:pt x="111" y="180"/>
                    </a:lnTo>
                    <a:lnTo>
                      <a:pt x="119" y="176"/>
                    </a:lnTo>
                    <a:lnTo>
                      <a:pt x="127" y="172"/>
                    </a:lnTo>
                    <a:lnTo>
                      <a:pt x="134" y="167"/>
                    </a:lnTo>
                    <a:lnTo>
                      <a:pt x="140" y="161"/>
                    </a:lnTo>
                    <a:lnTo>
                      <a:pt x="147" y="154"/>
                    </a:lnTo>
                    <a:lnTo>
                      <a:pt x="152" y="147"/>
                    </a:lnTo>
                    <a:lnTo>
                      <a:pt x="157" y="139"/>
                    </a:lnTo>
                    <a:lnTo>
                      <a:pt x="161" y="131"/>
                    </a:lnTo>
                    <a:lnTo>
                      <a:pt x="165" y="121"/>
                    </a:lnTo>
                    <a:lnTo>
                      <a:pt x="168" y="112"/>
                    </a:lnTo>
                    <a:lnTo>
                      <a:pt x="170" y="102"/>
                    </a:lnTo>
                    <a:lnTo>
                      <a:pt x="171" y="93"/>
                    </a:lnTo>
                    <a:lnTo>
                      <a:pt x="172" y="82"/>
                    </a:lnTo>
                    <a:close/>
                  </a:path>
                </a:pathLst>
              </a:custGeom>
              <a:solidFill>
                <a:srgbClr val="F7D2A9"/>
              </a:solidFill>
              <a:ln w="9525">
                <a:noFill/>
                <a:round/>
                <a:headEnd/>
                <a:tailEnd/>
              </a:ln>
            </p:spPr>
            <p:txBody>
              <a:bodyPr/>
              <a:lstStyle/>
              <a:p>
                <a:pPr algn="ctr" eaLnBrk="0" hangingPunct="0">
                  <a:defRPr/>
                </a:pPr>
                <a:endParaRPr lang="ru-RU">
                  <a:solidFill>
                    <a:srgbClr val="FFFFFF"/>
                  </a:solidFill>
                  <a:cs typeface="+mn-cs"/>
                </a:endParaRPr>
              </a:p>
            </p:txBody>
          </p:sp>
          <p:sp>
            <p:nvSpPr>
              <p:cNvPr id="255" name="Freeform 29"/>
              <p:cNvSpPr>
                <a:spLocks/>
              </p:cNvSpPr>
              <p:nvPr/>
            </p:nvSpPr>
            <p:spPr bwMode="auto">
              <a:xfrm>
                <a:off x="1145" y="2645"/>
                <a:ext cx="33" cy="30"/>
              </a:xfrm>
              <a:custGeom>
                <a:avLst/>
                <a:gdLst/>
                <a:ahLst/>
                <a:cxnLst>
                  <a:cxn ang="0">
                    <a:pos x="163" y="77"/>
                  </a:cxn>
                  <a:cxn ang="0">
                    <a:pos x="161" y="63"/>
                  </a:cxn>
                  <a:cxn ang="0">
                    <a:pos x="158" y="50"/>
                  </a:cxn>
                  <a:cxn ang="0">
                    <a:pos x="154" y="38"/>
                  </a:cxn>
                  <a:cxn ang="0">
                    <a:pos x="149" y="31"/>
                  </a:cxn>
                  <a:cxn ang="0">
                    <a:pos x="145" y="27"/>
                  </a:cxn>
                  <a:cxn ang="0">
                    <a:pos x="141" y="24"/>
                  </a:cxn>
                  <a:cxn ang="0">
                    <a:pos x="137" y="21"/>
                  </a:cxn>
                  <a:cxn ang="0">
                    <a:pos x="133" y="18"/>
                  </a:cxn>
                  <a:cxn ang="0">
                    <a:pos x="130" y="17"/>
                  </a:cxn>
                  <a:cxn ang="0">
                    <a:pos x="127" y="14"/>
                  </a:cxn>
                  <a:cxn ang="0">
                    <a:pos x="123" y="13"/>
                  </a:cxn>
                  <a:cxn ang="0">
                    <a:pos x="129" y="18"/>
                  </a:cxn>
                  <a:cxn ang="0">
                    <a:pos x="140" y="33"/>
                  </a:cxn>
                  <a:cxn ang="0">
                    <a:pos x="149" y="51"/>
                  </a:cxn>
                  <a:cxn ang="0">
                    <a:pos x="153" y="73"/>
                  </a:cxn>
                  <a:cxn ang="0">
                    <a:pos x="154" y="92"/>
                  </a:cxn>
                  <a:cxn ang="0">
                    <a:pos x="151" y="109"/>
                  </a:cxn>
                  <a:cxn ang="0">
                    <a:pos x="145" y="125"/>
                  </a:cxn>
                  <a:cxn ang="0">
                    <a:pos x="138" y="139"/>
                  </a:cxn>
                  <a:cxn ang="0">
                    <a:pos x="128" y="151"/>
                  </a:cxn>
                  <a:cxn ang="0">
                    <a:pos x="116" y="159"/>
                  </a:cxn>
                  <a:cxn ang="0">
                    <a:pos x="103" y="166"/>
                  </a:cxn>
                  <a:cxn ang="0">
                    <a:pos x="89" y="170"/>
                  </a:cxn>
                  <a:cxn ang="0">
                    <a:pos x="75" y="170"/>
                  </a:cxn>
                  <a:cxn ang="0">
                    <a:pos x="61" y="166"/>
                  </a:cxn>
                  <a:cxn ang="0">
                    <a:pos x="47" y="159"/>
                  </a:cxn>
                  <a:cxn ang="0">
                    <a:pos x="35" y="151"/>
                  </a:cxn>
                  <a:cxn ang="0">
                    <a:pos x="26" y="139"/>
                  </a:cxn>
                  <a:cxn ang="0">
                    <a:pos x="18" y="125"/>
                  </a:cxn>
                  <a:cxn ang="0">
                    <a:pos x="12" y="109"/>
                  </a:cxn>
                  <a:cxn ang="0">
                    <a:pos x="10" y="92"/>
                  </a:cxn>
                  <a:cxn ang="0">
                    <a:pos x="9" y="77"/>
                  </a:cxn>
                  <a:cxn ang="0">
                    <a:pos x="12" y="61"/>
                  </a:cxn>
                  <a:cxn ang="0">
                    <a:pos x="18" y="42"/>
                  </a:cxn>
                  <a:cxn ang="0">
                    <a:pos x="33" y="19"/>
                  </a:cxn>
                  <a:cxn ang="0">
                    <a:pos x="48" y="7"/>
                  </a:cxn>
                  <a:cxn ang="0">
                    <a:pos x="60" y="1"/>
                  </a:cxn>
                  <a:cxn ang="0">
                    <a:pos x="62" y="0"/>
                  </a:cxn>
                  <a:cxn ang="0">
                    <a:pos x="52" y="1"/>
                  </a:cxn>
                  <a:cxn ang="0">
                    <a:pos x="44" y="4"/>
                  </a:cxn>
                  <a:cxn ang="0">
                    <a:pos x="35" y="6"/>
                  </a:cxn>
                  <a:cxn ang="0">
                    <a:pos x="24" y="14"/>
                  </a:cxn>
                  <a:cxn ang="0">
                    <a:pos x="13" y="31"/>
                  </a:cxn>
                  <a:cxn ang="0">
                    <a:pos x="5" y="50"/>
                  </a:cxn>
                  <a:cxn ang="0">
                    <a:pos x="1" y="72"/>
                  </a:cxn>
                  <a:cxn ang="0">
                    <a:pos x="1" y="93"/>
                  </a:cxn>
                  <a:cxn ang="0">
                    <a:pos x="4" y="113"/>
                  </a:cxn>
                  <a:cxn ang="0">
                    <a:pos x="10" y="131"/>
                  </a:cxn>
                  <a:cxn ang="0">
                    <a:pos x="19" y="146"/>
                  </a:cxn>
                  <a:cxn ang="0">
                    <a:pos x="30" y="158"/>
                  </a:cxn>
                  <a:cxn ang="0">
                    <a:pos x="43" y="169"/>
                  </a:cxn>
                  <a:cxn ang="0">
                    <a:pos x="58" y="176"/>
                  </a:cxn>
                  <a:cxn ang="0">
                    <a:pos x="74" y="181"/>
                  </a:cxn>
                  <a:cxn ang="0">
                    <a:pos x="90" y="181"/>
                  </a:cxn>
                  <a:cxn ang="0">
                    <a:pos x="106" y="176"/>
                  </a:cxn>
                  <a:cxn ang="0">
                    <a:pos x="121" y="169"/>
                  </a:cxn>
                  <a:cxn ang="0">
                    <a:pos x="134" y="158"/>
                  </a:cxn>
                  <a:cxn ang="0">
                    <a:pos x="145" y="146"/>
                  </a:cxn>
                  <a:cxn ang="0">
                    <a:pos x="153" y="131"/>
                  </a:cxn>
                  <a:cxn ang="0">
                    <a:pos x="159" y="113"/>
                  </a:cxn>
                  <a:cxn ang="0">
                    <a:pos x="163" y="93"/>
                  </a:cxn>
                </a:cxnLst>
                <a:rect l="0" t="0" r="r" b="b"/>
                <a:pathLst>
                  <a:path w="163" h="181">
                    <a:moveTo>
                      <a:pt x="163" y="84"/>
                    </a:moveTo>
                    <a:lnTo>
                      <a:pt x="163" y="77"/>
                    </a:lnTo>
                    <a:lnTo>
                      <a:pt x="162" y="71"/>
                    </a:lnTo>
                    <a:lnTo>
                      <a:pt x="161" y="63"/>
                    </a:lnTo>
                    <a:lnTo>
                      <a:pt x="160" y="57"/>
                    </a:lnTo>
                    <a:lnTo>
                      <a:pt x="158" y="50"/>
                    </a:lnTo>
                    <a:lnTo>
                      <a:pt x="156" y="44"/>
                    </a:lnTo>
                    <a:lnTo>
                      <a:pt x="154" y="38"/>
                    </a:lnTo>
                    <a:lnTo>
                      <a:pt x="151" y="33"/>
                    </a:lnTo>
                    <a:lnTo>
                      <a:pt x="149" y="31"/>
                    </a:lnTo>
                    <a:lnTo>
                      <a:pt x="147" y="30"/>
                    </a:lnTo>
                    <a:lnTo>
                      <a:pt x="145" y="27"/>
                    </a:lnTo>
                    <a:lnTo>
                      <a:pt x="143" y="26"/>
                    </a:lnTo>
                    <a:lnTo>
                      <a:pt x="141" y="24"/>
                    </a:lnTo>
                    <a:lnTo>
                      <a:pt x="139" y="23"/>
                    </a:lnTo>
                    <a:lnTo>
                      <a:pt x="137" y="21"/>
                    </a:lnTo>
                    <a:lnTo>
                      <a:pt x="135" y="19"/>
                    </a:lnTo>
                    <a:lnTo>
                      <a:pt x="133" y="18"/>
                    </a:lnTo>
                    <a:lnTo>
                      <a:pt x="132" y="18"/>
                    </a:lnTo>
                    <a:lnTo>
                      <a:pt x="130" y="17"/>
                    </a:lnTo>
                    <a:lnTo>
                      <a:pt x="128" y="15"/>
                    </a:lnTo>
                    <a:lnTo>
                      <a:pt x="127" y="14"/>
                    </a:lnTo>
                    <a:lnTo>
                      <a:pt x="125" y="13"/>
                    </a:lnTo>
                    <a:lnTo>
                      <a:pt x="123" y="13"/>
                    </a:lnTo>
                    <a:lnTo>
                      <a:pt x="122" y="12"/>
                    </a:lnTo>
                    <a:lnTo>
                      <a:pt x="129" y="18"/>
                    </a:lnTo>
                    <a:lnTo>
                      <a:pt x="135" y="25"/>
                    </a:lnTo>
                    <a:lnTo>
                      <a:pt x="140" y="33"/>
                    </a:lnTo>
                    <a:lnTo>
                      <a:pt x="145" y="42"/>
                    </a:lnTo>
                    <a:lnTo>
                      <a:pt x="149" y="51"/>
                    </a:lnTo>
                    <a:lnTo>
                      <a:pt x="152" y="62"/>
                    </a:lnTo>
                    <a:lnTo>
                      <a:pt x="153" y="73"/>
                    </a:lnTo>
                    <a:lnTo>
                      <a:pt x="154" y="84"/>
                    </a:lnTo>
                    <a:lnTo>
                      <a:pt x="154" y="92"/>
                    </a:lnTo>
                    <a:lnTo>
                      <a:pt x="153" y="101"/>
                    </a:lnTo>
                    <a:lnTo>
                      <a:pt x="151" y="109"/>
                    </a:lnTo>
                    <a:lnTo>
                      <a:pt x="148" y="117"/>
                    </a:lnTo>
                    <a:lnTo>
                      <a:pt x="145" y="125"/>
                    </a:lnTo>
                    <a:lnTo>
                      <a:pt x="142" y="132"/>
                    </a:lnTo>
                    <a:lnTo>
                      <a:pt x="138" y="139"/>
                    </a:lnTo>
                    <a:lnTo>
                      <a:pt x="133" y="145"/>
                    </a:lnTo>
                    <a:lnTo>
                      <a:pt x="128" y="151"/>
                    </a:lnTo>
                    <a:lnTo>
                      <a:pt x="122" y="156"/>
                    </a:lnTo>
                    <a:lnTo>
                      <a:pt x="116" y="159"/>
                    </a:lnTo>
                    <a:lnTo>
                      <a:pt x="110" y="163"/>
                    </a:lnTo>
                    <a:lnTo>
                      <a:pt x="103" y="166"/>
                    </a:lnTo>
                    <a:lnTo>
                      <a:pt x="97" y="169"/>
                    </a:lnTo>
                    <a:lnTo>
                      <a:pt x="89" y="170"/>
                    </a:lnTo>
                    <a:lnTo>
                      <a:pt x="82" y="170"/>
                    </a:lnTo>
                    <a:lnTo>
                      <a:pt x="75" y="170"/>
                    </a:lnTo>
                    <a:lnTo>
                      <a:pt x="68" y="169"/>
                    </a:lnTo>
                    <a:lnTo>
                      <a:pt x="61" y="166"/>
                    </a:lnTo>
                    <a:lnTo>
                      <a:pt x="54" y="163"/>
                    </a:lnTo>
                    <a:lnTo>
                      <a:pt x="47" y="159"/>
                    </a:lnTo>
                    <a:lnTo>
                      <a:pt x="41" y="156"/>
                    </a:lnTo>
                    <a:lnTo>
                      <a:pt x="35" y="151"/>
                    </a:lnTo>
                    <a:lnTo>
                      <a:pt x="30" y="145"/>
                    </a:lnTo>
                    <a:lnTo>
                      <a:pt x="26" y="139"/>
                    </a:lnTo>
                    <a:lnTo>
                      <a:pt x="21" y="132"/>
                    </a:lnTo>
                    <a:lnTo>
                      <a:pt x="18" y="125"/>
                    </a:lnTo>
                    <a:lnTo>
                      <a:pt x="15" y="117"/>
                    </a:lnTo>
                    <a:lnTo>
                      <a:pt x="12" y="109"/>
                    </a:lnTo>
                    <a:lnTo>
                      <a:pt x="11" y="101"/>
                    </a:lnTo>
                    <a:lnTo>
                      <a:pt x="10" y="92"/>
                    </a:lnTo>
                    <a:lnTo>
                      <a:pt x="9" y="84"/>
                    </a:lnTo>
                    <a:lnTo>
                      <a:pt x="9" y="77"/>
                    </a:lnTo>
                    <a:lnTo>
                      <a:pt x="10" y="68"/>
                    </a:lnTo>
                    <a:lnTo>
                      <a:pt x="12" y="61"/>
                    </a:lnTo>
                    <a:lnTo>
                      <a:pt x="13" y="55"/>
                    </a:lnTo>
                    <a:lnTo>
                      <a:pt x="18" y="42"/>
                    </a:lnTo>
                    <a:lnTo>
                      <a:pt x="25" y="30"/>
                    </a:lnTo>
                    <a:lnTo>
                      <a:pt x="33" y="19"/>
                    </a:lnTo>
                    <a:lnTo>
                      <a:pt x="43" y="11"/>
                    </a:lnTo>
                    <a:lnTo>
                      <a:pt x="48" y="7"/>
                    </a:lnTo>
                    <a:lnTo>
                      <a:pt x="54" y="5"/>
                    </a:lnTo>
                    <a:lnTo>
                      <a:pt x="60" y="1"/>
                    </a:lnTo>
                    <a:lnTo>
                      <a:pt x="66" y="0"/>
                    </a:lnTo>
                    <a:lnTo>
                      <a:pt x="62" y="0"/>
                    </a:lnTo>
                    <a:lnTo>
                      <a:pt x="57" y="1"/>
                    </a:lnTo>
                    <a:lnTo>
                      <a:pt x="52" y="1"/>
                    </a:lnTo>
                    <a:lnTo>
                      <a:pt x="48" y="2"/>
                    </a:lnTo>
                    <a:lnTo>
                      <a:pt x="44" y="4"/>
                    </a:lnTo>
                    <a:lnTo>
                      <a:pt x="39" y="5"/>
                    </a:lnTo>
                    <a:lnTo>
                      <a:pt x="35" y="6"/>
                    </a:lnTo>
                    <a:lnTo>
                      <a:pt x="31" y="7"/>
                    </a:lnTo>
                    <a:lnTo>
                      <a:pt x="24" y="14"/>
                    </a:lnTo>
                    <a:lnTo>
                      <a:pt x="18" y="23"/>
                    </a:lnTo>
                    <a:lnTo>
                      <a:pt x="13" y="31"/>
                    </a:lnTo>
                    <a:lnTo>
                      <a:pt x="9" y="41"/>
                    </a:lnTo>
                    <a:lnTo>
                      <a:pt x="5" y="50"/>
                    </a:lnTo>
                    <a:lnTo>
                      <a:pt x="2" y="61"/>
                    </a:lnTo>
                    <a:lnTo>
                      <a:pt x="1" y="72"/>
                    </a:lnTo>
                    <a:lnTo>
                      <a:pt x="0" y="84"/>
                    </a:lnTo>
                    <a:lnTo>
                      <a:pt x="1" y="93"/>
                    </a:lnTo>
                    <a:lnTo>
                      <a:pt x="2" y="103"/>
                    </a:lnTo>
                    <a:lnTo>
                      <a:pt x="4" y="113"/>
                    </a:lnTo>
                    <a:lnTo>
                      <a:pt x="7" y="121"/>
                    </a:lnTo>
                    <a:lnTo>
                      <a:pt x="10" y="131"/>
                    </a:lnTo>
                    <a:lnTo>
                      <a:pt x="14" y="138"/>
                    </a:lnTo>
                    <a:lnTo>
                      <a:pt x="19" y="146"/>
                    </a:lnTo>
                    <a:lnTo>
                      <a:pt x="24" y="152"/>
                    </a:lnTo>
                    <a:lnTo>
                      <a:pt x="30" y="158"/>
                    </a:lnTo>
                    <a:lnTo>
                      <a:pt x="36" y="164"/>
                    </a:lnTo>
                    <a:lnTo>
                      <a:pt x="43" y="169"/>
                    </a:lnTo>
                    <a:lnTo>
                      <a:pt x="50" y="174"/>
                    </a:lnTo>
                    <a:lnTo>
                      <a:pt x="58" y="176"/>
                    </a:lnTo>
                    <a:lnTo>
                      <a:pt x="66" y="178"/>
                    </a:lnTo>
                    <a:lnTo>
                      <a:pt x="74" y="181"/>
                    </a:lnTo>
                    <a:lnTo>
                      <a:pt x="82" y="181"/>
                    </a:lnTo>
                    <a:lnTo>
                      <a:pt x="90" y="181"/>
                    </a:lnTo>
                    <a:lnTo>
                      <a:pt x="98" y="178"/>
                    </a:lnTo>
                    <a:lnTo>
                      <a:pt x="106" y="176"/>
                    </a:lnTo>
                    <a:lnTo>
                      <a:pt x="114" y="174"/>
                    </a:lnTo>
                    <a:lnTo>
                      <a:pt x="121" y="169"/>
                    </a:lnTo>
                    <a:lnTo>
                      <a:pt x="127" y="164"/>
                    </a:lnTo>
                    <a:lnTo>
                      <a:pt x="134" y="158"/>
                    </a:lnTo>
                    <a:lnTo>
                      <a:pt x="139" y="152"/>
                    </a:lnTo>
                    <a:lnTo>
                      <a:pt x="145" y="146"/>
                    </a:lnTo>
                    <a:lnTo>
                      <a:pt x="149" y="138"/>
                    </a:lnTo>
                    <a:lnTo>
                      <a:pt x="153" y="131"/>
                    </a:lnTo>
                    <a:lnTo>
                      <a:pt x="157" y="121"/>
                    </a:lnTo>
                    <a:lnTo>
                      <a:pt x="159" y="113"/>
                    </a:lnTo>
                    <a:lnTo>
                      <a:pt x="161" y="103"/>
                    </a:lnTo>
                    <a:lnTo>
                      <a:pt x="163" y="93"/>
                    </a:lnTo>
                    <a:lnTo>
                      <a:pt x="163" y="84"/>
                    </a:lnTo>
                    <a:close/>
                  </a:path>
                </a:pathLst>
              </a:custGeom>
              <a:solidFill>
                <a:srgbClr val="F8D4AB"/>
              </a:solidFill>
              <a:ln w="9525">
                <a:noFill/>
                <a:round/>
                <a:headEnd/>
                <a:tailEnd/>
              </a:ln>
            </p:spPr>
            <p:txBody>
              <a:bodyPr/>
              <a:lstStyle/>
              <a:p>
                <a:pPr algn="ctr" eaLnBrk="0" hangingPunct="0">
                  <a:defRPr/>
                </a:pPr>
                <a:endParaRPr lang="ru-RU">
                  <a:solidFill>
                    <a:srgbClr val="FFFFFF"/>
                  </a:solidFill>
                  <a:cs typeface="+mn-cs"/>
                </a:endParaRPr>
              </a:p>
            </p:txBody>
          </p:sp>
          <p:sp>
            <p:nvSpPr>
              <p:cNvPr id="256" name="Freeform 30"/>
              <p:cNvSpPr>
                <a:spLocks noEditPoints="1"/>
              </p:cNvSpPr>
              <p:nvPr/>
            </p:nvSpPr>
            <p:spPr bwMode="auto">
              <a:xfrm>
                <a:off x="1146" y="2645"/>
                <a:ext cx="31" cy="29"/>
              </a:xfrm>
              <a:custGeom>
                <a:avLst/>
                <a:gdLst/>
                <a:ahLst/>
                <a:cxnLst>
                  <a:cxn ang="0">
                    <a:pos x="152" y="67"/>
                  </a:cxn>
                  <a:cxn ang="0">
                    <a:pos x="146" y="43"/>
                  </a:cxn>
                  <a:cxn ang="0">
                    <a:pos x="134" y="23"/>
                  </a:cxn>
                  <a:cxn ang="0">
                    <a:pos x="133" y="21"/>
                  </a:cxn>
                  <a:cxn ang="0">
                    <a:pos x="131" y="20"/>
                  </a:cxn>
                  <a:cxn ang="0">
                    <a:pos x="119" y="13"/>
                  </a:cxn>
                  <a:cxn ang="0">
                    <a:pos x="86" y="1"/>
                  </a:cxn>
                  <a:cxn ang="0">
                    <a:pos x="52" y="1"/>
                  </a:cxn>
                  <a:cxn ang="0">
                    <a:pos x="24" y="17"/>
                  </a:cxn>
                  <a:cxn ang="0">
                    <a:pos x="6" y="47"/>
                  </a:cxn>
                  <a:cxn ang="0">
                    <a:pos x="0" y="84"/>
                  </a:cxn>
                  <a:cxn ang="0">
                    <a:pos x="3" y="111"/>
                  </a:cxn>
                  <a:cxn ang="0">
                    <a:pos x="13" y="135"/>
                  </a:cxn>
                  <a:cxn ang="0">
                    <a:pos x="27" y="155"/>
                  </a:cxn>
                  <a:cxn ang="0">
                    <a:pos x="46" y="168"/>
                  </a:cxn>
                  <a:cxn ang="0">
                    <a:pos x="69" y="175"/>
                  </a:cxn>
                  <a:cxn ang="0">
                    <a:pos x="93" y="174"/>
                  </a:cxn>
                  <a:cxn ang="0">
                    <a:pos x="114" y="164"/>
                  </a:cxn>
                  <a:cxn ang="0">
                    <a:pos x="131" y="149"/>
                  </a:cxn>
                  <a:cxn ang="0">
                    <a:pos x="144" y="127"/>
                  </a:cxn>
                  <a:cxn ang="0">
                    <a:pos x="152" y="102"/>
                  </a:cxn>
                  <a:cxn ang="0">
                    <a:pos x="145" y="84"/>
                  </a:cxn>
                  <a:cxn ang="0">
                    <a:pos x="142" y="108"/>
                  </a:cxn>
                  <a:cxn ang="0">
                    <a:pos x="133" y="129"/>
                  </a:cxn>
                  <a:cxn ang="0">
                    <a:pos x="120" y="146"/>
                  </a:cxn>
                  <a:cxn ang="0">
                    <a:pos x="103" y="158"/>
                  </a:cxn>
                  <a:cxn ang="0">
                    <a:pos x="84" y="164"/>
                  </a:cxn>
                  <a:cxn ang="0">
                    <a:pos x="64" y="163"/>
                  </a:cxn>
                  <a:cxn ang="0">
                    <a:pos x="44" y="155"/>
                  </a:cxn>
                  <a:cxn ang="0">
                    <a:pos x="28" y="141"/>
                  </a:cxn>
                  <a:cxn ang="0">
                    <a:pos x="17" y="122"/>
                  </a:cxn>
                  <a:cxn ang="0">
                    <a:pos x="10" y="101"/>
                  </a:cxn>
                  <a:cxn ang="0">
                    <a:pos x="9" y="75"/>
                  </a:cxn>
                  <a:cxn ang="0">
                    <a:pos x="14" y="53"/>
                  </a:cxn>
                  <a:cxn ang="0">
                    <a:pos x="24" y="32"/>
                  </a:cxn>
                  <a:cxn ang="0">
                    <a:pos x="38" y="17"/>
                  </a:cxn>
                  <a:cxn ang="0">
                    <a:pos x="57" y="7"/>
                  </a:cxn>
                  <a:cxn ang="0">
                    <a:pos x="77" y="2"/>
                  </a:cxn>
                  <a:cxn ang="0">
                    <a:pos x="97" y="7"/>
                  </a:cxn>
                  <a:cxn ang="0">
                    <a:pos x="115" y="17"/>
                  </a:cxn>
                  <a:cxn ang="0">
                    <a:pos x="129" y="32"/>
                  </a:cxn>
                  <a:cxn ang="0">
                    <a:pos x="139" y="53"/>
                  </a:cxn>
                  <a:cxn ang="0">
                    <a:pos x="144" y="75"/>
                  </a:cxn>
                </a:cxnLst>
                <a:rect l="0" t="0" r="r" b="b"/>
                <a:pathLst>
                  <a:path w="154" h="175">
                    <a:moveTo>
                      <a:pt x="154" y="84"/>
                    </a:moveTo>
                    <a:lnTo>
                      <a:pt x="153" y="75"/>
                    </a:lnTo>
                    <a:lnTo>
                      <a:pt x="152" y="67"/>
                    </a:lnTo>
                    <a:lnTo>
                      <a:pt x="151" y="59"/>
                    </a:lnTo>
                    <a:lnTo>
                      <a:pt x="148" y="50"/>
                    </a:lnTo>
                    <a:lnTo>
                      <a:pt x="146" y="43"/>
                    </a:lnTo>
                    <a:lnTo>
                      <a:pt x="142" y="36"/>
                    </a:lnTo>
                    <a:lnTo>
                      <a:pt x="138" y="29"/>
                    </a:lnTo>
                    <a:lnTo>
                      <a:pt x="134" y="23"/>
                    </a:lnTo>
                    <a:lnTo>
                      <a:pt x="134" y="23"/>
                    </a:lnTo>
                    <a:lnTo>
                      <a:pt x="133" y="21"/>
                    </a:lnTo>
                    <a:lnTo>
                      <a:pt x="133" y="21"/>
                    </a:lnTo>
                    <a:lnTo>
                      <a:pt x="132" y="21"/>
                    </a:lnTo>
                    <a:lnTo>
                      <a:pt x="131" y="20"/>
                    </a:lnTo>
                    <a:lnTo>
                      <a:pt x="131" y="20"/>
                    </a:lnTo>
                    <a:lnTo>
                      <a:pt x="130" y="20"/>
                    </a:lnTo>
                    <a:lnTo>
                      <a:pt x="130" y="19"/>
                    </a:lnTo>
                    <a:lnTo>
                      <a:pt x="119" y="13"/>
                    </a:lnTo>
                    <a:lnTo>
                      <a:pt x="108" y="8"/>
                    </a:lnTo>
                    <a:lnTo>
                      <a:pt x="97" y="4"/>
                    </a:lnTo>
                    <a:lnTo>
                      <a:pt x="86" y="1"/>
                    </a:lnTo>
                    <a:lnTo>
                      <a:pt x="75" y="0"/>
                    </a:lnTo>
                    <a:lnTo>
                      <a:pt x="64" y="0"/>
                    </a:lnTo>
                    <a:lnTo>
                      <a:pt x="52" y="1"/>
                    </a:lnTo>
                    <a:lnTo>
                      <a:pt x="40" y="2"/>
                    </a:lnTo>
                    <a:lnTo>
                      <a:pt x="32" y="9"/>
                    </a:lnTo>
                    <a:lnTo>
                      <a:pt x="24" y="17"/>
                    </a:lnTo>
                    <a:lnTo>
                      <a:pt x="17" y="26"/>
                    </a:lnTo>
                    <a:lnTo>
                      <a:pt x="11" y="36"/>
                    </a:lnTo>
                    <a:lnTo>
                      <a:pt x="6" y="47"/>
                    </a:lnTo>
                    <a:lnTo>
                      <a:pt x="3" y="59"/>
                    </a:lnTo>
                    <a:lnTo>
                      <a:pt x="0" y="71"/>
                    </a:lnTo>
                    <a:lnTo>
                      <a:pt x="0" y="84"/>
                    </a:lnTo>
                    <a:lnTo>
                      <a:pt x="0" y="93"/>
                    </a:lnTo>
                    <a:lnTo>
                      <a:pt x="1" y="102"/>
                    </a:lnTo>
                    <a:lnTo>
                      <a:pt x="3" y="111"/>
                    </a:lnTo>
                    <a:lnTo>
                      <a:pt x="6" y="120"/>
                    </a:lnTo>
                    <a:lnTo>
                      <a:pt x="9" y="127"/>
                    </a:lnTo>
                    <a:lnTo>
                      <a:pt x="13" y="135"/>
                    </a:lnTo>
                    <a:lnTo>
                      <a:pt x="17" y="143"/>
                    </a:lnTo>
                    <a:lnTo>
                      <a:pt x="22" y="149"/>
                    </a:lnTo>
                    <a:lnTo>
                      <a:pt x="27" y="155"/>
                    </a:lnTo>
                    <a:lnTo>
                      <a:pt x="33" y="159"/>
                    </a:lnTo>
                    <a:lnTo>
                      <a:pt x="40" y="164"/>
                    </a:lnTo>
                    <a:lnTo>
                      <a:pt x="46" y="168"/>
                    </a:lnTo>
                    <a:lnTo>
                      <a:pt x="54" y="171"/>
                    </a:lnTo>
                    <a:lnTo>
                      <a:pt x="62" y="174"/>
                    </a:lnTo>
                    <a:lnTo>
                      <a:pt x="69" y="175"/>
                    </a:lnTo>
                    <a:lnTo>
                      <a:pt x="77" y="175"/>
                    </a:lnTo>
                    <a:lnTo>
                      <a:pt x="85" y="175"/>
                    </a:lnTo>
                    <a:lnTo>
                      <a:pt x="93" y="174"/>
                    </a:lnTo>
                    <a:lnTo>
                      <a:pt x="100" y="171"/>
                    </a:lnTo>
                    <a:lnTo>
                      <a:pt x="107" y="168"/>
                    </a:lnTo>
                    <a:lnTo>
                      <a:pt x="114" y="164"/>
                    </a:lnTo>
                    <a:lnTo>
                      <a:pt x="120" y="159"/>
                    </a:lnTo>
                    <a:lnTo>
                      <a:pt x="126" y="155"/>
                    </a:lnTo>
                    <a:lnTo>
                      <a:pt x="131" y="149"/>
                    </a:lnTo>
                    <a:lnTo>
                      <a:pt x="136" y="143"/>
                    </a:lnTo>
                    <a:lnTo>
                      <a:pt x="140" y="135"/>
                    </a:lnTo>
                    <a:lnTo>
                      <a:pt x="144" y="127"/>
                    </a:lnTo>
                    <a:lnTo>
                      <a:pt x="148" y="120"/>
                    </a:lnTo>
                    <a:lnTo>
                      <a:pt x="150" y="111"/>
                    </a:lnTo>
                    <a:lnTo>
                      <a:pt x="152" y="102"/>
                    </a:lnTo>
                    <a:lnTo>
                      <a:pt x="153" y="93"/>
                    </a:lnTo>
                    <a:lnTo>
                      <a:pt x="154" y="84"/>
                    </a:lnTo>
                    <a:close/>
                    <a:moveTo>
                      <a:pt x="145" y="84"/>
                    </a:moveTo>
                    <a:lnTo>
                      <a:pt x="144" y="92"/>
                    </a:lnTo>
                    <a:lnTo>
                      <a:pt x="143" y="101"/>
                    </a:lnTo>
                    <a:lnTo>
                      <a:pt x="142" y="108"/>
                    </a:lnTo>
                    <a:lnTo>
                      <a:pt x="139" y="115"/>
                    </a:lnTo>
                    <a:lnTo>
                      <a:pt x="136" y="122"/>
                    </a:lnTo>
                    <a:lnTo>
                      <a:pt x="133" y="129"/>
                    </a:lnTo>
                    <a:lnTo>
                      <a:pt x="129" y="135"/>
                    </a:lnTo>
                    <a:lnTo>
                      <a:pt x="125" y="141"/>
                    </a:lnTo>
                    <a:lnTo>
                      <a:pt x="120" y="146"/>
                    </a:lnTo>
                    <a:lnTo>
                      <a:pt x="115" y="151"/>
                    </a:lnTo>
                    <a:lnTo>
                      <a:pt x="109" y="155"/>
                    </a:lnTo>
                    <a:lnTo>
                      <a:pt x="103" y="158"/>
                    </a:lnTo>
                    <a:lnTo>
                      <a:pt x="97" y="161"/>
                    </a:lnTo>
                    <a:lnTo>
                      <a:pt x="91" y="163"/>
                    </a:lnTo>
                    <a:lnTo>
                      <a:pt x="84" y="164"/>
                    </a:lnTo>
                    <a:lnTo>
                      <a:pt x="77" y="164"/>
                    </a:lnTo>
                    <a:lnTo>
                      <a:pt x="70" y="164"/>
                    </a:lnTo>
                    <a:lnTo>
                      <a:pt x="64" y="163"/>
                    </a:lnTo>
                    <a:lnTo>
                      <a:pt x="57" y="161"/>
                    </a:lnTo>
                    <a:lnTo>
                      <a:pt x="51" y="158"/>
                    </a:lnTo>
                    <a:lnTo>
                      <a:pt x="44" y="155"/>
                    </a:lnTo>
                    <a:lnTo>
                      <a:pt x="38" y="151"/>
                    </a:lnTo>
                    <a:lnTo>
                      <a:pt x="33" y="146"/>
                    </a:lnTo>
                    <a:lnTo>
                      <a:pt x="28" y="141"/>
                    </a:lnTo>
                    <a:lnTo>
                      <a:pt x="24" y="135"/>
                    </a:lnTo>
                    <a:lnTo>
                      <a:pt x="20" y="129"/>
                    </a:lnTo>
                    <a:lnTo>
                      <a:pt x="17" y="122"/>
                    </a:lnTo>
                    <a:lnTo>
                      <a:pt x="14" y="115"/>
                    </a:lnTo>
                    <a:lnTo>
                      <a:pt x="12" y="108"/>
                    </a:lnTo>
                    <a:lnTo>
                      <a:pt x="10" y="101"/>
                    </a:lnTo>
                    <a:lnTo>
                      <a:pt x="9" y="92"/>
                    </a:lnTo>
                    <a:lnTo>
                      <a:pt x="9" y="84"/>
                    </a:lnTo>
                    <a:lnTo>
                      <a:pt x="9" y="75"/>
                    </a:lnTo>
                    <a:lnTo>
                      <a:pt x="10" y="67"/>
                    </a:lnTo>
                    <a:lnTo>
                      <a:pt x="12" y="60"/>
                    </a:lnTo>
                    <a:lnTo>
                      <a:pt x="14" y="53"/>
                    </a:lnTo>
                    <a:lnTo>
                      <a:pt x="17" y="45"/>
                    </a:lnTo>
                    <a:lnTo>
                      <a:pt x="20" y="38"/>
                    </a:lnTo>
                    <a:lnTo>
                      <a:pt x="24" y="32"/>
                    </a:lnTo>
                    <a:lnTo>
                      <a:pt x="28" y="26"/>
                    </a:lnTo>
                    <a:lnTo>
                      <a:pt x="33" y="21"/>
                    </a:lnTo>
                    <a:lnTo>
                      <a:pt x="38" y="17"/>
                    </a:lnTo>
                    <a:lnTo>
                      <a:pt x="44" y="13"/>
                    </a:lnTo>
                    <a:lnTo>
                      <a:pt x="51" y="9"/>
                    </a:lnTo>
                    <a:lnTo>
                      <a:pt x="57" y="7"/>
                    </a:lnTo>
                    <a:lnTo>
                      <a:pt x="64" y="5"/>
                    </a:lnTo>
                    <a:lnTo>
                      <a:pt x="70" y="4"/>
                    </a:lnTo>
                    <a:lnTo>
                      <a:pt x="77" y="2"/>
                    </a:lnTo>
                    <a:lnTo>
                      <a:pt x="84" y="4"/>
                    </a:lnTo>
                    <a:lnTo>
                      <a:pt x="91" y="5"/>
                    </a:lnTo>
                    <a:lnTo>
                      <a:pt x="97" y="7"/>
                    </a:lnTo>
                    <a:lnTo>
                      <a:pt x="103" y="9"/>
                    </a:lnTo>
                    <a:lnTo>
                      <a:pt x="109" y="13"/>
                    </a:lnTo>
                    <a:lnTo>
                      <a:pt x="115" y="17"/>
                    </a:lnTo>
                    <a:lnTo>
                      <a:pt x="120" y="21"/>
                    </a:lnTo>
                    <a:lnTo>
                      <a:pt x="125" y="26"/>
                    </a:lnTo>
                    <a:lnTo>
                      <a:pt x="129" y="32"/>
                    </a:lnTo>
                    <a:lnTo>
                      <a:pt x="133" y="38"/>
                    </a:lnTo>
                    <a:lnTo>
                      <a:pt x="136" y="45"/>
                    </a:lnTo>
                    <a:lnTo>
                      <a:pt x="139" y="53"/>
                    </a:lnTo>
                    <a:lnTo>
                      <a:pt x="142" y="60"/>
                    </a:lnTo>
                    <a:lnTo>
                      <a:pt x="143" y="67"/>
                    </a:lnTo>
                    <a:lnTo>
                      <a:pt x="144" y="75"/>
                    </a:lnTo>
                    <a:lnTo>
                      <a:pt x="145" y="84"/>
                    </a:lnTo>
                    <a:close/>
                  </a:path>
                </a:pathLst>
              </a:custGeom>
              <a:solidFill>
                <a:srgbClr val="F8D4AB"/>
              </a:solidFill>
              <a:ln w="9525">
                <a:noFill/>
                <a:round/>
                <a:headEnd/>
                <a:tailEnd/>
              </a:ln>
            </p:spPr>
            <p:txBody>
              <a:bodyPr/>
              <a:lstStyle/>
              <a:p>
                <a:pPr algn="ctr" eaLnBrk="0" hangingPunct="0">
                  <a:defRPr/>
                </a:pPr>
                <a:endParaRPr lang="ru-RU">
                  <a:solidFill>
                    <a:srgbClr val="FFFFFF"/>
                  </a:solidFill>
                  <a:cs typeface="+mn-cs"/>
                </a:endParaRPr>
              </a:p>
            </p:txBody>
          </p:sp>
          <p:sp>
            <p:nvSpPr>
              <p:cNvPr id="257" name="Freeform 31"/>
              <p:cNvSpPr>
                <a:spLocks noEditPoints="1"/>
              </p:cNvSpPr>
              <p:nvPr/>
            </p:nvSpPr>
            <p:spPr bwMode="auto">
              <a:xfrm>
                <a:off x="1147" y="2645"/>
                <a:ext cx="29" cy="29"/>
              </a:xfrm>
              <a:custGeom>
                <a:avLst/>
                <a:gdLst/>
                <a:ahLst/>
                <a:cxnLst>
                  <a:cxn ang="0">
                    <a:pos x="143" y="62"/>
                  </a:cxn>
                  <a:cxn ang="0">
                    <a:pos x="131" y="33"/>
                  </a:cxn>
                  <a:cxn ang="0">
                    <a:pos x="113" y="12"/>
                  </a:cxn>
                  <a:cxn ang="0">
                    <a:pos x="92" y="4"/>
                  </a:cxn>
                  <a:cxn ang="0">
                    <a:pos x="71" y="0"/>
                  </a:cxn>
                  <a:cxn ang="0">
                    <a:pos x="51" y="1"/>
                  </a:cxn>
                  <a:cxn ang="0">
                    <a:pos x="34" y="11"/>
                  </a:cxn>
                  <a:cxn ang="0">
                    <a:pos x="12" y="36"/>
                  </a:cxn>
                  <a:cxn ang="0">
                    <a:pos x="4" y="55"/>
                  </a:cxn>
                  <a:cxn ang="0">
                    <a:pos x="0" y="77"/>
                  </a:cxn>
                  <a:cxn ang="0">
                    <a:pos x="2" y="101"/>
                  </a:cxn>
                  <a:cxn ang="0">
                    <a:pos x="9" y="125"/>
                  </a:cxn>
                  <a:cxn ang="0">
                    <a:pos x="21" y="145"/>
                  </a:cxn>
                  <a:cxn ang="0">
                    <a:pos x="38" y="159"/>
                  </a:cxn>
                  <a:cxn ang="0">
                    <a:pos x="59" y="169"/>
                  </a:cxn>
                  <a:cxn ang="0">
                    <a:pos x="80" y="170"/>
                  </a:cxn>
                  <a:cxn ang="0">
                    <a:pos x="101" y="163"/>
                  </a:cxn>
                  <a:cxn ang="0">
                    <a:pos x="119" y="151"/>
                  </a:cxn>
                  <a:cxn ang="0">
                    <a:pos x="133" y="132"/>
                  </a:cxn>
                  <a:cxn ang="0">
                    <a:pos x="142" y="109"/>
                  </a:cxn>
                  <a:cxn ang="0">
                    <a:pos x="145" y="84"/>
                  </a:cxn>
                  <a:cxn ang="0">
                    <a:pos x="135" y="99"/>
                  </a:cxn>
                  <a:cxn ang="0">
                    <a:pos x="128" y="120"/>
                  </a:cxn>
                  <a:cxn ang="0">
                    <a:pos x="118" y="138"/>
                  </a:cxn>
                  <a:cxn ang="0">
                    <a:pos x="103" y="150"/>
                  </a:cxn>
                  <a:cxn ang="0">
                    <a:pos x="86" y="158"/>
                  </a:cxn>
                  <a:cxn ang="0">
                    <a:pos x="67" y="159"/>
                  </a:cxn>
                  <a:cxn ang="0">
                    <a:pos x="49" y="153"/>
                  </a:cxn>
                  <a:cxn ang="0">
                    <a:pos x="32" y="143"/>
                  </a:cxn>
                  <a:cxn ang="0">
                    <a:pos x="20" y="126"/>
                  </a:cxn>
                  <a:cxn ang="0">
                    <a:pos x="12" y="107"/>
                  </a:cxn>
                  <a:cxn ang="0">
                    <a:pos x="9" y="84"/>
                  </a:cxn>
                  <a:cxn ang="0">
                    <a:pos x="12" y="61"/>
                  </a:cxn>
                  <a:cxn ang="0">
                    <a:pos x="20" y="42"/>
                  </a:cxn>
                  <a:cxn ang="0">
                    <a:pos x="32" y="25"/>
                  </a:cxn>
                  <a:cxn ang="0">
                    <a:pos x="49" y="14"/>
                  </a:cxn>
                  <a:cxn ang="0">
                    <a:pos x="67" y="8"/>
                  </a:cxn>
                  <a:cxn ang="0">
                    <a:pos x="86" y="9"/>
                  </a:cxn>
                  <a:cxn ang="0">
                    <a:pos x="103" y="18"/>
                  </a:cxn>
                  <a:cxn ang="0">
                    <a:pos x="118" y="30"/>
                  </a:cxn>
                  <a:cxn ang="0">
                    <a:pos x="128" y="48"/>
                  </a:cxn>
                  <a:cxn ang="0">
                    <a:pos x="135" y="68"/>
                  </a:cxn>
                </a:cxnLst>
                <a:rect l="0" t="0" r="r" b="b"/>
                <a:pathLst>
                  <a:path w="145" h="170">
                    <a:moveTo>
                      <a:pt x="145" y="84"/>
                    </a:moveTo>
                    <a:lnTo>
                      <a:pt x="144" y="73"/>
                    </a:lnTo>
                    <a:lnTo>
                      <a:pt x="143" y="62"/>
                    </a:lnTo>
                    <a:lnTo>
                      <a:pt x="140" y="51"/>
                    </a:lnTo>
                    <a:lnTo>
                      <a:pt x="136" y="42"/>
                    </a:lnTo>
                    <a:lnTo>
                      <a:pt x="131" y="33"/>
                    </a:lnTo>
                    <a:lnTo>
                      <a:pt x="126" y="25"/>
                    </a:lnTo>
                    <a:lnTo>
                      <a:pt x="120" y="18"/>
                    </a:lnTo>
                    <a:lnTo>
                      <a:pt x="113" y="12"/>
                    </a:lnTo>
                    <a:lnTo>
                      <a:pt x="106" y="8"/>
                    </a:lnTo>
                    <a:lnTo>
                      <a:pt x="99" y="6"/>
                    </a:lnTo>
                    <a:lnTo>
                      <a:pt x="92" y="4"/>
                    </a:lnTo>
                    <a:lnTo>
                      <a:pt x="85" y="2"/>
                    </a:lnTo>
                    <a:lnTo>
                      <a:pt x="78" y="1"/>
                    </a:lnTo>
                    <a:lnTo>
                      <a:pt x="71" y="0"/>
                    </a:lnTo>
                    <a:lnTo>
                      <a:pt x="64" y="0"/>
                    </a:lnTo>
                    <a:lnTo>
                      <a:pt x="57" y="0"/>
                    </a:lnTo>
                    <a:lnTo>
                      <a:pt x="51" y="1"/>
                    </a:lnTo>
                    <a:lnTo>
                      <a:pt x="45" y="5"/>
                    </a:lnTo>
                    <a:lnTo>
                      <a:pt x="39" y="7"/>
                    </a:lnTo>
                    <a:lnTo>
                      <a:pt x="34" y="11"/>
                    </a:lnTo>
                    <a:lnTo>
                      <a:pt x="24" y="19"/>
                    </a:lnTo>
                    <a:lnTo>
                      <a:pt x="16" y="30"/>
                    </a:lnTo>
                    <a:lnTo>
                      <a:pt x="12" y="36"/>
                    </a:lnTo>
                    <a:lnTo>
                      <a:pt x="9" y="42"/>
                    </a:lnTo>
                    <a:lnTo>
                      <a:pt x="7" y="48"/>
                    </a:lnTo>
                    <a:lnTo>
                      <a:pt x="4" y="55"/>
                    </a:lnTo>
                    <a:lnTo>
                      <a:pt x="3" y="61"/>
                    </a:lnTo>
                    <a:lnTo>
                      <a:pt x="1" y="68"/>
                    </a:lnTo>
                    <a:lnTo>
                      <a:pt x="0" y="77"/>
                    </a:lnTo>
                    <a:lnTo>
                      <a:pt x="0" y="84"/>
                    </a:lnTo>
                    <a:lnTo>
                      <a:pt x="1" y="92"/>
                    </a:lnTo>
                    <a:lnTo>
                      <a:pt x="2" y="101"/>
                    </a:lnTo>
                    <a:lnTo>
                      <a:pt x="3" y="109"/>
                    </a:lnTo>
                    <a:lnTo>
                      <a:pt x="6" y="117"/>
                    </a:lnTo>
                    <a:lnTo>
                      <a:pt x="9" y="125"/>
                    </a:lnTo>
                    <a:lnTo>
                      <a:pt x="12" y="132"/>
                    </a:lnTo>
                    <a:lnTo>
                      <a:pt x="17" y="139"/>
                    </a:lnTo>
                    <a:lnTo>
                      <a:pt x="21" y="145"/>
                    </a:lnTo>
                    <a:lnTo>
                      <a:pt x="26" y="151"/>
                    </a:lnTo>
                    <a:lnTo>
                      <a:pt x="32" y="156"/>
                    </a:lnTo>
                    <a:lnTo>
                      <a:pt x="38" y="159"/>
                    </a:lnTo>
                    <a:lnTo>
                      <a:pt x="45" y="163"/>
                    </a:lnTo>
                    <a:lnTo>
                      <a:pt x="52" y="166"/>
                    </a:lnTo>
                    <a:lnTo>
                      <a:pt x="59" y="169"/>
                    </a:lnTo>
                    <a:lnTo>
                      <a:pt x="66" y="170"/>
                    </a:lnTo>
                    <a:lnTo>
                      <a:pt x="73" y="170"/>
                    </a:lnTo>
                    <a:lnTo>
                      <a:pt x="80" y="170"/>
                    </a:lnTo>
                    <a:lnTo>
                      <a:pt x="88" y="169"/>
                    </a:lnTo>
                    <a:lnTo>
                      <a:pt x="94" y="166"/>
                    </a:lnTo>
                    <a:lnTo>
                      <a:pt x="101" y="163"/>
                    </a:lnTo>
                    <a:lnTo>
                      <a:pt x="107" y="159"/>
                    </a:lnTo>
                    <a:lnTo>
                      <a:pt x="113" y="156"/>
                    </a:lnTo>
                    <a:lnTo>
                      <a:pt x="119" y="151"/>
                    </a:lnTo>
                    <a:lnTo>
                      <a:pt x="124" y="145"/>
                    </a:lnTo>
                    <a:lnTo>
                      <a:pt x="129" y="139"/>
                    </a:lnTo>
                    <a:lnTo>
                      <a:pt x="133" y="132"/>
                    </a:lnTo>
                    <a:lnTo>
                      <a:pt x="136" y="125"/>
                    </a:lnTo>
                    <a:lnTo>
                      <a:pt x="139" y="117"/>
                    </a:lnTo>
                    <a:lnTo>
                      <a:pt x="142" y="109"/>
                    </a:lnTo>
                    <a:lnTo>
                      <a:pt x="144" y="101"/>
                    </a:lnTo>
                    <a:lnTo>
                      <a:pt x="145" y="92"/>
                    </a:lnTo>
                    <a:lnTo>
                      <a:pt x="145" y="84"/>
                    </a:lnTo>
                    <a:close/>
                    <a:moveTo>
                      <a:pt x="136" y="84"/>
                    </a:moveTo>
                    <a:lnTo>
                      <a:pt x="136" y="91"/>
                    </a:lnTo>
                    <a:lnTo>
                      <a:pt x="135" y="99"/>
                    </a:lnTo>
                    <a:lnTo>
                      <a:pt x="133" y="107"/>
                    </a:lnTo>
                    <a:lnTo>
                      <a:pt x="131" y="113"/>
                    </a:lnTo>
                    <a:lnTo>
                      <a:pt x="128" y="120"/>
                    </a:lnTo>
                    <a:lnTo>
                      <a:pt x="125" y="126"/>
                    </a:lnTo>
                    <a:lnTo>
                      <a:pt x="122" y="132"/>
                    </a:lnTo>
                    <a:lnTo>
                      <a:pt x="118" y="138"/>
                    </a:lnTo>
                    <a:lnTo>
                      <a:pt x="113" y="143"/>
                    </a:lnTo>
                    <a:lnTo>
                      <a:pt x="108" y="146"/>
                    </a:lnTo>
                    <a:lnTo>
                      <a:pt x="103" y="150"/>
                    </a:lnTo>
                    <a:lnTo>
                      <a:pt x="98" y="153"/>
                    </a:lnTo>
                    <a:lnTo>
                      <a:pt x="92" y="156"/>
                    </a:lnTo>
                    <a:lnTo>
                      <a:pt x="86" y="158"/>
                    </a:lnTo>
                    <a:lnTo>
                      <a:pt x="80" y="159"/>
                    </a:lnTo>
                    <a:lnTo>
                      <a:pt x="73" y="159"/>
                    </a:lnTo>
                    <a:lnTo>
                      <a:pt x="67" y="159"/>
                    </a:lnTo>
                    <a:lnTo>
                      <a:pt x="60" y="158"/>
                    </a:lnTo>
                    <a:lnTo>
                      <a:pt x="54" y="156"/>
                    </a:lnTo>
                    <a:lnTo>
                      <a:pt x="49" y="153"/>
                    </a:lnTo>
                    <a:lnTo>
                      <a:pt x="42" y="150"/>
                    </a:lnTo>
                    <a:lnTo>
                      <a:pt x="37" y="146"/>
                    </a:lnTo>
                    <a:lnTo>
                      <a:pt x="32" y="143"/>
                    </a:lnTo>
                    <a:lnTo>
                      <a:pt x="28" y="138"/>
                    </a:lnTo>
                    <a:lnTo>
                      <a:pt x="24" y="132"/>
                    </a:lnTo>
                    <a:lnTo>
                      <a:pt x="20" y="126"/>
                    </a:lnTo>
                    <a:lnTo>
                      <a:pt x="17" y="120"/>
                    </a:lnTo>
                    <a:lnTo>
                      <a:pt x="14" y="113"/>
                    </a:lnTo>
                    <a:lnTo>
                      <a:pt x="12" y="107"/>
                    </a:lnTo>
                    <a:lnTo>
                      <a:pt x="10" y="99"/>
                    </a:lnTo>
                    <a:lnTo>
                      <a:pt x="9" y="91"/>
                    </a:lnTo>
                    <a:lnTo>
                      <a:pt x="9" y="84"/>
                    </a:lnTo>
                    <a:lnTo>
                      <a:pt x="9" y="77"/>
                    </a:lnTo>
                    <a:lnTo>
                      <a:pt x="10" y="68"/>
                    </a:lnTo>
                    <a:lnTo>
                      <a:pt x="12" y="61"/>
                    </a:lnTo>
                    <a:lnTo>
                      <a:pt x="14" y="54"/>
                    </a:lnTo>
                    <a:lnTo>
                      <a:pt x="17" y="48"/>
                    </a:lnTo>
                    <a:lnTo>
                      <a:pt x="20" y="42"/>
                    </a:lnTo>
                    <a:lnTo>
                      <a:pt x="24" y="36"/>
                    </a:lnTo>
                    <a:lnTo>
                      <a:pt x="28" y="30"/>
                    </a:lnTo>
                    <a:lnTo>
                      <a:pt x="32" y="25"/>
                    </a:lnTo>
                    <a:lnTo>
                      <a:pt x="37" y="21"/>
                    </a:lnTo>
                    <a:lnTo>
                      <a:pt x="42" y="18"/>
                    </a:lnTo>
                    <a:lnTo>
                      <a:pt x="49" y="14"/>
                    </a:lnTo>
                    <a:lnTo>
                      <a:pt x="54" y="12"/>
                    </a:lnTo>
                    <a:lnTo>
                      <a:pt x="60" y="9"/>
                    </a:lnTo>
                    <a:lnTo>
                      <a:pt x="67" y="8"/>
                    </a:lnTo>
                    <a:lnTo>
                      <a:pt x="73" y="8"/>
                    </a:lnTo>
                    <a:lnTo>
                      <a:pt x="80" y="8"/>
                    </a:lnTo>
                    <a:lnTo>
                      <a:pt x="86" y="9"/>
                    </a:lnTo>
                    <a:lnTo>
                      <a:pt x="92" y="12"/>
                    </a:lnTo>
                    <a:lnTo>
                      <a:pt x="98" y="14"/>
                    </a:lnTo>
                    <a:lnTo>
                      <a:pt x="103" y="18"/>
                    </a:lnTo>
                    <a:lnTo>
                      <a:pt x="108" y="21"/>
                    </a:lnTo>
                    <a:lnTo>
                      <a:pt x="113" y="25"/>
                    </a:lnTo>
                    <a:lnTo>
                      <a:pt x="118" y="30"/>
                    </a:lnTo>
                    <a:lnTo>
                      <a:pt x="122" y="36"/>
                    </a:lnTo>
                    <a:lnTo>
                      <a:pt x="125" y="42"/>
                    </a:lnTo>
                    <a:lnTo>
                      <a:pt x="128" y="48"/>
                    </a:lnTo>
                    <a:lnTo>
                      <a:pt x="131" y="54"/>
                    </a:lnTo>
                    <a:lnTo>
                      <a:pt x="133" y="61"/>
                    </a:lnTo>
                    <a:lnTo>
                      <a:pt x="135" y="68"/>
                    </a:lnTo>
                    <a:lnTo>
                      <a:pt x="136" y="77"/>
                    </a:lnTo>
                    <a:lnTo>
                      <a:pt x="136" y="84"/>
                    </a:lnTo>
                    <a:close/>
                  </a:path>
                </a:pathLst>
              </a:custGeom>
              <a:solidFill>
                <a:srgbClr val="F8D7AC"/>
              </a:solidFill>
              <a:ln w="9525">
                <a:noFill/>
                <a:round/>
                <a:headEnd/>
                <a:tailEnd/>
              </a:ln>
            </p:spPr>
            <p:txBody>
              <a:bodyPr/>
              <a:lstStyle/>
              <a:p>
                <a:pPr algn="ctr" eaLnBrk="0" hangingPunct="0">
                  <a:defRPr/>
                </a:pPr>
                <a:endParaRPr lang="ru-RU">
                  <a:solidFill>
                    <a:srgbClr val="FFFFFF"/>
                  </a:solidFill>
                  <a:cs typeface="+mn-cs"/>
                </a:endParaRPr>
              </a:p>
            </p:txBody>
          </p:sp>
          <p:sp>
            <p:nvSpPr>
              <p:cNvPr id="258" name="Freeform 32"/>
              <p:cNvSpPr>
                <a:spLocks noEditPoints="1"/>
              </p:cNvSpPr>
              <p:nvPr/>
            </p:nvSpPr>
            <p:spPr bwMode="auto">
              <a:xfrm>
                <a:off x="1148" y="2646"/>
                <a:ext cx="27" cy="27"/>
              </a:xfrm>
              <a:custGeom>
                <a:avLst/>
                <a:gdLst/>
                <a:ahLst/>
                <a:cxnLst>
                  <a:cxn ang="0">
                    <a:pos x="134" y="65"/>
                  </a:cxn>
                  <a:cxn ang="0">
                    <a:pos x="127" y="43"/>
                  </a:cxn>
                  <a:cxn ang="0">
                    <a:pos x="116" y="24"/>
                  </a:cxn>
                  <a:cxn ang="0">
                    <a:pos x="100" y="11"/>
                  </a:cxn>
                  <a:cxn ang="0">
                    <a:pos x="82" y="3"/>
                  </a:cxn>
                  <a:cxn ang="0">
                    <a:pos x="61" y="2"/>
                  </a:cxn>
                  <a:cxn ang="0">
                    <a:pos x="42" y="7"/>
                  </a:cxn>
                  <a:cxn ang="0">
                    <a:pos x="24" y="19"/>
                  </a:cxn>
                  <a:cxn ang="0">
                    <a:pos x="11" y="36"/>
                  </a:cxn>
                  <a:cxn ang="0">
                    <a:pos x="3" y="58"/>
                  </a:cxn>
                  <a:cxn ang="0">
                    <a:pos x="0" y="82"/>
                  </a:cxn>
                  <a:cxn ang="0">
                    <a:pos x="3" y="106"/>
                  </a:cxn>
                  <a:cxn ang="0">
                    <a:pos x="11" y="127"/>
                  </a:cxn>
                  <a:cxn ang="0">
                    <a:pos x="24" y="144"/>
                  </a:cxn>
                  <a:cxn ang="0">
                    <a:pos x="42" y="156"/>
                  </a:cxn>
                  <a:cxn ang="0">
                    <a:pos x="61" y="162"/>
                  </a:cxn>
                  <a:cxn ang="0">
                    <a:pos x="82" y="161"/>
                  </a:cxn>
                  <a:cxn ang="0">
                    <a:pos x="100" y="153"/>
                  </a:cxn>
                  <a:cxn ang="0">
                    <a:pos x="116" y="139"/>
                  </a:cxn>
                  <a:cxn ang="0">
                    <a:pos x="127" y="120"/>
                  </a:cxn>
                  <a:cxn ang="0">
                    <a:pos x="134" y="99"/>
                  </a:cxn>
                  <a:cxn ang="0">
                    <a:pos x="127" y="82"/>
                  </a:cxn>
                  <a:cxn ang="0">
                    <a:pos x="124" y="102"/>
                  </a:cxn>
                  <a:cxn ang="0">
                    <a:pos x="117" y="121"/>
                  </a:cxn>
                  <a:cxn ang="0">
                    <a:pos x="105" y="136"/>
                  </a:cxn>
                  <a:cxn ang="0">
                    <a:pos x="91" y="147"/>
                  </a:cxn>
                  <a:cxn ang="0">
                    <a:pos x="74" y="151"/>
                  </a:cxn>
                  <a:cxn ang="0">
                    <a:pos x="56" y="150"/>
                  </a:cxn>
                  <a:cxn ang="0">
                    <a:pos x="40" y="143"/>
                  </a:cxn>
                  <a:cxn ang="0">
                    <a:pos x="26" y="131"/>
                  </a:cxn>
                  <a:cxn ang="0">
                    <a:pos x="16" y="115"/>
                  </a:cxn>
                  <a:cxn ang="0">
                    <a:pos x="10" y="96"/>
                  </a:cxn>
                  <a:cxn ang="0">
                    <a:pos x="9" y="75"/>
                  </a:cxn>
                  <a:cxn ang="0">
                    <a:pos x="13" y="54"/>
                  </a:cxn>
                  <a:cxn ang="0">
                    <a:pos x="22" y="37"/>
                  </a:cxn>
                  <a:cxn ang="0">
                    <a:pos x="34" y="23"/>
                  </a:cxn>
                  <a:cxn ang="0">
                    <a:pos x="51" y="15"/>
                  </a:cxn>
                  <a:cxn ang="0">
                    <a:pos x="68" y="11"/>
                  </a:cxn>
                  <a:cxn ang="0">
                    <a:pos x="85" y="15"/>
                  </a:cxn>
                  <a:cxn ang="0">
                    <a:pos x="101" y="23"/>
                  </a:cxn>
                  <a:cxn ang="0">
                    <a:pos x="113" y="37"/>
                  </a:cxn>
                  <a:cxn ang="0">
                    <a:pos x="122" y="54"/>
                  </a:cxn>
                  <a:cxn ang="0">
                    <a:pos x="126" y="75"/>
                  </a:cxn>
                </a:cxnLst>
                <a:rect l="0" t="0" r="r" b="b"/>
                <a:pathLst>
                  <a:path w="136" h="162">
                    <a:moveTo>
                      <a:pt x="136" y="82"/>
                    </a:moveTo>
                    <a:lnTo>
                      <a:pt x="135" y="73"/>
                    </a:lnTo>
                    <a:lnTo>
                      <a:pt x="134" y="65"/>
                    </a:lnTo>
                    <a:lnTo>
                      <a:pt x="133" y="58"/>
                    </a:lnTo>
                    <a:lnTo>
                      <a:pt x="130" y="51"/>
                    </a:lnTo>
                    <a:lnTo>
                      <a:pt x="127" y="43"/>
                    </a:lnTo>
                    <a:lnTo>
                      <a:pt x="124" y="36"/>
                    </a:lnTo>
                    <a:lnTo>
                      <a:pt x="120" y="30"/>
                    </a:lnTo>
                    <a:lnTo>
                      <a:pt x="116" y="24"/>
                    </a:lnTo>
                    <a:lnTo>
                      <a:pt x="111" y="19"/>
                    </a:lnTo>
                    <a:lnTo>
                      <a:pt x="106" y="15"/>
                    </a:lnTo>
                    <a:lnTo>
                      <a:pt x="100" y="11"/>
                    </a:lnTo>
                    <a:lnTo>
                      <a:pt x="94" y="7"/>
                    </a:lnTo>
                    <a:lnTo>
                      <a:pt x="88" y="5"/>
                    </a:lnTo>
                    <a:lnTo>
                      <a:pt x="82" y="3"/>
                    </a:lnTo>
                    <a:lnTo>
                      <a:pt x="75" y="2"/>
                    </a:lnTo>
                    <a:lnTo>
                      <a:pt x="68" y="0"/>
                    </a:lnTo>
                    <a:lnTo>
                      <a:pt x="61" y="2"/>
                    </a:lnTo>
                    <a:lnTo>
                      <a:pt x="55" y="3"/>
                    </a:lnTo>
                    <a:lnTo>
                      <a:pt x="48" y="5"/>
                    </a:lnTo>
                    <a:lnTo>
                      <a:pt x="42" y="7"/>
                    </a:lnTo>
                    <a:lnTo>
                      <a:pt x="35" y="11"/>
                    </a:lnTo>
                    <a:lnTo>
                      <a:pt x="29" y="15"/>
                    </a:lnTo>
                    <a:lnTo>
                      <a:pt x="24" y="19"/>
                    </a:lnTo>
                    <a:lnTo>
                      <a:pt x="19" y="24"/>
                    </a:lnTo>
                    <a:lnTo>
                      <a:pt x="15" y="30"/>
                    </a:lnTo>
                    <a:lnTo>
                      <a:pt x="11" y="36"/>
                    </a:lnTo>
                    <a:lnTo>
                      <a:pt x="8" y="43"/>
                    </a:lnTo>
                    <a:lnTo>
                      <a:pt x="5" y="51"/>
                    </a:lnTo>
                    <a:lnTo>
                      <a:pt x="3" y="58"/>
                    </a:lnTo>
                    <a:lnTo>
                      <a:pt x="1" y="65"/>
                    </a:lnTo>
                    <a:lnTo>
                      <a:pt x="0" y="73"/>
                    </a:lnTo>
                    <a:lnTo>
                      <a:pt x="0" y="82"/>
                    </a:lnTo>
                    <a:lnTo>
                      <a:pt x="0" y="90"/>
                    </a:lnTo>
                    <a:lnTo>
                      <a:pt x="1" y="99"/>
                    </a:lnTo>
                    <a:lnTo>
                      <a:pt x="3" y="106"/>
                    </a:lnTo>
                    <a:lnTo>
                      <a:pt x="5" y="113"/>
                    </a:lnTo>
                    <a:lnTo>
                      <a:pt x="8" y="120"/>
                    </a:lnTo>
                    <a:lnTo>
                      <a:pt x="11" y="127"/>
                    </a:lnTo>
                    <a:lnTo>
                      <a:pt x="15" y="133"/>
                    </a:lnTo>
                    <a:lnTo>
                      <a:pt x="19" y="139"/>
                    </a:lnTo>
                    <a:lnTo>
                      <a:pt x="24" y="144"/>
                    </a:lnTo>
                    <a:lnTo>
                      <a:pt x="29" y="149"/>
                    </a:lnTo>
                    <a:lnTo>
                      <a:pt x="35" y="153"/>
                    </a:lnTo>
                    <a:lnTo>
                      <a:pt x="42" y="156"/>
                    </a:lnTo>
                    <a:lnTo>
                      <a:pt x="48" y="159"/>
                    </a:lnTo>
                    <a:lnTo>
                      <a:pt x="55" y="161"/>
                    </a:lnTo>
                    <a:lnTo>
                      <a:pt x="61" y="162"/>
                    </a:lnTo>
                    <a:lnTo>
                      <a:pt x="68" y="162"/>
                    </a:lnTo>
                    <a:lnTo>
                      <a:pt x="75" y="162"/>
                    </a:lnTo>
                    <a:lnTo>
                      <a:pt x="82" y="161"/>
                    </a:lnTo>
                    <a:lnTo>
                      <a:pt x="88" y="159"/>
                    </a:lnTo>
                    <a:lnTo>
                      <a:pt x="94" y="156"/>
                    </a:lnTo>
                    <a:lnTo>
                      <a:pt x="100" y="153"/>
                    </a:lnTo>
                    <a:lnTo>
                      <a:pt x="106" y="149"/>
                    </a:lnTo>
                    <a:lnTo>
                      <a:pt x="111" y="144"/>
                    </a:lnTo>
                    <a:lnTo>
                      <a:pt x="116" y="139"/>
                    </a:lnTo>
                    <a:lnTo>
                      <a:pt x="120" y="133"/>
                    </a:lnTo>
                    <a:lnTo>
                      <a:pt x="124" y="127"/>
                    </a:lnTo>
                    <a:lnTo>
                      <a:pt x="127" y="120"/>
                    </a:lnTo>
                    <a:lnTo>
                      <a:pt x="130" y="113"/>
                    </a:lnTo>
                    <a:lnTo>
                      <a:pt x="133" y="106"/>
                    </a:lnTo>
                    <a:lnTo>
                      <a:pt x="134" y="99"/>
                    </a:lnTo>
                    <a:lnTo>
                      <a:pt x="135" y="90"/>
                    </a:lnTo>
                    <a:lnTo>
                      <a:pt x="136" y="82"/>
                    </a:lnTo>
                    <a:close/>
                    <a:moveTo>
                      <a:pt x="127" y="82"/>
                    </a:moveTo>
                    <a:lnTo>
                      <a:pt x="126" y="89"/>
                    </a:lnTo>
                    <a:lnTo>
                      <a:pt x="125" y="96"/>
                    </a:lnTo>
                    <a:lnTo>
                      <a:pt x="124" y="102"/>
                    </a:lnTo>
                    <a:lnTo>
                      <a:pt x="122" y="109"/>
                    </a:lnTo>
                    <a:lnTo>
                      <a:pt x="120" y="115"/>
                    </a:lnTo>
                    <a:lnTo>
                      <a:pt x="117" y="121"/>
                    </a:lnTo>
                    <a:lnTo>
                      <a:pt x="113" y="126"/>
                    </a:lnTo>
                    <a:lnTo>
                      <a:pt x="109" y="131"/>
                    </a:lnTo>
                    <a:lnTo>
                      <a:pt x="105" y="136"/>
                    </a:lnTo>
                    <a:lnTo>
                      <a:pt x="101" y="141"/>
                    </a:lnTo>
                    <a:lnTo>
                      <a:pt x="96" y="143"/>
                    </a:lnTo>
                    <a:lnTo>
                      <a:pt x="91" y="147"/>
                    </a:lnTo>
                    <a:lnTo>
                      <a:pt x="85" y="149"/>
                    </a:lnTo>
                    <a:lnTo>
                      <a:pt x="80" y="150"/>
                    </a:lnTo>
                    <a:lnTo>
                      <a:pt x="74" y="151"/>
                    </a:lnTo>
                    <a:lnTo>
                      <a:pt x="68" y="151"/>
                    </a:lnTo>
                    <a:lnTo>
                      <a:pt x="62" y="151"/>
                    </a:lnTo>
                    <a:lnTo>
                      <a:pt x="56" y="150"/>
                    </a:lnTo>
                    <a:lnTo>
                      <a:pt x="51" y="149"/>
                    </a:lnTo>
                    <a:lnTo>
                      <a:pt x="45" y="147"/>
                    </a:lnTo>
                    <a:lnTo>
                      <a:pt x="40" y="143"/>
                    </a:lnTo>
                    <a:lnTo>
                      <a:pt x="34" y="141"/>
                    </a:lnTo>
                    <a:lnTo>
                      <a:pt x="30" y="136"/>
                    </a:lnTo>
                    <a:lnTo>
                      <a:pt x="26" y="131"/>
                    </a:lnTo>
                    <a:lnTo>
                      <a:pt x="22" y="126"/>
                    </a:lnTo>
                    <a:lnTo>
                      <a:pt x="19" y="121"/>
                    </a:lnTo>
                    <a:lnTo>
                      <a:pt x="16" y="115"/>
                    </a:lnTo>
                    <a:lnTo>
                      <a:pt x="13" y="109"/>
                    </a:lnTo>
                    <a:lnTo>
                      <a:pt x="11" y="102"/>
                    </a:lnTo>
                    <a:lnTo>
                      <a:pt x="10" y="96"/>
                    </a:lnTo>
                    <a:lnTo>
                      <a:pt x="9" y="89"/>
                    </a:lnTo>
                    <a:lnTo>
                      <a:pt x="9" y="82"/>
                    </a:lnTo>
                    <a:lnTo>
                      <a:pt x="9" y="75"/>
                    </a:lnTo>
                    <a:lnTo>
                      <a:pt x="10" y="67"/>
                    </a:lnTo>
                    <a:lnTo>
                      <a:pt x="11" y="61"/>
                    </a:lnTo>
                    <a:lnTo>
                      <a:pt x="13" y="54"/>
                    </a:lnTo>
                    <a:lnTo>
                      <a:pt x="16" y="48"/>
                    </a:lnTo>
                    <a:lnTo>
                      <a:pt x="19" y="42"/>
                    </a:lnTo>
                    <a:lnTo>
                      <a:pt x="22" y="37"/>
                    </a:lnTo>
                    <a:lnTo>
                      <a:pt x="26" y="33"/>
                    </a:lnTo>
                    <a:lnTo>
                      <a:pt x="30" y="28"/>
                    </a:lnTo>
                    <a:lnTo>
                      <a:pt x="34" y="23"/>
                    </a:lnTo>
                    <a:lnTo>
                      <a:pt x="40" y="21"/>
                    </a:lnTo>
                    <a:lnTo>
                      <a:pt x="45" y="17"/>
                    </a:lnTo>
                    <a:lnTo>
                      <a:pt x="51" y="15"/>
                    </a:lnTo>
                    <a:lnTo>
                      <a:pt x="56" y="13"/>
                    </a:lnTo>
                    <a:lnTo>
                      <a:pt x="62" y="12"/>
                    </a:lnTo>
                    <a:lnTo>
                      <a:pt x="68" y="11"/>
                    </a:lnTo>
                    <a:lnTo>
                      <a:pt x="74" y="12"/>
                    </a:lnTo>
                    <a:lnTo>
                      <a:pt x="80" y="13"/>
                    </a:lnTo>
                    <a:lnTo>
                      <a:pt x="85" y="15"/>
                    </a:lnTo>
                    <a:lnTo>
                      <a:pt x="91" y="17"/>
                    </a:lnTo>
                    <a:lnTo>
                      <a:pt x="96" y="21"/>
                    </a:lnTo>
                    <a:lnTo>
                      <a:pt x="101" y="23"/>
                    </a:lnTo>
                    <a:lnTo>
                      <a:pt x="105" y="28"/>
                    </a:lnTo>
                    <a:lnTo>
                      <a:pt x="109" y="33"/>
                    </a:lnTo>
                    <a:lnTo>
                      <a:pt x="113" y="37"/>
                    </a:lnTo>
                    <a:lnTo>
                      <a:pt x="117" y="42"/>
                    </a:lnTo>
                    <a:lnTo>
                      <a:pt x="120" y="48"/>
                    </a:lnTo>
                    <a:lnTo>
                      <a:pt x="122" y="54"/>
                    </a:lnTo>
                    <a:lnTo>
                      <a:pt x="124" y="61"/>
                    </a:lnTo>
                    <a:lnTo>
                      <a:pt x="125" y="67"/>
                    </a:lnTo>
                    <a:lnTo>
                      <a:pt x="126" y="75"/>
                    </a:lnTo>
                    <a:lnTo>
                      <a:pt x="127" y="82"/>
                    </a:lnTo>
                    <a:close/>
                  </a:path>
                </a:pathLst>
              </a:custGeom>
              <a:solidFill>
                <a:srgbClr val="F9DAB0"/>
              </a:solidFill>
              <a:ln w="9525">
                <a:noFill/>
                <a:round/>
                <a:headEnd/>
                <a:tailEnd/>
              </a:ln>
            </p:spPr>
            <p:txBody>
              <a:bodyPr/>
              <a:lstStyle/>
              <a:p>
                <a:pPr algn="ctr" eaLnBrk="0" hangingPunct="0">
                  <a:defRPr/>
                </a:pPr>
                <a:endParaRPr lang="ru-RU">
                  <a:solidFill>
                    <a:srgbClr val="FFFFFF"/>
                  </a:solidFill>
                  <a:cs typeface="+mn-cs"/>
                </a:endParaRPr>
              </a:p>
            </p:txBody>
          </p:sp>
          <p:sp>
            <p:nvSpPr>
              <p:cNvPr id="259" name="Freeform 33"/>
              <p:cNvSpPr>
                <a:spLocks noEditPoints="1"/>
              </p:cNvSpPr>
              <p:nvPr/>
            </p:nvSpPr>
            <p:spPr bwMode="auto">
              <a:xfrm>
                <a:off x="1149" y="2647"/>
                <a:ext cx="25" cy="25"/>
              </a:xfrm>
              <a:custGeom>
                <a:avLst/>
                <a:gdLst/>
                <a:ahLst/>
                <a:cxnLst>
                  <a:cxn ang="0">
                    <a:pos x="127" y="69"/>
                  </a:cxn>
                  <a:cxn ang="0">
                    <a:pos x="124" y="53"/>
                  </a:cxn>
                  <a:cxn ang="0">
                    <a:pos x="119" y="40"/>
                  </a:cxn>
                  <a:cxn ang="0">
                    <a:pos x="113" y="28"/>
                  </a:cxn>
                  <a:cxn ang="0">
                    <a:pos x="104" y="17"/>
                  </a:cxn>
                  <a:cxn ang="0">
                    <a:pos x="94" y="10"/>
                  </a:cxn>
                  <a:cxn ang="0">
                    <a:pos x="83" y="4"/>
                  </a:cxn>
                  <a:cxn ang="0">
                    <a:pos x="71" y="0"/>
                  </a:cxn>
                  <a:cxn ang="0">
                    <a:pos x="58" y="0"/>
                  </a:cxn>
                  <a:cxn ang="0">
                    <a:pos x="45" y="4"/>
                  </a:cxn>
                  <a:cxn ang="0">
                    <a:pos x="33" y="10"/>
                  </a:cxn>
                  <a:cxn ang="0">
                    <a:pos x="23" y="17"/>
                  </a:cxn>
                  <a:cxn ang="0">
                    <a:pos x="15" y="28"/>
                  </a:cxn>
                  <a:cxn ang="0">
                    <a:pos x="8" y="40"/>
                  </a:cxn>
                  <a:cxn ang="0">
                    <a:pos x="3" y="53"/>
                  </a:cxn>
                  <a:cxn ang="0">
                    <a:pos x="0" y="69"/>
                  </a:cxn>
                  <a:cxn ang="0">
                    <a:pos x="0" y="83"/>
                  </a:cxn>
                  <a:cxn ang="0">
                    <a:pos x="3" y="99"/>
                  </a:cxn>
                  <a:cxn ang="0">
                    <a:pos x="8" y="112"/>
                  </a:cxn>
                  <a:cxn ang="0">
                    <a:pos x="15" y="124"/>
                  </a:cxn>
                  <a:cxn ang="0">
                    <a:pos x="23" y="135"/>
                  </a:cxn>
                  <a:cxn ang="0">
                    <a:pos x="33" y="142"/>
                  </a:cxn>
                  <a:cxn ang="0">
                    <a:pos x="45" y="148"/>
                  </a:cxn>
                  <a:cxn ang="0">
                    <a:pos x="58" y="151"/>
                  </a:cxn>
                  <a:cxn ang="0">
                    <a:pos x="71" y="151"/>
                  </a:cxn>
                  <a:cxn ang="0">
                    <a:pos x="83" y="148"/>
                  </a:cxn>
                  <a:cxn ang="0">
                    <a:pos x="94" y="142"/>
                  </a:cxn>
                  <a:cxn ang="0">
                    <a:pos x="104" y="135"/>
                  </a:cxn>
                  <a:cxn ang="0">
                    <a:pos x="113" y="124"/>
                  </a:cxn>
                  <a:cxn ang="0">
                    <a:pos x="119" y="112"/>
                  </a:cxn>
                  <a:cxn ang="0">
                    <a:pos x="124" y="99"/>
                  </a:cxn>
                  <a:cxn ang="0">
                    <a:pos x="127" y="83"/>
                  </a:cxn>
                  <a:cxn ang="0">
                    <a:pos x="118" y="76"/>
                  </a:cxn>
                  <a:cxn ang="0">
                    <a:pos x="117" y="89"/>
                  </a:cxn>
                  <a:cxn ang="0">
                    <a:pos x="114" y="101"/>
                  </a:cxn>
                  <a:cxn ang="0">
                    <a:pos x="102" y="121"/>
                  </a:cxn>
                  <a:cxn ang="0">
                    <a:pos x="85" y="136"/>
                  </a:cxn>
                  <a:cxn ang="0">
                    <a:pos x="75" y="139"/>
                  </a:cxn>
                  <a:cxn ang="0">
                    <a:pos x="64" y="141"/>
                  </a:cxn>
                  <a:cxn ang="0">
                    <a:pos x="53" y="139"/>
                  </a:cxn>
                  <a:cxn ang="0">
                    <a:pos x="43" y="136"/>
                  </a:cxn>
                  <a:cxn ang="0">
                    <a:pos x="33" y="130"/>
                  </a:cxn>
                  <a:cxn ang="0">
                    <a:pos x="25" y="121"/>
                  </a:cxn>
                  <a:cxn ang="0">
                    <a:pos x="18" y="112"/>
                  </a:cxn>
                  <a:cxn ang="0">
                    <a:pos x="13" y="101"/>
                  </a:cxn>
                  <a:cxn ang="0">
                    <a:pos x="10" y="89"/>
                  </a:cxn>
                  <a:cxn ang="0">
                    <a:pos x="9" y="76"/>
                  </a:cxn>
                  <a:cxn ang="0">
                    <a:pos x="10" y="63"/>
                  </a:cxn>
                  <a:cxn ang="0">
                    <a:pos x="13" y="51"/>
                  </a:cxn>
                  <a:cxn ang="0">
                    <a:pos x="25" y="30"/>
                  </a:cxn>
                  <a:cxn ang="0">
                    <a:pos x="43" y="16"/>
                  </a:cxn>
                  <a:cxn ang="0">
                    <a:pos x="53" y="12"/>
                  </a:cxn>
                  <a:cxn ang="0">
                    <a:pos x="64" y="11"/>
                  </a:cxn>
                  <a:cxn ang="0">
                    <a:pos x="75" y="12"/>
                  </a:cxn>
                  <a:cxn ang="0">
                    <a:pos x="85" y="16"/>
                  </a:cxn>
                  <a:cxn ang="0">
                    <a:pos x="102" y="30"/>
                  </a:cxn>
                  <a:cxn ang="0">
                    <a:pos x="114" y="51"/>
                  </a:cxn>
                  <a:cxn ang="0">
                    <a:pos x="117" y="63"/>
                  </a:cxn>
                  <a:cxn ang="0">
                    <a:pos x="118" y="76"/>
                  </a:cxn>
                </a:cxnLst>
                <a:rect l="0" t="0" r="r" b="b"/>
                <a:pathLst>
                  <a:path w="127" h="151">
                    <a:moveTo>
                      <a:pt x="127" y="76"/>
                    </a:moveTo>
                    <a:lnTo>
                      <a:pt x="127" y="69"/>
                    </a:lnTo>
                    <a:lnTo>
                      <a:pt x="126" y="60"/>
                    </a:lnTo>
                    <a:lnTo>
                      <a:pt x="124" y="53"/>
                    </a:lnTo>
                    <a:lnTo>
                      <a:pt x="122" y="46"/>
                    </a:lnTo>
                    <a:lnTo>
                      <a:pt x="119" y="40"/>
                    </a:lnTo>
                    <a:lnTo>
                      <a:pt x="116" y="34"/>
                    </a:lnTo>
                    <a:lnTo>
                      <a:pt x="113" y="28"/>
                    </a:lnTo>
                    <a:lnTo>
                      <a:pt x="109" y="22"/>
                    </a:lnTo>
                    <a:lnTo>
                      <a:pt x="104" y="17"/>
                    </a:lnTo>
                    <a:lnTo>
                      <a:pt x="99" y="13"/>
                    </a:lnTo>
                    <a:lnTo>
                      <a:pt x="94" y="10"/>
                    </a:lnTo>
                    <a:lnTo>
                      <a:pt x="89" y="6"/>
                    </a:lnTo>
                    <a:lnTo>
                      <a:pt x="83" y="4"/>
                    </a:lnTo>
                    <a:lnTo>
                      <a:pt x="77" y="1"/>
                    </a:lnTo>
                    <a:lnTo>
                      <a:pt x="71" y="0"/>
                    </a:lnTo>
                    <a:lnTo>
                      <a:pt x="64" y="0"/>
                    </a:lnTo>
                    <a:lnTo>
                      <a:pt x="58" y="0"/>
                    </a:lnTo>
                    <a:lnTo>
                      <a:pt x="51" y="1"/>
                    </a:lnTo>
                    <a:lnTo>
                      <a:pt x="45" y="4"/>
                    </a:lnTo>
                    <a:lnTo>
                      <a:pt x="40" y="6"/>
                    </a:lnTo>
                    <a:lnTo>
                      <a:pt x="33" y="10"/>
                    </a:lnTo>
                    <a:lnTo>
                      <a:pt x="28" y="13"/>
                    </a:lnTo>
                    <a:lnTo>
                      <a:pt x="23" y="17"/>
                    </a:lnTo>
                    <a:lnTo>
                      <a:pt x="19" y="22"/>
                    </a:lnTo>
                    <a:lnTo>
                      <a:pt x="15" y="28"/>
                    </a:lnTo>
                    <a:lnTo>
                      <a:pt x="11" y="34"/>
                    </a:lnTo>
                    <a:lnTo>
                      <a:pt x="8" y="40"/>
                    </a:lnTo>
                    <a:lnTo>
                      <a:pt x="5" y="46"/>
                    </a:lnTo>
                    <a:lnTo>
                      <a:pt x="3" y="53"/>
                    </a:lnTo>
                    <a:lnTo>
                      <a:pt x="1" y="60"/>
                    </a:lnTo>
                    <a:lnTo>
                      <a:pt x="0" y="69"/>
                    </a:lnTo>
                    <a:lnTo>
                      <a:pt x="0" y="76"/>
                    </a:lnTo>
                    <a:lnTo>
                      <a:pt x="0" y="83"/>
                    </a:lnTo>
                    <a:lnTo>
                      <a:pt x="1" y="91"/>
                    </a:lnTo>
                    <a:lnTo>
                      <a:pt x="3" y="99"/>
                    </a:lnTo>
                    <a:lnTo>
                      <a:pt x="5" y="105"/>
                    </a:lnTo>
                    <a:lnTo>
                      <a:pt x="8" y="112"/>
                    </a:lnTo>
                    <a:lnTo>
                      <a:pt x="11" y="118"/>
                    </a:lnTo>
                    <a:lnTo>
                      <a:pt x="15" y="124"/>
                    </a:lnTo>
                    <a:lnTo>
                      <a:pt x="19" y="130"/>
                    </a:lnTo>
                    <a:lnTo>
                      <a:pt x="23" y="135"/>
                    </a:lnTo>
                    <a:lnTo>
                      <a:pt x="28" y="138"/>
                    </a:lnTo>
                    <a:lnTo>
                      <a:pt x="33" y="142"/>
                    </a:lnTo>
                    <a:lnTo>
                      <a:pt x="40" y="145"/>
                    </a:lnTo>
                    <a:lnTo>
                      <a:pt x="45" y="148"/>
                    </a:lnTo>
                    <a:lnTo>
                      <a:pt x="51" y="150"/>
                    </a:lnTo>
                    <a:lnTo>
                      <a:pt x="58" y="151"/>
                    </a:lnTo>
                    <a:lnTo>
                      <a:pt x="64" y="151"/>
                    </a:lnTo>
                    <a:lnTo>
                      <a:pt x="71" y="151"/>
                    </a:lnTo>
                    <a:lnTo>
                      <a:pt x="77" y="150"/>
                    </a:lnTo>
                    <a:lnTo>
                      <a:pt x="83" y="148"/>
                    </a:lnTo>
                    <a:lnTo>
                      <a:pt x="89" y="145"/>
                    </a:lnTo>
                    <a:lnTo>
                      <a:pt x="94" y="142"/>
                    </a:lnTo>
                    <a:lnTo>
                      <a:pt x="99" y="138"/>
                    </a:lnTo>
                    <a:lnTo>
                      <a:pt x="104" y="135"/>
                    </a:lnTo>
                    <a:lnTo>
                      <a:pt x="109" y="130"/>
                    </a:lnTo>
                    <a:lnTo>
                      <a:pt x="113" y="124"/>
                    </a:lnTo>
                    <a:lnTo>
                      <a:pt x="116" y="118"/>
                    </a:lnTo>
                    <a:lnTo>
                      <a:pt x="119" y="112"/>
                    </a:lnTo>
                    <a:lnTo>
                      <a:pt x="122" y="105"/>
                    </a:lnTo>
                    <a:lnTo>
                      <a:pt x="124" y="99"/>
                    </a:lnTo>
                    <a:lnTo>
                      <a:pt x="126" y="91"/>
                    </a:lnTo>
                    <a:lnTo>
                      <a:pt x="127" y="83"/>
                    </a:lnTo>
                    <a:lnTo>
                      <a:pt x="127" y="76"/>
                    </a:lnTo>
                    <a:close/>
                    <a:moveTo>
                      <a:pt x="118" y="76"/>
                    </a:moveTo>
                    <a:lnTo>
                      <a:pt x="118" y="82"/>
                    </a:lnTo>
                    <a:lnTo>
                      <a:pt x="117" y="89"/>
                    </a:lnTo>
                    <a:lnTo>
                      <a:pt x="116" y="95"/>
                    </a:lnTo>
                    <a:lnTo>
                      <a:pt x="114" y="101"/>
                    </a:lnTo>
                    <a:lnTo>
                      <a:pt x="109" y="112"/>
                    </a:lnTo>
                    <a:lnTo>
                      <a:pt x="102" y="121"/>
                    </a:lnTo>
                    <a:lnTo>
                      <a:pt x="94" y="130"/>
                    </a:lnTo>
                    <a:lnTo>
                      <a:pt x="85" y="136"/>
                    </a:lnTo>
                    <a:lnTo>
                      <a:pt x="80" y="138"/>
                    </a:lnTo>
                    <a:lnTo>
                      <a:pt x="75" y="139"/>
                    </a:lnTo>
                    <a:lnTo>
                      <a:pt x="70" y="141"/>
                    </a:lnTo>
                    <a:lnTo>
                      <a:pt x="64" y="141"/>
                    </a:lnTo>
                    <a:lnTo>
                      <a:pt x="59" y="141"/>
                    </a:lnTo>
                    <a:lnTo>
                      <a:pt x="53" y="139"/>
                    </a:lnTo>
                    <a:lnTo>
                      <a:pt x="48" y="138"/>
                    </a:lnTo>
                    <a:lnTo>
                      <a:pt x="43" y="136"/>
                    </a:lnTo>
                    <a:lnTo>
                      <a:pt x="38" y="132"/>
                    </a:lnTo>
                    <a:lnTo>
                      <a:pt x="33" y="130"/>
                    </a:lnTo>
                    <a:lnTo>
                      <a:pt x="29" y="126"/>
                    </a:lnTo>
                    <a:lnTo>
                      <a:pt x="25" y="121"/>
                    </a:lnTo>
                    <a:lnTo>
                      <a:pt x="21" y="117"/>
                    </a:lnTo>
                    <a:lnTo>
                      <a:pt x="18" y="112"/>
                    </a:lnTo>
                    <a:lnTo>
                      <a:pt x="16" y="107"/>
                    </a:lnTo>
                    <a:lnTo>
                      <a:pt x="13" y="101"/>
                    </a:lnTo>
                    <a:lnTo>
                      <a:pt x="12" y="95"/>
                    </a:lnTo>
                    <a:lnTo>
                      <a:pt x="10" y="89"/>
                    </a:lnTo>
                    <a:lnTo>
                      <a:pt x="9" y="82"/>
                    </a:lnTo>
                    <a:lnTo>
                      <a:pt x="9" y="76"/>
                    </a:lnTo>
                    <a:lnTo>
                      <a:pt x="9" y="69"/>
                    </a:lnTo>
                    <a:lnTo>
                      <a:pt x="10" y="63"/>
                    </a:lnTo>
                    <a:lnTo>
                      <a:pt x="12" y="57"/>
                    </a:lnTo>
                    <a:lnTo>
                      <a:pt x="13" y="51"/>
                    </a:lnTo>
                    <a:lnTo>
                      <a:pt x="18" y="40"/>
                    </a:lnTo>
                    <a:lnTo>
                      <a:pt x="25" y="30"/>
                    </a:lnTo>
                    <a:lnTo>
                      <a:pt x="33" y="22"/>
                    </a:lnTo>
                    <a:lnTo>
                      <a:pt x="43" y="16"/>
                    </a:lnTo>
                    <a:lnTo>
                      <a:pt x="48" y="13"/>
                    </a:lnTo>
                    <a:lnTo>
                      <a:pt x="53" y="12"/>
                    </a:lnTo>
                    <a:lnTo>
                      <a:pt x="59" y="11"/>
                    </a:lnTo>
                    <a:lnTo>
                      <a:pt x="64" y="11"/>
                    </a:lnTo>
                    <a:lnTo>
                      <a:pt x="70" y="11"/>
                    </a:lnTo>
                    <a:lnTo>
                      <a:pt x="75" y="12"/>
                    </a:lnTo>
                    <a:lnTo>
                      <a:pt x="80" y="13"/>
                    </a:lnTo>
                    <a:lnTo>
                      <a:pt x="85" y="16"/>
                    </a:lnTo>
                    <a:lnTo>
                      <a:pt x="94" y="22"/>
                    </a:lnTo>
                    <a:lnTo>
                      <a:pt x="102" y="30"/>
                    </a:lnTo>
                    <a:lnTo>
                      <a:pt x="109" y="40"/>
                    </a:lnTo>
                    <a:lnTo>
                      <a:pt x="114" y="51"/>
                    </a:lnTo>
                    <a:lnTo>
                      <a:pt x="116" y="57"/>
                    </a:lnTo>
                    <a:lnTo>
                      <a:pt x="117" y="63"/>
                    </a:lnTo>
                    <a:lnTo>
                      <a:pt x="118" y="69"/>
                    </a:lnTo>
                    <a:lnTo>
                      <a:pt x="118" y="76"/>
                    </a:lnTo>
                    <a:close/>
                  </a:path>
                </a:pathLst>
              </a:custGeom>
              <a:solidFill>
                <a:srgbClr val="F9DDB1"/>
              </a:solidFill>
              <a:ln w="9525">
                <a:noFill/>
                <a:round/>
                <a:headEnd/>
                <a:tailEnd/>
              </a:ln>
            </p:spPr>
            <p:txBody>
              <a:bodyPr/>
              <a:lstStyle/>
              <a:p>
                <a:pPr algn="ctr" eaLnBrk="0" hangingPunct="0">
                  <a:defRPr/>
                </a:pPr>
                <a:endParaRPr lang="ru-RU">
                  <a:solidFill>
                    <a:srgbClr val="FFFFFF"/>
                  </a:solidFill>
                  <a:cs typeface="+mn-cs"/>
                </a:endParaRPr>
              </a:p>
            </p:txBody>
          </p:sp>
          <p:sp>
            <p:nvSpPr>
              <p:cNvPr id="260" name="Freeform 34"/>
              <p:cNvSpPr>
                <a:spLocks noEditPoints="1"/>
              </p:cNvSpPr>
              <p:nvPr/>
            </p:nvSpPr>
            <p:spPr bwMode="auto">
              <a:xfrm>
                <a:off x="1150" y="2648"/>
                <a:ext cx="23" cy="23"/>
              </a:xfrm>
              <a:custGeom>
                <a:avLst/>
                <a:gdLst/>
                <a:ahLst/>
                <a:cxnLst>
                  <a:cxn ang="0">
                    <a:pos x="117" y="64"/>
                  </a:cxn>
                  <a:cxn ang="0">
                    <a:pos x="115" y="50"/>
                  </a:cxn>
                  <a:cxn ang="0">
                    <a:pos x="110" y="37"/>
                  </a:cxn>
                  <a:cxn ang="0">
                    <a:pos x="104" y="26"/>
                  </a:cxn>
                  <a:cxn ang="0">
                    <a:pos x="96" y="17"/>
                  </a:cxn>
                  <a:cxn ang="0">
                    <a:pos x="87" y="10"/>
                  </a:cxn>
                  <a:cxn ang="0">
                    <a:pos x="76" y="4"/>
                  </a:cxn>
                  <a:cxn ang="0">
                    <a:pos x="65" y="1"/>
                  </a:cxn>
                  <a:cxn ang="0">
                    <a:pos x="53" y="1"/>
                  </a:cxn>
                  <a:cxn ang="0">
                    <a:pos x="42" y="4"/>
                  </a:cxn>
                  <a:cxn ang="0">
                    <a:pos x="31" y="10"/>
                  </a:cxn>
                  <a:cxn ang="0">
                    <a:pos x="21" y="17"/>
                  </a:cxn>
                  <a:cxn ang="0">
                    <a:pos x="13" y="26"/>
                  </a:cxn>
                  <a:cxn ang="0">
                    <a:pos x="7" y="37"/>
                  </a:cxn>
                  <a:cxn ang="0">
                    <a:pos x="2" y="50"/>
                  </a:cxn>
                  <a:cxn ang="0">
                    <a:pos x="0" y="64"/>
                  </a:cxn>
                  <a:cxn ang="0">
                    <a:pos x="0" y="78"/>
                  </a:cxn>
                  <a:cxn ang="0">
                    <a:pos x="2" y="91"/>
                  </a:cxn>
                  <a:cxn ang="0">
                    <a:pos x="7" y="104"/>
                  </a:cxn>
                  <a:cxn ang="0">
                    <a:pos x="13" y="115"/>
                  </a:cxn>
                  <a:cxn ang="0">
                    <a:pos x="21" y="125"/>
                  </a:cxn>
                  <a:cxn ang="0">
                    <a:pos x="31" y="132"/>
                  </a:cxn>
                  <a:cxn ang="0">
                    <a:pos x="42" y="138"/>
                  </a:cxn>
                  <a:cxn ang="0">
                    <a:pos x="53" y="140"/>
                  </a:cxn>
                  <a:cxn ang="0">
                    <a:pos x="65" y="140"/>
                  </a:cxn>
                  <a:cxn ang="0">
                    <a:pos x="76" y="138"/>
                  </a:cxn>
                  <a:cxn ang="0">
                    <a:pos x="87" y="132"/>
                  </a:cxn>
                  <a:cxn ang="0">
                    <a:pos x="96" y="125"/>
                  </a:cxn>
                  <a:cxn ang="0">
                    <a:pos x="104" y="115"/>
                  </a:cxn>
                  <a:cxn ang="0">
                    <a:pos x="110" y="104"/>
                  </a:cxn>
                  <a:cxn ang="0">
                    <a:pos x="115" y="91"/>
                  </a:cxn>
                  <a:cxn ang="0">
                    <a:pos x="117" y="78"/>
                  </a:cxn>
                  <a:cxn ang="0">
                    <a:pos x="109" y="71"/>
                  </a:cxn>
                  <a:cxn ang="0">
                    <a:pos x="105" y="94"/>
                  </a:cxn>
                  <a:cxn ang="0">
                    <a:pos x="94" y="113"/>
                  </a:cxn>
                  <a:cxn ang="0">
                    <a:pos x="78" y="126"/>
                  </a:cxn>
                  <a:cxn ang="0">
                    <a:pos x="59" y="130"/>
                  </a:cxn>
                  <a:cxn ang="0">
                    <a:pos x="40" y="126"/>
                  </a:cxn>
                  <a:cxn ang="0">
                    <a:pos x="23" y="113"/>
                  </a:cxn>
                  <a:cxn ang="0">
                    <a:pos x="13" y="94"/>
                  </a:cxn>
                  <a:cxn ang="0">
                    <a:pos x="9" y="71"/>
                  </a:cxn>
                  <a:cxn ang="0">
                    <a:pos x="13" y="48"/>
                  </a:cxn>
                  <a:cxn ang="0">
                    <a:pos x="23" y="29"/>
                  </a:cxn>
                  <a:cxn ang="0">
                    <a:pos x="40" y="16"/>
                  </a:cxn>
                  <a:cxn ang="0">
                    <a:pos x="59" y="11"/>
                  </a:cxn>
                  <a:cxn ang="0">
                    <a:pos x="78" y="16"/>
                  </a:cxn>
                  <a:cxn ang="0">
                    <a:pos x="94" y="29"/>
                  </a:cxn>
                  <a:cxn ang="0">
                    <a:pos x="105" y="48"/>
                  </a:cxn>
                  <a:cxn ang="0">
                    <a:pos x="109" y="71"/>
                  </a:cxn>
                </a:cxnLst>
                <a:rect l="0" t="0" r="r" b="b"/>
                <a:pathLst>
                  <a:path w="118" h="140">
                    <a:moveTo>
                      <a:pt x="118" y="71"/>
                    </a:moveTo>
                    <a:lnTo>
                      <a:pt x="117" y="64"/>
                    </a:lnTo>
                    <a:lnTo>
                      <a:pt x="116" y="56"/>
                    </a:lnTo>
                    <a:lnTo>
                      <a:pt x="115" y="50"/>
                    </a:lnTo>
                    <a:lnTo>
                      <a:pt x="113" y="43"/>
                    </a:lnTo>
                    <a:lnTo>
                      <a:pt x="110" y="37"/>
                    </a:lnTo>
                    <a:lnTo>
                      <a:pt x="108" y="31"/>
                    </a:lnTo>
                    <a:lnTo>
                      <a:pt x="104" y="26"/>
                    </a:lnTo>
                    <a:lnTo>
                      <a:pt x="100" y="22"/>
                    </a:lnTo>
                    <a:lnTo>
                      <a:pt x="96" y="17"/>
                    </a:lnTo>
                    <a:lnTo>
                      <a:pt x="92" y="12"/>
                    </a:lnTo>
                    <a:lnTo>
                      <a:pt x="87" y="10"/>
                    </a:lnTo>
                    <a:lnTo>
                      <a:pt x="82" y="6"/>
                    </a:lnTo>
                    <a:lnTo>
                      <a:pt x="76" y="4"/>
                    </a:lnTo>
                    <a:lnTo>
                      <a:pt x="71" y="2"/>
                    </a:lnTo>
                    <a:lnTo>
                      <a:pt x="65" y="1"/>
                    </a:lnTo>
                    <a:lnTo>
                      <a:pt x="59" y="0"/>
                    </a:lnTo>
                    <a:lnTo>
                      <a:pt x="53" y="1"/>
                    </a:lnTo>
                    <a:lnTo>
                      <a:pt x="47" y="2"/>
                    </a:lnTo>
                    <a:lnTo>
                      <a:pt x="42" y="4"/>
                    </a:lnTo>
                    <a:lnTo>
                      <a:pt x="36" y="6"/>
                    </a:lnTo>
                    <a:lnTo>
                      <a:pt x="31" y="10"/>
                    </a:lnTo>
                    <a:lnTo>
                      <a:pt x="25" y="12"/>
                    </a:lnTo>
                    <a:lnTo>
                      <a:pt x="21" y="17"/>
                    </a:lnTo>
                    <a:lnTo>
                      <a:pt x="17" y="22"/>
                    </a:lnTo>
                    <a:lnTo>
                      <a:pt x="13" y="26"/>
                    </a:lnTo>
                    <a:lnTo>
                      <a:pt x="10" y="31"/>
                    </a:lnTo>
                    <a:lnTo>
                      <a:pt x="7" y="37"/>
                    </a:lnTo>
                    <a:lnTo>
                      <a:pt x="4" y="43"/>
                    </a:lnTo>
                    <a:lnTo>
                      <a:pt x="2" y="50"/>
                    </a:lnTo>
                    <a:lnTo>
                      <a:pt x="1" y="56"/>
                    </a:lnTo>
                    <a:lnTo>
                      <a:pt x="0" y="64"/>
                    </a:lnTo>
                    <a:lnTo>
                      <a:pt x="0" y="71"/>
                    </a:lnTo>
                    <a:lnTo>
                      <a:pt x="0" y="78"/>
                    </a:lnTo>
                    <a:lnTo>
                      <a:pt x="1" y="85"/>
                    </a:lnTo>
                    <a:lnTo>
                      <a:pt x="2" y="91"/>
                    </a:lnTo>
                    <a:lnTo>
                      <a:pt x="4" y="98"/>
                    </a:lnTo>
                    <a:lnTo>
                      <a:pt x="7" y="104"/>
                    </a:lnTo>
                    <a:lnTo>
                      <a:pt x="10" y="110"/>
                    </a:lnTo>
                    <a:lnTo>
                      <a:pt x="13" y="115"/>
                    </a:lnTo>
                    <a:lnTo>
                      <a:pt x="17" y="120"/>
                    </a:lnTo>
                    <a:lnTo>
                      <a:pt x="21" y="125"/>
                    </a:lnTo>
                    <a:lnTo>
                      <a:pt x="25" y="128"/>
                    </a:lnTo>
                    <a:lnTo>
                      <a:pt x="31" y="132"/>
                    </a:lnTo>
                    <a:lnTo>
                      <a:pt x="36" y="136"/>
                    </a:lnTo>
                    <a:lnTo>
                      <a:pt x="42" y="138"/>
                    </a:lnTo>
                    <a:lnTo>
                      <a:pt x="47" y="139"/>
                    </a:lnTo>
                    <a:lnTo>
                      <a:pt x="53" y="140"/>
                    </a:lnTo>
                    <a:lnTo>
                      <a:pt x="59" y="140"/>
                    </a:lnTo>
                    <a:lnTo>
                      <a:pt x="65" y="140"/>
                    </a:lnTo>
                    <a:lnTo>
                      <a:pt x="71" y="139"/>
                    </a:lnTo>
                    <a:lnTo>
                      <a:pt x="76" y="138"/>
                    </a:lnTo>
                    <a:lnTo>
                      <a:pt x="82" y="136"/>
                    </a:lnTo>
                    <a:lnTo>
                      <a:pt x="87" y="132"/>
                    </a:lnTo>
                    <a:lnTo>
                      <a:pt x="92" y="128"/>
                    </a:lnTo>
                    <a:lnTo>
                      <a:pt x="96" y="125"/>
                    </a:lnTo>
                    <a:lnTo>
                      <a:pt x="100" y="120"/>
                    </a:lnTo>
                    <a:lnTo>
                      <a:pt x="104" y="115"/>
                    </a:lnTo>
                    <a:lnTo>
                      <a:pt x="108" y="110"/>
                    </a:lnTo>
                    <a:lnTo>
                      <a:pt x="110" y="104"/>
                    </a:lnTo>
                    <a:lnTo>
                      <a:pt x="113" y="98"/>
                    </a:lnTo>
                    <a:lnTo>
                      <a:pt x="115" y="91"/>
                    </a:lnTo>
                    <a:lnTo>
                      <a:pt x="116" y="85"/>
                    </a:lnTo>
                    <a:lnTo>
                      <a:pt x="117" y="78"/>
                    </a:lnTo>
                    <a:lnTo>
                      <a:pt x="118" y="71"/>
                    </a:lnTo>
                    <a:close/>
                    <a:moveTo>
                      <a:pt x="109" y="71"/>
                    </a:moveTo>
                    <a:lnTo>
                      <a:pt x="108" y="83"/>
                    </a:lnTo>
                    <a:lnTo>
                      <a:pt x="105" y="94"/>
                    </a:lnTo>
                    <a:lnTo>
                      <a:pt x="100" y="104"/>
                    </a:lnTo>
                    <a:lnTo>
                      <a:pt x="94" y="113"/>
                    </a:lnTo>
                    <a:lnTo>
                      <a:pt x="87" y="120"/>
                    </a:lnTo>
                    <a:lnTo>
                      <a:pt x="78" y="126"/>
                    </a:lnTo>
                    <a:lnTo>
                      <a:pt x="69" y="128"/>
                    </a:lnTo>
                    <a:lnTo>
                      <a:pt x="59" y="130"/>
                    </a:lnTo>
                    <a:lnTo>
                      <a:pt x="49" y="128"/>
                    </a:lnTo>
                    <a:lnTo>
                      <a:pt x="40" y="126"/>
                    </a:lnTo>
                    <a:lnTo>
                      <a:pt x="31" y="120"/>
                    </a:lnTo>
                    <a:lnTo>
                      <a:pt x="23" y="113"/>
                    </a:lnTo>
                    <a:lnTo>
                      <a:pt x="17" y="104"/>
                    </a:lnTo>
                    <a:lnTo>
                      <a:pt x="13" y="94"/>
                    </a:lnTo>
                    <a:lnTo>
                      <a:pt x="10" y="83"/>
                    </a:lnTo>
                    <a:lnTo>
                      <a:pt x="9" y="71"/>
                    </a:lnTo>
                    <a:lnTo>
                      <a:pt x="10" y="59"/>
                    </a:lnTo>
                    <a:lnTo>
                      <a:pt x="13" y="48"/>
                    </a:lnTo>
                    <a:lnTo>
                      <a:pt x="17" y="37"/>
                    </a:lnTo>
                    <a:lnTo>
                      <a:pt x="23" y="29"/>
                    </a:lnTo>
                    <a:lnTo>
                      <a:pt x="31" y="22"/>
                    </a:lnTo>
                    <a:lnTo>
                      <a:pt x="40" y="16"/>
                    </a:lnTo>
                    <a:lnTo>
                      <a:pt x="49" y="12"/>
                    </a:lnTo>
                    <a:lnTo>
                      <a:pt x="59" y="11"/>
                    </a:lnTo>
                    <a:lnTo>
                      <a:pt x="69" y="12"/>
                    </a:lnTo>
                    <a:lnTo>
                      <a:pt x="78" y="16"/>
                    </a:lnTo>
                    <a:lnTo>
                      <a:pt x="87" y="22"/>
                    </a:lnTo>
                    <a:lnTo>
                      <a:pt x="94" y="29"/>
                    </a:lnTo>
                    <a:lnTo>
                      <a:pt x="100" y="37"/>
                    </a:lnTo>
                    <a:lnTo>
                      <a:pt x="105" y="48"/>
                    </a:lnTo>
                    <a:lnTo>
                      <a:pt x="108" y="59"/>
                    </a:lnTo>
                    <a:lnTo>
                      <a:pt x="109" y="71"/>
                    </a:lnTo>
                    <a:close/>
                  </a:path>
                </a:pathLst>
              </a:custGeom>
              <a:solidFill>
                <a:srgbClr val="F9E0B3"/>
              </a:solidFill>
              <a:ln w="9525">
                <a:noFill/>
                <a:round/>
                <a:headEnd/>
                <a:tailEnd/>
              </a:ln>
            </p:spPr>
            <p:txBody>
              <a:bodyPr/>
              <a:lstStyle/>
              <a:p>
                <a:pPr algn="ctr" eaLnBrk="0" hangingPunct="0">
                  <a:defRPr/>
                </a:pPr>
                <a:endParaRPr lang="ru-RU">
                  <a:solidFill>
                    <a:srgbClr val="FFFFFF"/>
                  </a:solidFill>
                  <a:cs typeface="+mn-cs"/>
                </a:endParaRPr>
              </a:p>
            </p:txBody>
          </p:sp>
          <p:sp>
            <p:nvSpPr>
              <p:cNvPr id="261" name="Freeform 35"/>
              <p:cNvSpPr>
                <a:spLocks noEditPoints="1"/>
              </p:cNvSpPr>
              <p:nvPr/>
            </p:nvSpPr>
            <p:spPr bwMode="auto">
              <a:xfrm>
                <a:off x="1151" y="2649"/>
                <a:ext cx="21" cy="21"/>
              </a:xfrm>
              <a:custGeom>
                <a:avLst/>
                <a:gdLst/>
                <a:ahLst/>
                <a:cxnLst>
                  <a:cxn ang="0">
                    <a:pos x="109" y="58"/>
                  </a:cxn>
                  <a:cxn ang="0">
                    <a:pos x="107" y="46"/>
                  </a:cxn>
                  <a:cxn ang="0">
                    <a:pos x="100" y="29"/>
                  </a:cxn>
                  <a:cxn ang="0">
                    <a:pos x="85" y="11"/>
                  </a:cxn>
                  <a:cxn ang="0">
                    <a:pos x="71" y="2"/>
                  </a:cxn>
                  <a:cxn ang="0">
                    <a:pos x="61" y="0"/>
                  </a:cxn>
                  <a:cxn ang="0">
                    <a:pos x="50" y="0"/>
                  </a:cxn>
                  <a:cxn ang="0">
                    <a:pos x="39" y="2"/>
                  </a:cxn>
                  <a:cxn ang="0">
                    <a:pos x="24" y="11"/>
                  </a:cxn>
                  <a:cxn ang="0">
                    <a:pos x="9" y="29"/>
                  </a:cxn>
                  <a:cxn ang="0">
                    <a:pos x="3" y="46"/>
                  </a:cxn>
                  <a:cxn ang="0">
                    <a:pos x="0" y="58"/>
                  </a:cxn>
                  <a:cxn ang="0">
                    <a:pos x="0" y="71"/>
                  </a:cxn>
                  <a:cxn ang="0">
                    <a:pos x="3" y="84"/>
                  </a:cxn>
                  <a:cxn ang="0">
                    <a:pos x="7" y="96"/>
                  </a:cxn>
                  <a:cxn ang="0">
                    <a:pos x="12" y="106"/>
                  </a:cxn>
                  <a:cxn ang="0">
                    <a:pos x="20" y="115"/>
                  </a:cxn>
                  <a:cxn ang="0">
                    <a:pos x="29" y="121"/>
                  </a:cxn>
                  <a:cxn ang="0">
                    <a:pos x="39" y="127"/>
                  </a:cxn>
                  <a:cxn ang="0">
                    <a:pos x="50" y="130"/>
                  </a:cxn>
                  <a:cxn ang="0">
                    <a:pos x="61" y="130"/>
                  </a:cxn>
                  <a:cxn ang="0">
                    <a:pos x="71" y="127"/>
                  </a:cxn>
                  <a:cxn ang="0">
                    <a:pos x="85" y="119"/>
                  </a:cxn>
                  <a:cxn ang="0">
                    <a:pos x="100" y="101"/>
                  </a:cxn>
                  <a:cxn ang="0">
                    <a:pos x="107" y="84"/>
                  </a:cxn>
                  <a:cxn ang="0">
                    <a:pos x="109" y="71"/>
                  </a:cxn>
                  <a:cxn ang="0">
                    <a:pos x="100" y="65"/>
                  </a:cxn>
                  <a:cxn ang="0">
                    <a:pos x="97" y="85"/>
                  </a:cxn>
                  <a:cxn ang="0">
                    <a:pos x="87" y="103"/>
                  </a:cxn>
                  <a:cxn ang="0">
                    <a:pos x="73" y="114"/>
                  </a:cxn>
                  <a:cxn ang="0">
                    <a:pos x="55" y="119"/>
                  </a:cxn>
                  <a:cxn ang="0">
                    <a:pos x="38" y="114"/>
                  </a:cxn>
                  <a:cxn ang="0">
                    <a:pos x="22" y="103"/>
                  </a:cxn>
                  <a:cxn ang="0">
                    <a:pos x="13" y="85"/>
                  </a:cxn>
                  <a:cxn ang="0">
                    <a:pos x="9" y="65"/>
                  </a:cxn>
                  <a:cxn ang="0">
                    <a:pos x="13" y="43"/>
                  </a:cxn>
                  <a:cxn ang="0">
                    <a:pos x="22" y="26"/>
                  </a:cxn>
                  <a:cxn ang="0">
                    <a:pos x="38" y="16"/>
                  </a:cxn>
                  <a:cxn ang="0">
                    <a:pos x="55" y="11"/>
                  </a:cxn>
                  <a:cxn ang="0">
                    <a:pos x="73" y="16"/>
                  </a:cxn>
                  <a:cxn ang="0">
                    <a:pos x="87" y="26"/>
                  </a:cxn>
                  <a:cxn ang="0">
                    <a:pos x="97" y="43"/>
                  </a:cxn>
                  <a:cxn ang="0">
                    <a:pos x="100" y="65"/>
                  </a:cxn>
                </a:cxnLst>
                <a:rect l="0" t="0" r="r" b="b"/>
                <a:pathLst>
                  <a:path w="109" h="130">
                    <a:moveTo>
                      <a:pt x="109" y="65"/>
                    </a:moveTo>
                    <a:lnTo>
                      <a:pt x="109" y="58"/>
                    </a:lnTo>
                    <a:lnTo>
                      <a:pt x="108" y="52"/>
                    </a:lnTo>
                    <a:lnTo>
                      <a:pt x="107" y="46"/>
                    </a:lnTo>
                    <a:lnTo>
                      <a:pt x="105" y="40"/>
                    </a:lnTo>
                    <a:lnTo>
                      <a:pt x="100" y="29"/>
                    </a:lnTo>
                    <a:lnTo>
                      <a:pt x="93" y="19"/>
                    </a:lnTo>
                    <a:lnTo>
                      <a:pt x="85" y="11"/>
                    </a:lnTo>
                    <a:lnTo>
                      <a:pt x="76" y="5"/>
                    </a:lnTo>
                    <a:lnTo>
                      <a:pt x="71" y="2"/>
                    </a:lnTo>
                    <a:lnTo>
                      <a:pt x="66" y="1"/>
                    </a:lnTo>
                    <a:lnTo>
                      <a:pt x="61" y="0"/>
                    </a:lnTo>
                    <a:lnTo>
                      <a:pt x="55" y="0"/>
                    </a:lnTo>
                    <a:lnTo>
                      <a:pt x="50" y="0"/>
                    </a:lnTo>
                    <a:lnTo>
                      <a:pt x="44" y="1"/>
                    </a:lnTo>
                    <a:lnTo>
                      <a:pt x="39" y="2"/>
                    </a:lnTo>
                    <a:lnTo>
                      <a:pt x="34" y="5"/>
                    </a:lnTo>
                    <a:lnTo>
                      <a:pt x="24" y="11"/>
                    </a:lnTo>
                    <a:lnTo>
                      <a:pt x="16" y="19"/>
                    </a:lnTo>
                    <a:lnTo>
                      <a:pt x="9" y="29"/>
                    </a:lnTo>
                    <a:lnTo>
                      <a:pt x="4" y="40"/>
                    </a:lnTo>
                    <a:lnTo>
                      <a:pt x="3" y="46"/>
                    </a:lnTo>
                    <a:lnTo>
                      <a:pt x="1" y="52"/>
                    </a:lnTo>
                    <a:lnTo>
                      <a:pt x="0" y="58"/>
                    </a:lnTo>
                    <a:lnTo>
                      <a:pt x="0" y="65"/>
                    </a:lnTo>
                    <a:lnTo>
                      <a:pt x="0" y="71"/>
                    </a:lnTo>
                    <a:lnTo>
                      <a:pt x="1" y="78"/>
                    </a:lnTo>
                    <a:lnTo>
                      <a:pt x="3" y="84"/>
                    </a:lnTo>
                    <a:lnTo>
                      <a:pt x="4" y="90"/>
                    </a:lnTo>
                    <a:lnTo>
                      <a:pt x="7" y="96"/>
                    </a:lnTo>
                    <a:lnTo>
                      <a:pt x="9" y="101"/>
                    </a:lnTo>
                    <a:lnTo>
                      <a:pt x="12" y="106"/>
                    </a:lnTo>
                    <a:lnTo>
                      <a:pt x="16" y="110"/>
                    </a:lnTo>
                    <a:lnTo>
                      <a:pt x="20" y="115"/>
                    </a:lnTo>
                    <a:lnTo>
                      <a:pt x="24" y="119"/>
                    </a:lnTo>
                    <a:lnTo>
                      <a:pt x="29" y="121"/>
                    </a:lnTo>
                    <a:lnTo>
                      <a:pt x="34" y="125"/>
                    </a:lnTo>
                    <a:lnTo>
                      <a:pt x="39" y="127"/>
                    </a:lnTo>
                    <a:lnTo>
                      <a:pt x="44" y="128"/>
                    </a:lnTo>
                    <a:lnTo>
                      <a:pt x="50" y="130"/>
                    </a:lnTo>
                    <a:lnTo>
                      <a:pt x="55" y="130"/>
                    </a:lnTo>
                    <a:lnTo>
                      <a:pt x="61" y="130"/>
                    </a:lnTo>
                    <a:lnTo>
                      <a:pt x="66" y="128"/>
                    </a:lnTo>
                    <a:lnTo>
                      <a:pt x="71" y="127"/>
                    </a:lnTo>
                    <a:lnTo>
                      <a:pt x="76" y="125"/>
                    </a:lnTo>
                    <a:lnTo>
                      <a:pt x="85" y="119"/>
                    </a:lnTo>
                    <a:lnTo>
                      <a:pt x="93" y="110"/>
                    </a:lnTo>
                    <a:lnTo>
                      <a:pt x="100" y="101"/>
                    </a:lnTo>
                    <a:lnTo>
                      <a:pt x="105" y="90"/>
                    </a:lnTo>
                    <a:lnTo>
                      <a:pt x="107" y="84"/>
                    </a:lnTo>
                    <a:lnTo>
                      <a:pt x="108" y="78"/>
                    </a:lnTo>
                    <a:lnTo>
                      <a:pt x="109" y="71"/>
                    </a:lnTo>
                    <a:lnTo>
                      <a:pt x="109" y="65"/>
                    </a:lnTo>
                    <a:close/>
                    <a:moveTo>
                      <a:pt x="100" y="65"/>
                    </a:moveTo>
                    <a:lnTo>
                      <a:pt x="99" y="76"/>
                    </a:lnTo>
                    <a:lnTo>
                      <a:pt x="97" y="85"/>
                    </a:lnTo>
                    <a:lnTo>
                      <a:pt x="92" y="95"/>
                    </a:lnTo>
                    <a:lnTo>
                      <a:pt x="87" y="103"/>
                    </a:lnTo>
                    <a:lnTo>
                      <a:pt x="80" y="109"/>
                    </a:lnTo>
                    <a:lnTo>
                      <a:pt x="73" y="114"/>
                    </a:lnTo>
                    <a:lnTo>
                      <a:pt x="64" y="118"/>
                    </a:lnTo>
                    <a:lnTo>
                      <a:pt x="55" y="119"/>
                    </a:lnTo>
                    <a:lnTo>
                      <a:pt x="46" y="118"/>
                    </a:lnTo>
                    <a:lnTo>
                      <a:pt x="38" y="114"/>
                    </a:lnTo>
                    <a:lnTo>
                      <a:pt x="30" y="109"/>
                    </a:lnTo>
                    <a:lnTo>
                      <a:pt x="22" y="103"/>
                    </a:lnTo>
                    <a:lnTo>
                      <a:pt x="17" y="95"/>
                    </a:lnTo>
                    <a:lnTo>
                      <a:pt x="13" y="85"/>
                    </a:lnTo>
                    <a:lnTo>
                      <a:pt x="10" y="76"/>
                    </a:lnTo>
                    <a:lnTo>
                      <a:pt x="9" y="65"/>
                    </a:lnTo>
                    <a:lnTo>
                      <a:pt x="10" y="54"/>
                    </a:lnTo>
                    <a:lnTo>
                      <a:pt x="13" y="43"/>
                    </a:lnTo>
                    <a:lnTo>
                      <a:pt x="17" y="35"/>
                    </a:lnTo>
                    <a:lnTo>
                      <a:pt x="22" y="26"/>
                    </a:lnTo>
                    <a:lnTo>
                      <a:pt x="30" y="20"/>
                    </a:lnTo>
                    <a:lnTo>
                      <a:pt x="38" y="16"/>
                    </a:lnTo>
                    <a:lnTo>
                      <a:pt x="46" y="12"/>
                    </a:lnTo>
                    <a:lnTo>
                      <a:pt x="55" y="11"/>
                    </a:lnTo>
                    <a:lnTo>
                      <a:pt x="64" y="12"/>
                    </a:lnTo>
                    <a:lnTo>
                      <a:pt x="73" y="16"/>
                    </a:lnTo>
                    <a:lnTo>
                      <a:pt x="80" y="20"/>
                    </a:lnTo>
                    <a:lnTo>
                      <a:pt x="87" y="26"/>
                    </a:lnTo>
                    <a:lnTo>
                      <a:pt x="92" y="35"/>
                    </a:lnTo>
                    <a:lnTo>
                      <a:pt x="97" y="43"/>
                    </a:lnTo>
                    <a:lnTo>
                      <a:pt x="99" y="54"/>
                    </a:lnTo>
                    <a:lnTo>
                      <a:pt x="100" y="65"/>
                    </a:lnTo>
                    <a:close/>
                  </a:path>
                </a:pathLst>
              </a:custGeom>
              <a:solidFill>
                <a:srgbClr val="FAE3B4"/>
              </a:solidFill>
              <a:ln w="9525">
                <a:noFill/>
                <a:round/>
                <a:headEnd/>
                <a:tailEnd/>
              </a:ln>
            </p:spPr>
            <p:txBody>
              <a:bodyPr/>
              <a:lstStyle/>
              <a:p>
                <a:pPr algn="ctr" eaLnBrk="0" hangingPunct="0">
                  <a:defRPr/>
                </a:pPr>
                <a:endParaRPr lang="ru-RU">
                  <a:solidFill>
                    <a:srgbClr val="FFFFFF"/>
                  </a:solidFill>
                  <a:cs typeface="+mn-cs"/>
                </a:endParaRPr>
              </a:p>
            </p:txBody>
          </p:sp>
          <p:sp>
            <p:nvSpPr>
              <p:cNvPr id="262" name="Freeform 36"/>
              <p:cNvSpPr>
                <a:spLocks noEditPoints="1"/>
              </p:cNvSpPr>
              <p:nvPr/>
            </p:nvSpPr>
            <p:spPr bwMode="auto">
              <a:xfrm>
                <a:off x="1152" y="2649"/>
                <a:ext cx="20" cy="20"/>
              </a:xfrm>
              <a:custGeom>
                <a:avLst/>
                <a:gdLst/>
                <a:ahLst/>
                <a:cxnLst>
                  <a:cxn ang="0">
                    <a:pos x="99" y="48"/>
                  </a:cxn>
                  <a:cxn ang="0">
                    <a:pos x="91" y="26"/>
                  </a:cxn>
                  <a:cxn ang="0">
                    <a:pos x="78" y="11"/>
                  </a:cxn>
                  <a:cxn ang="0">
                    <a:pos x="60" y="1"/>
                  </a:cxn>
                  <a:cxn ang="0">
                    <a:pos x="40" y="1"/>
                  </a:cxn>
                  <a:cxn ang="0">
                    <a:pos x="22" y="11"/>
                  </a:cxn>
                  <a:cxn ang="0">
                    <a:pos x="8" y="26"/>
                  </a:cxn>
                  <a:cxn ang="0">
                    <a:pos x="1" y="48"/>
                  </a:cxn>
                  <a:cxn ang="0">
                    <a:pos x="1" y="72"/>
                  </a:cxn>
                  <a:cxn ang="0">
                    <a:pos x="8" y="93"/>
                  </a:cxn>
                  <a:cxn ang="0">
                    <a:pos x="22" y="109"/>
                  </a:cxn>
                  <a:cxn ang="0">
                    <a:pos x="40" y="117"/>
                  </a:cxn>
                  <a:cxn ang="0">
                    <a:pos x="60" y="117"/>
                  </a:cxn>
                  <a:cxn ang="0">
                    <a:pos x="78" y="109"/>
                  </a:cxn>
                  <a:cxn ang="0">
                    <a:pos x="91" y="93"/>
                  </a:cxn>
                  <a:cxn ang="0">
                    <a:pos x="99" y="72"/>
                  </a:cxn>
                  <a:cxn ang="0">
                    <a:pos x="91" y="60"/>
                  </a:cxn>
                  <a:cxn ang="0">
                    <a:pos x="87" y="79"/>
                  </a:cxn>
                  <a:cxn ang="0">
                    <a:pos x="79" y="95"/>
                  </a:cxn>
                  <a:cxn ang="0">
                    <a:pos x="66" y="104"/>
                  </a:cxn>
                  <a:cxn ang="0">
                    <a:pos x="50" y="108"/>
                  </a:cxn>
                  <a:cxn ang="0">
                    <a:pos x="34" y="104"/>
                  </a:cxn>
                  <a:cxn ang="0">
                    <a:pos x="20" y="95"/>
                  </a:cxn>
                  <a:cxn ang="0">
                    <a:pos x="12" y="79"/>
                  </a:cxn>
                  <a:cxn ang="0">
                    <a:pos x="9" y="60"/>
                  </a:cxn>
                  <a:cxn ang="0">
                    <a:pos x="12" y="41"/>
                  </a:cxn>
                  <a:cxn ang="0">
                    <a:pos x="20" y="25"/>
                  </a:cxn>
                  <a:cxn ang="0">
                    <a:pos x="34" y="15"/>
                  </a:cxn>
                  <a:cxn ang="0">
                    <a:pos x="50" y="11"/>
                  </a:cxn>
                  <a:cxn ang="0">
                    <a:pos x="66" y="15"/>
                  </a:cxn>
                  <a:cxn ang="0">
                    <a:pos x="79" y="25"/>
                  </a:cxn>
                  <a:cxn ang="0">
                    <a:pos x="87" y="41"/>
                  </a:cxn>
                  <a:cxn ang="0">
                    <a:pos x="91" y="60"/>
                  </a:cxn>
                </a:cxnLst>
                <a:rect l="0" t="0" r="r" b="b"/>
                <a:pathLst>
                  <a:path w="100" h="119">
                    <a:moveTo>
                      <a:pt x="100" y="60"/>
                    </a:moveTo>
                    <a:lnTo>
                      <a:pt x="99" y="48"/>
                    </a:lnTo>
                    <a:lnTo>
                      <a:pt x="96" y="37"/>
                    </a:lnTo>
                    <a:lnTo>
                      <a:pt x="91" y="26"/>
                    </a:lnTo>
                    <a:lnTo>
                      <a:pt x="85" y="18"/>
                    </a:lnTo>
                    <a:lnTo>
                      <a:pt x="78" y="11"/>
                    </a:lnTo>
                    <a:lnTo>
                      <a:pt x="69" y="5"/>
                    </a:lnTo>
                    <a:lnTo>
                      <a:pt x="60" y="1"/>
                    </a:lnTo>
                    <a:lnTo>
                      <a:pt x="50" y="0"/>
                    </a:lnTo>
                    <a:lnTo>
                      <a:pt x="40" y="1"/>
                    </a:lnTo>
                    <a:lnTo>
                      <a:pt x="31" y="5"/>
                    </a:lnTo>
                    <a:lnTo>
                      <a:pt x="22" y="11"/>
                    </a:lnTo>
                    <a:lnTo>
                      <a:pt x="14" y="18"/>
                    </a:lnTo>
                    <a:lnTo>
                      <a:pt x="8" y="26"/>
                    </a:lnTo>
                    <a:lnTo>
                      <a:pt x="4" y="37"/>
                    </a:lnTo>
                    <a:lnTo>
                      <a:pt x="1" y="48"/>
                    </a:lnTo>
                    <a:lnTo>
                      <a:pt x="0" y="60"/>
                    </a:lnTo>
                    <a:lnTo>
                      <a:pt x="1" y="72"/>
                    </a:lnTo>
                    <a:lnTo>
                      <a:pt x="4" y="83"/>
                    </a:lnTo>
                    <a:lnTo>
                      <a:pt x="8" y="93"/>
                    </a:lnTo>
                    <a:lnTo>
                      <a:pt x="14" y="102"/>
                    </a:lnTo>
                    <a:lnTo>
                      <a:pt x="22" y="109"/>
                    </a:lnTo>
                    <a:lnTo>
                      <a:pt x="31" y="115"/>
                    </a:lnTo>
                    <a:lnTo>
                      <a:pt x="40" y="117"/>
                    </a:lnTo>
                    <a:lnTo>
                      <a:pt x="50" y="119"/>
                    </a:lnTo>
                    <a:lnTo>
                      <a:pt x="60" y="117"/>
                    </a:lnTo>
                    <a:lnTo>
                      <a:pt x="69" y="115"/>
                    </a:lnTo>
                    <a:lnTo>
                      <a:pt x="78" y="109"/>
                    </a:lnTo>
                    <a:lnTo>
                      <a:pt x="85" y="102"/>
                    </a:lnTo>
                    <a:lnTo>
                      <a:pt x="91" y="93"/>
                    </a:lnTo>
                    <a:lnTo>
                      <a:pt x="96" y="83"/>
                    </a:lnTo>
                    <a:lnTo>
                      <a:pt x="99" y="72"/>
                    </a:lnTo>
                    <a:lnTo>
                      <a:pt x="100" y="60"/>
                    </a:lnTo>
                    <a:close/>
                    <a:moveTo>
                      <a:pt x="91" y="60"/>
                    </a:moveTo>
                    <a:lnTo>
                      <a:pt x="90" y="69"/>
                    </a:lnTo>
                    <a:lnTo>
                      <a:pt x="87" y="79"/>
                    </a:lnTo>
                    <a:lnTo>
                      <a:pt x="84" y="87"/>
                    </a:lnTo>
                    <a:lnTo>
                      <a:pt x="79" y="95"/>
                    </a:lnTo>
                    <a:lnTo>
                      <a:pt x="73" y="101"/>
                    </a:lnTo>
                    <a:lnTo>
                      <a:pt x="66" y="104"/>
                    </a:lnTo>
                    <a:lnTo>
                      <a:pt x="58" y="108"/>
                    </a:lnTo>
                    <a:lnTo>
                      <a:pt x="50" y="108"/>
                    </a:lnTo>
                    <a:lnTo>
                      <a:pt x="42" y="108"/>
                    </a:lnTo>
                    <a:lnTo>
                      <a:pt x="34" y="104"/>
                    </a:lnTo>
                    <a:lnTo>
                      <a:pt x="27" y="101"/>
                    </a:lnTo>
                    <a:lnTo>
                      <a:pt x="20" y="95"/>
                    </a:lnTo>
                    <a:lnTo>
                      <a:pt x="16" y="87"/>
                    </a:lnTo>
                    <a:lnTo>
                      <a:pt x="12" y="79"/>
                    </a:lnTo>
                    <a:lnTo>
                      <a:pt x="9" y="69"/>
                    </a:lnTo>
                    <a:lnTo>
                      <a:pt x="9" y="60"/>
                    </a:lnTo>
                    <a:lnTo>
                      <a:pt x="9" y="50"/>
                    </a:lnTo>
                    <a:lnTo>
                      <a:pt x="12" y="41"/>
                    </a:lnTo>
                    <a:lnTo>
                      <a:pt x="16" y="32"/>
                    </a:lnTo>
                    <a:lnTo>
                      <a:pt x="20" y="25"/>
                    </a:lnTo>
                    <a:lnTo>
                      <a:pt x="27" y="19"/>
                    </a:lnTo>
                    <a:lnTo>
                      <a:pt x="34" y="15"/>
                    </a:lnTo>
                    <a:lnTo>
                      <a:pt x="42" y="12"/>
                    </a:lnTo>
                    <a:lnTo>
                      <a:pt x="50" y="11"/>
                    </a:lnTo>
                    <a:lnTo>
                      <a:pt x="58" y="12"/>
                    </a:lnTo>
                    <a:lnTo>
                      <a:pt x="66" y="15"/>
                    </a:lnTo>
                    <a:lnTo>
                      <a:pt x="73" y="19"/>
                    </a:lnTo>
                    <a:lnTo>
                      <a:pt x="79" y="25"/>
                    </a:lnTo>
                    <a:lnTo>
                      <a:pt x="84" y="32"/>
                    </a:lnTo>
                    <a:lnTo>
                      <a:pt x="87" y="41"/>
                    </a:lnTo>
                    <a:lnTo>
                      <a:pt x="90" y="50"/>
                    </a:lnTo>
                    <a:lnTo>
                      <a:pt x="91" y="60"/>
                    </a:lnTo>
                    <a:close/>
                  </a:path>
                </a:pathLst>
              </a:custGeom>
              <a:solidFill>
                <a:srgbClr val="FAE3B4"/>
              </a:solidFill>
              <a:ln w="9525">
                <a:noFill/>
                <a:round/>
                <a:headEnd/>
                <a:tailEnd/>
              </a:ln>
            </p:spPr>
            <p:txBody>
              <a:bodyPr/>
              <a:lstStyle/>
              <a:p>
                <a:pPr algn="ctr" eaLnBrk="0" hangingPunct="0">
                  <a:defRPr/>
                </a:pPr>
                <a:endParaRPr lang="ru-RU">
                  <a:solidFill>
                    <a:srgbClr val="FFFFFF"/>
                  </a:solidFill>
                  <a:cs typeface="+mn-cs"/>
                </a:endParaRPr>
              </a:p>
            </p:txBody>
          </p:sp>
          <p:sp>
            <p:nvSpPr>
              <p:cNvPr id="263" name="Freeform 37"/>
              <p:cNvSpPr>
                <a:spLocks noEditPoints="1"/>
              </p:cNvSpPr>
              <p:nvPr/>
            </p:nvSpPr>
            <p:spPr bwMode="auto">
              <a:xfrm>
                <a:off x="1152" y="2650"/>
                <a:ext cx="19" cy="18"/>
              </a:xfrm>
              <a:custGeom>
                <a:avLst/>
                <a:gdLst/>
                <a:ahLst/>
                <a:cxnLst>
                  <a:cxn ang="0">
                    <a:pos x="90" y="43"/>
                  </a:cxn>
                  <a:cxn ang="0">
                    <a:pos x="83" y="24"/>
                  </a:cxn>
                  <a:cxn ang="0">
                    <a:pos x="71" y="9"/>
                  </a:cxn>
                  <a:cxn ang="0">
                    <a:pos x="55" y="1"/>
                  </a:cxn>
                  <a:cxn ang="0">
                    <a:pos x="37" y="1"/>
                  </a:cxn>
                  <a:cxn ang="0">
                    <a:pos x="21" y="9"/>
                  </a:cxn>
                  <a:cxn ang="0">
                    <a:pos x="8" y="24"/>
                  </a:cxn>
                  <a:cxn ang="0">
                    <a:pos x="1" y="43"/>
                  </a:cxn>
                  <a:cxn ang="0">
                    <a:pos x="1" y="65"/>
                  </a:cxn>
                  <a:cxn ang="0">
                    <a:pos x="8" y="84"/>
                  </a:cxn>
                  <a:cxn ang="0">
                    <a:pos x="21" y="98"/>
                  </a:cxn>
                  <a:cxn ang="0">
                    <a:pos x="37" y="107"/>
                  </a:cxn>
                  <a:cxn ang="0">
                    <a:pos x="55" y="107"/>
                  </a:cxn>
                  <a:cxn ang="0">
                    <a:pos x="71" y="98"/>
                  </a:cxn>
                  <a:cxn ang="0">
                    <a:pos x="83" y="84"/>
                  </a:cxn>
                  <a:cxn ang="0">
                    <a:pos x="90" y="65"/>
                  </a:cxn>
                  <a:cxn ang="0">
                    <a:pos x="82" y="54"/>
                  </a:cxn>
                  <a:cxn ang="0">
                    <a:pos x="79" y="71"/>
                  </a:cxn>
                  <a:cxn ang="0">
                    <a:pos x="72" y="84"/>
                  </a:cxn>
                  <a:cxn ang="0">
                    <a:pos x="60" y="93"/>
                  </a:cxn>
                  <a:cxn ang="0">
                    <a:pos x="46" y="97"/>
                  </a:cxn>
                  <a:cxn ang="0">
                    <a:pos x="32" y="93"/>
                  </a:cxn>
                  <a:cxn ang="0">
                    <a:pos x="21" y="84"/>
                  </a:cxn>
                  <a:cxn ang="0">
                    <a:pos x="12" y="71"/>
                  </a:cxn>
                  <a:cxn ang="0">
                    <a:pos x="9" y="54"/>
                  </a:cxn>
                  <a:cxn ang="0">
                    <a:pos x="12" y="37"/>
                  </a:cxn>
                  <a:cxn ang="0">
                    <a:pos x="21" y="24"/>
                  </a:cxn>
                  <a:cxn ang="0">
                    <a:pos x="32" y="14"/>
                  </a:cxn>
                  <a:cxn ang="0">
                    <a:pos x="46" y="11"/>
                  </a:cxn>
                  <a:cxn ang="0">
                    <a:pos x="60" y="14"/>
                  </a:cxn>
                  <a:cxn ang="0">
                    <a:pos x="72" y="24"/>
                  </a:cxn>
                  <a:cxn ang="0">
                    <a:pos x="79" y="37"/>
                  </a:cxn>
                  <a:cxn ang="0">
                    <a:pos x="82" y="54"/>
                  </a:cxn>
                </a:cxnLst>
                <a:rect l="0" t="0" r="r" b="b"/>
                <a:pathLst>
                  <a:path w="91" h="108">
                    <a:moveTo>
                      <a:pt x="91" y="54"/>
                    </a:moveTo>
                    <a:lnTo>
                      <a:pt x="90" y="43"/>
                    </a:lnTo>
                    <a:lnTo>
                      <a:pt x="88" y="32"/>
                    </a:lnTo>
                    <a:lnTo>
                      <a:pt x="83" y="24"/>
                    </a:lnTo>
                    <a:lnTo>
                      <a:pt x="78" y="15"/>
                    </a:lnTo>
                    <a:lnTo>
                      <a:pt x="71" y="9"/>
                    </a:lnTo>
                    <a:lnTo>
                      <a:pt x="64" y="3"/>
                    </a:lnTo>
                    <a:lnTo>
                      <a:pt x="55" y="1"/>
                    </a:lnTo>
                    <a:lnTo>
                      <a:pt x="46" y="0"/>
                    </a:lnTo>
                    <a:lnTo>
                      <a:pt x="37" y="1"/>
                    </a:lnTo>
                    <a:lnTo>
                      <a:pt x="29" y="3"/>
                    </a:lnTo>
                    <a:lnTo>
                      <a:pt x="21" y="9"/>
                    </a:lnTo>
                    <a:lnTo>
                      <a:pt x="13" y="15"/>
                    </a:lnTo>
                    <a:lnTo>
                      <a:pt x="8" y="24"/>
                    </a:lnTo>
                    <a:lnTo>
                      <a:pt x="4" y="32"/>
                    </a:lnTo>
                    <a:lnTo>
                      <a:pt x="1" y="43"/>
                    </a:lnTo>
                    <a:lnTo>
                      <a:pt x="0" y="54"/>
                    </a:lnTo>
                    <a:lnTo>
                      <a:pt x="1" y="65"/>
                    </a:lnTo>
                    <a:lnTo>
                      <a:pt x="4" y="74"/>
                    </a:lnTo>
                    <a:lnTo>
                      <a:pt x="8" y="84"/>
                    </a:lnTo>
                    <a:lnTo>
                      <a:pt x="13" y="92"/>
                    </a:lnTo>
                    <a:lnTo>
                      <a:pt x="21" y="98"/>
                    </a:lnTo>
                    <a:lnTo>
                      <a:pt x="29" y="103"/>
                    </a:lnTo>
                    <a:lnTo>
                      <a:pt x="37" y="107"/>
                    </a:lnTo>
                    <a:lnTo>
                      <a:pt x="46" y="108"/>
                    </a:lnTo>
                    <a:lnTo>
                      <a:pt x="55" y="107"/>
                    </a:lnTo>
                    <a:lnTo>
                      <a:pt x="64" y="103"/>
                    </a:lnTo>
                    <a:lnTo>
                      <a:pt x="71" y="98"/>
                    </a:lnTo>
                    <a:lnTo>
                      <a:pt x="78" y="92"/>
                    </a:lnTo>
                    <a:lnTo>
                      <a:pt x="83" y="84"/>
                    </a:lnTo>
                    <a:lnTo>
                      <a:pt x="88" y="74"/>
                    </a:lnTo>
                    <a:lnTo>
                      <a:pt x="90" y="65"/>
                    </a:lnTo>
                    <a:lnTo>
                      <a:pt x="91" y="54"/>
                    </a:lnTo>
                    <a:close/>
                    <a:moveTo>
                      <a:pt x="82" y="54"/>
                    </a:moveTo>
                    <a:lnTo>
                      <a:pt x="81" y="62"/>
                    </a:lnTo>
                    <a:lnTo>
                      <a:pt x="79" y="71"/>
                    </a:lnTo>
                    <a:lnTo>
                      <a:pt x="76" y="78"/>
                    </a:lnTo>
                    <a:lnTo>
                      <a:pt x="72" y="84"/>
                    </a:lnTo>
                    <a:lnTo>
                      <a:pt x="66" y="90"/>
                    </a:lnTo>
                    <a:lnTo>
                      <a:pt x="60" y="93"/>
                    </a:lnTo>
                    <a:lnTo>
                      <a:pt x="53" y="96"/>
                    </a:lnTo>
                    <a:lnTo>
                      <a:pt x="46" y="97"/>
                    </a:lnTo>
                    <a:lnTo>
                      <a:pt x="39" y="96"/>
                    </a:lnTo>
                    <a:lnTo>
                      <a:pt x="32" y="93"/>
                    </a:lnTo>
                    <a:lnTo>
                      <a:pt x="26" y="90"/>
                    </a:lnTo>
                    <a:lnTo>
                      <a:pt x="21" y="84"/>
                    </a:lnTo>
                    <a:lnTo>
                      <a:pt x="15" y="78"/>
                    </a:lnTo>
                    <a:lnTo>
                      <a:pt x="12" y="71"/>
                    </a:lnTo>
                    <a:lnTo>
                      <a:pt x="10" y="62"/>
                    </a:lnTo>
                    <a:lnTo>
                      <a:pt x="9" y="54"/>
                    </a:lnTo>
                    <a:lnTo>
                      <a:pt x="10" y="45"/>
                    </a:lnTo>
                    <a:lnTo>
                      <a:pt x="12" y="37"/>
                    </a:lnTo>
                    <a:lnTo>
                      <a:pt x="15" y="30"/>
                    </a:lnTo>
                    <a:lnTo>
                      <a:pt x="21" y="24"/>
                    </a:lnTo>
                    <a:lnTo>
                      <a:pt x="26" y="18"/>
                    </a:lnTo>
                    <a:lnTo>
                      <a:pt x="32" y="14"/>
                    </a:lnTo>
                    <a:lnTo>
                      <a:pt x="39" y="12"/>
                    </a:lnTo>
                    <a:lnTo>
                      <a:pt x="46" y="11"/>
                    </a:lnTo>
                    <a:lnTo>
                      <a:pt x="53" y="12"/>
                    </a:lnTo>
                    <a:lnTo>
                      <a:pt x="60" y="14"/>
                    </a:lnTo>
                    <a:lnTo>
                      <a:pt x="66" y="18"/>
                    </a:lnTo>
                    <a:lnTo>
                      <a:pt x="72" y="24"/>
                    </a:lnTo>
                    <a:lnTo>
                      <a:pt x="76" y="30"/>
                    </a:lnTo>
                    <a:lnTo>
                      <a:pt x="79" y="37"/>
                    </a:lnTo>
                    <a:lnTo>
                      <a:pt x="81" y="45"/>
                    </a:lnTo>
                    <a:lnTo>
                      <a:pt x="82" y="54"/>
                    </a:lnTo>
                    <a:close/>
                  </a:path>
                </a:pathLst>
              </a:custGeom>
              <a:solidFill>
                <a:srgbClr val="FAE6B8"/>
              </a:solidFill>
              <a:ln w="9525">
                <a:noFill/>
                <a:round/>
                <a:headEnd/>
                <a:tailEnd/>
              </a:ln>
            </p:spPr>
            <p:txBody>
              <a:bodyPr/>
              <a:lstStyle/>
              <a:p>
                <a:pPr algn="ctr" eaLnBrk="0" hangingPunct="0">
                  <a:defRPr/>
                </a:pPr>
                <a:endParaRPr lang="ru-RU">
                  <a:solidFill>
                    <a:srgbClr val="FFFFFF"/>
                  </a:solidFill>
                  <a:cs typeface="+mn-cs"/>
                </a:endParaRPr>
              </a:p>
            </p:txBody>
          </p:sp>
          <p:sp>
            <p:nvSpPr>
              <p:cNvPr id="264" name="Freeform 38"/>
              <p:cNvSpPr>
                <a:spLocks noEditPoints="1"/>
              </p:cNvSpPr>
              <p:nvPr/>
            </p:nvSpPr>
            <p:spPr bwMode="auto">
              <a:xfrm>
                <a:off x="1153" y="2651"/>
                <a:ext cx="17" cy="16"/>
              </a:xfrm>
              <a:custGeom>
                <a:avLst/>
                <a:gdLst/>
                <a:ahLst/>
                <a:cxnLst>
                  <a:cxn ang="0">
                    <a:pos x="81" y="39"/>
                  </a:cxn>
                  <a:cxn ang="0">
                    <a:pos x="75" y="21"/>
                  </a:cxn>
                  <a:cxn ang="0">
                    <a:pos x="64" y="8"/>
                  </a:cxn>
                  <a:cxn ang="0">
                    <a:pos x="49" y="1"/>
                  </a:cxn>
                  <a:cxn ang="0">
                    <a:pos x="33" y="1"/>
                  </a:cxn>
                  <a:cxn ang="0">
                    <a:pos x="18" y="8"/>
                  </a:cxn>
                  <a:cxn ang="0">
                    <a:pos x="7" y="21"/>
                  </a:cxn>
                  <a:cxn ang="0">
                    <a:pos x="0" y="39"/>
                  </a:cxn>
                  <a:cxn ang="0">
                    <a:pos x="0" y="58"/>
                  </a:cxn>
                  <a:cxn ang="0">
                    <a:pos x="7" y="76"/>
                  </a:cxn>
                  <a:cxn ang="0">
                    <a:pos x="18" y="90"/>
                  </a:cxn>
                  <a:cxn ang="0">
                    <a:pos x="33" y="97"/>
                  </a:cxn>
                  <a:cxn ang="0">
                    <a:pos x="49" y="97"/>
                  </a:cxn>
                  <a:cxn ang="0">
                    <a:pos x="64" y="90"/>
                  </a:cxn>
                  <a:cxn ang="0">
                    <a:pos x="75" y="76"/>
                  </a:cxn>
                  <a:cxn ang="0">
                    <a:pos x="81" y="58"/>
                  </a:cxn>
                  <a:cxn ang="0">
                    <a:pos x="73" y="49"/>
                  </a:cxn>
                  <a:cxn ang="0">
                    <a:pos x="70" y="63"/>
                  </a:cxn>
                  <a:cxn ang="0">
                    <a:pos x="63" y="75"/>
                  </a:cxn>
                  <a:cxn ang="0">
                    <a:pos x="53" y="84"/>
                  </a:cxn>
                  <a:cxn ang="0">
                    <a:pos x="41" y="86"/>
                  </a:cxn>
                  <a:cxn ang="0">
                    <a:pos x="29" y="84"/>
                  </a:cxn>
                  <a:cxn ang="0">
                    <a:pos x="19" y="75"/>
                  </a:cxn>
                  <a:cxn ang="0">
                    <a:pos x="11" y="63"/>
                  </a:cxn>
                  <a:cxn ang="0">
                    <a:pos x="9" y="49"/>
                  </a:cxn>
                  <a:cxn ang="0">
                    <a:pos x="11" y="34"/>
                  </a:cxn>
                  <a:cxn ang="0">
                    <a:pos x="19" y="22"/>
                  </a:cxn>
                  <a:cxn ang="0">
                    <a:pos x="29" y="14"/>
                  </a:cxn>
                  <a:cxn ang="0">
                    <a:pos x="41" y="10"/>
                  </a:cxn>
                  <a:cxn ang="0">
                    <a:pos x="53" y="14"/>
                  </a:cxn>
                  <a:cxn ang="0">
                    <a:pos x="63" y="22"/>
                  </a:cxn>
                  <a:cxn ang="0">
                    <a:pos x="70" y="34"/>
                  </a:cxn>
                  <a:cxn ang="0">
                    <a:pos x="73" y="49"/>
                  </a:cxn>
                </a:cxnLst>
                <a:rect l="0" t="0" r="r" b="b"/>
                <a:pathLst>
                  <a:path w="82" h="97">
                    <a:moveTo>
                      <a:pt x="82" y="49"/>
                    </a:moveTo>
                    <a:lnTo>
                      <a:pt x="81" y="39"/>
                    </a:lnTo>
                    <a:lnTo>
                      <a:pt x="78" y="30"/>
                    </a:lnTo>
                    <a:lnTo>
                      <a:pt x="75" y="21"/>
                    </a:lnTo>
                    <a:lnTo>
                      <a:pt x="70" y="14"/>
                    </a:lnTo>
                    <a:lnTo>
                      <a:pt x="64" y="8"/>
                    </a:lnTo>
                    <a:lnTo>
                      <a:pt x="57" y="4"/>
                    </a:lnTo>
                    <a:lnTo>
                      <a:pt x="49" y="1"/>
                    </a:lnTo>
                    <a:lnTo>
                      <a:pt x="41" y="0"/>
                    </a:lnTo>
                    <a:lnTo>
                      <a:pt x="33" y="1"/>
                    </a:lnTo>
                    <a:lnTo>
                      <a:pt x="25" y="4"/>
                    </a:lnTo>
                    <a:lnTo>
                      <a:pt x="18" y="8"/>
                    </a:lnTo>
                    <a:lnTo>
                      <a:pt x="11" y="14"/>
                    </a:lnTo>
                    <a:lnTo>
                      <a:pt x="7" y="21"/>
                    </a:lnTo>
                    <a:lnTo>
                      <a:pt x="3" y="30"/>
                    </a:lnTo>
                    <a:lnTo>
                      <a:pt x="0" y="39"/>
                    </a:lnTo>
                    <a:lnTo>
                      <a:pt x="0" y="49"/>
                    </a:lnTo>
                    <a:lnTo>
                      <a:pt x="0" y="58"/>
                    </a:lnTo>
                    <a:lnTo>
                      <a:pt x="3" y="68"/>
                    </a:lnTo>
                    <a:lnTo>
                      <a:pt x="7" y="76"/>
                    </a:lnTo>
                    <a:lnTo>
                      <a:pt x="11" y="84"/>
                    </a:lnTo>
                    <a:lnTo>
                      <a:pt x="18" y="90"/>
                    </a:lnTo>
                    <a:lnTo>
                      <a:pt x="25" y="93"/>
                    </a:lnTo>
                    <a:lnTo>
                      <a:pt x="33" y="97"/>
                    </a:lnTo>
                    <a:lnTo>
                      <a:pt x="41" y="97"/>
                    </a:lnTo>
                    <a:lnTo>
                      <a:pt x="49" y="97"/>
                    </a:lnTo>
                    <a:lnTo>
                      <a:pt x="57" y="93"/>
                    </a:lnTo>
                    <a:lnTo>
                      <a:pt x="64" y="90"/>
                    </a:lnTo>
                    <a:lnTo>
                      <a:pt x="70" y="84"/>
                    </a:lnTo>
                    <a:lnTo>
                      <a:pt x="75" y="76"/>
                    </a:lnTo>
                    <a:lnTo>
                      <a:pt x="78" y="68"/>
                    </a:lnTo>
                    <a:lnTo>
                      <a:pt x="81" y="58"/>
                    </a:lnTo>
                    <a:lnTo>
                      <a:pt x="82" y="49"/>
                    </a:lnTo>
                    <a:close/>
                    <a:moveTo>
                      <a:pt x="73" y="49"/>
                    </a:moveTo>
                    <a:lnTo>
                      <a:pt x="72" y="56"/>
                    </a:lnTo>
                    <a:lnTo>
                      <a:pt x="70" y="63"/>
                    </a:lnTo>
                    <a:lnTo>
                      <a:pt x="67" y="70"/>
                    </a:lnTo>
                    <a:lnTo>
                      <a:pt x="63" y="75"/>
                    </a:lnTo>
                    <a:lnTo>
                      <a:pt x="59" y="80"/>
                    </a:lnTo>
                    <a:lnTo>
                      <a:pt x="53" y="84"/>
                    </a:lnTo>
                    <a:lnTo>
                      <a:pt x="47" y="86"/>
                    </a:lnTo>
                    <a:lnTo>
                      <a:pt x="41" y="86"/>
                    </a:lnTo>
                    <a:lnTo>
                      <a:pt x="35" y="86"/>
                    </a:lnTo>
                    <a:lnTo>
                      <a:pt x="29" y="84"/>
                    </a:lnTo>
                    <a:lnTo>
                      <a:pt x="24" y="80"/>
                    </a:lnTo>
                    <a:lnTo>
                      <a:pt x="19" y="75"/>
                    </a:lnTo>
                    <a:lnTo>
                      <a:pt x="15" y="70"/>
                    </a:lnTo>
                    <a:lnTo>
                      <a:pt x="11" y="63"/>
                    </a:lnTo>
                    <a:lnTo>
                      <a:pt x="9" y="56"/>
                    </a:lnTo>
                    <a:lnTo>
                      <a:pt x="9" y="49"/>
                    </a:lnTo>
                    <a:lnTo>
                      <a:pt x="9" y="42"/>
                    </a:lnTo>
                    <a:lnTo>
                      <a:pt x="11" y="34"/>
                    </a:lnTo>
                    <a:lnTo>
                      <a:pt x="15" y="27"/>
                    </a:lnTo>
                    <a:lnTo>
                      <a:pt x="19" y="22"/>
                    </a:lnTo>
                    <a:lnTo>
                      <a:pt x="24" y="18"/>
                    </a:lnTo>
                    <a:lnTo>
                      <a:pt x="29" y="14"/>
                    </a:lnTo>
                    <a:lnTo>
                      <a:pt x="35" y="12"/>
                    </a:lnTo>
                    <a:lnTo>
                      <a:pt x="41" y="10"/>
                    </a:lnTo>
                    <a:lnTo>
                      <a:pt x="47" y="12"/>
                    </a:lnTo>
                    <a:lnTo>
                      <a:pt x="53" y="14"/>
                    </a:lnTo>
                    <a:lnTo>
                      <a:pt x="59" y="18"/>
                    </a:lnTo>
                    <a:lnTo>
                      <a:pt x="63" y="22"/>
                    </a:lnTo>
                    <a:lnTo>
                      <a:pt x="67" y="27"/>
                    </a:lnTo>
                    <a:lnTo>
                      <a:pt x="70" y="34"/>
                    </a:lnTo>
                    <a:lnTo>
                      <a:pt x="72" y="42"/>
                    </a:lnTo>
                    <a:lnTo>
                      <a:pt x="73" y="49"/>
                    </a:lnTo>
                    <a:close/>
                  </a:path>
                </a:pathLst>
              </a:custGeom>
              <a:solidFill>
                <a:srgbClr val="FBE9B9"/>
              </a:solidFill>
              <a:ln w="9525">
                <a:noFill/>
                <a:round/>
                <a:headEnd/>
                <a:tailEnd/>
              </a:ln>
            </p:spPr>
            <p:txBody>
              <a:bodyPr/>
              <a:lstStyle/>
              <a:p>
                <a:pPr algn="ctr" eaLnBrk="0" hangingPunct="0">
                  <a:defRPr/>
                </a:pPr>
                <a:endParaRPr lang="ru-RU">
                  <a:solidFill>
                    <a:srgbClr val="FFFFFF"/>
                  </a:solidFill>
                  <a:cs typeface="+mn-cs"/>
                </a:endParaRPr>
              </a:p>
            </p:txBody>
          </p:sp>
          <p:sp>
            <p:nvSpPr>
              <p:cNvPr id="265" name="Freeform 39"/>
              <p:cNvSpPr>
                <a:spLocks noEditPoints="1"/>
              </p:cNvSpPr>
              <p:nvPr/>
            </p:nvSpPr>
            <p:spPr bwMode="auto">
              <a:xfrm>
                <a:off x="1154" y="2652"/>
                <a:ext cx="15" cy="14"/>
              </a:xfrm>
              <a:custGeom>
                <a:avLst/>
                <a:gdLst/>
                <a:ahLst/>
                <a:cxnLst>
                  <a:cxn ang="0">
                    <a:pos x="72" y="34"/>
                  </a:cxn>
                  <a:cxn ang="0">
                    <a:pos x="67" y="19"/>
                  </a:cxn>
                  <a:cxn ang="0">
                    <a:pos x="57" y="7"/>
                  </a:cxn>
                  <a:cxn ang="0">
                    <a:pos x="44" y="1"/>
                  </a:cxn>
                  <a:cxn ang="0">
                    <a:pos x="30" y="1"/>
                  </a:cxn>
                  <a:cxn ang="0">
                    <a:pos x="17" y="7"/>
                  </a:cxn>
                  <a:cxn ang="0">
                    <a:pos x="6" y="19"/>
                  </a:cxn>
                  <a:cxn ang="0">
                    <a:pos x="1" y="34"/>
                  </a:cxn>
                  <a:cxn ang="0">
                    <a:pos x="1" y="51"/>
                  </a:cxn>
                  <a:cxn ang="0">
                    <a:pos x="6" y="67"/>
                  </a:cxn>
                  <a:cxn ang="0">
                    <a:pos x="17" y="79"/>
                  </a:cxn>
                  <a:cxn ang="0">
                    <a:pos x="30" y="85"/>
                  </a:cxn>
                  <a:cxn ang="0">
                    <a:pos x="44" y="85"/>
                  </a:cxn>
                  <a:cxn ang="0">
                    <a:pos x="57" y="79"/>
                  </a:cxn>
                  <a:cxn ang="0">
                    <a:pos x="67" y="67"/>
                  </a:cxn>
                  <a:cxn ang="0">
                    <a:pos x="72" y="51"/>
                  </a:cxn>
                  <a:cxn ang="0">
                    <a:pos x="64" y="43"/>
                  </a:cxn>
                  <a:cxn ang="0">
                    <a:pos x="62" y="55"/>
                  </a:cxn>
                  <a:cxn ang="0">
                    <a:pos x="56" y="66"/>
                  </a:cxn>
                  <a:cxn ang="0">
                    <a:pos x="48" y="73"/>
                  </a:cxn>
                  <a:cxn ang="0">
                    <a:pos x="37" y="75"/>
                  </a:cxn>
                  <a:cxn ang="0">
                    <a:pos x="27" y="73"/>
                  </a:cxn>
                  <a:cxn ang="0">
                    <a:pos x="18" y="66"/>
                  </a:cxn>
                  <a:cxn ang="0">
                    <a:pos x="12" y="55"/>
                  </a:cxn>
                  <a:cxn ang="0">
                    <a:pos x="10" y="43"/>
                  </a:cxn>
                  <a:cxn ang="0">
                    <a:pos x="12" y="30"/>
                  </a:cxn>
                  <a:cxn ang="0">
                    <a:pos x="18" y="20"/>
                  </a:cxn>
                  <a:cxn ang="0">
                    <a:pos x="27" y="13"/>
                  </a:cxn>
                  <a:cxn ang="0">
                    <a:pos x="37" y="10"/>
                  </a:cxn>
                  <a:cxn ang="0">
                    <a:pos x="48" y="13"/>
                  </a:cxn>
                  <a:cxn ang="0">
                    <a:pos x="56" y="20"/>
                  </a:cxn>
                  <a:cxn ang="0">
                    <a:pos x="62" y="30"/>
                  </a:cxn>
                  <a:cxn ang="0">
                    <a:pos x="64" y="43"/>
                  </a:cxn>
                </a:cxnLst>
                <a:rect l="0" t="0" r="r" b="b"/>
                <a:pathLst>
                  <a:path w="73" h="86">
                    <a:moveTo>
                      <a:pt x="73" y="43"/>
                    </a:moveTo>
                    <a:lnTo>
                      <a:pt x="72" y="34"/>
                    </a:lnTo>
                    <a:lnTo>
                      <a:pt x="70" y="26"/>
                    </a:lnTo>
                    <a:lnTo>
                      <a:pt x="67" y="19"/>
                    </a:lnTo>
                    <a:lnTo>
                      <a:pt x="63" y="13"/>
                    </a:lnTo>
                    <a:lnTo>
                      <a:pt x="57" y="7"/>
                    </a:lnTo>
                    <a:lnTo>
                      <a:pt x="51" y="3"/>
                    </a:lnTo>
                    <a:lnTo>
                      <a:pt x="44" y="1"/>
                    </a:lnTo>
                    <a:lnTo>
                      <a:pt x="37" y="0"/>
                    </a:lnTo>
                    <a:lnTo>
                      <a:pt x="30" y="1"/>
                    </a:lnTo>
                    <a:lnTo>
                      <a:pt x="23" y="3"/>
                    </a:lnTo>
                    <a:lnTo>
                      <a:pt x="17" y="7"/>
                    </a:lnTo>
                    <a:lnTo>
                      <a:pt x="12" y="13"/>
                    </a:lnTo>
                    <a:lnTo>
                      <a:pt x="6" y="19"/>
                    </a:lnTo>
                    <a:lnTo>
                      <a:pt x="3" y="26"/>
                    </a:lnTo>
                    <a:lnTo>
                      <a:pt x="1" y="34"/>
                    </a:lnTo>
                    <a:lnTo>
                      <a:pt x="0" y="43"/>
                    </a:lnTo>
                    <a:lnTo>
                      <a:pt x="1" y="51"/>
                    </a:lnTo>
                    <a:lnTo>
                      <a:pt x="3" y="60"/>
                    </a:lnTo>
                    <a:lnTo>
                      <a:pt x="6" y="67"/>
                    </a:lnTo>
                    <a:lnTo>
                      <a:pt x="12" y="73"/>
                    </a:lnTo>
                    <a:lnTo>
                      <a:pt x="17" y="79"/>
                    </a:lnTo>
                    <a:lnTo>
                      <a:pt x="23" y="82"/>
                    </a:lnTo>
                    <a:lnTo>
                      <a:pt x="30" y="85"/>
                    </a:lnTo>
                    <a:lnTo>
                      <a:pt x="37" y="86"/>
                    </a:lnTo>
                    <a:lnTo>
                      <a:pt x="44" y="85"/>
                    </a:lnTo>
                    <a:lnTo>
                      <a:pt x="51" y="82"/>
                    </a:lnTo>
                    <a:lnTo>
                      <a:pt x="57" y="79"/>
                    </a:lnTo>
                    <a:lnTo>
                      <a:pt x="63" y="73"/>
                    </a:lnTo>
                    <a:lnTo>
                      <a:pt x="67" y="67"/>
                    </a:lnTo>
                    <a:lnTo>
                      <a:pt x="70" y="60"/>
                    </a:lnTo>
                    <a:lnTo>
                      <a:pt x="72" y="51"/>
                    </a:lnTo>
                    <a:lnTo>
                      <a:pt x="73" y="43"/>
                    </a:lnTo>
                    <a:close/>
                    <a:moveTo>
                      <a:pt x="64" y="43"/>
                    </a:moveTo>
                    <a:lnTo>
                      <a:pt x="64" y="49"/>
                    </a:lnTo>
                    <a:lnTo>
                      <a:pt x="62" y="55"/>
                    </a:lnTo>
                    <a:lnTo>
                      <a:pt x="59" y="61"/>
                    </a:lnTo>
                    <a:lnTo>
                      <a:pt x="56" y="66"/>
                    </a:lnTo>
                    <a:lnTo>
                      <a:pt x="52" y="69"/>
                    </a:lnTo>
                    <a:lnTo>
                      <a:pt x="48" y="73"/>
                    </a:lnTo>
                    <a:lnTo>
                      <a:pt x="43" y="74"/>
                    </a:lnTo>
                    <a:lnTo>
                      <a:pt x="37" y="75"/>
                    </a:lnTo>
                    <a:lnTo>
                      <a:pt x="32" y="74"/>
                    </a:lnTo>
                    <a:lnTo>
                      <a:pt x="27" y="73"/>
                    </a:lnTo>
                    <a:lnTo>
                      <a:pt x="22" y="69"/>
                    </a:lnTo>
                    <a:lnTo>
                      <a:pt x="18" y="66"/>
                    </a:lnTo>
                    <a:lnTo>
                      <a:pt x="15" y="61"/>
                    </a:lnTo>
                    <a:lnTo>
                      <a:pt x="12" y="55"/>
                    </a:lnTo>
                    <a:lnTo>
                      <a:pt x="11" y="49"/>
                    </a:lnTo>
                    <a:lnTo>
                      <a:pt x="10" y="43"/>
                    </a:lnTo>
                    <a:lnTo>
                      <a:pt x="11" y="37"/>
                    </a:lnTo>
                    <a:lnTo>
                      <a:pt x="12" y="30"/>
                    </a:lnTo>
                    <a:lnTo>
                      <a:pt x="15" y="25"/>
                    </a:lnTo>
                    <a:lnTo>
                      <a:pt x="18" y="20"/>
                    </a:lnTo>
                    <a:lnTo>
                      <a:pt x="22" y="16"/>
                    </a:lnTo>
                    <a:lnTo>
                      <a:pt x="27" y="13"/>
                    </a:lnTo>
                    <a:lnTo>
                      <a:pt x="32" y="12"/>
                    </a:lnTo>
                    <a:lnTo>
                      <a:pt x="37" y="10"/>
                    </a:lnTo>
                    <a:lnTo>
                      <a:pt x="43" y="12"/>
                    </a:lnTo>
                    <a:lnTo>
                      <a:pt x="48" y="13"/>
                    </a:lnTo>
                    <a:lnTo>
                      <a:pt x="52" y="16"/>
                    </a:lnTo>
                    <a:lnTo>
                      <a:pt x="56" y="20"/>
                    </a:lnTo>
                    <a:lnTo>
                      <a:pt x="59" y="25"/>
                    </a:lnTo>
                    <a:lnTo>
                      <a:pt x="62" y="30"/>
                    </a:lnTo>
                    <a:lnTo>
                      <a:pt x="64" y="37"/>
                    </a:lnTo>
                    <a:lnTo>
                      <a:pt x="64" y="43"/>
                    </a:lnTo>
                    <a:close/>
                  </a:path>
                </a:pathLst>
              </a:custGeom>
              <a:solidFill>
                <a:srgbClr val="FBECBC"/>
              </a:solidFill>
              <a:ln w="9525">
                <a:noFill/>
                <a:round/>
                <a:headEnd/>
                <a:tailEnd/>
              </a:ln>
            </p:spPr>
            <p:txBody>
              <a:bodyPr/>
              <a:lstStyle/>
              <a:p>
                <a:pPr algn="ctr" eaLnBrk="0" hangingPunct="0">
                  <a:defRPr/>
                </a:pPr>
                <a:endParaRPr lang="ru-RU">
                  <a:solidFill>
                    <a:srgbClr val="FFFFFF"/>
                  </a:solidFill>
                  <a:cs typeface="+mn-cs"/>
                </a:endParaRPr>
              </a:p>
            </p:txBody>
          </p:sp>
          <p:sp>
            <p:nvSpPr>
              <p:cNvPr id="266" name="Freeform 40"/>
              <p:cNvSpPr>
                <a:spLocks noEditPoints="1"/>
              </p:cNvSpPr>
              <p:nvPr/>
            </p:nvSpPr>
            <p:spPr bwMode="auto">
              <a:xfrm>
                <a:off x="1155" y="2653"/>
                <a:ext cx="13" cy="12"/>
              </a:xfrm>
              <a:custGeom>
                <a:avLst/>
                <a:gdLst/>
                <a:ahLst/>
                <a:cxnLst>
                  <a:cxn ang="0">
                    <a:pos x="63" y="32"/>
                  </a:cxn>
                  <a:cxn ang="0">
                    <a:pos x="58" y="17"/>
                  </a:cxn>
                  <a:cxn ang="0">
                    <a:pos x="50" y="8"/>
                  </a:cxn>
                  <a:cxn ang="0">
                    <a:pos x="38" y="2"/>
                  </a:cxn>
                  <a:cxn ang="0">
                    <a:pos x="26" y="2"/>
                  </a:cxn>
                  <a:cxn ang="0">
                    <a:pos x="15" y="8"/>
                  </a:cxn>
                  <a:cxn ang="0">
                    <a:pos x="6" y="17"/>
                  </a:cxn>
                  <a:cxn ang="0">
                    <a:pos x="0" y="32"/>
                  </a:cxn>
                  <a:cxn ang="0">
                    <a:pos x="0" y="46"/>
                  </a:cxn>
                  <a:cxn ang="0">
                    <a:pos x="6" y="60"/>
                  </a:cxn>
                  <a:cxn ang="0">
                    <a:pos x="15" y="70"/>
                  </a:cxn>
                  <a:cxn ang="0">
                    <a:pos x="26" y="76"/>
                  </a:cxn>
                  <a:cxn ang="0">
                    <a:pos x="38" y="76"/>
                  </a:cxn>
                  <a:cxn ang="0">
                    <a:pos x="50" y="70"/>
                  </a:cxn>
                  <a:cxn ang="0">
                    <a:pos x="58" y="60"/>
                  </a:cxn>
                  <a:cxn ang="0">
                    <a:pos x="63" y="46"/>
                  </a:cxn>
                  <a:cxn ang="0">
                    <a:pos x="55" y="39"/>
                  </a:cxn>
                  <a:cxn ang="0">
                    <a:pos x="53" y="50"/>
                  </a:cxn>
                  <a:cxn ang="0">
                    <a:pos x="48" y="58"/>
                  </a:cxn>
                  <a:cxn ang="0">
                    <a:pos x="41" y="64"/>
                  </a:cxn>
                  <a:cxn ang="0">
                    <a:pos x="32" y="65"/>
                  </a:cxn>
                  <a:cxn ang="0">
                    <a:pos x="23" y="64"/>
                  </a:cxn>
                  <a:cxn ang="0">
                    <a:pos x="16" y="58"/>
                  </a:cxn>
                  <a:cxn ang="0">
                    <a:pos x="11" y="50"/>
                  </a:cxn>
                  <a:cxn ang="0">
                    <a:pos x="10" y="39"/>
                  </a:cxn>
                  <a:cxn ang="0">
                    <a:pos x="11" y="28"/>
                  </a:cxn>
                  <a:cxn ang="0">
                    <a:pos x="16" y="20"/>
                  </a:cxn>
                  <a:cxn ang="0">
                    <a:pos x="23" y="14"/>
                  </a:cxn>
                  <a:cxn ang="0">
                    <a:pos x="32" y="11"/>
                  </a:cxn>
                  <a:cxn ang="0">
                    <a:pos x="41" y="14"/>
                  </a:cxn>
                  <a:cxn ang="0">
                    <a:pos x="48" y="20"/>
                  </a:cxn>
                  <a:cxn ang="0">
                    <a:pos x="53" y="28"/>
                  </a:cxn>
                  <a:cxn ang="0">
                    <a:pos x="55" y="39"/>
                  </a:cxn>
                </a:cxnLst>
                <a:rect l="0" t="0" r="r" b="b"/>
                <a:pathLst>
                  <a:path w="64" h="76">
                    <a:moveTo>
                      <a:pt x="64" y="39"/>
                    </a:moveTo>
                    <a:lnTo>
                      <a:pt x="63" y="32"/>
                    </a:lnTo>
                    <a:lnTo>
                      <a:pt x="61" y="24"/>
                    </a:lnTo>
                    <a:lnTo>
                      <a:pt x="58" y="17"/>
                    </a:lnTo>
                    <a:lnTo>
                      <a:pt x="54" y="12"/>
                    </a:lnTo>
                    <a:lnTo>
                      <a:pt x="50" y="8"/>
                    </a:lnTo>
                    <a:lnTo>
                      <a:pt x="44" y="4"/>
                    </a:lnTo>
                    <a:lnTo>
                      <a:pt x="38" y="2"/>
                    </a:lnTo>
                    <a:lnTo>
                      <a:pt x="32" y="0"/>
                    </a:lnTo>
                    <a:lnTo>
                      <a:pt x="26" y="2"/>
                    </a:lnTo>
                    <a:lnTo>
                      <a:pt x="20" y="4"/>
                    </a:lnTo>
                    <a:lnTo>
                      <a:pt x="15" y="8"/>
                    </a:lnTo>
                    <a:lnTo>
                      <a:pt x="10" y="12"/>
                    </a:lnTo>
                    <a:lnTo>
                      <a:pt x="6" y="17"/>
                    </a:lnTo>
                    <a:lnTo>
                      <a:pt x="2" y="24"/>
                    </a:lnTo>
                    <a:lnTo>
                      <a:pt x="0" y="32"/>
                    </a:lnTo>
                    <a:lnTo>
                      <a:pt x="0" y="39"/>
                    </a:lnTo>
                    <a:lnTo>
                      <a:pt x="0" y="46"/>
                    </a:lnTo>
                    <a:lnTo>
                      <a:pt x="2" y="53"/>
                    </a:lnTo>
                    <a:lnTo>
                      <a:pt x="6" y="60"/>
                    </a:lnTo>
                    <a:lnTo>
                      <a:pt x="10" y="65"/>
                    </a:lnTo>
                    <a:lnTo>
                      <a:pt x="15" y="70"/>
                    </a:lnTo>
                    <a:lnTo>
                      <a:pt x="20" y="74"/>
                    </a:lnTo>
                    <a:lnTo>
                      <a:pt x="26" y="76"/>
                    </a:lnTo>
                    <a:lnTo>
                      <a:pt x="32" y="76"/>
                    </a:lnTo>
                    <a:lnTo>
                      <a:pt x="38" y="76"/>
                    </a:lnTo>
                    <a:lnTo>
                      <a:pt x="44" y="74"/>
                    </a:lnTo>
                    <a:lnTo>
                      <a:pt x="50" y="70"/>
                    </a:lnTo>
                    <a:lnTo>
                      <a:pt x="54" y="65"/>
                    </a:lnTo>
                    <a:lnTo>
                      <a:pt x="58" y="60"/>
                    </a:lnTo>
                    <a:lnTo>
                      <a:pt x="61" y="53"/>
                    </a:lnTo>
                    <a:lnTo>
                      <a:pt x="63" y="46"/>
                    </a:lnTo>
                    <a:lnTo>
                      <a:pt x="64" y="39"/>
                    </a:lnTo>
                    <a:close/>
                    <a:moveTo>
                      <a:pt x="55" y="39"/>
                    </a:moveTo>
                    <a:lnTo>
                      <a:pt x="54" y="45"/>
                    </a:lnTo>
                    <a:lnTo>
                      <a:pt x="53" y="50"/>
                    </a:lnTo>
                    <a:lnTo>
                      <a:pt x="51" y="54"/>
                    </a:lnTo>
                    <a:lnTo>
                      <a:pt x="48" y="58"/>
                    </a:lnTo>
                    <a:lnTo>
                      <a:pt x="45" y="62"/>
                    </a:lnTo>
                    <a:lnTo>
                      <a:pt x="41" y="64"/>
                    </a:lnTo>
                    <a:lnTo>
                      <a:pt x="37" y="65"/>
                    </a:lnTo>
                    <a:lnTo>
                      <a:pt x="32" y="65"/>
                    </a:lnTo>
                    <a:lnTo>
                      <a:pt x="28" y="65"/>
                    </a:lnTo>
                    <a:lnTo>
                      <a:pt x="23" y="64"/>
                    </a:lnTo>
                    <a:lnTo>
                      <a:pt x="20" y="62"/>
                    </a:lnTo>
                    <a:lnTo>
                      <a:pt x="16" y="58"/>
                    </a:lnTo>
                    <a:lnTo>
                      <a:pt x="13" y="54"/>
                    </a:lnTo>
                    <a:lnTo>
                      <a:pt x="11" y="50"/>
                    </a:lnTo>
                    <a:lnTo>
                      <a:pt x="10" y="45"/>
                    </a:lnTo>
                    <a:lnTo>
                      <a:pt x="10" y="39"/>
                    </a:lnTo>
                    <a:lnTo>
                      <a:pt x="10" y="33"/>
                    </a:lnTo>
                    <a:lnTo>
                      <a:pt x="11" y="28"/>
                    </a:lnTo>
                    <a:lnTo>
                      <a:pt x="13" y="23"/>
                    </a:lnTo>
                    <a:lnTo>
                      <a:pt x="16" y="20"/>
                    </a:lnTo>
                    <a:lnTo>
                      <a:pt x="20" y="16"/>
                    </a:lnTo>
                    <a:lnTo>
                      <a:pt x="23" y="14"/>
                    </a:lnTo>
                    <a:lnTo>
                      <a:pt x="28" y="12"/>
                    </a:lnTo>
                    <a:lnTo>
                      <a:pt x="32" y="11"/>
                    </a:lnTo>
                    <a:lnTo>
                      <a:pt x="37" y="12"/>
                    </a:lnTo>
                    <a:lnTo>
                      <a:pt x="41" y="14"/>
                    </a:lnTo>
                    <a:lnTo>
                      <a:pt x="45" y="16"/>
                    </a:lnTo>
                    <a:lnTo>
                      <a:pt x="48" y="20"/>
                    </a:lnTo>
                    <a:lnTo>
                      <a:pt x="51" y="23"/>
                    </a:lnTo>
                    <a:lnTo>
                      <a:pt x="53" y="28"/>
                    </a:lnTo>
                    <a:lnTo>
                      <a:pt x="54" y="33"/>
                    </a:lnTo>
                    <a:lnTo>
                      <a:pt x="55" y="39"/>
                    </a:lnTo>
                    <a:close/>
                  </a:path>
                </a:pathLst>
              </a:custGeom>
              <a:solidFill>
                <a:srgbClr val="FCEFBC"/>
              </a:solidFill>
              <a:ln w="9525">
                <a:noFill/>
                <a:round/>
                <a:headEnd/>
                <a:tailEnd/>
              </a:ln>
            </p:spPr>
            <p:txBody>
              <a:bodyPr/>
              <a:lstStyle/>
              <a:p>
                <a:pPr algn="ctr" eaLnBrk="0" hangingPunct="0">
                  <a:defRPr/>
                </a:pPr>
                <a:endParaRPr lang="ru-RU">
                  <a:solidFill>
                    <a:srgbClr val="FFFFFF"/>
                  </a:solidFill>
                  <a:cs typeface="+mn-cs"/>
                </a:endParaRPr>
              </a:p>
            </p:txBody>
          </p:sp>
          <p:sp>
            <p:nvSpPr>
              <p:cNvPr id="267" name="Freeform 41"/>
              <p:cNvSpPr>
                <a:spLocks noEditPoints="1"/>
              </p:cNvSpPr>
              <p:nvPr/>
            </p:nvSpPr>
            <p:spPr bwMode="auto">
              <a:xfrm>
                <a:off x="1156" y="2654"/>
                <a:ext cx="11" cy="11"/>
              </a:xfrm>
              <a:custGeom>
                <a:avLst/>
                <a:gdLst/>
                <a:ahLst/>
                <a:cxnLst>
                  <a:cxn ang="0">
                    <a:pos x="54" y="27"/>
                  </a:cxn>
                  <a:cxn ang="0">
                    <a:pos x="49" y="15"/>
                  </a:cxn>
                  <a:cxn ang="0">
                    <a:pos x="42" y="6"/>
                  </a:cxn>
                  <a:cxn ang="0">
                    <a:pos x="33" y="2"/>
                  </a:cxn>
                  <a:cxn ang="0">
                    <a:pos x="22" y="2"/>
                  </a:cxn>
                  <a:cxn ang="0">
                    <a:pos x="12" y="6"/>
                  </a:cxn>
                  <a:cxn ang="0">
                    <a:pos x="5" y="15"/>
                  </a:cxn>
                  <a:cxn ang="0">
                    <a:pos x="1" y="27"/>
                  </a:cxn>
                  <a:cxn ang="0">
                    <a:pos x="1" y="39"/>
                  </a:cxn>
                  <a:cxn ang="0">
                    <a:pos x="5" y="51"/>
                  </a:cxn>
                  <a:cxn ang="0">
                    <a:pos x="12" y="59"/>
                  </a:cxn>
                  <a:cxn ang="0">
                    <a:pos x="22" y="64"/>
                  </a:cxn>
                  <a:cxn ang="0">
                    <a:pos x="33" y="64"/>
                  </a:cxn>
                  <a:cxn ang="0">
                    <a:pos x="42" y="59"/>
                  </a:cxn>
                  <a:cxn ang="0">
                    <a:pos x="49" y="51"/>
                  </a:cxn>
                  <a:cxn ang="0">
                    <a:pos x="54" y="39"/>
                  </a:cxn>
                  <a:cxn ang="0">
                    <a:pos x="45" y="33"/>
                  </a:cxn>
                  <a:cxn ang="0">
                    <a:pos x="44" y="41"/>
                  </a:cxn>
                  <a:cxn ang="0">
                    <a:pos x="40" y="48"/>
                  </a:cxn>
                  <a:cxn ang="0">
                    <a:pos x="34" y="53"/>
                  </a:cxn>
                  <a:cxn ang="0">
                    <a:pos x="27" y="54"/>
                  </a:cxn>
                  <a:cxn ang="0">
                    <a:pos x="20" y="53"/>
                  </a:cxn>
                  <a:cxn ang="0">
                    <a:pos x="14" y="48"/>
                  </a:cxn>
                  <a:cxn ang="0">
                    <a:pos x="11" y="41"/>
                  </a:cxn>
                  <a:cxn ang="0">
                    <a:pos x="9" y="33"/>
                  </a:cxn>
                  <a:cxn ang="0">
                    <a:pos x="11" y="24"/>
                  </a:cxn>
                  <a:cxn ang="0">
                    <a:pos x="14" y="17"/>
                  </a:cxn>
                  <a:cxn ang="0">
                    <a:pos x="20" y="12"/>
                  </a:cxn>
                  <a:cxn ang="0">
                    <a:pos x="27" y="11"/>
                  </a:cxn>
                  <a:cxn ang="0">
                    <a:pos x="34" y="12"/>
                  </a:cxn>
                  <a:cxn ang="0">
                    <a:pos x="40" y="17"/>
                  </a:cxn>
                  <a:cxn ang="0">
                    <a:pos x="44" y="24"/>
                  </a:cxn>
                  <a:cxn ang="0">
                    <a:pos x="45" y="33"/>
                  </a:cxn>
                </a:cxnLst>
                <a:rect l="0" t="0" r="r" b="b"/>
                <a:pathLst>
                  <a:path w="54" h="65">
                    <a:moveTo>
                      <a:pt x="54" y="33"/>
                    </a:moveTo>
                    <a:lnTo>
                      <a:pt x="54" y="27"/>
                    </a:lnTo>
                    <a:lnTo>
                      <a:pt x="52" y="20"/>
                    </a:lnTo>
                    <a:lnTo>
                      <a:pt x="49" y="15"/>
                    </a:lnTo>
                    <a:lnTo>
                      <a:pt x="46" y="10"/>
                    </a:lnTo>
                    <a:lnTo>
                      <a:pt x="42" y="6"/>
                    </a:lnTo>
                    <a:lnTo>
                      <a:pt x="38" y="3"/>
                    </a:lnTo>
                    <a:lnTo>
                      <a:pt x="33" y="2"/>
                    </a:lnTo>
                    <a:lnTo>
                      <a:pt x="27" y="0"/>
                    </a:lnTo>
                    <a:lnTo>
                      <a:pt x="22" y="2"/>
                    </a:lnTo>
                    <a:lnTo>
                      <a:pt x="17" y="3"/>
                    </a:lnTo>
                    <a:lnTo>
                      <a:pt x="12" y="6"/>
                    </a:lnTo>
                    <a:lnTo>
                      <a:pt x="8" y="10"/>
                    </a:lnTo>
                    <a:lnTo>
                      <a:pt x="5" y="15"/>
                    </a:lnTo>
                    <a:lnTo>
                      <a:pt x="2" y="20"/>
                    </a:lnTo>
                    <a:lnTo>
                      <a:pt x="1" y="27"/>
                    </a:lnTo>
                    <a:lnTo>
                      <a:pt x="0" y="33"/>
                    </a:lnTo>
                    <a:lnTo>
                      <a:pt x="1" y="39"/>
                    </a:lnTo>
                    <a:lnTo>
                      <a:pt x="2" y="45"/>
                    </a:lnTo>
                    <a:lnTo>
                      <a:pt x="5" y="51"/>
                    </a:lnTo>
                    <a:lnTo>
                      <a:pt x="8" y="56"/>
                    </a:lnTo>
                    <a:lnTo>
                      <a:pt x="12" y="59"/>
                    </a:lnTo>
                    <a:lnTo>
                      <a:pt x="17" y="63"/>
                    </a:lnTo>
                    <a:lnTo>
                      <a:pt x="22" y="64"/>
                    </a:lnTo>
                    <a:lnTo>
                      <a:pt x="27" y="65"/>
                    </a:lnTo>
                    <a:lnTo>
                      <a:pt x="33" y="64"/>
                    </a:lnTo>
                    <a:lnTo>
                      <a:pt x="38" y="63"/>
                    </a:lnTo>
                    <a:lnTo>
                      <a:pt x="42" y="59"/>
                    </a:lnTo>
                    <a:lnTo>
                      <a:pt x="46" y="56"/>
                    </a:lnTo>
                    <a:lnTo>
                      <a:pt x="49" y="51"/>
                    </a:lnTo>
                    <a:lnTo>
                      <a:pt x="52" y="45"/>
                    </a:lnTo>
                    <a:lnTo>
                      <a:pt x="54" y="39"/>
                    </a:lnTo>
                    <a:lnTo>
                      <a:pt x="54" y="33"/>
                    </a:lnTo>
                    <a:close/>
                    <a:moveTo>
                      <a:pt x="45" y="33"/>
                    </a:moveTo>
                    <a:lnTo>
                      <a:pt x="45" y="38"/>
                    </a:lnTo>
                    <a:lnTo>
                      <a:pt x="44" y="41"/>
                    </a:lnTo>
                    <a:lnTo>
                      <a:pt x="42" y="45"/>
                    </a:lnTo>
                    <a:lnTo>
                      <a:pt x="40" y="48"/>
                    </a:lnTo>
                    <a:lnTo>
                      <a:pt x="37" y="51"/>
                    </a:lnTo>
                    <a:lnTo>
                      <a:pt x="34" y="53"/>
                    </a:lnTo>
                    <a:lnTo>
                      <a:pt x="31" y="54"/>
                    </a:lnTo>
                    <a:lnTo>
                      <a:pt x="27" y="54"/>
                    </a:lnTo>
                    <a:lnTo>
                      <a:pt x="23" y="54"/>
                    </a:lnTo>
                    <a:lnTo>
                      <a:pt x="20" y="53"/>
                    </a:lnTo>
                    <a:lnTo>
                      <a:pt x="17" y="51"/>
                    </a:lnTo>
                    <a:lnTo>
                      <a:pt x="14" y="48"/>
                    </a:lnTo>
                    <a:lnTo>
                      <a:pt x="12" y="45"/>
                    </a:lnTo>
                    <a:lnTo>
                      <a:pt x="11" y="41"/>
                    </a:lnTo>
                    <a:lnTo>
                      <a:pt x="9" y="38"/>
                    </a:lnTo>
                    <a:lnTo>
                      <a:pt x="9" y="33"/>
                    </a:lnTo>
                    <a:lnTo>
                      <a:pt x="9" y="28"/>
                    </a:lnTo>
                    <a:lnTo>
                      <a:pt x="11" y="24"/>
                    </a:lnTo>
                    <a:lnTo>
                      <a:pt x="12" y="21"/>
                    </a:lnTo>
                    <a:lnTo>
                      <a:pt x="14" y="17"/>
                    </a:lnTo>
                    <a:lnTo>
                      <a:pt x="17" y="15"/>
                    </a:lnTo>
                    <a:lnTo>
                      <a:pt x="20" y="12"/>
                    </a:lnTo>
                    <a:lnTo>
                      <a:pt x="23" y="11"/>
                    </a:lnTo>
                    <a:lnTo>
                      <a:pt x="27" y="11"/>
                    </a:lnTo>
                    <a:lnTo>
                      <a:pt x="31" y="11"/>
                    </a:lnTo>
                    <a:lnTo>
                      <a:pt x="34" y="12"/>
                    </a:lnTo>
                    <a:lnTo>
                      <a:pt x="37" y="15"/>
                    </a:lnTo>
                    <a:lnTo>
                      <a:pt x="40" y="17"/>
                    </a:lnTo>
                    <a:lnTo>
                      <a:pt x="42" y="21"/>
                    </a:lnTo>
                    <a:lnTo>
                      <a:pt x="44" y="24"/>
                    </a:lnTo>
                    <a:lnTo>
                      <a:pt x="45" y="28"/>
                    </a:lnTo>
                    <a:lnTo>
                      <a:pt x="45" y="33"/>
                    </a:lnTo>
                    <a:close/>
                  </a:path>
                </a:pathLst>
              </a:custGeom>
              <a:solidFill>
                <a:srgbClr val="FCEFBC"/>
              </a:solidFill>
              <a:ln w="9525">
                <a:noFill/>
                <a:round/>
                <a:headEnd/>
                <a:tailEnd/>
              </a:ln>
            </p:spPr>
            <p:txBody>
              <a:bodyPr/>
              <a:lstStyle/>
              <a:p>
                <a:pPr algn="ctr" eaLnBrk="0" hangingPunct="0">
                  <a:defRPr/>
                </a:pPr>
                <a:endParaRPr lang="ru-RU">
                  <a:solidFill>
                    <a:srgbClr val="FFFFFF"/>
                  </a:solidFill>
                  <a:cs typeface="+mn-cs"/>
                </a:endParaRPr>
              </a:p>
            </p:txBody>
          </p:sp>
          <p:sp>
            <p:nvSpPr>
              <p:cNvPr id="268" name="Freeform 42"/>
              <p:cNvSpPr>
                <a:spLocks noEditPoints="1"/>
              </p:cNvSpPr>
              <p:nvPr/>
            </p:nvSpPr>
            <p:spPr bwMode="auto">
              <a:xfrm>
                <a:off x="1157" y="2655"/>
                <a:ext cx="9" cy="9"/>
              </a:xfrm>
              <a:custGeom>
                <a:avLst/>
                <a:gdLst/>
                <a:ahLst/>
                <a:cxnLst>
                  <a:cxn ang="0">
                    <a:pos x="44" y="22"/>
                  </a:cxn>
                  <a:cxn ang="0">
                    <a:pos x="41" y="12"/>
                  </a:cxn>
                  <a:cxn ang="0">
                    <a:pos x="35" y="5"/>
                  </a:cxn>
                  <a:cxn ang="0">
                    <a:pos x="27" y="1"/>
                  </a:cxn>
                  <a:cxn ang="0">
                    <a:pos x="18" y="1"/>
                  </a:cxn>
                  <a:cxn ang="0">
                    <a:pos x="10" y="5"/>
                  </a:cxn>
                  <a:cxn ang="0">
                    <a:pos x="3" y="12"/>
                  </a:cxn>
                  <a:cxn ang="0">
                    <a:pos x="0" y="22"/>
                  </a:cxn>
                  <a:cxn ang="0">
                    <a:pos x="0" y="34"/>
                  </a:cxn>
                  <a:cxn ang="0">
                    <a:pos x="3" y="43"/>
                  </a:cxn>
                  <a:cxn ang="0">
                    <a:pos x="10" y="51"/>
                  </a:cxn>
                  <a:cxn ang="0">
                    <a:pos x="18" y="54"/>
                  </a:cxn>
                  <a:cxn ang="0">
                    <a:pos x="27" y="54"/>
                  </a:cxn>
                  <a:cxn ang="0">
                    <a:pos x="35" y="51"/>
                  </a:cxn>
                  <a:cxn ang="0">
                    <a:pos x="41" y="43"/>
                  </a:cxn>
                  <a:cxn ang="0">
                    <a:pos x="44" y="34"/>
                  </a:cxn>
                  <a:cxn ang="0">
                    <a:pos x="36" y="28"/>
                  </a:cxn>
                  <a:cxn ang="0">
                    <a:pos x="35" y="34"/>
                  </a:cxn>
                  <a:cxn ang="0">
                    <a:pos x="32" y="40"/>
                  </a:cxn>
                  <a:cxn ang="0">
                    <a:pos x="27" y="42"/>
                  </a:cxn>
                  <a:cxn ang="0">
                    <a:pos x="22" y="43"/>
                  </a:cxn>
                  <a:cxn ang="0">
                    <a:pos x="17" y="42"/>
                  </a:cxn>
                  <a:cxn ang="0">
                    <a:pos x="13" y="40"/>
                  </a:cxn>
                  <a:cxn ang="0">
                    <a:pos x="10" y="34"/>
                  </a:cxn>
                  <a:cxn ang="0">
                    <a:pos x="9" y="28"/>
                  </a:cxn>
                  <a:cxn ang="0">
                    <a:pos x="10" y="22"/>
                  </a:cxn>
                  <a:cxn ang="0">
                    <a:pos x="13" y="16"/>
                  </a:cxn>
                  <a:cxn ang="0">
                    <a:pos x="17" y="13"/>
                  </a:cxn>
                  <a:cxn ang="0">
                    <a:pos x="22" y="11"/>
                  </a:cxn>
                  <a:cxn ang="0">
                    <a:pos x="27" y="13"/>
                  </a:cxn>
                  <a:cxn ang="0">
                    <a:pos x="32" y="16"/>
                  </a:cxn>
                  <a:cxn ang="0">
                    <a:pos x="35" y="22"/>
                  </a:cxn>
                  <a:cxn ang="0">
                    <a:pos x="36" y="28"/>
                  </a:cxn>
                </a:cxnLst>
                <a:rect l="0" t="0" r="r" b="b"/>
                <a:pathLst>
                  <a:path w="45" h="54">
                    <a:moveTo>
                      <a:pt x="45" y="28"/>
                    </a:moveTo>
                    <a:lnTo>
                      <a:pt x="44" y="22"/>
                    </a:lnTo>
                    <a:lnTo>
                      <a:pt x="43" y="17"/>
                    </a:lnTo>
                    <a:lnTo>
                      <a:pt x="41" y="12"/>
                    </a:lnTo>
                    <a:lnTo>
                      <a:pt x="38" y="9"/>
                    </a:lnTo>
                    <a:lnTo>
                      <a:pt x="35" y="5"/>
                    </a:lnTo>
                    <a:lnTo>
                      <a:pt x="31" y="3"/>
                    </a:lnTo>
                    <a:lnTo>
                      <a:pt x="27" y="1"/>
                    </a:lnTo>
                    <a:lnTo>
                      <a:pt x="22" y="0"/>
                    </a:lnTo>
                    <a:lnTo>
                      <a:pt x="18" y="1"/>
                    </a:lnTo>
                    <a:lnTo>
                      <a:pt x="13" y="3"/>
                    </a:lnTo>
                    <a:lnTo>
                      <a:pt x="10" y="5"/>
                    </a:lnTo>
                    <a:lnTo>
                      <a:pt x="6" y="9"/>
                    </a:lnTo>
                    <a:lnTo>
                      <a:pt x="3" y="12"/>
                    </a:lnTo>
                    <a:lnTo>
                      <a:pt x="1" y="17"/>
                    </a:lnTo>
                    <a:lnTo>
                      <a:pt x="0" y="22"/>
                    </a:lnTo>
                    <a:lnTo>
                      <a:pt x="0" y="28"/>
                    </a:lnTo>
                    <a:lnTo>
                      <a:pt x="0" y="34"/>
                    </a:lnTo>
                    <a:lnTo>
                      <a:pt x="1" y="39"/>
                    </a:lnTo>
                    <a:lnTo>
                      <a:pt x="3" y="43"/>
                    </a:lnTo>
                    <a:lnTo>
                      <a:pt x="6" y="47"/>
                    </a:lnTo>
                    <a:lnTo>
                      <a:pt x="10" y="51"/>
                    </a:lnTo>
                    <a:lnTo>
                      <a:pt x="13" y="53"/>
                    </a:lnTo>
                    <a:lnTo>
                      <a:pt x="18" y="54"/>
                    </a:lnTo>
                    <a:lnTo>
                      <a:pt x="22" y="54"/>
                    </a:lnTo>
                    <a:lnTo>
                      <a:pt x="27" y="54"/>
                    </a:lnTo>
                    <a:lnTo>
                      <a:pt x="31" y="53"/>
                    </a:lnTo>
                    <a:lnTo>
                      <a:pt x="35" y="51"/>
                    </a:lnTo>
                    <a:lnTo>
                      <a:pt x="38" y="47"/>
                    </a:lnTo>
                    <a:lnTo>
                      <a:pt x="41" y="43"/>
                    </a:lnTo>
                    <a:lnTo>
                      <a:pt x="43" y="39"/>
                    </a:lnTo>
                    <a:lnTo>
                      <a:pt x="44" y="34"/>
                    </a:lnTo>
                    <a:lnTo>
                      <a:pt x="45" y="28"/>
                    </a:lnTo>
                    <a:close/>
                    <a:moveTo>
                      <a:pt x="36" y="28"/>
                    </a:moveTo>
                    <a:lnTo>
                      <a:pt x="35" y="31"/>
                    </a:lnTo>
                    <a:lnTo>
                      <a:pt x="35" y="34"/>
                    </a:lnTo>
                    <a:lnTo>
                      <a:pt x="33" y="37"/>
                    </a:lnTo>
                    <a:lnTo>
                      <a:pt x="32" y="40"/>
                    </a:lnTo>
                    <a:lnTo>
                      <a:pt x="30" y="41"/>
                    </a:lnTo>
                    <a:lnTo>
                      <a:pt x="27" y="42"/>
                    </a:lnTo>
                    <a:lnTo>
                      <a:pt x="25" y="43"/>
                    </a:lnTo>
                    <a:lnTo>
                      <a:pt x="22" y="43"/>
                    </a:lnTo>
                    <a:lnTo>
                      <a:pt x="19" y="43"/>
                    </a:lnTo>
                    <a:lnTo>
                      <a:pt x="17" y="42"/>
                    </a:lnTo>
                    <a:lnTo>
                      <a:pt x="15" y="41"/>
                    </a:lnTo>
                    <a:lnTo>
                      <a:pt x="13" y="40"/>
                    </a:lnTo>
                    <a:lnTo>
                      <a:pt x="11" y="37"/>
                    </a:lnTo>
                    <a:lnTo>
                      <a:pt x="10" y="34"/>
                    </a:lnTo>
                    <a:lnTo>
                      <a:pt x="9" y="31"/>
                    </a:lnTo>
                    <a:lnTo>
                      <a:pt x="9" y="28"/>
                    </a:lnTo>
                    <a:lnTo>
                      <a:pt x="9" y="24"/>
                    </a:lnTo>
                    <a:lnTo>
                      <a:pt x="10" y="22"/>
                    </a:lnTo>
                    <a:lnTo>
                      <a:pt x="11" y="18"/>
                    </a:lnTo>
                    <a:lnTo>
                      <a:pt x="13" y="16"/>
                    </a:lnTo>
                    <a:lnTo>
                      <a:pt x="15" y="15"/>
                    </a:lnTo>
                    <a:lnTo>
                      <a:pt x="17" y="13"/>
                    </a:lnTo>
                    <a:lnTo>
                      <a:pt x="19" y="12"/>
                    </a:lnTo>
                    <a:lnTo>
                      <a:pt x="22" y="11"/>
                    </a:lnTo>
                    <a:lnTo>
                      <a:pt x="25" y="12"/>
                    </a:lnTo>
                    <a:lnTo>
                      <a:pt x="27" y="13"/>
                    </a:lnTo>
                    <a:lnTo>
                      <a:pt x="30" y="15"/>
                    </a:lnTo>
                    <a:lnTo>
                      <a:pt x="32" y="16"/>
                    </a:lnTo>
                    <a:lnTo>
                      <a:pt x="33" y="18"/>
                    </a:lnTo>
                    <a:lnTo>
                      <a:pt x="35" y="22"/>
                    </a:lnTo>
                    <a:lnTo>
                      <a:pt x="35" y="24"/>
                    </a:lnTo>
                    <a:lnTo>
                      <a:pt x="36" y="28"/>
                    </a:lnTo>
                    <a:close/>
                  </a:path>
                </a:pathLst>
              </a:custGeom>
              <a:solidFill>
                <a:srgbClr val="FCF2C0"/>
              </a:solidFill>
              <a:ln w="9525">
                <a:noFill/>
                <a:round/>
                <a:headEnd/>
                <a:tailEnd/>
              </a:ln>
            </p:spPr>
            <p:txBody>
              <a:bodyPr/>
              <a:lstStyle/>
              <a:p>
                <a:pPr algn="ctr" eaLnBrk="0" hangingPunct="0">
                  <a:defRPr/>
                </a:pPr>
                <a:endParaRPr lang="ru-RU">
                  <a:solidFill>
                    <a:srgbClr val="FFFFFF"/>
                  </a:solidFill>
                  <a:cs typeface="+mn-cs"/>
                </a:endParaRPr>
              </a:p>
            </p:txBody>
          </p:sp>
          <p:sp>
            <p:nvSpPr>
              <p:cNvPr id="269" name="Freeform 43"/>
              <p:cNvSpPr>
                <a:spLocks noEditPoints="1"/>
              </p:cNvSpPr>
              <p:nvPr/>
            </p:nvSpPr>
            <p:spPr bwMode="auto">
              <a:xfrm>
                <a:off x="1158" y="2656"/>
                <a:ext cx="7" cy="7"/>
              </a:xfrm>
              <a:custGeom>
                <a:avLst/>
                <a:gdLst/>
                <a:ahLst/>
                <a:cxnLst>
                  <a:cxn ang="0">
                    <a:pos x="36" y="17"/>
                  </a:cxn>
                  <a:cxn ang="0">
                    <a:pos x="33" y="10"/>
                  </a:cxn>
                  <a:cxn ang="0">
                    <a:pos x="28" y="4"/>
                  </a:cxn>
                  <a:cxn ang="0">
                    <a:pos x="22" y="0"/>
                  </a:cxn>
                  <a:cxn ang="0">
                    <a:pos x="14" y="0"/>
                  </a:cxn>
                  <a:cxn ang="0">
                    <a:pos x="8" y="4"/>
                  </a:cxn>
                  <a:cxn ang="0">
                    <a:pos x="3" y="10"/>
                  </a:cxn>
                  <a:cxn ang="0">
                    <a:pos x="0" y="17"/>
                  </a:cxn>
                  <a:cxn ang="0">
                    <a:pos x="0" y="27"/>
                  </a:cxn>
                  <a:cxn ang="0">
                    <a:pos x="3" y="34"/>
                  </a:cxn>
                  <a:cxn ang="0">
                    <a:pos x="8" y="40"/>
                  </a:cxn>
                  <a:cxn ang="0">
                    <a:pos x="14" y="43"/>
                  </a:cxn>
                  <a:cxn ang="0">
                    <a:pos x="22" y="43"/>
                  </a:cxn>
                  <a:cxn ang="0">
                    <a:pos x="28" y="40"/>
                  </a:cxn>
                  <a:cxn ang="0">
                    <a:pos x="33" y="34"/>
                  </a:cxn>
                  <a:cxn ang="0">
                    <a:pos x="36" y="27"/>
                  </a:cxn>
                  <a:cxn ang="0">
                    <a:pos x="27" y="22"/>
                  </a:cxn>
                  <a:cxn ang="0">
                    <a:pos x="26" y="25"/>
                  </a:cxn>
                  <a:cxn ang="0">
                    <a:pos x="24" y="29"/>
                  </a:cxn>
                  <a:cxn ang="0">
                    <a:pos x="22" y="31"/>
                  </a:cxn>
                  <a:cxn ang="0">
                    <a:pos x="18" y="33"/>
                  </a:cxn>
                  <a:cxn ang="0">
                    <a:pos x="15" y="31"/>
                  </a:cxn>
                  <a:cxn ang="0">
                    <a:pos x="12" y="29"/>
                  </a:cxn>
                  <a:cxn ang="0">
                    <a:pos x="10" y="25"/>
                  </a:cxn>
                  <a:cxn ang="0">
                    <a:pos x="9" y="22"/>
                  </a:cxn>
                  <a:cxn ang="0">
                    <a:pos x="10" y="17"/>
                  </a:cxn>
                  <a:cxn ang="0">
                    <a:pos x="12" y="15"/>
                  </a:cxn>
                  <a:cxn ang="0">
                    <a:pos x="15" y="12"/>
                  </a:cxn>
                  <a:cxn ang="0">
                    <a:pos x="18" y="11"/>
                  </a:cxn>
                  <a:cxn ang="0">
                    <a:pos x="22" y="12"/>
                  </a:cxn>
                  <a:cxn ang="0">
                    <a:pos x="24" y="15"/>
                  </a:cxn>
                  <a:cxn ang="0">
                    <a:pos x="26" y="17"/>
                  </a:cxn>
                  <a:cxn ang="0">
                    <a:pos x="27" y="22"/>
                  </a:cxn>
                </a:cxnLst>
                <a:rect l="0" t="0" r="r" b="b"/>
                <a:pathLst>
                  <a:path w="36" h="43">
                    <a:moveTo>
                      <a:pt x="36" y="22"/>
                    </a:moveTo>
                    <a:lnTo>
                      <a:pt x="36" y="17"/>
                    </a:lnTo>
                    <a:lnTo>
                      <a:pt x="35" y="13"/>
                    </a:lnTo>
                    <a:lnTo>
                      <a:pt x="33" y="10"/>
                    </a:lnTo>
                    <a:lnTo>
                      <a:pt x="31" y="6"/>
                    </a:lnTo>
                    <a:lnTo>
                      <a:pt x="28" y="4"/>
                    </a:lnTo>
                    <a:lnTo>
                      <a:pt x="25" y="1"/>
                    </a:lnTo>
                    <a:lnTo>
                      <a:pt x="22" y="0"/>
                    </a:lnTo>
                    <a:lnTo>
                      <a:pt x="18" y="0"/>
                    </a:lnTo>
                    <a:lnTo>
                      <a:pt x="14" y="0"/>
                    </a:lnTo>
                    <a:lnTo>
                      <a:pt x="11" y="1"/>
                    </a:lnTo>
                    <a:lnTo>
                      <a:pt x="8" y="4"/>
                    </a:lnTo>
                    <a:lnTo>
                      <a:pt x="5" y="6"/>
                    </a:lnTo>
                    <a:lnTo>
                      <a:pt x="3" y="10"/>
                    </a:lnTo>
                    <a:lnTo>
                      <a:pt x="2" y="13"/>
                    </a:lnTo>
                    <a:lnTo>
                      <a:pt x="0" y="17"/>
                    </a:lnTo>
                    <a:lnTo>
                      <a:pt x="0" y="22"/>
                    </a:lnTo>
                    <a:lnTo>
                      <a:pt x="0" y="27"/>
                    </a:lnTo>
                    <a:lnTo>
                      <a:pt x="2" y="30"/>
                    </a:lnTo>
                    <a:lnTo>
                      <a:pt x="3" y="34"/>
                    </a:lnTo>
                    <a:lnTo>
                      <a:pt x="5" y="37"/>
                    </a:lnTo>
                    <a:lnTo>
                      <a:pt x="8" y="40"/>
                    </a:lnTo>
                    <a:lnTo>
                      <a:pt x="11" y="42"/>
                    </a:lnTo>
                    <a:lnTo>
                      <a:pt x="14" y="43"/>
                    </a:lnTo>
                    <a:lnTo>
                      <a:pt x="18" y="43"/>
                    </a:lnTo>
                    <a:lnTo>
                      <a:pt x="22" y="43"/>
                    </a:lnTo>
                    <a:lnTo>
                      <a:pt x="25" y="42"/>
                    </a:lnTo>
                    <a:lnTo>
                      <a:pt x="28" y="40"/>
                    </a:lnTo>
                    <a:lnTo>
                      <a:pt x="31" y="37"/>
                    </a:lnTo>
                    <a:lnTo>
                      <a:pt x="33" y="34"/>
                    </a:lnTo>
                    <a:lnTo>
                      <a:pt x="35" y="30"/>
                    </a:lnTo>
                    <a:lnTo>
                      <a:pt x="36" y="27"/>
                    </a:lnTo>
                    <a:lnTo>
                      <a:pt x="36" y="22"/>
                    </a:lnTo>
                    <a:close/>
                    <a:moveTo>
                      <a:pt x="27" y="22"/>
                    </a:moveTo>
                    <a:lnTo>
                      <a:pt x="27" y="24"/>
                    </a:lnTo>
                    <a:lnTo>
                      <a:pt x="26" y="25"/>
                    </a:lnTo>
                    <a:lnTo>
                      <a:pt x="26" y="28"/>
                    </a:lnTo>
                    <a:lnTo>
                      <a:pt x="24" y="29"/>
                    </a:lnTo>
                    <a:lnTo>
                      <a:pt x="23" y="30"/>
                    </a:lnTo>
                    <a:lnTo>
                      <a:pt x="22" y="31"/>
                    </a:lnTo>
                    <a:lnTo>
                      <a:pt x="20" y="33"/>
                    </a:lnTo>
                    <a:lnTo>
                      <a:pt x="18" y="33"/>
                    </a:lnTo>
                    <a:lnTo>
                      <a:pt x="16" y="33"/>
                    </a:lnTo>
                    <a:lnTo>
                      <a:pt x="15" y="31"/>
                    </a:lnTo>
                    <a:lnTo>
                      <a:pt x="13" y="30"/>
                    </a:lnTo>
                    <a:lnTo>
                      <a:pt x="12" y="29"/>
                    </a:lnTo>
                    <a:lnTo>
                      <a:pt x="11" y="28"/>
                    </a:lnTo>
                    <a:lnTo>
                      <a:pt x="10" y="25"/>
                    </a:lnTo>
                    <a:lnTo>
                      <a:pt x="9" y="24"/>
                    </a:lnTo>
                    <a:lnTo>
                      <a:pt x="9" y="22"/>
                    </a:lnTo>
                    <a:lnTo>
                      <a:pt x="9" y="19"/>
                    </a:lnTo>
                    <a:lnTo>
                      <a:pt x="10" y="17"/>
                    </a:lnTo>
                    <a:lnTo>
                      <a:pt x="11" y="16"/>
                    </a:lnTo>
                    <a:lnTo>
                      <a:pt x="12" y="15"/>
                    </a:lnTo>
                    <a:lnTo>
                      <a:pt x="13" y="13"/>
                    </a:lnTo>
                    <a:lnTo>
                      <a:pt x="15" y="12"/>
                    </a:lnTo>
                    <a:lnTo>
                      <a:pt x="16" y="11"/>
                    </a:lnTo>
                    <a:lnTo>
                      <a:pt x="18" y="11"/>
                    </a:lnTo>
                    <a:lnTo>
                      <a:pt x="20" y="11"/>
                    </a:lnTo>
                    <a:lnTo>
                      <a:pt x="22" y="12"/>
                    </a:lnTo>
                    <a:lnTo>
                      <a:pt x="23" y="13"/>
                    </a:lnTo>
                    <a:lnTo>
                      <a:pt x="24" y="15"/>
                    </a:lnTo>
                    <a:lnTo>
                      <a:pt x="26" y="16"/>
                    </a:lnTo>
                    <a:lnTo>
                      <a:pt x="26" y="17"/>
                    </a:lnTo>
                    <a:lnTo>
                      <a:pt x="27" y="19"/>
                    </a:lnTo>
                    <a:lnTo>
                      <a:pt x="27" y="22"/>
                    </a:lnTo>
                    <a:close/>
                  </a:path>
                </a:pathLst>
              </a:custGeom>
              <a:solidFill>
                <a:srgbClr val="FDF4C1"/>
              </a:solidFill>
              <a:ln w="9525">
                <a:noFill/>
                <a:round/>
                <a:headEnd/>
                <a:tailEnd/>
              </a:ln>
            </p:spPr>
            <p:txBody>
              <a:bodyPr/>
              <a:lstStyle/>
              <a:p>
                <a:pPr algn="ctr" eaLnBrk="0" hangingPunct="0">
                  <a:defRPr/>
                </a:pPr>
                <a:endParaRPr lang="ru-RU">
                  <a:solidFill>
                    <a:srgbClr val="FFFFFF"/>
                  </a:solidFill>
                  <a:cs typeface="+mn-cs"/>
                </a:endParaRPr>
              </a:p>
            </p:txBody>
          </p:sp>
          <p:sp>
            <p:nvSpPr>
              <p:cNvPr id="270" name="Freeform 44"/>
              <p:cNvSpPr>
                <a:spLocks/>
              </p:cNvSpPr>
              <p:nvPr/>
            </p:nvSpPr>
            <p:spPr bwMode="auto">
              <a:xfrm>
                <a:off x="1159" y="2657"/>
                <a:ext cx="5" cy="5"/>
              </a:xfrm>
              <a:custGeom>
                <a:avLst/>
                <a:gdLst/>
                <a:ahLst/>
                <a:cxnLst>
                  <a:cxn ang="0">
                    <a:pos x="27" y="17"/>
                  </a:cxn>
                  <a:cxn ang="0">
                    <a:pos x="26" y="13"/>
                  </a:cxn>
                  <a:cxn ang="0">
                    <a:pos x="26" y="11"/>
                  </a:cxn>
                  <a:cxn ang="0">
                    <a:pos x="24" y="7"/>
                  </a:cxn>
                  <a:cxn ang="0">
                    <a:pos x="23" y="5"/>
                  </a:cxn>
                  <a:cxn ang="0">
                    <a:pos x="21" y="4"/>
                  </a:cxn>
                  <a:cxn ang="0">
                    <a:pos x="18" y="2"/>
                  </a:cxn>
                  <a:cxn ang="0">
                    <a:pos x="16" y="1"/>
                  </a:cxn>
                  <a:cxn ang="0">
                    <a:pos x="13" y="0"/>
                  </a:cxn>
                  <a:cxn ang="0">
                    <a:pos x="10" y="1"/>
                  </a:cxn>
                  <a:cxn ang="0">
                    <a:pos x="8" y="2"/>
                  </a:cxn>
                  <a:cxn ang="0">
                    <a:pos x="6" y="4"/>
                  </a:cxn>
                  <a:cxn ang="0">
                    <a:pos x="4" y="5"/>
                  </a:cxn>
                  <a:cxn ang="0">
                    <a:pos x="2" y="7"/>
                  </a:cxn>
                  <a:cxn ang="0">
                    <a:pos x="1" y="11"/>
                  </a:cxn>
                  <a:cxn ang="0">
                    <a:pos x="0" y="13"/>
                  </a:cxn>
                  <a:cxn ang="0">
                    <a:pos x="0" y="17"/>
                  </a:cxn>
                  <a:cxn ang="0">
                    <a:pos x="0" y="20"/>
                  </a:cxn>
                  <a:cxn ang="0">
                    <a:pos x="1" y="23"/>
                  </a:cxn>
                  <a:cxn ang="0">
                    <a:pos x="2" y="26"/>
                  </a:cxn>
                  <a:cxn ang="0">
                    <a:pos x="4" y="29"/>
                  </a:cxn>
                  <a:cxn ang="0">
                    <a:pos x="6" y="30"/>
                  </a:cxn>
                  <a:cxn ang="0">
                    <a:pos x="8" y="31"/>
                  </a:cxn>
                  <a:cxn ang="0">
                    <a:pos x="10" y="32"/>
                  </a:cxn>
                  <a:cxn ang="0">
                    <a:pos x="13" y="32"/>
                  </a:cxn>
                  <a:cxn ang="0">
                    <a:pos x="16" y="32"/>
                  </a:cxn>
                  <a:cxn ang="0">
                    <a:pos x="18" y="31"/>
                  </a:cxn>
                  <a:cxn ang="0">
                    <a:pos x="21" y="30"/>
                  </a:cxn>
                  <a:cxn ang="0">
                    <a:pos x="23" y="29"/>
                  </a:cxn>
                  <a:cxn ang="0">
                    <a:pos x="24" y="26"/>
                  </a:cxn>
                  <a:cxn ang="0">
                    <a:pos x="26" y="23"/>
                  </a:cxn>
                  <a:cxn ang="0">
                    <a:pos x="26" y="20"/>
                  </a:cxn>
                  <a:cxn ang="0">
                    <a:pos x="27" y="17"/>
                  </a:cxn>
                </a:cxnLst>
                <a:rect l="0" t="0" r="r" b="b"/>
                <a:pathLst>
                  <a:path w="27" h="32">
                    <a:moveTo>
                      <a:pt x="27" y="17"/>
                    </a:moveTo>
                    <a:lnTo>
                      <a:pt x="26" y="13"/>
                    </a:lnTo>
                    <a:lnTo>
                      <a:pt x="26" y="11"/>
                    </a:lnTo>
                    <a:lnTo>
                      <a:pt x="24" y="7"/>
                    </a:lnTo>
                    <a:lnTo>
                      <a:pt x="23" y="5"/>
                    </a:lnTo>
                    <a:lnTo>
                      <a:pt x="21" y="4"/>
                    </a:lnTo>
                    <a:lnTo>
                      <a:pt x="18" y="2"/>
                    </a:lnTo>
                    <a:lnTo>
                      <a:pt x="16" y="1"/>
                    </a:lnTo>
                    <a:lnTo>
                      <a:pt x="13" y="0"/>
                    </a:lnTo>
                    <a:lnTo>
                      <a:pt x="10" y="1"/>
                    </a:lnTo>
                    <a:lnTo>
                      <a:pt x="8" y="2"/>
                    </a:lnTo>
                    <a:lnTo>
                      <a:pt x="6" y="4"/>
                    </a:lnTo>
                    <a:lnTo>
                      <a:pt x="4" y="5"/>
                    </a:lnTo>
                    <a:lnTo>
                      <a:pt x="2" y="7"/>
                    </a:lnTo>
                    <a:lnTo>
                      <a:pt x="1" y="11"/>
                    </a:lnTo>
                    <a:lnTo>
                      <a:pt x="0" y="13"/>
                    </a:lnTo>
                    <a:lnTo>
                      <a:pt x="0" y="17"/>
                    </a:lnTo>
                    <a:lnTo>
                      <a:pt x="0" y="20"/>
                    </a:lnTo>
                    <a:lnTo>
                      <a:pt x="1" y="23"/>
                    </a:lnTo>
                    <a:lnTo>
                      <a:pt x="2" y="26"/>
                    </a:lnTo>
                    <a:lnTo>
                      <a:pt x="4" y="29"/>
                    </a:lnTo>
                    <a:lnTo>
                      <a:pt x="6" y="30"/>
                    </a:lnTo>
                    <a:lnTo>
                      <a:pt x="8" y="31"/>
                    </a:lnTo>
                    <a:lnTo>
                      <a:pt x="10" y="32"/>
                    </a:lnTo>
                    <a:lnTo>
                      <a:pt x="13" y="32"/>
                    </a:lnTo>
                    <a:lnTo>
                      <a:pt x="16" y="32"/>
                    </a:lnTo>
                    <a:lnTo>
                      <a:pt x="18" y="31"/>
                    </a:lnTo>
                    <a:lnTo>
                      <a:pt x="21" y="30"/>
                    </a:lnTo>
                    <a:lnTo>
                      <a:pt x="23" y="29"/>
                    </a:lnTo>
                    <a:lnTo>
                      <a:pt x="24" y="26"/>
                    </a:lnTo>
                    <a:lnTo>
                      <a:pt x="26" y="23"/>
                    </a:lnTo>
                    <a:lnTo>
                      <a:pt x="26" y="20"/>
                    </a:lnTo>
                    <a:lnTo>
                      <a:pt x="27" y="17"/>
                    </a:lnTo>
                    <a:close/>
                  </a:path>
                </a:pathLst>
              </a:custGeom>
              <a:solidFill>
                <a:srgbClr val="FDF8C4"/>
              </a:solidFill>
              <a:ln w="9525">
                <a:noFill/>
                <a:round/>
                <a:headEnd/>
                <a:tailEnd/>
              </a:ln>
            </p:spPr>
            <p:txBody>
              <a:bodyPr/>
              <a:lstStyle/>
              <a:p>
                <a:pPr algn="ctr" eaLnBrk="0" hangingPunct="0">
                  <a:defRPr/>
                </a:pPr>
                <a:endParaRPr lang="ru-RU">
                  <a:solidFill>
                    <a:srgbClr val="FFFFFF"/>
                  </a:solidFill>
                  <a:cs typeface="+mn-cs"/>
                </a:endParaRPr>
              </a:p>
            </p:txBody>
          </p:sp>
          <p:sp>
            <p:nvSpPr>
              <p:cNvPr id="271" name="Freeform 45"/>
              <p:cNvSpPr>
                <a:spLocks/>
              </p:cNvSpPr>
              <p:nvPr/>
            </p:nvSpPr>
            <p:spPr bwMode="auto">
              <a:xfrm>
                <a:off x="1160" y="2658"/>
                <a:ext cx="3" cy="3"/>
              </a:xfrm>
              <a:custGeom>
                <a:avLst/>
                <a:gdLst/>
                <a:ahLst/>
                <a:cxnLst>
                  <a:cxn ang="0">
                    <a:pos x="18" y="11"/>
                  </a:cxn>
                  <a:cxn ang="0">
                    <a:pos x="18" y="8"/>
                  </a:cxn>
                  <a:cxn ang="0">
                    <a:pos x="17" y="6"/>
                  </a:cxn>
                  <a:cxn ang="0">
                    <a:pos x="17" y="5"/>
                  </a:cxn>
                  <a:cxn ang="0">
                    <a:pos x="15" y="4"/>
                  </a:cxn>
                  <a:cxn ang="0">
                    <a:pos x="14" y="2"/>
                  </a:cxn>
                  <a:cxn ang="0">
                    <a:pos x="13" y="1"/>
                  </a:cxn>
                  <a:cxn ang="0">
                    <a:pos x="11" y="0"/>
                  </a:cxn>
                  <a:cxn ang="0">
                    <a:pos x="9" y="0"/>
                  </a:cxn>
                  <a:cxn ang="0">
                    <a:pos x="7" y="0"/>
                  </a:cxn>
                  <a:cxn ang="0">
                    <a:pos x="6" y="1"/>
                  </a:cxn>
                  <a:cxn ang="0">
                    <a:pos x="4" y="2"/>
                  </a:cxn>
                  <a:cxn ang="0">
                    <a:pos x="3" y="4"/>
                  </a:cxn>
                  <a:cxn ang="0">
                    <a:pos x="2" y="5"/>
                  </a:cxn>
                  <a:cxn ang="0">
                    <a:pos x="1" y="6"/>
                  </a:cxn>
                  <a:cxn ang="0">
                    <a:pos x="0" y="8"/>
                  </a:cxn>
                  <a:cxn ang="0">
                    <a:pos x="0" y="11"/>
                  </a:cxn>
                  <a:cxn ang="0">
                    <a:pos x="0" y="13"/>
                  </a:cxn>
                  <a:cxn ang="0">
                    <a:pos x="1" y="14"/>
                  </a:cxn>
                  <a:cxn ang="0">
                    <a:pos x="2" y="17"/>
                  </a:cxn>
                  <a:cxn ang="0">
                    <a:pos x="3" y="18"/>
                  </a:cxn>
                  <a:cxn ang="0">
                    <a:pos x="4" y="19"/>
                  </a:cxn>
                  <a:cxn ang="0">
                    <a:pos x="6" y="20"/>
                  </a:cxn>
                  <a:cxn ang="0">
                    <a:pos x="7" y="22"/>
                  </a:cxn>
                  <a:cxn ang="0">
                    <a:pos x="9" y="22"/>
                  </a:cxn>
                  <a:cxn ang="0">
                    <a:pos x="11" y="22"/>
                  </a:cxn>
                  <a:cxn ang="0">
                    <a:pos x="13" y="20"/>
                  </a:cxn>
                  <a:cxn ang="0">
                    <a:pos x="14" y="19"/>
                  </a:cxn>
                  <a:cxn ang="0">
                    <a:pos x="15" y="18"/>
                  </a:cxn>
                  <a:cxn ang="0">
                    <a:pos x="17" y="17"/>
                  </a:cxn>
                  <a:cxn ang="0">
                    <a:pos x="17" y="14"/>
                  </a:cxn>
                  <a:cxn ang="0">
                    <a:pos x="18" y="13"/>
                  </a:cxn>
                  <a:cxn ang="0">
                    <a:pos x="18" y="11"/>
                  </a:cxn>
                </a:cxnLst>
                <a:rect l="0" t="0" r="r" b="b"/>
                <a:pathLst>
                  <a:path w="18" h="22">
                    <a:moveTo>
                      <a:pt x="18" y="11"/>
                    </a:moveTo>
                    <a:lnTo>
                      <a:pt x="18" y="8"/>
                    </a:lnTo>
                    <a:lnTo>
                      <a:pt x="17" y="6"/>
                    </a:lnTo>
                    <a:lnTo>
                      <a:pt x="17" y="5"/>
                    </a:lnTo>
                    <a:lnTo>
                      <a:pt x="15" y="4"/>
                    </a:lnTo>
                    <a:lnTo>
                      <a:pt x="14" y="2"/>
                    </a:lnTo>
                    <a:lnTo>
                      <a:pt x="13" y="1"/>
                    </a:lnTo>
                    <a:lnTo>
                      <a:pt x="11" y="0"/>
                    </a:lnTo>
                    <a:lnTo>
                      <a:pt x="9" y="0"/>
                    </a:lnTo>
                    <a:lnTo>
                      <a:pt x="7" y="0"/>
                    </a:lnTo>
                    <a:lnTo>
                      <a:pt x="6" y="1"/>
                    </a:lnTo>
                    <a:lnTo>
                      <a:pt x="4" y="2"/>
                    </a:lnTo>
                    <a:lnTo>
                      <a:pt x="3" y="4"/>
                    </a:lnTo>
                    <a:lnTo>
                      <a:pt x="2" y="5"/>
                    </a:lnTo>
                    <a:lnTo>
                      <a:pt x="1" y="6"/>
                    </a:lnTo>
                    <a:lnTo>
                      <a:pt x="0" y="8"/>
                    </a:lnTo>
                    <a:lnTo>
                      <a:pt x="0" y="11"/>
                    </a:lnTo>
                    <a:lnTo>
                      <a:pt x="0" y="13"/>
                    </a:lnTo>
                    <a:lnTo>
                      <a:pt x="1" y="14"/>
                    </a:lnTo>
                    <a:lnTo>
                      <a:pt x="2" y="17"/>
                    </a:lnTo>
                    <a:lnTo>
                      <a:pt x="3" y="18"/>
                    </a:lnTo>
                    <a:lnTo>
                      <a:pt x="4" y="19"/>
                    </a:lnTo>
                    <a:lnTo>
                      <a:pt x="6" y="20"/>
                    </a:lnTo>
                    <a:lnTo>
                      <a:pt x="7" y="22"/>
                    </a:lnTo>
                    <a:lnTo>
                      <a:pt x="9" y="22"/>
                    </a:lnTo>
                    <a:lnTo>
                      <a:pt x="11" y="22"/>
                    </a:lnTo>
                    <a:lnTo>
                      <a:pt x="13" y="20"/>
                    </a:lnTo>
                    <a:lnTo>
                      <a:pt x="14" y="19"/>
                    </a:lnTo>
                    <a:lnTo>
                      <a:pt x="15" y="18"/>
                    </a:lnTo>
                    <a:lnTo>
                      <a:pt x="17" y="17"/>
                    </a:lnTo>
                    <a:lnTo>
                      <a:pt x="17" y="14"/>
                    </a:lnTo>
                    <a:lnTo>
                      <a:pt x="18" y="13"/>
                    </a:lnTo>
                    <a:lnTo>
                      <a:pt x="18" y="11"/>
                    </a:lnTo>
                    <a:close/>
                  </a:path>
                </a:pathLst>
              </a:custGeom>
              <a:solidFill>
                <a:srgbClr val="FDFAC4"/>
              </a:solidFill>
              <a:ln w="9525">
                <a:noFill/>
                <a:round/>
                <a:headEnd/>
                <a:tailEnd/>
              </a:ln>
            </p:spPr>
            <p:txBody>
              <a:bodyPr/>
              <a:lstStyle/>
              <a:p>
                <a:pPr algn="ctr" eaLnBrk="0" hangingPunct="0">
                  <a:defRPr/>
                </a:pPr>
                <a:endParaRPr lang="ru-RU">
                  <a:solidFill>
                    <a:srgbClr val="FFFFFF"/>
                  </a:solidFill>
                  <a:cs typeface="+mn-cs"/>
                </a:endParaRPr>
              </a:p>
            </p:txBody>
          </p:sp>
          <p:sp>
            <p:nvSpPr>
              <p:cNvPr id="272" name="Freeform 46"/>
              <p:cNvSpPr>
                <a:spLocks/>
              </p:cNvSpPr>
              <p:nvPr/>
            </p:nvSpPr>
            <p:spPr bwMode="auto">
              <a:xfrm>
                <a:off x="1161" y="2658"/>
                <a:ext cx="2" cy="2"/>
              </a:xfrm>
              <a:custGeom>
                <a:avLst/>
                <a:gdLst/>
                <a:ahLst/>
                <a:cxnLst>
                  <a:cxn ang="0">
                    <a:pos x="9" y="6"/>
                  </a:cxn>
                  <a:cxn ang="0">
                    <a:pos x="9" y="5"/>
                  </a:cxn>
                  <a:cxn ang="0">
                    <a:pos x="8" y="3"/>
                  </a:cxn>
                  <a:cxn ang="0">
                    <a:pos x="8" y="2"/>
                  </a:cxn>
                  <a:cxn ang="0">
                    <a:pos x="7" y="2"/>
                  </a:cxn>
                  <a:cxn ang="0">
                    <a:pos x="7" y="1"/>
                  </a:cxn>
                  <a:cxn ang="0">
                    <a:pos x="6" y="1"/>
                  </a:cxn>
                  <a:cxn ang="0">
                    <a:pos x="5" y="1"/>
                  </a:cxn>
                  <a:cxn ang="0">
                    <a:pos x="4" y="0"/>
                  </a:cxn>
                  <a:cxn ang="0">
                    <a:pos x="3" y="1"/>
                  </a:cxn>
                  <a:cxn ang="0">
                    <a:pos x="2" y="1"/>
                  </a:cxn>
                  <a:cxn ang="0">
                    <a:pos x="2" y="1"/>
                  </a:cxn>
                  <a:cxn ang="0">
                    <a:pos x="1" y="2"/>
                  </a:cxn>
                  <a:cxn ang="0">
                    <a:pos x="0" y="2"/>
                  </a:cxn>
                  <a:cxn ang="0">
                    <a:pos x="0" y="3"/>
                  </a:cxn>
                  <a:cxn ang="0">
                    <a:pos x="0" y="5"/>
                  </a:cxn>
                  <a:cxn ang="0">
                    <a:pos x="0" y="6"/>
                  </a:cxn>
                  <a:cxn ang="0">
                    <a:pos x="0" y="7"/>
                  </a:cxn>
                  <a:cxn ang="0">
                    <a:pos x="0" y="8"/>
                  </a:cxn>
                  <a:cxn ang="0">
                    <a:pos x="0" y="8"/>
                  </a:cxn>
                  <a:cxn ang="0">
                    <a:pos x="1" y="9"/>
                  </a:cxn>
                  <a:cxn ang="0">
                    <a:pos x="2" y="11"/>
                  </a:cxn>
                  <a:cxn ang="0">
                    <a:pos x="2" y="11"/>
                  </a:cxn>
                  <a:cxn ang="0">
                    <a:pos x="3" y="11"/>
                  </a:cxn>
                  <a:cxn ang="0">
                    <a:pos x="4" y="11"/>
                  </a:cxn>
                  <a:cxn ang="0">
                    <a:pos x="5" y="11"/>
                  </a:cxn>
                  <a:cxn ang="0">
                    <a:pos x="6" y="11"/>
                  </a:cxn>
                  <a:cxn ang="0">
                    <a:pos x="7" y="11"/>
                  </a:cxn>
                  <a:cxn ang="0">
                    <a:pos x="7" y="9"/>
                  </a:cxn>
                  <a:cxn ang="0">
                    <a:pos x="8" y="8"/>
                  </a:cxn>
                  <a:cxn ang="0">
                    <a:pos x="8" y="8"/>
                  </a:cxn>
                  <a:cxn ang="0">
                    <a:pos x="9" y="7"/>
                  </a:cxn>
                  <a:cxn ang="0">
                    <a:pos x="9" y="6"/>
                  </a:cxn>
                </a:cxnLst>
                <a:rect l="0" t="0" r="r" b="b"/>
                <a:pathLst>
                  <a:path w="9" h="11">
                    <a:moveTo>
                      <a:pt x="9" y="6"/>
                    </a:moveTo>
                    <a:lnTo>
                      <a:pt x="9" y="5"/>
                    </a:lnTo>
                    <a:lnTo>
                      <a:pt x="8" y="3"/>
                    </a:lnTo>
                    <a:lnTo>
                      <a:pt x="8" y="2"/>
                    </a:lnTo>
                    <a:lnTo>
                      <a:pt x="7" y="2"/>
                    </a:lnTo>
                    <a:lnTo>
                      <a:pt x="7" y="1"/>
                    </a:lnTo>
                    <a:lnTo>
                      <a:pt x="6" y="1"/>
                    </a:lnTo>
                    <a:lnTo>
                      <a:pt x="5" y="1"/>
                    </a:lnTo>
                    <a:lnTo>
                      <a:pt x="4" y="0"/>
                    </a:lnTo>
                    <a:lnTo>
                      <a:pt x="3" y="1"/>
                    </a:lnTo>
                    <a:lnTo>
                      <a:pt x="2" y="1"/>
                    </a:lnTo>
                    <a:lnTo>
                      <a:pt x="2" y="1"/>
                    </a:lnTo>
                    <a:lnTo>
                      <a:pt x="1" y="2"/>
                    </a:lnTo>
                    <a:lnTo>
                      <a:pt x="0" y="2"/>
                    </a:lnTo>
                    <a:lnTo>
                      <a:pt x="0" y="3"/>
                    </a:lnTo>
                    <a:lnTo>
                      <a:pt x="0" y="5"/>
                    </a:lnTo>
                    <a:lnTo>
                      <a:pt x="0" y="6"/>
                    </a:lnTo>
                    <a:lnTo>
                      <a:pt x="0" y="7"/>
                    </a:lnTo>
                    <a:lnTo>
                      <a:pt x="0" y="8"/>
                    </a:lnTo>
                    <a:lnTo>
                      <a:pt x="0" y="8"/>
                    </a:lnTo>
                    <a:lnTo>
                      <a:pt x="1" y="9"/>
                    </a:lnTo>
                    <a:lnTo>
                      <a:pt x="2" y="11"/>
                    </a:lnTo>
                    <a:lnTo>
                      <a:pt x="2" y="11"/>
                    </a:lnTo>
                    <a:lnTo>
                      <a:pt x="3" y="11"/>
                    </a:lnTo>
                    <a:lnTo>
                      <a:pt x="4" y="11"/>
                    </a:lnTo>
                    <a:lnTo>
                      <a:pt x="5" y="11"/>
                    </a:lnTo>
                    <a:lnTo>
                      <a:pt x="6" y="11"/>
                    </a:lnTo>
                    <a:lnTo>
                      <a:pt x="7" y="11"/>
                    </a:lnTo>
                    <a:lnTo>
                      <a:pt x="7" y="9"/>
                    </a:lnTo>
                    <a:lnTo>
                      <a:pt x="8" y="8"/>
                    </a:lnTo>
                    <a:lnTo>
                      <a:pt x="8" y="8"/>
                    </a:lnTo>
                    <a:lnTo>
                      <a:pt x="9" y="7"/>
                    </a:lnTo>
                    <a:lnTo>
                      <a:pt x="9" y="6"/>
                    </a:lnTo>
                    <a:close/>
                  </a:path>
                </a:pathLst>
              </a:custGeom>
              <a:solidFill>
                <a:srgbClr val="FEFEC8"/>
              </a:solidFill>
              <a:ln w="9525">
                <a:noFill/>
                <a:round/>
                <a:headEnd/>
                <a:tailEnd/>
              </a:ln>
            </p:spPr>
            <p:txBody>
              <a:bodyPr/>
              <a:lstStyle/>
              <a:p>
                <a:pPr algn="ctr" eaLnBrk="0" hangingPunct="0">
                  <a:defRPr/>
                </a:pPr>
                <a:endParaRPr lang="ru-RU">
                  <a:solidFill>
                    <a:srgbClr val="FFFFFF"/>
                  </a:solidFill>
                  <a:cs typeface="+mn-cs"/>
                </a:endParaRPr>
              </a:p>
            </p:txBody>
          </p:sp>
          <p:sp>
            <p:nvSpPr>
              <p:cNvPr id="273" name="Freeform 47"/>
              <p:cNvSpPr>
                <a:spLocks/>
              </p:cNvSpPr>
              <p:nvPr/>
            </p:nvSpPr>
            <p:spPr bwMode="auto">
              <a:xfrm>
                <a:off x="1043" y="2596"/>
                <a:ext cx="44" cy="47"/>
              </a:xfrm>
              <a:custGeom>
                <a:avLst/>
                <a:gdLst/>
                <a:ahLst/>
                <a:cxnLst>
                  <a:cxn ang="0">
                    <a:pos x="185" y="0"/>
                  </a:cxn>
                  <a:cxn ang="0">
                    <a:pos x="0" y="48"/>
                  </a:cxn>
                  <a:cxn ang="0">
                    <a:pos x="58" y="260"/>
                  </a:cxn>
                  <a:cxn ang="0">
                    <a:pos x="94" y="284"/>
                  </a:cxn>
                  <a:cxn ang="0">
                    <a:pos x="220" y="23"/>
                  </a:cxn>
                  <a:cxn ang="0">
                    <a:pos x="185" y="0"/>
                  </a:cxn>
                </a:cxnLst>
                <a:rect l="0" t="0" r="r" b="b"/>
                <a:pathLst>
                  <a:path w="220" h="284">
                    <a:moveTo>
                      <a:pt x="185" y="0"/>
                    </a:moveTo>
                    <a:lnTo>
                      <a:pt x="0" y="48"/>
                    </a:lnTo>
                    <a:lnTo>
                      <a:pt x="58" y="260"/>
                    </a:lnTo>
                    <a:lnTo>
                      <a:pt x="94" y="284"/>
                    </a:lnTo>
                    <a:lnTo>
                      <a:pt x="220" y="23"/>
                    </a:lnTo>
                    <a:lnTo>
                      <a:pt x="185" y="0"/>
                    </a:lnTo>
                    <a:close/>
                  </a:path>
                </a:pathLst>
              </a:custGeom>
              <a:solidFill>
                <a:srgbClr val="C2C2C1"/>
              </a:solidFill>
              <a:ln w="9525">
                <a:noFill/>
                <a:round/>
                <a:headEnd/>
                <a:tailEnd/>
              </a:ln>
            </p:spPr>
            <p:txBody>
              <a:bodyPr/>
              <a:lstStyle/>
              <a:p>
                <a:pPr algn="ctr" eaLnBrk="0" hangingPunct="0">
                  <a:defRPr/>
                </a:pPr>
                <a:endParaRPr lang="ru-RU">
                  <a:solidFill>
                    <a:srgbClr val="FFFFFF"/>
                  </a:solidFill>
                  <a:cs typeface="+mn-cs"/>
                </a:endParaRPr>
              </a:p>
            </p:txBody>
          </p:sp>
          <p:sp>
            <p:nvSpPr>
              <p:cNvPr id="274" name="Freeform 48"/>
              <p:cNvSpPr>
                <a:spLocks/>
              </p:cNvSpPr>
              <p:nvPr/>
            </p:nvSpPr>
            <p:spPr bwMode="auto">
              <a:xfrm>
                <a:off x="1043" y="2596"/>
                <a:ext cx="44" cy="26"/>
              </a:xfrm>
              <a:custGeom>
                <a:avLst/>
                <a:gdLst/>
                <a:ahLst/>
                <a:cxnLst>
                  <a:cxn ang="0">
                    <a:pos x="186" y="0"/>
                  </a:cxn>
                  <a:cxn ang="0">
                    <a:pos x="0" y="48"/>
                  </a:cxn>
                  <a:cxn ang="0">
                    <a:pos x="157" y="157"/>
                  </a:cxn>
                  <a:cxn ang="0">
                    <a:pos x="222" y="24"/>
                  </a:cxn>
                  <a:cxn ang="0">
                    <a:pos x="186" y="0"/>
                  </a:cxn>
                </a:cxnLst>
                <a:rect l="0" t="0" r="r" b="b"/>
                <a:pathLst>
                  <a:path w="222" h="157">
                    <a:moveTo>
                      <a:pt x="186" y="0"/>
                    </a:moveTo>
                    <a:lnTo>
                      <a:pt x="0" y="48"/>
                    </a:lnTo>
                    <a:lnTo>
                      <a:pt x="157" y="157"/>
                    </a:lnTo>
                    <a:lnTo>
                      <a:pt x="222" y="24"/>
                    </a:lnTo>
                    <a:lnTo>
                      <a:pt x="186" y="0"/>
                    </a:lnTo>
                    <a:close/>
                  </a:path>
                </a:pathLst>
              </a:custGeom>
              <a:solidFill>
                <a:srgbClr val="EBECEE"/>
              </a:solidFill>
              <a:ln w="9525">
                <a:noFill/>
                <a:round/>
                <a:headEnd/>
                <a:tailEnd/>
              </a:ln>
            </p:spPr>
            <p:txBody>
              <a:bodyPr/>
              <a:lstStyle/>
              <a:p>
                <a:pPr algn="ctr" eaLnBrk="0" hangingPunct="0">
                  <a:defRPr/>
                </a:pPr>
                <a:endParaRPr lang="ru-RU">
                  <a:solidFill>
                    <a:srgbClr val="FFFFFF"/>
                  </a:solidFill>
                  <a:cs typeface="+mn-cs"/>
                </a:endParaRPr>
              </a:p>
            </p:txBody>
          </p:sp>
          <p:sp>
            <p:nvSpPr>
              <p:cNvPr id="275" name="Freeform 49"/>
              <p:cNvSpPr>
                <a:spLocks/>
              </p:cNvSpPr>
              <p:nvPr/>
            </p:nvSpPr>
            <p:spPr bwMode="auto">
              <a:xfrm>
                <a:off x="1043" y="2601"/>
                <a:ext cx="13" cy="15"/>
              </a:xfrm>
              <a:custGeom>
                <a:avLst/>
                <a:gdLst/>
                <a:ahLst/>
                <a:cxnLst>
                  <a:cxn ang="0">
                    <a:pos x="63" y="0"/>
                  </a:cxn>
                  <a:cxn ang="0">
                    <a:pos x="0" y="16"/>
                  </a:cxn>
                  <a:cxn ang="0">
                    <a:pos x="20" y="89"/>
                  </a:cxn>
                  <a:cxn ang="0">
                    <a:pos x="63" y="0"/>
                  </a:cxn>
                </a:cxnLst>
                <a:rect l="0" t="0" r="r" b="b"/>
                <a:pathLst>
                  <a:path w="63" h="89">
                    <a:moveTo>
                      <a:pt x="63" y="0"/>
                    </a:moveTo>
                    <a:lnTo>
                      <a:pt x="0" y="16"/>
                    </a:lnTo>
                    <a:lnTo>
                      <a:pt x="20" y="89"/>
                    </a:lnTo>
                    <a:lnTo>
                      <a:pt x="63" y="0"/>
                    </a:lnTo>
                    <a:close/>
                  </a:path>
                </a:pathLst>
              </a:custGeom>
              <a:solidFill>
                <a:srgbClr val="A9A9A8"/>
              </a:solidFill>
              <a:ln w="9525">
                <a:noFill/>
                <a:round/>
                <a:headEnd/>
                <a:tailEnd/>
              </a:ln>
            </p:spPr>
            <p:txBody>
              <a:bodyPr/>
              <a:lstStyle/>
              <a:p>
                <a:pPr algn="ctr" eaLnBrk="0" hangingPunct="0">
                  <a:defRPr/>
                </a:pPr>
                <a:endParaRPr lang="ru-RU">
                  <a:solidFill>
                    <a:srgbClr val="FFFFFF"/>
                  </a:solidFill>
                  <a:cs typeface="+mn-cs"/>
                </a:endParaRPr>
              </a:p>
            </p:txBody>
          </p:sp>
          <p:sp>
            <p:nvSpPr>
              <p:cNvPr id="276" name="Freeform 50"/>
              <p:cNvSpPr>
                <a:spLocks/>
              </p:cNvSpPr>
              <p:nvPr/>
            </p:nvSpPr>
            <p:spPr bwMode="auto">
              <a:xfrm>
                <a:off x="1043" y="2601"/>
                <a:ext cx="13" cy="8"/>
              </a:xfrm>
              <a:custGeom>
                <a:avLst/>
                <a:gdLst/>
                <a:ahLst/>
                <a:cxnLst>
                  <a:cxn ang="0">
                    <a:pos x="63" y="0"/>
                  </a:cxn>
                  <a:cxn ang="0">
                    <a:pos x="0" y="16"/>
                  </a:cxn>
                  <a:cxn ang="0">
                    <a:pos x="41" y="46"/>
                  </a:cxn>
                  <a:cxn ang="0">
                    <a:pos x="63" y="0"/>
                  </a:cxn>
                </a:cxnLst>
                <a:rect l="0" t="0" r="r" b="b"/>
                <a:pathLst>
                  <a:path w="63" h="46">
                    <a:moveTo>
                      <a:pt x="63" y="0"/>
                    </a:moveTo>
                    <a:lnTo>
                      <a:pt x="0" y="16"/>
                    </a:lnTo>
                    <a:lnTo>
                      <a:pt x="41" y="46"/>
                    </a:lnTo>
                    <a:lnTo>
                      <a:pt x="63" y="0"/>
                    </a:lnTo>
                    <a:close/>
                  </a:path>
                </a:pathLst>
              </a:custGeom>
              <a:solidFill>
                <a:srgbClr val="DEDDDD"/>
              </a:solidFill>
              <a:ln w="9525">
                <a:noFill/>
                <a:round/>
                <a:headEnd/>
                <a:tailEnd/>
              </a:ln>
            </p:spPr>
            <p:txBody>
              <a:bodyPr/>
              <a:lstStyle/>
              <a:p>
                <a:pPr algn="ctr" eaLnBrk="0" hangingPunct="0">
                  <a:defRPr/>
                </a:pPr>
                <a:endParaRPr lang="ru-RU">
                  <a:solidFill>
                    <a:srgbClr val="FFFFFF"/>
                  </a:solidFill>
                  <a:cs typeface="+mn-cs"/>
                </a:endParaRPr>
              </a:p>
            </p:txBody>
          </p:sp>
          <p:sp>
            <p:nvSpPr>
              <p:cNvPr id="277" name="Freeform 51"/>
              <p:cNvSpPr>
                <a:spLocks/>
              </p:cNvSpPr>
              <p:nvPr/>
            </p:nvSpPr>
            <p:spPr bwMode="auto">
              <a:xfrm>
                <a:off x="1078" y="2596"/>
                <a:ext cx="93" cy="63"/>
              </a:xfrm>
              <a:custGeom>
                <a:avLst/>
                <a:gdLst/>
                <a:ahLst/>
                <a:cxnLst>
                  <a:cxn ang="0">
                    <a:pos x="8" y="0"/>
                  </a:cxn>
                  <a:cxn ang="0">
                    <a:pos x="0" y="79"/>
                  </a:cxn>
                  <a:cxn ang="0">
                    <a:pos x="432" y="376"/>
                  </a:cxn>
                  <a:cxn ang="0">
                    <a:pos x="463" y="311"/>
                  </a:cxn>
                  <a:cxn ang="0">
                    <a:pos x="8" y="0"/>
                  </a:cxn>
                </a:cxnLst>
                <a:rect l="0" t="0" r="r" b="b"/>
                <a:pathLst>
                  <a:path w="463" h="376">
                    <a:moveTo>
                      <a:pt x="8" y="0"/>
                    </a:moveTo>
                    <a:lnTo>
                      <a:pt x="0" y="79"/>
                    </a:lnTo>
                    <a:lnTo>
                      <a:pt x="432" y="376"/>
                    </a:lnTo>
                    <a:lnTo>
                      <a:pt x="463" y="311"/>
                    </a:lnTo>
                    <a:lnTo>
                      <a:pt x="8" y="0"/>
                    </a:lnTo>
                    <a:close/>
                  </a:path>
                </a:pathLst>
              </a:custGeom>
              <a:solidFill>
                <a:srgbClr val="B5DC7C"/>
              </a:solidFill>
              <a:ln w="9525">
                <a:noFill/>
                <a:round/>
                <a:headEnd/>
                <a:tailEnd/>
              </a:ln>
            </p:spPr>
            <p:txBody>
              <a:bodyPr/>
              <a:lstStyle/>
              <a:p>
                <a:pPr algn="ctr" eaLnBrk="0" hangingPunct="0">
                  <a:defRPr/>
                </a:pPr>
                <a:endParaRPr lang="ru-RU">
                  <a:solidFill>
                    <a:srgbClr val="FFFFFF"/>
                  </a:solidFill>
                  <a:cs typeface="+mn-cs"/>
                </a:endParaRPr>
              </a:p>
            </p:txBody>
          </p:sp>
          <p:sp>
            <p:nvSpPr>
              <p:cNvPr id="278" name="Freeform 52"/>
              <p:cNvSpPr>
                <a:spLocks/>
              </p:cNvSpPr>
              <p:nvPr/>
            </p:nvSpPr>
            <p:spPr bwMode="auto">
              <a:xfrm>
                <a:off x="1066" y="2609"/>
                <a:ext cx="100" cy="72"/>
              </a:xfrm>
              <a:custGeom>
                <a:avLst/>
                <a:gdLst/>
                <a:ahLst/>
                <a:cxnLst>
                  <a:cxn ang="0">
                    <a:pos x="69" y="0"/>
                  </a:cxn>
                  <a:cxn ang="0">
                    <a:pos x="14" y="52"/>
                  </a:cxn>
                  <a:cxn ang="0">
                    <a:pos x="0" y="131"/>
                  </a:cxn>
                  <a:cxn ang="0">
                    <a:pos x="436" y="430"/>
                  </a:cxn>
                  <a:cxn ang="0">
                    <a:pos x="501" y="297"/>
                  </a:cxn>
                  <a:cxn ang="0">
                    <a:pos x="69" y="0"/>
                  </a:cxn>
                </a:cxnLst>
                <a:rect l="0" t="0" r="r" b="b"/>
                <a:pathLst>
                  <a:path w="501" h="430">
                    <a:moveTo>
                      <a:pt x="69" y="0"/>
                    </a:moveTo>
                    <a:lnTo>
                      <a:pt x="14" y="52"/>
                    </a:lnTo>
                    <a:lnTo>
                      <a:pt x="0" y="131"/>
                    </a:lnTo>
                    <a:lnTo>
                      <a:pt x="436" y="430"/>
                    </a:lnTo>
                    <a:lnTo>
                      <a:pt x="501" y="297"/>
                    </a:lnTo>
                    <a:lnTo>
                      <a:pt x="69" y="0"/>
                    </a:lnTo>
                    <a:close/>
                  </a:path>
                </a:pathLst>
              </a:custGeom>
              <a:solidFill>
                <a:srgbClr val="8DC634"/>
              </a:solidFill>
              <a:ln w="9525">
                <a:noFill/>
                <a:round/>
                <a:headEnd/>
                <a:tailEnd/>
              </a:ln>
            </p:spPr>
            <p:txBody>
              <a:bodyPr/>
              <a:lstStyle/>
              <a:p>
                <a:pPr algn="ctr" eaLnBrk="0" hangingPunct="0">
                  <a:defRPr/>
                </a:pPr>
                <a:endParaRPr lang="ru-RU">
                  <a:solidFill>
                    <a:srgbClr val="FFFFFF"/>
                  </a:solidFill>
                  <a:cs typeface="+mn-cs"/>
                </a:endParaRPr>
              </a:p>
            </p:txBody>
          </p:sp>
          <p:sp>
            <p:nvSpPr>
              <p:cNvPr id="279" name="Freeform 53"/>
              <p:cNvSpPr>
                <a:spLocks/>
              </p:cNvSpPr>
              <p:nvPr/>
            </p:nvSpPr>
            <p:spPr bwMode="auto">
              <a:xfrm>
                <a:off x="1055" y="2630"/>
                <a:ext cx="97" cy="61"/>
              </a:xfrm>
              <a:custGeom>
                <a:avLst/>
                <a:gdLst/>
                <a:ahLst/>
                <a:cxnLst>
                  <a:cxn ang="0">
                    <a:pos x="51" y="0"/>
                  </a:cxn>
                  <a:cxn ang="0">
                    <a:pos x="0" y="55"/>
                  </a:cxn>
                  <a:cxn ang="0">
                    <a:pos x="455" y="367"/>
                  </a:cxn>
                  <a:cxn ang="0">
                    <a:pos x="487" y="301"/>
                  </a:cxn>
                  <a:cxn ang="0">
                    <a:pos x="51" y="0"/>
                  </a:cxn>
                </a:cxnLst>
                <a:rect l="0" t="0" r="r" b="b"/>
                <a:pathLst>
                  <a:path w="487" h="367">
                    <a:moveTo>
                      <a:pt x="51" y="0"/>
                    </a:moveTo>
                    <a:lnTo>
                      <a:pt x="0" y="55"/>
                    </a:lnTo>
                    <a:lnTo>
                      <a:pt x="455" y="367"/>
                    </a:lnTo>
                    <a:lnTo>
                      <a:pt x="487" y="301"/>
                    </a:lnTo>
                    <a:lnTo>
                      <a:pt x="51" y="0"/>
                    </a:lnTo>
                    <a:close/>
                  </a:path>
                </a:pathLst>
              </a:custGeom>
              <a:solidFill>
                <a:srgbClr val="6EAE33"/>
              </a:solidFill>
              <a:ln w="9525">
                <a:noFill/>
                <a:round/>
                <a:headEnd/>
                <a:tailEnd/>
              </a:ln>
            </p:spPr>
            <p:txBody>
              <a:bodyPr/>
              <a:lstStyle/>
              <a:p>
                <a:pPr algn="ctr" eaLnBrk="0" hangingPunct="0">
                  <a:defRPr/>
                </a:pPr>
                <a:endParaRPr lang="ru-RU">
                  <a:solidFill>
                    <a:srgbClr val="FFFFFF"/>
                  </a:solidFill>
                  <a:cs typeface="+mn-cs"/>
                </a:endParaRPr>
              </a:p>
            </p:txBody>
          </p:sp>
          <p:sp>
            <p:nvSpPr>
              <p:cNvPr id="280" name="Freeform 54"/>
              <p:cNvSpPr>
                <a:spLocks/>
              </p:cNvSpPr>
              <p:nvPr/>
            </p:nvSpPr>
            <p:spPr bwMode="auto">
              <a:xfrm>
                <a:off x="1143" y="2647"/>
                <a:ext cx="30" cy="45"/>
              </a:xfrm>
              <a:custGeom>
                <a:avLst/>
                <a:gdLst/>
                <a:ahLst/>
                <a:cxnLst>
                  <a:cxn ang="0">
                    <a:pos x="127" y="0"/>
                  </a:cxn>
                  <a:cxn ang="0">
                    <a:pos x="147" y="14"/>
                  </a:cxn>
                  <a:cxn ang="0">
                    <a:pos x="20" y="276"/>
                  </a:cxn>
                  <a:cxn ang="0">
                    <a:pos x="0" y="263"/>
                  </a:cxn>
                  <a:cxn ang="0">
                    <a:pos x="127" y="0"/>
                  </a:cxn>
                </a:cxnLst>
                <a:rect l="0" t="0" r="r" b="b"/>
                <a:pathLst>
                  <a:path w="147" h="276">
                    <a:moveTo>
                      <a:pt x="127" y="0"/>
                    </a:moveTo>
                    <a:lnTo>
                      <a:pt x="147" y="14"/>
                    </a:lnTo>
                    <a:lnTo>
                      <a:pt x="20" y="276"/>
                    </a:lnTo>
                    <a:lnTo>
                      <a:pt x="0" y="263"/>
                    </a:lnTo>
                    <a:lnTo>
                      <a:pt x="127" y="0"/>
                    </a:lnTo>
                    <a:close/>
                  </a:path>
                </a:pathLst>
              </a:custGeom>
              <a:solidFill>
                <a:srgbClr val="C2C165"/>
              </a:solidFill>
              <a:ln w="9525">
                <a:noFill/>
                <a:round/>
                <a:headEnd/>
                <a:tailEnd/>
              </a:ln>
            </p:spPr>
            <p:txBody>
              <a:bodyPr/>
              <a:lstStyle/>
              <a:p>
                <a:pPr algn="ctr" eaLnBrk="0" hangingPunct="0">
                  <a:defRPr/>
                </a:pPr>
                <a:endParaRPr lang="ru-RU">
                  <a:solidFill>
                    <a:srgbClr val="FFFFFF"/>
                  </a:solidFill>
                  <a:cs typeface="+mn-cs"/>
                </a:endParaRPr>
              </a:p>
            </p:txBody>
          </p:sp>
          <p:sp>
            <p:nvSpPr>
              <p:cNvPr id="281" name="Freeform 55"/>
              <p:cNvSpPr>
                <a:spLocks/>
              </p:cNvSpPr>
              <p:nvPr/>
            </p:nvSpPr>
            <p:spPr bwMode="auto">
              <a:xfrm>
                <a:off x="1150" y="2647"/>
                <a:ext cx="23" cy="34"/>
              </a:xfrm>
              <a:custGeom>
                <a:avLst/>
                <a:gdLst/>
                <a:ahLst/>
                <a:cxnLst>
                  <a:cxn ang="0">
                    <a:pos x="94" y="0"/>
                  </a:cxn>
                  <a:cxn ang="0">
                    <a:pos x="114" y="14"/>
                  </a:cxn>
                  <a:cxn ang="0">
                    <a:pos x="20" y="209"/>
                  </a:cxn>
                  <a:cxn ang="0">
                    <a:pos x="0" y="195"/>
                  </a:cxn>
                  <a:cxn ang="0">
                    <a:pos x="94" y="0"/>
                  </a:cxn>
                </a:cxnLst>
                <a:rect l="0" t="0" r="r" b="b"/>
                <a:pathLst>
                  <a:path w="114" h="209">
                    <a:moveTo>
                      <a:pt x="94" y="0"/>
                    </a:moveTo>
                    <a:lnTo>
                      <a:pt x="114" y="14"/>
                    </a:lnTo>
                    <a:lnTo>
                      <a:pt x="20" y="209"/>
                    </a:lnTo>
                    <a:lnTo>
                      <a:pt x="0" y="195"/>
                    </a:lnTo>
                    <a:lnTo>
                      <a:pt x="94" y="0"/>
                    </a:lnTo>
                    <a:close/>
                  </a:path>
                </a:pathLst>
              </a:custGeom>
              <a:solidFill>
                <a:srgbClr val="FDFC9B"/>
              </a:solidFill>
              <a:ln w="9525">
                <a:noFill/>
                <a:round/>
                <a:headEnd/>
                <a:tailEnd/>
              </a:ln>
            </p:spPr>
            <p:txBody>
              <a:bodyPr/>
              <a:lstStyle/>
              <a:p>
                <a:pPr algn="ctr" eaLnBrk="0" hangingPunct="0">
                  <a:defRPr/>
                </a:pPr>
                <a:endParaRPr lang="ru-RU">
                  <a:solidFill>
                    <a:srgbClr val="FFFFFF"/>
                  </a:solidFill>
                  <a:cs typeface="+mn-cs"/>
                </a:endParaRPr>
              </a:p>
            </p:txBody>
          </p:sp>
          <p:sp>
            <p:nvSpPr>
              <p:cNvPr id="282" name="Freeform 56"/>
              <p:cNvSpPr>
                <a:spLocks/>
              </p:cNvSpPr>
              <p:nvPr/>
            </p:nvSpPr>
            <p:spPr bwMode="auto">
              <a:xfrm>
                <a:off x="1162" y="2647"/>
                <a:ext cx="11" cy="13"/>
              </a:xfrm>
              <a:custGeom>
                <a:avLst/>
                <a:gdLst/>
                <a:ahLst/>
                <a:cxnLst>
                  <a:cxn ang="0">
                    <a:pos x="31" y="0"/>
                  </a:cxn>
                  <a:cxn ang="0">
                    <a:pos x="51" y="14"/>
                  </a:cxn>
                  <a:cxn ang="0">
                    <a:pos x="21" y="78"/>
                  </a:cxn>
                  <a:cxn ang="0">
                    <a:pos x="0" y="65"/>
                  </a:cxn>
                  <a:cxn ang="0">
                    <a:pos x="31" y="0"/>
                  </a:cxn>
                </a:cxnLst>
                <a:rect l="0" t="0" r="r" b="b"/>
                <a:pathLst>
                  <a:path w="51" h="78">
                    <a:moveTo>
                      <a:pt x="31" y="0"/>
                    </a:moveTo>
                    <a:lnTo>
                      <a:pt x="51" y="14"/>
                    </a:lnTo>
                    <a:lnTo>
                      <a:pt x="21" y="78"/>
                    </a:lnTo>
                    <a:lnTo>
                      <a:pt x="0" y="65"/>
                    </a:lnTo>
                    <a:lnTo>
                      <a:pt x="31" y="0"/>
                    </a:lnTo>
                    <a:close/>
                  </a:path>
                </a:pathLst>
              </a:custGeom>
              <a:solidFill>
                <a:srgbClr val="FEFEC8"/>
              </a:solidFill>
              <a:ln w="9525">
                <a:noFill/>
                <a:round/>
                <a:headEnd/>
                <a:tailEnd/>
              </a:ln>
            </p:spPr>
            <p:txBody>
              <a:bodyPr/>
              <a:lstStyle/>
              <a:p>
                <a:pPr algn="ctr" eaLnBrk="0" hangingPunct="0">
                  <a:defRPr/>
                </a:pPr>
                <a:endParaRPr lang="ru-RU">
                  <a:solidFill>
                    <a:srgbClr val="FFFFFF"/>
                  </a:solidFill>
                  <a:cs typeface="+mn-cs"/>
                </a:endParaRPr>
              </a:p>
            </p:txBody>
          </p:sp>
        </p:grpSp>
        <p:sp>
          <p:nvSpPr>
            <p:cNvPr id="229" name="Line 57"/>
            <p:cNvSpPr>
              <a:spLocks noChangeShapeType="1"/>
            </p:cNvSpPr>
            <p:nvPr/>
          </p:nvSpPr>
          <p:spPr bwMode="auto">
            <a:xfrm>
              <a:off x="1728" y="1824"/>
              <a:ext cx="3024" cy="0"/>
            </a:xfrm>
            <a:prstGeom prst="line">
              <a:avLst/>
            </a:prstGeom>
            <a:noFill/>
            <a:ln w="25400">
              <a:solidFill>
                <a:srgbClr val="C0C0C0"/>
              </a:solidFill>
              <a:prstDash val="sysDot"/>
              <a:round/>
              <a:headEnd/>
              <a:tailEnd type="oval" w="med" len="med"/>
            </a:ln>
            <a:effectLst/>
          </p:spPr>
          <p:txBody>
            <a:bodyPr wrap="none" anchor="ctr"/>
            <a:lstStyle/>
            <a:p>
              <a:pPr algn="ctr" eaLnBrk="0" hangingPunct="0">
                <a:defRPr/>
              </a:pPr>
              <a:endParaRPr lang="ru-RU">
                <a:solidFill>
                  <a:srgbClr val="FFFFFF"/>
                </a:solidFill>
                <a:cs typeface="+mn-cs"/>
              </a:endParaRPr>
            </a:p>
          </p:txBody>
        </p:sp>
        <p:sp>
          <p:nvSpPr>
            <p:cNvPr id="230" name="Text Box 58"/>
            <p:cNvSpPr txBox="1">
              <a:spLocks noChangeArrowheads="1"/>
            </p:cNvSpPr>
            <p:nvPr/>
          </p:nvSpPr>
          <p:spPr bwMode="auto">
            <a:xfrm>
              <a:off x="2114" y="1465"/>
              <a:ext cx="3169" cy="1496"/>
            </a:xfrm>
            <a:prstGeom prst="rect">
              <a:avLst/>
            </a:prstGeom>
            <a:noFill/>
            <a:ln w="9525" algn="ctr">
              <a:noFill/>
              <a:miter lim="800000"/>
              <a:headEnd/>
              <a:tailEnd/>
            </a:ln>
            <a:effectLst/>
          </p:spPr>
          <p:txBody>
            <a:bodyPr>
              <a:spAutoFit/>
            </a:bodyPr>
            <a:lstStyle/>
            <a:p>
              <a:pPr eaLnBrk="0" hangingPunct="0">
                <a:defRPr/>
              </a:pPr>
              <a:r>
                <a:rPr lang="ru-RU" sz="3600" b="1" dirty="0" smtClean="0">
                  <a:solidFill>
                    <a:srgbClr val="FFFF00"/>
                  </a:solidFill>
                  <a:cs typeface="+mn-cs"/>
                </a:rPr>
                <a:t>На переднем плане молодая стройная  женщина с ребёнком на руках. На заднем фоне крашеный бревенчатый дом и куст сирени, пышно расцветший в палисаднике</a:t>
              </a:r>
              <a:endParaRPr lang="en-US" sz="3600" b="1" dirty="0">
                <a:solidFill>
                  <a:srgbClr val="226F96"/>
                </a:solidFill>
                <a:cs typeface="+mn-cs"/>
              </a:endParaRPr>
            </a:p>
          </p:txBody>
        </p:sp>
      </p:grpSp>
      <p:grpSp>
        <p:nvGrpSpPr>
          <p:cNvPr id="6" name="Group 3"/>
          <p:cNvGrpSpPr>
            <a:grpSpLocks/>
          </p:cNvGrpSpPr>
          <p:nvPr/>
        </p:nvGrpSpPr>
        <p:grpSpPr bwMode="auto">
          <a:xfrm>
            <a:off x="219304" y="5316211"/>
            <a:ext cx="8921660" cy="765155"/>
            <a:chOff x="1728" y="1472"/>
            <a:chExt cx="3560" cy="400"/>
          </a:xfrm>
        </p:grpSpPr>
        <p:grpSp>
          <p:nvGrpSpPr>
            <p:cNvPr id="7" name="Group 4"/>
            <p:cNvGrpSpPr>
              <a:grpSpLocks/>
            </p:cNvGrpSpPr>
            <p:nvPr/>
          </p:nvGrpSpPr>
          <p:grpSpPr bwMode="auto">
            <a:xfrm rot="-4423226">
              <a:off x="1676" y="1532"/>
              <a:ext cx="400" cy="280"/>
              <a:chOff x="1043" y="2596"/>
              <a:chExt cx="142" cy="99"/>
            </a:xfrm>
          </p:grpSpPr>
          <p:sp>
            <p:nvSpPr>
              <p:cNvPr id="287" name="Freeform 5"/>
              <p:cNvSpPr>
                <a:spLocks/>
              </p:cNvSpPr>
              <p:nvPr/>
            </p:nvSpPr>
            <p:spPr bwMode="auto">
              <a:xfrm>
                <a:off x="1149" y="2693"/>
                <a:ext cx="12" cy="2"/>
              </a:xfrm>
              <a:custGeom>
                <a:avLst/>
                <a:gdLst/>
                <a:ahLst/>
                <a:cxnLst>
                  <a:cxn ang="0">
                    <a:pos x="63" y="14"/>
                  </a:cxn>
                  <a:cxn ang="0">
                    <a:pos x="55" y="14"/>
                  </a:cxn>
                  <a:cxn ang="0">
                    <a:pos x="48" y="14"/>
                  </a:cxn>
                  <a:cxn ang="0">
                    <a:pos x="40" y="14"/>
                  </a:cxn>
                  <a:cxn ang="0">
                    <a:pos x="31" y="11"/>
                  </a:cxn>
                  <a:cxn ang="0">
                    <a:pos x="23" y="10"/>
                  </a:cxn>
                  <a:cxn ang="0">
                    <a:pos x="16" y="8"/>
                  </a:cxn>
                  <a:cxn ang="0">
                    <a:pos x="8" y="4"/>
                  </a:cxn>
                  <a:cxn ang="0">
                    <a:pos x="0" y="0"/>
                  </a:cxn>
                  <a:cxn ang="0">
                    <a:pos x="8" y="3"/>
                  </a:cxn>
                  <a:cxn ang="0">
                    <a:pos x="15" y="6"/>
                  </a:cxn>
                  <a:cxn ang="0">
                    <a:pos x="23" y="8"/>
                  </a:cxn>
                  <a:cxn ang="0">
                    <a:pos x="30" y="10"/>
                  </a:cxn>
                  <a:cxn ang="0">
                    <a:pos x="39" y="11"/>
                  </a:cxn>
                  <a:cxn ang="0">
                    <a:pos x="47" y="12"/>
                  </a:cxn>
                  <a:cxn ang="0">
                    <a:pos x="55" y="14"/>
                  </a:cxn>
                  <a:cxn ang="0">
                    <a:pos x="63" y="14"/>
                  </a:cxn>
                </a:cxnLst>
                <a:rect l="0" t="0" r="r" b="b"/>
                <a:pathLst>
                  <a:path w="63" h="14">
                    <a:moveTo>
                      <a:pt x="63" y="14"/>
                    </a:moveTo>
                    <a:lnTo>
                      <a:pt x="55" y="14"/>
                    </a:lnTo>
                    <a:lnTo>
                      <a:pt x="48" y="14"/>
                    </a:lnTo>
                    <a:lnTo>
                      <a:pt x="40" y="14"/>
                    </a:lnTo>
                    <a:lnTo>
                      <a:pt x="31" y="11"/>
                    </a:lnTo>
                    <a:lnTo>
                      <a:pt x="23" y="10"/>
                    </a:lnTo>
                    <a:lnTo>
                      <a:pt x="16" y="8"/>
                    </a:lnTo>
                    <a:lnTo>
                      <a:pt x="8" y="4"/>
                    </a:lnTo>
                    <a:lnTo>
                      <a:pt x="0" y="0"/>
                    </a:lnTo>
                    <a:lnTo>
                      <a:pt x="8" y="3"/>
                    </a:lnTo>
                    <a:lnTo>
                      <a:pt x="15" y="6"/>
                    </a:lnTo>
                    <a:lnTo>
                      <a:pt x="23" y="8"/>
                    </a:lnTo>
                    <a:lnTo>
                      <a:pt x="30" y="10"/>
                    </a:lnTo>
                    <a:lnTo>
                      <a:pt x="39" y="11"/>
                    </a:lnTo>
                    <a:lnTo>
                      <a:pt x="47" y="12"/>
                    </a:lnTo>
                    <a:lnTo>
                      <a:pt x="55" y="14"/>
                    </a:lnTo>
                    <a:lnTo>
                      <a:pt x="63" y="14"/>
                    </a:lnTo>
                    <a:close/>
                  </a:path>
                </a:pathLst>
              </a:custGeom>
              <a:solidFill>
                <a:srgbClr val="F0A78C"/>
              </a:solidFill>
              <a:ln w="9525">
                <a:noFill/>
                <a:round/>
                <a:headEnd/>
                <a:tailEnd/>
              </a:ln>
            </p:spPr>
            <p:txBody>
              <a:bodyPr/>
              <a:lstStyle/>
              <a:p>
                <a:pPr algn="ctr" eaLnBrk="0" hangingPunct="0">
                  <a:defRPr/>
                </a:pPr>
                <a:endParaRPr lang="ru-RU">
                  <a:solidFill>
                    <a:srgbClr val="FFFFFF"/>
                  </a:solidFill>
                  <a:cs typeface="+mn-cs"/>
                </a:endParaRPr>
              </a:p>
            </p:txBody>
          </p:sp>
          <p:sp>
            <p:nvSpPr>
              <p:cNvPr id="288" name="Freeform 6"/>
              <p:cNvSpPr>
                <a:spLocks/>
              </p:cNvSpPr>
              <p:nvPr/>
            </p:nvSpPr>
            <p:spPr bwMode="auto">
              <a:xfrm>
                <a:off x="1143" y="2689"/>
                <a:ext cx="26" cy="6"/>
              </a:xfrm>
              <a:custGeom>
                <a:avLst/>
                <a:gdLst/>
                <a:ahLst/>
                <a:cxnLst>
                  <a:cxn ang="0">
                    <a:pos x="129" y="28"/>
                  </a:cxn>
                  <a:cxn ang="0">
                    <a:pos x="116" y="33"/>
                  </a:cxn>
                  <a:cxn ang="0">
                    <a:pos x="102" y="36"/>
                  </a:cxn>
                  <a:cxn ang="0">
                    <a:pos x="89" y="38"/>
                  </a:cxn>
                  <a:cxn ang="0">
                    <a:pos x="75" y="38"/>
                  </a:cxn>
                  <a:cxn ang="0">
                    <a:pos x="60" y="35"/>
                  </a:cxn>
                  <a:cxn ang="0">
                    <a:pos x="47" y="32"/>
                  </a:cxn>
                  <a:cxn ang="0">
                    <a:pos x="33" y="26"/>
                  </a:cxn>
                  <a:cxn ang="0">
                    <a:pos x="20" y="18"/>
                  </a:cxn>
                  <a:cxn ang="0">
                    <a:pos x="18" y="16"/>
                  </a:cxn>
                  <a:cxn ang="0">
                    <a:pos x="15" y="14"/>
                  </a:cxn>
                  <a:cxn ang="0">
                    <a:pos x="12" y="11"/>
                  </a:cxn>
                  <a:cxn ang="0">
                    <a:pos x="10" y="10"/>
                  </a:cxn>
                  <a:cxn ang="0">
                    <a:pos x="7" y="8"/>
                  </a:cxn>
                  <a:cxn ang="0">
                    <a:pos x="5" y="5"/>
                  </a:cxn>
                  <a:cxn ang="0">
                    <a:pos x="2" y="3"/>
                  </a:cxn>
                  <a:cxn ang="0">
                    <a:pos x="0" y="0"/>
                  </a:cxn>
                  <a:cxn ang="0">
                    <a:pos x="10" y="8"/>
                  </a:cxn>
                  <a:cxn ang="0">
                    <a:pos x="21" y="14"/>
                  </a:cxn>
                  <a:cxn ang="0">
                    <a:pos x="32" y="20"/>
                  </a:cxn>
                  <a:cxn ang="0">
                    <a:pos x="44" y="23"/>
                  </a:cxn>
                  <a:cxn ang="0">
                    <a:pos x="56" y="27"/>
                  </a:cxn>
                  <a:cxn ang="0">
                    <a:pos x="69" y="30"/>
                  </a:cxn>
                  <a:cxn ang="0">
                    <a:pos x="81" y="32"/>
                  </a:cxn>
                  <a:cxn ang="0">
                    <a:pos x="94" y="33"/>
                  </a:cxn>
                  <a:cxn ang="0">
                    <a:pos x="99" y="32"/>
                  </a:cxn>
                  <a:cxn ang="0">
                    <a:pos x="103" y="32"/>
                  </a:cxn>
                  <a:cxn ang="0">
                    <a:pos x="107" y="32"/>
                  </a:cxn>
                  <a:cxn ang="0">
                    <a:pos x="112" y="32"/>
                  </a:cxn>
                  <a:cxn ang="0">
                    <a:pos x="116" y="30"/>
                  </a:cxn>
                  <a:cxn ang="0">
                    <a:pos x="120" y="30"/>
                  </a:cxn>
                  <a:cxn ang="0">
                    <a:pos x="124" y="29"/>
                  </a:cxn>
                  <a:cxn ang="0">
                    <a:pos x="129" y="28"/>
                  </a:cxn>
                </a:cxnLst>
                <a:rect l="0" t="0" r="r" b="b"/>
                <a:pathLst>
                  <a:path w="129" h="38">
                    <a:moveTo>
                      <a:pt x="129" y="28"/>
                    </a:moveTo>
                    <a:lnTo>
                      <a:pt x="116" y="33"/>
                    </a:lnTo>
                    <a:lnTo>
                      <a:pt x="102" y="36"/>
                    </a:lnTo>
                    <a:lnTo>
                      <a:pt x="89" y="38"/>
                    </a:lnTo>
                    <a:lnTo>
                      <a:pt x="75" y="38"/>
                    </a:lnTo>
                    <a:lnTo>
                      <a:pt x="60" y="35"/>
                    </a:lnTo>
                    <a:lnTo>
                      <a:pt x="47" y="32"/>
                    </a:lnTo>
                    <a:lnTo>
                      <a:pt x="33" y="26"/>
                    </a:lnTo>
                    <a:lnTo>
                      <a:pt x="20" y="18"/>
                    </a:lnTo>
                    <a:lnTo>
                      <a:pt x="18" y="16"/>
                    </a:lnTo>
                    <a:lnTo>
                      <a:pt x="15" y="14"/>
                    </a:lnTo>
                    <a:lnTo>
                      <a:pt x="12" y="11"/>
                    </a:lnTo>
                    <a:lnTo>
                      <a:pt x="10" y="10"/>
                    </a:lnTo>
                    <a:lnTo>
                      <a:pt x="7" y="8"/>
                    </a:lnTo>
                    <a:lnTo>
                      <a:pt x="5" y="5"/>
                    </a:lnTo>
                    <a:lnTo>
                      <a:pt x="2" y="3"/>
                    </a:lnTo>
                    <a:lnTo>
                      <a:pt x="0" y="0"/>
                    </a:lnTo>
                    <a:lnTo>
                      <a:pt x="10" y="8"/>
                    </a:lnTo>
                    <a:lnTo>
                      <a:pt x="21" y="14"/>
                    </a:lnTo>
                    <a:lnTo>
                      <a:pt x="32" y="20"/>
                    </a:lnTo>
                    <a:lnTo>
                      <a:pt x="44" y="23"/>
                    </a:lnTo>
                    <a:lnTo>
                      <a:pt x="56" y="27"/>
                    </a:lnTo>
                    <a:lnTo>
                      <a:pt x="69" y="30"/>
                    </a:lnTo>
                    <a:lnTo>
                      <a:pt x="81" y="32"/>
                    </a:lnTo>
                    <a:lnTo>
                      <a:pt x="94" y="33"/>
                    </a:lnTo>
                    <a:lnTo>
                      <a:pt x="99" y="32"/>
                    </a:lnTo>
                    <a:lnTo>
                      <a:pt x="103" y="32"/>
                    </a:lnTo>
                    <a:lnTo>
                      <a:pt x="107" y="32"/>
                    </a:lnTo>
                    <a:lnTo>
                      <a:pt x="112" y="32"/>
                    </a:lnTo>
                    <a:lnTo>
                      <a:pt x="116" y="30"/>
                    </a:lnTo>
                    <a:lnTo>
                      <a:pt x="120" y="30"/>
                    </a:lnTo>
                    <a:lnTo>
                      <a:pt x="124" y="29"/>
                    </a:lnTo>
                    <a:lnTo>
                      <a:pt x="129" y="28"/>
                    </a:lnTo>
                    <a:close/>
                  </a:path>
                </a:pathLst>
              </a:custGeom>
              <a:solidFill>
                <a:srgbClr val="F1AA8C"/>
              </a:solidFill>
              <a:ln w="9525">
                <a:noFill/>
                <a:round/>
                <a:headEnd/>
                <a:tailEnd/>
              </a:ln>
            </p:spPr>
            <p:txBody>
              <a:bodyPr/>
              <a:lstStyle/>
              <a:p>
                <a:pPr algn="ctr" eaLnBrk="0" hangingPunct="0">
                  <a:defRPr/>
                </a:pPr>
                <a:endParaRPr lang="ru-RU">
                  <a:solidFill>
                    <a:srgbClr val="FFFFFF"/>
                  </a:solidFill>
                  <a:cs typeface="+mn-cs"/>
                </a:endParaRPr>
              </a:p>
            </p:txBody>
          </p:sp>
          <p:sp>
            <p:nvSpPr>
              <p:cNvPr id="289" name="Freeform 7"/>
              <p:cNvSpPr>
                <a:spLocks/>
              </p:cNvSpPr>
              <p:nvPr/>
            </p:nvSpPr>
            <p:spPr bwMode="auto">
              <a:xfrm>
                <a:off x="1140" y="2685"/>
                <a:ext cx="33" cy="10"/>
              </a:xfrm>
              <a:custGeom>
                <a:avLst/>
                <a:gdLst/>
                <a:ahLst/>
                <a:cxnLst>
                  <a:cxn ang="0">
                    <a:pos x="47" y="45"/>
                  </a:cxn>
                  <a:cxn ang="0">
                    <a:pos x="54" y="48"/>
                  </a:cxn>
                  <a:cxn ang="0">
                    <a:pos x="61" y="51"/>
                  </a:cxn>
                  <a:cxn ang="0">
                    <a:pos x="69" y="53"/>
                  </a:cxn>
                  <a:cxn ang="0">
                    <a:pos x="76" y="55"/>
                  </a:cxn>
                  <a:cxn ang="0">
                    <a:pos x="85" y="56"/>
                  </a:cxn>
                  <a:cxn ang="0">
                    <a:pos x="93" y="57"/>
                  </a:cxn>
                  <a:cxn ang="0">
                    <a:pos x="101" y="59"/>
                  </a:cxn>
                  <a:cxn ang="0">
                    <a:pos x="109" y="59"/>
                  </a:cxn>
                  <a:cxn ang="0">
                    <a:pos x="117" y="57"/>
                  </a:cxn>
                  <a:cxn ang="0">
                    <a:pos x="124" y="56"/>
                  </a:cxn>
                  <a:cxn ang="0">
                    <a:pos x="131" y="54"/>
                  </a:cxn>
                  <a:cxn ang="0">
                    <a:pos x="139" y="51"/>
                  </a:cxn>
                  <a:cxn ang="0">
                    <a:pos x="146" y="49"/>
                  </a:cxn>
                  <a:cxn ang="0">
                    <a:pos x="153" y="45"/>
                  </a:cxn>
                  <a:cxn ang="0">
                    <a:pos x="159" y="41"/>
                  </a:cxn>
                  <a:cxn ang="0">
                    <a:pos x="166" y="37"/>
                  </a:cxn>
                  <a:cxn ang="0">
                    <a:pos x="159" y="39"/>
                  </a:cxn>
                  <a:cxn ang="0">
                    <a:pos x="152" y="42"/>
                  </a:cxn>
                  <a:cxn ang="0">
                    <a:pos x="146" y="43"/>
                  </a:cxn>
                  <a:cxn ang="0">
                    <a:pos x="139" y="45"/>
                  </a:cxn>
                  <a:cxn ang="0">
                    <a:pos x="132" y="47"/>
                  </a:cxn>
                  <a:cxn ang="0">
                    <a:pos x="125" y="47"/>
                  </a:cxn>
                  <a:cxn ang="0">
                    <a:pos x="117" y="48"/>
                  </a:cxn>
                  <a:cxn ang="0">
                    <a:pos x="110" y="48"/>
                  </a:cxn>
                  <a:cxn ang="0">
                    <a:pos x="95" y="47"/>
                  </a:cxn>
                  <a:cxn ang="0">
                    <a:pos x="79" y="44"/>
                  </a:cxn>
                  <a:cxn ang="0">
                    <a:pos x="64" y="41"/>
                  </a:cxn>
                  <a:cxn ang="0">
                    <a:pos x="50" y="36"/>
                  </a:cxn>
                  <a:cxn ang="0">
                    <a:pos x="36" y="29"/>
                  </a:cxn>
                  <a:cxn ang="0">
                    <a:pos x="24" y="20"/>
                  </a:cxn>
                  <a:cxn ang="0">
                    <a:pos x="11" y="11"/>
                  </a:cxn>
                  <a:cxn ang="0">
                    <a:pos x="0" y="0"/>
                  </a:cxn>
                  <a:cxn ang="0">
                    <a:pos x="4" y="6"/>
                  </a:cxn>
                  <a:cxn ang="0">
                    <a:pos x="8" y="12"/>
                  </a:cxn>
                  <a:cxn ang="0">
                    <a:pos x="12" y="17"/>
                  </a:cxn>
                  <a:cxn ang="0">
                    <a:pos x="16" y="21"/>
                  </a:cxn>
                  <a:cxn ang="0">
                    <a:pos x="21" y="26"/>
                  </a:cxn>
                  <a:cxn ang="0">
                    <a:pos x="26" y="31"/>
                  </a:cxn>
                  <a:cxn ang="0">
                    <a:pos x="31" y="35"/>
                  </a:cxn>
                  <a:cxn ang="0">
                    <a:pos x="36" y="39"/>
                  </a:cxn>
                  <a:cxn ang="0">
                    <a:pos x="38" y="39"/>
                  </a:cxn>
                  <a:cxn ang="0">
                    <a:pos x="39" y="41"/>
                  </a:cxn>
                  <a:cxn ang="0">
                    <a:pos x="40" y="42"/>
                  </a:cxn>
                  <a:cxn ang="0">
                    <a:pos x="41" y="42"/>
                  </a:cxn>
                  <a:cxn ang="0">
                    <a:pos x="43" y="43"/>
                  </a:cxn>
                  <a:cxn ang="0">
                    <a:pos x="44" y="44"/>
                  </a:cxn>
                  <a:cxn ang="0">
                    <a:pos x="45" y="44"/>
                  </a:cxn>
                  <a:cxn ang="0">
                    <a:pos x="47" y="45"/>
                  </a:cxn>
                </a:cxnLst>
                <a:rect l="0" t="0" r="r" b="b"/>
                <a:pathLst>
                  <a:path w="166" h="59">
                    <a:moveTo>
                      <a:pt x="47" y="45"/>
                    </a:moveTo>
                    <a:lnTo>
                      <a:pt x="54" y="48"/>
                    </a:lnTo>
                    <a:lnTo>
                      <a:pt x="61" y="51"/>
                    </a:lnTo>
                    <a:lnTo>
                      <a:pt x="69" y="53"/>
                    </a:lnTo>
                    <a:lnTo>
                      <a:pt x="76" y="55"/>
                    </a:lnTo>
                    <a:lnTo>
                      <a:pt x="85" y="56"/>
                    </a:lnTo>
                    <a:lnTo>
                      <a:pt x="93" y="57"/>
                    </a:lnTo>
                    <a:lnTo>
                      <a:pt x="101" y="59"/>
                    </a:lnTo>
                    <a:lnTo>
                      <a:pt x="109" y="59"/>
                    </a:lnTo>
                    <a:lnTo>
                      <a:pt x="117" y="57"/>
                    </a:lnTo>
                    <a:lnTo>
                      <a:pt x="124" y="56"/>
                    </a:lnTo>
                    <a:lnTo>
                      <a:pt x="131" y="54"/>
                    </a:lnTo>
                    <a:lnTo>
                      <a:pt x="139" y="51"/>
                    </a:lnTo>
                    <a:lnTo>
                      <a:pt x="146" y="49"/>
                    </a:lnTo>
                    <a:lnTo>
                      <a:pt x="153" y="45"/>
                    </a:lnTo>
                    <a:lnTo>
                      <a:pt x="159" y="41"/>
                    </a:lnTo>
                    <a:lnTo>
                      <a:pt x="166" y="37"/>
                    </a:lnTo>
                    <a:lnTo>
                      <a:pt x="159" y="39"/>
                    </a:lnTo>
                    <a:lnTo>
                      <a:pt x="152" y="42"/>
                    </a:lnTo>
                    <a:lnTo>
                      <a:pt x="146" y="43"/>
                    </a:lnTo>
                    <a:lnTo>
                      <a:pt x="139" y="45"/>
                    </a:lnTo>
                    <a:lnTo>
                      <a:pt x="132" y="47"/>
                    </a:lnTo>
                    <a:lnTo>
                      <a:pt x="125" y="47"/>
                    </a:lnTo>
                    <a:lnTo>
                      <a:pt x="117" y="48"/>
                    </a:lnTo>
                    <a:lnTo>
                      <a:pt x="110" y="48"/>
                    </a:lnTo>
                    <a:lnTo>
                      <a:pt x="95" y="47"/>
                    </a:lnTo>
                    <a:lnTo>
                      <a:pt x="79" y="44"/>
                    </a:lnTo>
                    <a:lnTo>
                      <a:pt x="64" y="41"/>
                    </a:lnTo>
                    <a:lnTo>
                      <a:pt x="50" y="36"/>
                    </a:lnTo>
                    <a:lnTo>
                      <a:pt x="36" y="29"/>
                    </a:lnTo>
                    <a:lnTo>
                      <a:pt x="24" y="20"/>
                    </a:lnTo>
                    <a:lnTo>
                      <a:pt x="11" y="11"/>
                    </a:lnTo>
                    <a:lnTo>
                      <a:pt x="0" y="0"/>
                    </a:lnTo>
                    <a:lnTo>
                      <a:pt x="4" y="6"/>
                    </a:lnTo>
                    <a:lnTo>
                      <a:pt x="8" y="12"/>
                    </a:lnTo>
                    <a:lnTo>
                      <a:pt x="12" y="17"/>
                    </a:lnTo>
                    <a:lnTo>
                      <a:pt x="16" y="21"/>
                    </a:lnTo>
                    <a:lnTo>
                      <a:pt x="21" y="26"/>
                    </a:lnTo>
                    <a:lnTo>
                      <a:pt x="26" y="31"/>
                    </a:lnTo>
                    <a:lnTo>
                      <a:pt x="31" y="35"/>
                    </a:lnTo>
                    <a:lnTo>
                      <a:pt x="36" y="39"/>
                    </a:lnTo>
                    <a:lnTo>
                      <a:pt x="38" y="39"/>
                    </a:lnTo>
                    <a:lnTo>
                      <a:pt x="39" y="41"/>
                    </a:lnTo>
                    <a:lnTo>
                      <a:pt x="40" y="42"/>
                    </a:lnTo>
                    <a:lnTo>
                      <a:pt x="41" y="42"/>
                    </a:lnTo>
                    <a:lnTo>
                      <a:pt x="43" y="43"/>
                    </a:lnTo>
                    <a:lnTo>
                      <a:pt x="44" y="44"/>
                    </a:lnTo>
                    <a:lnTo>
                      <a:pt x="45" y="44"/>
                    </a:lnTo>
                    <a:lnTo>
                      <a:pt x="47" y="45"/>
                    </a:lnTo>
                    <a:close/>
                  </a:path>
                </a:pathLst>
              </a:custGeom>
              <a:solidFill>
                <a:srgbClr val="F1AB8E"/>
              </a:solidFill>
              <a:ln w="9525">
                <a:noFill/>
                <a:round/>
                <a:headEnd/>
                <a:tailEnd/>
              </a:ln>
            </p:spPr>
            <p:txBody>
              <a:bodyPr/>
              <a:lstStyle/>
              <a:p>
                <a:pPr algn="ctr" eaLnBrk="0" hangingPunct="0">
                  <a:defRPr/>
                </a:pPr>
                <a:endParaRPr lang="ru-RU">
                  <a:solidFill>
                    <a:srgbClr val="FFFFFF"/>
                  </a:solidFill>
                  <a:cs typeface="+mn-cs"/>
                </a:endParaRPr>
              </a:p>
            </p:txBody>
          </p:sp>
          <p:sp>
            <p:nvSpPr>
              <p:cNvPr id="290" name="Freeform 8"/>
              <p:cNvSpPr>
                <a:spLocks/>
              </p:cNvSpPr>
              <p:nvPr/>
            </p:nvSpPr>
            <p:spPr bwMode="auto">
              <a:xfrm>
                <a:off x="1138" y="2682"/>
                <a:ext cx="38" cy="12"/>
              </a:xfrm>
              <a:custGeom>
                <a:avLst/>
                <a:gdLst/>
                <a:ahLst/>
                <a:cxnLst>
                  <a:cxn ang="0">
                    <a:pos x="26" y="39"/>
                  </a:cxn>
                  <a:cxn ang="0">
                    <a:pos x="36" y="47"/>
                  </a:cxn>
                  <a:cxn ang="0">
                    <a:pos x="47" y="53"/>
                  </a:cxn>
                  <a:cxn ang="0">
                    <a:pos x="58" y="59"/>
                  </a:cxn>
                  <a:cxn ang="0">
                    <a:pos x="70" y="62"/>
                  </a:cxn>
                  <a:cxn ang="0">
                    <a:pos x="82" y="66"/>
                  </a:cxn>
                  <a:cxn ang="0">
                    <a:pos x="95" y="69"/>
                  </a:cxn>
                  <a:cxn ang="0">
                    <a:pos x="107" y="71"/>
                  </a:cxn>
                  <a:cxn ang="0">
                    <a:pos x="120" y="72"/>
                  </a:cxn>
                  <a:cxn ang="0">
                    <a:pos x="125" y="71"/>
                  </a:cxn>
                  <a:cxn ang="0">
                    <a:pos x="129" y="71"/>
                  </a:cxn>
                  <a:cxn ang="0">
                    <a:pos x="133" y="71"/>
                  </a:cxn>
                  <a:cxn ang="0">
                    <a:pos x="138" y="71"/>
                  </a:cxn>
                  <a:cxn ang="0">
                    <a:pos x="142" y="69"/>
                  </a:cxn>
                  <a:cxn ang="0">
                    <a:pos x="146" y="69"/>
                  </a:cxn>
                  <a:cxn ang="0">
                    <a:pos x="150" y="68"/>
                  </a:cxn>
                  <a:cxn ang="0">
                    <a:pos x="155" y="67"/>
                  </a:cxn>
                  <a:cxn ang="0">
                    <a:pos x="160" y="65"/>
                  </a:cxn>
                  <a:cxn ang="0">
                    <a:pos x="164" y="62"/>
                  </a:cxn>
                  <a:cxn ang="0">
                    <a:pos x="169" y="60"/>
                  </a:cxn>
                  <a:cxn ang="0">
                    <a:pos x="174" y="56"/>
                  </a:cxn>
                  <a:cxn ang="0">
                    <a:pos x="178" y="53"/>
                  </a:cxn>
                  <a:cxn ang="0">
                    <a:pos x="183" y="49"/>
                  </a:cxn>
                  <a:cxn ang="0">
                    <a:pos x="187" y="45"/>
                  </a:cxn>
                  <a:cxn ang="0">
                    <a:pos x="191" y="42"/>
                  </a:cxn>
                  <a:cxn ang="0">
                    <a:pos x="183" y="45"/>
                  </a:cxn>
                  <a:cxn ang="0">
                    <a:pos x="175" y="49"/>
                  </a:cxn>
                  <a:cxn ang="0">
                    <a:pos x="166" y="53"/>
                  </a:cxn>
                  <a:cxn ang="0">
                    <a:pos x="157" y="55"/>
                  </a:cxn>
                  <a:cxn ang="0">
                    <a:pos x="148" y="57"/>
                  </a:cxn>
                  <a:cxn ang="0">
                    <a:pos x="139" y="59"/>
                  </a:cxn>
                  <a:cxn ang="0">
                    <a:pos x="130" y="60"/>
                  </a:cxn>
                  <a:cxn ang="0">
                    <a:pos x="120" y="60"/>
                  </a:cxn>
                  <a:cxn ang="0">
                    <a:pos x="103" y="60"/>
                  </a:cxn>
                  <a:cxn ang="0">
                    <a:pos x="85" y="56"/>
                  </a:cxn>
                  <a:cxn ang="0">
                    <a:pos x="69" y="51"/>
                  </a:cxn>
                  <a:cxn ang="0">
                    <a:pos x="53" y="44"/>
                  </a:cxn>
                  <a:cxn ang="0">
                    <a:pos x="38" y="36"/>
                  </a:cxn>
                  <a:cxn ang="0">
                    <a:pos x="24" y="25"/>
                  </a:cxn>
                  <a:cxn ang="0">
                    <a:pos x="12" y="13"/>
                  </a:cxn>
                  <a:cxn ang="0">
                    <a:pos x="0" y="0"/>
                  </a:cxn>
                  <a:cxn ang="0">
                    <a:pos x="2" y="5"/>
                  </a:cxn>
                  <a:cxn ang="0">
                    <a:pos x="5" y="11"/>
                  </a:cxn>
                  <a:cxn ang="0">
                    <a:pos x="8" y="15"/>
                  </a:cxn>
                  <a:cxn ang="0">
                    <a:pos x="11" y="20"/>
                  </a:cxn>
                  <a:cxn ang="0">
                    <a:pos x="15" y="25"/>
                  </a:cxn>
                  <a:cxn ang="0">
                    <a:pos x="18" y="30"/>
                  </a:cxn>
                  <a:cxn ang="0">
                    <a:pos x="22" y="35"/>
                  </a:cxn>
                  <a:cxn ang="0">
                    <a:pos x="26" y="39"/>
                  </a:cxn>
                </a:cxnLst>
                <a:rect l="0" t="0" r="r" b="b"/>
                <a:pathLst>
                  <a:path w="191" h="72">
                    <a:moveTo>
                      <a:pt x="26" y="39"/>
                    </a:moveTo>
                    <a:lnTo>
                      <a:pt x="36" y="47"/>
                    </a:lnTo>
                    <a:lnTo>
                      <a:pt x="47" y="53"/>
                    </a:lnTo>
                    <a:lnTo>
                      <a:pt x="58" y="59"/>
                    </a:lnTo>
                    <a:lnTo>
                      <a:pt x="70" y="62"/>
                    </a:lnTo>
                    <a:lnTo>
                      <a:pt x="82" y="66"/>
                    </a:lnTo>
                    <a:lnTo>
                      <a:pt x="95" y="69"/>
                    </a:lnTo>
                    <a:lnTo>
                      <a:pt x="107" y="71"/>
                    </a:lnTo>
                    <a:lnTo>
                      <a:pt x="120" y="72"/>
                    </a:lnTo>
                    <a:lnTo>
                      <a:pt x="125" y="71"/>
                    </a:lnTo>
                    <a:lnTo>
                      <a:pt x="129" y="71"/>
                    </a:lnTo>
                    <a:lnTo>
                      <a:pt x="133" y="71"/>
                    </a:lnTo>
                    <a:lnTo>
                      <a:pt x="138" y="71"/>
                    </a:lnTo>
                    <a:lnTo>
                      <a:pt x="142" y="69"/>
                    </a:lnTo>
                    <a:lnTo>
                      <a:pt x="146" y="69"/>
                    </a:lnTo>
                    <a:lnTo>
                      <a:pt x="150" y="68"/>
                    </a:lnTo>
                    <a:lnTo>
                      <a:pt x="155" y="67"/>
                    </a:lnTo>
                    <a:lnTo>
                      <a:pt x="160" y="65"/>
                    </a:lnTo>
                    <a:lnTo>
                      <a:pt x="164" y="62"/>
                    </a:lnTo>
                    <a:lnTo>
                      <a:pt x="169" y="60"/>
                    </a:lnTo>
                    <a:lnTo>
                      <a:pt x="174" y="56"/>
                    </a:lnTo>
                    <a:lnTo>
                      <a:pt x="178" y="53"/>
                    </a:lnTo>
                    <a:lnTo>
                      <a:pt x="183" y="49"/>
                    </a:lnTo>
                    <a:lnTo>
                      <a:pt x="187" y="45"/>
                    </a:lnTo>
                    <a:lnTo>
                      <a:pt x="191" y="42"/>
                    </a:lnTo>
                    <a:lnTo>
                      <a:pt x="183" y="45"/>
                    </a:lnTo>
                    <a:lnTo>
                      <a:pt x="175" y="49"/>
                    </a:lnTo>
                    <a:lnTo>
                      <a:pt x="166" y="53"/>
                    </a:lnTo>
                    <a:lnTo>
                      <a:pt x="157" y="55"/>
                    </a:lnTo>
                    <a:lnTo>
                      <a:pt x="148" y="57"/>
                    </a:lnTo>
                    <a:lnTo>
                      <a:pt x="139" y="59"/>
                    </a:lnTo>
                    <a:lnTo>
                      <a:pt x="130" y="60"/>
                    </a:lnTo>
                    <a:lnTo>
                      <a:pt x="120" y="60"/>
                    </a:lnTo>
                    <a:lnTo>
                      <a:pt x="103" y="60"/>
                    </a:lnTo>
                    <a:lnTo>
                      <a:pt x="85" y="56"/>
                    </a:lnTo>
                    <a:lnTo>
                      <a:pt x="69" y="51"/>
                    </a:lnTo>
                    <a:lnTo>
                      <a:pt x="53" y="44"/>
                    </a:lnTo>
                    <a:lnTo>
                      <a:pt x="38" y="36"/>
                    </a:lnTo>
                    <a:lnTo>
                      <a:pt x="24" y="25"/>
                    </a:lnTo>
                    <a:lnTo>
                      <a:pt x="12" y="13"/>
                    </a:lnTo>
                    <a:lnTo>
                      <a:pt x="0" y="0"/>
                    </a:lnTo>
                    <a:lnTo>
                      <a:pt x="2" y="5"/>
                    </a:lnTo>
                    <a:lnTo>
                      <a:pt x="5" y="11"/>
                    </a:lnTo>
                    <a:lnTo>
                      <a:pt x="8" y="15"/>
                    </a:lnTo>
                    <a:lnTo>
                      <a:pt x="11" y="20"/>
                    </a:lnTo>
                    <a:lnTo>
                      <a:pt x="15" y="25"/>
                    </a:lnTo>
                    <a:lnTo>
                      <a:pt x="18" y="30"/>
                    </a:lnTo>
                    <a:lnTo>
                      <a:pt x="22" y="35"/>
                    </a:lnTo>
                    <a:lnTo>
                      <a:pt x="26" y="39"/>
                    </a:lnTo>
                    <a:close/>
                  </a:path>
                </a:pathLst>
              </a:custGeom>
              <a:solidFill>
                <a:srgbClr val="F1AB8E"/>
              </a:solidFill>
              <a:ln w="9525">
                <a:noFill/>
                <a:round/>
                <a:headEnd/>
                <a:tailEnd/>
              </a:ln>
            </p:spPr>
            <p:txBody>
              <a:bodyPr/>
              <a:lstStyle/>
              <a:p>
                <a:pPr algn="ctr" eaLnBrk="0" hangingPunct="0">
                  <a:defRPr/>
                </a:pPr>
                <a:endParaRPr lang="ru-RU">
                  <a:solidFill>
                    <a:srgbClr val="FFFFFF"/>
                  </a:solidFill>
                  <a:cs typeface="+mn-cs"/>
                </a:endParaRPr>
              </a:p>
            </p:txBody>
          </p:sp>
          <p:sp>
            <p:nvSpPr>
              <p:cNvPr id="291" name="Freeform 9"/>
              <p:cNvSpPr>
                <a:spLocks/>
              </p:cNvSpPr>
              <p:nvPr/>
            </p:nvSpPr>
            <p:spPr bwMode="auto">
              <a:xfrm>
                <a:off x="1136" y="2679"/>
                <a:ext cx="42" cy="14"/>
              </a:xfrm>
              <a:custGeom>
                <a:avLst/>
                <a:gdLst/>
                <a:ahLst/>
                <a:cxnLst>
                  <a:cxn ang="0">
                    <a:pos x="17" y="36"/>
                  </a:cxn>
                  <a:cxn ang="0">
                    <a:pos x="28" y="47"/>
                  </a:cxn>
                  <a:cxn ang="0">
                    <a:pos x="41" y="56"/>
                  </a:cxn>
                  <a:cxn ang="0">
                    <a:pos x="53" y="65"/>
                  </a:cxn>
                  <a:cxn ang="0">
                    <a:pos x="67" y="71"/>
                  </a:cxn>
                  <a:cxn ang="0">
                    <a:pos x="81" y="77"/>
                  </a:cxn>
                  <a:cxn ang="0">
                    <a:pos x="96" y="80"/>
                  </a:cxn>
                  <a:cxn ang="0">
                    <a:pos x="112" y="83"/>
                  </a:cxn>
                  <a:cxn ang="0">
                    <a:pos x="127" y="84"/>
                  </a:cxn>
                  <a:cxn ang="0">
                    <a:pos x="134" y="84"/>
                  </a:cxn>
                  <a:cxn ang="0">
                    <a:pos x="142" y="83"/>
                  </a:cxn>
                  <a:cxn ang="0">
                    <a:pos x="149" y="83"/>
                  </a:cxn>
                  <a:cxn ang="0">
                    <a:pos x="156" y="81"/>
                  </a:cxn>
                  <a:cxn ang="0">
                    <a:pos x="163" y="79"/>
                  </a:cxn>
                  <a:cxn ang="0">
                    <a:pos x="170" y="78"/>
                  </a:cxn>
                  <a:cxn ang="0">
                    <a:pos x="176" y="75"/>
                  </a:cxn>
                  <a:cxn ang="0">
                    <a:pos x="183" y="73"/>
                  </a:cxn>
                  <a:cxn ang="0">
                    <a:pos x="187" y="69"/>
                  </a:cxn>
                  <a:cxn ang="0">
                    <a:pos x="190" y="67"/>
                  </a:cxn>
                  <a:cxn ang="0">
                    <a:pos x="194" y="63"/>
                  </a:cxn>
                  <a:cxn ang="0">
                    <a:pos x="197" y="61"/>
                  </a:cxn>
                  <a:cxn ang="0">
                    <a:pos x="200" y="57"/>
                  </a:cxn>
                  <a:cxn ang="0">
                    <a:pos x="204" y="54"/>
                  </a:cxn>
                  <a:cxn ang="0">
                    <a:pos x="207" y="50"/>
                  </a:cxn>
                  <a:cxn ang="0">
                    <a:pos x="210" y="45"/>
                  </a:cxn>
                  <a:cxn ang="0">
                    <a:pos x="201" y="51"/>
                  </a:cxn>
                  <a:cxn ang="0">
                    <a:pos x="191" y="57"/>
                  </a:cxn>
                  <a:cxn ang="0">
                    <a:pos x="181" y="62"/>
                  </a:cxn>
                  <a:cxn ang="0">
                    <a:pos x="171" y="66"/>
                  </a:cxn>
                  <a:cxn ang="0">
                    <a:pos x="160" y="69"/>
                  </a:cxn>
                  <a:cxn ang="0">
                    <a:pos x="149" y="71"/>
                  </a:cxn>
                  <a:cxn ang="0">
                    <a:pos x="138" y="73"/>
                  </a:cxn>
                  <a:cxn ang="0">
                    <a:pos x="127" y="73"/>
                  </a:cxn>
                  <a:cxn ang="0">
                    <a:pos x="118" y="73"/>
                  </a:cxn>
                  <a:cxn ang="0">
                    <a:pos x="108" y="72"/>
                  </a:cxn>
                  <a:cxn ang="0">
                    <a:pos x="99" y="71"/>
                  </a:cxn>
                  <a:cxn ang="0">
                    <a:pos x="89" y="68"/>
                  </a:cxn>
                  <a:cxn ang="0">
                    <a:pos x="80" y="65"/>
                  </a:cxn>
                  <a:cxn ang="0">
                    <a:pos x="71" y="62"/>
                  </a:cxn>
                  <a:cxn ang="0">
                    <a:pos x="63" y="57"/>
                  </a:cxn>
                  <a:cxn ang="0">
                    <a:pos x="55" y="54"/>
                  </a:cxn>
                  <a:cxn ang="0">
                    <a:pos x="39" y="43"/>
                  </a:cxn>
                  <a:cxn ang="0">
                    <a:pos x="25" y="30"/>
                  </a:cxn>
                  <a:cxn ang="0">
                    <a:pos x="12" y="17"/>
                  </a:cxn>
                  <a:cxn ang="0">
                    <a:pos x="0" y="0"/>
                  </a:cxn>
                  <a:cxn ang="0">
                    <a:pos x="1" y="5"/>
                  </a:cxn>
                  <a:cxn ang="0">
                    <a:pos x="3" y="9"/>
                  </a:cxn>
                  <a:cxn ang="0">
                    <a:pos x="5" y="14"/>
                  </a:cxn>
                  <a:cxn ang="0">
                    <a:pos x="7" y="19"/>
                  </a:cxn>
                  <a:cxn ang="0">
                    <a:pos x="9" y="24"/>
                  </a:cxn>
                  <a:cxn ang="0">
                    <a:pos x="12" y="27"/>
                  </a:cxn>
                  <a:cxn ang="0">
                    <a:pos x="14" y="32"/>
                  </a:cxn>
                  <a:cxn ang="0">
                    <a:pos x="17" y="36"/>
                  </a:cxn>
                </a:cxnLst>
                <a:rect l="0" t="0" r="r" b="b"/>
                <a:pathLst>
                  <a:path w="210" h="84">
                    <a:moveTo>
                      <a:pt x="17" y="36"/>
                    </a:moveTo>
                    <a:lnTo>
                      <a:pt x="28" y="47"/>
                    </a:lnTo>
                    <a:lnTo>
                      <a:pt x="41" y="56"/>
                    </a:lnTo>
                    <a:lnTo>
                      <a:pt x="53" y="65"/>
                    </a:lnTo>
                    <a:lnTo>
                      <a:pt x="67" y="71"/>
                    </a:lnTo>
                    <a:lnTo>
                      <a:pt x="81" y="77"/>
                    </a:lnTo>
                    <a:lnTo>
                      <a:pt x="96" y="80"/>
                    </a:lnTo>
                    <a:lnTo>
                      <a:pt x="112" y="83"/>
                    </a:lnTo>
                    <a:lnTo>
                      <a:pt x="127" y="84"/>
                    </a:lnTo>
                    <a:lnTo>
                      <a:pt x="134" y="84"/>
                    </a:lnTo>
                    <a:lnTo>
                      <a:pt x="142" y="83"/>
                    </a:lnTo>
                    <a:lnTo>
                      <a:pt x="149" y="83"/>
                    </a:lnTo>
                    <a:lnTo>
                      <a:pt x="156" y="81"/>
                    </a:lnTo>
                    <a:lnTo>
                      <a:pt x="163" y="79"/>
                    </a:lnTo>
                    <a:lnTo>
                      <a:pt x="170" y="78"/>
                    </a:lnTo>
                    <a:lnTo>
                      <a:pt x="176" y="75"/>
                    </a:lnTo>
                    <a:lnTo>
                      <a:pt x="183" y="73"/>
                    </a:lnTo>
                    <a:lnTo>
                      <a:pt x="187" y="69"/>
                    </a:lnTo>
                    <a:lnTo>
                      <a:pt x="190" y="67"/>
                    </a:lnTo>
                    <a:lnTo>
                      <a:pt x="194" y="63"/>
                    </a:lnTo>
                    <a:lnTo>
                      <a:pt x="197" y="61"/>
                    </a:lnTo>
                    <a:lnTo>
                      <a:pt x="200" y="57"/>
                    </a:lnTo>
                    <a:lnTo>
                      <a:pt x="204" y="54"/>
                    </a:lnTo>
                    <a:lnTo>
                      <a:pt x="207" y="50"/>
                    </a:lnTo>
                    <a:lnTo>
                      <a:pt x="210" y="45"/>
                    </a:lnTo>
                    <a:lnTo>
                      <a:pt x="201" y="51"/>
                    </a:lnTo>
                    <a:lnTo>
                      <a:pt x="191" y="57"/>
                    </a:lnTo>
                    <a:lnTo>
                      <a:pt x="181" y="62"/>
                    </a:lnTo>
                    <a:lnTo>
                      <a:pt x="171" y="66"/>
                    </a:lnTo>
                    <a:lnTo>
                      <a:pt x="160" y="69"/>
                    </a:lnTo>
                    <a:lnTo>
                      <a:pt x="149" y="71"/>
                    </a:lnTo>
                    <a:lnTo>
                      <a:pt x="138" y="73"/>
                    </a:lnTo>
                    <a:lnTo>
                      <a:pt x="127" y="73"/>
                    </a:lnTo>
                    <a:lnTo>
                      <a:pt x="118" y="73"/>
                    </a:lnTo>
                    <a:lnTo>
                      <a:pt x="108" y="72"/>
                    </a:lnTo>
                    <a:lnTo>
                      <a:pt x="99" y="71"/>
                    </a:lnTo>
                    <a:lnTo>
                      <a:pt x="89" y="68"/>
                    </a:lnTo>
                    <a:lnTo>
                      <a:pt x="80" y="65"/>
                    </a:lnTo>
                    <a:lnTo>
                      <a:pt x="71" y="62"/>
                    </a:lnTo>
                    <a:lnTo>
                      <a:pt x="63" y="57"/>
                    </a:lnTo>
                    <a:lnTo>
                      <a:pt x="55" y="54"/>
                    </a:lnTo>
                    <a:lnTo>
                      <a:pt x="39" y="43"/>
                    </a:lnTo>
                    <a:lnTo>
                      <a:pt x="25" y="30"/>
                    </a:lnTo>
                    <a:lnTo>
                      <a:pt x="12" y="17"/>
                    </a:lnTo>
                    <a:lnTo>
                      <a:pt x="0" y="0"/>
                    </a:lnTo>
                    <a:lnTo>
                      <a:pt x="1" y="5"/>
                    </a:lnTo>
                    <a:lnTo>
                      <a:pt x="3" y="9"/>
                    </a:lnTo>
                    <a:lnTo>
                      <a:pt x="5" y="14"/>
                    </a:lnTo>
                    <a:lnTo>
                      <a:pt x="7" y="19"/>
                    </a:lnTo>
                    <a:lnTo>
                      <a:pt x="9" y="24"/>
                    </a:lnTo>
                    <a:lnTo>
                      <a:pt x="12" y="27"/>
                    </a:lnTo>
                    <a:lnTo>
                      <a:pt x="14" y="32"/>
                    </a:lnTo>
                    <a:lnTo>
                      <a:pt x="17" y="36"/>
                    </a:lnTo>
                    <a:close/>
                  </a:path>
                </a:pathLst>
              </a:custGeom>
              <a:solidFill>
                <a:srgbClr val="F1AD8F"/>
              </a:solidFill>
              <a:ln w="9525">
                <a:noFill/>
                <a:round/>
                <a:headEnd/>
                <a:tailEnd/>
              </a:ln>
            </p:spPr>
            <p:txBody>
              <a:bodyPr/>
              <a:lstStyle/>
              <a:p>
                <a:pPr algn="ctr" eaLnBrk="0" hangingPunct="0">
                  <a:defRPr/>
                </a:pPr>
                <a:endParaRPr lang="ru-RU">
                  <a:solidFill>
                    <a:srgbClr val="FFFFFF"/>
                  </a:solidFill>
                  <a:cs typeface="+mn-cs"/>
                </a:endParaRPr>
              </a:p>
            </p:txBody>
          </p:sp>
          <p:sp>
            <p:nvSpPr>
              <p:cNvPr id="292" name="Freeform 10"/>
              <p:cNvSpPr>
                <a:spLocks/>
              </p:cNvSpPr>
              <p:nvPr/>
            </p:nvSpPr>
            <p:spPr bwMode="auto">
              <a:xfrm>
                <a:off x="1135" y="2677"/>
                <a:ext cx="45" cy="15"/>
              </a:xfrm>
              <a:custGeom>
                <a:avLst/>
                <a:gdLst/>
                <a:ahLst/>
                <a:cxnLst>
                  <a:cxn ang="0">
                    <a:pos x="12" y="35"/>
                  </a:cxn>
                  <a:cxn ang="0">
                    <a:pos x="24" y="48"/>
                  </a:cxn>
                  <a:cxn ang="0">
                    <a:pos x="37" y="60"/>
                  </a:cxn>
                  <a:cxn ang="0">
                    <a:pos x="50" y="71"/>
                  </a:cxn>
                  <a:cxn ang="0">
                    <a:pos x="65" y="79"/>
                  </a:cxn>
                  <a:cxn ang="0">
                    <a:pos x="81" y="86"/>
                  </a:cxn>
                  <a:cxn ang="0">
                    <a:pos x="97" y="91"/>
                  </a:cxn>
                  <a:cxn ang="0">
                    <a:pos x="115" y="95"/>
                  </a:cxn>
                  <a:cxn ang="0">
                    <a:pos x="132" y="95"/>
                  </a:cxn>
                  <a:cxn ang="0">
                    <a:pos x="142" y="95"/>
                  </a:cxn>
                  <a:cxn ang="0">
                    <a:pos x="151" y="94"/>
                  </a:cxn>
                  <a:cxn ang="0">
                    <a:pos x="160" y="92"/>
                  </a:cxn>
                  <a:cxn ang="0">
                    <a:pos x="169" y="90"/>
                  </a:cxn>
                  <a:cxn ang="0">
                    <a:pos x="178" y="88"/>
                  </a:cxn>
                  <a:cxn ang="0">
                    <a:pos x="187" y="84"/>
                  </a:cxn>
                  <a:cxn ang="0">
                    <a:pos x="195" y="80"/>
                  </a:cxn>
                  <a:cxn ang="0">
                    <a:pos x="203" y="77"/>
                  </a:cxn>
                  <a:cxn ang="0">
                    <a:pos x="206" y="73"/>
                  </a:cxn>
                  <a:cxn ang="0">
                    <a:pos x="209" y="70"/>
                  </a:cxn>
                  <a:cxn ang="0">
                    <a:pos x="212" y="67"/>
                  </a:cxn>
                  <a:cxn ang="0">
                    <a:pos x="214" y="64"/>
                  </a:cxn>
                  <a:cxn ang="0">
                    <a:pos x="217" y="60"/>
                  </a:cxn>
                  <a:cxn ang="0">
                    <a:pos x="219" y="56"/>
                  </a:cxn>
                  <a:cxn ang="0">
                    <a:pos x="222" y="53"/>
                  </a:cxn>
                  <a:cxn ang="0">
                    <a:pos x="224" y="49"/>
                  </a:cxn>
                  <a:cxn ang="0">
                    <a:pos x="214" y="56"/>
                  </a:cxn>
                  <a:cxn ang="0">
                    <a:pos x="204" y="64"/>
                  </a:cxn>
                  <a:cxn ang="0">
                    <a:pos x="193" y="70"/>
                  </a:cxn>
                  <a:cxn ang="0">
                    <a:pos x="181" y="76"/>
                  </a:cxn>
                  <a:cxn ang="0">
                    <a:pos x="170" y="79"/>
                  </a:cxn>
                  <a:cxn ang="0">
                    <a:pos x="157" y="82"/>
                  </a:cxn>
                  <a:cxn ang="0">
                    <a:pos x="145" y="84"/>
                  </a:cxn>
                  <a:cxn ang="0">
                    <a:pos x="132" y="84"/>
                  </a:cxn>
                  <a:cxn ang="0">
                    <a:pos x="122" y="84"/>
                  </a:cxn>
                  <a:cxn ang="0">
                    <a:pos x="112" y="83"/>
                  </a:cxn>
                  <a:cxn ang="0">
                    <a:pos x="101" y="82"/>
                  </a:cxn>
                  <a:cxn ang="0">
                    <a:pos x="92" y="78"/>
                  </a:cxn>
                  <a:cxn ang="0">
                    <a:pos x="82" y="76"/>
                  </a:cxn>
                  <a:cxn ang="0">
                    <a:pos x="73" y="71"/>
                  </a:cxn>
                  <a:cxn ang="0">
                    <a:pos x="64" y="67"/>
                  </a:cxn>
                  <a:cxn ang="0">
                    <a:pos x="56" y="61"/>
                  </a:cxn>
                  <a:cxn ang="0">
                    <a:pos x="47" y="55"/>
                  </a:cxn>
                  <a:cxn ang="0">
                    <a:pos x="40" y="49"/>
                  </a:cxn>
                  <a:cxn ang="0">
                    <a:pos x="32" y="42"/>
                  </a:cxn>
                  <a:cxn ang="0">
                    <a:pos x="25" y="35"/>
                  </a:cxn>
                  <a:cxn ang="0">
                    <a:pos x="18" y="28"/>
                  </a:cxn>
                  <a:cxn ang="0">
                    <a:pos x="12" y="19"/>
                  </a:cxn>
                  <a:cxn ang="0">
                    <a:pos x="6" y="10"/>
                  </a:cxn>
                  <a:cxn ang="0">
                    <a:pos x="0" y="0"/>
                  </a:cxn>
                  <a:cxn ang="0">
                    <a:pos x="1" y="5"/>
                  </a:cxn>
                  <a:cxn ang="0">
                    <a:pos x="2" y="10"/>
                  </a:cxn>
                  <a:cxn ang="0">
                    <a:pos x="4" y="13"/>
                  </a:cxn>
                  <a:cxn ang="0">
                    <a:pos x="5" y="18"/>
                  </a:cxn>
                  <a:cxn ang="0">
                    <a:pos x="7" y="23"/>
                  </a:cxn>
                  <a:cxn ang="0">
                    <a:pos x="8" y="26"/>
                  </a:cxn>
                  <a:cxn ang="0">
                    <a:pos x="10" y="30"/>
                  </a:cxn>
                  <a:cxn ang="0">
                    <a:pos x="12" y="35"/>
                  </a:cxn>
                </a:cxnLst>
                <a:rect l="0" t="0" r="r" b="b"/>
                <a:pathLst>
                  <a:path w="224" h="95">
                    <a:moveTo>
                      <a:pt x="12" y="35"/>
                    </a:moveTo>
                    <a:lnTo>
                      <a:pt x="24" y="48"/>
                    </a:lnTo>
                    <a:lnTo>
                      <a:pt x="37" y="60"/>
                    </a:lnTo>
                    <a:lnTo>
                      <a:pt x="50" y="71"/>
                    </a:lnTo>
                    <a:lnTo>
                      <a:pt x="65" y="79"/>
                    </a:lnTo>
                    <a:lnTo>
                      <a:pt x="81" y="86"/>
                    </a:lnTo>
                    <a:lnTo>
                      <a:pt x="97" y="91"/>
                    </a:lnTo>
                    <a:lnTo>
                      <a:pt x="115" y="95"/>
                    </a:lnTo>
                    <a:lnTo>
                      <a:pt x="132" y="95"/>
                    </a:lnTo>
                    <a:lnTo>
                      <a:pt x="142" y="95"/>
                    </a:lnTo>
                    <a:lnTo>
                      <a:pt x="151" y="94"/>
                    </a:lnTo>
                    <a:lnTo>
                      <a:pt x="160" y="92"/>
                    </a:lnTo>
                    <a:lnTo>
                      <a:pt x="169" y="90"/>
                    </a:lnTo>
                    <a:lnTo>
                      <a:pt x="178" y="88"/>
                    </a:lnTo>
                    <a:lnTo>
                      <a:pt x="187" y="84"/>
                    </a:lnTo>
                    <a:lnTo>
                      <a:pt x="195" y="80"/>
                    </a:lnTo>
                    <a:lnTo>
                      <a:pt x="203" y="77"/>
                    </a:lnTo>
                    <a:lnTo>
                      <a:pt x="206" y="73"/>
                    </a:lnTo>
                    <a:lnTo>
                      <a:pt x="209" y="70"/>
                    </a:lnTo>
                    <a:lnTo>
                      <a:pt x="212" y="67"/>
                    </a:lnTo>
                    <a:lnTo>
                      <a:pt x="214" y="64"/>
                    </a:lnTo>
                    <a:lnTo>
                      <a:pt x="217" y="60"/>
                    </a:lnTo>
                    <a:lnTo>
                      <a:pt x="219" y="56"/>
                    </a:lnTo>
                    <a:lnTo>
                      <a:pt x="222" y="53"/>
                    </a:lnTo>
                    <a:lnTo>
                      <a:pt x="224" y="49"/>
                    </a:lnTo>
                    <a:lnTo>
                      <a:pt x="214" y="56"/>
                    </a:lnTo>
                    <a:lnTo>
                      <a:pt x="204" y="64"/>
                    </a:lnTo>
                    <a:lnTo>
                      <a:pt x="193" y="70"/>
                    </a:lnTo>
                    <a:lnTo>
                      <a:pt x="181" y="76"/>
                    </a:lnTo>
                    <a:lnTo>
                      <a:pt x="170" y="79"/>
                    </a:lnTo>
                    <a:lnTo>
                      <a:pt x="157" y="82"/>
                    </a:lnTo>
                    <a:lnTo>
                      <a:pt x="145" y="84"/>
                    </a:lnTo>
                    <a:lnTo>
                      <a:pt x="132" y="84"/>
                    </a:lnTo>
                    <a:lnTo>
                      <a:pt x="122" y="84"/>
                    </a:lnTo>
                    <a:lnTo>
                      <a:pt x="112" y="83"/>
                    </a:lnTo>
                    <a:lnTo>
                      <a:pt x="101" y="82"/>
                    </a:lnTo>
                    <a:lnTo>
                      <a:pt x="92" y="78"/>
                    </a:lnTo>
                    <a:lnTo>
                      <a:pt x="82" y="76"/>
                    </a:lnTo>
                    <a:lnTo>
                      <a:pt x="73" y="71"/>
                    </a:lnTo>
                    <a:lnTo>
                      <a:pt x="64" y="67"/>
                    </a:lnTo>
                    <a:lnTo>
                      <a:pt x="56" y="61"/>
                    </a:lnTo>
                    <a:lnTo>
                      <a:pt x="47" y="55"/>
                    </a:lnTo>
                    <a:lnTo>
                      <a:pt x="40" y="49"/>
                    </a:lnTo>
                    <a:lnTo>
                      <a:pt x="32" y="42"/>
                    </a:lnTo>
                    <a:lnTo>
                      <a:pt x="25" y="35"/>
                    </a:lnTo>
                    <a:lnTo>
                      <a:pt x="18" y="28"/>
                    </a:lnTo>
                    <a:lnTo>
                      <a:pt x="12" y="19"/>
                    </a:lnTo>
                    <a:lnTo>
                      <a:pt x="6" y="10"/>
                    </a:lnTo>
                    <a:lnTo>
                      <a:pt x="0" y="0"/>
                    </a:lnTo>
                    <a:lnTo>
                      <a:pt x="1" y="5"/>
                    </a:lnTo>
                    <a:lnTo>
                      <a:pt x="2" y="10"/>
                    </a:lnTo>
                    <a:lnTo>
                      <a:pt x="4" y="13"/>
                    </a:lnTo>
                    <a:lnTo>
                      <a:pt x="5" y="18"/>
                    </a:lnTo>
                    <a:lnTo>
                      <a:pt x="7" y="23"/>
                    </a:lnTo>
                    <a:lnTo>
                      <a:pt x="8" y="26"/>
                    </a:lnTo>
                    <a:lnTo>
                      <a:pt x="10" y="30"/>
                    </a:lnTo>
                    <a:lnTo>
                      <a:pt x="12" y="35"/>
                    </a:lnTo>
                    <a:close/>
                  </a:path>
                </a:pathLst>
              </a:custGeom>
              <a:solidFill>
                <a:srgbClr val="F2AF91"/>
              </a:solidFill>
              <a:ln w="9525">
                <a:noFill/>
                <a:round/>
                <a:headEnd/>
                <a:tailEnd/>
              </a:ln>
            </p:spPr>
            <p:txBody>
              <a:bodyPr/>
              <a:lstStyle/>
              <a:p>
                <a:pPr algn="ctr" eaLnBrk="0" hangingPunct="0">
                  <a:defRPr/>
                </a:pPr>
                <a:endParaRPr lang="ru-RU">
                  <a:solidFill>
                    <a:srgbClr val="FFFFFF"/>
                  </a:solidFill>
                  <a:cs typeface="+mn-cs"/>
                </a:endParaRPr>
              </a:p>
            </p:txBody>
          </p:sp>
          <p:sp>
            <p:nvSpPr>
              <p:cNvPr id="293" name="Freeform 11"/>
              <p:cNvSpPr>
                <a:spLocks/>
              </p:cNvSpPr>
              <p:nvPr/>
            </p:nvSpPr>
            <p:spPr bwMode="auto">
              <a:xfrm>
                <a:off x="1135" y="2674"/>
                <a:ext cx="47" cy="18"/>
              </a:xfrm>
              <a:custGeom>
                <a:avLst/>
                <a:gdLst/>
                <a:ahLst/>
                <a:cxnLst>
                  <a:cxn ang="0">
                    <a:pos x="20" y="50"/>
                  </a:cxn>
                  <a:cxn ang="0">
                    <a:pos x="47" y="76"/>
                  </a:cxn>
                  <a:cxn ang="0">
                    <a:pos x="71" y="90"/>
                  </a:cxn>
                  <a:cxn ang="0">
                    <a:pos x="88" y="98"/>
                  </a:cxn>
                  <a:cxn ang="0">
                    <a:pos x="107" y="104"/>
                  </a:cxn>
                  <a:cxn ang="0">
                    <a:pos x="126" y="106"/>
                  </a:cxn>
                  <a:cxn ang="0">
                    <a:pos x="146" y="106"/>
                  </a:cxn>
                  <a:cxn ang="0">
                    <a:pos x="168" y="102"/>
                  </a:cxn>
                  <a:cxn ang="0">
                    <a:pos x="189" y="95"/>
                  </a:cxn>
                  <a:cxn ang="0">
                    <a:pos x="209" y="84"/>
                  </a:cxn>
                  <a:cxn ang="0">
                    <a:pos x="220" y="76"/>
                  </a:cxn>
                  <a:cxn ang="0">
                    <a:pos x="224" y="70"/>
                  </a:cxn>
                  <a:cxn ang="0">
                    <a:pos x="228" y="63"/>
                  </a:cxn>
                  <a:cxn ang="0">
                    <a:pos x="233" y="57"/>
                  </a:cxn>
                  <a:cxn ang="0">
                    <a:pos x="235" y="53"/>
                  </a:cxn>
                  <a:cxn ang="0">
                    <a:pos x="235" y="52"/>
                  </a:cxn>
                  <a:cxn ang="0">
                    <a:pos x="235" y="52"/>
                  </a:cxn>
                  <a:cxn ang="0">
                    <a:pos x="235" y="52"/>
                  </a:cxn>
                  <a:cxn ang="0">
                    <a:pos x="224" y="62"/>
                  </a:cxn>
                  <a:cxn ang="0">
                    <a:pos x="201" y="77"/>
                  </a:cxn>
                  <a:cxn ang="0">
                    <a:pos x="176" y="88"/>
                  </a:cxn>
                  <a:cxn ang="0">
                    <a:pos x="149" y="94"/>
                  </a:cxn>
                  <a:cxn ang="0">
                    <a:pos x="124" y="95"/>
                  </a:cxn>
                  <a:cxn ang="0">
                    <a:pos x="103" y="92"/>
                  </a:cxn>
                  <a:cxn ang="0">
                    <a:pos x="83" y="84"/>
                  </a:cxn>
                  <a:cxn ang="0">
                    <a:pos x="64" y="75"/>
                  </a:cxn>
                  <a:cxn ang="0">
                    <a:pos x="47" y="63"/>
                  </a:cxn>
                  <a:cxn ang="0">
                    <a:pos x="31" y="47"/>
                  </a:cxn>
                  <a:cxn ang="0">
                    <a:pos x="17" y="30"/>
                  </a:cxn>
                  <a:cxn ang="0">
                    <a:pos x="6" y="11"/>
                  </a:cxn>
                  <a:cxn ang="0">
                    <a:pos x="1" y="5"/>
                  </a:cxn>
                  <a:cxn ang="0">
                    <a:pos x="2" y="14"/>
                  </a:cxn>
                  <a:cxn ang="0">
                    <a:pos x="4" y="21"/>
                  </a:cxn>
                  <a:cxn ang="0">
                    <a:pos x="7" y="29"/>
                  </a:cxn>
                </a:cxnLst>
                <a:rect l="0" t="0" r="r" b="b"/>
                <a:pathLst>
                  <a:path w="235" h="106">
                    <a:moveTo>
                      <a:pt x="8" y="33"/>
                    </a:moveTo>
                    <a:lnTo>
                      <a:pt x="20" y="50"/>
                    </a:lnTo>
                    <a:lnTo>
                      <a:pt x="33" y="63"/>
                    </a:lnTo>
                    <a:lnTo>
                      <a:pt x="47" y="76"/>
                    </a:lnTo>
                    <a:lnTo>
                      <a:pt x="63" y="87"/>
                    </a:lnTo>
                    <a:lnTo>
                      <a:pt x="71" y="90"/>
                    </a:lnTo>
                    <a:lnTo>
                      <a:pt x="79" y="95"/>
                    </a:lnTo>
                    <a:lnTo>
                      <a:pt x="88" y="98"/>
                    </a:lnTo>
                    <a:lnTo>
                      <a:pt x="97" y="101"/>
                    </a:lnTo>
                    <a:lnTo>
                      <a:pt x="107" y="104"/>
                    </a:lnTo>
                    <a:lnTo>
                      <a:pt x="116" y="105"/>
                    </a:lnTo>
                    <a:lnTo>
                      <a:pt x="126" y="106"/>
                    </a:lnTo>
                    <a:lnTo>
                      <a:pt x="135" y="106"/>
                    </a:lnTo>
                    <a:lnTo>
                      <a:pt x="146" y="106"/>
                    </a:lnTo>
                    <a:lnTo>
                      <a:pt x="157" y="104"/>
                    </a:lnTo>
                    <a:lnTo>
                      <a:pt x="168" y="102"/>
                    </a:lnTo>
                    <a:lnTo>
                      <a:pt x="179" y="99"/>
                    </a:lnTo>
                    <a:lnTo>
                      <a:pt x="189" y="95"/>
                    </a:lnTo>
                    <a:lnTo>
                      <a:pt x="199" y="90"/>
                    </a:lnTo>
                    <a:lnTo>
                      <a:pt x="209" y="84"/>
                    </a:lnTo>
                    <a:lnTo>
                      <a:pt x="218" y="78"/>
                    </a:lnTo>
                    <a:lnTo>
                      <a:pt x="220" y="76"/>
                    </a:lnTo>
                    <a:lnTo>
                      <a:pt x="222" y="72"/>
                    </a:lnTo>
                    <a:lnTo>
                      <a:pt x="224" y="70"/>
                    </a:lnTo>
                    <a:lnTo>
                      <a:pt x="226" y="66"/>
                    </a:lnTo>
                    <a:lnTo>
                      <a:pt x="228" y="63"/>
                    </a:lnTo>
                    <a:lnTo>
                      <a:pt x="231" y="59"/>
                    </a:lnTo>
                    <a:lnTo>
                      <a:pt x="233" y="57"/>
                    </a:lnTo>
                    <a:lnTo>
                      <a:pt x="235" y="53"/>
                    </a:lnTo>
                    <a:lnTo>
                      <a:pt x="235" y="53"/>
                    </a:lnTo>
                    <a:lnTo>
                      <a:pt x="235" y="52"/>
                    </a:lnTo>
                    <a:lnTo>
                      <a:pt x="235" y="52"/>
                    </a:lnTo>
                    <a:lnTo>
                      <a:pt x="235" y="52"/>
                    </a:lnTo>
                    <a:lnTo>
                      <a:pt x="235" y="52"/>
                    </a:lnTo>
                    <a:lnTo>
                      <a:pt x="235" y="52"/>
                    </a:lnTo>
                    <a:lnTo>
                      <a:pt x="235" y="52"/>
                    </a:lnTo>
                    <a:lnTo>
                      <a:pt x="235" y="51"/>
                    </a:lnTo>
                    <a:lnTo>
                      <a:pt x="224" y="62"/>
                    </a:lnTo>
                    <a:lnTo>
                      <a:pt x="213" y="70"/>
                    </a:lnTo>
                    <a:lnTo>
                      <a:pt x="201" y="77"/>
                    </a:lnTo>
                    <a:lnTo>
                      <a:pt x="189" y="83"/>
                    </a:lnTo>
                    <a:lnTo>
                      <a:pt x="176" y="88"/>
                    </a:lnTo>
                    <a:lnTo>
                      <a:pt x="163" y="92"/>
                    </a:lnTo>
                    <a:lnTo>
                      <a:pt x="149" y="94"/>
                    </a:lnTo>
                    <a:lnTo>
                      <a:pt x="135" y="95"/>
                    </a:lnTo>
                    <a:lnTo>
                      <a:pt x="124" y="95"/>
                    </a:lnTo>
                    <a:lnTo>
                      <a:pt x="114" y="94"/>
                    </a:lnTo>
                    <a:lnTo>
                      <a:pt x="103" y="92"/>
                    </a:lnTo>
                    <a:lnTo>
                      <a:pt x="93" y="88"/>
                    </a:lnTo>
                    <a:lnTo>
                      <a:pt x="83" y="84"/>
                    </a:lnTo>
                    <a:lnTo>
                      <a:pt x="73" y="80"/>
                    </a:lnTo>
                    <a:lnTo>
                      <a:pt x="64" y="75"/>
                    </a:lnTo>
                    <a:lnTo>
                      <a:pt x="55" y="69"/>
                    </a:lnTo>
                    <a:lnTo>
                      <a:pt x="47" y="63"/>
                    </a:lnTo>
                    <a:lnTo>
                      <a:pt x="39" y="56"/>
                    </a:lnTo>
                    <a:lnTo>
                      <a:pt x="31" y="47"/>
                    </a:lnTo>
                    <a:lnTo>
                      <a:pt x="24" y="39"/>
                    </a:lnTo>
                    <a:lnTo>
                      <a:pt x="17" y="30"/>
                    </a:lnTo>
                    <a:lnTo>
                      <a:pt x="11" y="21"/>
                    </a:lnTo>
                    <a:lnTo>
                      <a:pt x="6" y="11"/>
                    </a:lnTo>
                    <a:lnTo>
                      <a:pt x="0" y="0"/>
                    </a:lnTo>
                    <a:lnTo>
                      <a:pt x="1" y="5"/>
                    </a:lnTo>
                    <a:lnTo>
                      <a:pt x="2" y="9"/>
                    </a:lnTo>
                    <a:lnTo>
                      <a:pt x="2" y="14"/>
                    </a:lnTo>
                    <a:lnTo>
                      <a:pt x="3" y="17"/>
                    </a:lnTo>
                    <a:lnTo>
                      <a:pt x="4" y="21"/>
                    </a:lnTo>
                    <a:lnTo>
                      <a:pt x="5" y="26"/>
                    </a:lnTo>
                    <a:lnTo>
                      <a:pt x="7" y="29"/>
                    </a:lnTo>
                    <a:lnTo>
                      <a:pt x="8" y="33"/>
                    </a:lnTo>
                    <a:close/>
                  </a:path>
                </a:pathLst>
              </a:custGeom>
              <a:solidFill>
                <a:srgbClr val="F2B191"/>
              </a:solidFill>
              <a:ln w="9525">
                <a:noFill/>
                <a:round/>
                <a:headEnd/>
                <a:tailEnd/>
              </a:ln>
            </p:spPr>
            <p:txBody>
              <a:bodyPr/>
              <a:lstStyle/>
              <a:p>
                <a:pPr algn="ctr" eaLnBrk="0" hangingPunct="0">
                  <a:defRPr/>
                </a:pPr>
                <a:endParaRPr lang="ru-RU">
                  <a:solidFill>
                    <a:srgbClr val="FFFFFF"/>
                  </a:solidFill>
                  <a:cs typeface="+mn-cs"/>
                </a:endParaRPr>
              </a:p>
            </p:txBody>
          </p:sp>
          <p:sp>
            <p:nvSpPr>
              <p:cNvPr id="294" name="Freeform 12"/>
              <p:cNvSpPr>
                <a:spLocks/>
              </p:cNvSpPr>
              <p:nvPr/>
            </p:nvSpPr>
            <p:spPr bwMode="auto">
              <a:xfrm>
                <a:off x="1134" y="2672"/>
                <a:ext cx="49" cy="19"/>
              </a:xfrm>
              <a:custGeom>
                <a:avLst/>
                <a:gdLst/>
                <a:ahLst/>
                <a:cxnLst>
                  <a:cxn ang="0">
                    <a:pos x="10" y="40"/>
                  </a:cxn>
                  <a:cxn ang="0">
                    <a:pos x="22" y="58"/>
                  </a:cxn>
                  <a:cxn ang="0">
                    <a:pos x="36" y="72"/>
                  </a:cxn>
                  <a:cxn ang="0">
                    <a:pos x="51" y="85"/>
                  </a:cxn>
                  <a:cxn ang="0">
                    <a:pos x="68" y="97"/>
                  </a:cxn>
                  <a:cxn ang="0">
                    <a:pos x="86" y="106"/>
                  </a:cxn>
                  <a:cxn ang="0">
                    <a:pos x="105" y="112"/>
                  </a:cxn>
                  <a:cxn ang="0">
                    <a:pos x="126" y="114"/>
                  </a:cxn>
                  <a:cxn ang="0">
                    <a:pos x="149" y="114"/>
                  </a:cxn>
                  <a:cxn ang="0">
                    <a:pos x="174" y="109"/>
                  </a:cxn>
                  <a:cxn ang="0">
                    <a:pos x="197" y="100"/>
                  </a:cxn>
                  <a:cxn ang="0">
                    <a:pos x="218" y="86"/>
                  </a:cxn>
                  <a:cxn ang="0">
                    <a:pos x="229" y="78"/>
                  </a:cxn>
                  <a:cxn ang="0">
                    <a:pos x="232" y="74"/>
                  </a:cxn>
                  <a:cxn ang="0">
                    <a:pos x="233" y="72"/>
                  </a:cxn>
                  <a:cxn ang="0">
                    <a:pos x="235" y="68"/>
                  </a:cxn>
                  <a:cxn ang="0">
                    <a:pos x="237" y="65"/>
                  </a:cxn>
                  <a:cxn ang="0">
                    <a:pos x="238" y="61"/>
                  </a:cxn>
                  <a:cxn ang="0">
                    <a:pos x="240" y="58"/>
                  </a:cxn>
                  <a:cxn ang="0">
                    <a:pos x="241" y="54"/>
                  </a:cxn>
                  <a:cxn ang="0">
                    <a:pos x="230" y="64"/>
                  </a:cxn>
                  <a:cxn ang="0">
                    <a:pos x="207" y="83"/>
                  </a:cxn>
                  <a:cxn ang="0">
                    <a:pos x="180" y="96"/>
                  </a:cxn>
                  <a:cxn ang="0">
                    <a:pos x="151" y="103"/>
                  </a:cxn>
                  <a:cxn ang="0">
                    <a:pos x="125" y="103"/>
                  </a:cxn>
                  <a:cxn ang="0">
                    <a:pos x="102" y="100"/>
                  </a:cxn>
                  <a:cxn ang="0">
                    <a:pos x="82" y="92"/>
                  </a:cxn>
                  <a:cxn ang="0">
                    <a:pos x="63" y="82"/>
                  </a:cxn>
                  <a:cxn ang="0">
                    <a:pos x="45" y="67"/>
                  </a:cxn>
                  <a:cxn ang="0">
                    <a:pos x="30" y="52"/>
                  </a:cxn>
                  <a:cxn ang="0">
                    <a:pos x="16" y="32"/>
                  </a:cxn>
                  <a:cxn ang="0">
                    <a:pos x="5" y="11"/>
                  </a:cxn>
                  <a:cxn ang="0">
                    <a:pos x="0" y="4"/>
                  </a:cxn>
                  <a:cxn ang="0">
                    <a:pos x="1" y="11"/>
                  </a:cxn>
                  <a:cxn ang="0">
                    <a:pos x="2" y="19"/>
                  </a:cxn>
                  <a:cxn ang="0">
                    <a:pos x="3" y="26"/>
                  </a:cxn>
                </a:cxnLst>
                <a:rect l="0" t="0" r="r" b="b"/>
                <a:pathLst>
                  <a:path w="242" h="114">
                    <a:moveTo>
                      <a:pt x="4" y="30"/>
                    </a:moveTo>
                    <a:lnTo>
                      <a:pt x="10" y="40"/>
                    </a:lnTo>
                    <a:lnTo>
                      <a:pt x="16" y="49"/>
                    </a:lnTo>
                    <a:lnTo>
                      <a:pt x="22" y="58"/>
                    </a:lnTo>
                    <a:lnTo>
                      <a:pt x="29" y="65"/>
                    </a:lnTo>
                    <a:lnTo>
                      <a:pt x="36" y="72"/>
                    </a:lnTo>
                    <a:lnTo>
                      <a:pt x="44" y="79"/>
                    </a:lnTo>
                    <a:lnTo>
                      <a:pt x="51" y="85"/>
                    </a:lnTo>
                    <a:lnTo>
                      <a:pt x="60" y="91"/>
                    </a:lnTo>
                    <a:lnTo>
                      <a:pt x="68" y="97"/>
                    </a:lnTo>
                    <a:lnTo>
                      <a:pt x="77" y="101"/>
                    </a:lnTo>
                    <a:lnTo>
                      <a:pt x="86" y="106"/>
                    </a:lnTo>
                    <a:lnTo>
                      <a:pt x="96" y="108"/>
                    </a:lnTo>
                    <a:lnTo>
                      <a:pt x="105" y="112"/>
                    </a:lnTo>
                    <a:lnTo>
                      <a:pt x="116" y="113"/>
                    </a:lnTo>
                    <a:lnTo>
                      <a:pt x="126" y="114"/>
                    </a:lnTo>
                    <a:lnTo>
                      <a:pt x="136" y="114"/>
                    </a:lnTo>
                    <a:lnTo>
                      <a:pt x="149" y="114"/>
                    </a:lnTo>
                    <a:lnTo>
                      <a:pt x="161" y="112"/>
                    </a:lnTo>
                    <a:lnTo>
                      <a:pt x="174" y="109"/>
                    </a:lnTo>
                    <a:lnTo>
                      <a:pt x="185" y="106"/>
                    </a:lnTo>
                    <a:lnTo>
                      <a:pt x="197" y="100"/>
                    </a:lnTo>
                    <a:lnTo>
                      <a:pt x="208" y="94"/>
                    </a:lnTo>
                    <a:lnTo>
                      <a:pt x="218" y="86"/>
                    </a:lnTo>
                    <a:lnTo>
                      <a:pt x="228" y="79"/>
                    </a:lnTo>
                    <a:lnTo>
                      <a:pt x="229" y="78"/>
                    </a:lnTo>
                    <a:lnTo>
                      <a:pt x="230" y="76"/>
                    </a:lnTo>
                    <a:lnTo>
                      <a:pt x="232" y="74"/>
                    </a:lnTo>
                    <a:lnTo>
                      <a:pt x="232" y="73"/>
                    </a:lnTo>
                    <a:lnTo>
                      <a:pt x="233" y="72"/>
                    </a:lnTo>
                    <a:lnTo>
                      <a:pt x="234" y="70"/>
                    </a:lnTo>
                    <a:lnTo>
                      <a:pt x="235" y="68"/>
                    </a:lnTo>
                    <a:lnTo>
                      <a:pt x="236" y="67"/>
                    </a:lnTo>
                    <a:lnTo>
                      <a:pt x="237" y="65"/>
                    </a:lnTo>
                    <a:lnTo>
                      <a:pt x="237" y="64"/>
                    </a:lnTo>
                    <a:lnTo>
                      <a:pt x="238" y="61"/>
                    </a:lnTo>
                    <a:lnTo>
                      <a:pt x="239" y="59"/>
                    </a:lnTo>
                    <a:lnTo>
                      <a:pt x="240" y="58"/>
                    </a:lnTo>
                    <a:lnTo>
                      <a:pt x="241" y="55"/>
                    </a:lnTo>
                    <a:lnTo>
                      <a:pt x="241" y="54"/>
                    </a:lnTo>
                    <a:lnTo>
                      <a:pt x="242" y="52"/>
                    </a:lnTo>
                    <a:lnTo>
                      <a:pt x="230" y="64"/>
                    </a:lnTo>
                    <a:lnTo>
                      <a:pt x="219" y="73"/>
                    </a:lnTo>
                    <a:lnTo>
                      <a:pt x="207" y="83"/>
                    </a:lnTo>
                    <a:lnTo>
                      <a:pt x="194" y="90"/>
                    </a:lnTo>
                    <a:lnTo>
                      <a:pt x="180" y="96"/>
                    </a:lnTo>
                    <a:lnTo>
                      <a:pt x="166" y="100"/>
                    </a:lnTo>
                    <a:lnTo>
                      <a:pt x="151" y="103"/>
                    </a:lnTo>
                    <a:lnTo>
                      <a:pt x="136" y="103"/>
                    </a:lnTo>
                    <a:lnTo>
                      <a:pt x="125" y="103"/>
                    </a:lnTo>
                    <a:lnTo>
                      <a:pt x="114" y="102"/>
                    </a:lnTo>
                    <a:lnTo>
                      <a:pt x="102" y="100"/>
                    </a:lnTo>
                    <a:lnTo>
                      <a:pt x="92" y="96"/>
                    </a:lnTo>
                    <a:lnTo>
                      <a:pt x="82" y="92"/>
                    </a:lnTo>
                    <a:lnTo>
                      <a:pt x="72" y="88"/>
                    </a:lnTo>
                    <a:lnTo>
                      <a:pt x="63" y="82"/>
                    </a:lnTo>
                    <a:lnTo>
                      <a:pt x="54" y="74"/>
                    </a:lnTo>
                    <a:lnTo>
                      <a:pt x="45" y="67"/>
                    </a:lnTo>
                    <a:lnTo>
                      <a:pt x="37" y="60"/>
                    </a:lnTo>
                    <a:lnTo>
                      <a:pt x="30" y="52"/>
                    </a:lnTo>
                    <a:lnTo>
                      <a:pt x="23" y="42"/>
                    </a:lnTo>
                    <a:lnTo>
                      <a:pt x="16" y="32"/>
                    </a:lnTo>
                    <a:lnTo>
                      <a:pt x="10" y="22"/>
                    </a:lnTo>
                    <a:lnTo>
                      <a:pt x="5" y="11"/>
                    </a:lnTo>
                    <a:lnTo>
                      <a:pt x="0" y="0"/>
                    </a:lnTo>
                    <a:lnTo>
                      <a:pt x="0" y="4"/>
                    </a:lnTo>
                    <a:lnTo>
                      <a:pt x="1" y="7"/>
                    </a:lnTo>
                    <a:lnTo>
                      <a:pt x="1" y="11"/>
                    </a:lnTo>
                    <a:lnTo>
                      <a:pt x="1" y="16"/>
                    </a:lnTo>
                    <a:lnTo>
                      <a:pt x="2" y="19"/>
                    </a:lnTo>
                    <a:lnTo>
                      <a:pt x="3" y="23"/>
                    </a:lnTo>
                    <a:lnTo>
                      <a:pt x="3" y="26"/>
                    </a:lnTo>
                    <a:lnTo>
                      <a:pt x="4" y="30"/>
                    </a:lnTo>
                    <a:close/>
                  </a:path>
                </a:pathLst>
              </a:custGeom>
              <a:solidFill>
                <a:srgbClr val="F2B493"/>
              </a:solidFill>
              <a:ln w="9525">
                <a:noFill/>
                <a:round/>
                <a:headEnd/>
                <a:tailEnd/>
              </a:ln>
            </p:spPr>
            <p:txBody>
              <a:bodyPr/>
              <a:lstStyle/>
              <a:p>
                <a:pPr algn="ctr" eaLnBrk="0" hangingPunct="0">
                  <a:defRPr/>
                </a:pPr>
                <a:endParaRPr lang="ru-RU">
                  <a:solidFill>
                    <a:srgbClr val="FFFFFF"/>
                  </a:solidFill>
                  <a:cs typeface="+mn-cs"/>
                </a:endParaRPr>
              </a:p>
            </p:txBody>
          </p:sp>
          <p:sp>
            <p:nvSpPr>
              <p:cNvPr id="295" name="Freeform 13"/>
              <p:cNvSpPr>
                <a:spLocks/>
              </p:cNvSpPr>
              <p:nvPr/>
            </p:nvSpPr>
            <p:spPr bwMode="auto">
              <a:xfrm>
                <a:off x="1134" y="2669"/>
                <a:ext cx="50" cy="21"/>
              </a:xfrm>
              <a:custGeom>
                <a:avLst/>
                <a:gdLst/>
                <a:ahLst/>
                <a:cxnLst>
                  <a:cxn ang="0">
                    <a:pos x="7" y="39"/>
                  </a:cxn>
                  <a:cxn ang="0">
                    <a:pos x="18" y="58"/>
                  </a:cxn>
                  <a:cxn ang="0">
                    <a:pos x="32" y="75"/>
                  </a:cxn>
                  <a:cxn ang="0">
                    <a:pos x="48" y="91"/>
                  </a:cxn>
                  <a:cxn ang="0">
                    <a:pos x="65" y="103"/>
                  </a:cxn>
                  <a:cxn ang="0">
                    <a:pos x="84" y="112"/>
                  </a:cxn>
                  <a:cxn ang="0">
                    <a:pos x="104" y="120"/>
                  </a:cxn>
                  <a:cxn ang="0">
                    <a:pos x="125" y="123"/>
                  </a:cxn>
                  <a:cxn ang="0">
                    <a:pos x="150" y="122"/>
                  </a:cxn>
                  <a:cxn ang="0">
                    <a:pos x="177" y="116"/>
                  </a:cxn>
                  <a:cxn ang="0">
                    <a:pos x="202" y="105"/>
                  </a:cxn>
                  <a:cxn ang="0">
                    <a:pos x="225" y="90"/>
                  </a:cxn>
                  <a:cxn ang="0">
                    <a:pos x="238" y="76"/>
                  </a:cxn>
                  <a:cxn ang="0">
                    <a:pos x="241" y="69"/>
                  </a:cxn>
                  <a:cxn ang="0">
                    <a:pos x="243" y="62"/>
                  </a:cxn>
                  <a:cxn ang="0">
                    <a:pos x="245" y="56"/>
                  </a:cxn>
                  <a:cxn ang="0">
                    <a:pos x="236" y="66"/>
                  </a:cxn>
                  <a:cxn ang="0">
                    <a:pos x="211" y="87"/>
                  </a:cxn>
                  <a:cxn ang="0">
                    <a:pos x="183" y="103"/>
                  </a:cxn>
                  <a:cxn ang="0">
                    <a:pos x="152" y="111"/>
                  </a:cxn>
                  <a:cxn ang="0">
                    <a:pos x="125" y="112"/>
                  </a:cxn>
                  <a:cxn ang="0">
                    <a:pos x="101" y="108"/>
                  </a:cxn>
                  <a:cxn ang="0">
                    <a:pos x="80" y="99"/>
                  </a:cxn>
                  <a:cxn ang="0">
                    <a:pos x="61" y="87"/>
                  </a:cxn>
                  <a:cxn ang="0">
                    <a:pos x="43" y="73"/>
                  </a:cxn>
                  <a:cxn ang="0">
                    <a:pos x="28" y="55"/>
                  </a:cxn>
                  <a:cxn ang="0">
                    <a:pos x="15" y="34"/>
                  </a:cxn>
                  <a:cxn ang="0">
                    <a:pos x="4" y="12"/>
                  </a:cxn>
                  <a:cxn ang="0">
                    <a:pos x="0" y="3"/>
                  </a:cxn>
                  <a:cxn ang="0">
                    <a:pos x="0" y="11"/>
                  </a:cxn>
                  <a:cxn ang="0">
                    <a:pos x="0" y="18"/>
                  </a:cxn>
                  <a:cxn ang="0">
                    <a:pos x="1" y="25"/>
                  </a:cxn>
                </a:cxnLst>
                <a:rect l="0" t="0" r="r" b="b"/>
                <a:pathLst>
                  <a:path w="246" h="123">
                    <a:moveTo>
                      <a:pt x="1" y="28"/>
                    </a:moveTo>
                    <a:lnTo>
                      <a:pt x="7" y="39"/>
                    </a:lnTo>
                    <a:lnTo>
                      <a:pt x="12" y="49"/>
                    </a:lnTo>
                    <a:lnTo>
                      <a:pt x="18" y="58"/>
                    </a:lnTo>
                    <a:lnTo>
                      <a:pt x="25" y="67"/>
                    </a:lnTo>
                    <a:lnTo>
                      <a:pt x="32" y="75"/>
                    </a:lnTo>
                    <a:lnTo>
                      <a:pt x="40" y="84"/>
                    </a:lnTo>
                    <a:lnTo>
                      <a:pt x="48" y="91"/>
                    </a:lnTo>
                    <a:lnTo>
                      <a:pt x="56" y="97"/>
                    </a:lnTo>
                    <a:lnTo>
                      <a:pt x="65" y="103"/>
                    </a:lnTo>
                    <a:lnTo>
                      <a:pt x="74" y="108"/>
                    </a:lnTo>
                    <a:lnTo>
                      <a:pt x="84" y="112"/>
                    </a:lnTo>
                    <a:lnTo>
                      <a:pt x="94" y="116"/>
                    </a:lnTo>
                    <a:lnTo>
                      <a:pt x="104" y="120"/>
                    </a:lnTo>
                    <a:lnTo>
                      <a:pt x="115" y="122"/>
                    </a:lnTo>
                    <a:lnTo>
                      <a:pt x="125" y="123"/>
                    </a:lnTo>
                    <a:lnTo>
                      <a:pt x="136" y="123"/>
                    </a:lnTo>
                    <a:lnTo>
                      <a:pt x="150" y="122"/>
                    </a:lnTo>
                    <a:lnTo>
                      <a:pt x="164" y="120"/>
                    </a:lnTo>
                    <a:lnTo>
                      <a:pt x="177" y="116"/>
                    </a:lnTo>
                    <a:lnTo>
                      <a:pt x="190" y="111"/>
                    </a:lnTo>
                    <a:lnTo>
                      <a:pt x="202" y="105"/>
                    </a:lnTo>
                    <a:lnTo>
                      <a:pt x="214" y="98"/>
                    </a:lnTo>
                    <a:lnTo>
                      <a:pt x="225" y="90"/>
                    </a:lnTo>
                    <a:lnTo>
                      <a:pt x="236" y="79"/>
                    </a:lnTo>
                    <a:lnTo>
                      <a:pt x="238" y="76"/>
                    </a:lnTo>
                    <a:lnTo>
                      <a:pt x="239" y="73"/>
                    </a:lnTo>
                    <a:lnTo>
                      <a:pt x="241" y="69"/>
                    </a:lnTo>
                    <a:lnTo>
                      <a:pt x="242" y="66"/>
                    </a:lnTo>
                    <a:lnTo>
                      <a:pt x="243" y="62"/>
                    </a:lnTo>
                    <a:lnTo>
                      <a:pt x="244" y="60"/>
                    </a:lnTo>
                    <a:lnTo>
                      <a:pt x="245" y="56"/>
                    </a:lnTo>
                    <a:lnTo>
                      <a:pt x="246" y="52"/>
                    </a:lnTo>
                    <a:lnTo>
                      <a:pt x="236" y="66"/>
                    </a:lnTo>
                    <a:lnTo>
                      <a:pt x="223" y="78"/>
                    </a:lnTo>
                    <a:lnTo>
                      <a:pt x="211" y="87"/>
                    </a:lnTo>
                    <a:lnTo>
                      <a:pt x="197" y="96"/>
                    </a:lnTo>
                    <a:lnTo>
                      <a:pt x="183" y="103"/>
                    </a:lnTo>
                    <a:lnTo>
                      <a:pt x="168" y="108"/>
                    </a:lnTo>
                    <a:lnTo>
                      <a:pt x="152" y="111"/>
                    </a:lnTo>
                    <a:lnTo>
                      <a:pt x="136" y="112"/>
                    </a:lnTo>
                    <a:lnTo>
                      <a:pt x="125" y="112"/>
                    </a:lnTo>
                    <a:lnTo>
                      <a:pt x="113" y="110"/>
                    </a:lnTo>
                    <a:lnTo>
                      <a:pt x="101" y="108"/>
                    </a:lnTo>
                    <a:lnTo>
                      <a:pt x="91" y="104"/>
                    </a:lnTo>
                    <a:lnTo>
                      <a:pt x="80" y="99"/>
                    </a:lnTo>
                    <a:lnTo>
                      <a:pt x="70" y="94"/>
                    </a:lnTo>
                    <a:lnTo>
                      <a:pt x="61" y="87"/>
                    </a:lnTo>
                    <a:lnTo>
                      <a:pt x="52" y="80"/>
                    </a:lnTo>
                    <a:lnTo>
                      <a:pt x="43" y="73"/>
                    </a:lnTo>
                    <a:lnTo>
                      <a:pt x="35" y="64"/>
                    </a:lnTo>
                    <a:lnTo>
                      <a:pt x="28" y="55"/>
                    </a:lnTo>
                    <a:lnTo>
                      <a:pt x="21" y="45"/>
                    </a:lnTo>
                    <a:lnTo>
                      <a:pt x="15" y="34"/>
                    </a:lnTo>
                    <a:lnTo>
                      <a:pt x="9" y="22"/>
                    </a:lnTo>
                    <a:lnTo>
                      <a:pt x="4" y="12"/>
                    </a:lnTo>
                    <a:lnTo>
                      <a:pt x="0" y="0"/>
                    </a:lnTo>
                    <a:lnTo>
                      <a:pt x="0" y="3"/>
                    </a:lnTo>
                    <a:lnTo>
                      <a:pt x="0" y="7"/>
                    </a:lnTo>
                    <a:lnTo>
                      <a:pt x="0" y="11"/>
                    </a:lnTo>
                    <a:lnTo>
                      <a:pt x="0" y="14"/>
                    </a:lnTo>
                    <a:lnTo>
                      <a:pt x="0" y="18"/>
                    </a:lnTo>
                    <a:lnTo>
                      <a:pt x="1" y="21"/>
                    </a:lnTo>
                    <a:lnTo>
                      <a:pt x="1" y="25"/>
                    </a:lnTo>
                    <a:lnTo>
                      <a:pt x="1" y="28"/>
                    </a:lnTo>
                    <a:close/>
                  </a:path>
                </a:pathLst>
              </a:custGeom>
              <a:solidFill>
                <a:srgbClr val="F3B694"/>
              </a:solidFill>
              <a:ln w="9525">
                <a:noFill/>
                <a:round/>
                <a:headEnd/>
                <a:tailEnd/>
              </a:ln>
            </p:spPr>
            <p:txBody>
              <a:bodyPr/>
              <a:lstStyle/>
              <a:p>
                <a:pPr algn="ctr" eaLnBrk="0" hangingPunct="0">
                  <a:defRPr/>
                </a:pPr>
                <a:endParaRPr lang="ru-RU">
                  <a:solidFill>
                    <a:srgbClr val="FFFFFF"/>
                  </a:solidFill>
                  <a:cs typeface="+mn-cs"/>
                </a:endParaRPr>
              </a:p>
            </p:txBody>
          </p:sp>
          <p:sp>
            <p:nvSpPr>
              <p:cNvPr id="296" name="Freeform 14"/>
              <p:cNvSpPr>
                <a:spLocks/>
              </p:cNvSpPr>
              <p:nvPr/>
            </p:nvSpPr>
            <p:spPr bwMode="auto">
              <a:xfrm>
                <a:off x="1134" y="2667"/>
                <a:ext cx="50" cy="22"/>
              </a:xfrm>
              <a:custGeom>
                <a:avLst/>
                <a:gdLst/>
                <a:ahLst/>
                <a:cxnLst>
                  <a:cxn ang="0">
                    <a:pos x="5" y="40"/>
                  </a:cxn>
                  <a:cxn ang="0">
                    <a:pos x="16" y="61"/>
                  </a:cxn>
                  <a:cxn ang="0">
                    <a:pos x="30" y="79"/>
                  </a:cxn>
                  <a:cxn ang="0">
                    <a:pos x="45" y="96"/>
                  </a:cxn>
                  <a:cxn ang="0">
                    <a:pos x="63" y="111"/>
                  </a:cxn>
                  <a:cxn ang="0">
                    <a:pos x="82" y="121"/>
                  </a:cxn>
                  <a:cxn ang="0">
                    <a:pos x="102" y="129"/>
                  </a:cxn>
                  <a:cxn ang="0">
                    <a:pos x="125" y="132"/>
                  </a:cxn>
                  <a:cxn ang="0">
                    <a:pos x="151" y="132"/>
                  </a:cxn>
                  <a:cxn ang="0">
                    <a:pos x="180" y="125"/>
                  </a:cxn>
                  <a:cxn ang="0">
                    <a:pos x="207" y="112"/>
                  </a:cxn>
                  <a:cxn ang="0">
                    <a:pos x="230" y="93"/>
                  </a:cxn>
                  <a:cxn ang="0">
                    <a:pos x="243" y="77"/>
                  </a:cxn>
                  <a:cxn ang="0">
                    <a:pos x="245" y="71"/>
                  </a:cxn>
                  <a:cxn ang="0">
                    <a:pos x="247" y="64"/>
                  </a:cxn>
                  <a:cxn ang="0">
                    <a:pos x="249" y="58"/>
                  </a:cxn>
                  <a:cxn ang="0">
                    <a:pos x="239" y="69"/>
                  </a:cxn>
                  <a:cxn ang="0">
                    <a:pos x="214" y="94"/>
                  </a:cxn>
                  <a:cxn ang="0">
                    <a:pos x="185" y="112"/>
                  </a:cxn>
                  <a:cxn ang="0">
                    <a:pos x="161" y="119"/>
                  </a:cxn>
                  <a:cxn ang="0">
                    <a:pos x="145" y="121"/>
                  </a:cxn>
                  <a:cxn ang="0">
                    <a:pos x="124" y="121"/>
                  </a:cxn>
                  <a:cxn ang="0">
                    <a:pos x="100" y="117"/>
                  </a:cxn>
                  <a:cxn ang="0">
                    <a:pos x="79" y="108"/>
                  </a:cxn>
                  <a:cxn ang="0">
                    <a:pos x="59" y="95"/>
                  </a:cxn>
                  <a:cxn ang="0">
                    <a:pos x="42" y="79"/>
                  </a:cxn>
                  <a:cxn ang="0">
                    <a:pos x="27" y="60"/>
                  </a:cxn>
                  <a:cxn ang="0">
                    <a:pos x="14" y="37"/>
                  </a:cxn>
                  <a:cxn ang="0">
                    <a:pos x="5" y="14"/>
                  </a:cxn>
                  <a:cxn ang="0">
                    <a:pos x="1" y="4"/>
                  </a:cxn>
                  <a:cxn ang="0">
                    <a:pos x="0" y="11"/>
                  </a:cxn>
                  <a:cxn ang="0">
                    <a:pos x="0" y="18"/>
                  </a:cxn>
                  <a:cxn ang="0">
                    <a:pos x="0" y="26"/>
                  </a:cxn>
                </a:cxnLst>
                <a:rect l="0" t="0" r="r" b="b"/>
                <a:pathLst>
                  <a:path w="249" h="132">
                    <a:moveTo>
                      <a:pt x="0" y="29"/>
                    </a:moveTo>
                    <a:lnTo>
                      <a:pt x="5" y="40"/>
                    </a:lnTo>
                    <a:lnTo>
                      <a:pt x="10" y="51"/>
                    </a:lnTo>
                    <a:lnTo>
                      <a:pt x="16" y="61"/>
                    </a:lnTo>
                    <a:lnTo>
                      <a:pt x="23" y="71"/>
                    </a:lnTo>
                    <a:lnTo>
                      <a:pt x="30" y="79"/>
                    </a:lnTo>
                    <a:lnTo>
                      <a:pt x="37" y="89"/>
                    </a:lnTo>
                    <a:lnTo>
                      <a:pt x="45" y="96"/>
                    </a:lnTo>
                    <a:lnTo>
                      <a:pt x="54" y="103"/>
                    </a:lnTo>
                    <a:lnTo>
                      <a:pt x="63" y="111"/>
                    </a:lnTo>
                    <a:lnTo>
                      <a:pt x="72" y="117"/>
                    </a:lnTo>
                    <a:lnTo>
                      <a:pt x="82" y="121"/>
                    </a:lnTo>
                    <a:lnTo>
                      <a:pt x="92" y="125"/>
                    </a:lnTo>
                    <a:lnTo>
                      <a:pt x="102" y="129"/>
                    </a:lnTo>
                    <a:lnTo>
                      <a:pt x="114" y="131"/>
                    </a:lnTo>
                    <a:lnTo>
                      <a:pt x="125" y="132"/>
                    </a:lnTo>
                    <a:lnTo>
                      <a:pt x="136" y="132"/>
                    </a:lnTo>
                    <a:lnTo>
                      <a:pt x="151" y="132"/>
                    </a:lnTo>
                    <a:lnTo>
                      <a:pt x="166" y="129"/>
                    </a:lnTo>
                    <a:lnTo>
                      <a:pt x="180" y="125"/>
                    </a:lnTo>
                    <a:lnTo>
                      <a:pt x="194" y="119"/>
                    </a:lnTo>
                    <a:lnTo>
                      <a:pt x="207" y="112"/>
                    </a:lnTo>
                    <a:lnTo>
                      <a:pt x="219" y="102"/>
                    </a:lnTo>
                    <a:lnTo>
                      <a:pt x="230" y="93"/>
                    </a:lnTo>
                    <a:lnTo>
                      <a:pt x="242" y="81"/>
                    </a:lnTo>
                    <a:lnTo>
                      <a:pt x="243" y="77"/>
                    </a:lnTo>
                    <a:lnTo>
                      <a:pt x="244" y="75"/>
                    </a:lnTo>
                    <a:lnTo>
                      <a:pt x="245" y="71"/>
                    </a:lnTo>
                    <a:lnTo>
                      <a:pt x="246" y="67"/>
                    </a:lnTo>
                    <a:lnTo>
                      <a:pt x="247" y="64"/>
                    </a:lnTo>
                    <a:lnTo>
                      <a:pt x="248" y="60"/>
                    </a:lnTo>
                    <a:lnTo>
                      <a:pt x="249" y="58"/>
                    </a:lnTo>
                    <a:lnTo>
                      <a:pt x="249" y="54"/>
                    </a:lnTo>
                    <a:lnTo>
                      <a:pt x="239" y="69"/>
                    </a:lnTo>
                    <a:lnTo>
                      <a:pt x="227" y="82"/>
                    </a:lnTo>
                    <a:lnTo>
                      <a:pt x="214" y="94"/>
                    </a:lnTo>
                    <a:lnTo>
                      <a:pt x="200" y="103"/>
                    </a:lnTo>
                    <a:lnTo>
                      <a:pt x="185" y="112"/>
                    </a:lnTo>
                    <a:lnTo>
                      <a:pt x="169" y="117"/>
                    </a:lnTo>
                    <a:lnTo>
                      <a:pt x="161" y="119"/>
                    </a:lnTo>
                    <a:lnTo>
                      <a:pt x="153" y="120"/>
                    </a:lnTo>
                    <a:lnTo>
                      <a:pt x="145" y="121"/>
                    </a:lnTo>
                    <a:lnTo>
                      <a:pt x="136" y="121"/>
                    </a:lnTo>
                    <a:lnTo>
                      <a:pt x="124" y="121"/>
                    </a:lnTo>
                    <a:lnTo>
                      <a:pt x="113" y="120"/>
                    </a:lnTo>
                    <a:lnTo>
                      <a:pt x="100" y="117"/>
                    </a:lnTo>
                    <a:lnTo>
                      <a:pt x="90" y="113"/>
                    </a:lnTo>
                    <a:lnTo>
                      <a:pt x="79" y="108"/>
                    </a:lnTo>
                    <a:lnTo>
                      <a:pt x="69" y="102"/>
                    </a:lnTo>
                    <a:lnTo>
                      <a:pt x="59" y="95"/>
                    </a:lnTo>
                    <a:lnTo>
                      <a:pt x="50" y="88"/>
                    </a:lnTo>
                    <a:lnTo>
                      <a:pt x="42" y="79"/>
                    </a:lnTo>
                    <a:lnTo>
                      <a:pt x="34" y="70"/>
                    </a:lnTo>
                    <a:lnTo>
                      <a:pt x="27" y="60"/>
                    </a:lnTo>
                    <a:lnTo>
                      <a:pt x="20" y="49"/>
                    </a:lnTo>
                    <a:lnTo>
                      <a:pt x="14" y="37"/>
                    </a:lnTo>
                    <a:lnTo>
                      <a:pt x="9" y="26"/>
                    </a:lnTo>
                    <a:lnTo>
                      <a:pt x="5" y="14"/>
                    </a:lnTo>
                    <a:lnTo>
                      <a:pt x="1" y="0"/>
                    </a:lnTo>
                    <a:lnTo>
                      <a:pt x="1" y="4"/>
                    </a:lnTo>
                    <a:lnTo>
                      <a:pt x="0" y="8"/>
                    </a:lnTo>
                    <a:lnTo>
                      <a:pt x="0" y="11"/>
                    </a:lnTo>
                    <a:lnTo>
                      <a:pt x="0" y="15"/>
                    </a:lnTo>
                    <a:lnTo>
                      <a:pt x="0" y="18"/>
                    </a:lnTo>
                    <a:lnTo>
                      <a:pt x="0" y="22"/>
                    </a:lnTo>
                    <a:lnTo>
                      <a:pt x="0" y="26"/>
                    </a:lnTo>
                    <a:lnTo>
                      <a:pt x="0" y="29"/>
                    </a:lnTo>
                    <a:close/>
                  </a:path>
                </a:pathLst>
              </a:custGeom>
              <a:solidFill>
                <a:srgbClr val="F3B694"/>
              </a:solidFill>
              <a:ln w="9525">
                <a:noFill/>
                <a:round/>
                <a:headEnd/>
                <a:tailEnd/>
              </a:ln>
            </p:spPr>
            <p:txBody>
              <a:bodyPr/>
              <a:lstStyle/>
              <a:p>
                <a:pPr algn="ctr" eaLnBrk="0" hangingPunct="0">
                  <a:defRPr/>
                </a:pPr>
                <a:endParaRPr lang="ru-RU">
                  <a:solidFill>
                    <a:srgbClr val="FFFFFF"/>
                  </a:solidFill>
                  <a:cs typeface="+mn-cs"/>
                </a:endParaRPr>
              </a:p>
            </p:txBody>
          </p:sp>
          <p:sp>
            <p:nvSpPr>
              <p:cNvPr id="297" name="Freeform 15"/>
              <p:cNvSpPr>
                <a:spLocks/>
              </p:cNvSpPr>
              <p:nvPr/>
            </p:nvSpPr>
            <p:spPr bwMode="auto">
              <a:xfrm>
                <a:off x="1134" y="2665"/>
                <a:ext cx="51" cy="23"/>
              </a:xfrm>
              <a:custGeom>
                <a:avLst/>
                <a:gdLst/>
                <a:ahLst/>
                <a:cxnLst>
                  <a:cxn ang="0">
                    <a:pos x="4" y="40"/>
                  </a:cxn>
                  <a:cxn ang="0">
                    <a:pos x="15" y="62"/>
                  </a:cxn>
                  <a:cxn ang="0">
                    <a:pos x="28" y="83"/>
                  </a:cxn>
                  <a:cxn ang="0">
                    <a:pos x="43" y="101"/>
                  </a:cxn>
                  <a:cxn ang="0">
                    <a:pos x="61" y="115"/>
                  </a:cxn>
                  <a:cxn ang="0">
                    <a:pos x="80" y="127"/>
                  </a:cxn>
                  <a:cxn ang="0">
                    <a:pos x="101" y="136"/>
                  </a:cxn>
                  <a:cxn ang="0">
                    <a:pos x="125" y="140"/>
                  </a:cxn>
                  <a:cxn ang="0">
                    <a:pos x="152" y="139"/>
                  </a:cxn>
                  <a:cxn ang="0">
                    <a:pos x="183" y="131"/>
                  </a:cxn>
                  <a:cxn ang="0">
                    <a:pos x="211" y="115"/>
                  </a:cxn>
                  <a:cxn ang="0">
                    <a:pos x="236" y="94"/>
                  </a:cxn>
                  <a:cxn ang="0">
                    <a:pos x="247" y="77"/>
                  </a:cxn>
                  <a:cxn ang="0">
                    <a:pos x="249" y="71"/>
                  </a:cxn>
                  <a:cxn ang="0">
                    <a:pos x="250" y="64"/>
                  </a:cxn>
                  <a:cxn ang="0">
                    <a:pos x="251" y="58"/>
                  </a:cxn>
                  <a:cxn ang="0">
                    <a:pos x="247" y="62"/>
                  </a:cxn>
                  <a:cxn ang="0">
                    <a:pos x="236" y="78"/>
                  </a:cxn>
                  <a:cxn ang="0">
                    <a:pos x="223" y="91"/>
                  </a:cxn>
                  <a:cxn ang="0">
                    <a:pos x="209" y="103"/>
                  </a:cxn>
                  <a:cxn ang="0">
                    <a:pos x="195" y="114"/>
                  </a:cxn>
                  <a:cxn ang="0">
                    <a:pos x="179" y="121"/>
                  </a:cxn>
                  <a:cxn ang="0">
                    <a:pos x="162" y="126"/>
                  </a:cxn>
                  <a:cxn ang="0">
                    <a:pos x="145" y="130"/>
                  </a:cxn>
                  <a:cxn ang="0">
                    <a:pos x="124" y="128"/>
                  </a:cxn>
                  <a:cxn ang="0">
                    <a:pos x="100" y="124"/>
                  </a:cxn>
                  <a:cxn ang="0">
                    <a:pos x="78" y="114"/>
                  </a:cxn>
                  <a:cxn ang="0">
                    <a:pos x="58" y="101"/>
                  </a:cxn>
                  <a:cxn ang="0">
                    <a:pos x="41" y="84"/>
                  </a:cxn>
                  <a:cxn ang="0">
                    <a:pos x="26" y="62"/>
                  </a:cxn>
                  <a:cxn ang="0">
                    <a:pos x="14" y="40"/>
                  </a:cxn>
                  <a:cxn ang="0">
                    <a:pos x="6" y="15"/>
                  </a:cxn>
                  <a:cxn ang="0">
                    <a:pos x="2" y="4"/>
                  </a:cxn>
                  <a:cxn ang="0">
                    <a:pos x="1" y="11"/>
                  </a:cxn>
                  <a:cxn ang="0">
                    <a:pos x="1" y="17"/>
                  </a:cxn>
                  <a:cxn ang="0">
                    <a:pos x="0" y="24"/>
                  </a:cxn>
                </a:cxnLst>
                <a:rect l="0" t="0" r="r" b="b"/>
                <a:pathLst>
                  <a:path w="251" h="140">
                    <a:moveTo>
                      <a:pt x="0" y="28"/>
                    </a:moveTo>
                    <a:lnTo>
                      <a:pt x="4" y="40"/>
                    </a:lnTo>
                    <a:lnTo>
                      <a:pt x="9" y="50"/>
                    </a:lnTo>
                    <a:lnTo>
                      <a:pt x="15" y="62"/>
                    </a:lnTo>
                    <a:lnTo>
                      <a:pt x="21" y="73"/>
                    </a:lnTo>
                    <a:lnTo>
                      <a:pt x="28" y="83"/>
                    </a:lnTo>
                    <a:lnTo>
                      <a:pt x="35" y="92"/>
                    </a:lnTo>
                    <a:lnTo>
                      <a:pt x="43" y="101"/>
                    </a:lnTo>
                    <a:lnTo>
                      <a:pt x="52" y="108"/>
                    </a:lnTo>
                    <a:lnTo>
                      <a:pt x="61" y="115"/>
                    </a:lnTo>
                    <a:lnTo>
                      <a:pt x="70" y="122"/>
                    </a:lnTo>
                    <a:lnTo>
                      <a:pt x="80" y="127"/>
                    </a:lnTo>
                    <a:lnTo>
                      <a:pt x="91" y="132"/>
                    </a:lnTo>
                    <a:lnTo>
                      <a:pt x="101" y="136"/>
                    </a:lnTo>
                    <a:lnTo>
                      <a:pt x="113" y="138"/>
                    </a:lnTo>
                    <a:lnTo>
                      <a:pt x="125" y="140"/>
                    </a:lnTo>
                    <a:lnTo>
                      <a:pt x="136" y="140"/>
                    </a:lnTo>
                    <a:lnTo>
                      <a:pt x="152" y="139"/>
                    </a:lnTo>
                    <a:lnTo>
                      <a:pt x="168" y="136"/>
                    </a:lnTo>
                    <a:lnTo>
                      <a:pt x="183" y="131"/>
                    </a:lnTo>
                    <a:lnTo>
                      <a:pt x="197" y="124"/>
                    </a:lnTo>
                    <a:lnTo>
                      <a:pt x="211" y="115"/>
                    </a:lnTo>
                    <a:lnTo>
                      <a:pt x="223" y="106"/>
                    </a:lnTo>
                    <a:lnTo>
                      <a:pt x="236" y="94"/>
                    </a:lnTo>
                    <a:lnTo>
                      <a:pt x="246" y="80"/>
                    </a:lnTo>
                    <a:lnTo>
                      <a:pt x="247" y="77"/>
                    </a:lnTo>
                    <a:lnTo>
                      <a:pt x="248" y="73"/>
                    </a:lnTo>
                    <a:lnTo>
                      <a:pt x="249" y="71"/>
                    </a:lnTo>
                    <a:lnTo>
                      <a:pt x="249" y="67"/>
                    </a:lnTo>
                    <a:lnTo>
                      <a:pt x="250" y="64"/>
                    </a:lnTo>
                    <a:lnTo>
                      <a:pt x="250" y="61"/>
                    </a:lnTo>
                    <a:lnTo>
                      <a:pt x="251" y="58"/>
                    </a:lnTo>
                    <a:lnTo>
                      <a:pt x="251" y="54"/>
                    </a:lnTo>
                    <a:lnTo>
                      <a:pt x="247" y="62"/>
                    </a:lnTo>
                    <a:lnTo>
                      <a:pt x="241" y="71"/>
                    </a:lnTo>
                    <a:lnTo>
                      <a:pt x="236" y="78"/>
                    </a:lnTo>
                    <a:lnTo>
                      <a:pt x="229" y="85"/>
                    </a:lnTo>
                    <a:lnTo>
                      <a:pt x="223" y="91"/>
                    </a:lnTo>
                    <a:lnTo>
                      <a:pt x="216" y="98"/>
                    </a:lnTo>
                    <a:lnTo>
                      <a:pt x="209" y="103"/>
                    </a:lnTo>
                    <a:lnTo>
                      <a:pt x="202" y="109"/>
                    </a:lnTo>
                    <a:lnTo>
                      <a:pt x="195" y="114"/>
                    </a:lnTo>
                    <a:lnTo>
                      <a:pt x="187" y="118"/>
                    </a:lnTo>
                    <a:lnTo>
                      <a:pt x="179" y="121"/>
                    </a:lnTo>
                    <a:lnTo>
                      <a:pt x="171" y="124"/>
                    </a:lnTo>
                    <a:lnTo>
                      <a:pt x="162" y="126"/>
                    </a:lnTo>
                    <a:lnTo>
                      <a:pt x="154" y="128"/>
                    </a:lnTo>
                    <a:lnTo>
                      <a:pt x="145" y="130"/>
                    </a:lnTo>
                    <a:lnTo>
                      <a:pt x="136" y="130"/>
                    </a:lnTo>
                    <a:lnTo>
                      <a:pt x="124" y="128"/>
                    </a:lnTo>
                    <a:lnTo>
                      <a:pt x="112" y="127"/>
                    </a:lnTo>
                    <a:lnTo>
                      <a:pt x="100" y="124"/>
                    </a:lnTo>
                    <a:lnTo>
                      <a:pt x="89" y="120"/>
                    </a:lnTo>
                    <a:lnTo>
                      <a:pt x="78" y="114"/>
                    </a:lnTo>
                    <a:lnTo>
                      <a:pt x="68" y="108"/>
                    </a:lnTo>
                    <a:lnTo>
                      <a:pt x="58" y="101"/>
                    </a:lnTo>
                    <a:lnTo>
                      <a:pt x="49" y="92"/>
                    </a:lnTo>
                    <a:lnTo>
                      <a:pt x="41" y="84"/>
                    </a:lnTo>
                    <a:lnTo>
                      <a:pt x="33" y="73"/>
                    </a:lnTo>
                    <a:lnTo>
                      <a:pt x="26" y="62"/>
                    </a:lnTo>
                    <a:lnTo>
                      <a:pt x="20" y="52"/>
                    </a:lnTo>
                    <a:lnTo>
                      <a:pt x="14" y="40"/>
                    </a:lnTo>
                    <a:lnTo>
                      <a:pt x="10" y="27"/>
                    </a:lnTo>
                    <a:lnTo>
                      <a:pt x="6" y="15"/>
                    </a:lnTo>
                    <a:lnTo>
                      <a:pt x="3" y="0"/>
                    </a:lnTo>
                    <a:lnTo>
                      <a:pt x="2" y="4"/>
                    </a:lnTo>
                    <a:lnTo>
                      <a:pt x="2" y="7"/>
                    </a:lnTo>
                    <a:lnTo>
                      <a:pt x="1" y="11"/>
                    </a:lnTo>
                    <a:lnTo>
                      <a:pt x="1" y="13"/>
                    </a:lnTo>
                    <a:lnTo>
                      <a:pt x="1" y="17"/>
                    </a:lnTo>
                    <a:lnTo>
                      <a:pt x="0" y="21"/>
                    </a:lnTo>
                    <a:lnTo>
                      <a:pt x="0" y="24"/>
                    </a:lnTo>
                    <a:lnTo>
                      <a:pt x="0" y="28"/>
                    </a:lnTo>
                    <a:close/>
                  </a:path>
                </a:pathLst>
              </a:custGeom>
              <a:solidFill>
                <a:srgbClr val="F3B897"/>
              </a:solidFill>
              <a:ln w="9525">
                <a:noFill/>
                <a:round/>
                <a:headEnd/>
                <a:tailEnd/>
              </a:ln>
            </p:spPr>
            <p:txBody>
              <a:bodyPr/>
              <a:lstStyle/>
              <a:p>
                <a:pPr algn="ctr" eaLnBrk="0" hangingPunct="0">
                  <a:defRPr/>
                </a:pPr>
                <a:endParaRPr lang="ru-RU">
                  <a:solidFill>
                    <a:srgbClr val="FFFFFF"/>
                  </a:solidFill>
                  <a:cs typeface="+mn-cs"/>
                </a:endParaRPr>
              </a:p>
            </p:txBody>
          </p:sp>
          <p:sp>
            <p:nvSpPr>
              <p:cNvPr id="298" name="Freeform 16"/>
              <p:cNvSpPr>
                <a:spLocks/>
              </p:cNvSpPr>
              <p:nvPr/>
            </p:nvSpPr>
            <p:spPr bwMode="auto">
              <a:xfrm>
                <a:off x="1135" y="2663"/>
                <a:ext cx="50" cy="24"/>
              </a:xfrm>
              <a:custGeom>
                <a:avLst/>
                <a:gdLst/>
                <a:ahLst/>
                <a:cxnLst>
                  <a:cxn ang="0">
                    <a:pos x="4" y="39"/>
                  </a:cxn>
                  <a:cxn ang="0">
                    <a:pos x="13" y="62"/>
                  </a:cxn>
                  <a:cxn ang="0">
                    <a:pos x="26" y="85"/>
                  </a:cxn>
                  <a:cxn ang="0">
                    <a:pos x="41" y="104"/>
                  </a:cxn>
                  <a:cxn ang="0">
                    <a:pos x="58" y="120"/>
                  </a:cxn>
                  <a:cxn ang="0">
                    <a:pos x="78" y="133"/>
                  </a:cxn>
                  <a:cxn ang="0">
                    <a:pos x="99" y="142"/>
                  </a:cxn>
                  <a:cxn ang="0">
                    <a:pos x="123" y="146"/>
                  </a:cxn>
                  <a:cxn ang="0">
                    <a:pos x="144" y="146"/>
                  </a:cxn>
                  <a:cxn ang="0">
                    <a:pos x="160" y="144"/>
                  </a:cxn>
                  <a:cxn ang="0">
                    <a:pos x="184" y="137"/>
                  </a:cxn>
                  <a:cxn ang="0">
                    <a:pos x="213" y="119"/>
                  </a:cxn>
                  <a:cxn ang="0">
                    <a:pos x="238" y="94"/>
                  </a:cxn>
                  <a:cxn ang="0">
                    <a:pos x="249" y="76"/>
                  </a:cxn>
                  <a:cxn ang="0">
                    <a:pos x="250" y="70"/>
                  </a:cxn>
                  <a:cxn ang="0">
                    <a:pos x="251" y="62"/>
                  </a:cxn>
                  <a:cxn ang="0">
                    <a:pos x="251" y="57"/>
                  </a:cxn>
                  <a:cxn ang="0">
                    <a:pos x="247" y="62"/>
                  </a:cxn>
                  <a:cxn ang="0">
                    <a:pos x="237" y="79"/>
                  </a:cxn>
                  <a:cxn ang="0">
                    <a:pos x="224" y="95"/>
                  </a:cxn>
                  <a:cxn ang="0">
                    <a:pos x="210" y="108"/>
                  </a:cxn>
                  <a:cxn ang="0">
                    <a:pos x="196" y="119"/>
                  </a:cxn>
                  <a:cxn ang="0">
                    <a:pos x="179" y="127"/>
                  </a:cxn>
                  <a:cxn ang="0">
                    <a:pos x="162" y="133"/>
                  </a:cxn>
                  <a:cxn ang="0">
                    <a:pos x="144" y="136"/>
                  </a:cxn>
                  <a:cxn ang="0">
                    <a:pos x="123" y="136"/>
                  </a:cxn>
                  <a:cxn ang="0">
                    <a:pos x="98" y="130"/>
                  </a:cxn>
                  <a:cxn ang="0">
                    <a:pos x="76" y="120"/>
                  </a:cxn>
                  <a:cxn ang="0">
                    <a:pos x="57" y="106"/>
                  </a:cxn>
                  <a:cxn ang="0">
                    <a:pos x="39" y="88"/>
                  </a:cxn>
                  <a:cxn ang="0">
                    <a:pos x="25" y="66"/>
                  </a:cxn>
                  <a:cxn ang="0">
                    <a:pos x="14" y="41"/>
                  </a:cxn>
                  <a:cxn ang="0">
                    <a:pos x="7" y="15"/>
                  </a:cxn>
                  <a:cxn ang="0">
                    <a:pos x="4" y="3"/>
                  </a:cxn>
                  <a:cxn ang="0">
                    <a:pos x="3" y="10"/>
                  </a:cxn>
                  <a:cxn ang="0">
                    <a:pos x="1" y="16"/>
                  </a:cxn>
                  <a:cxn ang="0">
                    <a:pos x="0" y="22"/>
                  </a:cxn>
                </a:cxnLst>
                <a:rect l="0" t="0" r="r" b="b"/>
                <a:pathLst>
                  <a:path w="251" h="146">
                    <a:moveTo>
                      <a:pt x="0" y="25"/>
                    </a:moveTo>
                    <a:lnTo>
                      <a:pt x="4" y="39"/>
                    </a:lnTo>
                    <a:lnTo>
                      <a:pt x="8" y="51"/>
                    </a:lnTo>
                    <a:lnTo>
                      <a:pt x="13" y="62"/>
                    </a:lnTo>
                    <a:lnTo>
                      <a:pt x="19" y="74"/>
                    </a:lnTo>
                    <a:lnTo>
                      <a:pt x="26" y="85"/>
                    </a:lnTo>
                    <a:lnTo>
                      <a:pt x="33" y="95"/>
                    </a:lnTo>
                    <a:lnTo>
                      <a:pt x="41" y="104"/>
                    </a:lnTo>
                    <a:lnTo>
                      <a:pt x="49" y="113"/>
                    </a:lnTo>
                    <a:lnTo>
                      <a:pt x="58" y="120"/>
                    </a:lnTo>
                    <a:lnTo>
                      <a:pt x="68" y="127"/>
                    </a:lnTo>
                    <a:lnTo>
                      <a:pt x="78" y="133"/>
                    </a:lnTo>
                    <a:lnTo>
                      <a:pt x="89" y="138"/>
                    </a:lnTo>
                    <a:lnTo>
                      <a:pt x="99" y="142"/>
                    </a:lnTo>
                    <a:lnTo>
                      <a:pt x="112" y="145"/>
                    </a:lnTo>
                    <a:lnTo>
                      <a:pt x="123" y="146"/>
                    </a:lnTo>
                    <a:lnTo>
                      <a:pt x="135" y="146"/>
                    </a:lnTo>
                    <a:lnTo>
                      <a:pt x="144" y="146"/>
                    </a:lnTo>
                    <a:lnTo>
                      <a:pt x="152" y="145"/>
                    </a:lnTo>
                    <a:lnTo>
                      <a:pt x="160" y="144"/>
                    </a:lnTo>
                    <a:lnTo>
                      <a:pt x="168" y="142"/>
                    </a:lnTo>
                    <a:lnTo>
                      <a:pt x="184" y="137"/>
                    </a:lnTo>
                    <a:lnTo>
                      <a:pt x="199" y="128"/>
                    </a:lnTo>
                    <a:lnTo>
                      <a:pt x="213" y="119"/>
                    </a:lnTo>
                    <a:lnTo>
                      <a:pt x="226" y="107"/>
                    </a:lnTo>
                    <a:lnTo>
                      <a:pt x="238" y="94"/>
                    </a:lnTo>
                    <a:lnTo>
                      <a:pt x="248" y="79"/>
                    </a:lnTo>
                    <a:lnTo>
                      <a:pt x="249" y="76"/>
                    </a:lnTo>
                    <a:lnTo>
                      <a:pt x="249" y="72"/>
                    </a:lnTo>
                    <a:lnTo>
                      <a:pt x="250" y="70"/>
                    </a:lnTo>
                    <a:lnTo>
                      <a:pt x="250" y="66"/>
                    </a:lnTo>
                    <a:lnTo>
                      <a:pt x="251" y="62"/>
                    </a:lnTo>
                    <a:lnTo>
                      <a:pt x="251" y="60"/>
                    </a:lnTo>
                    <a:lnTo>
                      <a:pt x="251" y="57"/>
                    </a:lnTo>
                    <a:lnTo>
                      <a:pt x="251" y="53"/>
                    </a:lnTo>
                    <a:lnTo>
                      <a:pt x="247" y="62"/>
                    </a:lnTo>
                    <a:lnTo>
                      <a:pt x="242" y="71"/>
                    </a:lnTo>
                    <a:lnTo>
                      <a:pt x="237" y="79"/>
                    </a:lnTo>
                    <a:lnTo>
                      <a:pt x="231" y="86"/>
                    </a:lnTo>
                    <a:lnTo>
                      <a:pt x="224" y="95"/>
                    </a:lnTo>
                    <a:lnTo>
                      <a:pt x="217" y="101"/>
                    </a:lnTo>
                    <a:lnTo>
                      <a:pt x="210" y="108"/>
                    </a:lnTo>
                    <a:lnTo>
                      <a:pt x="203" y="113"/>
                    </a:lnTo>
                    <a:lnTo>
                      <a:pt x="196" y="119"/>
                    </a:lnTo>
                    <a:lnTo>
                      <a:pt x="188" y="122"/>
                    </a:lnTo>
                    <a:lnTo>
                      <a:pt x="179" y="127"/>
                    </a:lnTo>
                    <a:lnTo>
                      <a:pt x="171" y="130"/>
                    </a:lnTo>
                    <a:lnTo>
                      <a:pt x="162" y="133"/>
                    </a:lnTo>
                    <a:lnTo>
                      <a:pt x="153" y="134"/>
                    </a:lnTo>
                    <a:lnTo>
                      <a:pt x="144" y="136"/>
                    </a:lnTo>
                    <a:lnTo>
                      <a:pt x="135" y="136"/>
                    </a:lnTo>
                    <a:lnTo>
                      <a:pt x="123" y="136"/>
                    </a:lnTo>
                    <a:lnTo>
                      <a:pt x="111" y="133"/>
                    </a:lnTo>
                    <a:lnTo>
                      <a:pt x="98" y="130"/>
                    </a:lnTo>
                    <a:lnTo>
                      <a:pt x="87" y="126"/>
                    </a:lnTo>
                    <a:lnTo>
                      <a:pt x="76" y="120"/>
                    </a:lnTo>
                    <a:lnTo>
                      <a:pt x="66" y="113"/>
                    </a:lnTo>
                    <a:lnTo>
                      <a:pt x="57" y="106"/>
                    </a:lnTo>
                    <a:lnTo>
                      <a:pt x="48" y="97"/>
                    </a:lnTo>
                    <a:lnTo>
                      <a:pt x="39" y="88"/>
                    </a:lnTo>
                    <a:lnTo>
                      <a:pt x="32" y="77"/>
                    </a:lnTo>
                    <a:lnTo>
                      <a:pt x="25" y="66"/>
                    </a:lnTo>
                    <a:lnTo>
                      <a:pt x="19" y="54"/>
                    </a:lnTo>
                    <a:lnTo>
                      <a:pt x="14" y="41"/>
                    </a:lnTo>
                    <a:lnTo>
                      <a:pt x="10" y="28"/>
                    </a:lnTo>
                    <a:lnTo>
                      <a:pt x="7" y="15"/>
                    </a:lnTo>
                    <a:lnTo>
                      <a:pt x="5" y="0"/>
                    </a:lnTo>
                    <a:lnTo>
                      <a:pt x="4" y="3"/>
                    </a:lnTo>
                    <a:lnTo>
                      <a:pt x="3" y="6"/>
                    </a:lnTo>
                    <a:lnTo>
                      <a:pt x="3" y="10"/>
                    </a:lnTo>
                    <a:lnTo>
                      <a:pt x="2" y="12"/>
                    </a:lnTo>
                    <a:lnTo>
                      <a:pt x="1" y="16"/>
                    </a:lnTo>
                    <a:lnTo>
                      <a:pt x="1" y="19"/>
                    </a:lnTo>
                    <a:lnTo>
                      <a:pt x="0" y="22"/>
                    </a:lnTo>
                    <a:lnTo>
                      <a:pt x="0" y="25"/>
                    </a:lnTo>
                    <a:close/>
                  </a:path>
                </a:pathLst>
              </a:custGeom>
              <a:solidFill>
                <a:srgbClr val="F3BA98"/>
              </a:solidFill>
              <a:ln w="9525">
                <a:noFill/>
                <a:round/>
                <a:headEnd/>
                <a:tailEnd/>
              </a:ln>
            </p:spPr>
            <p:txBody>
              <a:bodyPr/>
              <a:lstStyle/>
              <a:p>
                <a:pPr algn="ctr" eaLnBrk="0" hangingPunct="0">
                  <a:defRPr/>
                </a:pPr>
                <a:endParaRPr lang="ru-RU">
                  <a:solidFill>
                    <a:srgbClr val="FFFFFF"/>
                  </a:solidFill>
                  <a:cs typeface="+mn-cs"/>
                </a:endParaRPr>
              </a:p>
            </p:txBody>
          </p:sp>
          <p:sp>
            <p:nvSpPr>
              <p:cNvPr id="299" name="Freeform 17"/>
              <p:cNvSpPr>
                <a:spLocks/>
              </p:cNvSpPr>
              <p:nvPr/>
            </p:nvSpPr>
            <p:spPr bwMode="auto">
              <a:xfrm>
                <a:off x="1135" y="2661"/>
                <a:ext cx="50" cy="25"/>
              </a:xfrm>
              <a:custGeom>
                <a:avLst/>
                <a:gdLst/>
                <a:ahLst/>
                <a:cxnLst>
                  <a:cxn ang="0">
                    <a:pos x="3" y="39"/>
                  </a:cxn>
                  <a:cxn ang="0">
                    <a:pos x="11" y="64"/>
                  </a:cxn>
                  <a:cxn ang="0">
                    <a:pos x="23" y="86"/>
                  </a:cxn>
                  <a:cxn ang="0">
                    <a:pos x="38" y="108"/>
                  </a:cxn>
                  <a:cxn ang="0">
                    <a:pos x="55" y="125"/>
                  </a:cxn>
                  <a:cxn ang="0">
                    <a:pos x="75" y="138"/>
                  </a:cxn>
                  <a:cxn ang="0">
                    <a:pos x="97" y="148"/>
                  </a:cxn>
                  <a:cxn ang="0">
                    <a:pos x="121" y="152"/>
                  </a:cxn>
                  <a:cxn ang="0">
                    <a:pos x="142" y="154"/>
                  </a:cxn>
                  <a:cxn ang="0">
                    <a:pos x="159" y="150"/>
                  </a:cxn>
                  <a:cxn ang="0">
                    <a:pos x="176" y="145"/>
                  </a:cxn>
                  <a:cxn ang="0">
                    <a:pos x="192" y="138"/>
                  </a:cxn>
                  <a:cxn ang="0">
                    <a:pos x="206" y="127"/>
                  </a:cxn>
                  <a:cxn ang="0">
                    <a:pos x="220" y="115"/>
                  </a:cxn>
                  <a:cxn ang="0">
                    <a:pos x="233" y="102"/>
                  </a:cxn>
                  <a:cxn ang="0">
                    <a:pos x="244" y="86"/>
                  </a:cxn>
                  <a:cxn ang="0">
                    <a:pos x="249" y="74"/>
                  </a:cxn>
                  <a:cxn ang="0">
                    <a:pos x="249" y="69"/>
                  </a:cxn>
                  <a:cxn ang="0">
                    <a:pos x="249" y="63"/>
                  </a:cxn>
                  <a:cxn ang="0">
                    <a:pos x="249" y="57"/>
                  </a:cxn>
                  <a:cxn ang="0">
                    <a:pos x="245" y="63"/>
                  </a:cxn>
                  <a:cxn ang="0">
                    <a:pos x="236" y="80"/>
                  </a:cxn>
                  <a:cxn ang="0">
                    <a:pos x="223" y="97"/>
                  </a:cxn>
                  <a:cxn ang="0">
                    <a:pos x="210" y="112"/>
                  </a:cxn>
                  <a:cxn ang="0">
                    <a:pos x="195" y="124"/>
                  </a:cxn>
                  <a:cxn ang="0">
                    <a:pos x="179" y="133"/>
                  </a:cxn>
                  <a:cxn ang="0">
                    <a:pos x="161" y="139"/>
                  </a:cxn>
                  <a:cxn ang="0">
                    <a:pos x="143" y="143"/>
                  </a:cxn>
                  <a:cxn ang="0">
                    <a:pos x="121" y="142"/>
                  </a:cxn>
                  <a:cxn ang="0">
                    <a:pos x="96" y="137"/>
                  </a:cxn>
                  <a:cxn ang="0">
                    <a:pos x="74" y="126"/>
                  </a:cxn>
                  <a:cxn ang="0">
                    <a:pos x="54" y="110"/>
                  </a:cxn>
                  <a:cxn ang="0">
                    <a:pos x="37" y="91"/>
                  </a:cxn>
                  <a:cxn ang="0">
                    <a:pos x="24" y="69"/>
                  </a:cxn>
                  <a:cxn ang="0">
                    <a:pos x="14" y="43"/>
                  </a:cxn>
                  <a:cxn ang="0">
                    <a:pos x="8" y="15"/>
                  </a:cxn>
                  <a:cxn ang="0">
                    <a:pos x="5" y="3"/>
                  </a:cxn>
                  <a:cxn ang="0">
                    <a:pos x="4" y="9"/>
                  </a:cxn>
                  <a:cxn ang="0">
                    <a:pos x="2" y="16"/>
                  </a:cxn>
                  <a:cxn ang="0">
                    <a:pos x="1" y="22"/>
                  </a:cxn>
                </a:cxnLst>
                <a:rect l="0" t="0" r="r" b="b"/>
                <a:pathLst>
                  <a:path w="249" h="154">
                    <a:moveTo>
                      <a:pt x="0" y="24"/>
                    </a:moveTo>
                    <a:lnTo>
                      <a:pt x="3" y="39"/>
                    </a:lnTo>
                    <a:lnTo>
                      <a:pt x="7" y="51"/>
                    </a:lnTo>
                    <a:lnTo>
                      <a:pt x="11" y="64"/>
                    </a:lnTo>
                    <a:lnTo>
                      <a:pt x="17" y="76"/>
                    </a:lnTo>
                    <a:lnTo>
                      <a:pt x="23" y="86"/>
                    </a:lnTo>
                    <a:lnTo>
                      <a:pt x="30" y="97"/>
                    </a:lnTo>
                    <a:lnTo>
                      <a:pt x="38" y="108"/>
                    </a:lnTo>
                    <a:lnTo>
                      <a:pt x="46" y="116"/>
                    </a:lnTo>
                    <a:lnTo>
                      <a:pt x="55" y="125"/>
                    </a:lnTo>
                    <a:lnTo>
                      <a:pt x="65" y="132"/>
                    </a:lnTo>
                    <a:lnTo>
                      <a:pt x="75" y="138"/>
                    </a:lnTo>
                    <a:lnTo>
                      <a:pt x="86" y="144"/>
                    </a:lnTo>
                    <a:lnTo>
                      <a:pt x="97" y="148"/>
                    </a:lnTo>
                    <a:lnTo>
                      <a:pt x="109" y="151"/>
                    </a:lnTo>
                    <a:lnTo>
                      <a:pt x="121" y="152"/>
                    </a:lnTo>
                    <a:lnTo>
                      <a:pt x="133" y="154"/>
                    </a:lnTo>
                    <a:lnTo>
                      <a:pt x="142" y="154"/>
                    </a:lnTo>
                    <a:lnTo>
                      <a:pt x="151" y="152"/>
                    </a:lnTo>
                    <a:lnTo>
                      <a:pt x="159" y="150"/>
                    </a:lnTo>
                    <a:lnTo>
                      <a:pt x="168" y="148"/>
                    </a:lnTo>
                    <a:lnTo>
                      <a:pt x="176" y="145"/>
                    </a:lnTo>
                    <a:lnTo>
                      <a:pt x="184" y="142"/>
                    </a:lnTo>
                    <a:lnTo>
                      <a:pt x="192" y="138"/>
                    </a:lnTo>
                    <a:lnTo>
                      <a:pt x="199" y="133"/>
                    </a:lnTo>
                    <a:lnTo>
                      <a:pt x="206" y="127"/>
                    </a:lnTo>
                    <a:lnTo>
                      <a:pt x="213" y="122"/>
                    </a:lnTo>
                    <a:lnTo>
                      <a:pt x="220" y="115"/>
                    </a:lnTo>
                    <a:lnTo>
                      <a:pt x="226" y="109"/>
                    </a:lnTo>
                    <a:lnTo>
                      <a:pt x="233" y="102"/>
                    </a:lnTo>
                    <a:lnTo>
                      <a:pt x="238" y="95"/>
                    </a:lnTo>
                    <a:lnTo>
                      <a:pt x="244" y="86"/>
                    </a:lnTo>
                    <a:lnTo>
                      <a:pt x="248" y="78"/>
                    </a:lnTo>
                    <a:lnTo>
                      <a:pt x="249" y="74"/>
                    </a:lnTo>
                    <a:lnTo>
                      <a:pt x="249" y="72"/>
                    </a:lnTo>
                    <a:lnTo>
                      <a:pt x="249" y="69"/>
                    </a:lnTo>
                    <a:lnTo>
                      <a:pt x="249" y="65"/>
                    </a:lnTo>
                    <a:lnTo>
                      <a:pt x="249" y="63"/>
                    </a:lnTo>
                    <a:lnTo>
                      <a:pt x="249" y="59"/>
                    </a:lnTo>
                    <a:lnTo>
                      <a:pt x="249" y="57"/>
                    </a:lnTo>
                    <a:lnTo>
                      <a:pt x="249" y="53"/>
                    </a:lnTo>
                    <a:lnTo>
                      <a:pt x="245" y="63"/>
                    </a:lnTo>
                    <a:lnTo>
                      <a:pt x="241" y="72"/>
                    </a:lnTo>
                    <a:lnTo>
                      <a:pt x="236" y="80"/>
                    </a:lnTo>
                    <a:lnTo>
                      <a:pt x="230" y="89"/>
                    </a:lnTo>
                    <a:lnTo>
                      <a:pt x="223" y="97"/>
                    </a:lnTo>
                    <a:lnTo>
                      <a:pt x="217" y="104"/>
                    </a:lnTo>
                    <a:lnTo>
                      <a:pt x="210" y="112"/>
                    </a:lnTo>
                    <a:lnTo>
                      <a:pt x="203" y="118"/>
                    </a:lnTo>
                    <a:lnTo>
                      <a:pt x="195" y="124"/>
                    </a:lnTo>
                    <a:lnTo>
                      <a:pt x="187" y="128"/>
                    </a:lnTo>
                    <a:lnTo>
                      <a:pt x="179" y="133"/>
                    </a:lnTo>
                    <a:lnTo>
                      <a:pt x="170" y="136"/>
                    </a:lnTo>
                    <a:lnTo>
                      <a:pt x="161" y="139"/>
                    </a:lnTo>
                    <a:lnTo>
                      <a:pt x="152" y="142"/>
                    </a:lnTo>
                    <a:lnTo>
                      <a:pt x="143" y="143"/>
                    </a:lnTo>
                    <a:lnTo>
                      <a:pt x="133" y="143"/>
                    </a:lnTo>
                    <a:lnTo>
                      <a:pt x="121" y="142"/>
                    </a:lnTo>
                    <a:lnTo>
                      <a:pt x="109" y="140"/>
                    </a:lnTo>
                    <a:lnTo>
                      <a:pt x="96" y="137"/>
                    </a:lnTo>
                    <a:lnTo>
                      <a:pt x="85" y="132"/>
                    </a:lnTo>
                    <a:lnTo>
                      <a:pt x="74" y="126"/>
                    </a:lnTo>
                    <a:lnTo>
                      <a:pt x="64" y="119"/>
                    </a:lnTo>
                    <a:lnTo>
                      <a:pt x="54" y="110"/>
                    </a:lnTo>
                    <a:lnTo>
                      <a:pt x="45" y="101"/>
                    </a:lnTo>
                    <a:lnTo>
                      <a:pt x="37" y="91"/>
                    </a:lnTo>
                    <a:lnTo>
                      <a:pt x="30" y="80"/>
                    </a:lnTo>
                    <a:lnTo>
                      <a:pt x="24" y="69"/>
                    </a:lnTo>
                    <a:lnTo>
                      <a:pt x="18" y="57"/>
                    </a:lnTo>
                    <a:lnTo>
                      <a:pt x="14" y="43"/>
                    </a:lnTo>
                    <a:lnTo>
                      <a:pt x="10" y="29"/>
                    </a:lnTo>
                    <a:lnTo>
                      <a:pt x="8" y="15"/>
                    </a:lnTo>
                    <a:lnTo>
                      <a:pt x="6" y="0"/>
                    </a:lnTo>
                    <a:lnTo>
                      <a:pt x="5" y="3"/>
                    </a:lnTo>
                    <a:lnTo>
                      <a:pt x="4" y="6"/>
                    </a:lnTo>
                    <a:lnTo>
                      <a:pt x="4" y="9"/>
                    </a:lnTo>
                    <a:lnTo>
                      <a:pt x="3" y="12"/>
                    </a:lnTo>
                    <a:lnTo>
                      <a:pt x="2" y="16"/>
                    </a:lnTo>
                    <a:lnTo>
                      <a:pt x="1" y="18"/>
                    </a:lnTo>
                    <a:lnTo>
                      <a:pt x="1" y="22"/>
                    </a:lnTo>
                    <a:lnTo>
                      <a:pt x="0" y="24"/>
                    </a:lnTo>
                    <a:close/>
                  </a:path>
                </a:pathLst>
              </a:custGeom>
              <a:solidFill>
                <a:srgbClr val="F4BD9A"/>
              </a:solidFill>
              <a:ln w="9525">
                <a:noFill/>
                <a:round/>
                <a:headEnd/>
                <a:tailEnd/>
              </a:ln>
            </p:spPr>
            <p:txBody>
              <a:bodyPr/>
              <a:lstStyle/>
              <a:p>
                <a:pPr algn="ctr" eaLnBrk="0" hangingPunct="0">
                  <a:defRPr/>
                </a:pPr>
                <a:endParaRPr lang="ru-RU">
                  <a:solidFill>
                    <a:srgbClr val="FFFFFF"/>
                  </a:solidFill>
                  <a:cs typeface="+mn-cs"/>
                </a:endParaRPr>
              </a:p>
            </p:txBody>
          </p:sp>
          <p:sp>
            <p:nvSpPr>
              <p:cNvPr id="300" name="Freeform 18"/>
              <p:cNvSpPr>
                <a:spLocks/>
              </p:cNvSpPr>
              <p:nvPr/>
            </p:nvSpPr>
            <p:spPr bwMode="auto">
              <a:xfrm>
                <a:off x="1136" y="2659"/>
                <a:ext cx="49" cy="26"/>
              </a:xfrm>
              <a:custGeom>
                <a:avLst/>
                <a:gdLst/>
                <a:ahLst/>
                <a:cxnLst>
                  <a:cxn ang="0">
                    <a:pos x="2" y="38"/>
                  </a:cxn>
                  <a:cxn ang="0">
                    <a:pos x="9" y="64"/>
                  </a:cxn>
                  <a:cxn ang="0">
                    <a:pos x="20" y="89"/>
                  </a:cxn>
                  <a:cxn ang="0">
                    <a:pos x="34" y="111"/>
                  </a:cxn>
                  <a:cxn ang="0">
                    <a:pos x="52" y="129"/>
                  </a:cxn>
                  <a:cxn ang="0">
                    <a:pos x="71" y="143"/>
                  </a:cxn>
                  <a:cxn ang="0">
                    <a:pos x="93" y="153"/>
                  </a:cxn>
                  <a:cxn ang="0">
                    <a:pos x="118" y="159"/>
                  </a:cxn>
                  <a:cxn ang="0">
                    <a:pos x="139" y="159"/>
                  </a:cxn>
                  <a:cxn ang="0">
                    <a:pos x="157" y="156"/>
                  </a:cxn>
                  <a:cxn ang="0">
                    <a:pos x="174" y="150"/>
                  </a:cxn>
                  <a:cxn ang="0">
                    <a:pos x="191" y="142"/>
                  </a:cxn>
                  <a:cxn ang="0">
                    <a:pos x="205" y="131"/>
                  </a:cxn>
                  <a:cxn ang="0">
                    <a:pos x="219" y="118"/>
                  </a:cxn>
                  <a:cxn ang="0">
                    <a:pos x="232" y="102"/>
                  </a:cxn>
                  <a:cxn ang="0">
                    <a:pos x="242" y="85"/>
                  </a:cxn>
                  <a:cxn ang="0">
                    <a:pos x="246" y="74"/>
                  </a:cxn>
                  <a:cxn ang="0">
                    <a:pos x="246" y="68"/>
                  </a:cxn>
                  <a:cxn ang="0">
                    <a:pos x="246" y="60"/>
                  </a:cxn>
                  <a:cxn ang="0">
                    <a:pos x="246" y="54"/>
                  </a:cxn>
                  <a:cxn ang="0">
                    <a:pos x="242" y="62"/>
                  </a:cxn>
                  <a:cxn ang="0">
                    <a:pos x="233" y="82"/>
                  </a:cxn>
                  <a:cxn ang="0">
                    <a:pos x="221" y="99"/>
                  </a:cxn>
                  <a:cxn ang="0">
                    <a:pos x="208" y="114"/>
                  </a:cxn>
                  <a:cxn ang="0">
                    <a:pos x="193" y="127"/>
                  </a:cxn>
                  <a:cxn ang="0">
                    <a:pos x="177" y="137"/>
                  </a:cxn>
                  <a:cxn ang="0">
                    <a:pos x="159" y="144"/>
                  </a:cxn>
                  <a:cxn ang="0">
                    <a:pos x="140" y="148"/>
                  </a:cxn>
                  <a:cxn ang="0">
                    <a:pos x="118" y="148"/>
                  </a:cxn>
                  <a:cxn ang="0">
                    <a:pos x="93" y="142"/>
                  </a:cxn>
                  <a:cxn ang="0">
                    <a:pos x="71" y="131"/>
                  </a:cxn>
                  <a:cxn ang="0">
                    <a:pos x="52" y="115"/>
                  </a:cxn>
                  <a:cxn ang="0">
                    <a:pos x="35" y="95"/>
                  </a:cxn>
                  <a:cxn ang="0">
                    <a:pos x="22" y="72"/>
                  </a:cxn>
                  <a:cxn ang="0">
                    <a:pos x="13" y="46"/>
                  </a:cxn>
                  <a:cxn ang="0">
                    <a:pos x="8" y="17"/>
                  </a:cxn>
                  <a:cxn ang="0">
                    <a:pos x="8" y="3"/>
                  </a:cxn>
                  <a:cxn ang="0">
                    <a:pos x="8" y="2"/>
                  </a:cxn>
                  <a:cxn ang="0">
                    <a:pos x="8" y="0"/>
                  </a:cxn>
                  <a:cxn ang="0">
                    <a:pos x="8" y="0"/>
                  </a:cxn>
                  <a:cxn ang="0">
                    <a:pos x="7" y="3"/>
                  </a:cxn>
                  <a:cxn ang="0">
                    <a:pos x="4" y="9"/>
                  </a:cxn>
                  <a:cxn ang="0">
                    <a:pos x="2" y="14"/>
                  </a:cxn>
                  <a:cxn ang="0">
                    <a:pos x="1" y="20"/>
                  </a:cxn>
                </a:cxnLst>
                <a:rect l="0" t="0" r="r" b="b"/>
                <a:pathLst>
                  <a:path w="246" h="159">
                    <a:moveTo>
                      <a:pt x="0" y="23"/>
                    </a:moveTo>
                    <a:lnTo>
                      <a:pt x="2" y="38"/>
                    </a:lnTo>
                    <a:lnTo>
                      <a:pt x="5" y="51"/>
                    </a:lnTo>
                    <a:lnTo>
                      <a:pt x="9" y="64"/>
                    </a:lnTo>
                    <a:lnTo>
                      <a:pt x="14" y="77"/>
                    </a:lnTo>
                    <a:lnTo>
                      <a:pt x="20" y="89"/>
                    </a:lnTo>
                    <a:lnTo>
                      <a:pt x="27" y="100"/>
                    </a:lnTo>
                    <a:lnTo>
                      <a:pt x="34" y="111"/>
                    </a:lnTo>
                    <a:lnTo>
                      <a:pt x="43" y="120"/>
                    </a:lnTo>
                    <a:lnTo>
                      <a:pt x="52" y="129"/>
                    </a:lnTo>
                    <a:lnTo>
                      <a:pt x="61" y="136"/>
                    </a:lnTo>
                    <a:lnTo>
                      <a:pt x="71" y="143"/>
                    </a:lnTo>
                    <a:lnTo>
                      <a:pt x="82" y="149"/>
                    </a:lnTo>
                    <a:lnTo>
                      <a:pt x="93" y="153"/>
                    </a:lnTo>
                    <a:lnTo>
                      <a:pt x="106" y="156"/>
                    </a:lnTo>
                    <a:lnTo>
                      <a:pt x="118" y="159"/>
                    </a:lnTo>
                    <a:lnTo>
                      <a:pt x="130" y="159"/>
                    </a:lnTo>
                    <a:lnTo>
                      <a:pt x="139" y="159"/>
                    </a:lnTo>
                    <a:lnTo>
                      <a:pt x="148" y="157"/>
                    </a:lnTo>
                    <a:lnTo>
                      <a:pt x="157" y="156"/>
                    </a:lnTo>
                    <a:lnTo>
                      <a:pt x="166" y="153"/>
                    </a:lnTo>
                    <a:lnTo>
                      <a:pt x="174" y="150"/>
                    </a:lnTo>
                    <a:lnTo>
                      <a:pt x="183" y="145"/>
                    </a:lnTo>
                    <a:lnTo>
                      <a:pt x="191" y="142"/>
                    </a:lnTo>
                    <a:lnTo>
                      <a:pt x="198" y="136"/>
                    </a:lnTo>
                    <a:lnTo>
                      <a:pt x="205" y="131"/>
                    </a:lnTo>
                    <a:lnTo>
                      <a:pt x="212" y="124"/>
                    </a:lnTo>
                    <a:lnTo>
                      <a:pt x="219" y="118"/>
                    </a:lnTo>
                    <a:lnTo>
                      <a:pt x="226" y="111"/>
                    </a:lnTo>
                    <a:lnTo>
                      <a:pt x="232" y="102"/>
                    </a:lnTo>
                    <a:lnTo>
                      <a:pt x="237" y="94"/>
                    </a:lnTo>
                    <a:lnTo>
                      <a:pt x="242" y="85"/>
                    </a:lnTo>
                    <a:lnTo>
                      <a:pt x="246" y="76"/>
                    </a:lnTo>
                    <a:lnTo>
                      <a:pt x="246" y="74"/>
                    </a:lnTo>
                    <a:lnTo>
                      <a:pt x="246" y="70"/>
                    </a:lnTo>
                    <a:lnTo>
                      <a:pt x="246" y="68"/>
                    </a:lnTo>
                    <a:lnTo>
                      <a:pt x="246" y="64"/>
                    </a:lnTo>
                    <a:lnTo>
                      <a:pt x="246" y="60"/>
                    </a:lnTo>
                    <a:lnTo>
                      <a:pt x="246" y="58"/>
                    </a:lnTo>
                    <a:lnTo>
                      <a:pt x="246" y="54"/>
                    </a:lnTo>
                    <a:lnTo>
                      <a:pt x="246" y="52"/>
                    </a:lnTo>
                    <a:lnTo>
                      <a:pt x="242" y="62"/>
                    </a:lnTo>
                    <a:lnTo>
                      <a:pt x="238" y="72"/>
                    </a:lnTo>
                    <a:lnTo>
                      <a:pt x="233" y="82"/>
                    </a:lnTo>
                    <a:lnTo>
                      <a:pt x="228" y="90"/>
                    </a:lnTo>
                    <a:lnTo>
                      <a:pt x="221" y="99"/>
                    </a:lnTo>
                    <a:lnTo>
                      <a:pt x="215" y="107"/>
                    </a:lnTo>
                    <a:lnTo>
                      <a:pt x="208" y="114"/>
                    </a:lnTo>
                    <a:lnTo>
                      <a:pt x="201" y="121"/>
                    </a:lnTo>
                    <a:lnTo>
                      <a:pt x="193" y="127"/>
                    </a:lnTo>
                    <a:lnTo>
                      <a:pt x="185" y="132"/>
                    </a:lnTo>
                    <a:lnTo>
                      <a:pt x="177" y="137"/>
                    </a:lnTo>
                    <a:lnTo>
                      <a:pt x="168" y="142"/>
                    </a:lnTo>
                    <a:lnTo>
                      <a:pt x="159" y="144"/>
                    </a:lnTo>
                    <a:lnTo>
                      <a:pt x="149" y="147"/>
                    </a:lnTo>
                    <a:lnTo>
                      <a:pt x="140" y="148"/>
                    </a:lnTo>
                    <a:lnTo>
                      <a:pt x="130" y="148"/>
                    </a:lnTo>
                    <a:lnTo>
                      <a:pt x="118" y="148"/>
                    </a:lnTo>
                    <a:lnTo>
                      <a:pt x="106" y="145"/>
                    </a:lnTo>
                    <a:lnTo>
                      <a:pt x="93" y="142"/>
                    </a:lnTo>
                    <a:lnTo>
                      <a:pt x="82" y="137"/>
                    </a:lnTo>
                    <a:lnTo>
                      <a:pt x="71" y="131"/>
                    </a:lnTo>
                    <a:lnTo>
                      <a:pt x="61" y="124"/>
                    </a:lnTo>
                    <a:lnTo>
                      <a:pt x="52" y="115"/>
                    </a:lnTo>
                    <a:lnTo>
                      <a:pt x="43" y="106"/>
                    </a:lnTo>
                    <a:lnTo>
                      <a:pt x="35" y="95"/>
                    </a:lnTo>
                    <a:lnTo>
                      <a:pt x="28" y="84"/>
                    </a:lnTo>
                    <a:lnTo>
                      <a:pt x="22" y="72"/>
                    </a:lnTo>
                    <a:lnTo>
                      <a:pt x="17" y="59"/>
                    </a:lnTo>
                    <a:lnTo>
                      <a:pt x="13" y="46"/>
                    </a:lnTo>
                    <a:lnTo>
                      <a:pt x="10" y="32"/>
                    </a:lnTo>
                    <a:lnTo>
                      <a:pt x="8" y="17"/>
                    </a:lnTo>
                    <a:lnTo>
                      <a:pt x="8" y="3"/>
                    </a:lnTo>
                    <a:lnTo>
                      <a:pt x="8" y="3"/>
                    </a:lnTo>
                    <a:lnTo>
                      <a:pt x="8" y="2"/>
                    </a:lnTo>
                    <a:lnTo>
                      <a:pt x="8" y="2"/>
                    </a:lnTo>
                    <a:lnTo>
                      <a:pt x="8" y="2"/>
                    </a:lnTo>
                    <a:lnTo>
                      <a:pt x="8" y="0"/>
                    </a:lnTo>
                    <a:lnTo>
                      <a:pt x="8" y="0"/>
                    </a:lnTo>
                    <a:lnTo>
                      <a:pt x="8" y="0"/>
                    </a:lnTo>
                    <a:lnTo>
                      <a:pt x="8" y="0"/>
                    </a:lnTo>
                    <a:lnTo>
                      <a:pt x="7" y="3"/>
                    </a:lnTo>
                    <a:lnTo>
                      <a:pt x="5" y="5"/>
                    </a:lnTo>
                    <a:lnTo>
                      <a:pt x="4" y="9"/>
                    </a:lnTo>
                    <a:lnTo>
                      <a:pt x="3" y="11"/>
                    </a:lnTo>
                    <a:lnTo>
                      <a:pt x="2" y="14"/>
                    </a:lnTo>
                    <a:lnTo>
                      <a:pt x="1" y="17"/>
                    </a:lnTo>
                    <a:lnTo>
                      <a:pt x="1" y="20"/>
                    </a:lnTo>
                    <a:lnTo>
                      <a:pt x="0" y="23"/>
                    </a:lnTo>
                    <a:close/>
                  </a:path>
                </a:pathLst>
              </a:custGeom>
              <a:solidFill>
                <a:srgbClr val="F4BF9B"/>
              </a:solidFill>
              <a:ln w="9525">
                <a:noFill/>
                <a:round/>
                <a:headEnd/>
                <a:tailEnd/>
              </a:ln>
            </p:spPr>
            <p:txBody>
              <a:bodyPr/>
              <a:lstStyle/>
              <a:p>
                <a:pPr algn="ctr" eaLnBrk="0" hangingPunct="0">
                  <a:defRPr/>
                </a:pPr>
                <a:endParaRPr lang="ru-RU">
                  <a:solidFill>
                    <a:srgbClr val="FFFFFF"/>
                  </a:solidFill>
                  <a:cs typeface="+mn-cs"/>
                </a:endParaRPr>
              </a:p>
            </p:txBody>
          </p:sp>
          <p:sp>
            <p:nvSpPr>
              <p:cNvPr id="301" name="Freeform 19"/>
              <p:cNvSpPr>
                <a:spLocks/>
              </p:cNvSpPr>
              <p:nvPr/>
            </p:nvSpPr>
            <p:spPr bwMode="auto">
              <a:xfrm>
                <a:off x="1136" y="2657"/>
                <a:ext cx="49" cy="27"/>
              </a:xfrm>
              <a:custGeom>
                <a:avLst/>
                <a:gdLst/>
                <a:ahLst/>
                <a:cxnLst>
                  <a:cxn ang="0">
                    <a:pos x="2" y="36"/>
                  </a:cxn>
                  <a:cxn ang="0">
                    <a:pos x="8" y="64"/>
                  </a:cxn>
                  <a:cxn ang="0">
                    <a:pos x="18" y="90"/>
                  </a:cxn>
                  <a:cxn ang="0">
                    <a:pos x="31" y="112"/>
                  </a:cxn>
                  <a:cxn ang="0">
                    <a:pos x="48" y="131"/>
                  </a:cxn>
                  <a:cxn ang="0">
                    <a:pos x="68" y="147"/>
                  </a:cxn>
                  <a:cxn ang="0">
                    <a:pos x="90" y="158"/>
                  </a:cxn>
                  <a:cxn ang="0">
                    <a:pos x="115" y="163"/>
                  </a:cxn>
                  <a:cxn ang="0">
                    <a:pos x="137" y="164"/>
                  </a:cxn>
                  <a:cxn ang="0">
                    <a:pos x="155" y="160"/>
                  </a:cxn>
                  <a:cxn ang="0">
                    <a:pos x="173" y="154"/>
                  </a:cxn>
                  <a:cxn ang="0">
                    <a:pos x="189" y="145"/>
                  </a:cxn>
                  <a:cxn ang="0">
                    <a:pos x="204" y="133"/>
                  </a:cxn>
                  <a:cxn ang="0">
                    <a:pos x="217" y="118"/>
                  </a:cxn>
                  <a:cxn ang="0">
                    <a:pos x="230" y="101"/>
                  </a:cxn>
                  <a:cxn ang="0">
                    <a:pos x="239" y="84"/>
                  </a:cxn>
                  <a:cxn ang="0">
                    <a:pos x="243" y="70"/>
                  </a:cxn>
                  <a:cxn ang="0">
                    <a:pos x="243" y="64"/>
                  </a:cxn>
                  <a:cxn ang="0">
                    <a:pos x="242" y="58"/>
                  </a:cxn>
                  <a:cxn ang="0">
                    <a:pos x="241" y="52"/>
                  </a:cxn>
                  <a:cxn ang="0">
                    <a:pos x="238" y="61"/>
                  </a:cxn>
                  <a:cxn ang="0">
                    <a:pos x="230" y="81"/>
                  </a:cxn>
                  <a:cxn ang="0">
                    <a:pos x="219" y="100"/>
                  </a:cxn>
                  <a:cxn ang="0">
                    <a:pos x="206" y="116"/>
                  </a:cxn>
                  <a:cxn ang="0">
                    <a:pos x="191" y="130"/>
                  </a:cxn>
                  <a:cxn ang="0">
                    <a:pos x="174" y="141"/>
                  </a:cxn>
                  <a:cxn ang="0">
                    <a:pos x="156" y="148"/>
                  </a:cxn>
                  <a:cxn ang="0">
                    <a:pos x="137" y="153"/>
                  </a:cxn>
                  <a:cxn ang="0">
                    <a:pos x="115" y="152"/>
                  </a:cxn>
                  <a:cxn ang="0">
                    <a:pos x="91" y="147"/>
                  </a:cxn>
                  <a:cxn ang="0">
                    <a:pos x="70" y="136"/>
                  </a:cxn>
                  <a:cxn ang="0">
                    <a:pos x="52" y="121"/>
                  </a:cxn>
                  <a:cxn ang="0">
                    <a:pos x="36" y="101"/>
                  </a:cxn>
                  <a:cxn ang="0">
                    <a:pos x="23" y="80"/>
                  </a:cxn>
                  <a:cxn ang="0">
                    <a:pos x="14" y="55"/>
                  </a:cxn>
                  <a:cxn ang="0">
                    <a:pos x="10" y="27"/>
                  </a:cxn>
                  <a:cxn ang="0">
                    <a:pos x="9" y="12"/>
                  </a:cxn>
                  <a:cxn ang="0">
                    <a:pos x="9" y="8"/>
                  </a:cxn>
                  <a:cxn ang="0">
                    <a:pos x="9" y="4"/>
                  </a:cxn>
                  <a:cxn ang="0">
                    <a:pos x="10" y="1"/>
                  </a:cxn>
                  <a:cxn ang="0">
                    <a:pos x="9" y="0"/>
                  </a:cxn>
                  <a:cxn ang="0">
                    <a:pos x="9" y="1"/>
                  </a:cxn>
                  <a:cxn ang="0">
                    <a:pos x="8" y="2"/>
                  </a:cxn>
                  <a:cxn ang="0">
                    <a:pos x="8" y="3"/>
                  </a:cxn>
                  <a:cxn ang="0">
                    <a:pos x="7" y="6"/>
                  </a:cxn>
                  <a:cxn ang="0">
                    <a:pos x="5" y="10"/>
                  </a:cxn>
                  <a:cxn ang="0">
                    <a:pos x="3" y="14"/>
                  </a:cxn>
                  <a:cxn ang="0">
                    <a:pos x="1" y="19"/>
                  </a:cxn>
                </a:cxnLst>
                <a:rect l="0" t="0" r="r" b="b"/>
                <a:pathLst>
                  <a:path w="243" h="164">
                    <a:moveTo>
                      <a:pt x="0" y="21"/>
                    </a:moveTo>
                    <a:lnTo>
                      <a:pt x="2" y="36"/>
                    </a:lnTo>
                    <a:lnTo>
                      <a:pt x="4" y="50"/>
                    </a:lnTo>
                    <a:lnTo>
                      <a:pt x="8" y="64"/>
                    </a:lnTo>
                    <a:lnTo>
                      <a:pt x="12" y="78"/>
                    </a:lnTo>
                    <a:lnTo>
                      <a:pt x="18" y="90"/>
                    </a:lnTo>
                    <a:lnTo>
                      <a:pt x="24" y="101"/>
                    </a:lnTo>
                    <a:lnTo>
                      <a:pt x="31" y="112"/>
                    </a:lnTo>
                    <a:lnTo>
                      <a:pt x="39" y="122"/>
                    </a:lnTo>
                    <a:lnTo>
                      <a:pt x="48" y="131"/>
                    </a:lnTo>
                    <a:lnTo>
                      <a:pt x="58" y="140"/>
                    </a:lnTo>
                    <a:lnTo>
                      <a:pt x="68" y="147"/>
                    </a:lnTo>
                    <a:lnTo>
                      <a:pt x="79" y="153"/>
                    </a:lnTo>
                    <a:lnTo>
                      <a:pt x="90" y="158"/>
                    </a:lnTo>
                    <a:lnTo>
                      <a:pt x="103" y="161"/>
                    </a:lnTo>
                    <a:lnTo>
                      <a:pt x="115" y="163"/>
                    </a:lnTo>
                    <a:lnTo>
                      <a:pt x="127" y="164"/>
                    </a:lnTo>
                    <a:lnTo>
                      <a:pt x="137" y="164"/>
                    </a:lnTo>
                    <a:lnTo>
                      <a:pt x="146" y="163"/>
                    </a:lnTo>
                    <a:lnTo>
                      <a:pt x="155" y="160"/>
                    </a:lnTo>
                    <a:lnTo>
                      <a:pt x="164" y="157"/>
                    </a:lnTo>
                    <a:lnTo>
                      <a:pt x="173" y="154"/>
                    </a:lnTo>
                    <a:lnTo>
                      <a:pt x="181" y="149"/>
                    </a:lnTo>
                    <a:lnTo>
                      <a:pt x="189" y="145"/>
                    </a:lnTo>
                    <a:lnTo>
                      <a:pt x="197" y="139"/>
                    </a:lnTo>
                    <a:lnTo>
                      <a:pt x="204" y="133"/>
                    </a:lnTo>
                    <a:lnTo>
                      <a:pt x="211" y="125"/>
                    </a:lnTo>
                    <a:lnTo>
                      <a:pt x="217" y="118"/>
                    </a:lnTo>
                    <a:lnTo>
                      <a:pt x="224" y="110"/>
                    </a:lnTo>
                    <a:lnTo>
                      <a:pt x="230" y="101"/>
                    </a:lnTo>
                    <a:lnTo>
                      <a:pt x="235" y="93"/>
                    </a:lnTo>
                    <a:lnTo>
                      <a:pt x="239" y="84"/>
                    </a:lnTo>
                    <a:lnTo>
                      <a:pt x="243" y="74"/>
                    </a:lnTo>
                    <a:lnTo>
                      <a:pt x="243" y="70"/>
                    </a:lnTo>
                    <a:lnTo>
                      <a:pt x="243" y="68"/>
                    </a:lnTo>
                    <a:lnTo>
                      <a:pt x="243" y="64"/>
                    </a:lnTo>
                    <a:lnTo>
                      <a:pt x="243" y="62"/>
                    </a:lnTo>
                    <a:lnTo>
                      <a:pt x="242" y="58"/>
                    </a:lnTo>
                    <a:lnTo>
                      <a:pt x="242" y="56"/>
                    </a:lnTo>
                    <a:lnTo>
                      <a:pt x="241" y="52"/>
                    </a:lnTo>
                    <a:lnTo>
                      <a:pt x="241" y="50"/>
                    </a:lnTo>
                    <a:lnTo>
                      <a:pt x="238" y="61"/>
                    </a:lnTo>
                    <a:lnTo>
                      <a:pt x="234" y="72"/>
                    </a:lnTo>
                    <a:lnTo>
                      <a:pt x="230" y="81"/>
                    </a:lnTo>
                    <a:lnTo>
                      <a:pt x="225" y="91"/>
                    </a:lnTo>
                    <a:lnTo>
                      <a:pt x="219" y="100"/>
                    </a:lnTo>
                    <a:lnTo>
                      <a:pt x="213" y="109"/>
                    </a:lnTo>
                    <a:lnTo>
                      <a:pt x="206" y="116"/>
                    </a:lnTo>
                    <a:lnTo>
                      <a:pt x="199" y="123"/>
                    </a:lnTo>
                    <a:lnTo>
                      <a:pt x="191" y="130"/>
                    </a:lnTo>
                    <a:lnTo>
                      <a:pt x="183" y="136"/>
                    </a:lnTo>
                    <a:lnTo>
                      <a:pt x="174" y="141"/>
                    </a:lnTo>
                    <a:lnTo>
                      <a:pt x="166" y="146"/>
                    </a:lnTo>
                    <a:lnTo>
                      <a:pt x="156" y="148"/>
                    </a:lnTo>
                    <a:lnTo>
                      <a:pt x="147" y="151"/>
                    </a:lnTo>
                    <a:lnTo>
                      <a:pt x="137" y="153"/>
                    </a:lnTo>
                    <a:lnTo>
                      <a:pt x="127" y="153"/>
                    </a:lnTo>
                    <a:lnTo>
                      <a:pt x="115" y="152"/>
                    </a:lnTo>
                    <a:lnTo>
                      <a:pt x="104" y="151"/>
                    </a:lnTo>
                    <a:lnTo>
                      <a:pt x="91" y="147"/>
                    </a:lnTo>
                    <a:lnTo>
                      <a:pt x="81" y="142"/>
                    </a:lnTo>
                    <a:lnTo>
                      <a:pt x="70" y="136"/>
                    </a:lnTo>
                    <a:lnTo>
                      <a:pt x="61" y="129"/>
                    </a:lnTo>
                    <a:lnTo>
                      <a:pt x="52" y="121"/>
                    </a:lnTo>
                    <a:lnTo>
                      <a:pt x="43" y="112"/>
                    </a:lnTo>
                    <a:lnTo>
                      <a:pt x="36" y="101"/>
                    </a:lnTo>
                    <a:lnTo>
                      <a:pt x="29" y="91"/>
                    </a:lnTo>
                    <a:lnTo>
                      <a:pt x="23" y="80"/>
                    </a:lnTo>
                    <a:lnTo>
                      <a:pt x="18" y="68"/>
                    </a:lnTo>
                    <a:lnTo>
                      <a:pt x="14" y="55"/>
                    </a:lnTo>
                    <a:lnTo>
                      <a:pt x="12" y="42"/>
                    </a:lnTo>
                    <a:lnTo>
                      <a:pt x="10" y="27"/>
                    </a:lnTo>
                    <a:lnTo>
                      <a:pt x="9" y="13"/>
                    </a:lnTo>
                    <a:lnTo>
                      <a:pt x="9" y="12"/>
                    </a:lnTo>
                    <a:lnTo>
                      <a:pt x="9" y="9"/>
                    </a:lnTo>
                    <a:lnTo>
                      <a:pt x="9" y="8"/>
                    </a:lnTo>
                    <a:lnTo>
                      <a:pt x="9" y="6"/>
                    </a:lnTo>
                    <a:lnTo>
                      <a:pt x="9" y="4"/>
                    </a:lnTo>
                    <a:lnTo>
                      <a:pt x="9" y="3"/>
                    </a:lnTo>
                    <a:lnTo>
                      <a:pt x="10" y="1"/>
                    </a:lnTo>
                    <a:lnTo>
                      <a:pt x="10" y="0"/>
                    </a:lnTo>
                    <a:lnTo>
                      <a:pt x="9" y="0"/>
                    </a:lnTo>
                    <a:lnTo>
                      <a:pt x="9" y="1"/>
                    </a:lnTo>
                    <a:lnTo>
                      <a:pt x="9" y="1"/>
                    </a:lnTo>
                    <a:lnTo>
                      <a:pt x="9" y="1"/>
                    </a:lnTo>
                    <a:lnTo>
                      <a:pt x="8" y="2"/>
                    </a:lnTo>
                    <a:lnTo>
                      <a:pt x="8" y="2"/>
                    </a:lnTo>
                    <a:lnTo>
                      <a:pt x="8" y="3"/>
                    </a:lnTo>
                    <a:lnTo>
                      <a:pt x="8" y="3"/>
                    </a:lnTo>
                    <a:lnTo>
                      <a:pt x="7" y="6"/>
                    </a:lnTo>
                    <a:lnTo>
                      <a:pt x="6" y="8"/>
                    </a:lnTo>
                    <a:lnTo>
                      <a:pt x="5" y="10"/>
                    </a:lnTo>
                    <a:lnTo>
                      <a:pt x="4" y="13"/>
                    </a:lnTo>
                    <a:lnTo>
                      <a:pt x="3" y="14"/>
                    </a:lnTo>
                    <a:lnTo>
                      <a:pt x="2" y="16"/>
                    </a:lnTo>
                    <a:lnTo>
                      <a:pt x="1" y="19"/>
                    </a:lnTo>
                    <a:lnTo>
                      <a:pt x="0" y="21"/>
                    </a:lnTo>
                    <a:close/>
                  </a:path>
                </a:pathLst>
              </a:custGeom>
              <a:solidFill>
                <a:srgbClr val="F4BF9B"/>
              </a:solidFill>
              <a:ln w="9525">
                <a:noFill/>
                <a:round/>
                <a:headEnd/>
                <a:tailEnd/>
              </a:ln>
            </p:spPr>
            <p:txBody>
              <a:bodyPr/>
              <a:lstStyle/>
              <a:p>
                <a:pPr algn="ctr" eaLnBrk="0" hangingPunct="0">
                  <a:defRPr/>
                </a:pPr>
                <a:endParaRPr lang="ru-RU">
                  <a:solidFill>
                    <a:srgbClr val="FFFFFF"/>
                  </a:solidFill>
                  <a:cs typeface="+mn-cs"/>
                </a:endParaRPr>
              </a:p>
            </p:txBody>
          </p:sp>
          <p:sp>
            <p:nvSpPr>
              <p:cNvPr id="302" name="Freeform 20"/>
              <p:cNvSpPr>
                <a:spLocks/>
              </p:cNvSpPr>
              <p:nvPr/>
            </p:nvSpPr>
            <p:spPr bwMode="auto">
              <a:xfrm>
                <a:off x="1137" y="2655"/>
                <a:ext cx="48" cy="28"/>
              </a:xfrm>
              <a:custGeom>
                <a:avLst/>
                <a:gdLst/>
                <a:ahLst/>
                <a:cxnLst>
                  <a:cxn ang="0">
                    <a:pos x="0" y="21"/>
                  </a:cxn>
                  <a:cxn ang="0">
                    <a:pos x="0" y="21"/>
                  </a:cxn>
                  <a:cxn ang="0">
                    <a:pos x="0" y="23"/>
                  </a:cxn>
                  <a:cxn ang="0">
                    <a:pos x="0" y="24"/>
                  </a:cxn>
                  <a:cxn ang="0">
                    <a:pos x="0" y="38"/>
                  </a:cxn>
                  <a:cxn ang="0">
                    <a:pos x="5" y="67"/>
                  </a:cxn>
                  <a:cxn ang="0">
                    <a:pos x="14" y="93"/>
                  </a:cxn>
                  <a:cxn ang="0">
                    <a:pos x="27" y="116"/>
                  </a:cxn>
                  <a:cxn ang="0">
                    <a:pos x="44" y="136"/>
                  </a:cxn>
                  <a:cxn ang="0">
                    <a:pos x="63" y="152"/>
                  </a:cxn>
                  <a:cxn ang="0">
                    <a:pos x="85" y="163"/>
                  </a:cxn>
                  <a:cxn ang="0">
                    <a:pos x="110" y="169"/>
                  </a:cxn>
                  <a:cxn ang="0">
                    <a:pos x="132" y="169"/>
                  </a:cxn>
                  <a:cxn ang="0">
                    <a:pos x="151" y="165"/>
                  </a:cxn>
                  <a:cxn ang="0">
                    <a:pos x="169" y="158"/>
                  </a:cxn>
                  <a:cxn ang="0">
                    <a:pos x="185" y="148"/>
                  </a:cxn>
                  <a:cxn ang="0">
                    <a:pos x="200" y="135"/>
                  </a:cxn>
                  <a:cxn ang="0">
                    <a:pos x="213" y="120"/>
                  </a:cxn>
                  <a:cxn ang="0">
                    <a:pos x="225" y="103"/>
                  </a:cxn>
                  <a:cxn ang="0">
                    <a:pos x="234" y="83"/>
                  </a:cxn>
                  <a:cxn ang="0">
                    <a:pos x="237" y="69"/>
                  </a:cxn>
                  <a:cxn ang="0">
                    <a:pos x="236" y="63"/>
                  </a:cxn>
                  <a:cxn ang="0">
                    <a:pos x="235" y="57"/>
                  </a:cxn>
                  <a:cxn ang="0">
                    <a:pos x="234" y="51"/>
                  </a:cxn>
                  <a:cxn ang="0">
                    <a:pos x="231" y="61"/>
                  </a:cxn>
                  <a:cxn ang="0">
                    <a:pos x="224" y="83"/>
                  </a:cxn>
                  <a:cxn ang="0">
                    <a:pos x="214" y="102"/>
                  </a:cxn>
                  <a:cxn ang="0">
                    <a:pos x="201" y="120"/>
                  </a:cxn>
                  <a:cxn ang="0">
                    <a:pos x="187" y="134"/>
                  </a:cxn>
                  <a:cxn ang="0">
                    <a:pos x="170" y="146"/>
                  </a:cxn>
                  <a:cxn ang="0">
                    <a:pos x="152" y="154"/>
                  </a:cxn>
                  <a:cxn ang="0">
                    <a:pos x="132" y="158"/>
                  </a:cxn>
                  <a:cxn ang="0">
                    <a:pos x="111" y="158"/>
                  </a:cxn>
                  <a:cxn ang="0">
                    <a:pos x="88" y="152"/>
                  </a:cxn>
                  <a:cxn ang="0">
                    <a:pos x="67" y="142"/>
                  </a:cxn>
                  <a:cxn ang="0">
                    <a:pos x="50" y="128"/>
                  </a:cxn>
                  <a:cxn ang="0">
                    <a:pos x="34" y="110"/>
                  </a:cxn>
                  <a:cxn ang="0">
                    <a:pos x="22" y="89"/>
                  </a:cxn>
                  <a:cxn ang="0">
                    <a:pos x="14" y="63"/>
                  </a:cxn>
                  <a:cxn ang="0">
                    <a:pos x="9" y="37"/>
                  </a:cxn>
                  <a:cxn ang="0">
                    <a:pos x="9" y="20"/>
                  </a:cxn>
                  <a:cxn ang="0">
                    <a:pos x="9" y="15"/>
                  </a:cxn>
                  <a:cxn ang="0">
                    <a:pos x="9" y="9"/>
                  </a:cxn>
                  <a:cxn ang="0">
                    <a:pos x="10" y="3"/>
                  </a:cxn>
                  <a:cxn ang="0">
                    <a:pos x="9" y="2"/>
                  </a:cxn>
                  <a:cxn ang="0">
                    <a:pos x="7" y="6"/>
                  </a:cxn>
                  <a:cxn ang="0">
                    <a:pos x="5" y="9"/>
                  </a:cxn>
                  <a:cxn ang="0">
                    <a:pos x="3" y="13"/>
                  </a:cxn>
                  <a:cxn ang="0">
                    <a:pos x="2" y="15"/>
                  </a:cxn>
                  <a:cxn ang="0">
                    <a:pos x="1" y="17"/>
                  </a:cxn>
                  <a:cxn ang="0">
                    <a:pos x="1" y="19"/>
                  </a:cxn>
                  <a:cxn ang="0">
                    <a:pos x="0" y="20"/>
                  </a:cxn>
                </a:cxnLst>
                <a:rect l="0" t="0" r="r" b="b"/>
                <a:pathLst>
                  <a:path w="238" h="169">
                    <a:moveTo>
                      <a:pt x="0" y="21"/>
                    </a:moveTo>
                    <a:lnTo>
                      <a:pt x="0" y="21"/>
                    </a:lnTo>
                    <a:lnTo>
                      <a:pt x="0" y="21"/>
                    </a:lnTo>
                    <a:lnTo>
                      <a:pt x="0" y="21"/>
                    </a:lnTo>
                    <a:lnTo>
                      <a:pt x="0" y="23"/>
                    </a:lnTo>
                    <a:lnTo>
                      <a:pt x="0" y="23"/>
                    </a:lnTo>
                    <a:lnTo>
                      <a:pt x="0" y="23"/>
                    </a:lnTo>
                    <a:lnTo>
                      <a:pt x="0" y="24"/>
                    </a:lnTo>
                    <a:lnTo>
                      <a:pt x="0" y="24"/>
                    </a:lnTo>
                    <a:lnTo>
                      <a:pt x="0" y="38"/>
                    </a:lnTo>
                    <a:lnTo>
                      <a:pt x="2" y="53"/>
                    </a:lnTo>
                    <a:lnTo>
                      <a:pt x="5" y="67"/>
                    </a:lnTo>
                    <a:lnTo>
                      <a:pt x="9" y="80"/>
                    </a:lnTo>
                    <a:lnTo>
                      <a:pt x="14" y="93"/>
                    </a:lnTo>
                    <a:lnTo>
                      <a:pt x="20" y="105"/>
                    </a:lnTo>
                    <a:lnTo>
                      <a:pt x="27" y="116"/>
                    </a:lnTo>
                    <a:lnTo>
                      <a:pt x="35" y="127"/>
                    </a:lnTo>
                    <a:lnTo>
                      <a:pt x="44" y="136"/>
                    </a:lnTo>
                    <a:lnTo>
                      <a:pt x="53" y="145"/>
                    </a:lnTo>
                    <a:lnTo>
                      <a:pt x="63" y="152"/>
                    </a:lnTo>
                    <a:lnTo>
                      <a:pt x="74" y="158"/>
                    </a:lnTo>
                    <a:lnTo>
                      <a:pt x="85" y="163"/>
                    </a:lnTo>
                    <a:lnTo>
                      <a:pt x="98" y="166"/>
                    </a:lnTo>
                    <a:lnTo>
                      <a:pt x="110" y="169"/>
                    </a:lnTo>
                    <a:lnTo>
                      <a:pt x="122" y="169"/>
                    </a:lnTo>
                    <a:lnTo>
                      <a:pt x="132" y="169"/>
                    </a:lnTo>
                    <a:lnTo>
                      <a:pt x="141" y="168"/>
                    </a:lnTo>
                    <a:lnTo>
                      <a:pt x="151" y="165"/>
                    </a:lnTo>
                    <a:lnTo>
                      <a:pt x="160" y="162"/>
                    </a:lnTo>
                    <a:lnTo>
                      <a:pt x="169" y="158"/>
                    </a:lnTo>
                    <a:lnTo>
                      <a:pt x="177" y="153"/>
                    </a:lnTo>
                    <a:lnTo>
                      <a:pt x="185" y="148"/>
                    </a:lnTo>
                    <a:lnTo>
                      <a:pt x="193" y="142"/>
                    </a:lnTo>
                    <a:lnTo>
                      <a:pt x="200" y="135"/>
                    </a:lnTo>
                    <a:lnTo>
                      <a:pt x="207" y="128"/>
                    </a:lnTo>
                    <a:lnTo>
                      <a:pt x="213" y="120"/>
                    </a:lnTo>
                    <a:lnTo>
                      <a:pt x="220" y="111"/>
                    </a:lnTo>
                    <a:lnTo>
                      <a:pt x="225" y="103"/>
                    </a:lnTo>
                    <a:lnTo>
                      <a:pt x="230" y="93"/>
                    </a:lnTo>
                    <a:lnTo>
                      <a:pt x="234" y="83"/>
                    </a:lnTo>
                    <a:lnTo>
                      <a:pt x="238" y="73"/>
                    </a:lnTo>
                    <a:lnTo>
                      <a:pt x="237" y="69"/>
                    </a:lnTo>
                    <a:lnTo>
                      <a:pt x="237" y="67"/>
                    </a:lnTo>
                    <a:lnTo>
                      <a:pt x="236" y="63"/>
                    </a:lnTo>
                    <a:lnTo>
                      <a:pt x="236" y="61"/>
                    </a:lnTo>
                    <a:lnTo>
                      <a:pt x="235" y="57"/>
                    </a:lnTo>
                    <a:lnTo>
                      <a:pt x="235" y="55"/>
                    </a:lnTo>
                    <a:lnTo>
                      <a:pt x="234" y="51"/>
                    </a:lnTo>
                    <a:lnTo>
                      <a:pt x="234" y="49"/>
                    </a:lnTo>
                    <a:lnTo>
                      <a:pt x="231" y="61"/>
                    </a:lnTo>
                    <a:lnTo>
                      <a:pt x="228" y="72"/>
                    </a:lnTo>
                    <a:lnTo>
                      <a:pt x="224" y="83"/>
                    </a:lnTo>
                    <a:lnTo>
                      <a:pt x="220" y="92"/>
                    </a:lnTo>
                    <a:lnTo>
                      <a:pt x="214" y="102"/>
                    </a:lnTo>
                    <a:lnTo>
                      <a:pt x="208" y="111"/>
                    </a:lnTo>
                    <a:lnTo>
                      <a:pt x="201" y="120"/>
                    </a:lnTo>
                    <a:lnTo>
                      <a:pt x="194" y="127"/>
                    </a:lnTo>
                    <a:lnTo>
                      <a:pt x="187" y="134"/>
                    </a:lnTo>
                    <a:lnTo>
                      <a:pt x="179" y="140"/>
                    </a:lnTo>
                    <a:lnTo>
                      <a:pt x="170" y="146"/>
                    </a:lnTo>
                    <a:lnTo>
                      <a:pt x="161" y="151"/>
                    </a:lnTo>
                    <a:lnTo>
                      <a:pt x="152" y="154"/>
                    </a:lnTo>
                    <a:lnTo>
                      <a:pt x="142" y="157"/>
                    </a:lnTo>
                    <a:lnTo>
                      <a:pt x="132" y="158"/>
                    </a:lnTo>
                    <a:lnTo>
                      <a:pt x="122" y="158"/>
                    </a:lnTo>
                    <a:lnTo>
                      <a:pt x="111" y="158"/>
                    </a:lnTo>
                    <a:lnTo>
                      <a:pt x="99" y="156"/>
                    </a:lnTo>
                    <a:lnTo>
                      <a:pt x="88" y="152"/>
                    </a:lnTo>
                    <a:lnTo>
                      <a:pt x="77" y="148"/>
                    </a:lnTo>
                    <a:lnTo>
                      <a:pt x="67" y="142"/>
                    </a:lnTo>
                    <a:lnTo>
                      <a:pt x="58" y="135"/>
                    </a:lnTo>
                    <a:lnTo>
                      <a:pt x="50" y="128"/>
                    </a:lnTo>
                    <a:lnTo>
                      <a:pt x="42" y="120"/>
                    </a:lnTo>
                    <a:lnTo>
                      <a:pt x="34" y="110"/>
                    </a:lnTo>
                    <a:lnTo>
                      <a:pt x="28" y="99"/>
                    </a:lnTo>
                    <a:lnTo>
                      <a:pt x="22" y="89"/>
                    </a:lnTo>
                    <a:lnTo>
                      <a:pt x="18" y="77"/>
                    </a:lnTo>
                    <a:lnTo>
                      <a:pt x="14" y="63"/>
                    </a:lnTo>
                    <a:lnTo>
                      <a:pt x="11" y="51"/>
                    </a:lnTo>
                    <a:lnTo>
                      <a:pt x="9" y="37"/>
                    </a:lnTo>
                    <a:lnTo>
                      <a:pt x="9" y="24"/>
                    </a:lnTo>
                    <a:lnTo>
                      <a:pt x="9" y="20"/>
                    </a:lnTo>
                    <a:lnTo>
                      <a:pt x="9" y="18"/>
                    </a:lnTo>
                    <a:lnTo>
                      <a:pt x="9" y="15"/>
                    </a:lnTo>
                    <a:lnTo>
                      <a:pt x="9" y="12"/>
                    </a:lnTo>
                    <a:lnTo>
                      <a:pt x="9" y="9"/>
                    </a:lnTo>
                    <a:lnTo>
                      <a:pt x="10" y="6"/>
                    </a:lnTo>
                    <a:lnTo>
                      <a:pt x="10" y="3"/>
                    </a:lnTo>
                    <a:lnTo>
                      <a:pt x="10" y="0"/>
                    </a:lnTo>
                    <a:lnTo>
                      <a:pt x="9" y="2"/>
                    </a:lnTo>
                    <a:lnTo>
                      <a:pt x="8" y="3"/>
                    </a:lnTo>
                    <a:lnTo>
                      <a:pt x="7" y="6"/>
                    </a:lnTo>
                    <a:lnTo>
                      <a:pt x="6" y="7"/>
                    </a:lnTo>
                    <a:lnTo>
                      <a:pt x="5" y="9"/>
                    </a:lnTo>
                    <a:lnTo>
                      <a:pt x="4" y="11"/>
                    </a:lnTo>
                    <a:lnTo>
                      <a:pt x="3" y="13"/>
                    </a:lnTo>
                    <a:lnTo>
                      <a:pt x="3" y="14"/>
                    </a:lnTo>
                    <a:lnTo>
                      <a:pt x="2" y="15"/>
                    </a:lnTo>
                    <a:lnTo>
                      <a:pt x="2" y="17"/>
                    </a:lnTo>
                    <a:lnTo>
                      <a:pt x="1" y="17"/>
                    </a:lnTo>
                    <a:lnTo>
                      <a:pt x="1" y="18"/>
                    </a:lnTo>
                    <a:lnTo>
                      <a:pt x="1" y="19"/>
                    </a:lnTo>
                    <a:lnTo>
                      <a:pt x="0" y="19"/>
                    </a:lnTo>
                    <a:lnTo>
                      <a:pt x="0" y="20"/>
                    </a:lnTo>
                    <a:lnTo>
                      <a:pt x="0" y="21"/>
                    </a:lnTo>
                    <a:close/>
                  </a:path>
                </a:pathLst>
              </a:custGeom>
              <a:solidFill>
                <a:srgbClr val="F5C19D"/>
              </a:solidFill>
              <a:ln w="9525">
                <a:noFill/>
                <a:round/>
                <a:headEnd/>
                <a:tailEnd/>
              </a:ln>
            </p:spPr>
            <p:txBody>
              <a:bodyPr/>
              <a:lstStyle/>
              <a:p>
                <a:pPr algn="ctr" eaLnBrk="0" hangingPunct="0">
                  <a:defRPr/>
                </a:pPr>
                <a:endParaRPr lang="ru-RU">
                  <a:solidFill>
                    <a:srgbClr val="FFFFFF"/>
                  </a:solidFill>
                  <a:cs typeface="+mn-cs"/>
                </a:endParaRPr>
              </a:p>
            </p:txBody>
          </p:sp>
          <p:sp>
            <p:nvSpPr>
              <p:cNvPr id="303" name="Freeform 21"/>
              <p:cNvSpPr>
                <a:spLocks/>
              </p:cNvSpPr>
              <p:nvPr/>
            </p:nvSpPr>
            <p:spPr bwMode="auto">
              <a:xfrm>
                <a:off x="1138" y="2654"/>
                <a:ext cx="46" cy="29"/>
              </a:xfrm>
              <a:custGeom>
                <a:avLst/>
                <a:gdLst/>
                <a:ahLst/>
                <a:cxnLst>
                  <a:cxn ang="0">
                    <a:pos x="1" y="22"/>
                  </a:cxn>
                  <a:cxn ang="0">
                    <a:pos x="0" y="25"/>
                  </a:cxn>
                  <a:cxn ang="0">
                    <a:pos x="0" y="29"/>
                  </a:cxn>
                  <a:cxn ang="0">
                    <a:pos x="0" y="33"/>
                  </a:cxn>
                  <a:cxn ang="0">
                    <a:pos x="1" y="48"/>
                  </a:cxn>
                  <a:cxn ang="0">
                    <a:pos x="5" y="76"/>
                  </a:cxn>
                  <a:cxn ang="0">
                    <a:pos x="14" y="101"/>
                  </a:cxn>
                  <a:cxn ang="0">
                    <a:pos x="27" y="122"/>
                  </a:cxn>
                  <a:cxn ang="0">
                    <a:pos x="43" y="142"/>
                  </a:cxn>
                  <a:cxn ang="0">
                    <a:pos x="61" y="157"/>
                  </a:cxn>
                  <a:cxn ang="0">
                    <a:pos x="82" y="168"/>
                  </a:cxn>
                  <a:cxn ang="0">
                    <a:pos x="106" y="173"/>
                  </a:cxn>
                  <a:cxn ang="0">
                    <a:pos x="128" y="174"/>
                  </a:cxn>
                  <a:cxn ang="0">
                    <a:pos x="147" y="169"/>
                  </a:cxn>
                  <a:cxn ang="0">
                    <a:pos x="165" y="162"/>
                  </a:cxn>
                  <a:cxn ang="0">
                    <a:pos x="182" y="151"/>
                  </a:cxn>
                  <a:cxn ang="0">
                    <a:pos x="197" y="137"/>
                  </a:cxn>
                  <a:cxn ang="0">
                    <a:pos x="210" y="121"/>
                  </a:cxn>
                  <a:cxn ang="0">
                    <a:pos x="221" y="102"/>
                  </a:cxn>
                  <a:cxn ang="0">
                    <a:pos x="229" y="82"/>
                  </a:cxn>
                  <a:cxn ang="0">
                    <a:pos x="231" y="67"/>
                  </a:cxn>
                  <a:cxn ang="0">
                    <a:pos x="230" y="61"/>
                  </a:cxn>
                  <a:cxn ang="0">
                    <a:pos x="229" y="55"/>
                  </a:cxn>
                  <a:cxn ang="0">
                    <a:pos x="227" y="51"/>
                  </a:cxn>
                  <a:cxn ang="0">
                    <a:pos x="225" y="59"/>
                  </a:cxn>
                  <a:cxn ang="0">
                    <a:pos x="219" y="82"/>
                  </a:cxn>
                  <a:cxn ang="0">
                    <a:pos x="209" y="103"/>
                  </a:cxn>
                  <a:cxn ang="0">
                    <a:pos x="197" y="121"/>
                  </a:cxn>
                  <a:cxn ang="0">
                    <a:pos x="183" y="137"/>
                  </a:cxn>
                  <a:cxn ang="0">
                    <a:pos x="167" y="149"/>
                  </a:cxn>
                  <a:cxn ang="0">
                    <a:pos x="148" y="158"/>
                  </a:cxn>
                  <a:cxn ang="0">
                    <a:pos x="128" y="162"/>
                  </a:cxn>
                  <a:cxn ang="0">
                    <a:pos x="107" y="162"/>
                  </a:cxn>
                  <a:cxn ang="0">
                    <a:pos x="85" y="157"/>
                  </a:cxn>
                  <a:cxn ang="0">
                    <a:pos x="66" y="148"/>
                  </a:cxn>
                  <a:cxn ang="0">
                    <a:pos x="48" y="133"/>
                  </a:cxn>
                  <a:cxn ang="0">
                    <a:pos x="34" y="116"/>
                  </a:cxn>
                  <a:cxn ang="0">
                    <a:pos x="22" y="95"/>
                  </a:cxn>
                  <a:cxn ang="0">
                    <a:pos x="14" y="72"/>
                  </a:cxn>
                  <a:cxn ang="0">
                    <a:pos x="10" y="47"/>
                  </a:cxn>
                  <a:cxn ang="0">
                    <a:pos x="9" y="29"/>
                  </a:cxn>
                  <a:cxn ang="0">
                    <a:pos x="10" y="21"/>
                  </a:cxn>
                  <a:cxn ang="0">
                    <a:pos x="11" y="13"/>
                  </a:cxn>
                  <a:cxn ang="0">
                    <a:pos x="12" y="5"/>
                  </a:cxn>
                  <a:cxn ang="0">
                    <a:pos x="11" y="3"/>
                  </a:cxn>
                  <a:cxn ang="0">
                    <a:pos x="8" y="7"/>
                  </a:cxn>
                  <a:cxn ang="0">
                    <a:pos x="5" y="12"/>
                  </a:cxn>
                  <a:cxn ang="0">
                    <a:pos x="2" y="18"/>
                  </a:cxn>
                </a:cxnLst>
                <a:rect l="0" t="0" r="r" b="b"/>
                <a:pathLst>
                  <a:path w="232" h="174">
                    <a:moveTo>
                      <a:pt x="1" y="21"/>
                    </a:moveTo>
                    <a:lnTo>
                      <a:pt x="1" y="22"/>
                    </a:lnTo>
                    <a:lnTo>
                      <a:pt x="0" y="24"/>
                    </a:lnTo>
                    <a:lnTo>
                      <a:pt x="0" y="25"/>
                    </a:lnTo>
                    <a:lnTo>
                      <a:pt x="0" y="27"/>
                    </a:lnTo>
                    <a:lnTo>
                      <a:pt x="0" y="29"/>
                    </a:lnTo>
                    <a:lnTo>
                      <a:pt x="0" y="30"/>
                    </a:lnTo>
                    <a:lnTo>
                      <a:pt x="0" y="33"/>
                    </a:lnTo>
                    <a:lnTo>
                      <a:pt x="0" y="34"/>
                    </a:lnTo>
                    <a:lnTo>
                      <a:pt x="1" y="48"/>
                    </a:lnTo>
                    <a:lnTo>
                      <a:pt x="3" y="63"/>
                    </a:lnTo>
                    <a:lnTo>
                      <a:pt x="5" y="76"/>
                    </a:lnTo>
                    <a:lnTo>
                      <a:pt x="9" y="89"/>
                    </a:lnTo>
                    <a:lnTo>
                      <a:pt x="14" y="101"/>
                    </a:lnTo>
                    <a:lnTo>
                      <a:pt x="20" y="112"/>
                    </a:lnTo>
                    <a:lnTo>
                      <a:pt x="27" y="122"/>
                    </a:lnTo>
                    <a:lnTo>
                      <a:pt x="34" y="133"/>
                    </a:lnTo>
                    <a:lnTo>
                      <a:pt x="43" y="142"/>
                    </a:lnTo>
                    <a:lnTo>
                      <a:pt x="52" y="150"/>
                    </a:lnTo>
                    <a:lnTo>
                      <a:pt x="61" y="157"/>
                    </a:lnTo>
                    <a:lnTo>
                      <a:pt x="72" y="163"/>
                    </a:lnTo>
                    <a:lnTo>
                      <a:pt x="82" y="168"/>
                    </a:lnTo>
                    <a:lnTo>
                      <a:pt x="95" y="172"/>
                    </a:lnTo>
                    <a:lnTo>
                      <a:pt x="106" y="173"/>
                    </a:lnTo>
                    <a:lnTo>
                      <a:pt x="118" y="174"/>
                    </a:lnTo>
                    <a:lnTo>
                      <a:pt x="128" y="174"/>
                    </a:lnTo>
                    <a:lnTo>
                      <a:pt x="138" y="172"/>
                    </a:lnTo>
                    <a:lnTo>
                      <a:pt x="147" y="169"/>
                    </a:lnTo>
                    <a:lnTo>
                      <a:pt x="157" y="167"/>
                    </a:lnTo>
                    <a:lnTo>
                      <a:pt x="165" y="162"/>
                    </a:lnTo>
                    <a:lnTo>
                      <a:pt x="174" y="157"/>
                    </a:lnTo>
                    <a:lnTo>
                      <a:pt x="182" y="151"/>
                    </a:lnTo>
                    <a:lnTo>
                      <a:pt x="190" y="145"/>
                    </a:lnTo>
                    <a:lnTo>
                      <a:pt x="197" y="137"/>
                    </a:lnTo>
                    <a:lnTo>
                      <a:pt x="204" y="130"/>
                    </a:lnTo>
                    <a:lnTo>
                      <a:pt x="210" y="121"/>
                    </a:lnTo>
                    <a:lnTo>
                      <a:pt x="216" y="112"/>
                    </a:lnTo>
                    <a:lnTo>
                      <a:pt x="221" y="102"/>
                    </a:lnTo>
                    <a:lnTo>
                      <a:pt x="225" y="93"/>
                    </a:lnTo>
                    <a:lnTo>
                      <a:pt x="229" y="82"/>
                    </a:lnTo>
                    <a:lnTo>
                      <a:pt x="232" y="71"/>
                    </a:lnTo>
                    <a:lnTo>
                      <a:pt x="231" y="67"/>
                    </a:lnTo>
                    <a:lnTo>
                      <a:pt x="231" y="65"/>
                    </a:lnTo>
                    <a:lnTo>
                      <a:pt x="230" y="61"/>
                    </a:lnTo>
                    <a:lnTo>
                      <a:pt x="230" y="59"/>
                    </a:lnTo>
                    <a:lnTo>
                      <a:pt x="229" y="55"/>
                    </a:lnTo>
                    <a:lnTo>
                      <a:pt x="228" y="53"/>
                    </a:lnTo>
                    <a:lnTo>
                      <a:pt x="227" y="51"/>
                    </a:lnTo>
                    <a:lnTo>
                      <a:pt x="226" y="47"/>
                    </a:lnTo>
                    <a:lnTo>
                      <a:pt x="225" y="59"/>
                    </a:lnTo>
                    <a:lnTo>
                      <a:pt x="223" y="71"/>
                    </a:lnTo>
                    <a:lnTo>
                      <a:pt x="219" y="82"/>
                    </a:lnTo>
                    <a:lnTo>
                      <a:pt x="215" y="93"/>
                    </a:lnTo>
                    <a:lnTo>
                      <a:pt x="209" y="103"/>
                    </a:lnTo>
                    <a:lnTo>
                      <a:pt x="204" y="113"/>
                    </a:lnTo>
                    <a:lnTo>
                      <a:pt x="197" y="121"/>
                    </a:lnTo>
                    <a:lnTo>
                      <a:pt x="191" y="130"/>
                    </a:lnTo>
                    <a:lnTo>
                      <a:pt x="183" y="137"/>
                    </a:lnTo>
                    <a:lnTo>
                      <a:pt x="175" y="144"/>
                    </a:lnTo>
                    <a:lnTo>
                      <a:pt x="167" y="149"/>
                    </a:lnTo>
                    <a:lnTo>
                      <a:pt x="158" y="155"/>
                    </a:lnTo>
                    <a:lnTo>
                      <a:pt x="148" y="158"/>
                    </a:lnTo>
                    <a:lnTo>
                      <a:pt x="139" y="161"/>
                    </a:lnTo>
                    <a:lnTo>
                      <a:pt x="128" y="162"/>
                    </a:lnTo>
                    <a:lnTo>
                      <a:pt x="118" y="163"/>
                    </a:lnTo>
                    <a:lnTo>
                      <a:pt x="107" y="162"/>
                    </a:lnTo>
                    <a:lnTo>
                      <a:pt x="96" y="161"/>
                    </a:lnTo>
                    <a:lnTo>
                      <a:pt x="85" y="157"/>
                    </a:lnTo>
                    <a:lnTo>
                      <a:pt x="75" y="152"/>
                    </a:lnTo>
                    <a:lnTo>
                      <a:pt x="66" y="148"/>
                    </a:lnTo>
                    <a:lnTo>
                      <a:pt x="57" y="142"/>
                    </a:lnTo>
                    <a:lnTo>
                      <a:pt x="48" y="133"/>
                    </a:lnTo>
                    <a:lnTo>
                      <a:pt x="41" y="125"/>
                    </a:lnTo>
                    <a:lnTo>
                      <a:pt x="34" y="116"/>
                    </a:lnTo>
                    <a:lnTo>
                      <a:pt x="28" y="106"/>
                    </a:lnTo>
                    <a:lnTo>
                      <a:pt x="22" y="95"/>
                    </a:lnTo>
                    <a:lnTo>
                      <a:pt x="18" y="84"/>
                    </a:lnTo>
                    <a:lnTo>
                      <a:pt x="14" y="72"/>
                    </a:lnTo>
                    <a:lnTo>
                      <a:pt x="11" y="60"/>
                    </a:lnTo>
                    <a:lnTo>
                      <a:pt x="10" y="47"/>
                    </a:lnTo>
                    <a:lnTo>
                      <a:pt x="9" y="34"/>
                    </a:lnTo>
                    <a:lnTo>
                      <a:pt x="9" y="29"/>
                    </a:lnTo>
                    <a:lnTo>
                      <a:pt x="9" y="25"/>
                    </a:lnTo>
                    <a:lnTo>
                      <a:pt x="10" y="21"/>
                    </a:lnTo>
                    <a:lnTo>
                      <a:pt x="10" y="17"/>
                    </a:lnTo>
                    <a:lnTo>
                      <a:pt x="11" y="13"/>
                    </a:lnTo>
                    <a:lnTo>
                      <a:pt x="11" y="9"/>
                    </a:lnTo>
                    <a:lnTo>
                      <a:pt x="12" y="5"/>
                    </a:lnTo>
                    <a:lnTo>
                      <a:pt x="13" y="0"/>
                    </a:lnTo>
                    <a:lnTo>
                      <a:pt x="11" y="3"/>
                    </a:lnTo>
                    <a:lnTo>
                      <a:pt x="10" y="5"/>
                    </a:lnTo>
                    <a:lnTo>
                      <a:pt x="8" y="7"/>
                    </a:lnTo>
                    <a:lnTo>
                      <a:pt x="6" y="10"/>
                    </a:lnTo>
                    <a:lnTo>
                      <a:pt x="5" y="12"/>
                    </a:lnTo>
                    <a:lnTo>
                      <a:pt x="4" y="15"/>
                    </a:lnTo>
                    <a:lnTo>
                      <a:pt x="2" y="18"/>
                    </a:lnTo>
                    <a:lnTo>
                      <a:pt x="1" y="21"/>
                    </a:lnTo>
                    <a:close/>
                  </a:path>
                </a:pathLst>
              </a:custGeom>
              <a:solidFill>
                <a:srgbClr val="F5C39E"/>
              </a:solidFill>
              <a:ln w="9525">
                <a:noFill/>
                <a:round/>
                <a:headEnd/>
                <a:tailEnd/>
              </a:ln>
            </p:spPr>
            <p:txBody>
              <a:bodyPr/>
              <a:lstStyle/>
              <a:p>
                <a:pPr algn="ctr" eaLnBrk="0" hangingPunct="0">
                  <a:defRPr/>
                </a:pPr>
                <a:endParaRPr lang="ru-RU">
                  <a:solidFill>
                    <a:srgbClr val="FFFFFF"/>
                  </a:solidFill>
                  <a:cs typeface="+mn-cs"/>
                </a:endParaRPr>
              </a:p>
            </p:txBody>
          </p:sp>
          <p:sp>
            <p:nvSpPr>
              <p:cNvPr id="304" name="Freeform 22"/>
              <p:cNvSpPr>
                <a:spLocks/>
              </p:cNvSpPr>
              <p:nvPr/>
            </p:nvSpPr>
            <p:spPr bwMode="auto">
              <a:xfrm>
                <a:off x="1139" y="2652"/>
                <a:ext cx="45" cy="30"/>
              </a:xfrm>
              <a:custGeom>
                <a:avLst/>
                <a:gdLst/>
                <a:ahLst/>
                <a:cxnLst>
                  <a:cxn ang="0">
                    <a:pos x="1" y="21"/>
                  </a:cxn>
                  <a:cxn ang="0">
                    <a:pos x="0" y="27"/>
                  </a:cxn>
                  <a:cxn ang="0">
                    <a:pos x="0" y="33"/>
                  </a:cxn>
                  <a:cxn ang="0">
                    <a:pos x="0" y="38"/>
                  </a:cxn>
                  <a:cxn ang="0">
                    <a:pos x="0" y="55"/>
                  </a:cxn>
                  <a:cxn ang="0">
                    <a:pos x="5" y="81"/>
                  </a:cxn>
                  <a:cxn ang="0">
                    <a:pos x="13" y="107"/>
                  </a:cxn>
                  <a:cxn ang="0">
                    <a:pos x="25" y="128"/>
                  </a:cxn>
                  <a:cxn ang="0">
                    <a:pos x="41" y="146"/>
                  </a:cxn>
                  <a:cxn ang="0">
                    <a:pos x="59" y="160"/>
                  </a:cxn>
                  <a:cxn ang="0">
                    <a:pos x="79" y="170"/>
                  </a:cxn>
                  <a:cxn ang="0">
                    <a:pos x="102" y="176"/>
                  </a:cxn>
                  <a:cxn ang="0">
                    <a:pos x="123" y="176"/>
                  </a:cxn>
                  <a:cxn ang="0">
                    <a:pos x="143" y="172"/>
                  </a:cxn>
                  <a:cxn ang="0">
                    <a:pos x="161" y="164"/>
                  </a:cxn>
                  <a:cxn ang="0">
                    <a:pos x="178" y="152"/>
                  </a:cxn>
                  <a:cxn ang="0">
                    <a:pos x="192" y="138"/>
                  </a:cxn>
                  <a:cxn ang="0">
                    <a:pos x="205" y="120"/>
                  </a:cxn>
                  <a:cxn ang="0">
                    <a:pos x="215" y="101"/>
                  </a:cxn>
                  <a:cxn ang="0">
                    <a:pos x="222" y="79"/>
                  </a:cxn>
                  <a:cxn ang="0">
                    <a:pos x="224" y="63"/>
                  </a:cxn>
                  <a:cxn ang="0">
                    <a:pos x="222" y="59"/>
                  </a:cxn>
                  <a:cxn ang="0">
                    <a:pos x="221" y="53"/>
                  </a:cxn>
                  <a:cxn ang="0">
                    <a:pos x="219" y="47"/>
                  </a:cxn>
                  <a:cxn ang="0">
                    <a:pos x="217" y="56"/>
                  </a:cxn>
                  <a:cxn ang="0">
                    <a:pos x="212" y="80"/>
                  </a:cxn>
                  <a:cxn ang="0">
                    <a:pos x="203" y="102"/>
                  </a:cxn>
                  <a:cxn ang="0">
                    <a:pos x="192" y="122"/>
                  </a:cxn>
                  <a:cxn ang="0">
                    <a:pos x="178" y="138"/>
                  </a:cxn>
                  <a:cxn ang="0">
                    <a:pos x="162" y="151"/>
                  </a:cxn>
                  <a:cxn ang="0">
                    <a:pos x="144" y="160"/>
                  </a:cxn>
                  <a:cxn ang="0">
                    <a:pos x="124" y="165"/>
                  </a:cxn>
                  <a:cxn ang="0">
                    <a:pos x="103" y="165"/>
                  </a:cxn>
                  <a:cxn ang="0">
                    <a:pos x="81" y="160"/>
                  </a:cxn>
                  <a:cxn ang="0">
                    <a:pos x="63" y="151"/>
                  </a:cxn>
                  <a:cxn ang="0">
                    <a:pos x="46" y="138"/>
                  </a:cxn>
                  <a:cxn ang="0">
                    <a:pos x="32" y="121"/>
                  </a:cxn>
                  <a:cxn ang="0">
                    <a:pos x="21" y="101"/>
                  </a:cxn>
                  <a:cxn ang="0">
                    <a:pos x="13" y="79"/>
                  </a:cxn>
                  <a:cxn ang="0">
                    <a:pos x="9" y="55"/>
                  </a:cxn>
                  <a:cxn ang="0">
                    <a:pos x="9" y="36"/>
                  </a:cxn>
                  <a:cxn ang="0">
                    <a:pos x="10" y="25"/>
                  </a:cxn>
                  <a:cxn ang="0">
                    <a:pos x="11" y="15"/>
                  </a:cxn>
                  <a:cxn ang="0">
                    <a:pos x="13" y="5"/>
                  </a:cxn>
                  <a:cxn ang="0">
                    <a:pos x="13" y="2"/>
                  </a:cxn>
                  <a:cxn ang="0">
                    <a:pos x="9" y="7"/>
                  </a:cxn>
                  <a:cxn ang="0">
                    <a:pos x="6" y="11"/>
                  </a:cxn>
                  <a:cxn ang="0">
                    <a:pos x="3" y="15"/>
                  </a:cxn>
                </a:cxnLst>
                <a:rect l="0" t="0" r="r" b="b"/>
                <a:pathLst>
                  <a:path w="225" h="176">
                    <a:moveTo>
                      <a:pt x="1" y="18"/>
                    </a:moveTo>
                    <a:lnTo>
                      <a:pt x="1" y="21"/>
                    </a:lnTo>
                    <a:lnTo>
                      <a:pt x="1" y="24"/>
                    </a:lnTo>
                    <a:lnTo>
                      <a:pt x="0" y="27"/>
                    </a:lnTo>
                    <a:lnTo>
                      <a:pt x="0" y="30"/>
                    </a:lnTo>
                    <a:lnTo>
                      <a:pt x="0" y="33"/>
                    </a:lnTo>
                    <a:lnTo>
                      <a:pt x="0" y="36"/>
                    </a:lnTo>
                    <a:lnTo>
                      <a:pt x="0" y="38"/>
                    </a:lnTo>
                    <a:lnTo>
                      <a:pt x="0" y="42"/>
                    </a:lnTo>
                    <a:lnTo>
                      <a:pt x="0" y="55"/>
                    </a:lnTo>
                    <a:lnTo>
                      <a:pt x="2" y="69"/>
                    </a:lnTo>
                    <a:lnTo>
                      <a:pt x="5" y="81"/>
                    </a:lnTo>
                    <a:lnTo>
                      <a:pt x="9" y="95"/>
                    </a:lnTo>
                    <a:lnTo>
                      <a:pt x="13" y="107"/>
                    </a:lnTo>
                    <a:lnTo>
                      <a:pt x="19" y="117"/>
                    </a:lnTo>
                    <a:lnTo>
                      <a:pt x="25" y="128"/>
                    </a:lnTo>
                    <a:lnTo>
                      <a:pt x="33" y="138"/>
                    </a:lnTo>
                    <a:lnTo>
                      <a:pt x="41" y="146"/>
                    </a:lnTo>
                    <a:lnTo>
                      <a:pt x="49" y="153"/>
                    </a:lnTo>
                    <a:lnTo>
                      <a:pt x="59" y="160"/>
                    </a:lnTo>
                    <a:lnTo>
                      <a:pt x="68" y="166"/>
                    </a:lnTo>
                    <a:lnTo>
                      <a:pt x="79" y="170"/>
                    </a:lnTo>
                    <a:lnTo>
                      <a:pt x="90" y="174"/>
                    </a:lnTo>
                    <a:lnTo>
                      <a:pt x="102" y="176"/>
                    </a:lnTo>
                    <a:lnTo>
                      <a:pt x="113" y="176"/>
                    </a:lnTo>
                    <a:lnTo>
                      <a:pt x="123" y="176"/>
                    </a:lnTo>
                    <a:lnTo>
                      <a:pt x="133" y="175"/>
                    </a:lnTo>
                    <a:lnTo>
                      <a:pt x="143" y="172"/>
                    </a:lnTo>
                    <a:lnTo>
                      <a:pt x="152" y="169"/>
                    </a:lnTo>
                    <a:lnTo>
                      <a:pt x="161" y="164"/>
                    </a:lnTo>
                    <a:lnTo>
                      <a:pt x="170" y="158"/>
                    </a:lnTo>
                    <a:lnTo>
                      <a:pt x="178" y="152"/>
                    </a:lnTo>
                    <a:lnTo>
                      <a:pt x="185" y="145"/>
                    </a:lnTo>
                    <a:lnTo>
                      <a:pt x="192" y="138"/>
                    </a:lnTo>
                    <a:lnTo>
                      <a:pt x="199" y="129"/>
                    </a:lnTo>
                    <a:lnTo>
                      <a:pt x="205" y="120"/>
                    </a:lnTo>
                    <a:lnTo>
                      <a:pt x="211" y="110"/>
                    </a:lnTo>
                    <a:lnTo>
                      <a:pt x="215" y="101"/>
                    </a:lnTo>
                    <a:lnTo>
                      <a:pt x="219" y="90"/>
                    </a:lnTo>
                    <a:lnTo>
                      <a:pt x="222" y="79"/>
                    </a:lnTo>
                    <a:lnTo>
                      <a:pt x="225" y="67"/>
                    </a:lnTo>
                    <a:lnTo>
                      <a:pt x="224" y="63"/>
                    </a:lnTo>
                    <a:lnTo>
                      <a:pt x="223" y="61"/>
                    </a:lnTo>
                    <a:lnTo>
                      <a:pt x="222" y="59"/>
                    </a:lnTo>
                    <a:lnTo>
                      <a:pt x="221" y="55"/>
                    </a:lnTo>
                    <a:lnTo>
                      <a:pt x="221" y="53"/>
                    </a:lnTo>
                    <a:lnTo>
                      <a:pt x="220" y="49"/>
                    </a:lnTo>
                    <a:lnTo>
                      <a:pt x="219" y="47"/>
                    </a:lnTo>
                    <a:lnTo>
                      <a:pt x="218" y="44"/>
                    </a:lnTo>
                    <a:lnTo>
                      <a:pt x="217" y="56"/>
                    </a:lnTo>
                    <a:lnTo>
                      <a:pt x="215" y="68"/>
                    </a:lnTo>
                    <a:lnTo>
                      <a:pt x="212" y="80"/>
                    </a:lnTo>
                    <a:lnTo>
                      <a:pt x="209" y="91"/>
                    </a:lnTo>
                    <a:lnTo>
                      <a:pt x="203" y="102"/>
                    </a:lnTo>
                    <a:lnTo>
                      <a:pt x="198" y="113"/>
                    </a:lnTo>
                    <a:lnTo>
                      <a:pt x="192" y="122"/>
                    </a:lnTo>
                    <a:lnTo>
                      <a:pt x="186" y="130"/>
                    </a:lnTo>
                    <a:lnTo>
                      <a:pt x="178" y="138"/>
                    </a:lnTo>
                    <a:lnTo>
                      <a:pt x="170" y="145"/>
                    </a:lnTo>
                    <a:lnTo>
                      <a:pt x="162" y="151"/>
                    </a:lnTo>
                    <a:lnTo>
                      <a:pt x="153" y="157"/>
                    </a:lnTo>
                    <a:lnTo>
                      <a:pt x="144" y="160"/>
                    </a:lnTo>
                    <a:lnTo>
                      <a:pt x="134" y="163"/>
                    </a:lnTo>
                    <a:lnTo>
                      <a:pt x="124" y="165"/>
                    </a:lnTo>
                    <a:lnTo>
                      <a:pt x="113" y="165"/>
                    </a:lnTo>
                    <a:lnTo>
                      <a:pt x="103" y="165"/>
                    </a:lnTo>
                    <a:lnTo>
                      <a:pt x="92" y="163"/>
                    </a:lnTo>
                    <a:lnTo>
                      <a:pt x="81" y="160"/>
                    </a:lnTo>
                    <a:lnTo>
                      <a:pt x="72" y="156"/>
                    </a:lnTo>
                    <a:lnTo>
                      <a:pt x="63" y="151"/>
                    </a:lnTo>
                    <a:lnTo>
                      <a:pt x="54" y="145"/>
                    </a:lnTo>
                    <a:lnTo>
                      <a:pt x="46" y="138"/>
                    </a:lnTo>
                    <a:lnTo>
                      <a:pt x="39" y="129"/>
                    </a:lnTo>
                    <a:lnTo>
                      <a:pt x="32" y="121"/>
                    </a:lnTo>
                    <a:lnTo>
                      <a:pt x="26" y="111"/>
                    </a:lnTo>
                    <a:lnTo>
                      <a:pt x="21" y="101"/>
                    </a:lnTo>
                    <a:lnTo>
                      <a:pt x="17" y="90"/>
                    </a:lnTo>
                    <a:lnTo>
                      <a:pt x="13" y="79"/>
                    </a:lnTo>
                    <a:lnTo>
                      <a:pt x="11" y="67"/>
                    </a:lnTo>
                    <a:lnTo>
                      <a:pt x="9" y="55"/>
                    </a:lnTo>
                    <a:lnTo>
                      <a:pt x="9" y="42"/>
                    </a:lnTo>
                    <a:lnTo>
                      <a:pt x="9" y="36"/>
                    </a:lnTo>
                    <a:lnTo>
                      <a:pt x="9" y="31"/>
                    </a:lnTo>
                    <a:lnTo>
                      <a:pt x="10" y="25"/>
                    </a:lnTo>
                    <a:lnTo>
                      <a:pt x="10" y="20"/>
                    </a:lnTo>
                    <a:lnTo>
                      <a:pt x="11" y="15"/>
                    </a:lnTo>
                    <a:lnTo>
                      <a:pt x="12" y="9"/>
                    </a:lnTo>
                    <a:lnTo>
                      <a:pt x="13" y="5"/>
                    </a:lnTo>
                    <a:lnTo>
                      <a:pt x="15" y="0"/>
                    </a:lnTo>
                    <a:lnTo>
                      <a:pt x="13" y="2"/>
                    </a:lnTo>
                    <a:lnTo>
                      <a:pt x="11" y="5"/>
                    </a:lnTo>
                    <a:lnTo>
                      <a:pt x="9" y="7"/>
                    </a:lnTo>
                    <a:lnTo>
                      <a:pt x="8" y="8"/>
                    </a:lnTo>
                    <a:lnTo>
                      <a:pt x="6" y="11"/>
                    </a:lnTo>
                    <a:lnTo>
                      <a:pt x="5" y="13"/>
                    </a:lnTo>
                    <a:lnTo>
                      <a:pt x="3" y="15"/>
                    </a:lnTo>
                    <a:lnTo>
                      <a:pt x="1" y="18"/>
                    </a:lnTo>
                    <a:close/>
                  </a:path>
                </a:pathLst>
              </a:custGeom>
              <a:solidFill>
                <a:srgbClr val="F5C6A0"/>
              </a:solidFill>
              <a:ln w="9525">
                <a:noFill/>
                <a:round/>
                <a:headEnd/>
                <a:tailEnd/>
              </a:ln>
            </p:spPr>
            <p:txBody>
              <a:bodyPr/>
              <a:lstStyle/>
              <a:p>
                <a:pPr algn="ctr" eaLnBrk="0" hangingPunct="0">
                  <a:defRPr/>
                </a:pPr>
                <a:endParaRPr lang="ru-RU">
                  <a:solidFill>
                    <a:srgbClr val="FFFFFF"/>
                  </a:solidFill>
                  <a:cs typeface="+mn-cs"/>
                </a:endParaRPr>
              </a:p>
            </p:txBody>
          </p:sp>
          <p:sp>
            <p:nvSpPr>
              <p:cNvPr id="305" name="Freeform 23"/>
              <p:cNvSpPr>
                <a:spLocks/>
              </p:cNvSpPr>
              <p:nvPr/>
            </p:nvSpPr>
            <p:spPr bwMode="auto">
              <a:xfrm>
                <a:off x="1140" y="2651"/>
                <a:ext cx="43" cy="30"/>
              </a:xfrm>
              <a:custGeom>
                <a:avLst/>
                <a:gdLst/>
                <a:ahLst/>
                <a:cxnLst>
                  <a:cxn ang="0">
                    <a:pos x="3" y="22"/>
                  </a:cxn>
                  <a:cxn ang="0">
                    <a:pos x="2" y="30"/>
                  </a:cxn>
                  <a:cxn ang="0">
                    <a:pos x="1" y="38"/>
                  </a:cxn>
                  <a:cxn ang="0">
                    <a:pos x="0" y="46"/>
                  </a:cxn>
                  <a:cxn ang="0">
                    <a:pos x="1" y="64"/>
                  </a:cxn>
                  <a:cxn ang="0">
                    <a:pos x="5" y="89"/>
                  </a:cxn>
                  <a:cxn ang="0">
                    <a:pos x="13" y="112"/>
                  </a:cxn>
                  <a:cxn ang="0">
                    <a:pos x="25" y="133"/>
                  </a:cxn>
                  <a:cxn ang="0">
                    <a:pos x="39" y="150"/>
                  </a:cxn>
                  <a:cxn ang="0">
                    <a:pos x="57" y="165"/>
                  </a:cxn>
                  <a:cxn ang="0">
                    <a:pos x="76" y="174"/>
                  </a:cxn>
                  <a:cxn ang="0">
                    <a:pos x="98" y="179"/>
                  </a:cxn>
                  <a:cxn ang="0">
                    <a:pos x="119" y="179"/>
                  </a:cxn>
                  <a:cxn ang="0">
                    <a:pos x="139" y="175"/>
                  </a:cxn>
                  <a:cxn ang="0">
                    <a:pos x="158" y="167"/>
                  </a:cxn>
                  <a:cxn ang="0">
                    <a:pos x="174" y="154"/>
                  </a:cxn>
                  <a:cxn ang="0">
                    <a:pos x="188" y="138"/>
                  </a:cxn>
                  <a:cxn ang="0">
                    <a:pos x="200" y="120"/>
                  </a:cxn>
                  <a:cxn ang="0">
                    <a:pos x="210" y="99"/>
                  </a:cxn>
                  <a:cxn ang="0">
                    <a:pos x="216" y="76"/>
                  </a:cxn>
                  <a:cxn ang="0">
                    <a:pos x="217" y="62"/>
                  </a:cxn>
                  <a:cxn ang="0">
                    <a:pos x="215" y="56"/>
                  </a:cxn>
                  <a:cxn ang="0">
                    <a:pos x="212" y="50"/>
                  </a:cxn>
                  <a:cxn ang="0">
                    <a:pos x="210" y="45"/>
                  </a:cxn>
                  <a:cxn ang="0">
                    <a:pos x="209" y="44"/>
                  </a:cxn>
                  <a:cxn ang="0">
                    <a:pos x="209" y="45"/>
                  </a:cxn>
                  <a:cxn ang="0">
                    <a:pos x="209" y="47"/>
                  </a:cxn>
                  <a:cxn ang="0">
                    <a:pos x="209" y="50"/>
                  </a:cxn>
                  <a:cxn ang="0">
                    <a:pos x="209" y="63"/>
                  </a:cxn>
                  <a:cxn ang="0">
                    <a:pos x="205" y="86"/>
                  </a:cxn>
                  <a:cxn ang="0">
                    <a:pos x="196" y="107"/>
                  </a:cxn>
                  <a:cxn ang="0">
                    <a:pos x="185" y="126"/>
                  </a:cxn>
                  <a:cxn ang="0">
                    <a:pos x="172" y="142"/>
                  </a:cxn>
                  <a:cxn ang="0">
                    <a:pos x="156" y="155"/>
                  </a:cxn>
                  <a:cxn ang="0">
                    <a:pos x="139" y="165"/>
                  </a:cxn>
                  <a:cxn ang="0">
                    <a:pos x="119" y="168"/>
                  </a:cxn>
                  <a:cxn ang="0">
                    <a:pos x="99" y="168"/>
                  </a:cxn>
                  <a:cxn ang="0">
                    <a:pos x="79" y="165"/>
                  </a:cxn>
                  <a:cxn ang="0">
                    <a:pos x="61" y="155"/>
                  </a:cxn>
                  <a:cxn ang="0">
                    <a:pos x="45" y="142"/>
                  </a:cxn>
                  <a:cxn ang="0">
                    <a:pos x="32" y="126"/>
                  </a:cxn>
                  <a:cxn ang="0">
                    <a:pos x="21" y="107"/>
                  </a:cxn>
                  <a:cxn ang="0">
                    <a:pos x="14" y="86"/>
                  </a:cxn>
                  <a:cxn ang="0">
                    <a:pos x="10" y="63"/>
                  </a:cxn>
                  <a:cxn ang="0">
                    <a:pos x="9" y="44"/>
                  </a:cxn>
                  <a:cxn ang="0">
                    <a:pos x="11" y="32"/>
                  </a:cxn>
                  <a:cxn ang="0">
                    <a:pos x="13" y="18"/>
                  </a:cxn>
                  <a:cxn ang="0">
                    <a:pos x="16" y="6"/>
                  </a:cxn>
                  <a:cxn ang="0">
                    <a:pos x="16" y="3"/>
                  </a:cxn>
                  <a:cxn ang="0">
                    <a:pos x="13" y="6"/>
                  </a:cxn>
                  <a:cxn ang="0">
                    <a:pos x="9" y="11"/>
                  </a:cxn>
                  <a:cxn ang="0">
                    <a:pos x="5" y="16"/>
                  </a:cxn>
                </a:cxnLst>
                <a:rect l="0" t="0" r="r" b="b"/>
                <a:pathLst>
                  <a:path w="217" h="180">
                    <a:moveTo>
                      <a:pt x="4" y="18"/>
                    </a:moveTo>
                    <a:lnTo>
                      <a:pt x="3" y="22"/>
                    </a:lnTo>
                    <a:lnTo>
                      <a:pt x="2" y="26"/>
                    </a:lnTo>
                    <a:lnTo>
                      <a:pt x="2" y="30"/>
                    </a:lnTo>
                    <a:lnTo>
                      <a:pt x="1" y="34"/>
                    </a:lnTo>
                    <a:lnTo>
                      <a:pt x="1" y="38"/>
                    </a:lnTo>
                    <a:lnTo>
                      <a:pt x="0" y="42"/>
                    </a:lnTo>
                    <a:lnTo>
                      <a:pt x="0" y="46"/>
                    </a:lnTo>
                    <a:lnTo>
                      <a:pt x="0" y="51"/>
                    </a:lnTo>
                    <a:lnTo>
                      <a:pt x="1" y="64"/>
                    </a:lnTo>
                    <a:lnTo>
                      <a:pt x="2" y="77"/>
                    </a:lnTo>
                    <a:lnTo>
                      <a:pt x="5" y="89"/>
                    </a:lnTo>
                    <a:lnTo>
                      <a:pt x="9" y="101"/>
                    </a:lnTo>
                    <a:lnTo>
                      <a:pt x="13" y="112"/>
                    </a:lnTo>
                    <a:lnTo>
                      <a:pt x="19" y="123"/>
                    </a:lnTo>
                    <a:lnTo>
                      <a:pt x="25" y="133"/>
                    </a:lnTo>
                    <a:lnTo>
                      <a:pt x="32" y="142"/>
                    </a:lnTo>
                    <a:lnTo>
                      <a:pt x="39" y="150"/>
                    </a:lnTo>
                    <a:lnTo>
                      <a:pt x="48" y="159"/>
                    </a:lnTo>
                    <a:lnTo>
                      <a:pt x="57" y="165"/>
                    </a:lnTo>
                    <a:lnTo>
                      <a:pt x="66" y="171"/>
                    </a:lnTo>
                    <a:lnTo>
                      <a:pt x="76" y="174"/>
                    </a:lnTo>
                    <a:lnTo>
                      <a:pt x="87" y="178"/>
                    </a:lnTo>
                    <a:lnTo>
                      <a:pt x="98" y="179"/>
                    </a:lnTo>
                    <a:lnTo>
                      <a:pt x="109" y="180"/>
                    </a:lnTo>
                    <a:lnTo>
                      <a:pt x="119" y="179"/>
                    </a:lnTo>
                    <a:lnTo>
                      <a:pt x="130" y="178"/>
                    </a:lnTo>
                    <a:lnTo>
                      <a:pt x="139" y="175"/>
                    </a:lnTo>
                    <a:lnTo>
                      <a:pt x="149" y="172"/>
                    </a:lnTo>
                    <a:lnTo>
                      <a:pt x="158" y="167"/>
                    </a:lnTo>
                    <a:lnTo>
                      <a:pt x="166" y="161"/>
                    </a:lnTo>
                    <a:lnTo>
                      <a:pt x="174" y="154"/>
                    </a:lnTo>
                    <a:lnTo>
                      <a:pt x="182" y="147"/>
                    </a:lnTo>
                    <a:lnTo>
                      <a:pt x="188" y="138"/>
                    </a:lnTo>
                    <a:lnTo>
                      <a:pt x="195" y="130"/>
                    </a:lnTo>
                    <a:lnTo>
                      <a:pt x="200" y="120"/>
                    </a:lnTo>
                    <a:lnTo>
                      <a:pt x="206" y="110"/>
                    </a:lnTo>
                    <a:lnTo>
                      <a:pt x="210" y="99"/>
                    </a:lnTo>
                    <a:lnTo>
                      <a:pt x="214" y="88"/>
                    </a:lnTo>
                    <a:lnTo>
                      <a:pt x="216" y="76"/>
                    </a:lnTo>
                    <a:lnTo>
                      <a:pt x="217" y="64"/>
                    </a:lnTo>
                    <a:lnTo>
                      <a:pt x="217" y="62"/>
                    </a:lnTo>
                    <a:lnTo>
                      <a:pt x="216" y="58"/>
                    </a:lnTo>
                    <a:lnTo>
                      <a:pt x="215" y="56"/>
                    </a:lnTo>
                    <a:lnTo>
                      <a:pt x="214" y="53"/>
                    </a:lnTo>
                    <a:lnTo>
                      <a:pt x="212" y="50"/>
                    </a:lnTo>
                    <a:lnTo>
                      <a:pt x="211" y="47"/>
                    </a:lnTo>
                    <a:lnTo>
                      <a:pt x="210" y="45"/>
                    </a:lnTo>
                    <a:lnTo>
                      <a:pt x="209" y="42"/>
                    </a:lnTo>
                    <a:lnTo>
                      <a:pt x="209" y="44"/>
                    </a:lnTo>
                    <a:lnTo>
                      <a:pt x="209" y="44"/>
                    </a:lnTo>
                    <a:lnTo>
                      <a:pt x="209" y="45"/>
                    </a:lnTo>
                    <a:lnTo>
                      <a:pt x="209" y="46"/>
                    </a:lnTo>
                    <a:lnTo>
                      <a:pt x="209" y="47"/>
                    </a:lnTo>
                    <a:lnTo>
                      <a:pt x="209" y="48"/>
                    </a:lnTo>
                    <a:lnTo>
                      <a:pt x="209" y="50"/>
                    </a:lnTo>
                    <a:lnTo>
                      <a:pt x="209" y="51"/>
                    </a:lnTo>
                    <a:lnTo>
                      <a:pt x="209" y="63"/>
                    </a:lnTo>
                    <a:lnTo>
                      <a:pt x="207" y="75"/>
                    </a:lnTo>
                    <a:lnTo>
                      <a:pt x="205" y="86"/>
                    </a:lnTo>
                    <a:lnTo>
                      <a:pt x="200" y="98"/>
                    </a:lnTo>
                    <a:lnTo>
                      <a:pt x="196" y="107"/>
                    </a:lnTo>
                    <a:lnTo>
                      <a:pt x="191" y="117"/>
                    </a:lnTo>
                    <a:lnTo>
                      <a:pt x="185" y="126"/>
                    </a:lnTo>
                    <a:lnTo>
                      <a:pt x="179" y="135"/>
                    </a:lnTo>
                    <a:lnTo>
                      <a:pt x="172" y="142"/>
                    </a:lnTo>
                    <a:lnTo>
                      <a:pt x="164" y="149"/>
                    </a:lnTo>
                    <a:lnTo>
                      <a:pt x="156" y="155"/>
                    </a:lnTo>
                    <a:lnTo>
                      <a:pt x="148" y="160"/>
                    </a:lnTo>
                    <a:lnTo>
                      <a:pt x="139" y="165"/>
                    </a:lnTo>
                    <a:lnTo>
                      <a:pt x="129" y="167"/>
                    </a:lnTo>
                    <a:lnTo>
                      <a:pt x="119" y="168"/>
                    </a:lnTo>
                    <a:lnTo>
                      <a:pt x="109" y="169"/>
                    </a:lnTo>
                    <a:lnTo>
                      <a:pt x="99" y="168"/>
                    </a:lnTo>
                    <a:lnTo>
                      <a:pt x="89" y="167"/>
                    </a:lnTo>
                    <a:lnTo>
                      <a:pt x="79" y="165"/>
                    </a:lnTo>
                    <a:lnTo>
                      <a:pt x="70" y="160"/>
                    </a:lnTo>
                    <a:lnTo>
                      <a:pt x="61" y="155"/>
                    </a:lnTo>
                    <a:lnTo>
                      <a:pt x="53" y="149"/>
                    </a:lnTo>
                    <a:lnTo>
                      <a:pt x="45" y="142"/>
                    </a:lnTo>
                    <a:lnTo>
                      <a:pt x="38" y="135"/>
                    </a:lnTo>
                    <a:lnTo>
                      <a:pt x="32" y="126"/>
                    </a:lnTo>
                    <a:lnTo>
                      <a:pt x="26" y="117"/>
                    </a:lnTo>
                    <a:lnTo>
                      <a:pt x="21" y="107"/>
                    </a:lnTo>
                    <a:lnTo>
                      <a:pt x="17" y="98"/>
                    </a:lnTo>
                    <a:lnTo>
                      <a:pt x="14" y="86"/>
                    </a:lnTo>
                    <a:lnTo>
                      <a:pt x="11" y="75"/>
                    </a:lnTo>
                    <a:lnTo>
                      <a:pt x="10" y="63"/>
                    </a:lnTo>
                    <a:lnTo>
                      <a:pt x="9" y="51"/>
                    </a:lnTo>
                    <a:lnTo>
                      <a:pt x="9" y="44"/>
                    </a:lnTo>
                    <a:lnTo>
                      <a:pt x="10" y="38"/>
                    </a:lnTo>
                    <a:lnTo>
                      <a:pt x="11" y="32"/>
                    </a:lnTo>
                    <a:lnTo>
                      <a:pt x="12" y="24"/>
                    </a:lnTo>
                    <a:lnTo>
                      <a:pt x="13" y="18"/>
                    </a:lnTo>
                    <a:lnTo>
                      <a:pt x="14" y="12"/>
                    </a:lnTo>
                    <a:lnTo>
                      <a:pt x="16" y="6"/>
                    </a:lnTo>
                    <a:lnTo>
                      <a:pt x="18" y="0"/>
                    </a:lnTo>
                    <a:lnTo>
                      <a:pt x="16" y="3"/>
                    </a:lnTo>
                    <a:lnTo>
                      <a:pt x="15" y="5"/>
                    </a:lnTo>
                    <a:lnTo>
                      <a:pt x="13" y="6"/>
                    </a:lnTo>
                    <a:lnTo>
                      <a:pt x="11" y="9"/>
                    </a:lnTo>
                    <a:lnTo>
                      <a:pt x="9" y="11"/>
                    </a:lnTo>
                    <a:lnTo>
                      <a:pt x="7" y="14"/>
                    </a:lnTo>
                    <a:lnTo>
                      <a:pt x="5" y="16"/>
                    </a:lnTo>
                    <a:lnTo>
                      <a:pt x="4" y="18"/>
                    </a:lnTo>
                    <a:close/>
                  </a:path>
                </a:pathLst>
              </a:custGeom>
              <a:solidFill>
                <a:srgbClr val="F6C9A1"/>
              </a:solidFill>
              <a:ln w="9525">
                <a:noFill/>
                <a:round/>
                <a:headEnd/>
                <a:tailEnd/>
              </a:ln>
            </p:spPr>
            <p:txBody>
              <a:bodyPr/>
              <a:lstStyle/>
              <a:p>
                <a:pPr algn="ctr" eaLnBrk="0" hangingPunct="0">
                  <a:defRPr/>
                </a:pPr>
                <a:endParaRPr lang="ru-RU">
                  <a:solidFill>
                    <a:srgbClr val="FFFFFF"/>
                  </a:solidFill>
                  <a:cs typeface="+mn-cs"/>
                </a:endParaRPr>
              </a:p>
            </p:txBody>
          </p:sp>
          <p:sp>
            <p:nvSpPr>
              <p:cNvPr id="306" name="Freeform 24"/>
              <p:cNvSpPr>
                <a:spLocks/>
              </p:cNvSpPr>
              <p:nvPr/>
            </p:nvSpPr>
            <p:spPr bwMode="auto">
              <a:xfrm>
                <a:off x="1141" y="2650"/>
                <a:ext cx="42" cy="30"/>
              </a:xfrm>
              <a:custGeom>
                <a:avLst/>
                <a:gdLst/>
                <a:ahLst/>
                <a:cxnLst>
                  <a:cxn ang="0">
                    <a:pos x="4" y="21"/>
                  </a:cxn>
                  <a:cxn ang="0">
                    <a:pos x="2" y="31"/>
                  </a:cxn>
                  <a:cxn ang="0">
                    <a:pos x="1" y="41"/>
                  </a:cxn>
                  <a:cxn ang="0">
                    <a:pos x="0" y="52"/>
                  </a:cxn>
                  <a:cxn ang="0">
                    <a:pos x="0" y="71"/>
                  </a:cxn>
                  <a:cxn ang="0">
                    <a:pos x="4" y="95"/>
                  </a:cxn>
                  <a:cxn ang="0">
                    <a:pos x="12" y="117"/>
                  </a:cxn>
                  <a:cxn ang="0">
                    <a:pos x="23" y="137"/>
                  </a:cxn>
                  <a:cxn ang="0">
                    <a:pos x="37" y="154"/>
                  </a:cxn>
                  <a:cxn ang="0">
                    <a:pos x="54" y="167"/>
                  </a:cxn>
                  <a:cxn ang="0">
                    <a:pos x="72" y="176"/>
                  </a:cxn>
                  <a:cxn ang="0">
                    <a:pos x="94" y="181"/>
                  </a:cxn>
                  <a:cxn ang="0">
                    <a:pos x="115" y="181"/>
                  </a:cxn>
                  <a:cxn ang="0">
                    <a:pos x="135" y="176"/>
                  </a:cxn>
                  <a:cxn ang="0">
                    <a:pos x="153" y="167"/>
                  </a:cxn>
                  <a:cxn ang="0">
                    <a:pos x="169" y="154"/>
                  </a:cxn>
                  <a:cxn ang="0">
                    <a:pos x="183" y="138"/>
                  </a:cxn>
                  <a:cxn ang="0">
                    <a:pos x="194" y="118"/>
                  </a:cxn>
                  <a:cxn ang="0">
                    <a:pos x="203" y="96"/>
                  </a:cxn>
                  <a:cxn ang="0">
                    <a:pos x="208" y="72"/>
                  </a:cxn>
                  <a:cxn ang="0">
                    <a:pos x="207" y="57"/>
                  </a:cxn>
                  <a:cxn ang="0">
                    <a:pos x="205" y="52"/>
                  </a:cxn>
                  <a:cxn ang="0">
                    <a:pos x="202" y="46"/>
                  </a:cxn>
                  <a:cxn ang="0">
                    <a:pos x="200" y="41"/>
                  </a:cxn>
                  <a:cxn ang="0">
                    <a:pos x="197" y="41"/>
                  </a:cxn>
                  <a:cxn ang="0">
                    <a:pos x="198" y="46"/>
                  </a:cxn>
                  <a:cxn ang="0">
                    <a:pos x="198" y="51"/>
                  </a:cxn>
                  <a:cxn ang="0">
                    <a:pos x="200" y="55"/>
                  </a:cxn>
                  <a:cxn ang="0">
                    <a:pos x="198" y="70"/>
                  </a:cxn>
                  <a:cxn ang="0">
                    <a:pos x="194" y="91"/>
                  </a:cxn>
                  <a:cxn ang="0">
                    <a:pos x="187" y="112"/>
                  </a:cxn>
                  <a:cxn ang="0">
                    <a:pos x="177" y="130"/>
                  </a:cxn>
                  <a:cxn ang="0">
                    <a:pos x="164" y="145"/>
                  </a:cxn>
                  <a:cxn ang="0">
                    <a:pos x="149" y="157"/>
                  </a:cxn>
                  <a:cxn ang="0">
                    <a:pos x="132" y="166"/>
                  </a:cxn>
                  <a:cxn ang="0">
                    <a:pos x="114" y="170"/>
                  </a:cxn>
                  <a:cxn ang="0">
                    <a:pos x="94" y="170"/>
                  </a:cxn>
                  <a:cxn ang="0">
                    <a:pos x="76" y="166"/>
                  </a:cxn>
                  <a:cxn ang="0">
                    <a:pos x="58" y="157"/>
                  </a:cxn>
                  <a:cxn ang="0">
                    <a:pos x="43" y="145"/>
                  </a:cxn>
                  <a:cxn ang="0">
                    <a:pos x="30" y="130"/>
                  </a:cxn>
                  <a:cxn ang="0">
                    <a:pos x="20" y="112"/>
                  </a:cxn>
                  <a:cxn ang="0">
                    <a:pos x="13" y="91"/>
                  </a:cxn>
                  <a:cxn ang="0">
                    <a:pos x="9" y="70"/>
                  </a:cxn>
                  <a:cxn ang="0">
                    <a:pos x="9" y="49"/>
                  </a:cxn>
                  <a:cxn ang="0">
                    <a:pos x="11" y="35"/>
                  </a:cxn>
                  <a:cxn ang="0">
                    <a:pos x="14" y="21"/>
                  </a:cxn>
                  <a:cxn ang="0">
                    <a:pos x="19" y="6"/>
                  </a:cxn>
                  <a:cxn ang="0">
                    <a:pos x="20" y="1"/>
                  </a:cxn>
                  <a:cxn ang="0">
                    <a:pos x="16" y="6"/>
                  </a:cxn>
                  <a:cxn ang="0">
                    <a:pos x="12" y="10"/>
                  </a:cxn>
                  <a:cxn ang="0">
                    <a:pos x="8" y="13"/>
                  </a:cxn>
                </a:cxnLst>
                <a:rect l="0" t="0" r="r" b="b"/>
                <a:pathLst>
                  <a:path w="209" h="181">
                    <a:moveTo>
                      <a:pt x="6" y="16"/>
                    </a:moveTo>
                    <a:lnTo>
                      <a:pt x="4" y="21"/>
                    </a:lnTo>
                    <a:lnTo>
                      <a:pt x="3" y="25"/>
                    </a:lnTo>
                    <a:lnTo>
                      <a:pt x="2" y="31"/>
                    </a:lnTo>
                    <a:lnTo>
                      <a:pt x="1" y="36"/>
                    </a:lnTo>
                    <a:lnTo>
                      <a:pt x="1" y="41"/>
                    </a:lnTo>
                    <a:lnTo>
                      <a:pt x="0" y="47"/>
                    </a:lnTo>
                    <a:lnTo>
                      <a:pt x="0" y="52"/>
                    </a:lnTo>
                    <a:lnTo>
                      <a:pt x="0" y="58"/>
                    </a:lnTo>
                    <a:lnTo>
                      <a:pt x="0" y="71"/>
                    </a:lnTo>
                    <a:lnTo>
                      <a:pt x="2" y="83"/>
                    </a:lnTo>
                    <a:lnTo>
                      <a:pt x="4" y="95"/>
                    </a:lnTo>
                    <a:lnTo>
                      <a:pt x="8" y="106"/>
                    </a:lnTo>
                    <a:lnTo>
                      <a:pt x="12" y="117"/>
                    </a:lnTo>
                    <a:lnTo>
                      <a:pt x="17" y="127"/>
                    </a:lnTo>
                    <a:lnTo>
                      <a:pt x="23" y="137"/>
                    </a:lnTo>
                    <a:lnTo>
                      <a:pt x="30" y="145"/>
                    </a:lnTo>
                    <a:lnTo>
                      <a:pt x="37" y="154"/>
                    </a:lnTo>
                    <a:lnTo>
                      <a:pt x="45" y="161"/>
                    </a:lnTo>
                    <a:lnTo>
                      <a:pt x="54" y="167"/>
                    </a:lnTo>
                    <a:lnTo>
                      <a:pt x="63" y="172"/>
                    </a:lnTo>
                    <a:lnTo>
                      <a:pt x="72" y="176"/>
                    </a:lnTo>
                    <a:lnTo>
                      <a:pt x="83" y="179"/>
                    </a:lnTo>
                    <a:lnTo>
                      <a:pt x="94" y="181"/>
                    </a:lnTo>
                    <a:lnTo>
                      <a:pt x="104" y="181"/>
                    </a:lnTo>
                    <a:lnTo>
                      <a:pt x="115" y="181"/>
                    </a:lnTo>
                    <a:lnTo>
                      <a:pt x="125" y="179"/>
                    </a:lnTo>
                    <a:lnTo>
                      <a:pt x="135" y="176"/>
                    </a:lnTo>
                    <a:lnTo>
                      <a:pt x="144" y="173"/>
                    </a:lnTo>
                    <a:lnTo>
                      <a:pt x="153" y="167"/>
                    </a:lnTo>
                    <a:lnTo>
                      <a:pt x="161" y="161"/>
                    </a:lnTo>
                    <a:lnTo>
                      <a:pt x="169" y="154"/>
                    </a:lnTo>
                    <a:lnTo>
                      <a:pt x="177" y="146"/>
                    </a:lnTo>
                    <a:lnTo>
                      <a:pt x="183" y="138"/>
                    </a:lnTo>
                    <a:lnTo>
                      <a:pt x="189" y="129"/>
                    </a:lnTo>
                    <a:lnTo>
                      <a:pt x="194" y="118"/>
                    </a:lnTo>
                    <a:lnTo>
                      <a:pt x="200" y="107"/>
                    </a:lnTo>
                    <a:lnTo>
                      <a:pt x="203" y="96"/>
                    </a:lnTo>
                    <a:lnTo>
                      <a:pt x="206" y="84"/>
                    </a:lnTo>
                    <a:lnTo>
                      <a:pt x="208" y="72"/>
                    </a:lnTo>
                    <a:lnTo>
                      <a:pt x="209" y="60"/>
                    </a:lnTo>
                    <a:lnTo>
                      <a:pt x="207" y="57"/>
                    </a:lnTo>
                    <a:lnTo>
                      <a:pt x="206" y="54"/>
                    </a:lnTo>
                    <a:lnTo>
                      <a:pt x="205" y="52"/>
                    </a:lnTo>
                    <a:lnTo>
                      <a:pt x="204" y="49"/>
                    </a:lnTo>
                    <a:lnTo>
                      <a:pt x="202" y="46"/>
                    </a:lnTo>
                    <a:lnTo>
                      <a:pt x="201" y="43"/>
                    </a:lnTo>
                    <a:lnTo>
                      <a:pt x="200" y="41"/>
                    </a:lnTo>
                    <a:lnTo>
                      <a:pt x="197" y="39"/>
                    </a:lnTo>
                    <a:lnTo>
                      <a:pt x="197" y="41"/>
                    </a:lnTo>
                    <a:lnTo>
                      <a:pt x="198" y="43"/>
                    </a:lnTo>
                    <a:lnTo>
                      <a:pt x="198" y="46"/>
                    </a:lnTo>
                    <a:lnTo>
                      <a:pt x="198" y="48"/>
                    </a:lnTo>
                    <a:lnTo>
                      <a:pt x="198" y="51"/>
                    </a:lnTo>
                    <a:lnTo>
                      <a:pt x="198" y="53"/>
                    </a:lnTo>
                    <a:lnTo>
                      <a:pt x="200" y="55"/>
                    </a:lnTo>
                    <a:lnTo>
                      <a:pt x="200" y="58"/>
                    </a:lnTo>
                    <a:lnTo>
                      <a:pt x="198" y="70"/>
                    </a:lnTo>
                    <a:lnTo>
                      <a:pt x="197" y="81"/>
                    </a:lnTo>
                    <a:lnTo>
                      <a:pt x="194" y="91"/>
                    </a:lnTo>
                    <a:lnTo>
                      <a:pt x="191" y="102"/>
                    </a:lnTo>
                    <a:lnTo>
                      <a:pt x="187" y="112"/>
                    </a:lnTo>
                    <a:lnTo>
                      <a:pt x="182" y="121"/>
                    </a:lnTo>
                    <a:lnTo>
                      <a:pt x="177" y="130"/>
                    </a:lnTo>
                    <a:lnTo>
                      <a:pt x="171" y="138"/>
                    </a:lnTo>
                    <a:lnTo>
                      <a:pt x="164" y="145"/>
                    </a:lnTo>
                    <a:lnTo>
                      <a:pt x="157" y="151"/>
                    </a:lnTo>
                    <a:lnTo>
                      <a:pt x="149" y="157"/>
                    </a:lnTo>
                    <a:lnTo>
                      <a:pt x="141" y="162"/>
                    </a:lnTo>
                    <a:lnTo>
                      <a:pt x="132" y="166"/>
                    </a:lnTo>
                    <a:lnTo>
                      <a:pt x="123" y="169"/>
                    </a:lnTo>
                    <a:lnTo>
                      <a:pt x="114" y="170"/>
                    </a:lnTo>
                    <a:lnTo>
                      <a:pt x="104" y="170"/>
                    </a:lnTo>
                    <a:lnTo>
                      <a:pt x="94" y="170"/>
                    </a:lnTo>
                    <a:lnTo>
                      <a:pt x="85" y="169"/>
                    </a:lnTo>
                    <a:lnTo>
                      <a:pt x="76" y="166"/>
                    </a:lnTo>
                    <a:lnTo>
                      <a:pt x="66" y="162"/>
                    </a:lnTo>
                    <a:lnTo>
                      <a:pt x="58" y="157"/>
                    </a:lnTo>
                    <a:lnTo>
                      <a:pt x="50" y="151"/>
                    </a:lnTo>
                    <a:lnTo>
                      <a:pt x="43" y="145"/>
                    </a:lnTo>
                    <a:lnTo>
                      <a:pt x="36" y="138"/>
                    </a:lnTo>
                    <a:lnTo>
                      <a:pt x="30" y="130"/>
                    </a:lnTo>
                    <a:lnTo>
                      <a:pt x="25" y="121"/>
                    </a:lnTo>
                    <a:lnTo>
                      <a:pt x="20" y="112"/>
                    </a:lnTo>
                    <a:lnTo>
                      <a:pt x="16" y="102"/>
                    </a:lnTo>
                    <a:lnTo>
                      <a:pt x="13" y="91"/>
                    </a:lnTo>
                    <a:lnTo>
                      <a:pt x="11" y="81"/>
                    </a:lnTo>
                    <a:lnTo>
                      <a:pt x="9" y="70"/>
                    </a:lnTo>
                    <a:lnTo>
                      <a:pt x="9" y="58"/>
                    </a:lnTo>
                    <a:lnTo>
                      <a:pt x="9" y="49"/>
                    </a:lnTo>
                    <a:lnTo>
                      <a:pt x="10" y="42"/>
                    </a:lnTo>
                    <a:lnTo>
                      <a:pt x="11" y="35"/>
                    </a:lnTo>
                    <a:lnTo>
                      <a:pt x="12" y="28"/>
                    </a:lnTo>
                    <a:lnTo>
                      <a:pt x="14" y="21"/>
                    </a:lnTo>
                    <a:lnTo>
                      <a:pt x="16" y="13"/>
                    </a:lnTo>
                    <a:lnTo>
                      <a:pt x="19" y="6"/>
                    </a:lnTo>
                    <a:lnTo>
                      <a:pt x="22" y="0"/>
                    </a:lnTo>
                    <a:lnTo>
                      <a:pt x="20" y="1"/>
                    </a:lnTo>
                    <a:lnTo>
                      <a:pt x="18" y="4"/>
                    </a:lnTo>
                    <a:lnTo>
                      <a:pt x="16" y="6"/>
                    </a:lnTo>
                    <a:lnTo>
                      <a:pt x="14" y="7"/>
                    </a:lnTo>
                    <a:lnTo>
                      <a:pt x="12" y="10"/>
                    </a:lnTo>
                    <a:lnTo>
                      <a:pt x="10" y="12"/>
                    </a:lnTo>
                    <a:lnTo>
                      <a:pt x="8" y="13"/>
                    </a:lnTo>
                    <a:lnTo>
                      <a:pt x="6" y="16"/>
                    </a:lnTo>
                    <a:close/>
                  </a:path>
                </a:pathLst>
              </a:custGeom>
              <a:solidFill>
                <a:srgbClr val="F6CBA4"/>
              </a:solidFill>
              <a:ln w="9525">
                <a:noFill/>
                <a:round/>
                <a:headEnd/>
                <a:tailEnd/>
              </a:ln>
            </p:spPr>
            <p:txBody>
              <a:bodyPr/>
              <a:lstStyle/>
              <a:p>
                <a:pPr algn="ctr" eaLnBrk="0" hangingPunct="0">
                  <a:defRPr/>
                </a:pPr>
                <a:endParaRPr lang="ru-RU">
                  <a:solidFill>
                    <a:srgbClr val="FFFFFF"/>
                  </a:solidFill>
                  <a:cs typeface="+mn-cs"/>
                </a:endParaRPr>
              </a:p>
            </p:txBody>
          </p:sp>
          <p:sp>
            <p:nvSpPr>
              <p:cNvPr id="307" name="Freeform 25"/>
              <p:cNvSpPr>
                <a:spLocks/>
              </p:cNvSpPr>
              <p:nvPr/>
            </p:nvSpPr>
            <p:spPr bwMode="auto">
              <a:xfrm>
                <a:off x="1142" y="2649"/>
                <a:ext cx="40" cy="30"/>
              </a:xfrm>
              <a:custGeom>
                <a:avLst/>
                <a:gdLst/>
                <a:ahLst/>
                <a:cxnLst>
                  <a:cxn ang="0">
                    <a:pos x="200" y="64"/>
                  </a:cxn>
                  <a:cxn ang="0">
                    <a:pos x="200" y="61"/>
                  </a:cxn>
                  <a:cxn ang="0">
                    <a:pos x="200" y="59"/>
                  </a:cxn>
                  <a:cxn ang="0">
                    <a:pos x="200" y="58"/>
                  </a:cxn>
                  <a:cxn ang="0">
                    <a:pos x="198" y="53"/>
                  </a:cxn>
                  <a:cxn ang="0">
                    <a:pos x="196" y="48"/>
                  </a:cxn>
                  <a:cxn ang="0">
                    <a:pos x="192" y="42"/>
                  </a:cxn>
                  <a:cxn ang="0">
                    <a:pos x="188" y="37"/>
                  </a:cxn>
                  <a:cxn ang="0">
                    <a:pos x="187" y="38"/>
                  </a:cxn>
                  <a:cxn ang="0">
                    <a:pos x="189" y="46"/>
                  </a:cxn>
                  <a:cxn ang="0">
                    <a:pos x="190" y="53"/>
                  </a:cxn>
                  <a:cxn ang="0">
                    <a:pos x="190" y="61"/>
                  </a:cxn>
                  <a:cxn ang="0">
                    <a:pos x="190" y="76"/>
                  </a:cxn>
                  <a:cxn ang="0">
                    <a:pos x="186" y="97"/>
                  </a:cxn>
                  <a:cxn ang="0">
                    <a:pos x="179" y="116"/>
                  </a:cxn>
                  <a:cxn ang="0">
                    <a:pos x="169" y="133"/>
                  </a:cxn>
                  <a:cxn ang="0">
                    <a:pos x="157" y="147"/>
                  </a:cxn>
                  <a:cxn ang="0">
                    <a:pos x="143" y="159"/>
                  </a:cxn>
                  <a:cxn ang="0">
                    <a:pos x="127" y="168"/>
                  </a:cxn>
                  <a:cxn ang="0">
                    <a:pos x="109" y="173"/>
                  </a:cxn>
                  <a:cxn ang="0">
                    <a:pos x="91" y="173"/>
                  </a:cxn>
                  <a:cxn ang="0">
                    <a:pos x="73" y="168"/>
                  </a:cxn>
                  <a:cxn ang="0">
                    <a:pos x="56" y="159"/>
                  </a:cxn>
                  <a:cxn ang="0">
                    <a:pos x="42" y="147"/>
                  </a:cxn>
                  <a:cxn ang="0">
                    <a:pos x="30" y="133"/>
                  </a:cxn>
                  <a:cxn ang="0">
                    <a:pos x="20" y="116"/>
                  </a:cxn>
                  <a:cxn ang="0">
                    <a:pos x="13" y="97"/>
                  </a:cxn>
                  <a:cxn ang="0">
                    <a:pos x="10" y="76"/>
                  </a:cxn>
                  <a:cxn ang="0">
                    <a:pos x="9" y="55"/>
                  </a:cxn>
                  <a:cxn ang="0">
                    <a:pos x="12" y="38"/>
                  </a:cxn>
                  <a:cxn ang="0">
                    <a:pos x="16" y="22"/>
                  </a:cxn>
                  <a:cxn ang="0">
                    <a:pos x="23" y="7"/>
                  </a:cxn>
                  <a:cxn ang="0">
                    <a:pos x="25" y="1"/>
                  </a:cxn>
                  <a:cxn ang="0">
                    <a:pos x="20" y="5"/>
                  </a:cxn>
                  <a:cxn ang="0">
                    <a:pos x="16" y="8"/>
                  </a:cxn>
                  <a:cxn ang="0">
                    <a:pos x="11" y="13"/>
                  </a:cxn>
                  <a:cxn ang="0">
                    <a:pos x="7" y="20"/>
                  </a:cxn>
                  <a:cxn ang="0">
                    <a:pos x="4" y="32"/>
                  </a:cxn>
                  <a:cxn ang="0">
                    <a:pos x="2" y="46"/>
                  </a:cxn>
                  <a:cxn ang="0">
                    <a:pos x="0" y="58"/>
                  </a:cxn>
                  <a:cxn ang="0">
                    <a:pos x="1" y="77"/>
                  </a:cxn>
                  <a:cxn ang="0">
                    <a:pos x="5" y="100"/>
                  </a:cxn>
                  <a:cxn ang="0">
                    <a:pos x="12" y="121"/>
                  </a:cxn>
                  <a:cxn ang="0">
                    <a:pos x="23" y="140"/>
                  </a:cxn>
                  <a:cxn ang="0">
                    <a:pos x="36" y="156"/>
                  </a:cxn>
                  <a:cxn ang="0">
                    <a:pos x="52" y="169"/>
                  </a:cxn>
                  <a:cxn ang="0">
                    <a:pos x="70" y="179"/>
                  </a:cxn>
                  <a:cxn ang="0">
                    <a:pos x="90" y="182"/>
                  </a:cxn>
                  <a:cxn ang="0">
                    <a:pos x="110" y="182"/>
                  </a:cxn>
                  <a:cxn ang="0">
                    <a:pos x="130" y="179"/>
                  </a:cxn>
                  <a:cxn ang="0">
                    <a:pos x="147" y="169"/>
                  </a:cxn>
                  <a:cxn ang="0">
                    <a:pos x="163" y="156"/>
                  </a:cxn>
                  <a:cxn ang="0">
                    <a:pos x="176" y="140"/>
                  </a:cxn>
                  <a:cxn ang="0">
                    <a:pos x="187" y="121"/>
                  </a:cxn>
                  <a:cxn ang="0">
                    <a:pos x="196" y="100"/>
                  </a:cxn>
                  <a:cxn ang="0">
                    <a:pos x="200" y="77"/>
                  </a:cxn>
                </a:cxnLst>
                <a:rect l="0" t="0" r="r" b="b"/>
                <a:pathLst>
                  <a:path w="200" h="183">
                    <a:moveTo>
                      <a:pt x="200" y="65"/>
                    </a:moveTo>
                    <a:lnTo>
                      <a:pt x="200" y="64"/>
                    </a:lnTo>
                    <a:lnTo>
                      <a:pt x="200" y="62"/>
                    </a:lnTo>
                    <a:lnTo>
                      <a:pt x="200" y="61"/>
                    </a:lnTo>
                    <a:lnTo>
                      <a:pt x="200" y="60"/>
                    </a:lnTo>
                    <a:lnTo>
                      <a:pt x="200" y="59"/>
                    </a:lnTo>
                    <a:lnTo>
                      <a:pt x="200" y="58"/>
                    </a:lnTo>
                    <a:lnTo>
                      <a:pt x="200" y="58"/>
                    </a:lnTo>
                    <a:lnTo>
                      <a:pt x="200" y="56"/>
                    </a:lnTo>
                    <a:lnTo>
                      <a:pt x="198" y="53"/>
                    </a:lnTo>
                    <a:lnTo>
                      <a:pt x="197" y="50"/>
                    </a:lnTo>
                    <a:lnTo>
                      <a:pt x="196" y="48"/>
                    </a:lnTo>
                    <a:lnTo>
                      <a:pt x="193" y="46"/>
                    </a:lnTo>
                    <a:lnTo>
                      <a:pt x="192" y="42"/>
                    </a:lnTo>
                    <a:lnTo>
                      <a:pt x="190" y="40"/>
                    </a:lnTo>
                    <a:lnTo>
                      <a:pt x="188" y="37"/>
                    </a:lnTo>
                    <a:lnTo>
                      <a:pt x="187" y="35"/>
                    </a:lnTo>
                    <a:lnTo>
                      <a:pt x="187" y="38"/>
                    </a:lnTo>
                    <a:lnTo>
                      <a:pt x="188" y="42"/>
                    </a:lnTo>
                    <a:lnTo>
                      <a:pt x="189" y="46"/>
                    </a:lnTo>
                    <a:lnTo>
                      <a:pt x="189" y="49"/>
                    </a:lnTo>
                    <a:lnTo>
                      <a:pt x="190" y="53"/>
                    </a:lnTo>
                    <a:lnTo>
                      <a:pt x="190" y="58"/>
                    </a:lnTo>
                    <a:lnTo>
                      <a:pt x="190" y="61"/>
                    </a:lnTo>
                    <a:lnTo>
                      <a:pt x="190" y="65"/>
                    </a:lnTo>
                    <a:lnTo>
                      <a:pt x="190" y="76"/>
                    </a:lnTo>
                    <a:lnTo>
                      <a:pt x="188" y="86"/>
                    </a:lnTo>
                    <a:lnTo>
                      <a:pt x="186" y="97"/>
                    </a:lnTo>
                    <a:lnTo>
                      <a:pt x="183" y="107"/>
                    </a:lnTo>
                    <a:lnTo>
                      <a:pt x="179" y="116"/>
                    </a:lnTo>
                    <a:lnTo>
                      <a:pt x="175" y="125"/>
                    </a:lnTo>
                    <a:lnTo>
                      <a:pt x="169" y="133"/>
                    </a:lnTo>
                    <a:lnTo>
                      <a:pt x="164" y="142"/>
                    </a:lnTo>
                    <a:lnTo>
                      <a:pt x="157" y="147"/>
                    </a:lnTo>
                    <a:lnTo>
                      <a:pt x="150" y="155"/>
                    </a:lnTo>
                    <a:lnTo>
                      <a:pt x="143" y="159"/>
                    </a:lnTo>
                    <a:lnTo>
                      <a:pt x="135" y="164"/>
                    </a:lnTo>
                    <a:lnTo>
                      <a:pt x="127" y="168"/>
                    </a:lnTo>
                    <a:lnTo>
                      <a:pt x="118" y="170"/>
                    </a:lnTo>
                    <a:lnTo>
                      <a:pt x="109" y="173"/>
                    </a:lnTo>
                    <a:lnTo>
                      <a:pt x="100" y="173"/>
                    </a:lnTo>
                    <a:lnTo>
                      <a:pt x="91" y="173"/>
                    </a:lnTo>
                    <a:lnTo>
                      <a:pt x="82" y="170"/>
                    </a:lnTo>
                    <a:lnTo>
                      <a:pt x="73" y="168"/>
                    </a:lnTo>
                    <a:lnTo>
                      <a:pt x="64" y="164"/>
                    </a:lnTo>
                    <a:lnTo>
                      <a:pt x="56" y="159"/>
                    </a:lnTo>
                    <a:lnTo>
                      <a:pt x="49" y="155"/>
                    </a:lnTo>
                    <a:lnTo>
                      <a:pt x="42" y="147"/>
                    </a:lnTo>
                    <a:lnTo>
                      <a:pt x="36" y="142"/>
                    </a:lnTo>
                    <a:lnTo>
                      <a:pt x="30" y="133"/>
                    </a:lnTo>
                    <a:lnTo>
                      <a:pt x="25" y="125"/>
                    </a:lnTo>
                    <a:lnTo>
                      <a:pt x="20" y="116"/>
                    </a:lnTo>
                    <a:lnTo>
                      <a:pt x="16" y="107"/>
                    </a:lnTo>
                    <a:lnTo>
                      <a:pt x="13" y="97"/>
                    </a:lnTo>
                    <a:lnTo>
                      <a:pt x="11" y="86"/>
                    </a:lnTo>
                    <a:lnTo>
                      <a:pt x="10" y="76"/>
                    </a:lnTo>
                    <a:lnTo>
                      <a:pt x="9" y="65"/>
                    </a:lnTo>
                    <a:lnTo>
                      <a:pt x="9" y="55"/>
                    </a:lnTo>
                    <a:lnTo>
                      <a:pt x="10" y="47"/>
                    </a:lnTo>
                    <a:lnTo>
                      <a:pt x="12" y="38"/>
                    </a:lnTo>
                    <a:lnTo>
                      <a:pt x="14" y="30"/>
                    </a:lnTo>
                    <a:lnTo>
                      <a:pt x="16" y="22"/>
                    </a:lnTo>
                    <a:lnTo>
                      <a:pt x="20" y="14"/>
                    </a:lnTo>
                    <a:lnTo>
                      <a:pt x="23" y="7"/>
                    </a:lnTo>
                    <a:lnTo>
                      <a:pt x="27" y="0"/>
                    </a:lnTo>
                    <a:lnTo>
                      <a:pt x="25" y="1"/>
                    </a:lnTo>
                    <a:lnTo>
                      <a:pt x="22" y="4"/>
                    </a:lnTo>
                    <a:lnTo>
                      <a:pt x="20" y="5"/>
                    </a:lnTo>
                    <a:lnTo>
                      <a:pt x="18" y="7"/>
                    </a:lnTo>
                    <a:lnTo>
                      <a:pt x="16" y="8"/>
                    </a:lnTo>
                    <a:lnTo>
                      <a:pt x="14" y="11"/>
                    </a:lnTo>
                    <a:lnTo>
                      <a:pt x="11" y="13"/>
                    </a:lnTo>
                    <a:lnTo>
                      <a:pt x="9" y="14"/>
                    </a:lnTo>
                    <a:lnTo>
                      <a:pt x="7" y="20"/>
                    </a:lnTo>
                    <a:lnTo>
                      <a:pt x="5" y="26"/>
                    </a:lnTo>
                    <a:lnTo>
                      <a:pt x="4" y="32"/>
                    </a:lnTo>
                    <a:lnTo>
                      <a:pt x="3" y="38"/>
                    </a:lnTo>
                    <a:lnTo>
                      <a:pt x="2" y="46"/>
                    </a:lnTo>
                    <a:lnTo>
                      <a:pt x="1" y="52"/>
                    </a:lnTo>
                    <a:lnTo>
                      <a:pt x="0" y="58"/>
                    </a:lnTo>
                    <a:lnTo>
                      <a:pt x="0" y="65"/>
                    </a:lnTo>
                    <a:lnTo>
                      <a:pt x="1" y="77"/>
                    </a:lnTo>
                    <a:lnTo>
                      <a:pt x="2" y="89"/>
                    </a:lnTo>
                    <a:lnTo>
                      <a:pt x="5" y="100"/>
                    </a:lnTo>
                    <a:lnTo>
                      <a:pt x="8" y="112"/>
                    </a:lnTo>
                    <a:lnTo>
                      <a:pt x="12" y="121"/>
                    </a:lnTo>
                    <a:lnTo>
                      <a:pt x="17" y="131"/>
                    </a:lnTo>
                    <a:lnTo>
                      <a:pt x="23" y="140"/>
                    </a:lnTo>
                    <a:lnTo>
                      <a:pt x="29" y="149"/>
                    </a:lnTo>
                    <a:lnTo>
                      <a:pt x="36" y="156"/>
                    </a:lnTo>
                    <a:lnTo>
                      <a:pt x="44" y="163"/>
                    </a:lnTo>
                    <a:lnTo>
                      <a:pt x="52" y="169"/>
                    </a:lnTo>
                    <a:lnTo>
                      <a:pt x="61" y="174"/>
                    </a:lnTo>
                    <a:lnTo>
                      <a:pt x="70" y="179"/>
                    </a:lnTo>
                    <a:lnTo>
                      <a:pt x="80" y="181"/>
                    </a:lnTo>
                    <a:lnTo>
                      <a:pt x="90" y="182"/>
                    </a:lnTo>
                    <a:lnTo>
                      <a:pt x="100" y="183"/>
                    </a:lnTo>
                    <a:lnTo>
                      <a:pt x="110" y="182"/>
                    </a:lnTo>
                    <a:lnTo>
                      <a:pt x="120" y="181"/>
                    </a:lnTo>
                    <a:lnTo>
                      <a:pt x="130" y="179"/>
                    </a:lnTo>
                    <a:lnTo>
                      <a:pt x="139" y="174"/>
                    </a:lnTo>
                    <a:lnTo>
                      <a:pt x="147" y="169"/>
                    </a:lnTo>
                    <a:lnTo>
                      <a:pt x="155" y="163"/>
                    </a:lnTo>
                    <a:lnTo>
                      <a:pt x="163" y="156"/>
                    </a:lnTo>
                    <a:lnTo>
                      <a:pt x="170" y="149"/>
                    </a:lnTo>
                    <a:lnTo>
                      <a:pt x="176" y="140"/>
                    </a:lnTo>
                    <a:lnTo>
                      <a:pt x="182" y="131"/>
                    </a:lnTo>
                    <a:lnTo>
                      <a:pt x="187" y="121"/>
                    </a:lnTo>
                    <a:lnTo>
                      <a:pt x="191" y="112"/>
                    </a:lnTo>
                    <a:lnTo>
                      <a:pt x="196" y="100"/>
                    </a:lnTo>
                    <a:lnTo>
                      <a:pt x="198" y="89"/>
                    </a:lnTo>
                    <a:lnTo>
                      <a:pt x="200" y="77"/>
                    </a:lnTo>
                    <a:lnTo>
                      <a:pt x="200" y="65"/>
                    </a:lnTo>
                    <a:close/>
                  </a:path>
                </a:pathLst>
              </a:custGeom>
              <a:solidFill>
                <a:srgbClr val="F6CBA4"/>
              </a:solidFill>
              <a:ln w="9525">
                <a:noFill/>
                <a:round/>
                <a:headEnd/>
                <a:tailEnd/>
              </a:ln>
            </p:spPr>
            <p:txBody>
              <a:bodyPr/>
              <a:lstStyle/>
              <a:p>
                <a:pPr algn="ctr" eaLnBrk="0" hangingPunct="0">
                  <a:defRPr/>
                </a:pPr>
                <a:endParaRPr lang="ru-RU">
                  <a:solidFill>
                    <a:srgbClr val="FFFFFF"/>
                  </a:solidFill>
                  <a:cs typeface="+mn-cs"/>
                </a:endParaRPr>
              </a:p>
            </p:txBody>
          </p:sp>
          <p:sp>
            <p:nvSpPr>
              <p:cNvPr id="308" name="Freeform 26"/>
              <p:cNvSpPr>
                <a:spLocks/>
              </p:cNvSpPr>
              <p:nvPr/>
            </p:nvSpPr>
            <p:spPr bwMode="auto">
              <a:xfrm>
                <a:off x="1143" y="2648"/>
                <a:ext cx="38" cy="30"/>
              </a:xfrm>
              <a:custGeom>
                <a:avLst/>
                <a:gdLst/>
                <a:ahLst/>
                <a:cxnLst>
                  <a:cxn ang="0">
                    <a:pos x="191" y="68"/>
                  </a:cxn>
                  <a:cxn ang="0">
                    <a:pos x="189" y="64"/>
                  </a:cxn>
                  <a:cxn ang="0">
                    <a:pos x="189" y="59"/>
                  </a:cxn>
                  <a:cxn ang="0">
                    <a:pos x="188" y="54"/>
                  </a:cxn>
                  <a:cxn ang="0">
                    <a:pos x="187" y="48"/>
                  </a:cxn>
                  <a:cxn ang="0">
                    <a:pos x="183" y="43"/>
                  </a:cxn>
                  <a:cxn ang="0">
                    <a:pos x="179" y="38"/>
                  </a:cxn>
                  <a:cxn ang="0">
                    <a:pos x="176" y="32"/>
                  </a:cxn>
                  <a:cxn ang="0">
                    <a:pos x="175" y="35"/>
                  </a:cxn>
                  <a:cxn ang="0">
                    <a:pos x="178" y="44"/>
                  </a:cxn>
                  <a:cxn ang="0">
                    <a:pos x="180" y="55"/>
                  </a:cxn>
                  <a:cxn ang="0">
                    <a:pos x="180" y="66"/>
                  </a:cxn>
                  <a:cxn ang="0">
                    <a:pos x="180" y="82"/>
                  </a:cxn>
                  <a:cxn ang="0">
                    <a:pos x="177" y="101"/>
                  </a:cxn>
                  <a:cxn ang="0">
                    <a:pos x="170" y="120"/>
                  </a:cxn>
                  <a:cxn ang="0">
                    <a:pos x="161" y="136"/>
                  </a:cxn>
                  <a:cxn ang="0">
                    <a:pos x="149" y="150"/>
                  </a:cxn>
                  <a:cxn ang="0">
                    <a:pos x="136" y="161"/>
                  </a:cxn>
                  <a:cxn ang="0">
                    <a:pos x="121" y="169"/>
                  </a:cxn>
                  <a:cxn ang="0">
                    <a:pos x="104" y="173"/>
                  </a:cxn>
                  <a:cxn ang="0">
                    <a:pos x="86" y="173"/>
                  </a:cxn>
                  <a:cxn ang="0">
                    <a:pos x="70" y="169"/>
                  </a:cxn>
                  <a:cxn ang="0">
                    <a:pos x="53" y="161"/>
                  </a:cxn>
                  <a:cxn ang="0">
                    <a:pos x="40" y="150"/>
                  </a:cxn>
                  <a:cxn ang="0">
                    <a:pos x="28" y="136"/>
                  </a:cxn>
                  <a:cxn ang="0">
                    <a:pos x="19" y="120"/>
                  </a:cxn>
                  <a:cxn ang="0">
                    <a:pos x="12" y="101"/>
                  </a:cxn>
                  <a:cxn ang="0">
                    <a:pos x="9" y="82"/>
                  </a:cxn>
                  <a:cxn ang="0">
                    <a:pos x="9" y="60"/>
                  </a:cxn>
                  <a:cxn ang="0">
                    <a:pos x="12" y="41"/>
                  </a:cxn>
                  <a:cxn ang="0">
                    <a:pos x="18" y="23"/>
                  </a:cxn>
                  <a:cxn ang="0">
                    <a:pos x="27" y="7"/>
                  </a:cxn>
                  <a:cxn ang="0">
                    <a:pos x="30" y="1"/>
                  </a:cxn>
                  <a:cxn ang="0">
                    <a:pos x="25" y="5"/>
                  </a:cxn>
                  <a:cxn ang="0">
                    <a:pos x="20" y="7"/>
                  </a:cxn>
                  <a:cxn ang="0">
                    <a:pos x="15" y="11"/>
                  </a:cxn>
                  <a:cxn ang="0">
                    <a:pos x="10" y="19"/>
                  </a:cxn>
                  <a:cxn ang="0">
                    <a:pos x="5" y="34"/>
                  </a:cxn>
                  <a:cxn ang="0">
                    <a:pos x="2" y="48"/>
                  </a:cxn>
                  <a:cxn ang="0">
                    <a:pos x="0" y="62"/>
                  </a:cxn>
                  <a:cxn ang="0">
                    <a:pos x="0" y="83"/>
                  </a:cxn>
                  <a:cxn ang="0">
                    <a:pos x="4" y="104"/>
                  </a:cxn>
                  <a:cxn ang="0">
                    <a:pos x="11" y="125"/>
                  </a:cxn>
                  <a:cxn ang="0">
                    <a:pos x="21" y="143"/>
                  </a:cxn>
                  <a:cxn ang="0">
                    <a:pos x="34" y="158"/>
                  </a:cxn>
                  <a:cxn ang="0">
                    <a:pos x="49" y="170"/>
                  </a:cxn>
                  <a:cxn ang="0">
                    <a:pos x="67" y="179"/>
                  </a:cxn>
                  <a:cxn ang="0">
                    <a:pos x="85" y="183"/>
                  </a:cxn>
                  <a:cxn ang="0">
                    <a:pos x="105" y="183"/>
                  </a:cxn>
                  <a:cxn ang="0">
                    <a:pos x="123" y="179"/>
                  </a:cxn>
                  <a:cxn ang="0">
                    <a:pos x="140" y="170"/>
                  </a:cxn>
                  <a:cxn ang="0">
                    <a:pos x="155" y="158"/>
                  </a:cxn>
                  <a:cxn ang="0">
                    <a:pos x="168" y="143"/>
                  </a:cxn>
                  <a:cxn ang="0">
                    <a:pos x="178" y="125"/>
                  </a:cxn>
                  <a:cxn ang="0">
                    <a:pos x="185" y="104"/>
                  </a:cxn>
                  <a:cxn ang="0">
                    <a:pos x="189" y="83"/>
                  </a:cxn>
                </a:cxnLst>
                <a:rect l="0" t="0" r="r" b="b"/>
                <a:pathLst>
                  <a:path w="191" h="183">
                    <a:moveTo>
                      <a:pt x="191" y="71"/>
                    </a:moveTo>
                    <a:lnTo>
                      <a:pt x="191" y="68"/>
                    </a:lnTo>
                    <a:lnTo>
                      <a:pt x="189" y="66"/>
                    </a:lnTo>
                    <a:lnTo>
                      <a:pt x="189" y="64"/>
                    </a:lnTo>
                    <a:lnTo>
                      <a:pt x="189" y="61"/>
                    </a:lnTo>
                    <a:lnTo>
                      <a:pt x="189" y="59"/>
                    </a:lnTo>
                    <a:lnTo>
                      <a:pt x="189" y="56"/>
                    </a:lnTo>
                    <a:lnTo>
                      <a:pt x="188" y="54"/>
                    </a:lnTo>
                    <a:lnTo>
                      <a:pt x="188" y="52"/>
                    </a:lnTo>
                    <a:lnTo>
                      <a:pt x="187" y="48"/>
                    </a:lnTo>
                    <a:lnTo>
                      <a:pt x="185" y="46"/>
                    </a:lnTo>
                    <a:lnTo>
                      <a:pt x="183" y="43"/>
                    </a:lnTo>
                    <a:lnTo>
                      <a:pt x="181" y="41"/>
                    </a:lnTo>
                    <a:lnTo>
                      <a:pt x="179" y="38"/>
                    </a:lnTo>
                    <a:lnTo>
                      <a:pt x="178" y="35"/>
                    </a:lnTo>
                    <a:lnTo>
                      <a:pt x="176" y="32"/>
                    </a:lnTo>
                    <a:lnTo>
                      <a:pt x="174" y="30"/>
                    </a:lnTo>
                    <a:lnTo>
                      <a:pt x="175" y="35"/>
                    </a:lnTo>
                    <a:lnTo>
                      <a:pt x="177" y="40"/>
                    </a:lnTo>
                    <a:lnTo>
                      <a:pt x="178" y="44"/>
                    </a:lnTo>
                    <a:lnTo>
                      <a:pt x="179" y="49"/>
                    </a:lnTo>
                    <a:lnTo>
                      <a:pt x="180" y="55"/>
                    </a:lnTo>
                    <a:lnTo>
                      <a:pt x="180" y="60"/>
                    </a:lnTo>
                    <a:lnTo>
                      <a:pt x="180" y="66"/>
                    </a:lnTo>
                    <a:lnTo>
                      <a:pt x="181" y="71"/>
                    </a:lnTo>
                    <a:lnTo>
                      <a:pt x="180" y="82"/>
                    </a:lnTo>
                    <a:lnTo>
                      <a:pt x="179" y="91"/>
                    </a:lnTo>
                    <a:lnTo>
                      <a:pt x="177" y="101"/>
                    </a:lnTo>
                    <a:lnTo>
                      <a:pt x="174" y="110"/>
                    </a:lnTo>
                    <a:lnTo>
                      <a:pt x="170" y="120"/>
                    </a:lnTo>
                    <a:lnTo>
                      <a:pt x="166" y="128"/>
                    </a:lnTo>
                    <a:lnTo>
                      <a:pt x="161" y="136"/>
                    </a:lnTo>
                    <a:lnTo>
                      <a:pt x="156" y="143"/>
                    </a:lnTo>
                    <a:lnTo>
                      <a:pt x="149" y="150"/>
                    </a:lnTo>
                    <a:lnTo>
                      <a:pt x="143" y="156"/>
                    </a:lnTo>
                    <a:lnTo>
                      <a:pt x="136" y="161"/>
                    </a:lnTo>
                    <a:lnTo>
                      <a:pt x="128" y="165"/>
                    </a:lnTo>
                    <a:lnTo>
                      <a:pt x="121" y="169"/>
                    </a:lnTo>
                    <a:lnTo>
                      <a:pt x="112" y="171"/>
                    </a:lnTo>
                    <a:lnTo>
                      <a:pt x="104" y="173"/>
                    </a:lnTo>
                    <a:lnTo>
                      <a:pt x="95" y="173"/>
                    </a:lnTo>
                    <a:lnTo>
                      <a:pt x="86" y="173"/>
                    </a:lnTo>
                    <a:lnTo>
                      <a:pt x="78" y="171"/>
                    </a:lnTo>
                    <a:lnTo>
                      <a:pt x="70" y="169"/>
                    </a:lnTo>
                    <a:lnTo>
                      <a:pt x="61" y="165"/>
                    </a:lnTo>
                    <a:lnTo>
                      <a:pt x="53" y="161"/>
                    </a:lnTo>
                    <a:lnTo>
                      <a:pt x="46" y="156"/>
                    </a:lnTo>
                    <a:lnTo>
                      <a:pt x="40" y="150"/>
                    </a:lnTo>
                    <a:lnTo>
                      <a:pt x="34" y="143"/>
                    </a:lnTo>
                    <a:lnTo>
                      <a:pt x="28" y="136"/>
                    </a:lnTo>
                    <a:lnTo>
                      <a:pt x="23" y="128"/>
                    </a:lnTo>
                    <a:lnTo>
                      <a:pt x="19" y="120"/>
                    </a:lnTo>
                    <a:lnTo>
                      <a:pt x="15" y="110"/>
                    </a:lnTo>
                    <a:lnTo>
                      <a:pt x="12" y="101"/>
                    </a:lnTo>
                    <a:lnTo>
                      <a:pt x="10" y="91"/>
                    </a:lnTo>
                    <a:lnTo>
                      <a:pt x="9" y="82"/>
                    </a:lnTo>
                    <a:lnTo>
                      <a:pt x="9" y="71"/>
                    </a:lnTo>
                    <a:lnTo>
                      <a:pt x="9" y="60"/>
                    </a:lnTo>
                    <a:lnTo>
                      <a:pt x="10" y="50"/>
                    </a:lnTo>
                    <a:lnTo>
                      <a:pt x="12" y="41"/>
                    </a:lnTo>
                    <a:lnTo>
                      <a:pt x="15" y="32"/>
                    </a:lnTo>
                    <a:lnTo>
                      <a:pt x="18" y="23"/>
                    </a:lnTo>
                    <a:lnTo>
                      <a:pt x="22" y="14"/>
                    </a:lnTo>
                    <a:lnTo>
                      <a:pt x="27" y="7"/>
                    </a:lnTo>
                    <a:lnTo>
                      <a:pt x="32" y="0"/>
                    </a:lnTo>
                    <a:lnTo>
                      <a:pt x="30" y="1"/>
                    </a:lnTo>
                    <a:lnTo>
                      <a:pt x="27" y="2"/>
                    </a:lnTo>
                    <a:lnTo>
                      <a:pt x="25" y="5"/>
                    </a:lnTo>
                    <a:lnTo>
                      <a:pt x="22" y="6"/>
                    </a:lnTo>
                    <a:lnTo>
                      <a:pt x="20" y="7"/>
                    </a:lnTo>
                    <a:lnTo>
                      <a:pt x="18" y="10"/>
                    </a:lnTo>
                    <a:lnTo>
                      <a:pt x="15" y="11"/>
                    </a:lnTo>
                    <a:lnTo>
                      <a:pt x="13" y="13"/>
                    </a:lnTo>
                    <a:lnTo>
                      <a:pt x="10" y="19"/>
                    </a:lnTo>
                    <a:lnTo>
                      <a:pt x="7" y="26"/>
                    </a:lnTo>
                    <a:lnTo>
                      <a:pt x="5" y="34"/>
                    </a:lnTo>
                    <a:lnTo>
                      <a:pt x="3" y="41"/>
                    </a:lnTo>
                    <a:lnTo>
                      <a:pt x="2" y="48"/>
                    </a:lnTo>
                    <a:lnTo>
                      <a:pt x="1" y="55"/>
                    </a:lnTo>
                    <a:lnTo>
                      <a:pt x="0" y="62"/>
                    </a:lnTo>
                    <a:lnTo>
                      <a:pt x="0" y="71"/>
                    </a:lnTo>
                    <a:lnTo>
                      <a:pt x="0" y="83"/>
                    </a:lnTo>
                    <a:lnTo>
                      <a:pt x="2" y="94"/>
                    </a:lnTo>
                    <a:lnTo>
                      <a:pt x="4" y="104"/>
                    </a:lnTo>
                    <a:lnTo>
                      <a:pt x="7" y="115"/>
                    </a:lnTo>
                    <a:lnTo>
                      <a:pt x="11" y="125"/>
                    </a:lnTo>
                    <a:lnTo>
                      <a:pt x="16" y="134"/>
                    </a:lnTo>
                    <a:lnTo>
                      <a:pt x="21" y="143"/>
                    </a:lnTo>
                    <a:lnTo>
                      <a:pt x="27" y="151"/>
                    </a:lnTo>
                    <a:lnTo>
                      <a:pt x="34" y="158"/>
                    </a:lnTo>
                    <a:lnTo>
                      <a:pt x="41" y="164"/>
                    </a:lnTo>
                    <a:lnTo>
                      <a:pt x="49" y="170"/>
                    </a:lnTo>
                    <a:lnTo>
                      <a:pt x="57" y="175"/>
                    </a:lnTo>
                    <a:lnTo>
                      <a:pt x="67" y="179"/>
                    </a:lnTo>
                    <a:lnTo>
                      <a:pt x="76" y="182"/>
                    </a:lnTo>
                    <a:lnTo>
                      <a:pt x="85" y="183"/>
                    </a:lnTo>
                    <a:lnTo>
                      <a:pt x="95" y="183"/>
                    </a:lnTo>
                    <a:lnTo>
                      <a:pt x="105" y="183"/>
                    </a:lnTo>
                    <a:lnTo>
                      <a:pt x="114" y="182"/>
                    </a:lnTo>
                    <a:lnTo>
                      <a:pt x="123" y="179"/>
                    </a:lnTo>
                    <a:lnTo>
                      <a:pt x="132" y="175"/>
                    </a:lnTo>
                    <a:lnTo>
                      <a:pt x="140" y="170"/>
                    </a:lnTo>
                    <a:lnTo>
                      <a:pt x="148" y="164"/>
                    </a:lnTo>
                    <a:lnTo>
                      <a:pt x="155" y="158"/>
                    </a:lnTo>
                    <a:lnTo>
                      <a:pt x="162" y="151"/>
                    </a:lnTo>
                    <a:lnTo>
                      <a:pt x="168" y="143"/>
                    </a:lnTo>
                    <a:lnTo>
                      <a:pt x="173" y="134"/>
                    </a:lnTo>
                    <a:lnTo>
                      <a:pt x="178" y="125"/>
                    </a:lnTo>
                    <a:lnTo>
                      <a:pt x="182" y="115"/>
                    </a:lnTo>
                    <a:lnTo>
                      <a:pt x="185" y="104"/>
                    </a:lnTo>
                    <a:lnTo>
                      <a:pt x="188" y="94"/>
                    </a:lnTo>
                    <a:lnTo>
                      <a:pt x="189" y="83"/>
                    </a:lnTo>
                    <a:lnTo>
                      <a:pt x="191" y="71"/>
                    </a:lnTo>
                    <a:close/>
                  </a:path>
                </a:pathLst>
              </a:custGeom>
              <a:solidFill>
                <a:srgbClr val="F7CDA5"/>
              </a:solidFill>
              <a:ln w="9525">
                <a:noFill/>
                <a:round/>
                <a:headEnd/>
                <a:tailEnd/>
              </a:ln>
            </p:spPr>
            <p:txBody>
              <a:bodyPr/>
              <a:lstStyle/>
              <a:p>
                <a:pPr algn="ctr" eaLnBrk="0" hangingPunct="0">
                  <a:defRPr/>
                </a:pPr>
                <a:endParaRPr lang="ru-RU">
                  <a:solidFill>
                    <a:srgbClr val="FFFFFF"/>
                  </a:solidFill>
                  <a:cs typeface="+mn-cs"/>
                </a:endParaRPr>
              </a:p>
            </p:txBody>
          </p:sp>
          <p:sp>
            <p:nvSpPr>
              <p:cNvPr id="309" name="Freeform 27"/>
              <p:cNvSpPr>
                <a:spLocks/>
              </p:cNvSpPr>
              <p:nvPr/>
            </p:nvSpPr>
            <p:spPr bwMode="auto">
              <a:xfrm>
                <a:off x="1143" y="2647"/>
                <a:ext cx="37" cy="30"/>
              </a:xfrm>
              <a:custGeom>
                <a:avLst/>
                <a:gdLst/>
                <a:ahLst/>
                <a:cxnLst>
                  <a:cxn ang="0">
                    <a:pos x="181" y="73"/>
                  </a:cxn>
                  <a:cxn ang="0">
                    <a:pos x="181" y="65"/>
                  </a:cxn>
                  <a:cxn ang="0">
                    <a:pos x="180" y="58"/>
                  </a:cxn>
                  <a:cxn ang="0">
                    <a:pos x="178" y="50"/>
                  </a:cxn>
                  <a:cxn ang="0">
                    <a:pos x="176" y="44"/>
                  </a:cxn>
                  <a:cxn ang="0">
                    <a:pos x="171" y="38"/>
                  </a:cxn>
                  <a:cxn ang="0">
                    <a:pos x="167" y="34"/>
                  </a:cxn>
                  <a:cxn ang="0">
                    <a:pos x="163" y="29"/>
                  </a:cxn>
                  <a:cxn ang="0">
                    <a:pos x="163" y="31"/>
                  </a:cxn>
                  <a:cxn ang="0">
                    <a:pos x="167" y="43"/>
                  </a:cxn>
                  <a:cxn ang="0">
                    <a:pos x="170" y="56"/>
                  </a:cxn>
                  <a:cxn ang="0">
                    <a:pos x="172" y="70"/>
                  </a:cxn>
                  <a:cxn ang="0">
                    <a:pos x="172" y="86"/>
                  </a:cxn>
                  <a:cxn ang="0">
                    <a:pos x="168" y="106"/>
                  </a:cxn>
                  <a:cxn ang="0">
                    <a:pos x="162" y="124"/>
                  </a:cxn>
                  <a:cxn ang="0">
                    <a:pos x="154" y="139"/>
                  </a:cxn>
                  <a:cxn ang="0">
                    <a:pos x="143" y="151"/>
                  </a:cxn>
                  <a:cxn ang="0">
                    <a:pos x="130" y="162"/>
                  </a:cxn>
                  <a:cxn ang="0">
                    <a:pos x="115" y="169"/>
                  </a:cxn>
                  <a:cxn ang="0">
                    <a:pos x="99" y="174"/>
                  </a:cxn>
                  <a:cxn ang="0">
                    <a:pos x="83" y="174"/>
                  </a:cxn>
                  <a:cxn ang="0">
                    <a:pos x="67" y="169"/>
                  </a:cxn>
                  <a:cxn ang="0">
                    <a:pos x="52" y="162"/>
                  </a:cxn>
                  <a:cxn ang="0">
                    <a:pos x="39" y="151"/>
                  </a:cxn>
                  <a:cxn ang="0">
                    <a:pos x="28" y="139"/>
                  </a:cxn>
                  <a:cxn ang="0">
                    <a:pos x="19" y="124"/>
                  </a:cxn>
                  <a:cxn ang="0">
                    <a:pos x="13" y="106"/>
                  </a:cxn>
                  <a:cxn ang="0">
                    <a:pos x="10" y="86"/>
                  </a:cxn>
                  <a:cxn ang="0">
                    <a:pos x="10" y="65"/>
                  </a:cxn>
                  <a:cxn ang="0">
                    <a:pos x="14" y="43"/>
                  </a:cxn>
                  <a:cxn ang="0">
                    <a:pos x="22" y="24"/>
                  </a:cxn>
                  <a:cxn ang="0">
                    <a:pos x="33" y="7"/>
                  </a:cxn>
                  <a:cxn ang="0">
                    <a:pos x="37" y="1"/>
                  </a:cxn>
                  <a:cxn ang="0">
                    <a:pos x="32" y="4"/>
                  </a:cxn>
                  <a:cxn ang="0">
                    <a:pos x="26" y="7"/>
                  </a:cxn>
                  <a:cxn ang="0">
                    <a:pos x="21" y="11"/>
                  </a:cxn>
                  <a:cxn ang="0">
                    <a:pos x="14" y="19"/>
                  </a:cxn>
                  <a:cxn ang="0">
                    <a:pos x="7" y="34"/>
                  </a:cxn>
                  <a:cxn ang="0">
                    <a:pos x="3" y="50"/>
                  </a:cxn>
                  <a:cxn ang="0">
                    <a:pos x="0" y="67"/>
                  </a:cxn>
                  <a:cxn ang="0">
                    <a:pos x="1" y="88"/>
                  </a:cxn>
                  <a:cxn ang="0">
                    <a:pos x="4" y="109"/>
                  </a:cxn>
                  <a:cxn ang="0">
                    <a:pos x="11" y="128"/>
                  </a:cxn>
                  <a:cxn ang="0">
                    <a:pos x="21" y="145"/>
                  </a:cxn>
                  <a:cxn ang="0">
                    <a:pos x="33" y="159"/>
                  </a:cxn>
                  <a:cxn ang="0">
                    <a:pos x="47" y="171"/>
                  </a:cxn>
                  <a:cxn ang="0">
                    <a:pos x="64" y="180"/>
                  </a:cxn>
                  <a:cxn ang="0">
                    <a:pos x="82" y="185"/>
                  </a:cxn>
                  <a:cxn ang="0">
                    <a:pos x="100" y="185"/>
                  </a:cxn>
                  <a:cxn ang="0">
                    <a:pos x="118" y="180"/>
                  </a:cxn>
                  <a:cxn ang="0">
                    <a:pos x="134" y="171"/>
                  </a:cxn>
                  <a:cxn ang="0">
                    <a:pos x="148" y="159"/>
                  </a:cxn>
                  <a:cxn ang="0">
                    <a:pos x="160" y="145"/>
                  </a:cxn>
                  <a:cxn ang="0">
                    <a:pos x="170" y="128"/>
                  </a:cxn>
                  <a:cxn ang="0">
                    <a:pos x="177" y="109"/>
                  </a:cxn>
                  <a:cxn ang="0">
                    <a:pos x="181" y="88"/>
                  </a:cxn>
                </a:cxnLst>
                <a:rect l="0" t="0" r="r" b="b"/>
                <a:pathLst>
                  <a:path w="181" h="185">
                    <a:moveTo>
                      <a:pt x="181" y="77"/>
                    </a:moveTo>
                    <a:lnTo>
                      <a:pt x="181" y="73"/>
                    </a:lnTo>
                    <a:lnTo>
                      <a:pt x="181" y="70"/>
                    </a:lnTo>
                    <a:lnTo>
                      <a:pt x="181" y="65"/>
                    </a:lnTo>
                    <a:lnTo>
                      <a:pt x="180" y="61"/>
                    </a:lnTo>
                    <a:lnTo>
                      <a:pt x="180" y="58"/>
                    </a:lnTo>
                    <a:lnTo>
                      <a:pt x="179" y="54"/>
                    </a:lnTo>
                    <a:lnTo>
                      <a:pt x="178" y="50"/>
                    </a:lnTo>
                    <a:lnTo>
                      <a:pt x="178" y="47"/>
                    </a:lnTo>
                    <a:lnTo>
                      <a:pt x="176" y="44"/>
                    </a:lnTo>
                    <a:lnTo>
                      <a:pt x="174" y="41"/>
                    </a:lnTo>
                    <a:lnTo>
                      <a:pt x="171" y="38"/>
                    </a:lnTo>
                    <a:lnTo>
                      <a:pt x="169" y="36"/>
                    </a:lnTo>
                    <a:lnTo>
                      <a:pt x="167" y="34"/>
                    </a:lnTo>
                    <a:lnTo>
                      <a:pt x="165" y="31"/>
                    </a:lnTo>
                    <a:lnTo>
                      <a:pt x="163" y="29"/>
                    </a:lnTo>
                    <a:lnTo>
                      <a:pt x="160" y="26"/>
                    </a:lnTo>
                    <a:lnTo>
                      <a:pt x="163" y="31"/>
                    </a:lnTo>
                    <a:lnTo>
                      <a:pt x="165" y="37"/>
                    </a:lnTo>
                    <a:lnTo>
                      <a:pt x="167" y="43"/>
                    </a:lnTo>
                    <a:lnTo>
                      <a:pt x="169" y="50"/>
                    </a:lnTo>
                    <a:lnTo>
                      <a:pt x="170" y="56"/>
                    </a:lnTo>
                    <a:lnTo>
                      <a:pt x="171" y="64"/>
                    </a:lnTo>
                    <a:lnTo>
                      <a:pt x="172" y="70"/>
                    </a:lnTo>
                    <a:lnTo>
                      <a:pt x="172" y="77"/>
                    </a:lnTo>
                    <a:lnTo>
                      <a:pt x="172" y="86"/>
                    </a:lnTo>
                    <a:lnTo>
                      <a:pt x="170" y="96"/>
                    </a:lnTo>
                    <a:lnTo>
                      <a:pt x="168" y="106"/>
                    </a:lnTo>
                    <a:lnTo>
                      <a:pt x="166" y="114"/>
                    </a:lnTo>
                    <a:lnTo>
                      <a:pt x="162" y="124"/>
                    </a:lnTo>
                    <a:lnTo>
                      <a:pt x="158" y="131"/>
                    </a:lnTo>
                    <a:lnTo>
                      <a:pt x="154" y="139"/>
                    </a:lnTo>
                    <a:lnTo>
                      <a:pt x="148" y="145"/>
                    </a:lnTo>
                    <a:lnTo>
                      <a:pt x="143" y="151"/>
                    </a:lnTo>
                    <a:lnTo>
                      <a:pt x="136" y="157"/>
                    </a:lnTo>
                    <a:lnTo>
                      <a:pt x="130" y="162"/>
                    </a:lnTo>
                    <a:lnTo>
                      <a:pt x="123" y="167"/>
                    </a:lnTo>
                    <a:lnTo>
                      <a:pt x="115" y="169"/>
                    </a:lnTo>
                    <a:lnTo>
                      <a:pt x="107" y="171"/>
                    </a:lnTo>
                    <a:lnTo>
                      <a:pt x="99" y="174"/>
                    </a:lnTo>
                    <a:lnTo>
                      <a:pt x="91" y="174"/>
                    </a:lnTo>
                    <a:lnTo>
                      <a:pt x="83" y="174"/>
                    </a:lnTo>
                    <a:lnTo>
                      <a:pt x="75" y="171"/>
                    </a:lnTo>
                    <a:lnTo>
                      <a:pt x="67" y="169"/>
                    </a:lnTo>
                    <a:lnTo>
                      <a:pt x="59" y="167"/>
                    </a:lnTo>
                    <a:lnTo>
                      <a:pt x="52" y="162"/>
                    </a:lnTo>
                    <a:lnTo>
                      <a:pt x="45" y="157"/>
                    </a:lnTo>
                    <a:lnTo>
                      <a:pt x="39" y="151"/>
                    </a:lnTo>
                    <a:lnTo>
                      <a:pt x="33" y="145"/>
                    </a:lnTo>
                    <a:lnTo>
                      <a:pt x="28" y="139"/>
                    </a:lnTo>
                    <a:lnTo>
                      <a:pt x="23" y="131"/>
                    </a:lnTo>
                    <a:lnTo>
                      <a:pt x="19" y="124"/>
                    </a:lnTo>
                    <a:lnTo>
                      <a:pt x="16" y="114"/>
                    </a:lnTo>
                    <a:lnTo>
                      <a:pt x="13" y="106"/>
                    </a:lnTo>
                    <a:lnTo>
                      <a:pt x="11" y="96"/>
                    </a:lnTo>
                    <a:lnTo>
                      <a:pt x="10" y="86"/>
                    </a:lnTo>
                    <a:lnTo>
                      <a:pt x="9" y="77"/>
                    </a:lnTo>
                    <a:lnTo>
                      <a:pt x="10" y="65"/>
                    </a:lnTo>
                    <a:lnTo>
                      <a:pt x="11" y="54"/>
                    </a:lnTo>
                    <a:lnTo>
                      <a:pt x="14" y="43"/>
                    </a:lnTo>
                    <a:lnTo>
                      <a:pt x="18" y="34"/>
                    </a:lnTo>
                    <a:lnTo>
                      <a:pt x="22" y="24"/>
                    </a:lnTo>
                    <a:lnTo>
                      <a:pt x="27" y="16"/>
                    </a:lnTo>
                    <a:lnTo>
                      <a:pt x="33" y="7"/>
                    </a:lnTo>
                    <a:lnTo>
                      <a:pt x="40" y="0"/>
                    </a:lnTo>
                    <a:lnTo>
                      <a:pt x="37" y="1"/>
                    </a:lnTo>
                    <a:lnTo>
                      <a:pt x="35" y="2"/>
                    </a:lnTo>
                    <a:lnTo>
                      <a:pt x="32" y="4"/>
                    </a:lnTo>
                    <a:lnTo>
                      <a:pt x="29" y="6"/>
                    </a:lnTo>
                    <a:lnTo>
                      <a:pt x="26" y="7"/>
                    </a:lnTo>
                    <a:lnTo>
                      <a:pt x="23" y="8"/>
                    </a:lnTo>
                    <a:lnTo>
                      <a:pt x="21" y="11"/>
                    </a:lnTo>
                    <a:lnTo>
                      <a:pt x="18" y="12"/>
                    </a:lnTo>
                    <a:lnTo>
                      <a:pt x="14" y="19"/>
                    </a:lnTo>
                    <a:lnTo>
                      <a:pt x="11" y="26"/>
                    </a:lnTo>
                    <a:lnTo>
                      <a:pt x="7" y="34"/>
                    </a:lnTo>
                    <a:lnTo>
                      <a:pt x="5" y="42"/>
                    </a:lnTo>
                    <a:lnTo>
                      <a:pt x="3" y="50"/>
                    </a:lnTo>
                    <a:lnTo>
                      <a:pt x="1" y="59"/>
                    </a:lnTo>
                    <a:lnTo>
                      <a:pt x="0" y="67"/>
                    </a:lnTo>
                    <a:lnTo>
                      <a:pt x="0" y="77"/>
                    </a:lnTo>
                    <a:lnTo>
                      <a:pt x="1" y="88"/>
                    </a:lnTo>
                    <a:lnTo>
                      <a:pt x="2" y="98"/>
                    </a:lnTo>
                    <a:lnTo>
                      <a:pt x="4" y="109"/>
                    </a:lnTo>
                    <a:lnTo>
                      <a:pt x="7" y="119"/>
                    </a:lnTo>
                    <a:lnTo>
                      <a:pt x="11" y="128"/>
                    </a:lnTo>
                    <a:lnTo>
                      <a:pt x="16" y="137"/>
                    </a:lnTo>
                    <a:lnTo>
                      <a:pt x="21" y="145"/>
                    </a:lnTo>
                    <a:lnTo>
                      <a:pt x="27" y="154"/>
                    </a:lnTo>
                    <a:lnTo>
                      <a:pt x="33" y="159"/>
                    </a:lnTo>
                    <a:lnTo>
                      <a:pt x="40" y="167"/>
                    </a:lnTo>
                    <a:lnTo>
                      <a:pt x="47" y="171"/>
                    </a:lnTo>
                    <a:lnTo>
                      <a:pt x="55" y="176"/>
                    </a:lnTo>
                    <a:lnTo>
                      <a:pt x="64" y="180"/>
                    </a:lnTo>
                    <a:lnTo>
                      <a:pt x="73" y="182"/>
                    </a:lnTo>
                    <a:lnTo>
                      <a:pt x="82" y="185"/>
                    </a:lnTo>
                    <a:lnTo>
                      <a:pt x="91" y="185"/>
                    </a:lnTo>
                    <a:lnTo>
                      <a:pt x="100" y="185"/>
                    </a:lnTo>
                    <a:lnTo>
                      <a:pt x="109" y="182"/>
                    </a:lnTo>
                    <a:lnTo>
                      <a:pt x="118" y="180"/>
                    </a:lnTo>
                    <a:lnTo>
                      <a:pt x="126" y="176"/>
                    </a:lnTo>
                    <a:lnTo>
                      <a:pt x="134" y="171"/>
                    </a:lnTo>
                    <a:lnTo>
                      <a:pt x="141" y="167"/>
                    </a:lnTo>
                    <a:lnTo>
                      <a:pt x="148" y="159"/>
                    </a:lnTo>
                    <a:lnTo>
                      <a:pt x="155" y="154"/>
                    </a:lnTo>
                    <a:lnTo>
                      <a:pt x="160" y="145"/>
                    </a:lnTo>
                    <a:lnTo>
                      <a:pt x="166" y="137"/>
                    </a:lnTo>
                    <a:lnTo>
                      <a:pt x="170" y="128"/>
                    </a:lnTo>
                    <a:lnTo>
                      <a:pt x="174" y="119"/>
                    </a:lnTo>
                    <a:lnTo>
                      <a:pt x="177" y="109"/>
                    </a:lnTo>
                    <a:lnTo>
                      <a:pt x="179" y="98"/>
                    </a:lnTo>
                    <a:lnTo>
                      <a:pt x="181" y="88"/>
                    </a:lnTo>
                    <a:lnTo>
                      <a:pt x="181" y="77"/>
                    </a:lnTo>
                    <a:close/>
                  </a:path>
                </a:pathLst>
              </a:custGeom>
              <a:solidFill>
                <a:srgbClr val="F7CFA7"/>
              </a:solidFill>
              <a:ln w="9525">
                <a:noFill/>
                <a:round/>
                <a:headEnd/>
                <a:tailEnd/>
              </a:ln>
            </p:spPr>
            <p:txBody>
              <a:bodyPr/>
              <a:lstStyle/>
              <a:p>
                <a:pPr algn="ctr" eaLnBrk="0" hangingPunct="0">
                  <a:defRPr/>
                </a:pPr>
                <a:endParaRPr lang="ru-RU">
                  <a:solidFill>
                    <a:srgbClr val="FFFFFF"/>
                  </a:solidFill>
                  <a:cs typeface="+mn-cs"/>
                </a:endParaRPr>
              </a:p>
            </p:txBody>
          </p:sp>
          <p:sp>
            <p:nvSpPr>
              <p:cNvPr id="310" name="Freeform 28"/>
              <p:cNvSpPr>
                <a:spLocks/>
              </p:cNvSpPr>
              <p:nvPr/>
            </p:nvSpPr>
            <p:spPr bwMode="auto">
              <a:xfrm>
                <a:off x="1145" y="2646"/>
                <a:ext cx="35" cy="30"/>
              </a:xfrm>
              <a:custGeom>
                <a:avLst/>
                <a:gdLst/>
                <a:ahLst/>
                <a:cxnLst>
                  <a:cxn ang="0">
                    <a:pos x="171" y="77"/>
                  </a:cxn>
                  <a:cxn ang="0">
                    <a:pos x="171" y="66"/>
                  </a:cxn>
                  <a:cxn ang="0">
                    <a:pos x="169" y="55"/>
                  </a:cxn>
                  <a:cxn ang="0">
                    <a:pos x="166" y="46"/>
                  </a:cxn>
                  <a:cxn ang="0">
                    <a:pos x="162" y="39"/>
                  </a:cxn>
                  <a:cxn ang="0">
                    <a:pos x="157" y="33"/>
                  </a:cxn>
                  <a:cxn ang="0">
                    <a:pos x="152" y="28"/>
                  </a:cxn>
                  <a:cxn ang="0">
                    <a:pos x="146" y="23"/>
                  </a:cxn>
                  <a:cxn ang="0">
                    <a:pos x="147" y="27"/>
                  </a:cxn>
                  <a:cxn ang="0">
                    <a:pos x="155" y="41"/>
                  </a:cxn>
                  <a:cxn ang="0">
                    <a:pos x="160" y="57"/>
                  </a:cxn>
                  <a:cxn ang="0">
                    <a:pos x="162" y="73"/>
                  </a:cxn>
                  <a:cxn ang="0">
                    <a:pos x="162" y="91"/>
                  </a:cxn>
                  <a:cxn ang="0">
                    <a:pos x="159" y="109"/>
                  </a:cxn>
                  <a:cxn ang="0">
                    <a:pos x="153" y="125"/>
                  </a:cxn>
                  <a:cxn ang="0">
                    <a:pos x="145" y="141"/>
                  </a:cxn>
                  <a:cxn ang="0">
                    <a:pos x="135" y="153"/>
                  </a:cxn>
                  <a:cxn ang="0">
                    <a:pos x="123" y="162"/>
                  </a:cxn>
                  <a:cxn ang="0">
                    <a:pos x="109" y="169"/>
                  </a:cxn>
                  <a:cxn ang="0">
                    <a:pos x="94" y="173"/>
                  </a:cxn>
                  <a:cxn ang="0">
                    <a:pos x="78" y="173"/>
                  </a:cxn>
                  <a:cxn ang="0">
                    <a:pos x="63" y="169"/>
                  </a:cxn>
                  <a:cxn ang="0">
                    <a:pos x="49" y="162"/>
                  </a:cxn>
                  <a:cxn ang="0">
                    <a:pos x="36" y="153"/>
                  </a:cxn>
                  <a:cxn ang="0">
                    <a:pos x="26" y="141"/>
                  </a:cxn>
                  <a:cxn ang="0">
                    <a:pos x="18" y="125"/>
                  </a:cxn>
                  <a:cxn ang="0">
                    <a:pos x="12" y="109"/>
                  </a:cxn>
                  <a:cxn ang="0">
                    <a:pos x="9" y="91"/>
                  </a:cxn>
                  <a:cxn ang="0">
                    <a:pos x="9" y="69"/>
                  </a:cxn>
                  <a:cxn ang="0">
                    <a:pos x="15" y="45"/>
                  </a:cxn>
                  <a:cxn ang="0">
                    <a:pos x="26" y="24"/>
                  </a:cxn>
                  <a:cxn ang="0">
                    <a:pos x="41" y="7"/>
                  </a:cxn>
                  <a:cxn ang="0">
                    <a:pos x="46" y="2"/>
                  </a:cxn>
                  <a:cxn ang="0">
                    <a:pos x="39" y="4"/>
                  </a:cxn>
                  <a:cxn ang="0">
                    <a:pos x="33" y="6"/>
                  </a:cxn>
                  <a:cxn ang="0">
                    <a:pos x="27" y="10"/>
                  </a:cxn>
                  <a:cxn ang="0">
                    <a:pos x="18" y="18"/>
                  </a:cxn>
                  <a:cxn ang="0">
                    <a:pos x="9" y="34"/>
                  </a:cxn>
                  <a:cxn ang="0">
                    <a:pos x="3" y="52"/>
                  </a:cxn>
                  <a:cxn ang="0">
                    <a:pos x="0" y="71"/>
                  </a:cxn>
                  <a:cxn ang="0">
                    <a:pos x="0" y="93"/>
                  </a:cxn>
                  <a:cxn ang="0">
                    <a:pos x="3" y="112"/>
                  </a:cxn>
                  <a:cxn ang="0">
                    <a:pos x="10" y="131"/>
                  </a:cxn>
                  <a:cxn ang="0">
                    <a:pos x="19" y="147"/>
                  </a:cxn>
                  <a:cxn ang="0">
                    <a:pos x="31" y="161"/>
                  </a:cxn>
                  <a:cxn ang="0">
                    <a:pos x="44" y="172"/>
                  </a:cxn>
                  <a:cxn ang="0">
                    <a:pos x="61" y="180"/>
                  </a:cxn>
                  <a:cxn ang="0">
                    <a:pos x="77" y="184"/>
                  </a:cxn>
                  <a:cxn ang="0">
                    <a:pos x="95" y="184"/>
                  </a:cxn>
                  <a:cxn ang="0">
                    <a:pos x="111" y="180"/>
                  </a:cxn>
                  <a:cxn ang="0">
                    <a:pos x="127" y="172"/>
                  </a:cxn>
                  <a:cxn ang="0">
                    <a:pos x="140" y="161"/>
                  </a:cxn>
                  <a:cxn ang="0">
                    <a:pos x="152" y="147"/>
                  </a:cxn>
                  <a:cxn ang="0">
                    <a:pos x="161" y="131"/>
                  </a:cxn>
                  <a:cxn ang="0">
                    <a:pos x="168" y="112"/>
                  </a:cxn>
                  <a:cxn ang="0">
                    <a:pos x="171" y="93"/>
                  </a:cxn>
                </a:cxnLst>
                <a:rect l="0" t="0" r="r" b="b"/>
                <a:pathLst>
                  <a:path w="172" h="184">
                    <a:moveTo>
                      <a:pt x="172" y="82"/>
                    </a:moveTo>
                    <a:lnTo>
                      <a:pt x="171" y="77"/>
                    </a:lnTo>
                    <a:lnTo>
                      <a:pt x="171" y="71"/>
                    </a:lnTo>
                    <a:lnTo>
                      <a:pt x="171" y="66"/>
                    </a:lnTo>
                    <a:lnTo>
                      <a:pt x="170" y="60"/>
                    </a:lnTo>
                    <a:lnTo>
                      <a:pt x="169" y="55"/>
                    </a:lnTo>
                    <a:lnTo>
                      <a:pt x="168" y="51"/>
                    </a:lnTo>
                    <a:lnTo>
                      <a:pt x="166" y="46"/>
                    </a:lnTo>
                    <a:lnTo>
                      <a:pt x="165" y="41"/>
                    </a:lnTo>
                    <a:lnTo>
                      <a:pt x="162" y="39"/>
                    </a:lnTo>
                    <a:lnTo>
                      <a:pt x="160" y="36"/>
                    </a:lnTo>
                    <a:lnTo>
                      <a:pt x="157" y="33"/>
                    </a:lnTo>
                    <a:lnTo>
                      <a:pt x="154" y="30"/>
                    </a:lnTo>
                    <a:lnTo>
                      <a:pt x="152" y="28"/>
                    </a:lnTo>
                    <a:lnTo>
                      <a:pt x="149" y="25"/>
                    </a:lnTo>
                    <a:lnTo>
                      <a:pt x="146" y="23"/>
                    </a:lnTo>
                    <a:lnTo>
                      <a:pt x="143" y="21"/>
                    </a:lnTo>
                    <a:lnTo>
                      <a:pt x="147" y="27"/>
                    </a:lnTo>
                    <a:lnTo>
                      <a:pt x="151" y="34"/>
                    </a:lnTo>
                    <a:lnTo>
                      <a:pt x="155" y="41"/>
                    </a:lnTo>
                    <a:lnTo>
                      <a:pt x="157" y="48"/>
                    </a:lnTo>
                    <a:lnTo>
                      <a:pt x="160" y="57"/>
                    </a:lnTo>
                    <a:lnTo>
                      <a:pt x="161" y="65"/>
                    </a:lnTo>
                    <a:lnTo>
                      <a:pt x="162" y="73"/>
                    </a:lnTo>
                    <a:lnTo>
                      <a:pt x="163" y="82"/>
                    </a:lnTo>
                    <a:lnTo>
                      <a:pt x="162" y="91"/>
                    </a:lnTo>
                    <a:lnTo>
                      <a:pt x="161" y="100"/>
                    </a:lnTo>
                    <a:lnTo>
                      <a:pt x="159" y="109"/>
                    </a:lnTo>
                    <a:lnTo>
                      <a:pt x="157" y="118"/>
                    </a:lnTo>
                    <a:lnTo>
                      <a:pt x="153" y="125"/>
                    </a:lnTo>
                    <a:lnTo>
                      <a:pt x="149" y="133"/>
                    </a:lnTo>
                    <a:lnTo>
                      <a:pt x="145" y="141"/>
                    </a:lnTo>
                    <a:lnTo>
                      <a:pt x="140" y="147"/>
                    </a:lnTo>
                    <a:lnTo>
                      <a:pt x="135" y="153"/>
                    </a:lnTo>
                    <a:lnTo>
                      <a:pt x="129" y="157"/>
                    </a:lnTo>
                    <a:lnTo>
                      <a:pt x="123" y="162"/>
                    </a:lnTo>
                    <a:lnTo>
                      <a:pt x="116" y="166"/>
                    </a:lnTo>
                    <a:lnTo>
                      <a:pt x="109" y="169"/>
                    </a:lnTo>
                    <a:lnTo>
                      <a:pt x="102" y="172"/>
                    </a:lnTo>
                    <a:lnTo>
                      <a:pt x="94" y="173"/>
                    </a:lnTo>
                    <a:lnTo>
                      <a:pt x="86" y="173"/>
                    </a:lnTo>
                    <a:lnTo>
                      <a:pt x="78" y="173"/>
                    </a:lnTo>
                    <a:lnTo>
                      <a:pt x="71" y="172"/>
                    </a:lnTo>
                    <a:lnTo>
                      <a:pt x="63" y="169"/>
                    </a:lnTo>
                    <a:lnTo>
                      <a:pt x="55" y="166"/>
                    </a:lnTo>
                    <a:lnTo>
                      <a:pt x="49" y="162"/>
                    </a:lnTo>
                    <a:lnTo>
                      <a:pt x="42" y="157"/>
                    </a:lnTo>
                    <a:lnTo>
                      <a:pt x="36" y="153"/>
                    </a:lnTo>
                    <a:lnTo>
                      <a:pt x="31" y="147"/>
                    </a:lnTo>
                    <a:lnTo>
                      <a:pt x="26" y="141"/>
                    </a:lnTo>
                    <a:lnTo>
                      <a:pt x="22" y="133"/>
                    </a:lnTo>
                    <a:lnTo>
                      <a:pt x="18" y="125"/>
                    </a:lnTo>
                    <a:lnTo>
                      <a:pt x="15" y="118"/>
                    </a:lnTo>
                    <a:lnTo>
                      <a:pt x="12" y="109"/>
                    </a:lnTo>
                    <a:lnTo>
                      <a:pt x="10" y="100"/>
                    </a:lnTo>
                    <a:lnTo>
                      <a:pt x="9" y="91"/>
                    </a:lnTo>
                    <a:lnTo>
                      <a:pt x="9" y="82"/>
                    </a:lnTo>
                    <a:lnTo>
                      <a:pt x="9" y="69"/>
                    </a:lnTo>
                    <a:lnTo>
                      <a:pt x="12" y="57"/>
                    </a:lnTo>
                    <a:lnTo>
                      <a:pt x="15" y="45"/>
                    </a:lnTo>
                    <a:lnTo>
                      <a:pt x="20" y="34"/>
                    </a:lnTo>
                    <a:lnTo>
                      <a:pt x="26" y="24"/>
                    </a:lnTo>
                    <a:lnTo>
                      <a:pt x="33" y="15"/>
                    </a:lnTo>
                    <a:lnTo>
                      <a:pt x="41" y="7"/>
                    </a:lnTo>
                    <a:lnTo>
                      <a:pt x="49" y="0"/>
                    </a:lnTo>
                    <a:lnTo>
                      <a:pt x="46" y="2"/>
                    </a:lnTo>
                    <a:lnTo>
                      <a:pt x="43" y="3"/>
                    </a:lnTo>
                    <a:lnTo>
                      <a:pt x="39" y="4"/>
                    </a:lnTo>
                    <a:lnTo>
                      <a:pt x="36" y="5"/>
                    </a:lnTo>
                    <a:lnTo>
                      <a:pt x="33" y="6"/>
                    </a:lnTo>
                    <a:lnTo>
                      <a:pt x="30" y="7"/>
                    </a:lnTo>
                    <a:lnTo>
                      <a:pt x="27" y="10"/>
                    </a:lnTo>
                    <a:lnTo>
                      <a:pt x="23" y="11"/>
                    </a:lnTo>
                    <a:lnTo>
                      <a:pt x="18" y="18"/>
                    </a:lnTo>
                    <a:lnTo>
                      <a:pt x="13" y="25"/>
                    </a:lnTo>
                    <a:lnTo>
                      <a:pt x="9" y="34"/>
                    </a:lnTo>
                    <a:lnTo>
                      <a:pt x="6" y="43"/>
                    </a:lnTo>
                    <a:lnTo>
                      <a:pt x="3" y="52"/>
                    </a:lnTo>
                    <a:lnTo>
                      <a:pt x="1" y="61"/>
                    </a:lnTo>
                    <a:lnTo>
                      <a:pt x="0" y="71"/>
                    </a:lnTo>
                    <a:lnTo>
                      <a:pt x="0" y="82"/>
                    </a:lnTo>
                    <a:lnTo>
                      <a:pt x="0" y="93"/>
                    </a:lnTo>
                    <a:lnTo>
                      <a:pt x="1" y="102"/>
                    </a:lnTo>
                    <a:lnTo>
                      <a:pt x="3" y="112"/>
                    </a:lnTo>
                    <a:lnTo>
                      <a:pt x="6" y="121"/>
                    </a:lnTo>
                    <a:lnTo>
                      <a:pt x="10" y="131"/>
                    </a:lnTo>
                    <a:lnTo>
                      <a:pt x="14" y="139"/>
                    </a:lnTo>
                    <a:lnTo>
                      <a:pt x="19" y="147"/>
                    </a:lnTo>
                    <a:lnTo>
                      <a:pt x="25" y="154"/>
                    </a:lnTo>
                    <a:lnTo>
                      <a:pt x="31" y="161"/>
                    </a:lnTo>
                    <a:lnTo>
                      <a:pt x="37" y="167"/>
                    </a:lnTo>
                    <a:lnTo>
                      <a:pt x="44" y="172"/>
                    </a:lnTo>
                    <a:lnTo>
                      <a:pt x="52" y="176"/>
                    </a:lnTo>
                    <a:lnTo>
                      <a:pt x="61" y="180"/>
                    </a:lnTo>
                    <a:lnTo>
                      <a:pt x="69" y="182"/>
                    </a:lnTo>
                    <a:lnTo>
                      <a:pt x="77" y="184"/>
                    </a:lnTo>
                    <a:lnTo>
                      <a:pt x="86" y="184"/>
                    </a:lnTo>
                    <a:lnTo>
                      <a:pt x="95" y="184"/>
                    </a:lnTo>
                    <a:lnTo>
                      <a:pt x="103" y="182"/>
                    </a:lnTo>
                    <a:lnTo>
                      <a:pt x="111" y="180"/>
                    </a:lnTo>
                    <a:lnTo>
                      <a:pt x="119" y="176"/>
                    </a:lnTo>
                    <a:lnTo>
                      <a:pt x="127" y="172"/>
                    </a:lnTo>
                    <a:lnTo>
                      <a:pt x="134" y="167"/>
                    </a:lnTo>
                    <a:lnTo>
                      <a:pt x="140" y="161"/>
                    </a:lnTo>
                    <a:lnTo>
                      <a:pt x="147" y="154"/>
                    </a:lnTo>
                    <a:lnTo>
                      <a:pt x="152" y="147"/>
                    </a:lnTo>
                    <a:lnTo>
                      <a:pt x="157" y="139"/>
                    </a:lnTo>
                    <a:lnTo>
                      <a:pt x="161" y="131"/>
                    </a:lnTo>
                    <a:lnTo>
                      <a:pt x="165" y="121"/>
                    </a:lnTo>
                    <a:lnTo>
                      <a:pt x="168" y="112"/>
                    </a:lnTo>
                    <a:lnTo>
                      <a:pt x="170" y="102"/>
                    </a:lnTo>
                    <a:lnTo>
                      <a:pt x="171" y="93"/>
                    </a:lnTo>
                    <a:lnTo>
                      <a:pt x="172" y="82"/>
                    </a:lnTo>
                    <a:close/>
                  </a:path>
                </a:pathLst>
              </a:custGeom>
              <a:solidFill>
                <a:srgbClr val="F7D2A9"/>
              </a:solidFill>
              <a:ln w="9525">
                <a:noFill/>
                <a:round/>
                <a:headEnd/>
                <a:tailEnd/>
              </a:ln>
            </p:spPr>
            <p:txBody>
              <a:bodyPr/>
              <a:lstStyle/>
              <a:p>
                <a:pPr algn="ctr" eaLnBrk="0" hangingPunct="0">
                  <a:defRPr/>
                </a:pPr>
                <a:endParaRPr lang="ru-RU">
                  <a:solidFill>
                    <a:srgbClr val="FFFFFF"/>
                  </a:solidFill>
                  <a:cs typeface="+mn-cs"/>
                </a:endParaRPr>
              </a:p>
            </p:txBody>
          </p:sp>
          <p:sp>
            <p:nvSpPr>
              <p:cNvPr id="311" name="Freeform 29"/>
              <p:cNvSpPr>
                <a:spLocks/>
              </p:cNvSpPr>
              <p:nvPr/>
            </p:nvSpPr>
            <p:spPr bwMode="auto">
              <a:xfrm>
                <a:off x="1145" y="2645"/>
                <a:ext cx="33" cy="30"/>
              </a:xfrm>
              <a:custGeom>
                <a:avLst/>
                <a:gdLst/>
                <a:ahLst/>
                <a:cxnLst>
                  <a:cxn ang="0">
                    <a:pos x="163" y="77"/>
                  </a:cxn>
                  <a:cxn ang="0">
                    <a:pos x="161" y="63"/>
                  </a:cxn>
                  <a:cxn ang="0">
                    <a:pos x="158" y="50"/>
                  </a:cxn>
                  <a:cxn ang="0">
                    <a:pos x="154" y="38"/>
                  </a:cxn>
                  <a:cxn ang="0">
                    <a:pos x="149" y="31"/>
                  </a:cxn>
                  <a:cxn ang="0">
                    <a:pos x="145" y="27"/>
                  </a:cxn>
                  <a:cxn ang="0">
                    <a:pos x="141" y="24"/>
                  </a:cxn>
                  <a:cxn ang="0">
                    <a:pos x="137" y="21"/>
                  </a:cxn>
                  <a:cxn ang="0">
                    <a:pos x="133" y="18"/>
                  </a:cxn>
                  <a:cxn ang="0">
                    <a:pos x="130" y="17"/>
                  </a:cxn>
                  <a:cxn ang="0">
                    <a:pos x="127" y="14"/>
                  </a:cxn>
                  <a:cxn ang="0">
                    <a:pos x="123" y="13"/>
                  </a:cxn>
                  <a:cxn ang="0">
                    <a:pos x="129" y="18"/>
                  </a:cxn>
                  <a:cxn ang="0">
                    <a:pos x="140" y="33"/>
                  </a:cxn>
                  <a:cxn ang="0">
                    <a:pos x="149" y="51"/>
                  </a:cxn>
                  <a:cxn ang="0">
                    <a:pos x="153" y="73"/>
                  </a:cxn>
                  <a:cxn ang="0">
                    <a:pos x="154" y="92"/>
                  </a:cxn>
                  <a:cxn ang="0">
                    <a:pos x="151" y="109"/>
                  </a:cxn>
                  <a:cxn ang="0">
                    <a:pos x="145" y="125"/>
                  </a:cxn>
                  <a:cxn ang="0">
                    <a:pos x="138" y="139"/>
                  </a:cxn>
                  <a:cxn ang="0">
                    <a:pos x="128" y="151"/>
                  </a:cxn>
                  <a:cxn ang="0">
                    <a:pos x="116" y="159"/>
                  </a:cxn>
                  <a:cxn ang="0">
                    <a:pos x="103" y="166"/>
                  </a:cxn>
                  <a:cxn ang="0">
                    <a:pos x="89" y="170"/>
                  </a:cxn>
                  <a:cxn ang="0">
                    <a:pos x="75" y="170"/>
                  </a:cxn>
                  <a:cxn ang="0">
                    <a:pos x="61" y="166"/>
                  </a:cxn>
                  <a:cxn ang="0">
                    <a:pos x="47" y="159"/>
                  </a:cxn>
                  <a:cxn ang="0">
                    <a:pos x="35" y="151"/>
                  </a:cxn>
                  <a:cxn ang="0">
                    <a:pos x="26" y="139"/>
                  </a:cxn>
                  <a:cxn ang="0">
                    <a:pos x="18" y="125"/>
                  </a:cxn>
                  <a:cxn ang="0">
                    <a:pos x="12" y="109"/>
                  </a:cxn>
                  <a:cxn ang="0">
                    <a:pos x="10" y="92"/>
                  </a:cxn>
                  <a:cxn ang="0">
                    <a:pos x="9" y="77"/>
                  </a:cxn>
                  <a:cxn ang="0">
                    <a:pos x="12" y="61"/>
                  </a:cxn>
                  <a:cxn ang="0">
                    <a:pos x="18" y="42"/>
                  </a:cxn>
                  <a:cxn ang="0">
                    <a:pos x="33" y="19"/>
                  </a:cxn>
                  <a:cxn ang="0">
                    <a:pos x="48" y="7"/>
                  </a:cxn>
                  <a:cxn ang="0">
                    <a:pos x="60" y="1"/>
                  </a:cxn>
                  <a:cxn ang="0">
                    <a:pos x="62" y="0"/>
                  </a:cxn>
                  <a:cxn ang="0">
                    <a:pos x="52" y="1"/>
                  </a:cxn>
                  <a:cxn ang="0">
                    <a:pos x="44" y="4"/>
                  </a:cxn>
                  <a:cxn ang="0">
                    <a:pos x="35" y="6"/>
                  </a:cxn>
                  <a:cxn ang="0">
                    <a:pos x="24" y="14"/>
                  </a:cxn>
                  <a:cxn ang="0">
                    <a:pos x="13" y="31"/>
                  </a:cxn>
                  <a:cxn ang="0">
                    <a:pos x="5" y="50"/>
                  </a:cxn>
                  <a:cxn ang="0">
                    <a:pos x="1" y="72"/>
                  </a:cxn>
                  <a:cxn ang="0">
                    <a:pos x="1" y="93"/>
                  </a:cxn>
                  <a:cxn ang="0">
                    <a:pos x="4" y="113"/>
                  </a:cxn>
                  <a:cxn ang="0">
                    <a:pos x="10" y="131"/>
                  </a:cxn>
                  <a:cxn ang="0">
                    <a:pos x="19" y="146"/>
                  </a:cxn>
                  <a:cxn ang="0">
                    <a:pos x="30" y="158"/>
                  </a:cxn>
                  <a:cxn ang="0">
                    <a:pos x="43" y="169"/>
                  </a:cxn>
                  <a:cxn ang="0">
                    <a:pos x="58" y="176"/>
                  </a:cxn>
                  <a:cxn ang="0">
                    <a:pos x="74" y="181"/>
                  </a:cxn>
                  <a:cxn ang="0">
                    <a:pos x="90" y="181"/>
                  </a:cxn>
                  <a:cxn ang="0">
                    <a:pos x="106" y="176"/>
                  </a:cxn>
                  <a:cxn ang="0">
                    <a:pos x="121" y="169"/>
                  </a:cxn>
                  <a:cxn ang="0">
                    <a:pos x="134" y="158"/>
                  </a:cxn>
                  <a:cxn ang="0">
                    <a:pos x="145" y="146"/>
                  </a:cxn>
                  <a:cxn ang="0">
                    <a:pos x="153" y="131"/>
                  </a:cxn>
                  <a:cxn ang="0">
                    <a:pos x="159" y="113"/>
                  </a:cxn>
                  <a:cxn ang="0">
                    <a:pos x="163" y="93"/>
                  </a:cxn>
                </a:cxnLst>
                <a:rect l="0" t="0" r="r" b="b"/>
                <a:pathLst>
                  <a:path w="163" h="181">
                    <a:moveTo>
                      <a:pt x="163" y="84"/>
                    </a:moveTo>
                    <a:lnTo>
                      <a:pt x="163" y="77"/>
                    </a:lnTo>
                    <a:lnTo>
                      <a:pt x="162" y="71"/>
                    </a:lnTo>
                    <a:lnTo>
                      <a:pt x="161" y="63"/>
                    </a:lnTo>
                    <a:lnTo>
                      <a:pt x="160" y="57"/>
                    </a:lnTo>
                    <a:lnTo>
                      <a:pt x="158" y="50"/>
                    </a:lnTo>
                    <a:lnTo>
                      <a:pt x="156" y="44"/>
                    </a:lnTo>
                    <a:lnTo>
                      <a:pt x="154" y="38"/>
                    </a:lnTo>
                    <a:lnTo>
                      <a:pt x="151" y="33"/>
                    </a:lnTo>
                    <a:lnTo>
                      <a:pt x="149" y="31"/>
                    </a:lnTo>
                    <a:lnTo>
                      <a:pt x="147" y="30"/>
                    </a:lnTo>
                    <a:lnTo>
                      <a:pt x="145" y="27"/>
                    </a:lnTo>
                    <a:lnTo>
                      <a:pt x="143" y="26"/>
                    </a:lnTo>
                    <a:lnTo>
                      <a:pt x="141" y="24"/>
                    </a:lnTo>
                    <a:lnTo>
                      <a:pt x="139" y="23"/>
                    </a:lnTo>
                    <a:lnTo>
                      <a:pt x="137" y="21"/>
                    </a:lnTo>
                    <a:lnTo>
                      <a:pt x="135" y="19"/>
                    </a:lnTo>
                    <a:lnTo>
                      <a:pt x="133" y="18"/>
                    </a:lnTo>
                    <a:lnTo>
                      <a:pt x="132" y="18"/>
                    </a:lnTo>
                    <a:lnTo>
                      <a:pt x="130" y="17"/>
                    </a:lnTo>
                    <a:lnTo>
                      <a:pt x="128" y="15"/>
                    </a:lnTo>
                    <a:lnTo>
                      <a:pt x="127" y="14"/>
                    </a:lnTo>
                    <a:lnTo>
                      <a:pt x="125" y="13"/>
                    </a:lnTo>
                    <a:lnTo>
                      <a:pt x="123" y="13"/>
                    </a:lnTo>
                    <a:lnTo>
                      <a:pt x="122" y="12"/>
                    </a:lnTo>
                    <a:lnTo>
                      <a:pt x="129" y="18"/>
                    </a:lnTo>
                    <a:lnTo>
                      <a:pt x="135" y="25"/>
                    </a:lnTo>
                    <a:lnTo>
                      <a:pt x="140" y="33"/>
                    </a:lnTo>
                    <a:lnTo>
                      <a:pt x="145" y="42"/>
                    </a:lnTo>
                    <a:lnTo>
                      <a:pt x="149" y="51"/>
                    </a:lnTo>
                    <a:lnTo>
                      <a:pt x="152" y="62"/>
                    </a:lnTo>
                    <a:lnTo>
                      <a:pt x="153" y="73"/>
                    </a:lnTo>
                    <a:lnTo>
                      <a:pt x="154" y="84"/>
                    </a:lnTo>
                    <a:lnTo>
                      <a:pt x="154" y="92"/>
                    </a:lnTo>
                    <a:lnTo>
                      <a:pt x="153" y="101"/>
                    </a:lnTo>
                    <a:lnTo>
                      <a:pt x="151" y="109"/>
                    </a:lnTo>
                    <a:lnTo>
                      <a:pt x="148" y="117"/>
                    </a:lnTo>
                    <a:lnTo>
                      <a:pt x="145" y="125"/>
                    </a:lnTo>
                    <a:lnTo>
                      <a:pt x="142" y="132"/>
                    </a:lnTo>
                    <a:lnTo>
                      <a:pt x="138" y="139"/>
                    </a:lnTo>
                    <a:lnTo>
                      <a:pt x="133" y="145"/>
                    </a:lnTo>
                    <a:lnTo>
                      <a:pt x="128" y="151"/>
                    </a:lnTo>
                    <a:lnTo>
                      <a:pt x="122" y="156"/>
                    </a:lnTo>
                    <a:lnTo>
                      <a:pt x="116" y="159"/>
                    </a:lnTo>
                    <a:lnTo>
                      <a:pt x="110" y="163"/>
                    </a:lnTo>
                    <a:lnTo>
                      <a:pt x="103" y="166"/>
                    </a:lnTo>
                    <a:lnTo>
                      <a:pt x="97" y="169"/>
                    </a:lnTo>
                    <a:lnTo>
                      <a:pt x="89" y="170"/>
                    </a:lnTo>
                    <a:lnTo>
                      <a:pt x="82" y="170"/>
                    </a:lnTo>
                    <a:lnTo>
                      <a:pt x="75" y="170"/>
                    </a:lnTo>
                    <a:lnTo>
                      <a:pt x="68" y="169"/>
                    </a:lnTo>
                    <a:lnTo>
                      <a:pt x="61" y="166"/>
                    </a:lnTo>
                    <a:lnTo>
                      <a:pt x="54" y="163"/>
                    </a:lnTo>
                    <a:lnTo>
                      <a:pt x="47" y="159"/>
                    </a:lnTo>
                    <a:lnTo>
                      <a:pt x="41" y="156"/>
                    </a:lnTo>
                    <a:lnTo>
                      <a:pt x="35" y="151"/>
                    </a:lnTo>
                    <a:lnTo>
                      <a:pt x="30" y="145"/>
                    </a:lnTo>
                    <a:lnTo>
                      <a:pt x="26" y="139"/>
                    </a:lnTo>
                    <a:lnTo>
                      <a:pt x="21" y="132"/>
                    </a:lnTo>
                    <a:lnTo>
                      <a:pt x="18" y="125"/>
                    </a:lnTo>
                    <a:lnTo>
                      <a:pt x="15" y="117"/>
                    </a:lnTo>
                    <a:lnTo>
                      <a:pt x="12" y="109"/>
                    </a:lnTo>
                    <a:lnTo>
                      <a:pt x="11" y="101"/>
                    </a:lnTo>
                    <a:lnTo>
                      <a:pt x="10" y="92"/>
                    </a:lnTo>
                    <a:lnTo>
                      <a:pt x="9" y="84"/>
                    </a:lnTo>
                    <a:lnTo>
                      <a:pt x="9" y="77"/>
                    </a:lnTo>
                    <a:lnTo>
                      <a:pt x="10" y="68"/>
                    </a:lnTo>
                    <a:lnTo>
                      <a:pt x="12" y="61"/>
                    </a:lnTo>
                    <a:lnTo>
                      <a:pt x="13" y="55"/>
                    </a:lnTo>
                    <a:lnTo>
                      <a:pt x="18" y="42"/>
                    </a:lnTo>
                    <a:lnTo>
                      <a:pt x="25" y="30"/>
                    </a:lnTo>
                    <a:lnTo>
                      <a:pt x="33" y="19"/>
                    </a:lnTo>
                    <a:lnTo>
                      <a:pt x="43" y="11"/>
                    </a:lnTo>
                    <a:lnTo>
                      <a:pt x="48" y="7"/>
                    </a:lnTo>
                    <a:lnTo>
                      <a:pt x="54" y="5"/>
                    </a:lnTo>
                    <a:lnTo>
                      <a:pt x="60" y="1"/>
                    </a:lnTo>
                    <a:lnTo>
                      <a:pt x="66" y="0"/>
                    </a:lnTo>
                    <a:lnTo>
                      <a:pt x="62" y="0"/>
                    </a:lnTo>
                    <a:lnTo>
                      <a:pt x="57" y="1"/>
                    </a:lnTo>
                    <a:lnTo>
                      <a:pt x="52" y="1"/>
                    </a:lnTo>
                    <a:lnTo>
                      <a:pt x="48" y="2"/>
                    </a:lnTo>
                    <a:lnTo>
                      <a:pt x="44" y="4"/>
                    </a:lnTo>
                    <a:lnTo>
                      <a:pt x="39" y="5"/>
                    </a:lnTo>
                    <a:lnTo>
                      <a:pt x="35" y="6"/>
                    </a:lnTo>
                    <a:lnTo>
                      <a:pt x="31" y="7"/>
                    </a:lnTo>
                    <a:lnTo>
                      <a:pt x="24" y="14"/>
                    </a:lnTo>
                    <a:lnTo>
                      <a:pt x="18" y="23"/>
                    </a:lnTo>
                    <a:lnTo>
                      <a:pt x="13" y="31"/>
                    </a:lnTo>
                    <a:lnTo>
                      <a:pt x="9" y="41"/>
                    </a:lnTo>
                    <a:lnTo>
                      <a:pt x="5" y="50"/>
                    </a:lnTo>
                    <a:lnTo>
                      <a:pt x="2" y="61"/>
                    </a:lnTo>
                    <a:lnTo>
                      <a:pt x="1" y="72"/>
                    </a:lnTo>
                    <a:lnTo>
                      <a:pt x="0" y="84"/>
                    </a:lnTo>
                    <a:lnTo>
                      <a:pt x="1" y="93"/>
                    </a:lnTo>
                    <a:lnTo>
                      <a:pt x="2" y="103"/>
                    </a:lnTo>
                    <a:lnTo>
                      <a:pt x="4" y="113"/>
                    </a:lnTo>
                    <a:lnTo>
                      <a:pt x="7" y="121"/>
                    </a:lnTo>
                    <a:lnTo>
                      <a:pt x="10" y="131"/>
                    </a:lnTo>
                    <a:lnTo>
                      <a:pt x="14" y="138"/>
                    </a:lnTo>
                    <a:lnTo>
                      <a:pt x="19" y="146"/>
                    </a:lnTo>
                    <a:lnTo>
                      <a:pt x="24" y="152"/>
                    </a:lnTo>
                    <a:lnTo>
                      <a:pt x="30" y="158"/>
                    </a:lnTo>
                    <a:lnTo>
                      <a:pt x="36" y="164"/>
                    </a:lnTo>
                    <a:lnTo>
                      <a:pt x="43" y="169"/>
                    </a:lnTo>
                    <a:lnTo>
                      <a:pt x="50" y="174"/>
                    </a:lnTo>
                    <a:lnTo>
                      <a:pt x="58" y="176"/>
                    </a:lnTo>
                    <a:lnTo>
                      <a:pt x="66" y="178"/>
                    </a:lnTo>
                    <a:lnTo>
                      <a:pt x="74" y="181"/>
                    </a:lnTo>
                    <a:lnTo>
                      <a:pt x="82" y="181"/>
                    </a:lnTo>
                    <a:lnTo>
                      <a:pt x="90" y="181"/>
                    </a:lnTo>
                    <a:lnTo>
                      <a:pt x="98" y="178"/>
                    </a:lnTo>
                    <a:lnTo>
                      <a:pt x="106" y="176"/>
                    </a:lnTo>
                    <a:lnTo>
                      <a:pt x="114" y="174"/>
                    </a:lnTo>
                    <a:lnTo>
                      <a:pt x="121" y="169"/>
                    </a:lnTo>
                    <a:lnTo>
                      <a:pt x="127" y="164"/>
                    </a:lnTo>
                    <a:lnTo>
                      <a:pt x="134" y="158"/>
                    </a:lnTo>
                    <a:lnTo>
                      <a:pt x="139" y="152"/>
                    </a:lnTo>
                    <a:lnTo>
                      <a:pt x="145" y="146"/>
                    </a:lnTo>
                    <a:lnTo>
                      <a:pt x="149" y="138"/>
                    </a:lnTo>
                    <a:lnTo>
                      <a:pt x="153" y="131"/>
                    </a:lnTo>
                    <a:lnTo>
                      <a:pt x="157" y="121"/>
                    </a:lnTo>
                    <a:lnTo>
                      <a:pt x="159" y="113"/>
                    </a:lnTo>
                    <a:lnTo>
                      <a:pt x="161" y="103"/>
                    </a:lnTo>
                    <a:lnTo>
                      <a:pt x="163" y="93"/>
                    </a:lnTo>
                    <a:lnTo>
                      <a:pt x="163" y="84"/>
                    </a:lnTo>
                    <a:close/>
                  </a:path>
                </a:pathLst>
              </a:custGeom>
              <a:solidFill>
                <a:srgbClr val="F8D4AB"/>
              </a:solidFill>
              <a:ln w="9525">
                <a:noFill/>
                <a:round/>
                <a:headEnd/>
                <a:tailEnd/>
              </a:ln>
            </p:spPr>
            <p:txBody>
              <a:bodyPr/>
              <a:lstStyle/>
              <a:p>
                <a:pPr algn="ctr" eaLnBrk="0" hangingPunct="0">
                  <a:defRPr/>
                </a:pPr>
                <a:endParaRPr lang="ru-RU">
                  <a:solidFill>
                    <a:srgbClr val="FFFFFF"/>
                  </a:solidFill>
                  <a:cs typeface="+mn-cs"/>
                </a:endParaRPr>
              </a:p>
            </p:txBody>
          </p:sp>
          <p:sp>
            <p:nvSpPr>
              <p:cNvPr id="312" name="Freeform 30"/>
              <p:cNvSpPr>
                <a:spLocks noEditPoints="1"/>
              </p:cNvSpPr>
              <p:nvPr/>
            </p:nvSpPr>
            <p:spPr bwMode="auto">
              <a:xfrm>
                <a:off x="1146" y="2645"/>
                <a:ext cx="31" cy="29"/>
              </a:xfrm>
              <a:custGeom>
                <a:avLst/>
                <a:gdLst/>
                <a:ahLst/>
                <a:cxnLst>
                  <a:cxn ang="0">
                    <a:pos x="152" y="67"/>
                  </a:cxn>
                  <a:cxn ang="0">
                    <a:pos x="146" y="43"/>
                  </a:cxn>
                  <a:cxn ang="0">
                    <a:pos x="134" y="23"/>
                  </a:cxn>
                  <a:cxn ang="0">
                    <a:pos x="133" y="21"/>
                  </a:cxn>
                  <a:cxn ang="0">
                    <a:pos x="131" y="20"/>
                  </a:cxn>
                  <a:cxn ang="0">
                    <a:pos x="119" y="13"/>
                  </a:cxn>
                  <a:cxn ang="0">
                    <a:pos x="86" y="1"/>
                  </a:cxn>
                  <a:cxn ang="0">
                    <a:pos x="52" y="1"/>
                  </a:cxn>
                  <a:cxn ang="0">
                    <a:pos x="24" y="17"/>
                  </a:cxn>
                  <a:cxn ang="0">
                    <a:pos x="6" y="47"/>
                  </a:cxn>
                  <a:cxn ang="0">
                    <a:pos x="0" y="84"/>
                  </a:cxn>
                  <a:cxn ang="0">
                    <a:pos x="3" y="111"/>
                  </a:cxn>
                  <a:cxn ang="0">
                    <a:pos x="13" y="135"/>
                  </a:cxn>
                  <a:cxn ang="0">
                    <a:pos x="27" y="155"/>
                  </a:cxn>
                  <a:cxn ang="0">
                    <a:pos x="46" y="168"/>
                  </a:cxn>
                  <a:cxn ang="0">
                    <a:pos x="69" y="175"/>
                  </a:cxn>
                  <a:cxn ang="0">
                    <a:pos x="93" y="174"/>
                  </a:cxn>
                  <a:cxn ang="0">
                    <a:pos x="114" y="164"/>
                  </a:cxn>
                  <a:cxn ang="0">
                    <a:pos x="131" y="149"/>
                  </a:cxn>
                  <a:cxn ang="0">
                    <a:pos x="144" y="127"/>
                  </a:cxn>
                  <a:cxn ang="0">
                    <a:pos x="152" y="102"/>
                  </a:cxn>
                  <a:cxn ang="0">
                    <a:pos x="145" y="84"/>
                  </a:cxn>
                  <a:cxn ang="0">
                    <a:pos x="142" y="108"/>
                  </a:cxn>
                  <a:cxn ang="0">
                    <a:pos x="133" y="129"/>
                  </a:cxn>
                  <a:cxn ang="0">
                    <a:pos x="120" y="146"/>
                  </a:cxn>
                  <a:cxn ang="0">
                    <a:pos x="103" y="158"/>
                  </a:cxn>
                  <a:cxn ang="0">
                    <a:pos x="84" y="164"/>
                  </a:cxn>
                  <a:cxn ang="0">
                    <a:pos x="64" y="163"/>
                  </a:cxn>
                  <a:cxn ang="0">
                    <a:pos x="44" y="155"/>
                  </a:cxn>
                  <a:cxn ang="0">
                    <a:pos x="28" y="141"/>
                  </a:cxn>
                  <a:cxn ang="0">
                    <a:pos x="17" y="122"/>
                  </a:cxn>
                  <a:cxn ang="0">
                    <a:pos x="10" y="101"/>
                  </a:cxn>
                  <a:cxn ang="0">
                    <a:pos x="9" y="75"/>
                  </a:cxn>
                  <a:cxn ang="0">
                    <a:pos x="14" y="53"/>
                  </a:cxn>
                  <a:cxn ang="0">
                    <a:pos x="24" y="32"/>
                  </a:cxn>
                  <a:cxn ang="0">
                    <a:pos x="38" y="17"/>
                  </a:cxn>
                  <a:cxn ang="0">
                    <a:pos x="57" y="7"/>
                  </a:cxn>
                  <a:cxn ang="0">
                    <a:pos x="77" y="2"/>
                  </a:cxn>
                  <a:cxn ang="0">
                    <a:pos x="97" y="7"/>
                  </a:cxn>
                  <a:cxn ang="0">
                    <a:pos x="115" y="17"/>
                  </a:cxn>
                  <a:cxn ang="0">
                    <a:pos x="129" y="32"/>
                  </a:cxn>
                  <a:cxn ang="0">
                    <a:pos x="139" y="53"/>
                  </a:cxn>
                  <a:cxn ang="0">
                    <a:pos x="144" y="75"/>
                  </a:cxn>
                </a:cxnLst>
                <a:rect l="0" t="0" r="r" b="b"/>
                <a:pathLst>
                  <a:path w="154" h="175">
                    <a:moveTo>
                      <a:pt x="154" y="84"/>
                    </a:moveTo>
                    <a:lnTo>
                      <a:pt x="153" y="75"/>
                    </a:lnTo>
                    <a:lnTo>
                      <a:pt x="152" y="67"/>
                    </a:lnTo>
                    <a:lnTo>
                      <a:pt x="151" y="59"/>
                    </a:lnTo>
                    <a:lnTo>
                      <a:pt x="148" y="50"/>
                    </a:lnTo>
                    <a:lnTo>
                      <a:pt x="146" y="43"/>
                    </a:lnTo>
                    <a:lnTo>
                      <a:pt x="142" y="36"/>
                    </a:lnTo>
                    <a:lnTo>
                      <a:pt x="138" y="29"/>
                    </a:lnTo>
                    <a:lnTo>
                      <a:pt x="134" y="23"/>
                    </a:lnTo>
                    <a:lnTo>
                      <a:pt x="134" y="23"/>
                    </a:lnTo>
                    <a:lnTo>
                      <a:pt x="133" y="21"/>
                    </a:lnTo>
                    <a:lnTo>
                      <a:pt x="133" y="21"/>
                    </a:lnTo>
                    <a:lnTo>
                      <a:pt x="132" y="21"/>
                    </a:lnTo>
                    <a:lnTo>
                      <a:pt x="131" y="20"/>
                    </a:lnTo>
                    <a:lnTo>
                      <a:pt x="131" y="20"/>
                    </a:lnTo>
                    <a:lnTo>
                      <a:pt x="130" y="20"/>
                    </a:lnTo>
                    <a:lnTo>
                      <a:pt x="130" y="19"/>
                    </a:lnTo>
                    <a:lnTo>
                      <a:pt x="119" y="13"/>
                    </a:lnTo>
                    <a:lnTo>
                      <a:pt x="108" y="8"/>
                    </a:lnTo>
                    <a:lnTo>
                      <a:pt x="97" y="4"/>
                    </a:lnTo>
                    <a:lnTo>
                      <a:pt x="86" y="1"/>
                    </a:lnTo>
                    <a:lnTo>
                      <a:pt x="75" y="0"/>
                    </a:lnTo>
                    <a:lnTo>
                      <a:pt x="64" y="0"/>
                    </a:lnTo>
                    <a:lnTo>
                      <a:pt x="52" y="1"/>
                    </a:lnTo>
                    <a:lnTo>
                      <a:pt x="40" y="2"/>
                    </a:lnTo>
                    <a:lnTo>
                      <a:pt x="32" y="9"/>
                    </a:lnTo>
                    <a:lnTo>
                      <a:pt x="24" y="17"/>
                    </a:lnTo>
                    <a:lnTo>
                      <a:pt x="17" y="26"/>
                    </a:lnTo>
                    <a:lnTo>
                      <a:pt x="11" y="36"/>
                    </a:lnTo>
                    <a:lnTo>
                      <a:pt x="6" y="47"/>
                    </a:lnTo>
                    <a:lnTo>
                      <a:pt x="3" y="59"/>
                    </a:lnTo>
                    <a:lnTo>
                      <a:pt x="0" y="71"/>
                    </a:lnTo>
                    <a:lnTo>
                      <a:pt x="0" y="84"/>
                    </a:lnTo>
                    <a:lnTo>
                      <a:pt x="0" y="93"/>
                    </a:lnTo>
                    <a:lnTo>
                      <a:pt x="1" y="102"/>
                    </a:lnTo>
                    <a:lnTo>
                      <a:pt x="3" y="111"/>
                    </a:lnTo>
                    <a:lnTo>
                      <a:pt x="6" y="120"/>
                    </a:lnTo>
                    <a:lnTo>
                      <a:pt x="9" y="127"/>
                    </a:lnTo>
                    <a:lnTo>
                      <a:pt x="13" y="135"/>
                    </a:lnTo>
                    <a:lnTo>
                      <a:pt x="17" y="143"/>
                    </a:lnTo>
                    <a:lnTo>
                      <a:pt x="22" y="149"/>
                    </a:lnTo>
                    <a:lnTo>
                      <a:pt x="27" y="155"/>
                    </a:lnTo>
                    <a:lnTo>
                      <a:pt x="33" y="159"/>
                    </a:lnTo>
                    <a:lnTo>
                      <a:pt x="40" y="164"/>
                    </a:lnTo>
                    <a:lnTo>
                      <a:pt x="46" y="168"/>
                    </a:lnTo>
                    <a:lnTo>
                      <a:pt x="54" y="171"/>
                    </a:lnTo>
                    <a:lnTo>
                      <a:pt x="62" y="174"/>
                    </a:lnTo>
                    <a:lnTo>
                      <a:pt x="69" y="175"/>
                    </a:lnTo>
                    <a:lnTo>
                      <a:pt x="77" y="175"/>
                    </a:lnTo>
                    <a:lnTo>
                      <a:pt x="85" y="175"/>
                    </a:lnTo>
                    <a:lnTo>
                      <a:pt x="93" y="174"/>
                    </a:lnTo>
                    <a:lnTo>
                      <a:pt x="100" y="171"/>
                    </a:lnTo>
                    <a:lnTo>
                      <a:pt x="107" y="168"/>
                    </a:lnTo>
                    <a:lnTo>
                      <a:pt x="114" y="164"/>
                    </a:lnTo>
                    <a:lnTo>
                      <a:pt x="120" y="159"/>
                    </a:lnTo>
                    <a:lnTo>
                      <a:pt x="126" y="155"/>
                    </a:lnTo>
                    <a:lnTo>
                      <a:pt x="131" y="149"/>
                    </a:lnTo>
                    <a:lnTo>
                      <a:pt x="136" y="143"/>
                    </a:lnTo>
                    <a:lnTo>
                      <a:pt x="140" y="135"/>
                    </a:lnTo>
                    <a:lnTo>
                      <a:pt x="144" y="127"/>
                    </a:lnTo>
                    <a:lnTo>
                      <a:pt x="148" y="120"/>
                    </a:lnTo>
                    <a:lnTo>
                      <a:pt x="150" y="111"/>
                    </a:lnTo>
                    <a:lnTo>
                      <a:pt x="152" y="102"/>
                    </a:lnTo>
                    <a:lnTo>
                      <a:pt x="153" y="93"/>
                    </a:lnTo>
                    <a:lnTo>
                      <a:pt x="154" y="84"/>
                    </a:lnTo>
                    <a:close/>
                    <a:moveTo>
                      <a:pt x="145" y="84"/>
                    </a:moveTo>
                    <a:lnTo>
                      <a:pt x="144" y="92"/>
                    </a:lnTo>
                    <a:lnTo>
                      <a:pt x="143" y="101"/>
                    </a:lnTo>
                    <a:lnTo>
                      <a:pt x="142" y="108"/>
                    </a:lnTo>
                    <a:lnTo>
                      <a:pt x="139" y="115"/>
                    </a:lnTo>
                    <a:lnTo>
                      <a:pt x="136" y="122"/>
                    </a:lnTo>
                    <a:lnTo>
                      <a:pt x="133" y="129"/>
                    </a:lnTo>
                    <a:lnTo>
                      <a:pt x="129" y="135"/>
                    </a:lnTo>
                    <a:lnTo>
                      <a:pt x="125" y="141"/>
                    </a:lnTo>
                    <a:lnTo>
                      <a:pt x="120" y="146"/>
                    </a:lnTo>
                    <a:lnTo>
                      <a:pt x="115" y="151"/>
                    </a:lnTo>
                    <a:lnTo>
                      <a:pt x="109" y="155"/>
                    </a:lnTo>
                    <a:lnTo>
                      <a:pt x="103" y="158"/>
                    </a:lnTo>
                    <a:lnTo>
                      <a:pt x="97" y="161"/>
                    </a:lnTo>
                    <a:lnTo>
                      <a:pt x="91" y="163"/>
                    </a:lnTo>
                    <a:lnTo>
                      <a:pt x="84" y="164"/>
                    </a:lnTo>
                    <a:lnTo>
                      <a:pt x="77" y="164"/>
                    </a:lnTo>
                    <a:lnTo>
                      <a:pt x="70" y="164"/>
                    </a:lnTo>
                    <a:lnTo>
                      <a:pt x="64" y="163"/>
                    </a:lnTo>
                    <a:lnTo>
                      <a:pt x="57" y="161"/>
                    </a:lnTo>
                    <a:lnTo>
                      <a:pt x="51" y="158"/>
                    </a:lnTo>
                    <a:lnTo>
                      <a:pt x="44" y="155"/>
                    </a:lnTo>
                    <a:lnTo>
                      <a:pt x="38" y="151"/>
                    </a:lnTo>
                    <a:lnTo>
                      <a:pt x="33" y="146"/>
                    </a:lnTo>
                    <a:lnTo>
                      <a:pt x="28" y="141"/>
                    </a:lnTo>
                    <a:lnTo>
                      <a:pt x="24" y="135"/>
                    </a:lnTo>
                    <a:lnTo>
                      <a:pt x="20" y="129"/>
                    </a:lnTo>
                    <a:lnTo>
                      <a:pt x="17" y="122"/>
                    </a:lnTo>
                    <a:lnTo>
                      <a:pt x="14" y="115"/>
                    </a:lnTo>
                    <a:lnTo>
                      <a:pt x="12" y="108"/>
                    </a:lnTo>
                    <a:lnTo>
                      <a:pt x="10" y="101"/>
                    </a:lnTo>
                    <a:lnTo>
                      <a:pt x="9" y="92"/>
                    </a:lnTo>
                    <a:lnTo>
                      <a:pt x="9" y="84"/>
                    </a:lnTo>
                    <a:lnTo>
                      <a:pt x="9" y="75"/>
                    </a:lnTo>
                    <a:lnTo>
                      <a:pt x="10" y="67"/>
                    </a:lnTo>
                    <a:lnTo>
                      <a:pt x="12" y="60"/>
                    </a:lnTo>
                    <a:lnTo>
                      <a:pt x="14" y="53"/>
                    </a:lnTo>
                    <a:lnTo>
                      <a:pt x="17" y="45"/>
                    </a:lnTo>
                    <a:lnTo>
                      <a:pt x="20" y="38"/>
                    </a:lnTo>
                    <a:lnTo>
                      <a:pt x="24" y="32"/>
                    </a:lnTo>
                    <a:lnTo>
                      <a:pt x="28" y="26"/>
                    </a:lnTo>
                    <a:lnTo>
                      <a:pt x="33" y="21"/>
                    </a:lnTo>
                    <a:lnTo>
                      <a:pt x="38" y="17"/>
                    </a:lnTo>
                    <a:lnTo>
                      <a:pt x="44" y="13"/>
                    </a:lnTo>
                    <a:lnTo>
                      <a:pt x="51" y="9"/>
                    </a:lnTo>
                    <a:lnTo>
                      <a:pt x="57" y="7"/>
                    </a:lnTo>
                    <a:lnTo>
                      <a:pt x="64" y="5"/>
                    </a:lnTo>
                    <a:lnTo>
                      <a:pt x="70" y="4"/>
                    </a:lnTo>
                    <a:lnTo>
                      <a:pt x="77" y="2"/>
                    </a:lnTo>
                    <a:lnTo>
                      <a:pt x="84" y="4"/>
                    </a:lnTo>
                    <a:lnTo>
                      <a:pt x="91" y="5"/>
                    </a:lnTo>
                    <a:lnTo>
                      <a:pt x="97" y="7"/>
                    </a:lnTo>
                    <a:lnTo>
                      <a:pt x="103" y="9"/>
                    </a:lnTo>
                    <a:lnTo>
                      <a:pt x="109" y="13"/>
                    </a:lnTo>
                    <a:lnTo>
                      <a:pt x="115" y="17"/>
                    </a:lnTo>
                    <a:lnTo>
                      <a:pt x="120" y="21"/>
                    </a:lnTo>
                    <a:lnTo>
                      <a:pt x="125" y="26"/>
                    </a:lnTo>
                    <a:lnTo>
                      <a:pt x="129" y="32"/>
                    </a:lnTo>
                    <a:lnTo>
                      <a:pt x="133" y="38"/>
                    </a:lnTo>
                    <a:lnTo>
                      <a:pt x="136" y="45"/>
                    </a:lnTo>
                    <a:lnTo>
                      <a:pt x="139" y="53"/>
                    </a:lnTo>
                    <a:lnTo>
                      <a:pt x="142" y="60"/>
                    </a:lnTo>
                    <a:lnTo>
                      <a:pt x="143" y="67"/>
                    </a:lnTo>
                    <a:lnTo>
                      <a:pt x="144" y="75"/>
                    </a:lnTo>
                    <a:lnTo>
                      <a:pt x="145" y="84"/>
                    </a:lnTo>
                    <a:close/>
                  </a:path>
                </a:pathLst>
              </a:custGeom>
              <a:solidFill>
                <a:srgbClr val="F8D4AB"/>
              </a:solidFill>
              <a:ln w="9525">
                <a:noFill/>
                <a:round/>
                <a:headEnd/>
                <a:tailEnd/>
              </a:ln>
            </p:spPr>
            <p:txBody>
              <a:bodyPr/>
              <a:lstStyle/>
              <a:p>
                <a:pPr algn="ctr" eaLnBrk="0" hangingPunct="0">
                  <a:defRPr/>
                </a:pPr>
                <a:endParaRPr lang="ru-RU">
                  <a:solidFill>
                    <a:srgbClr val="FFFFFF"/>
                  </a:solidFill>
                  <a:cs typeface="+mn-cs"/>
                </a:endParaRPr>
              </a:p>
            </p:txBody>
          </p:sp>
          <p:sp>
            <p:nvSpPr>
              <p:cNvPr id="313" name="Freeform 31"/>
              <p:cNvSpPr>
                <a:spLocks noEditPoints="1"/>
              </p:cNvSpPr>
              <p:nvPr/>
            </p:nvSpPr>
            <p:spPr bwMode="auto">
              <a:xfrm>
                <a:off x="1147" y="2645"/>
                <a:ext cx="29" cy="29"/>
              </a:xfrm>
              <a:custGeom>
                <a:avLst/>
                <a:gdLst/>
                <a:ahLst/>
                <a:cxnLst>
                  <a:cxn ang="0">
                    <a:pos x="143" y="62"/>
                  </a:cxn>
                  <a:cxn ang="0">
                    <a:pos x="131" y="33"/>
                  </a:cxn>
                  <a:cxn ang="0">
                    <a:pos x="113" y="12"/>
                  </a:cxn>
                  <a:cxn ang="0">
                    <a:pos x="92" y="4"/>
                  </a:cxn>
                  <a:cxn ang="0">
                    <a:pos x="71" y="0"/>
                  </a:cxn>
                  <a:cxn ang="0">
                    <a:pos x="51" y="1"/>
                  </a:cxn>
                  <a:cxn ang="0">
                    <a:pos x="34" y="11"/>
                  </a:cxn>
                  <a:cxn ang="0">
                    <a:pos x="12" y="36"/>
                  </a:cxn>
                  <a:cxn ang="0">
                    <a:pos x="4" y="55"/>
                  </a:cxn>
                  <a:cxn ang="0">
                    <a:pos x="0" y="77"/>
                  </a:cxn>
                  <a:cxn ang="0">
                    <a:pos x="2" y="101"/>
                  </a:cxn>
                  <a:cxn ang="0">
                    <a:pos x="9" y="125"/>
                  </a:cxn>
                  <a:cxn ang="0">
                    <a:pos x="21" y="145"/>
                  </a:cxn>
                  <a:cxn ang="0">
                    <a:pos x="38" y="159"/>
                  </a:cxn>
                  <a:cxn ang="0">
                    <a:pos x="59" y="169"/>
                  </a:cxn>
                  <a:cxn ang="0">
                    <a:pos x="80" y="170"/>
                  </a:cxn>
                  <a:cxn ang="0">
                    <a:pos x="101" y="163"/>
                  </a:cxn>
                  <a:cxn ang="0">
                    <a:pos x="119" y="151"/>
                  </a:cxn>
                  <a:cxn ang="0">
                    <a:pos x="133" y="132"/>
                  </a:cxn>
                  <a:cxn ang="0">
                    <a:pos x="142" y="109"/>
                  </a:cxn>
                  <a:cxn ang="0">
                    <a:pos x="145" y="84"/>
                  </a:cxn>
                  <a:cxn ang="0">
                    <a:pos x="135" y="99"/>
                  </a:cxn>
                  <a:cxn ang="0">
                    <a:pos x="128" y="120"/>
                  </a:cxn>
                  <a:cxn ang="0">
                    <a:pos x="118" y="138"/>
                  </a:cxn>
                  <a:cxn ang="0">
                    <a:pos x="103" y="150"/>
                  </a:cxn>
                  <a:cxn ang="0">
                    <a:pos x="86" y="158"/>
                  </a:cxn>
                  <a:cxn ang="0">
                    <a:pos x="67" y="159"/>
                  </a:cxn>
                  <a:cxn ang="0">
                    <a:pos x="49" y="153"/>
                  </a:cxn>
                  <a:cxn ang="0">
                    <a:pos x="32" y="143"/>
                  </a:cxn>
                  <a:cxn ang="0">
                    <a:pos x="20" y="126"/>
                  </a:cxn>
                  <a:cxn ang="0">
                    <a:pos x="12" y="107"/>
                  </a:cxn>
                  <a:cxn ang="0">
                    <a:pos x="9" y="84"/>
                  </a:cxn>
                  <a:cxn ang="0">
                    <a:pos x="12" y="61"/>
                  </a:cxn>
                  <a:cxn ang="0">
                    <a:pos x="20" y="42"/>
                  </a:cxn>
                  <a:cxn ang="0">
                    <a:pos x="32" y="25"/>
                  </a:cxn>
                  <a:cxn ang="0">
                    <a:pos x="49" y="14"/>
                  </a:cxn>
                  <a:cxn ang="0">
                    <a:pos x="67" y="8"/>
                  </a:cxn>
                  <a:cxn ang="0">
                    <a:pos x="86" y="9"/>
                  </a:cxn>
                  <a:cxn ang="0">
                    <a:pos x="103" y="18"/>
                  </a:cxn>
                  <a:cxn ang="0">
                    <a:pos x="118" y="30"/>
                  </a:cxn>
                  <a:cxn ang="0">
                    <a:pos x="128" y="48"/>
                  </a:cxn>
                  <a:cxn ang="0">
                    <a:pos x="135" y="68"/>
                  </a:cxn>
                </a:cxnLst>
                <a:rect l="0" t="0" r="r" b="b"/>
                <a:pathLst>
                  <a:path w="145" h="170">
                    <a:moveTo>
                      <a:pt x="145" y="84"/>
                    </a:moveTo>
                    <a:lnTo>
                      <a:pt x="144" y="73"/>
                    </a:lnTo>
                    <a:lnTo>
                      <a:pt x="143" y="62"/>
                    </a:lnTo>
                    <a:lnTo>
                      <a:pt x="140" y="51"/>
                    </a:lnTo>
                    <a:lnTo>
                      <a:pt x="136" y="42"/>
                    </a:lnTo>
                    <a:lnTo>
                      <a:pt x="131" y="33"/>
                    </a:lnTo>
                    <a:lnTo>
                      <a:pt x="126" y="25"/>
                    </a:lnTo>
                    <a:lnTo>
                      <a:pt x="120" y="18"/>
                    </a:lnTo>
                    <a:lnTo>
                      <a:pt x="113" y="12"/>
                    </a:lnTo>
                    <a:lnTo>
                      <a:pt x="106" y="8"/>
                    </a:lnTo>
                    <a:lnTo>
                      <a:pt x="99" y="6"/>
                    </a:lnTo>
                    <a:lnTo>
                      <a:pt x="92" y="4"/>
                    </a:lnTo>
                    <a:lnTo>
                      <a:pt x="85" y="2"/>
                    </a:lnTo>
                    <a:lnTo>
                      <a:pt x="78" y="1"/>
                    </a:lnTo>
                    <a:lnTo>
                      <a:pt x="71" y="0"/>
                    </a:lnTo>
                    <a:lnTo>
                      <a:pt x="64" y="0"/>
                    </a:lnTo>
                    <a:lnTo>
                      <a:pt x="57" y="0"/>
                    </a:lnTo>
                    <a:lnTo>
                      <a:pt x="51" y="1"/>
                    </a:lnTo>
                    <a:lnTo>
                      <a:pt x="45" y="5"/>
                    </a:lnTo>
                    <a:lnTo>
                      <a:pt x="39" y="7"/>
                    </a:lnTo>
                    <a:lnTo>
                      <a:pt x="34" y="11"/>
                    </a:lnTo>
                    <a:lnTo>
                      <a:pt x="24" y="19"/>
                    </a:lnTo>
                    <a:lnTo>
                      <a:pt x="16" y="30"/>
                    </a:lnTo>
                    <a:lnTo>
                      <a:pt x="12" y="36"/>
                    </a:lnTo>
                    <a:lnTo>
                      <a:pt x="9" y="42"/>
                    </a:lnTo>
                    <a:lnTo>
                      <a:pt x="7" y="48"/>
                    </a:lnTo>
                    <a:lnTo>
                      <a:pt x="4" y="55"/>
                    </a:lnTo>
                    <a:lnTo>
                      <a:pt x="3" y="61"/>
                    </a:lnTo>
                    <a:lnTo>
                      <a:pt x="1" y="68"/>
                    </a:lnTo>
                    <a:lnTo>
                      <a:pt x="0" y="77"/>
                    </a:lnTo>
                    <a:lnTo>
                      <a:pt x="0" y="84"/>
                    </a:lnTo>
                    <a:lnTo>
                      <a:pt x="1" y="92"/>
                    </a:lnTo>
                    <a:lnTo>
                      <a:pt x="2" y="101"/>
                    </a:lnTo>
                    <a:lnTo>
                      <a:pt x="3" y="109"/>
                    </a:lnTo>
                    <a:lnTo>
                      <a:pt x="6" y="117"/>
                    </a:lnTo>
                    <a:lnTo>
                      <a:pt x="9" y="125"/>
                    </a:lnTo>
                    <a:lnTo>
                      <a:pt x="12" y="132"/>
                    </a:lnTo>
                    <a:lnTo>
                      <a:pt x="17" y="139"/>
                    </a:lnTo>
                    <a:lnTo>
                      <a:pt x="21" y="145"/>
                    </a:lnTo>
                    <a:lnTo>
                      <a:pt x="26" y="151"/>
                    </a:lnTo>
                    <a:lnTo>
                      <a:pt x="32" y="156"/>
                    </a:lnTo>
                    <a:lnTo>
                      <a:pt x="38" y="159"/>
                    </a:lnTo>
                    <a:lnTo>
                      <a:pt x="45" y="163"/>
                    </a:lnTo>
                    <a:lnTo>
                      <a:pt x="52" y="166"/>
                    </a:lnTo>
                    <a:lnTo>
                      <a:pt x="59" y="169"/>
                    </a:lnTo>
                    <a:lnTo>
                      <a:pt x="66" y="170"/>
                    </a:lnTo>
                    <a:lnTo>
                      <a:pt x="73" y="170"/>
                    </a:lnTo>
                    <a:lnTo>
                      <a:pt x="80" y="170"/>
                    </a:lnTo>
                    <a:lnTo>
                      <a:pt x="88" y="169"/>
                    </a:lnTo>
                    <a:lnTo>
                      <a:pt x="94" y="166"/>
                    </a:lnTo>
                    <a:lnTo>
                      <a:pt x="101" y="163"/>
                    </a:lnTo>
                    <a:lnTo>
                      <a:pt x="107" y="159"/>
                    </a:lnTo>
                    <a:lnTo>
                      <a:pt x="113" y="156"/>
                    </a:lnTo>
                    <a:lnTo>
                      <a:pt x="119" y="151"/>
                    </a:lnTo>
                    <a:lnTo>
                      <a:pt x="124" y="145"/>
                    </a:lnTo>
                    <a:lnTo>
                      <a:pt x="129" y="139"/>
                    </a:lnTo>
                    <a:lnTo>
                      <a:pt x="133" y="132"/>
                    </a:lnTo>
                    <a:lnTo>
                      <a:pt x="136" y="125"/>
                    </a:lnTo>
                    <a:lnTo>
                      <a:pt x="139" y="117"/>
                    </a:lnTo>
                    <a:lnTo>
                      <a:pt x="142" y="109"/>
                    </a:lnTo>
                    <a:lnTo>
                      <a:pt x="144" y="101"/>
                    </a:lnTo>
                    <a:lnTo>
                      <a:pt x="145" y="92"/>
                    </a:lnTo>
                    <a:lnTo>
                      <a:pt x="145" y="84"/>
                    </a:lnTo>
                    <a:close/>
                    <a:moveTo>
                      <a:pt x="136" y="84"/>
                    </a:moveTo>
                    <a:lnTo>
                      <a:pt x="136" y="91"/>
                    </a:lnTo>
                    <a:lnTo>
                      <a:pt x="135" y="99"/>
                    </a:lnTo>
                    <a:lnTo>
                      <a:pt x="133" y="107"/>
                    </a:lnTo>
                    <a:lnTo>
                      <a:pt x="131" y="113"/>
                    </a:lnTo>
                    <a:lnTo>
                      <a:pt x="128" y="120"/>
                    </a:lnTo>
                    <a:lnTo>
                      <a:pt x="125" y="126"/>
                    </a:lnTo>
                    <a:lnTo>
                      <a:pt x="122" y="132"/>
                    </a:lnTo>
                    <a:lnTo>
                      <a:pt x="118" y="138"/>
                    </a:lnTo>
                    <a:lnTo>
                      <a:pt x="113" y="143"/>
                    </a:lnTo>
                    <a:lnTo>
                      <a:pt x="108" y="146"/>
                    </a:lnTo>
                    <a:lnTo>
                      <a:pt x="103" y="150"/>
                    </a:lnTo>
                    <a:lnTo>
                      <a:pt x="98" y="153"/>
                    </a:lnTo>
                    <a:lnTo>
                      <a:pt x="92" y="156"/>
                    </a:lnTo>
                    <a:lnTo>
                      <a:pt x="86" y="158"/>
                    </a:lnTo>
                    <a:lnTo>
                      <a:pt x="80" y="159"/>
                    </a:lnTo>
                    <a:lnTo>
                      <a:pt x="73" y="159"/>
                    </a:lnTo>
                    <a:lnTo>
                      <a:pt x="67" y="159"/>
                    </a:lnTo>
                    <a:lnTo>
                      <a:pt x="60" y="158"/>
                    </a:lnTo>
                    <a:lnTo>
                      <a:pt x="54" y="156"/>
                    </a:lnTo>
                    <a:lnTo>
                      <a:pt x="49" y="153"/>
                    </a:lnTo>
                    <a:lnTo>
                      <a:pt x="42" y="150"/>
                    </a:lnTo>
                    <a:lnTo>
                      <a:pt x="37" y="146"/>
                    </a:lnTo>
                    <a:lnTo>
                      <a:pt x="32" y="143"/>
                    </a:lnTo>
                    <a:lnTo>
                      <a:pt x="28" y="138"/>
                    </a:lnTo>
                    <a:lnTo>
                      <a:pt x="24" y="132"/>
                    </a:lnTo>
                    <a:lnTo>
                      <a:pt x="20" y="126"/>
                    </a:lnTo>
                    <a:lnTo>
                      <a:pt x="17" y="120"/>
                    </a:lnTo>
                    <a:lnTo>
                      <a:pt x="14" y="113"/>
                    </a:lnTo>
                    <a:lnTo>
                      <a:pt x="12" y="107"/>
                    </a:lnTo>
                    <a:lnTo>
                      <a:pt x="10" y="99"/>
                    </a:lnTo>
                    <a:lnTo>
                      <a:pt x="9" y="91"/>
                    </a:lnTo>
                    <a:lnTo>
                      <a:pt x="9" y="84"/>
                    </a:lnTo>
                    <a:lnTo>
                      <a:pt x="9" y="77"/>
                    </a:lnTo>
                    <a:lnTo>
                      <a:pt x="10" y="68"/>
                    </a:lnTo>
                    <a:lnTo>
                      <a:pt x="12" y="61"/>
                    </a:lnTo>
                    <a:lnTo>
                      <a:pt x="14" y="54"/>
                    </a:lnTo>
                    <a:lnTo>
                      <a:pt x="17" y="48"/>
                    </a:lnTo>
                    <a:lnTo>
                      <a:pt x="20" y="42"/>
                    </a:lnTo>
                    <a:lnTo>
                      <a:pt x="24" y="36"/>
                    </a:lnTo>
                    <a:lnTo>
                      <a:pt x="28" y="30"/>
                    </a:lnTo>
                    <a:lnTo>
                      <a:pt x="32" y="25"/>
                    </a:lnTo>
                    <a:lnTo>
                      <a:pt x="37" y="21"/>
                    </a:lnTo>
                    <a:lnTo>
                      <a:pt x="42" y="18"/>
                    </a:lnTo>
                    <a:lnTo>
                      <a:pt x="49" y="14"/>
                    </a:lnTo>
                    <a:lnTo>
                      <a:pt x="54" y="12"/>
                    </a:lnTo>
                    <a:lnTo>
                      <a:pt x="60" y="9"/>
                    </a:lnTo>
                    <a:lnTo>
                      <a:pt x="67" y="8"/>
                    </a:lnTo>
                    <a:lnTo>
                      <a:pt x="73" y="8"/>
                    </a:lnTo>
                    <a:lnTo>
                      <a:pt x="80" y="8"/>
                    </a:lnTo>
                    <a:lnTo>
                      <a:pt x="86" y="9"/>
                    </a:lnTo>
                    <a:lnTo>
                      <a:pt x="92" y="12"/>
                    </a:lnTo>
                    <a:lnTo>
                      <a:pt x="98" y="14"/>
                    </a:lnTo>
                    <a:lnTo>
                      <a:pt x="103" y="18"/>
                    </a:lnTo>
                    <a:lnTo>
                      <a:pt x="108" y="21"/>
                    </a:lnTo>
                    <a:lnTo>
                      <a:pt x="113" y="25"/>
                    </a:lnTo>
                    <a:lnTo>
                      <a:pt x="118" y="30"/>
                    </a:lnTo>
                    <a:lnTo>
                      <a:pt x="122" y="36"/>
                    </a:lnTo>
                    <a:lnTo>
                      <a:pt x="125" y="42"/>
                    </a:lnTo>
                    <a:lnTo>
                      <a:pt x="128" y="48"/>
                    </a:lnTo>
                    <a:lnTo>
                      <a:pt x="131" y="54"/>
                    </a:lnTo>
                    <a:lnTo>
                      <a:pt x="133" y="61"/>
                    </a:lnTo>
                    <a:lnTo>
                      <a:pt x="135" y="68"/>
                    </a:lnTo>
                    <a:lnTo>
                      <a:pt x="136" y="77"/>
                    </a:lnTo>
                    <a:lnTo>
                      <a:pt x="136" y="84"/>
                    </a:lnTo>
                    <a:close/>
                  </a:path>
                </a:pathLst>
              </a:custGeom>
              <a:solidFill>
                <a:srgbClr val="F8D7AC"/>
              </a:solidFill>
              <a:ln w="9525">
                <a:noFill/>
                <a:round/>
                <a:headEnd/>
                <a:tailEnd/>
              </a:ln>
            </p:spPr>
            <p:txBody>
              <a:bodyPr/>
              <a:lstStyle/>
              <a:p>
                <a:pPr algn="ctr" eaLnBrk="0" hangingPunct="0">
                  <a:defRPr/>
                </a:pPr>
                <a:endParaRPr lang="ru-RU">
                  <a:solidFill>
                    <a:srgbClr val="FFFFFF"/>
                  </a:solidFill>
                  <a:cs typeface="+mn-cs"/>
                </a:endParaRPr>
              </a:p>
            </p:txBody>
          </p:sp>
          <p:sp>
            <p:nvSpPr>
              <p:cNvPr id="314" name="Freeform 32"/>
              <p:cNvSpPr>
                <a:spLocks noEditPoints="1"/>
              </p:cNvSpPr>
              <p:nvPr/>
            </p:nvSpPr>
            <p:spPr bwMode="auto">
              <a:xfrm>
                <a:off x="1148" y="2646"/>
                <a:ext cx="27" cy="27"/>
              </a:xfrm>
              <a:custGeom>
                <a:avLst/>
                <a:gdLst/>
                <a:ahLst/>
                <a:cxnLst>
                  <a:cxn ang="0">
                    <a:pos x="134" y="65"/>
                  </a:cxn>
                  <a:cxn ang="0">
                    <a:pos x="127" y="43"/>
                  </a:cxn>
                  <a:cxn ang="0">
                    <a:pos x="116" y="24"/>
                  </a:cxn>
                  <a:cxn ang="0">
                    <a:pos x="100" y="11"/>
                  </a:cxn>
                  <a:cxn ang="0">
                    <a:pos x="82" y="3"/>
                  </a:cxn>
                  <a:cxn ang="0">
                    <a:pos x="61" y="2"/>
                  </a:cxn>
                  <a:cxn ang="0">
                    <a:pos x="42" y="7"/>
                  </a:cxn>
                  <a:cxn ang="0">
                    <a:pos x="24" y="19"/>
                  </a:cxn>
                  <a:cxn ang="0">
                    <a:pos x="11" y="36"/>
                  </a:cxn>
                  <a:cxn ang="0">
                    <a:pos x="3" y="58"/>
                  </a:cxn>
                  <a:cxn ang="0">
                    <a:pos x="0" y="82"/>
                  </a:cxn>
                  <a:cxn ang="0">
                    <a:pos x="3" y="106"/>
                  </a:cxn>
                  <a:cxn ang="0">
                    <a:pos x="11" y="127"/>
                  </a:cxn>
                  <a:cxn ang="0">
                    <a:pos x="24" y="144"/>
                  </a:cxn>
                  <a:cxn ang="0">
                    <a:pos x="42" y="156"/>
                  </a:cxn>
                  <a:cxn ang="0">
                    <a:pos x="61" y="162"/>
                  </a:cxn>
                  <a:cxn ang="0">
                    <a:pos x="82" y="161"/>
                  </a:cxn>
                  <a:cxn ang="0">
                    <a:pos x="100" y="153"/>
                  </a:cxn>
                  <a:cxn ang="0">
                    <a:pos x="116" y="139"/>
                  </a:cxn>
                  <a:cxn ang="0">
                    <a:pos x="127" y="120"/>
                  </a:cxn>
                  <a:cxn ang="0">
                    <a:pos x="134" y="99"/>
                  </a:cxn>
                  <a:cxn ang="0">
                    <a:pos x="127" y="82"/>
                  </a:cxn>
                  <a:cxn ang="0">
                    <a:pos x="124" y="102"/>
                  </a:cxn>
                  <a:cxn ang="0">
                    <a:pos x="117" y="121"/>
                  </a:cxn>
                  <a:cxn ang="0">
                    <a:pos x="105" y="136"/>
                  </a:cxn>
                  <a:cxn ang="0">
                    <a:pos x="91" y="147"/>
                  </a:cxn>
                  <a:cxn ang="0">
                    <a:pos x="74" y="151"/>
                  </a:cxn>
                  <a:cxn ang="0">
                    <a:pos x="56" y="150"/>
                  </a:cxn>
                  <a:cxn ang="0">
                    <a:pos x="40" y="143"/>
                  </a:cxn>
                  <a:cxn ang="0">
                    <a:pos x="26" y="131"/>
                  </a:cxn>
                  <a:cxn ang="0">
                    <a:pos x="16" y="115"/>
                  </a:cxn>
                  <a:cxn ang="0">
                    <a:pos x="10" y="96"/>
                  </a:cxn>
                  <a:cxn ang="0">
                    <a:pos x="9" y="75"/>
                  </a:cxn>
                  <a:cxn ang="0">
                    <a:pos x="13" y="54"/>
                  </a:cxn>
                  <a:cxn ang="0">
                    <a:pos x="22" y="37"/>
                  </a:cxn>
                  <a:cxn ang="0">
                    <a:pos x="34" y="23"/>
                  </a:cxn>
                  <a:cxn ang="0">
                    <a:pos x="51" y="15"/>
                  </a:cxn>
                  <a:cxn ang="0">
                    <a:pos x="68" y="11"/>
                  </a:cxn>
                  <a:cxn ang="0">
                    <a:pos x="85" y="15"/>
                  </a:cxn>
                  <a:cxn ang="0">
                    <a:pos x="101" y="23"/>
                  </a:cxn>
                  <a:cxn ang="0">
                    <a:pos x="113" y="37"/>
                  </a:cxn>
                  <a:cxn ang="0">
                    <a:pos x="122" y="54"/>
                  </a:cxn>
                  <a:cxn ang="0">
                    <a:pos x="126" y="75"/>
                  </a:cxn>
                </a:cxnLst>
                <a:rect l="0" t="0" r="r" b="b"/>
                <a:pathLst>
                  <a:path w="136" h="162">
                    <a:moveTo>
                      <a:pt x="136" y="82"/>
                    </a:moveTo>
                    <a:lnTo>
                      <a:pt x="135" y="73"/>
                    </a:lnTo>
                    <a:lnTo>
                      <a:pt x="134" y="65"/>
                    </a:lnTo>
                    <a:lnTo>
                      <a:pt x="133" y="58"/>
                    </a:lnTo>
                    <a:lnTo>
                      <a:pt x="130" y="51"/>
                    </a:lnTo>
                    <a:lnTo>
                      <a:pt x="127" y="43"/>
                    </a:lnTo>
                    <a:lnTo>
                      <a:pt x="124" y="36"/>
                    </a:lnTo>
                    <a:lnTo>
                      <a:pt x="120" y="30"/>
                    </a:lnTo>
                    <a:lnTo>
                      <a:pt x="116" y="24"/>
                    </a:lnTo>
                    <a:lnTo>
                      <a:pt x="111" y="19"/>
                    </a:lnTo>
                    <a:lnTo>
                      <a:pt x="106" y="15"/>
                    </a:lnTo>
                    <a:lnTo>
                      <a:pt x="100" y="11"/>
                    </a:lnTo>
                    <a:lnTo>
                      <a:pt x="94" y="7"/>
                    </a:lnTo>
                    <a:lnTo>
                      <a:pt x="88" y="5"/>
                    </a:lnTo>
                    <a:lnTo>
                      <a:pt x="82" y="3"/>
                    </a:lnTo>
                    <a:lnTo>
                      <a:pt x="75" y="2"/>
                    </a:lnTo>
                    <a:lnTo>
                      <a:pt x="68" y="0"/>
                    </a:lnTo>
                    <a:lnTo>
                      <a:pt x="61" y="2"/>
                    </a:lnTo>
                    <a:lnTo>
                      <a:pt x="55" y="3"/>
                    </a:lnTo>
                    <a:lnTo>
                      <a:pt x="48" y="5"/>
                    </a:lnTo>
                    <a:lnTo>
                      <a:pt x="42" y="7"/>
                    </a:lnTo>
                    <a:lnTo>
                      <a:pt x="35" y="11"/>
                    </a:lnTo>
                    <a:lnTo>
                      <a:pt x="29" y="15"/>
                    </a:lnTo>
                    <a:lnTo>
                      <a:pt x="24" y="19"/>
                    </a:lnTo>
                    <a:lnTo>
                      <a:pt x="19" y="24"/>
                    </a:lnTo>
                    <a:lnTo>
                      <a:pt x="15" y="30"/>
                    </a:lnTo>
                    <a:lnTo>
                      <a:pt x="11" y="36"/>
                    </a:lnTo>
                    <a:lnTo>
                      <a:pt x="8" y="43"/>
                    </a:lnTo>
                    <a:lnTo>
                      <a:pt x="5" y="51"/>
                    </a:lnTo>
                    <a:lnTo>
                      <a:pt x="3" y="58"/>
                    </a:lnTo>
                    <a:lnTo>
                      <a:pt x="1" y="65"/>
                    </a:lnTo>
                    <a:lnTo>
                      <a:pt x="0" y="73"/>
                    </a:lnTo>
                    <a:lnTo>
                      <a:pt x="0" y="82"/>
                    </a:lnTo>
                    <a:lnTo>
                      <a:pt x="0" y="90"/>
                    </a:lnTo>
                    <a:lnTo>
                      <a:pt x="1" y="99"/>
                    </a:lnTo>
                    <a:lnTo>
                      <a:pt x="3" y="106"/>
                    </a:lnTo>
                    <a:lnTo>
                      <a:pt x="5" y="113"/>
                    </a:lnTo>
                    <a:lnTo>
                      <a:pt x="8" y="120"/>
                    </a:lnTo>
                    <a:lnTo>
                      <a:pt x="11" y="127"/>
                    </a:lnTo>
                    <a:lnTo>
                      <a:pt x="15" y="133"/>
                    </a:lnTo>
                    <a:lnTo>
                      <a:pt x="19" y="139"/>
                    </a:lnTo>
                    <a:lnTo>
                      <a:pt x="24" y="144"/>
                    </a:lnTo>
                    <a:lnTo>
                      <a:pt x="29" y="149"/>
                    </a:lnTo>
                    <a:lnTo>
                      <a:pt x="35" y="153"/>
                    </a:lnTo>
                    <a:lnTo>
                      <a:pt x="42" y="156"/>
                    </a:lnTo>
                    <a:lnTo>
                      <a:pt x="48" y="159"/>
                    </a:lnTo>
                    <a:lnTo>
                      <a:pt x="55" y="161"/>
                    </a:lnTo>
                    <a:lnTo>
                      <a:pt x="61" y="162"/>
                    </a:lnTo>
                    <a:lnTo>
                      <a:pt x="68" y="162"/>
                    </a:lnTo>
                    <a:lnTo>
                      <a:pt x="75" y="162"/>
                    </a:lnTo>
                    <a:lnTo>
                      <a:pt x="82" y="161"/>
                    </a:lnTo>
                    <a:lnTo>
                      <a:pt x="88" y="159"/>
                    </a:lnTo>
                    <a:lnTo>
                      <a:pt x="94" y="156"/>
                    </a:lnTo>
                    <a:lnTo>
                      <a:pt x="100" y="153"/>
                    </a:lnTo>
                    <a:lnTo>
                      <a:pt x="106" y="149"/>
                    </a:lnTo>
                    <a:lnTo>
                      <a:pt x="111" y="144"/>
                    </a:lnTo>
                    <a:lnTo>
                      <a:pt x="116" y="139"/>
                    </a:lnTo>
                    <a:lnTo>
                      <a:pt x="120" y="133"/>
                    </a:lnTo>
                    <a:lnTo>
                      <a:pt x="124" y="127"/>
                    </a:lnTo>
                    <a:lnTo>
                      <a:pt x="127" y="120"/>
                    </a:lnTo>
                    <a:lnTo>
                      <a:pt x="130" y="113"/>
                    </a:lnTo>
                    <a:lnTo>
                      <a:pt x="133" y="106"/>
                    </a:lnTo>
                    <a:lnTo>
                      <a:pt x="134" y="99"/>
                    </a:lnTo>
                    <a:lnTo>
                      <a:pt x="135" y="90"/>
                    </a:lnTo>
                    <a:lnTo>
                      <a:pt x="136" y="82"/>
                    </a:lnTo>
                    <a:close/>
                    <a:moveTo>
                      <a:pt x="127" y="82"/>
                    </a:moveTo>
                    <a:lnTo>
                      <a:pt x="126" y="89"/>
                    </a:lnTo>
                    <a:lnTo>
                      <a:pt x="125" y="96"/>
                    </a:lnTo>
                    <a:lnTo>
                      <a:pt x="124" y="102"/>
                    </a:lnTo>
                    <a:lnTo>
                      <a:pt x="122" y="109"/>
                    </a:lnTo>
                    <a:lnTo>
                      <a:pt x="120" y="115"/>
                    </a:lnTo>
                    <a:lnTo>
                      <a:pt x="117" y="121"/>
                    </a:lnTo>
                    <a:lnTo>
                      <a:pt x="113" y="126"/>
                    </a:lnTo>
                    <a:lnTo>
                      <a:pt x="109" y="131"/>
                    </a:lnTo>
                    <a:lnTo>
                      <a:pt x="105" y="136"/>
                    </a:lnTo>
                    <a:lnTo>
                      <a:pt x="101" y="141"/>
                    </a:lnTo>
                    <a:lnTo>
                      <a:pt x="96" y="143"/>
                    </a:lnTo>
                    <a:lnTo>
                      <a:pt x="91" y="147"/>
                    </a:lnTo>
                    <a:lnTo>
                      <a:pt x="85" y="149"/>
                    </a:lnTo>
                    <a:lnTo>
                      <a:pt x="80" y="150"/>
                    </a:lnTo>
                    <a:lnTo>
                      <a:pt x="74" y="151"/>
                    </a:lnTo>
                    <a:lnTo>
                      <a:pt x="68" y="151"/>
                    </a:lnTo>
                    <a:lnTo>
                      <a:pt x="62" y="151"/>
                    </a:lnTo>
                    <a:lnTo>
                      <a:pt x="56" y="150"/>
                    </a:lnTo>
                    <a:lnTo>
                      <a:pt x="51" y="149"/>
                    </a:lnTo>
                    <a:lnTo>
                      <a:pt x="45" y="147"/>
                    </a:lnTo>
                    <a:lnTo>
                      <a:pt x="40" y="143"/>
                    </a:lnTo>
                    <a:lnTo>
                      <a:pt x="34" y="141"/>
                    </a:lnTo>
                    <a:lnTo>
                      <a:pt x="30" y="136"/>
                    </a:lnTo>
                    <a:lnTo>
                      <a:pt x="26" y="131"/>
                    </a:lnTo>
                    <a:lnTo>
                      <a:pt x="22" y="126"/>
                    </a:lnTo>
                    <a:lnTo>
                      <a:pt x="19" y="121"/>
                    </a:lnTo>
                    <a:lnTo>
                      <a:pt x="16" y="115"/>
                    </a:lnTo>
                    <a:lnTo>
                      <a:pt x="13" y="109"/>
                    </a:lnTo>
                    <a:lnTo>
                      <a:pt x="11" y="102"/>
                    </a:lnTo>
                    <a:lnTo>
                      <a:pt x="10" y="96"/>
                    </a:lnTo>
                    <a:lnTo>
                      <a:pt x="9" y="89"/>
                    </a:lnTo>
                    <a:lnTo>
                      <a:pt x="9" y="82"/>
                    </a:lnTo>
                    <a:lnTo>
                      <a:pt x="9" y="75"/>
                    </a:lnTo>
                    <a:lnTo>
                      <a:pt x="10" y="67"/>
                    </a:lnTo>
                    <a:lnTo>
                      <a:pt x="11" y="61"/>
                    </a:lnTo>
                    <a:lnTo>
                      <a:pt x="13" y="54"/>
                    </a:lnTo>
                    <a:lnTo>
                      <a:pt x="16" y="48"/>
                    </a:lnTo>
                    <a:lnTo>
                      <a:pt x="19" y="42"/>
                    </a:lnTo>
                    <a:lnTo>
                      <a:pt x="22" y="37"/>
                    </a:lnTo>
                    <a:lnTo>
                      <a:pt x="26" y="33"/>
                    </a:lnTo>
                    <a:lnTo>
                      <a:pt x="30" y="28"/>
                    </a:lnTo>
                    <a:lnTo>
                      <a:pt x="34" y="23"/>
                    </a:lnTo>
                    <a:lnTo>
                      <a:pt x="40" y="21"/>
                    </a:lnTo>
                    <a:lnTo>
                      <a:pt x="45" y="17"/>
                    </a:lnTo>
                    <a:lnTo>
                      <a:pt x="51" y="15"/>
                    </a:lnTo>
                    <a:lnTo>
                      <a:pt x="56" y="13"/>
                    </a:lnTo>
                    <a:lnTo>
                      <a:pt x="62" y="12"/>
                    </a:lnTo>
                    <a:lnTo>
                      <a:pt x="68" y="11"/>
                    </a:lnTo>
                    <a:lnTo>
                      <a:pt x="74" y="12"/>
                    </a:lnTo>
                    <a:lnTo>
                      <a:pt x="80" y="13"/>
                    </a:lnTo>
                    <a:lnTo>
                      <a:pt x="85" y="15"/>
                    </a:lnTo>
                    <a:lnTo>
                      <a:pt x="91" y="17"/>
                    </a:lnTo>
                    <a:lnTo>
                      <a:pt x="96" y="21"/>
                    </a:lnTo>
                    <a:lnTo>
                      <a:pt x="101" y="23"/>
                    </a:lnTo>
                    <a:lnTo>
                      <a:pt x="105" y="28"/>
                    </a:lnTo>
                    <a:lnTo>
                      <a:pt x="109" y="33"/>
                    </a:lnTo>
                    <a:lnTo>
                      <a:pt x="113" y="37"/>
                    </a:lnTo>
                    <a:lnTo>
                      <a:pt x="117" y="42"/>
                    </a:lnTo>
                    <a:lnTo>
                      <a:pt x="120" y="48"/>
                    </a:lnTo>
                    <a:lnTo>
                      <a:pt x="122" y="54"/>
                    </a:lnTo>
                    <a:lnTo>
                      <a:pt x="124" y="61"/>
                    </a:lnTo>
                    <a:lnTo>
                      <a:pt x="125" y="67"/>
                    </a:lnTo>
                    <a:lnTo>
                      <a:pt x="126" y="75"/>
                    </a:lnTo>
                    <a:lnTo>
                      <a:pt x="127" y="82"/>
                    </a:lnTo>
                    <a:close/>
                  </a:path>
                </a:pathLst>
              </a:custGeom>
              <a:solidFill>
                <a:srgbClr val="F9DAB0"/>
              </a:solidFill>
              <a:ln w="9525">
                <a:noFill/>
                <a:round/>
                <a:headEnd/>
                <a:tailEnd/>
              </a:ln>
            </p:spPr>
            <p:txBody>
              <a:bodyPr/>
              <a:lstStyle/>
              <a:p>
                <a:pPr algn="ctr" eaLnBrk="0" hangingPunct="0">
                  <a:defRPr/>
                </a:pPr>
                <a:endParaRPr lang="ru-RU">
                  <a:solidFill>
                    <a:srgbClr val="FFFFFF"/>
                  </a:solidFill>
                  <a:cs typeface="+mn-cs"/>
                </a:endParaRPr>
              </a:p>
            </p:txBody>
          </p:sp>
          <p:sp>
            <p:nvSpPr>
              <p:cNvPr id="315" name="Freeform 33"/>
              <p:cNvSpPr>
                <a:spLocks noEditPoints="1"/>
              </p:cNvSpPr>
              <p:nvPr/>
            </p:nvSpPr>
            <p:spPr bwMode="auto">
              <a:xfrm>
                <a:off x="1149" y="2647"/>
                <a:ext cx="25" cy="25"/>
              </a:xfrm>
              <a:custGeom>
                <a:avLst/>
                <a:gdLst/>
                <a:ahLst/>
                <a:cxnLst>
                  <a:cxn ang="0">
                    <a:pos x="127" y="69"/>
                  </a:cxn>
                  <a:cxn ang="0">
                    <a:pos x="124" y="53"/>
                  </a:cxn>
                  <a:cxn ang="0">
                    <a:pos x="119" y="40"/>
                  </a:cxn>
                  <a:cxn ang="0">
                    <a:pos x="113" y="28"/>
                  </a:cxn>
                  <a:cxn ang="0">
                    <a:pos x="104" y="17"/>
                  </a:cxn>
                  <a:cxn ang="0">
                    <a:pos x="94" y="10"/>
                  </a:cxn>
                  <a:cxn ang="0">
                    <a:pos x="83" y="4"/>
                  </a:cxn>
                  <a:cxn ang="0">
                    <a:pos x="71" y="0"/>
                  </a:cxn>
                  <a:cxn ang="0">
                    <a:pos x="58" y="0"/>
                  </a:cxn>
                  <a:cxn ang="0">
                    <a:pos x="45" y="4"/>
                  </a:cxn>
                  <a:cxn ang="0">
                    <a:pos x="33" y="10"/>
                  </a:cxn>
                  <a:cxn ang="0">
                    <a:pos x="23" y="17"/>
                  </a:cxn>
                  <a:cxn ang="0">
                    <a:pos x="15" y="28"/>
                  </a:cxn>
                  <a:cxn ang="0">
                    <a:pos x="8" y="40"/>
                  </a:cxn>
                  <a:cxn ang="0">
                    <a:pos x="3" y="53"/>
                  </a:cxn>
                  <a:cxn ang="0">
                    <a:pos x="0" y="69"/>
                  </a:cxn>
                  <a:cxn ang="0">
                    <a:pos x="0" y="83"/>
                  </a:cxn>
                  <a:cxn ang="0">
                    <a:pos x="3" y="99"/>
                  </a:cxn>
                  <a:cxn ang="0">
                    <a:pos x="8" y="112"/>
                  </a:cxn>
                  <a:cxn ang="0">
                    <a:pos x="15" y="124"/>
                  </a:cxn>
                  <a:cxn ang="0">
                    <a:pos x="23" y="135"/>
                  </a:cxn>
                  <a:cxn ang="0">
                    <a:pos x="33" y="142"/>
                  </a:cxn>
                  <a:cxn ang="0">
                    <a:pos x="45" y="148"/>
                  </a:cxn>
                  <a:cxn ang="0">
                    <a:pos x="58" y="151"/>
                  </a:cxn>
                  <a:cxn ang="0">
                    <a:pos x="71" y="151"/>
                  </a:cxn>
                  <a:cxn ang="0">
                    <a:pos x="83" y="148"/>
                  </a:cxn>
                  <a:cxn ang="0">
                    <a:pos x="94" y="142"/>
                  </a:cxn>
                  <a:cxn ang="0">
                    <a:pos x="104" y="135"/>
                  </a:cxn>
                  <a:cxn ang="0">
                    <a:pos x="113" y="124"/>
                  </a:cxn>
                  <a:cxn ang="0">
                    <a:pos x="119" y="112"/>
                  </a:cxn>
                  <a:cxn ang="0">
                    <a:pos x="124" y="99"/>
                  </a:cxn>
                  <a:cxn ang="0">
                    <a:pos x="127" y="83"/>
                  </a:cxn>
                  <a:cxn ang="0">
                    <a:pos x="118" y="76"/>
                  </a:cxn>
                  <a:cxn ang="0">
                    <a:pos x="117" y="89"/>
                  </a:cxn>
                  <a:cxn ang="0">
                    <a:pos x="114" y="101"/>
                  </a:cxn>
                  <a:cxn ang="0">
                    <a:pos x="102" y="121"/>
                  </a:cxn>
                  <a:cxn ang="0">
                    <a:pos x="85" y="136"/>
                  </a:cxn>
                  <a:cxn ang="0">
                    <a:pos x="75" y="139"/>
                  </a:cxn>
                  <a:cxn ang="0">
                    <a:pos x="64" y="141"/>
                  </a:cxn>
                  <a:cxn ang="0">
                    <a:pos x="53" y="139"/>
                  </a:cxn>
                  <a:cxn ang="0">
                    <a:pos x="43" y="136"/>
                  </a:cxn>
                  <a:cxn ang="0">
                    <a:pos x="33" y="130"/>
                  </a:cxn>
                  <a:cxn ang="0">
                    <a:pos x="25" y="121"/>
                  </a:cxn>
                  <a:cxn ang="0">
                    <a:pos x="18" y="112"/>
                  </a:cxn>
                  <a:cxn ang="0">
                    <a:pos x="13" y="101"/>
                  </a:cxn>
                  <a:cxn ang="0">
                    <a:pos x="10" y="89"/>
                  </a:cxn>
                  <a:cxn ang="0">
                    <a:pos x="9" y="76"/>
                  </a:cxn>
                  <a:cxn ang="0">
                    <a:pos x="10" y="63"/>
                  </a:cxn>
                  <a:cxn ang="0">
                    <a:pos x="13" y="51"/>
                  </a:cxn>
                  <a:cxn ang="0">
                    <a:pos x="25" y="30"/>
                  </a:cxn>
                  <a:cxn ang="0">
                    <a:pos x="43" y="16"/>
                  </a:cxn>
                  <a:cxn ang="0">
                    <a:pos x="53" y="12"/>
                  </a:cxn>
                  <a:cxn ang="0">
                    <a:pos x="64" y="11"/>
                  </a:cxn>
                  <a:cxn ang="0">
                    <a:pos x="75" y="12"/>
                  </a:cxn>
                  <a:cxn ang="0">
                    <a:pos x="85" y="16"/>
                  </a:cxn>
                  <a:cxn ang="0">
                    <a:pos x="102" y="30"/>
                  </a:cxn>
                  <a:cxn ang="0">
                    <a:pos x="114" y="51"/>
                  </a:cxn>
                  <a:cxn ang="0">
                    <a:pos x="117" y="63"/>
                  </a:cxn>
                  <a:cxn ang="0">
                    <a:pos x="118" y="76"/>
                  </a:cxn>
                </a:cxnLst>
                <a:rect l="0" t="0" r="r" b="b"/>
                <a:pathLst>
                  <a:path w="127" h="151">
                    <a:moveTo>
                      <a:pt x="127" y="76"/>
                    </a:moveTo>
                    <a:lnTo>
                      <a:pt x="127" y="69"/>
                    </a:lnTo>
                    <a:lnTo>
                      <a:pt x="126" y="60"/>
                    </a:lnTo>
                    <a:lnTo>
                      <a:pt x="124" y="53"/>
                    </a:lnTo>
                    <a:lnTo>
                      <a:pt x="122" y="46"/>
                    </a:lnTo>
                    <a:lnTo>
                      <a:pt x="119" y="40"/>
                    </a:lnTo>
                    <a:lnTo>
                      <a:pt x="116" y="34"/>
                    </a:lnTo>
                    <a:lnTo>
                      <a:pt x="113" y="28"/>
                    </a:lnTo>
                    <a:lnTo>
                      <a:pt x="109" y="22"/>
                    </a:lnTo>
                    <a:lnTo>
                      <a:pt x="104" y="17"/>
                    </a:lnTo>
                    <a:lnTo>
                      <a:pt x="99" y="13"/>
                    </a:lnTo>
                    <a:lnTo>
                      <a:pt x="94" y="10"/>
                    </a:lnTo>
                    <a:lnTo>
                      <a:pt x="89" y="6"/>
                    </a:lnTo>
                    <a:lnTo>
                      <a:pt x="83" y="4"/>
                    </a:lnTo>
                    <a:lnTo>
                      <a:pt x="77" y="1"/>
                    </a:lnTo>
                    <a:lnTo>
                      <a:pt x="71" y="0"/>
                    </a:lnTo>
                    <a:lnTo>
                      <a:pt x="64" y="0"/>
                    </a:lnTo>
                    <a:lnTo>
                      <a:pt x="58" y="0"/>
                    </a:lnTo>
                    <a:lnTo>
                      <a:pt x="51" y="1"/>
                    </a:lnTo>
                    <a:lnTo>
                      <a:pt x="45" y="4"/>
                    </a:lnTo>
                    <a:lnTo>
                      <a:pt x="40" y="6"/>
                    </a:lnTo>
                    <a:lnTo>
                      <a:pt x="33" y="10"/>
                    </a:lnTo>
                    <a:lnTo>
                      <a:pt x="28" y="13"/>
                    </a:lnTo>
                    <a:lnTo>
                      <a:pt x="23" y="17"/>
                    </a:lnTo>
                    <a:lnTo>
                      <a:pt x="19" y="22"/>
                    </a:lnTo>
                    <a:lnTo>
                      <a:pt x="15" y="28"/>
                    </a:lnTo>
                    <a:lnTo>
                      <a:pt x="11" y="34"/>
                    </a:lnTo>
                    <a:lnTo>
                      <a:pt x="8" y="40"/>
                    </a:lnTo>
                    <a:lnTo>
                      <a:pt x="5" y="46"/>
                    </a:lnTo>
                    <a:lnTo>
                      <a:pt x="3" y="53"/>
                    </a:lnTo>
                    <a:lnTo>
                      <a:pt x="1" y="60"/>
                    </a:lnTo>
                    <a:lnTo>
                      <a:pt x="0" y="69"/>
                    </a:lnTo>
                    <a:lnTo>
                      <a:pt x="0" y="76"/>
                    </a:lnTo>
                    <a:lnTo>
                      <a:pt x="0" y="83"/>
                    </a:lnTo>
                    <a:lnTo>
                      <a:pt x="1" y="91"/>
                    </a:lnTo>
                    <a:lnTo>
                      <a:pt x="3" y="99"/>
                    </a:lnTo>
                    <a:lnTo>
                      <a:pt x="5" y="105"/>
                    </a:lnTo>
                    <a:lnTo>
                      <a:pt x="8" y="112"/>
                    </a:lnTo>
                    <a:lnTo>
                      <a:pt x="11" y="118"/>
                    </a:lnTo>
                    <a:lnTo>
                      <a:pt x="15" y="124"/>
                    </a:lnTo>
                    <a:lnTo>
                      <a:pt x="19" y="130"/>
                    </a:lnTo>
                    <a:lnTo>
                      <a:pt x="23" y="135"/>
                    </a:lnTo>
                    <a:lnTo>
                      <a:pt x="28" y="138"/>
                    </a:lnTo>
                    <a:lnTo>
                      <a:pt x="33" y="142"/>
                    </a:lnTo>
                    <a:lnTo>
                      <a:pt x="40" y="145"/>
                    </a:lnTo>
                    <a:lnTo>
                      <a:pt x="45" y="148"/>
                    </a:lnTo>
                    <a:lnTo>
                      <a:pt x="51" y="150"/>
                    </a:lnTo>
                    <a:lnTo>
                      <a:pt x="58" y="151"/>
                    </a:lnTo>
                    <a:lnTo>
                      <a:pt x="64" y="151"/>
                    </a:lnTo>
                    <a:lnTo>
                      <a:pt x="71" y="151"/>
                    </a:lnTo>
                    <a:lnTo>
                      <a:pt x="77" y="150"/>
                    </a:lnTo>
                    <a:lnTo>
                      <a:pt x="83" y="148"/>
                    </a:lnTo>
                    <a:lnTo>
                      <a:pt x="89" y="145"/>
                    </a:lnTo>
                    <a:lnTo>
                      <a:pt x="94" y="142"/>
                    </a:lnTo>
                    <a:lnTo>
                      <a:pt x="99" y="138"/>
                    </a:lnTo>
                    <a:lnTo>
                      <a:pt x="104" y="135"/>
                    </a:lnTo>
                    <a:lnTo>
                      <a:pt x="109" y="130"/>
                    </a:lnTo>
                    <a:lnTo>
                      <a:pt x="113" y="124"/>
                    </a:lnTo>
                    <a:lnTo>
                      <a:pt x="116" y="118"/>
                    </a:lnTo>
                    <a:lnTo>
                      <a:pt x="119" y="112"/>
                    </a:lnTo>
                    <a:lnTo>
                      <a:pt x="122" y="105"/>
                    </a:lnTo>
                    <a:lnTo>
                      <a:pt x="124" y="99"/>
                    </a:lnTo>
                    <a:lnTo>
                      <a:pt x="126" y="91"/>
                    </a:lnTo>
                    <a:lnTo>
                      <a:pt x="127" y="83"/>
                    </a:lnTo>
                    <a:lnTo>
                      <a:pt x="127" y="76"/>
                    </a:lnTo>
                    <a:close/>
                    <a:moveTo>
                      <a:pt x="118" y="76"/>
                    </a:moveTo>
                    <a:lnTo>
                      <a:pt x="118" y="82"/>
                    </a:lnTo>
                    <a:lnTo>
                      <a:pt x="117" y="89"/>
                    </a:lnTo>
                    <a:lnTo>
                      <a:pt x="116" y="95"/>
                    </a:lnTo>
                    <a:lnTo>
                      <a:pt x="114" y="101"/>
                    </a:lnTo>
                    <a:lnTo>
                      <a:pt x="109" y="112"/>
                    </a:lnTo>
                    <a:lnTo>
                      <a:pt x="102" y="121"/>
                    </a:lnTo>
                    <a:lnTo>
                      <a:pt x="94" y="130"/>
                    </a:lnTo>
                    <a:lnTo>
                      <a:pt x="85" y="136"/>
                    </a:lnTo>
                    <a:lnTo>
                      <a:pt x="80" y="138"/>
                    </a:lnTo>
                    <a:lnTo>
                      <a:pt x="75" y="139"/>
                    </a:lnTo>
                    <a:lnTo>
                      <a:pt x="70" y="141"/>
                    </a:lnTo>
                    <a:lnTo>
                      <a:pt x="64" y="141"/>
                    </a:lnTo>
                    <a:lnTo>
                      <a:pt x="59" y="141"/>
                    </a:lnTo>
                    <a:lnTo>
                      <a:pt x="53" y="139"/>
                    </a:lnTo>
                    <a:lnTo>
                      <a:pt x="48" y="138"/>
                    </a:lnTo>
                    <a:lnTo>
                      <a:pt x="43" y="136"/>
                    </a:lnTo>
                    <a:lnTo>
                      <a:pt x="38" y="132"/>
                    </a:lnTo>
                    <a:lnTo>
                      <a:pt x="33" y="130"/>
                    </a:lnTo>
                    <a:lnTo>
                      <a:pt x="29" y="126"/>
                    </a:lnTo>
                    <a:lnTo>
                      <a:pt x="25" y="121"/>
                    </a:lnTo>
                    <a:lnTo>
                      <a:pt x="21" y="117"/>
                    </a:lnTo>
                    <a:lnTo>
                      <a:pt x="18" y="112"/>
                    </a:lnTo>
                    <a:lnTo>
                      <a:pt x="16" y="107"/>
                    </a:lnTo>
                    <a:lnTo>
                      <a:pt x="13" y="101"/>
                    </a:lnTo>
                    <a:lnTo>
                      <a:pt x="12" y="95"/>
                    </a:lnTo>
                    <a:lnTo>
                      <a:pt x="10" y="89"/>
                    </a:lnTo>
                    <a:lnTo>
                      <a:pt x="9" y="82"/>
                    </a:lnTo>
                    <a:lnTo>
                      <a:pt x="9" y="76"/>
                    </a:lnTo>
                    <a:lnTo>
                      <a:pt x="9" y="69"/>
                    </a:lnTo>
                    <a:lnTo>
                      <a:pt x="10" y="63"/>
                    </a:lnTo>
                    <a:lnTo>
                      <a:pt x="12" y="57"/>
                    </a:lnTo>
                    <a:lnTo>
                      <a:pt x="13" y="51"/>
                    </a:lnTo>
                    <a:lnTo>
                      <a:pt x="18" y="40"/>
                    </a:lnTo>
                    <a:lnTo>
                      <a:pt x="25" y="30"/>
                    </a:lnTo>
                    <a:lnTo>
                      <a:pt x="33" y="22"/>
                    </a:lnTo>
                    <a:lnTo>
                      <a:pt x="43" y="16"/>
                    </a:lnTo>
                    <a:lnTo>
                      <a:pt x="48" y="13"/>
                    </a:lnTo>
                    <a:lnTo>
                      <a:pt x="53" y="12"/>
                    </a:lnTo>
                    <a:lnTo>
                      <a:pt x="59" y="11"/>
                    </a:lnTo>
                    <a:lnTo>
                      <a:pt x="64" y="11"/>
                    </a:lnTo>
                    <a:lnTo>
                      <a:pt x="70" y="11"/>
                    </a:lnTo>
                    <a:lnTo>
                      <a:pt x="75" y="12"/>
                    </a:lnTo>
                    <a:lnTo>
                      <a:pt x="80" y="13"/>
                    </a:lnTo>
                    <a:lnTo>
                      <a:pt x="85" y="16"/>
                    </a:lnTo>
                    <a:lnTo>
                      <a:pt x="94" y="22"/>
                    </a:lnTo>
                    <a:lnTo>
                      <a:pt x="102" y="30"/>
                    </a:lnTo>
                    <a:lnTo>
                      <a:pt x="109" y="40"/>
                    </a:lnTo>
                    <a:lnTo>
                      <a:pt x="114" y="51"/>
                    </a:lnTo>
                    <a:lnTo>
                      <a:pt x="116" y="57"/>
                    </a:lnTo>
                    <a:lnTo>
                      <a:pt x="117" y="63"/>
                    </a:lnTo>
                    <a:lnTo>
                      <a:pt x="118" y="69"/>
                    </a:lnTo>
                    <a:lnTo>
                      <a:pt x="118" y="76"/>
                    </a:lnTo>
                    <a:close/>
                  </a:path>
                </a:pathLst>
              </a:custGeom>
              <a:solidFill>
                <a:srgbClr val="F9DDB1"/>
              </a:solidFill>
              <a:ln w="9525">
                <a:noFill/>
                <a:round/>
                <a:headEnd/>
                <a:tailEnd/>
              </a:ln>
            </p:spPr>
            <p:txBody>
              <a:bodyPr/>
              <a:lstStyle/>
              <a:p>
                <a:pPr algn="ctr" eaLnBrk="0" hangingPunct="0">
                  <a:defRPr/>
                </a:pPr>
                <a:endParaRPr lang="ru-RU">
                  <a:solidFill>
                    <a:srgbClr val="FFFFFF"/>
                  </a:solidFill>
                  <a:cs typeface="+mn-cs"/>
                </a:endParaRPr>
              </a:p>
            </p:txBody>
          </p:sp>
          <p:sp>
            <p:nvSpPr>
              <p:cNvPr id="316" name="Freeform 34"/>
              <p:cNvSpPr>
                <a:spLocks noEditPoints="1"/>
              </p:cNvSpPr>
              <p:nvPr/>
            </p:nvSpPr>
            <p:spPr bwMode="auto">
              <a:xfrm>
                <a:off x="1150" y="2648"/>
                <a:ext cx="23" cy="23"/>
              </a:xfrm>
              <a:custGeom>
                <a:avLst/>
                <a:gdLst/>
                <a:ahLst/>
                <a:cxnLst>
                  <a:cxn ang="0">
                    <a:pos x="117" y="64"/>
                  </a:cxn>
                  <a:cxn ang="0">
                    <a:pos x="115" y="50"/>
                  </a:cxn>
                  <a:cxn ang="0">
                    <a:pos x="110" y="37"/>
                  </a:cxn>
                  <a:cxn ang="0">
                    <a:pos x="104" y="26"/>
                  </a:cxn>
                  <a:cxn ang="0">
                    <a:pos x="96" y="17"/>
                  </a:cxn>
                  <a:cxn ang="0">
                    <a:pos x="87" y="10"/>
                  </a:cxn>
                  <a:cxn ang="0">
                    <a:pos x="76" y="4"/>
                  </a:cxn>
                  <a:cxn ang="0">
                    <a:pos x="65" y="1"/>
                  </a:cxn>
                  <a:cxn ang="0">
                    <a:pos x="53" y="1"/>
                  </a:cxn>
                  <a:cxn ang="0">
                    <a:pos x="42" y="4"/>
                  </a:cxn>
                  <a:cxn ang="0">
                    <a:pos x="31" y="10"/>
                  </a:cxn>
                  <a:cxn ang="0">
                    <a:pos x="21" y="17"/>
                  </a:cxn>
                  <a:cxn ang="0">
                    <a:pos x="13" y="26"/>
                  </a:cxn>
                  <a:cxn ang="0">
                    <a:pos x="7" y="37"/>
                  </a:cxn>
                  <a:cxn ang="0">
                    <a:pos x="2" y="50"/>
                  </a:cxn>
                  <a:cxn ang="0">
                    <a:pos x="0" y="64"/>
                  </a:cxn>
                  <a:cxn ang="0">
                    <a:pos x="0" y="78"/>
                  </a:cxn>
                  <a:cxn ang="0">
                    <a:pos x="2" y="91"/>
                  </a:cxn>
                  <a:cxn ang="0">
                    <a:pos x="7" y="104"/>
                  </a:cxn>
                  <a:cxn ang="0">
                    <a:pos x="13" y="115"/>
                  </a:cxn>
                  <a:cxn ang="0">
                    <a:pos x="21" y="125"/>
                  </a:cxn>
                  <a:cxn ang="0">
                    <a:pos x="31" y="132"/>
                  </a:cxn>
                  <a:cxn ang="0">
                    <a:pos x="42" y="138"/>
                  </a:cxn>
                  <a:cxn ang="0">
                    <a:pos x="53" y="140"/>
                  </a:cxn>
                  <a:cxn ang="0">
                    <a:pos x="65" y="140"/>
                  </a:cxn>
                  <a:cxn ang="0">
                    <a:pos x="76" y="138"/>
                  </a:cxn>
                  <a:cxn ang="0">
                    <a:pos x="87" y="132"/>
                  </a:cxn>
                  <a:cxn ang="0">
                    <a:pos x="96" y="125"/>
                  </a:cxn>
                  <a:cxn ang="0">
                    <a:pos x="104" y="115"/>
                  </a:cxn>
                  <a:cxn ang="0">
                    <a:pos x="110" y="104"/>
                  </a:cxn>
                  <a:cxn ang="0">
                    <a:pos x="115" y="91"/>
                  </a:cxn>
                  <a:cxn ang="0">
                    <a:pos x="117" y="78"/>
                  </a:cxn>
                  <a:cxn ang="0">
                    <a:pos x="109" y="71"/>
                  </a:cxn>
                  <a:cxn ang="0">
                    <a:pos x="105" y="94"/>
                  </a:cxn>
                  <a:cxn ang="0">
                    <a:pos x="94" y="113"/>
                  </a:cxn>
                  <a:cxn ang="0">
                    <a:pos x="78" y="126"/>
                  </a:cxn>
                  <a:cxn ang="0">
                    <a:pos x="59" y="130"/>
                  </a:cxn>
                  <a:cxn ang="0">
                    <a:pos x="40" y="126"/>
                  </a:cxn>
                  <a:cxn ang="0">
                    <a:pos x="23" y="113"/>
                  </a:cxn>
                  <a:cxn ang="0">
                    <a:pos x="13" y="94"/>
                  </a:cxn>
                  <a:cxn ang="0">
                    <a:pos x="9" y="71"/>
                  </a:cxn>
                  <a:cxn ang="0">
                    <a:pos x="13" y="48"/>
                  </a:cxn>
                  <a:cxn ang="0">
                    <a:pos x="23" y="29"/>
                  </a:cxn>
                  <a:cxn ang="0">
                    <a:pos x="40" y="16"/>
                  </a:cxn>
                  <a:cxn ang="0">
                    <a:pos x="59" y="11"/>
                  </a:cxn>
                  <a:cxn ang="0">
                    <a:pos x="78" y="16"/>
                  </a:cxn>
                  <a:cxn ang="0">
                    <a:pos x="94" y="29"/>
                  </a:cxn>
                  <a:cxn ang="0">
                    <a:pos x="105" y="48"/>
                  </a:cxn>
                  <a:cxn ang="0">
                    <a:pos x="109" y="71"/>
                  </a:cxn>
                </a:cxnLst>
                <a:rect l="0" t="0" r="r" b="b"/>
                <a:pathLst>
                  <a:path w="118" h="140">
                    <a:moveTo>
                      <a:pt x="118" y="71"/>
                    </a:moveTo>
                    <a:lnTo>
                      <a:pt x="117" y="64"/>
                    </a:lnTo>
                    <a:lnTo>
                      <a:pt x="116" y="56"/>
                    </a:lnTo>
                    <a:lnTo>
                      <a:pt x="115" y="50"/>
                    </a:lnTo>
                    <a:lnTo>
                      <a:pt x="113" y="43"/>
                    </a:lnTo>
                    <a:lnTo>
                      <a:pt x="110" y="37"/>
                    </a:lnTo>
                    <a:lnTo>
                      <a:pt x="108" y="31"/>
                    </a:lnTo>
                    <a:lnTo>
                      <a:pt x="104" y="26"/>
                    </a:lnTo>
                    <a:lnTo>
                      <a:pt x="100" y="22"/>
                    </a:lnTo>
                    <a:lnTo>
                      <a:pt x="96" y="17"/>
                    </a:lnTo>
                    <a:lnTo>
                      <a:pt x="92" y="12"/>
                    </a:lnTo>
                    <a:lnTo>
                      <a:pt x="87" y="10"/>
                    </a:lnTo>
                    <a:lnTo>
                      <a:pt x="82" y="6"/>
                    </a:lnTo>
                    <a:lnTo>
                      <a:pt x="76" y="4"/>
                    </a:lnTo>
                    <a:lnTo>
                      <a:pt x="71" y="2"/>
                    </a:lnTo>
                    <a:lnTo>
                      <a:pt x="65" y="1"/>
                    </a:lnTo>
                    <a:lnTo>
                      <a:pt x="59" y="0"/>
                    </a:lnTo>
                    <a:lnTo>
                      <a:pt x="53" y="1"/>
                    </a:lnTo>
                    <a:lnTo>
                      <a:pt x="47" y="2"/>
                    </a:lnTo>
                    <a:lnTo>
                      <a:pt x="42" y="4"/>
                    </a:lnTo>
                    <a:lnTo>
                      <a:pt x="36" y="6"/>
                    </a:lnTo>
                    <a:lnTo>
                      <a:pt x="31" y="10"/>
                    </a:lnTo>
                    <a:lnTo>
                      <a:pt x="25" y="12"/>
                    </a:lnTo>
                    <a:lnTo>
                      <a:pt x="21" y="17"/>
                    </a:lnTo>
                    <a:lnTo>
                      <a:pt x="17" y="22"/>
                    </a:lnTo>
                    <a:lnTo>
                      <a:pt x="13" y="26"/>
                    </a:lnTo>
                    <a:lnTo>
                      <a:pt x="10" y="31"/>
                    </a:lnTo>
                    <a:lnTo>
                      <a:pt x="7" y="37"/>
                    </a:lnTo>
                    <a:lnTo>
                      <a:pt x="4" y="43"/>
                    </a:lnTo>
                    <a:lnTo>
                      <a:pt x="2" y="50"/>
                    </a:lnTo>
                    <a:lnTo>
                      <a:pt x="1" y="56"/>
                    </a:lnTo>
                    <a:lnTo>
                      <a:pt x="0" y="64"/>
                    </a:lnTo>
                    <a:lnTo>
                      <a:pt x="0" y="71"/>
                    </a:lnTo>
                    <a:lnTo>
                      <a:pt x="0" y="78"/>
                    </a:lnTo>
                    <a:lnTo>
                      <a:pt x="1" y="85"/>
                    </a:lnTo>
                    <a:lnTo>
                      <a:pt x="2" y="91"/>
                    </a:lnTo>
                    <a:lnTo>
                      <a:pt x="4" y="98"/>
                    </a:lnTo>
                    <a:lnTo>
                      <a:pt x="7" y="104"/>
                    </a:lnTo>
                    <a:lnTo>
                      <a:pt x="10" y="110"/>
                    </a:lnTo>
                    <a:lnTo>
                      <a:pt x="13" y="115"/>
                    </a:lnTo>
                    <a:lnTo>
                      <a:pt x="17" y="120"/>
                    </a:lnTo>
                    <a:lnTo>
                      <a:pt x="21" y="125"/>
                    </a:lnTo>
                    <a:lnTo>
                      <a:pt x="25" y="128"/>
                    </a:lnTo>
                    <a:lnTo>
                      <a:pt x="31" y="132"/>
                    </a:lnTo>
                    <a:lnTo>
                      <a:pt x="36" y="136"/>
                    </a:lnTo>
                    <a:lnTo>
                      <a:pt x="42" y="138"/>
                    </a:lnTo>
                    <a:lnTo>
                      <a:pt x="47" y="139"/>
                    </a:lnTo>
                    <a:lnTo>
                      <a:pt x="53" y="140"/>
                    </a:lnTo>
                    <a:lnTo>
                      <a:pt x="59" y="140"/>
                    </a:lnTo>
                    <a:lnTo>
                      <a:pt x="65" y="140"/>
                    </a:lnTo>
                    <a:lnTo>
                      <a:pt x="71" y="139"/>
                    </a:lnTo>
                    <a:lnTo>
                      <a:pt x="76" y="138"/>
                    </a:lnTo>
                    <a:lnTo>
                      <a:pt x="82" y="136"/>
                    </a:lnTo>
                    <a:lnTo>
                      <a:pt x="87" y="132"/>
                    </a:lnTo>
                    <a:lnTo>
                      <a:pt x="92" y="128"/>
                    </a:lnTo>
                    <a:lnTo>
                      <a:pt x="96" y="125"/>
                    </a:lnTo>
                    <a:lnTo>
                      <a:pt x="100" y="120"/>
                    </a:lnTo>
                    <a:lnTo>
                      <a:pt x="104" y="115"/>
                    </a:lnTo>
                    <a:lnTo>
                      <a:pt x="108" y="110"/>
                    </a:lnTo>
                    <a:lnTo>
                      <a:pt x="110" y="104"/>
                    </a:lnTo>
                    <a:lnTo>
                      <a:pt x="113" y="98"/>
                    </a:lnTo>
                    <a:lnTo>
                      <a:pt x="115" y="91"/>
                    </a:lnTo>
                    <a:lnTo>
                      <a:pt x="116" y="85"/>
                    </a:lnTo>
                    <a:lnTo>
                      <a:pt x="117" y="78"/>
                    </a:lnTo>
                    <a:lnTo>
                      <a:pt x="118" y="71"/>
                    </a:lnTo>
                    <a:close/>
                    <a:moveTo>
                      <a:pt x="109" y="71"/>
                    </a:moveTo>
                    <a:lnTo>
                      <a:pt x="108" y="83"/>
                    </a:lnTo>
                    <a:lnTo>
                      <a:pt x="105" y="94"/>
                    </a:lnTo>
                    <a:lnTo>
                      <a:pt x="100" y="104"/>
                    </a:lnTo>
                    <a:lnTo>
                      <a:pt x="94" y="113"/>
                    </a:lnTo>
                    <a:lnTo>
                      <a:pt x="87" y="120"/>
                    </a:lnTo>
                    <a:lnTo>
                      <a:pt x="78" y="126"/>
                    </a:lnTo>
                    <a:lnTo>
                      <a:pt x="69" y="128"/>
                    </a:lnTo>
                    <a:lnTo>
                      <a:pt x="59" y="130"/>
                    </a:lnTo>
                    <a:lnTo>
                      <a:pt x="49" y="128"/>
                    </a:lnTo>
                    <a:lnTo>
                      <a:pt x="40" y="126"/>
                    </a:lnTo>
                    <a:lnTo>
                      <a:pt x="31" y="120"/>
                    </a:lnTo>
                    <a:lnTo>
                      <a:pt x="23" y="113"/>
                    </a:lnTo>
                    <a:lnTo>
                      <a:pt x="17" y="104"/>
                    </a:lnTo>
                    <a:lnTo>
                      <a:pt x="13" y="94"/>
                    </a:lnTo>
                    <a:lnTo>
                      <a:pt x="10" y="83"/>
                    </a:lnTo>
                    <a:lnTo>
                      <a:pt x="9" y="71"/>
                    </a:lnTo>
                    <a:lnTo>
                      <a:pt x="10" y="59"/>
                    </a:lnTo>
                    <a:lnTo>
                      <a:pt x="13" y="48"/>
                    </a:lnTo>
                    <a:lnTo>
                      <a:pt x="17" y="37"/>
                    </a:lnTo>
                    <a:lnTo>
                      <a:pt x="23" y="29"/>
                    </a:lnTo>
                    <a:lnTo>
                      <a:pt x="31" y="22"/>
                    </a:lnTo>
                    <a:lnTo>
                      <a:pt x="40" y="16"/>
                    </a:lnTo>
                    <a:lnTo>
                      <a:pt x="49" y="12"/>
                    </a:lnTo>
                    <a:lnTo>
                      <a:pt x="59" y="11"/>
                    </a:lnTo>
                    <a:lnTo>
                      <a:pt x="69" y="12"/>
                    </a:lnTo>
                    <a:lnTo>
                      <a:pt x="78" y="16"/>
                    </a:lnTo>
                    <a:lnTo>
                      <a:pt x="87" y="22"/>
                    </a:lnTo>
                    <a:lnTo>
                      <a:pt x="94" y="29"/>
                    </a:lnTo>
                    <a:lnTo>
                      <a:pt x="100" y="37"/>
                    </a:lnTo>
                    <a:lnTo>
                      <a:pt x="105" y="48"/>
                    </a:lnTo>
                    <a:lnTo>
                      <a:pt x="108" y="59"/>
                    </a:lnTo>
                    <a:lnTo>
                      <a:pt x="109" y="71"/>
                    </a:lnTo>
                    <a:close/>
                  </a:path>
                </a:pathLst>
              </a:custGeom>
              <a:solidFill>
                <a:srgbClr val="F9E0B3"/>
              </a:solidFill>
              <a:ln w="9525">
                <a:noFill/>
                <a:round/>
                <a:headEnd/>
                <a:tailEnd/>
              </a:ln>
            </p:spPr>
            <p:txBody>
              <a:bodyPr/>
              <a:lstStyle/>
              <a:p>
                <a:pPr algn="ctr" eaLnBrk="0" hangingPunct="0">
                  <a:defRPr/>
                </a:pPr>
                <a:endParaRPr lang="ru-RU">
                  <a:solidFill>
                    <a:srgbClr val="FFFFFF"/>
                  </a:solidFill>
                  <a:cs typeface="+mn-cs"/>
                </a:endParaRPr>
              </a:p>
            </p:txBody>
          </p:sp>
          <p:sp>
            <p:nvSpPr>
              <p:cNvPr id="317" name="Freeform 35"/>
              <p:cNvSpPr>
                <a:spLocks noEditPoints="1"/>
              </p:cNvSpPr>
              <p:nvPr/>
            </p:nvSpPr>
            <p:spPr bwMode="auto">
              <a:xfrm>
                <a:off x="1151" y="2649"/>
                <a:ext cx="21" cy="21"/>
              </a:xfrm>
              <a:custGeom>
                <a:avLst/>
                <a:gdLst/>
                <a:ahLst/>
                <a:cxnLst>
                  <a:cxn ang="0">
                    <a:pos x="109" y="58"/>
                  </a:cxn>
                  <a:cxn ang="0">
                    <a:pos x="107" y="46"/>
                  </a:cxn>
                  <a:cxn ang="0">
                    <a:pos x="100" y="29"/>
                  </a:cxn>
                  <a:cxn ang="0">
                    <a:pos x="85" y="11"/>
                  </a:cxn>
                  <a:cxn ang="0">
                    <a:pos x="71" y="2"/>
                  </a:cxn>
                  <a:cxn ang="0">
                    <a:pos x="61" y="0"/>
                  </a:cxn>
                  <a:cxn ang="0">
                    <a:pos x="50" y="0"/>
                  </a:cxn>
                  <a:cxn ang="0">
                    <a:pos x="39" y="2"/>
                  </a:cxn>
                  <a:cxn ang="0">
                    <a:pos x="24" y="11"/>
                  </a:cxn>
                  <a:cxn ang="0">
                    <a:pos x="9" y="29"/>
                  </a:cxn>
                  <a:cxn ang="0">
                    <a:pos x="3" y="46"/>
                  </a:cxn>
                  <a:cxn ang="0">
                    <a:pos x="0" y="58"/>
                  </a:cxn>
                  <a:cxn ang="0">
                    <a:pos x="0" y="71"/>
                  </a:cxn>
                  <a:cxn ang="0">
                    <a:pos x="3" y="84"/>
                  </a:cxn>
                  <a:cxn ang="0">
                    <a:pos x="7" y="96"/>
                  </a:cxn>
                  <a:cxn ang="0">
                    <a:pos x="12" y="106"/>
                  </a:cxn>
                  <a:cxn ang="0">
                    <a:pos x="20" y="115"/>
                  </a:cxn>
                  <a:cxn ang="0">
                    <a:pos x="29" y="121"/>
                  </a:cxn>
                  <a:cxn ang="0">
                    <a:pos x="39" y="127"/>
                  </a:cxn>
                  <a:cxn ang="0">
                    <a:pos x="50" y="130"/>
                  </a:cxn>
                  <a:cxn ang="0">
                    <a:pos x="61" y="130"/>
                  </a:cxn>
                  <a:cxn ang="0">
                    <a:pos x="71" y="127"/>
                  </a:cxn>
                  <a:cxn ang="0">
                    <a:pos x="85" y="119"/>
                  </a:cxn>
                  <a:cxn ang="0">
                    <a:pos x="100" y="101"/>
                  </a:cxn>
                  <a:cxn ang="0">
                    <a:pos x="107" y="84"/>
                  </a:cxn>
                  <a:cxn ang="0">
                    <a:pos x="109" y="71"/>
                  </a:cxn>
                  <a:cxn ang="0">
                    <a:pos x="100" y="65"/>
                  </a:cxn>
                  <a:cxn ang="0">
                    <a:pos x="97" y="85"/>
                  </a:cxn>
                  <a:cxn ang="0">
                    <a:pos x="87" y="103"/>
                  </a:cxn>
                  <a:cxn ang="0">
                    <a:pos x="73" y="114"/>
                  </a:cxn>
                  <a:cxn ang="0">
                    <a:pos x="55" y="119"/>
                  </a:cxn>
                  <a:cxn ang="0">
                    <a:pos x="38" y="114"/>
                  </a:cxn>
                  <a:cxn ang="0">
                    <a:pos x="22" y="103"/>
                  </a:cxn>
                  <a:cxn ang="0">
                    <a:pos x="13" y="85"/>
                  </a:cxn>
                  <a:cxn ang="0">
                    <a:pos x="9" y="65"/>
                  </a:cxn>
                  <a:cxn ang="0">
                    <a:pos x="13" y="43"/>
                  </a:cxn>
                  <a:cxn ang="0">
                    <a:pos x="22" y="26"/>
                  </a:cxn>
                  <a:cxn ang="0">
                    <a:pos x="38" y="16"/>
                  </a:cxn>
                  <a:cxn ang="0">
                    <a:pos x="55" y="11"/>
                  </a:cxn>
                  <a:cxn ang="0">
                    <a:pos x="73" y="16"/>
                  </a:cxn>
                  <a:cxn ang="0">
                    <a:pos x="87" y="26"/>
                  </a:cxn>
                  <a:cxn ang="0">
                    <a:pos x="97" y="43"/>
                  </a:cxn>
                  <a:cxn ang="0">
                    <a:pos x="100" y="65"/>
                  </a:cxn>
                </a:cxnLst>
                <a:rect l="0" t="0" r="r" b="b"/>
                <a:pathLst>
                  <a:path w="109" h="130">
                    <a:moveTo>
                      <a:pt x="109" y="65"/>
                    </a:moveTo>
                    <a:lnTo>
                      <a:pt x="109" y="58"/>
                    </a:lnTo>
                    <a:lnTo>
                      <a:pt x="108" y="52"/>
                    </a:lnTo>
                    <a:lnTo>
                      <a:pt x="107" y="46"/>
                    </a:lnTo>
                    <a:lnTo>
                      <a:pt x="105" y="40"/>
                    </a:lnTo>
                    <a:lnTo>
                      <a:pt x="100" y="29"/>
                    </a:lnTo>
                    <a:lnTo>
                      <a:pt x="93" y="19"/>
                    </a:lnTo>
                    <a:lnTo>
                      <a:pt x="85" y="11"/>
                    </a:lnTo>
                    <a:lnTo>
                      <a:pt x="76" y="5"/>
                    </a:lnTo>
                    <a:lnTo>
                      <a:pt x="71" y="2"/>
                    </a:lnTo>
                    <a:lnTo>
                      <a:pt x="66" y="1"/>
                    </a:lnTo>
                    <a:lnTo>
                      <a:pt x="61" y="0"/>
                    </a:lnTo>
                    <a:lnTo>
                      <a:pt x="55" y="0"/>
                    </a:lnTo>
                    <a:lnTo>
                      <a:pt x="50" y="0"/>
                    </a:lnTo>
                    <a:lnTo>
                      <a:pt x="44" y="1"/>
                    </a:lnTo>
                    <a:lnTo>
                      <a:pt x="39" y="2"/>
                    </a:lnTo>
                    <a:lnTo>
                      <a:pt x="34" y="5"/>
                    </a:lnTo>
                    <a:lnTo>
                      <a:pt x="24" y="11"/>
                    </a:lnTo>
                    <a:lnTo>
                      <a:pt x="16" y="19"/>
                    </a:lnTo>
                    <a:lnTo>
                      <a:pt x="9" y="29"/>
                    </a:lnTo>
                    <a:lnTo>
                      <a:pt x="4" y="40"/>
                    </a:lnTo>
                    <a:lnTo>
                      <a:pt x="3" y="46"/>
                    </a:lnTo>
                    <a:lnTo>
                      <a:pt x="1" y="52"/>
                    </a:lnTo>
                    <a:lnTo>
                      <a:pt x="0" y="58"/>
                    </a:lnTo>
                    <a:lnTo>
                      <a:pt x="0" y="65"/>
                    </a:lnTo>
                    <a:lnTo>
                      <a:pt x="0" y="71"/>
                    </a:lnTo>
                    <a:lnTo>
                      <a:pt x="1" y="78"/>
                    </a:lnTo>
                    <a:lnTo>
                      <a:pt x="3" y="84"/>
                    </a:lnTo>
                    <a:lnTo>
                      <a:pt x="4" y="90"/>
                    </a:lnTo>
                    <a:lnTo>
                      <a:pt x="7" y="96"/>
                    </a:lnTo>
                    <a:lnTo>
                      <a:pt x="9" y="101"/>
                    </a:lnTo>
                    <a:lnTo>
                      <a:pt x="12" y="106"/>
                    </a:lnTo>
                    <a:lnTo>
                      <a:pt x="16" y="110"/>
                    </a:lnTo>
                    <a:lnTo>
                      <a:pt x="20" y="115"/>
                    </a:lnTo>
                    <a:lnTo>
                      <a:pt x="24" y="119"/>
                    </a:lnTo>
                    <a:lnTo>
                      <a:pt x="29" y="121"/>
                    </a:lnTo>
                    <a:lnTo>
                      <a:pt x="34" y="125"/>
                    </a:lnTo>
                    <a:lnTo>
                      <a:pt x="39" y="127"/>
                    </a:lnTo>
                    <a:lnTo>
                      <a:pt x="44" y="128"/>
                    </a:lnTo>
                    <a:lnTo>
                      <a:pt x="50" y="130"/>
                    </a:lnTo>
                    <a:lnTo>
                      <a:pt x="55" y="130"/>
                    </a:lnTo>
                    <a:lnTo>
                      <a:pt x="61" y="130"/>
                    </a:lnTo>
                    <a:lnTo>
                      <a:pt x="66" y="128"/>
                    </a:lnTo>
                    <a:lnTo>
                      <a:pt x="71" y="127"/>
                    </a:lnTo>
                    <a:lnTo>
                      <a:pt x="76" y="125"/>
                    </a:lnTo>
                    <a:lnTo>
                      <a:pt x="85" y="119"/>
                    </a:lnTo>
                    <a:lnTo>
                      <a:pt x="93" y="110"/>
                    </a:lnTo>
                    <a:lnTo>
                      <a:pt x="100" y="101"/>
                    </a:lnTo>
                    <a:lnTo>
                      <a:pt x="105" y="90"/>
                    </a:lnTo>
                    <a:lnTo>
                      <a:pt x="107" y="84"/>
                    </a:lnTo>
                    <a:lnTo>
                      <a:pt x="108" y="78"/>
                    </a:lnTo>
                    <a:lnTo>
                      <a:pt x="109" y="71"/>
                    </a:lnTo>
                    <a:lnTo>
                      <a:pt x="109" y="65"/>
                    </a:lnTo>
                    <a:close/>
                    <a:moveTo>
                      <a:pt x="100" y="65"/>
                    </a:moveTo>
                    <a:lnTo>
                      <a:pt x="99" y="76"/>
                    </a:lnTo>
                    <a:lnTo>
                      <a:pt x="97" y="85"/>
                    </a:lnTo>
                    <a:lnTo>
                      <a:pt x="92" y="95"/>
                    </a:lnTo>
                    <a:lnTo>
                      <a:pt x="87" y="103"/>
                    </a:lnTo>
                    <a:lnTo>
                      <a:pt x="80" y="109"/>
                    </a:lnTo>
                    <a:lnTo>
                      <a:pt x="73" y="114"/>
                    </a:lnTo>
                    <a:lnTo>
                      <a:pt x="64" y="118"/>
                    </a:lnTo>
                    <a:lnTo>
                      <a:pt x="55" y="119"/>
                    </a:lnTo>
                    <a:lnTo>
                      <a:pt x="46" y="118"/>
                    </a:lnTo>
                    <a:lnTo>
                      <a:pt x="38" y="114"/>
                    </a:lnTo>
                    <a:lnTo>
                      <a:pt x="30" y="109"/>
                    </a:lnTo>
                    <a:lnTo>
                      <a:pt x="22" y="103"/>
                    </a:lnTo>
                    <a:lnTo>
                      <a:pt x="17" y="95"/>
                    </a:lnTo>
                    <a:lnTo>
                      <a:pt x="13" y="85"/>
                    </a:lnTo>
                    <a:lnTo>
                      <a:pt x="10" y="76"/>
                    </a:lnTo>
                    <a:lnTo>
                      <a:pt x="9" y="65"/>
                    </a:lnTo>
                    <a:lnTo>
                      <a:pt x="10" y="54"/>
                    </a:lnTo>
                    <a:lnTo>
                      <a:pt x="13" y="43"/>
                    </a:lnTo>
                    <a:lnTo>
                      <a:pt x="17" y="35"/>
                    </a:lnTo>
                    <a:lnTo>
                      <a:pt x="22" y="26"/>
                    </a:lnTo>
                    <a:lnTo>
                      <a:pt x="30" y="20"/>
                    </a:lnTo>
                    <a:lnTo>
                      <a:pt x="38" y="16"/>
                    </a:lnTo>
                    <a:lnTo>
                      <a:pt x="46" y="12"/>
                    </a:lnTo>
                    <a:lnTo>
                      <a:pt x="55" y="11"/>
                    </a:lnTo>
                    <a:lnTo>
                      <a:pt x="64" y="12"/>
                    </a:lnTo>
                    <a:lnTo>
                      <a:pt x="73" y="16"/>
                    </a:lnTo>
                    <a:lnTo>
                      <a:pt x="80" y="20"/>
                    </a:lnTo>
                    <a:lnTo>
                      <a:pt x="87" y="26"/>
                    </a:lnTo>
                    <a:lnTo>
                      <a:pt x="92" y="35"/>
                    </a:lnTo>
                    <a:lnTo>
                      <a:pt x="97" y="43"/>
                    </a:lnTo>
                    <a:lnTo>
                      <a:pt x="99" y="54"/>
                    </a:lnTo>
                    <a:lnTo>
                      <a:pt x="100" y="65"/>
                    </a:lnTo>
                    <a:close/>
                  </a:path>
                </a:pathLst>
              </a:custGeom>
              <a:solidFill>
                <a:srgbClr val="FAE3B4"/>
              </a:solidFill>
              <a:ln w="9525">
                <a:noFill/>
                <a:round/>
                <a:headEnd/>
                <a:tailEnd/>
              </a:ln>
            </p:spPr>
            <p:txBody>
              <a:bodyPr/>
              <a:lstStyle/>
              <a:p>
                <a:pPr algn="ctr" eaLnBrk="0" hangingPunct="0">
                  <a:defRPr/>
                </a:pPr>
                <a:endParaRPr lang="ru-RU">
                  <a:solidFill>
                    <a:srgbClr val="FFFFFF"/>
                  </a:solidFill>
                  <a:cs typeface="+mn-cs"/>
                </a:endParaRPr>
              </a:p>
            </p:txBody>
          </p:sp>
          <p:sp>
            <p:nvSpPr>
              <p:cNvPr id="318" name="Freeform 36"/>
              <p:cNvSpPr>
                <a:spLocks noEditPoints="1"/>
              </p:cNvSpPr>
              <p:nvPr/>
            </p:nvSpPr>
            <p:spPr bwMode="auto">
              <a:xfrm>
                <a:off x="1152" y="2649"/>
                <a:ext cx="20" cy="20"/>
              </a:xfrm>
              <a:custGeom>
                <a:avLst/>
                <a:gdLst/>
                <a:ahLst/>
                <a:cxnLst>
                  <a:cxn ang="0">
                    <a:pos x="99" y="48"/>
                  </a:cxn>
                  <a:cxn ang="0">
                    <a:pos x="91" y="26"/>
                  </a:cxn>
                  <a:cxn ang="0">
                    <a:pos x="78" y="11"/>
                  </a:cxn>
                  <a:cxn ang="0">
                    <a:pos x="60" y="1"/>
                  </a:cxn>
                  <a:cxn ang="0">
                    <a:pos x="40" y="1"/>
                  </a:cxn>
                  <a:cxn ang="0">
                    <a:pos x="22" y="11"/>
                  </a:cxn>
                  <a:cxn ang="0">
                    <a:pos x="8" y="26"/>
                  </a:cxn>
                  <a:cxn ang="0">
                    <a:pos x="1" y="48"/>
                  </a:cxn>
                  <a:cxn ang="0">
                    <a:pos x="1" y="72"/>
                  </a:cxn>
                  <a:cxn ang="0">
                    <a:pos x="8" y="93"/>
                  </a:cxn>
                  <a:cxn ang="0">
                    <a:pos x="22" y="109"/>
                  </a:cxn>
                  <a:cxn ang="0">
                    <a:pos x="40" y="117"/>
                  </a:cxn>
                  <a:cxn ang="0">
                    <a:pos x="60" y="117"/>
                  </a:cxn>
                  <a:cxn ang="0">
                    <a:pos x="78" y="109"/>
                  </a:cxn>
                  <a:cxn ang="0">
                    <a:pos x="91" y="93"/>
                  </a:cxn>
                  <a:cxn ang="0">
                    <a:pos x="99" y="72"/>
                  </a:cxn>
                  <a:cxn ang="0">
                    <a:pos x="91" y="60"/>
                  </a:cxn>
                  <a:cxn ang="0">
                    <a:pos x="87" y="79"/>
                  </a:cxn>
                  <a:cxn ang="0">
                    <a:pos x="79" y="95"/>
                  </a:cxn>
                  <a:cxn ang="0">
                    <a:pos x="66" y="104"/>
                  </a:cxn>
                  <a:cxn ang="0">
                    <a:pos x="50" y="108"/>
                  </a:cxn>
                  <a:cxn ang="0">
                    <a:pos x="34" y="104"/>
                  </a:cxn>
                  <a:cxn ang="0">
                    <a:pos x="20" y="95"/>
                  </a:cxn>
                  <a:cxn ang="0">
                    <a:pos x="12" y="79"/>
                  </a:cxn>
                  <a:cxn ang="0">
                    <a:pos x="9" y="60"/>
                  </a:cxn>
                  <a:cxn ang="0">
                    <a:pos x="12" y="41"/>
                  </a:cxn>
                  <a:cxn ang="0">
                    <a:pos x="20" y="25"/>
                  </a:cxn>
                  <a:cxn ang="0">
                    <a:pos x="34" y="15"/>
                  </a:cxn>
                  <a:cxn ang="0">
                    <a:pos x="50" y="11"/>
                  </a:cxn>
                  <a:cxn ang="0">
                    <a:pos x="66" y="15"/>
                  </a:cxn>
                  <a:cxn ang="0">
                    <a:pos x="79" y="25"/>
                  </a:cxn>
                  <a:cxn ang="0">
                    <a:pos x="87" y="41"/>
                  </a:cxn>
                  <a:cxn ang="0">
                    <a:pos x="91" y="60"/>
                  </a:cxn>
                </a:cxnLst>
                <a:rect l="0" t="0" r="r" b="b"/>
                <a:pathLst>
                  <a:path w="100" h="119">
                    <a:moveTo>
                      <a:pt x="100" y="60"/>
                    </a:moveTo>
                    <a:lnTo>
                      <a:pt x="99" y="48"/>
                    </a:lnTo>
                    <a:lnTo>
                      <a:pt x="96" y="37"/>
                    </a:lnTo>
                    <a:lnTo>
                      <a:pt x="91" y="26"/>
                    </a:lnTo>
                    <a:lnTo>
                      <a:pt x="85" y="18"/>
                    </a:lnTo>
                    <a:lnTo>
                      <a:pt x="78" y="11"/>
                    </a:lnTo>
                    <a:lnTo>
                      <a:pt x="69" y="5"/>
                    </a:lnTo>
                    <a:lnTo>
                      <a:pt x="60" y="1"/>
                    </a:lnTo>
                    <a:lnTo>
                      <a:pt x="50" y="0"/>
                    </a:lnTo>
                    <a:lnTo>
                      <a:pt x="40" y="1"/>
                    </a:lnTo>
                    <a:lnTo>
                      <a:pt x="31" y="5"/>
                    </a:lnTo>
                    <a:lnTo>
                      <a:pt x="22" y="11"/>
                    </a:lnTo>
                    <a:lnTo>
                      <a:pt x="14" y="18"/>
                    </a:lnTo>
                    <a:lnTo>
                      <a:pt x="8" y="26"/>
                    </a:lnTo>
                    <a:lnTo>
                      <a:pt x="4" y="37"/>
                    </a:lnTo>
                    <a:lnTo>
                      <a:pt x="1" y="48"/>
                    </a:lnTo>
                    <a:lnTo>
                      <a:pt x="0" y="60"/>
                    </a:lnTo>
                    <a:lnTo>
                      <a:pt x="1" y="72"/>
                    </a:lnTo>
                    <a:lnTo>
                      <a:pt x="4" y="83"/>
                    </a:lnTo>
                    <a:lnTo>
                      <a:pt x="8" y="93"/>
                    </a:lnTo>
                    <a:lnTo>
                      <a:pt x="14" y="102"/>
                    </a:lnTo>
                    <a:lnTo>
                      <a:pt x="22" y="109"/>
                    </a:lnTo>
                    <a:lnTo>
                      <a:pt x="31" y="115"/>
                    </a:lnTo>
                    <a:lnTo>
                      <a:pt x="40" y="117"/>
                    </a:lnTo>
                    <a:lnTo>
                      <a:pt x="50" y="119"/>
                    </a:lnTo>
                    <a:lnTo>
                      <a:pt x="60" y="117"/>
                    </a:lnTo>
                    <a:lnTo>
                      <a:pt x="69" y="115"/>
                    </a:lnTo>
                    <a:lnTo>
                      <a:pt x="78" y="109"/>
                    </a:lnTo>
                    <a:lnTo>
                      <a:pt x="85" y="102"/>
                    </a:lnTo>
                    <a:lnTo>
                      <a:pt x="91" y="93"/>
                    </a:lnTo>
                    <a:lnTo>
                      <a:pt x="96" y="83"/>
                    </a:lnTo>
                    <a:lnTo>
                      <a:pt x="99" y="72"/>
                    </a:lnTo>
                    <a:lnTo>
                      <a:pt x="100" y="60"/>
                    </a:lnTo>
                    <a:close/>
                    <a:moveTo>
                      <a:pt x="91" y="60"/>
                    </a:moveTo>
                    <a:lnTo>
                      <a:pt x="90" y="69"/>
                    </a:lnTo>
                    <a:lnTo>
                      <a:pt x="87" y="79"/>
                    </a:lnTo>
                    <a:lnTo>
                      <a:pt x="84" y="87"/>
                    </a:lnTo>
                    <a:lnTo>
                      <a:pt x="79" y="95"/>
                    </a:lnTo>
                    <a:lnTo>
                      <a:pt x="73" y="101"/>
                    </a:lnTo>
                    <a:lnTo>
                      <a:pt x="66" y="104"/>
                    </a:lnTo>
                    <a:lnTo>
                      <a:pt x="58" y="108"/>
                    </a:lnTo>
                    <a:lnTo>
                      <a:pt x="50" y="108"/>
                    </a:lnTo>
                    <a:lnTo>
                      <a:pt x="42" y="108"/>
                    </a:lnTo>
                    <a:lnTo>
                      <a:pt x="34" y="104"/>
                    </a:lnTo>
                    <a:lnTo>
                      <a:pt x="27" y="101"/>
                    </a:lnTo>
                    <a:lnTo>
                      <a:pt x="20" y="95"/>
                    </a:lnTo>
                    <a:lnTo>
                      <a:pt x="16" y="87"/>
                    </a:lnTo>
                    <a:lnTo>
                      <a:pt x="12" y="79"/>
                    </a:lnTo>
                    <a:lnTo>
                      <a:pt x="9" y="69"/>
                    </a:lnTo>
                    <a:lnTo>
                      <a:pt x="9" y="60"/>
                    </a:lnTo>
                    <a:lnTo>
                      <a:pt x="9" y="50"/>
                    </a:lnTo>
                    <a:lnTo>
                      <a:pt x="12" y="41"/>
                    </a:lnTo>
                    <a:lnTo>
                      <a:pt x="16" y="32"/>
                    </a:lnTo>
                    <a:lnTo>
                      <a:pt x="20" y="25"/>
                    </a:lnTo>
                    <a:lnTo>
                      <a:pt x="27" y="19"/>
                    </a:lnTo>
                    <a:lnTo>
                      <a:pt x="34" y="15"/>
                    </a:lnTo>
                    <a:lnTo>
                      <a:pt x="42" y="12"/>
                    </a:lnTo>
                    <a:lnTo>
                      <a:pt x="50" y="11"/>
                    </a:lnTo>
                    <a:lnTo>
                      <a:pt x="58" y="12"/>
                    </a:lnTo>
                    <a:lnTo>
                      <a:pt x="66" y="15"/>
                    </a:lnTo>
                    <a:lnTo>
                      <a:pt x="73" y="19"/>
                    </a:lnTo>
                    <a:lnTo>
                      <a:pt x="79" y="25"/>
                    </a:lnTo>
                    <a:lnTo>
                      <a:pt x="84" y="32"/>
                    </a:lnTo>
                    <a:lnTo>
                      <a:pt x="87" y="41"/>
                    </a:lnTo>
                    <a:lnTo>
                      <a:pt x="90" y="50"/>
                    </a:lnTo>
                    <a:lnTo>
                      <a:pt x="91" y="60"/>
                    </a:lnTo>
                    <a:close/>
                  </a:path>
                </a:pathLst>
              </a:custGeom>
              <a:solidFill>
                <a:srgbClr val="FAE3B4"/>
              </a:solidFill>
              <a:ln w="9525">
                <a:noFill/>
                <a:round/>
                <a:headEnd/>
                <a:tailEnd/>
              </a:ln>
            </p:spPr>
            <p:txBody>
              <a:bodyPr/>
              <a:lstStyle/>
              <a:p>
                <a:pPr algn="ctr" eaLnBrk="0" hangingPunct="0">
                  <a:defRPr/>
                </a:pPr>
                <a:endParaRPr lang="ru-RU">
                  <a:solidFill>
                    <a:srgbClr val="FFFFFF"/>
                  </a:solidFill>
                  <a:cs typeface="+mn-cs"/>
                </a:endParaRPr>
              </a:p>
            </p:txBody>
          </p:sp>
          <p:sp>
            <p:nvSpPr>
              <p:cNvPr id="319" name="Freeform 37"/>
              <p:cNvSpPr>
                <a:spLocks noEditPoints="1"/>
              </p:cNvSpPr>
              <p:nvPr/>
            </p:nvSpPr>
            <p:spPr bwMode="auto">
              <a:xfrm>
                <a:off x="1152" y="2650"/>
                <a:ext cx="19" cy="18"/>
              </a:xfrm>
              <a:custGeom>
                <a:avLst/>
                <a:gdLst/>
                <a:ahLst/>
                <a:cxnLst>
                  <a:cxn ang="0">
                    <a:pos x="90" y="43"/>
                  </a:cxn>
                  <a:cxn ang="0">
                    <a:pos x="83" y="24"/>
                  </a:cxn>
                  <a:cxn ang="0">
                    <a:pos x="71" y="9"/>
                  </a:cxn>
                  <a:cxn ang="0">
                    <a:pos x="55" y="1"/>
                  </a:cxn>
                  <a:cxn ang="0">
                    <a:pos x="37" y="1"/>
                  </a:cxn>
                  <a:cxn ang="0">
                    <a:pos x="21" y="9"/>
                  </a:cxn>
                  <a:cxn ang="0">
                    <a:pos x="8" y="24"/>
                  </a:cxn>
                  <a:cxn ang="0">
                    <a:pos x="1" y="43"/>
                  </a:cxn>
                  <a:cxn ang="0">
                    <a:pos x="1" y="65"/>
                  </a:cxn>
                  <a:cxn ang="0">
                    <a:pos x="8" y="84"/>
                  </a:cxn>
                  <a:cxn ang="0">
                    <a:pos x="21" y="98"/>
                  </a:cxn>
                  <a:cxn ang="0">
                    <a:pos x="37" y="107"/>
                  </a:cxn>
                  <a:cxn ang="0">
                    <a:pos x="55" y="107"/>
                  </a:cxn>
                  <a:cxn ang="0">
                    <a:pos x="71" y="98"/>
                  </a:cxn>
                  <a:cxn ang="0">
                    <a:pos x="83" y="84"/>
                  </a:cxn>
                  <a:cxn ang="0">
                    <a:pos x="90" y="65"/>
                  </a:cxn>
                  <a:cxn ang="0">
                    <a:pos x="82" y="54"/>
                  </a:cxn>
                  <a:cxn ang="0">
                    <a:pos x="79" y="71"/>
                  </a:cxn>
                  <a:cxn ang="0">
                    <a:pos x="72" y="84"/>
                  </a:cxn>
                  <a:cxn ang="0">
                    <a:pos x="60" y="93"/>
                  </a:cxn>
                  <a:cxn ang="0">
                    <a:pos x="46" y="97"/>
                  </a:cxn>
                  <a:cxn ang="0">
                    <a:pos x="32" y="93"/>
                  </a:cxn>
                  <a:cxn ang="0">
                    <a:pos x="21" y="84"/>
                  </a:cxn>
                  <a:cxn ang="0">
                    <a:pos x="12" y="71"/>
                  </a:cxn>
                  <a:cxn ang="0">
                    <a:pos x="9" y="54"/>
                  </a:cxn>
                  <a:cxn ang="0">
                    <a:pos x="12" y="37"/>
                  </a:cxn>
                  <a:cxn ang="0">
                    <a:pos x="21" y="24"/>
                  </a:cxn>
                  <a:cxn ang="0">
                    <a:pos x="32" y="14"/>
                  </a:cxn>
                  <a:cxn ang="0">
                    <a:pos x="46" y="11"/>
                  </a:cxn>
                  <a:cxn ang="0">
                    <a:pos x="60" y="14"/>
                  </a:cxn>
                  <a:cxn ang="0">
                    <a:pos x="72" y="24"/>
                  </a:cxn>
                  <a:cxn ang="0">
                    <a:pos x="79" y="37"/>
                  </a:cxn>
                  <a:cxn ang="0">
                    <a:pos x="82" y="54"/>
                  </a:cxn>
                </a:cxnLst>
                <a:rect l="0" t="0" r="r" b="b"/>
                <a:pathLst>
                  <a:path w="91" h="108">
                    <a:moveTo>
                      <a:pt x="91" y="54"/>
                    </a:moveTo>
                    <a:lnTo>
                      <a:pt x="90" y="43"/>
                    </a:lnTo>
                    <a:lnTo>
                      <a:pt x="88" y="32"/>
                    </a:lnTo>
                    <a:lnTo>
                      <a:pt x="83" y="24"/>
                    </a:lnTo>
                    <a:lnTo>
                      <a:pt x="78" y="15"/>
                    </a:lnTo>
                    <a:lnTo>
                      <a:pt x="71" y="9"/>
                    </a:lnTo>
                    <a:lnTo>
                      <a:pt x="64" y="3"/>
                    </a:lnTo>
                    <a:lnTo>
                      <a:pt x="55" y="1"/>
                    </a:lnTo>
                    <a:lnTo>
                      <a:pt x="46" y="0"/>
                    </a:lnTo>
                    <a:lnTo>
                      <a:pt x="37" y="1"/>
                    </a:lnTo>
                    <a:lnTo>
                      <a:pt x="29" y="3"/>
                    </a:lnTo>
                    <a:lnTo>
                      <a:pt x="21" y="9"/>
                    </a:lnTo>
                    <a:lnTo>
                      <a:pt x="13" y="15"/>
                    </a:lnTo>
                    <a:lnTo>
                      <a:pt x="8" y="24"/>
                    </a:lnTo>
                    <a:lnTo>
                      <a:pt x="4" y="32"/>
                    </a:lnTo>
                    <a:lnTo>
                      <a:pt x="1" y="43"/>
                    </a:lnTo>
                    <a:lnTo>
                      <a:pt x="0" y="54"/>
                    </a:lnTo>
                    <a:lnTo>
                      <a:pt x="1" y="65"/>
                    </a:lnTo>
                    <a:lnTo>
                      <a:pt x="4" y="74"/>
                    </a:lnTo>
                    <a:lnTo>
                      <a:pt x="8" y="84"/>
                    </a:lnTo>
                    <a:lnTo>
                      <a:pt x="13" y="92"/>
                    </a:lnTo>
                    <a:lnTo>
                      <a:pt x="21" y="98"/>
                    </a:lnTo>
                    <a:lnTo>
                      <a:pt x="29" y="103"/>
                    </a:lnTo>
                    <a:lnTo>
                      <a:pt x="37" y="107"/>
                    </a:lnTo>
                    <a:lnTo>
                      <a:pt x="46" y="108"/>
                    </a:lnTo>
                    <a:lnTo>
                      <a:pt x="55" y="107"/>
                    </a:lnTo>
                    <a:lnTo>
                      <a:pt x="64" y="103"/>
                    </a:lnTo>
                    <a:lnTo>
                      <a:pt x="71" y="98"/>
                    </a:lnTo>
                    <a:lnTo>
                      <a:pt x="78" y="92"/>
                    </a:lnTo>
                    <a:lnTo>
                      <a:pt x="83" y="84"/>
                    </a:lnTo>
                    <a:lnTo>
                      <a:pt x="88" y="74"/>
                    </a:lnTo>
                    <a:lnTo>
                      <a:pt x="90" y="65"/>
                    </a:lnTo>
                    <a:lnTo>
                      <a:pt x="91" y="54"/>
                    </a:lnTo>
                    <a:close/>
                    <a:moveTo>
                      <a:pt x="82" y="54"/>
                    </a:moveTo>
                    <a:lnTo>
                      <a:pt x="81" y="62"/>
                    </a:lnTo>
                    <a:lnTo>
                      <a:pt x="79" y="71"/>
                    </a:lnTo>
                    <a:lnTo>
                      <a:pt x="76" y="78"/>
                    </a:lnTo>
                    <a:lnTo>
                      <a:pt x="72" y="84"/>
                    </a:lnTo>
                    <a:lnTo>
                      <a:pt x="66" y="90"/>
                    </a:lnTo>
                    <a:lnTo>
                      <a:pt x="60" y="93"/>
                    </a:lnTo>
                    <a:lnTo>
                      <a:pt x="53" y="96"/>
                    </a:lnTo>
                    <a:lnTo>
                      <a:pt x="46" y="97"/>
                    </a:lnTo>
                    <a:lnTo>
                      <a:pt x="39" y="96"/>
                    </a:lnTo>
                    <a:lnTo>
                      <a:pt x="32" y="93"/>
                    </a:lnTo>
                    <a:lnTo>
                      <a:pt x="26" y="90"/>
                    </a:lnTo>
                    <a:lnTo>
                      <a:pt x="21" y="84"/>
                    </a:lnTo>
                    <a:lnTo>
                      <a:pt x="15" y="78"/>
                    </a:lnTo>
                    <a:lnTo>
                      <a:pt x="12" y="71"/>
                    </a:lnTo>
                    <a:lnTo>
                      <a:pt x="10" y="62"/>
                    </a:lnTo>
                    <a:lnTo>
                      <a:pt x="9" y="54"/>
                    </a:lnTo>
                    <a:lnTo>
                      <a:pt x="10" y="45"/>
                    </a:lnTo>
                    <a:lnTo>
                      <a:pt x="12" y="37"/>
                    </a:lnTo>
                    <a:lnTo>
                      <a:pt x="15" y="30"/>
                    </a:lnTo>
                    <a:lnTo>
                      <a:pt x="21" y="24"/>
                    </a:lnTo>
                    <a:lnTo>
                      <a:pt x="26" y="18"/>
                    </a:lnTo>
                    <a:lnTo>
                      <a:pt x="32" y="14"/>
                    </a:lnTo>
                    <a:lnTo>
                      <a:pt x="39" y="12"/>
                    </a:lnTo>
                    <a:lnTo>
                      <a:pt x="46" y="11"/>
                    </a:lnTo>
                    <a:lnTo>
                      <a:pt x="53" y="12"/>
                    </a:lnTo>
                    <a:lnTo>
                      <a:pt x="60" y="14"/>
                    </a:lnTo>
                    <a:lnTo>
                      <a:pt x="66" y="18"/>
                    </a:lnTo>
                    <a:lnTo>
                      <a:pt x="72" y="24"/>
                    </a:lnTo>
                    <a:lnTo>
                      <a:pt x="76" y="30"/>
                    </a:lnTo>
                    <a:lnTo>
                      <a:pt x="79" y="37"/>
                    </a:lnTo>
                    <a:lnTo>
                      <a:pt x="81" y="45"/>
                    </a:lnTo>
                    <a:lnTo>
                      <a:pt x="82" y="54"/>
                    </a:lnTo>
                    <a:close/>
                  </a:path>
                </a:pathLst>
              </a:custGeom>
              <a:solidFill>
                <a:srgbClr val="FAE6B8"/>
              </a:solidFill>
              <a:ln w="9525">
                <a:noFill/>
                <a:round/>
                <a:headEnd/>
                <a:tailEnd/>
              </a:ln>
            </p:spPr>
            <p:txBody>
              <a:bodyPr/>
              <a:lstStyle/>
              <a:p>
                <a:pPr algn="ctr" eaLnBrk="0" hangingPunct="0">
                  <a:defRPr/>
                </a:pPr>
                <a:endParaRPr lang="ru-RU">
                  <a:solidFill>
                    <a:srgbClr val="FFFFFF"/>
                  </a:solidFill>
                  <a:cs typeface="+mn-cs"/>
                </a:endParaRPr>
              </a:p>
            </p:txBody>
          </p:sp>
          <p:sp>
            <p:nvSpPr>
              <p:cNvPr id="320" name="Freeform 38"/>
              <p:cNvSpPr>
                <a:spLocks noEditPoints="1"/>
              </p:cNvSpPr>
              <p:nvPr/>
            </p:nvSpPr>
            <p:spPr bwMode="auto">
              <a:xfrm>
                <a:off x="1153" y="2651"/>
                <a:ext cx="17" cy="16"/>
              </a:xfrm>
              <a:custGeom>
                <a:avLst/>
                <a:gdLst/>
                <a:ahLst/>
                <a:cxnLst>
                  <a:cxn ang="0">
                    <a:pos x="81" y="39"/>
                  </a:cxn>
                  <a:cxn ang="0">
                    <a:pos x="75" y="21"/>
                  </a:cxn>
                  <a:cxn ang="0">
                    <a:pos x="64" y="8"/>
                  </a:cxn>
                  <a:cxn ang="0">
                    <a:pos x="49" y="1"/>
                  </a:cxn>
                  <a:cxn ang="0">
                    <a:pos x="33" y="1"/>
                  </a:cxn>
                  <a:cxn ang="0">
                    <a:pos x="18" y="8"/>
                  </a:cxn>
                  <a:cxn ang="0">
                    <a:pos x="7" y="21"/>
                  </a:cxn>
                  <a:cxn ang="0">
                    <a:pos x="0" y="39"/>
                  </a:cxn>
                  <a:cxn ang="0">
                    <a:pos x="0" y="58"/>
                  </a:cxn>
                  <a:cxn ang="0">
                    <a:pos x="7" y="76"/>
                  </a:cxn>
                  <a:cxn ang="0">
                    <a:pos x="18" y="90"/>
                  </a:cxn>
                  <a:cxn ang="0">
                    <a:pos x="33" y="97"/>
                  </a:cxn>
                  <a:cxn ang="0">
                    <a:pos x="49" y="97"/>
                  </a:cxn>
                  <a:cxn ang="0">
                    <a:pos x="64" y="90"/>
                  </a:cxn>
                  <a:cxn ang="0">
                    <a:pos x="75" y="76"/>
                  </a:cxn>
                  <a:cxn ang="0">
                    <a:pos x="81" y="58"/>
                  </a:cxn>
                  <a:cxn ang="0">
                    <a:pos x="73" y="49"/>
                  </a:cxn>
                  <a:cxn ang="0">
                    <a:pos x="70" y="63"/>
                  </a:cxn>
                  <a:cxn ang="0">
                    <a:pos x="63" y="75"/>
                  </a:cxn>
                  <a:cxn ang="0">
                    <a:pos x="53" y="84"/>
                  </a:cxn>
                  <a:cxn ang="0">
                    <a:pos x="41" y="86"/>
                  </a:cxn>
                  <a:cxn ang="0">
                    <a:pos x="29" y="84"/>
                  </a:cxn>
                  <a:cxn ang="0">
                    <a:pos x="19" y="75"/>
                  </a:cxn>
                  <a:cxn ang="0">
                    <a:pos x="11" y="63"/>
                  </a:cxn>
                  <a:cxn ang="0">
                    <a:pos x="9" y="49"/>
                  </a:cxn>
                  <a:cxn ang="0">
                    <a:pos x="11" y="34"/>
                  </a:cxn>
                  <a:cxn ang="0">
                    <a:pos x="19" y="22"/>
                  </a:cxn>
                  <a:cxn ang="0">
                    <a:pos x="29" y="14"/>
                  </a:cxn>
                  <a:cxn ang="0">
                    <a:pos x="41" y="10"/>
                  </a:cxn>
                  <a:cxn ang="0">
                    <a:pos x="53" y="14"/>
                  </a:cxn>
                  <a:cxn ang="0">
                    <a:pos x="63" y="22"/>
                  </a:cxn>
                  <a:cxn ang="0">
                    <a:pos x="70" y="34"/>
                  </a:cxn>
                  <a:cxn ang="0">
                    <a:pos x="73" y="49"/>
                  </a:cxn>
                </a:cxnLst>
                <a:rect l="0" t="0" r="r" b="b"/>
                <a:pathLst>
                  <a:path w="82" h="97">
                    <a:moveTo>
                      <a:pt x="82" y="49"/>
                    </a:moveTo>
                    <a:lnTo>
                      <a:pt x="81" y="39"/>
                    </a:lnTo>
                    <a:lnTo>
                      <a:pt x="78" y="30"/>
                    </a:lnTo>
                    <a:lnTo>
                      <a:pt x="75" y="21"/>
                    </a:lnTo>
                    <a:lnTo>
                      <a:pt x="70" y="14"/>
                    </a:lnTo>
                    <a:lnTo>
                      <a:pt x="64" y="8"/>
                    </a:lnTo>
                    <a:lnTo>
                      <a:pt x="57" y="4"/>
                    </a:lnTo>
                    <a:lnTo>
                      <a:pt x="49" y="1"/>
                    </a:lnTo>
                    <a:lnTo>
                      <a:pt x="41" y="0"/>
                    </a:lnTo>
                    <a:lnTo>
                      <a:pt x="33" y="1"/>
                    </a:lnTo>
                    <a:lnTo>
                      <a:pt x="25" y="4"/>
                    </a:lnTo>
                    <a:lnTo>
                      <a:pt x="18" y="8"/>
                    </a:lnTo>
                    <a:lnTo>
                      <a:pt x="11" y="14"/>
                    </a:lnTo>
                    <a:lnTo>
                      <a:pt x="7" y="21"/>
                    </a:lnTo>
                    <a:lnTo>
                      <a:pt x="3" y="30"/>
                    </a:lnTo>
                    <a:lnTo>
                      <a:pt x="0" y="39"/>
                    </a:lnTo>
                    <a:lnTo>
                      <a:pt x="0" y="49"/>
                    </a:lnTo>
                    <a:lnTo>
                      <a:pt x="0" y="58"/>
                    </a:lnTo>
                    <a:lnTo>
                      <a:pt x="3" y="68"/>
                    </a:lnTo>
                    <a:lnTo>
                      <a:pt x="7" y="76"/>
                    </a:lnTo>
                    <a:lnTo>
                      <a:pt x="11" y="84"/>
                    </a:lnTo>
                    <a:lnTo>
                      <a:pt x="18" y="90"/>
                    </a:lnTo>
                    <a:lnTo>
                      <a:pt x="25" y="93"/>
                    </a:lnTo>
                    <a:lnTo>
                      <a:pt x="33" y="97"/>
                    </a:lnTo>
                    <a:lnTo>
                      <a:pt x="41" y="97"/>
                    </a:lnTo>
                    <a:lnTo>
                      <a:pt x="49" y="97"/>
                    </a:lnTo>
                    <a:lnTo>
                      <a:pt x="57" y="93"/>
                    </a:lnTo>
                    <a:lnTo>
                      <a:pt x="64" y="90"/>
                    </a:lnTo>
                    <a:lnTo>
                      <a:pt x="70" y="84"/>
                    </a:lnTo>
                    <a:lnTo>
                      <a:pt x="75" y="76"/>
                    </a:lnTo>
                    <a:lnTo>
                      <a:pt x="78" y="68"/>
                    </a:lnTo>
                    <a:lnTo>
                      <a:pt x="81" y="58"/>
                    </a:lnTo>
                    <a:lnTo>
                      <a:pt x="82" y="49"/>
                    </a:lnTo>
                    <a:close/>
                    <a:moveTo>
                      <a:pt x="73" y="49"/>
                    </a:moveTo>
                    <a:lnTo>
                      <a:pt x="72" y="56"/>
                    </a:lnTo>
                    <a:lnTo>
                      <a:pt x="70" y="63"/>
                    </a:lnTo>
                    <a:lnTo>
                      <a:pt x="67" y="70"/>
                    </a:lnTo>
                    <a:lnTo>
                      <a:pt x="63" y="75"/>
                    </a:lnTo>
                    <a:lnTo>
                      <a:pt x="59" y="80"/>
                    </a:lnTo>
                    <a:lnTo>
                      <a:pt x="53" y="84"/>
                    </a:lnTo>
                    <a:lnTo>
                      <a:pt x="47" y="86"/>
                    </a:lnTo>
                    <a:lnTo>
                      <a:pt x="41" y="86"/>
                    </a:lnTo>
                    <a:lnTo>
                      <a:pt x="35" y="86"/>
                    </a:lnTo>
                    <a:lnTo>
                      <a:pt x="29" y="84"/>
                    </a:lnTo>
                    <a:lnTo>
                      <a:pt x="24" y="80"/>
                    </a:lnTo>
                    <a:lnTo>
                      <a:pt x="19" y="75"/>
                    </a:lnTo>
                    <a:lnTo>
                      <a:pt x="15" y="70"/>
                    </a:lnTo>
                    <a:lnTo>
                      <a:pt x="11" y="63"/>
                    </a:lnTo>
                    <a:lnTo>
                      <a:pt x="9" y="56"/>
                    </a:lnTo>
                    <a:lnTo>
                      <a:pt x="9" y="49"/>
                    </a:lnTo>
                    <a:lnTo>
                      <a:pt x="9" y="42"/>
                    </a:lnTo>
                    <a:lnTo>
                      <a:pt x="11" y="34"/>
                    </a:lnTo>
                    <a:lnTo>
                      <a:pt x="15" y="27"/>
                    </a:lnTo>
                    <a:lnTo>
                      <a:pt x="19" y="22"/>
                    </a:lnTo>
                    <a:lnTo>
                      <a:pt x="24" y="18"/>
                    </a:lnTo>
                    <a:lnTo>
                      <a:pt x="29" y="14"/>
                    </a:lnTo>
                    <a:lnTo>
                      <a:pt x="35" y="12"/>
                    </a:lnTo>
                    <a:lnTo>
                      <a:pt x="41" y="10"/>
                    </a:lnTo>
                    <a:lnTo>
                      <a:pt x="47" y="12"/>
                    </a:lnTo>
                    <a:lnTo>
                      <a:pt x="53" y="14"/>
                    </a:lnTo>
                    <a:lnTo>
                      <a:pt x="59" y="18"/>
                    </a:lnTo>
                    <a:lnTo>
                      <a:pt x="63" y="22"/>
                    </a:lnTo>
                    <a:lnTo>
                      <a:pt x="67" y="27"/>
                    </a:lnTo>
                    <a:lnTo>
                      <a:pt x="70" y="34"/>
                    </a:lnTo>
                    <a:lnTo>
                      <a:pt x="72" y="42"/>
                    </a:lnTo>
                    <a:lnTo>
                      <a:pt x="73" y="49"/>
                    </a:lnTo>
                    <a:close/>
                  </a:path>
                </a:pathLst>
              </a:custGeom>
              <a:solidFill>
                <a:srgbClr val="FBE9B9"/>
              </a:solidFill>
              <a:ln w="9525">
                <a:noFill/>
                <a:round/>
                <a:headEnd/>
                <a:tailEnd/>
              </a:ln>
            </p:spPr>
            <p:txBody>
              <a:bodyPr/>
              <a:lstStyle/>
              <a:p>
                <a:pPr algn="ctr" eaLnBrk="0" hangingPunct="0">
                  <a:defRPr/>
                </a:pPr>
                <a:endParaRPr lang="ru-RU">
                  <a:solidFill>
                    <a:srgbClr val="FFFFFF"/>
                  </a:solidFill>
                  <a:cs typeface="+mn-cs"/>
                </a:endParaRPr>
              </a:p>
            </p:txBody>
          </p:sp>
          <p:sp>
            <p:nvSpPr>
              <p:cNvPr id="321" name="Freeform 39"/>
              <p:cNvSpPr>
                <a:spLocks noEditPoints="1"/>
              </p:cNvSpPr>
              <p:nvPr/>
            </p:nvSpPr>
            <p:spPr bwMode="auto">
              <a:xfrm>
                <a:off x="1154" y="2652"/>
                <a:ext cx="15" cy="14"/>
              </a:xfrm>
              <a:custGeom>
                <a:avLst/>
                <a:gdLst/>
                <a:ahLst/>
                <a:cxnLst>
                  <a:cxn ang="0">
                    <a:pos x="72" y="34"/>
                  </a:cxn>
                  <a:cxn ang="0">
                    <a:pos x="67" y="19"/>
                  </a:cxn>
                  <a:cxn ang="0">
                    <a:pos x="57" y="7"/>
                  </a:cxn>
                  <a:cxn ang="0">
                    <a:pos x="44" y="1"/>
                  </a:cxn>
                  <a:cxn ang="0">
                    <a:pos x="30" y="1"/>
                  </a:cxn>
                  <a:cxn ang="0">
                    <a:pos x="17" y="7"/>
                  </a:cxn>
                  <a:cxn ang="0">
                    <a:pos x="6" y="19"/>
                  </a:cxn>
                  <a:cxn ang="0">
                    <a:pos x="1" y="34"/>
                  </a:cxn>
                  <a:cxn ang="0">
                    <a:pos x="1" y="51"/>
                  </a:cxn>
                  <a:cxn ang="0">
                    <a:pos x="6" y="67"/>
                  </a:cxn>
                  <a:cxn ang="0">
                    <a:pos x="17" y="79"/>
                  </a:cxn>
                  <a:cxn ang="0">
                    <a:pos x="30" y="85"/>
                  </a:cxn>
                  <a:cxn ang="0">
                    <a:pos x="44" y="85"/>
                  </a:cxn>
                  <a:cxn ang="0">
                    <a:pos x="57" y="79"/>
                  </a:cxn>
                  <a:cxn ang="0">
                    <a:pos x="67" y="67"/>
                  </a:cxn>
                  <a:cxn ang="0">
                    <a:pos x="72" y="51"/>
                  </a:cxn>
                  <a:cxn ang="0">
                    <a:pos x="64" y="43"/>
                  </a:cxn>
                  <a:cxn ang="0">
                    <a:pos x="62" y="55"/>
                  </a:cxn>
                  <a:cxn ang="0">
                    <a:pos x="56" y="66"/>
                  </a:cxn>
                  <a:cxn ang="0">
                    <a:pos x="48" y="73"/>
                  </a:cxn>
                  <a:cxn ang="0">
                    <a:pos x="37" y="75"/>
                  </a:cxn>
                  <a:cxn ang="0">
                    <a:pos x="27" y="73"/>
                  </a:cxn>
                  <a:cxn ang="0">
                    <a:pos x="18" y="66"/>
                  </a:cxn>
                  <a:cxn ang="0">
                    <a:pos x="12" y="55"/>
                  </a:cxn>
                  <a:cxn ang="0">
                    <a:pos x="10" y="43"/>
                  </a:cxn>
                  <a:cxn ang="0">
                    <a:pos x="12" y="30"/>
                  </a:cxn>
                  <a:cxn ang="0">
                    <a:pos x="18" y="20"/>
                  </a:cxn>
                  <a:cxn ang="0">
                    <a:pos x="27" y="13"/>
                  </a:cxn>
                  <a:cxn ang="0">
                    <a:pos x="37" y="10"/>
                  </a:cxn>
                  <a:cxn ang="0">
                    <a:pos x="48" y="13"/>
                  </a:cxn>
                  <a:cxn ang="0">
                    <a:pos x="56" y="20"/>
                  </a:cxn>
                  <a:cxn ang="0">
                    <a:pos x="62" y="30"/>
                  </a:cxn>
                  <a:cxn ang="0">
                    <a:pos x="64" y="43"/>
                  </a:cxn>
                </a:cxnLst>
                <a:rect l="0" t="0" r="r" b="b"/>
                <a:pathLst>
                  <a:path w="73" h="86">
                    <a:moveTo>
                      <a:pt x="73" y="43"/>
                    </a:moveTo>
                    <a:lnTo>
                      <a:pt x="72" y="34"/>
                    </a:lnTo>
                    <a:lnTo>
                      <a:pt x="70" y="26"/>
                    </a:lnTo>
                    <a:lnTo>
                      <a:pt x="67" y="19"/>
                    </a:lnTo>
                    <a:lnTo>
                      <a:pt x="63" y="13"/>
                    </a:lnTo>
                    <a:lnTo>
                      <a:pt x="57" y="7"/>
                    </a:lnTo>
                    <a:lnTo>
                      <a:pt x="51" y="3"/>
                    </a:lnTo>
                    <a:lnTo>
                      <a:pt x="44" y="1"/>
                    </a:lnTo>
                    <a:lnTo>
                      <a:pt x="37" y="0"/>
                    </a:lnTo>
                    <a:lnTo>
                      <a:pt x="30" y="1"/>
                    </a:lnTo>
                    <a:lnTo>
                      <a:pt x="23" y="3"/>
                    </a:lnTo>
                    <a:lnTo>
                      <a:pt x="17" y="7"/>
                    </a:lnTo>
                    <a:lnTo>
                      <a:pt x="12" y="13"/>
                    </a:lnTo>
                    <a:lnTo>
                      <a:pt x="6" y="19"/>
                    </a:lnTo>
                    <a:lnTo>
                      <a:pt x="3" y="26"/>
                    </a:lnTo>
                    <a:lnTo>
                      <a:pt x="1" y="34"/>
                    </a:lnTo>
                    <a:lnTo>
                      <a:pt x="0" y="43"/>
                    </a:lnTo>
                    <a:lnTo>
                      <a:pt x="1" y="51"/>
                    </a:lnTo>
                    <a:lnTo>
                      <a:pt x="3" y="60"/>
                    </a:lnTo>
                    <a:lnTo>
                      <a:pt x="6" y="67"/>
                    </a:lnTo>
                    <a:lnTo>
                      <a:pt x="12" y="73"/>
                    </a:lnTo>
                    <a:lnTo>
                      <a:pt x="17" y="79"/>
                    </a:lnTo>
                    <a:lnTo>
                      <a:pt x="23" y="82"/>
                    </a:lnTo>
                    <a:lnTo>
                      <a:pt x="30" y="85"/>
                    </a:lnTo>
                    <a:lnTo>
                      <a:pt x="37" y="86"/>
                    </a:lnTo>
                    <a:lnTo>
                      <a:pt x="44" y="85"/>
                    </a:lnTo>
                    <a:lnTo>
                      <a:pt x="51" y="82"/>
                    </a:lnTo>
                    <a:lnTo>
                      <a:pt x="57" y="79"/>
                    </a:lnTo>
                    <a:lnTo>
                      <a:pt x="63" y="73"/>
                    </a:lnTo>
                    <a:lnTo>
                      <a:pt x="67" y="67"/>
                    </a:lnTo>
                    <a:lnTo>
                      <a:pt x="70" y="60"/>
                    </a:lnTo>
                    <a:lnTo>
                      <a:pt x="72" y="51"/>
                    </a:lnTo>
                    <a:lnTo>
                      <a:pt x="73" y="43"/>
                    </a:lnTo>
                    <a:close/>
                    <a:moveTo>
                      <a:pt x="64" y="43"/>
                    </a:moveTo>
                    <a:lnTo>
                      <a:pt x="64" y="49"/>
                    </a:lnTo>
                    <a:lnTo>
                      <a:pt x="62" y="55"/>
                    </a:lnTo>
                    <a:lnTo>
                      <a:pt x="59" y="61"/>
                    </a:lnTo>
                    <a:lnTo>
                      <a:pt x="56" y="66"/>
                    </a:lnTo>
                    <a:lnTo>
                      <a:pt x="52" y="69"/>
                    </a:lnTo>
                    <a:lnTo>
                      <a:pt x="48" y="73"/>
                    </a:lnTo>
                    <a:lnTo>
                      <a:pt x="43" y="74"/>
                    </a:lnTo>
                    <a:lnTo>
                      <a:pt x="37" y="75"/>
                    </a:lnTo>
                    <a:lnTo>
                      <a:pt x="32" y="74"/>
                    </a:lnTo>
                    <a:lnTo>
                      <a:pt x="27" y="73"/>
                    </a:lnTo>
                    <a:lnTo>
                      <a:pt x="22" y="69"/>
                    </a:lnTo>
                    <a:lnTo>
                      <a:pt x="18" y="66"/>
                    </a:lnTo>
                    <a:lnTo>
                      <a:pt x="15" y="61"/>
                    </a:lnTo>
                    <a:lnTo>
                      <a:pt x="12" y="55"/>
                    </a:lnTo>
                    <a:lnTo>
                      <a:pt x="11" y="49"/>
                    </a:lnTo>
                    <a:lnTo>
                      <a:pt x="10" y="43"/>
                    </a:lnTo>
                    <a:lnTo>
                      <a:pt x="11" y="37"/>
                    </a:lnTo>
                    <a:lnTo>
                      <a:pt x="12" y="30"/>
                    </a:lnTo>
                    <a:lnTo>
                      <a:pt x="15" y="25"/>
                    </a:lnTo>
                    <a:lnTo>
                      <a:pt x="18" y="20"/>
                    </a:lnTo>
                    <a:lnTo>
                      <a:pt x="22" y="16"/>
                    </a:lnTo>
                    <a:lnTo>
                      <a:pt x="27" y="13"/>
                    </a:lnTo>
                    <a:lnTo>
                      <a:pt x="32" y="12"/>
                    </a:lnTo>
                    <a:lnTo>
                      <a:pt x="37" y="10"/>
                    </a:lnTo>
                    <a:lnTo>
                      <a:pt x="43" y="12"/>
                    </a:lnTo>
                    <a:lnTo>
                      <a:pt x="48" y="13"/>
                    </a:lnTo>
                    <a:lnTo>
                      <a:pt x="52" y="16"/>
                    </a:lnTo>
                    <a:lnTo>
                      <a:pt x="56" y="20"/>
                    </a:lnTo>
                    <a:lnTo>
                      <a:pt x="59" y="25"/>
                    </a:lnTo>
                    <a:lnTo>
                      <a:pt x="62" y="30"/>
                    </a:lnTo>
                    <a:lnTo>
                      <a:pt x="64" y="37"/>
                    </a:lnTo>
                    <a:lnTo>
                      <a:pt x="64" y="43"/>
                    </a:lnTo>
                    <a:close/>
                  </a:path>
                </a:pathLst>
              </a:custGeom>
              <a:solidFill>
                <a:srgbClr val="FBECBC"/>
              </a:solidFill>
              <a:ln w="9525">
                <a:noFill/>
                <a:round/>
                <a:headEnd/>
                <a:tailEnd/>
              </a:ln>
            </p:spPr>
            <p:txBody>
              <a:bodyPr/>
              <a:lstStyle/>
              <a:p>
                <a:pPr algn="ctr" eaLnBrk="0" hangingPunct="0">
                  <a:defRPr/>
                </a:pPr>
                <a:endParaRPr lang="ru-RU">
                  <a:solidFill>
                    <a:srgbClr val="FFFFFF"/>
                  </a:solidFill>
                  <a:cs typeface="+mn-cs"/>
                </a:endParaRPr>
              </a:p>
            </p:txBody>
          </p:sp>
          <p:sp>
            <p:nvSpPr>
              <p:cNvPr id="322" name="Freeform 40"/>
              <p:cNvSpPr>
                <a:spLocks noEditPoints="1"/>
              </p:cNvSpPr>
              <p:nvPr/>
            </p:nvSpPr>
            <p:spPr bwMode="auto">
              <a:xfrm>
                <a:off x="1155" y="2653"/>
                <a:ext cx="13" cy="12"/>
              </a:xfrm>
              <a:custGeom>
                <a:avLst/>
                <a:gdLst/>
                <a:ahLst/>
                <a:cxnLst>
                  <a:cxn ang="0">
                    <a:pos x="63" y="32"/>
                  </a:cxn>
                  <a:cxn ang="0">
                    <a:pos x="58" y="17"/>
                  </a:cxn>
                  <a:cxn ang="0">
                    <a:pos x="50" y="8"/>
                  </a:cxn>
                  <a:cxn ang="0">
                    <a:pos x="38" y="2"/>
                  </a:cxn>
                  <a:cxn ang="0">
                    <a:pos x="26" y="2"/>
                  </a:cxn>
                  <a:cxn ang="0">
                    <a:pos x="15" y="8"/>
                  </a:cxn>
                  <a:cxn ang="0">
                    <a:pos x="6" y="17"/>
                  </a:cxn>
                  <a:cxn ang="0">
                    <a:pos x="0" y="32"/>
                  </a:cxn>
                  <a:cxn ang="0">
                    <a:pos x="0" y="46"/>
                  </a:cxn>
                  <a:cxn ang="0">
                    <a:pos x="6" y="60"/>
                  </a:cxn>
                  <a:cxn ang="0">
                    <a:pos x="15" y="70"/>
                  </a:cxn>
                  <a:cxn ang="0">
                    <a:pos x="26" y="76"/>
                  </a:cxn>
                  <a:cxn ang="0">
                    <a:pos x="38" y="76"/>
                  </a:cxn>
                  <a:cxn ang="0">
                    <a:pos x="50" y="70"/>
                  </a:cxn>
                  <a:cxn ang="0">
                    <a:pos x="58" y="60"/>
                  </a:cxn>
                  <a:cxn ang="0">
                    <a:pos x="63" y="46"/>
                  </a:cxn>
                  <a:cxn ang="0">
                    <a:pos x="55" y="39"/>
                  </a:cxn>
                  <a:cxn ang="0">
                    <a:pos x="53" y="50"/>
                  </a:cxn>
                  <a:cxn ang="0">
                    <a:pos x="48" y="58"/>
                  </a:cxn>
                  <a:cxn ang="0">
                    <a:pos x="41" y="64"/>
                  </a:cxn>
                  <a:cxn ang="0">
                    <a:pos x="32" y="65"/>
                  </a:cxn>
                  <a:cxn ang="0">
                    <a:pos x="23" y="64"/>
                  </a:cxn>
                  <a:cxn ang="0">
                    <a:pos x="16" y="58"/>
                  </a:cxn>
                  <a:cxn ang="0">
                    <a:pos x="11" y="50"/>
                  </a:cxn>
                  <a:cxn ang="0">
                    <a:pos x="10" y="39"/>
                  </a:cxn>
                  <a:cxn ang="0">
                    <a:pos x="11" y="28"/>
                  </a:cxn>
                  <a:cxn ang="0">
                    <a:pos x="16" y="20"/>
                  </a:cxn>
                  <a:cxn ang="0">
                    <a:pos x="23" y="14"/>
                  </a:cxn>
                  <a:cxn ang="0">
                    <a:pos x="32" y="11"/>
                  </a:cxn>
                  <a:cxn ang="0">
                    <a:pos x="41" y="14"/>
                  </a:cxn>
                  <a:cxn ang="0">
                    <a:pos x="48" y="20"/>
                  </a:cxn>
                  <a:cxn ang="0">
                    <a:pos x="53" y="28"/>
                  </a:cxn>
                  <a:cxn ang="0">
                    <a:pos x="55" y="39"/>
                  </a:cxn>
                </a:cxnLst>
                <a:rect l="0" t="0" r="r" b="b"/>
                <a:pathLst>
                  <a:path w="64" h="76">
                    <a:moveTo>
                      <a:pt x="64" y="39"/>
                    </a:moveTo>
                    <a:lnTo>
                      <a:pt x="63" y="32"/>
                    </a:lnTo>
                    <a:lnTo>
                      <a:pt x="61" y="24"/>
                    </a:lnTo>
                    <a:lnTo>
                      <a:pt x="58" y="17"/>
                    </a:lnTo>
                    <a:lnTo>
                      <a:pt x="54" y="12"/>
                    </a:lnTo>
                    <a:lnTo>
                      <a:pt x="50" y="8"/>
                    </a:lnTo>
                    <a:lnTo>
                      <a:pt x="44" y="4"/>
                    </a:lnTo>
                    <a:lnTo>
                      <a:pt x="38" y="2"/>
                    </a:lnTo>
                    <a:lnTo>
                      <a:pt x="32" y="0"/>
                    </a:lnTo>
                    <a:lnTo>
                      <a:pt x="26" y="2"/>
                    </a:lnTo>
                    <a:lnTo>
                      <a:pt x="20" y="4"/>
                    </a:lnTo>
                    <a:lnTo>
                      <a:pt x="15" y="8"/>
                    </a:lnTo>
                    <a:lnTo>
                      <a:pt x="10" y="12"/>
                    </a:lnTo>
                    <a:lnTo>
                      <a:pt x="6" y="17"/>
                    </a:lnTo>
                    <a:lnTo>
                      <a:pt x="2" y="24"/>
                    </a:lnTo>
                    <a:lnTo>
                      <a:pt x="0" y="32"/>
                    </a:lnTo>
                    <a:lnTo>
                      <a:pt x="0" y="39"/>
                    </a:lnTo>
                    <a:lnTo>
                      <a:pt x="0" y="46"/>
                    </a:lnTo>
                    <a:lnTo>
                      <a:pt x="2" y="53"/>
                    </a:lnTo>
                    <a:lnTo>
                      <a:pt x="6" y="60"/>
                    </a:lnTo>
                    <a:lnTo>
                      <a:pt x="10" y="65"/>
                    </a:lnTo>
                    <a:lnTo>
                      <a:pt x="15" y="70"/>
                    </a:lnTo>
                    <a:lnTo>
                      <a:pt x="20" y="74"/>
                    </a:lnTo>
                    <a:lnTo>
                      <a:pt x="26" y="76"/>
                    </a:lnTo>
                    <a:lnTo>
                      <a:pt x="32" y="76"/>
                    </a:lnTo>
                    <a:lnTo>
                      <a:pt x="38" y="76"/>
                    </a:lnTo>
                    <a:lnTo>
                      <a:pt x="44" y="74"/>
                    </a:lnTo>
                    <a:lnTo>
                      <a:pt x="50" y="70"/>
                    </a:lnTo>
                    <a:lnTo>
                      <a:pt x="54" y="65"/>
                    </a:lnTo>
                    <a:lnTo>
                      <a:pt x="58" y="60"/>
                    </a:lnTo>
                    <a:lnTo>
                      <a:pt x="61" y="53"/>
                    </a:lnTo>
                    <a:lnTo>
                      <a:pt x="63" y="46"/>
                    </a:lnTo>
                    <a:lnTo>
                      <a:pt x="64" y="39"/>
                    </a:lnTo>
                    <a:close/>
                    <a:moveTo>
                      <a:pt x="55" y="39"/>
                    </a:moveTo>
                    <a:lnTo>
                      <a:pt x="54" y="45"/>
                    </a:lnTo>
                    <a:lnTo>
                      <a:pt x="53" y="50"/>
                    </a:lnTo>
                    <a:lnTo>
                      <a:pt x="51" y="54"/>
                    </a:lnTo>
                    <a:lnTo>
                      <a:pt x="48" y="58"/>
                    </a:lnTo>
                    <a:lnTo>
                      <a:pt x="45" y="62"/>
                    </a:lnTo>
                    <a:lnTo>
                      <a:pt x="41" y="64"/>
                    </a:lnTo>
                    <a:lnTo>
                      <a:pt x="37" y="65"/>
                    </a:lnTo>
                    <a:lnTo>
                      <a:pt x="32" y="65"/>
                    </a:lnTo>
                    <a:lnTo>
                      <a:pt x="28" y="65"/>
                    </a:lnTo>
                    <a:lnTo>
                      <a:pt x="23" y="64"/>
                    </a:lnTo>
                    <a:lnTo>
                      <a:pt x="20" y="62"/>
                    </a:lnTo>
                    <a:lnTo>
                      <a:pt x="16" y="58"/>
                    </a:lnTo>
                    <a:lnTo>
                      <a:pt x="13" y="54"/>
                    </a:lnTo>
                    <a:lnTo>
                      <a:pt x="11" y="50"/>
                    </a:lnTo>
                    <a:lnTo>
                      <a:pt x="10" y="45"/>
                    </a:lnTo>
                    <a:lnTo>
                      <a:pt x="10" y="39"/>
                    </a:lnTo>
                    <a:lnTo>
                      <a:pt x="10" y="33"/>
                    </a:lnTo>
                    <a:lnTo>
                      <a:pt x="11" y="28"/>
                    </a:lnTo>
                    <a:lnTo>
                      <a:pt x="13" y="23"/>
                    </a:lnTo>
                    <a:lnTo>
                      <a:pt x="16" y="20"/>
                    </a:lnTo>
                    <a:lnTo>
                      <a:pt x="20" y="16"/>
                    </a:lnTo>
                    <a:lnTo>
                      <a:pt x="23" y="14"/>
                    </a:lnTo>
                    <a:lnTo>
                      <a:pt x="28" y="12"/>
                    </a:lnTo>
                    <a:lnTo>
                      <a:pt x="32" y="11"/>
                    </a:lnTo>
                    <a:lnTo>
                      <a:pt x="37" y="12"/>
                    </a:lnTo>
                    <a:lnTo>
                      <a:pt x="41" y="14"/>
                    </a:lnTo>
                    <a:lnTo>
                      <a:pt x="45" y="16"/>
                    </a:lnTo>
                    <a:lnTo>
                      <a:pt x="48" y="20"/>
                    </a:lnTo>
                    <a:lnTo>
                      <a:pt x="51" y="23"/>
                    </a:lnTo>
                    <a:lnTo>
                      <a:pt x="53" y="28"/>
                    </a:lnTo>
                    <a:lnTo>
                      <a:pt x="54" y="33"/>
                    </a:lnTo>
                    <a:lnTo>
                      <a:pt x="55" y="39"/>
                    </a:lnTo>
                    <a:close/>
                  </a:path>
                </a:pathLst>
              </a:custGeom>
              <a:solidFill>
                <a:srgbClr val="FCEFBC"/>
              </a:solidFill>
              <a:ln w="9525">
                <a:noFill/>
                <a:round/>
                <a:headEnd/>
                <a:tailEnd/>
              </a:ln>
            </p:spPr>
            <p:txBody>
              <a:bodyPr/>
              <a:lstStyle/>
              <a:p>
                <a:pPr algn="ctr" eaLnBrk="0" hangingPunct="0">
                  <a:defRPr/>
                </a:pPr>
                <a:endParaRPr lang="ru-RU">
                  <a:solidFill>
                    <a:srgbClr val="FFFFFF"/>
                  </a:solidFill>
                  <a:cs typeface="+mn-cs"/>
                </a:endParaRPr>
              </a:p>
            </p:txBody>
          </p:sp>
          <p:sp>
            <p:nvSpPr>
              <p:cNvPr id="323" name="Freeform 41"/>
              <p:cNvSpPr>
                <a:spLocks noEditPoints="1"/>
              </p:cNvSpPr>
              <p:nvPr/>
            </p:nvSpPr>
            <p:spPr bwMode="auto">
              <a:xfrm>
                <a:off x="1156" y="2654"/>
                <a:ext cx="11" cy="11"/>
              </a:xfrm>
              <a:custGeom>
                <a:avLst/>
                <a:gdLst/>
                <a:ahLst/>
                <a:cxnLst>
                  <a:cxn ang="0">
                    <a:pos x="54" y="27"/>
                  </a:cxn>
                  <a:cxn ang="0">
                    <a:pos x="49" y="15"/>
                  </a:cxn>
                  <a:cxn ang="0">
                    <a:pos x="42" y="6"/>
                  </a:cxn>
                  <a:cxn ang="0">
                    <a:pos x="33" y="2"/>
                  </a:cxn>
                  <a:cxn ang="0">
                    <a:pos x="22" y="2"/>
                  </a:cxn>
                  <a:cxn ang="0">
                    <a:pos x="12" y="6"/>
                  </a:cxn>
                  <a:cxn ang="0">
                    <a:pos x="5" y="15"/>
                  </a:cxn>
                  <a:cxn ang="0">
                    <a:pos x="1" y="27"/>
                  </a:cxn>
                  <a:cxn ang="0">
                    <a:pos x="1" y="39"/>
                  </a:cxn>
                  <a:cxn ang="0">
                    <a:pos x="5" y="51"/>
                  </a:cxn>
                  <a:cxn ang="0">
                    <a:pos x="12" y="59"/>
                  </a:cxn>
                  <a:cxn ang="0">
                    <a:pos x="22" y="64"/>
                  </a:cxn>
                  <a:cxn ang="0">
                    <a:pos x="33" y="64"/>
                  </a:cxn>
                  <a:cxn ang="0">
                    <a:pos x="42" y="59"/>
                  </a:cxn>
                  <a:cxn ang="0">
                    <a:pos x="49" y="51"/>
                  </a:cxn>
                  <a:cxn ang="0">
                    <a:pos x="54" y="39"/>
                  </a:cxn>
                  <a:cxn ang="0">
                    <a:pos x="45" y="33"/>
                  </a:cxn>
                  <a:cxn ang="0">
                    <a:pos x="44" y="41"/>
                  </a:cxn>
                  <a:cxn ang="0">
                    <a:pos x="40" y="48"/>
                  </a:cxn>
                  <a:cxn ang="0">
                    <a:pos x="34" y="53"/>
                  </a:cxn>
                  <a:cxn ang="0">
                    <a:pos x="27" y="54"/>
                  </a:cxn>
                  <a:cxn ang="0">
                    <a:pos x="20" y="53"/>
                  </a:cxn>
                  <a:cxn ang="0">
                    <a:pos x="14" y="48"/>
                  </a:cxn>
                  <a:cxn ang="0">
                    <a:pos x="11" y="41"/>
                  </a:cxn>
                  <a:cxn ang="0">
                    <a:pos x="9" y="33"/>
                  </a:cxn>
                  <a:cxn ang="0">
                    <a:pos x="11" y="24"/>
                  </a:cxn>
                  <a:cxn ang="0">
                    <a:pos x="14" y="17"/>
                  </a:cxn>
                  <a:cxn ang="0">
                    <a:pos x="20" y="12"/>
                  </a:cxn>
                  <a:cxn ang="0">
                    <a:pos x="27" y="11"/>
                  </a:cxn>
                  <a:cxn ang="0">
                    <a:pos x="34" y="12"/>
                  </a:cxn>
                  <a:cxn ang="0">
                    <a:pos x="40" y="17"/>
                  </a:cxn>
                  <a:cxn ang="0">
                    <a:pos x="44" y="24"/>
                  </a:cxn>
                  <a:cxn ang="0">
                    <a:pos x="45" y="33"/>
                  </a:cxn>
                </a:cxnLst>
                <a:rect l="0" t="0" r="r" b="b"/>
                <a:pathLst>
                  <a:path w="54" h="65">
                    <a:moveTo>
                      <a:pt x="54" y="33"/>
                    </a:moveTo>
                    <a:lnTo>
                      <a:pt x="54" y="27"/>
                    </a:lnTo>
                    <a:lnTo>
                      <a:pt x="52" y="20"/>
                    </a:lnTo>
                    <a:lnTo>
                      <a:pt x="49" y="15"/>
                    </a:lnTo>
                    <a:lnTo>
                      <a:pt x="46" y="10"/>
                    </a:lnTo>
                    <a:lnTo>
                      <a:pt x="42" y="6"/>
                    </a:lnTo>
                    <a:lnTo>
                      <a:pt x="38" y="3"/>
                    </a:lnTo>
                    <a:lnTo>
                      <a:pt x="33" y="2"/>
                    </a:lnTo>
                    <a:lnTo>
                      <a:pt x="27" y="0"/>
                    </a:lnTo>
                    <a:lnTo>
                      <a:pt x="22" y="2"/>
                    </a:lnTo>
                    <a:lnTo>
                      <a:pt x="17" y="3"/>
                    </a:lnTo>
                    <a:lnTo>
                      <a:pt x="12" y="6"/>
                    </a:lnTo>
                    <a:lnTo>
                      <a:pt x="8" y="10"/>
                    </a:lnTo>
                    <a:lnTo>
                      <a:pt x="5" y="15"/>
                    </a:lnTo>
                    <a:lnTo>
                      <a:pt x="2" y="20"/>
                    </a:lnTo>
                    <a:lnTo>
                      <a:pt x="1" y="27"/>
                    </a:lnTo>
                    <a:lnTo>
                      <a:pt x="0" y="33"/>
                    </a:lnTo>
                    <a:lnTo>
                      <a:pt x="1" y="39"/>
                    </a:lnTo>
                    <a:lnTo>
                      <a:pt x="2" y="45"/>
                    </a:lnTo>
                    <a:lnTo>
                      <a:pt x="5" y="51"/>
                    </a:lnTo>
                    <a:lnTo>
                      <a:pt x="8" y="56"/>
                    </a:lnTo>
                    <a:lnTo>
                      <a:pt x="12" y="59"/>
                    </a:lnTo>
                    <a:lnTo>
                      <a:pt x="17" y="63"/>
                    </a:lnTo>
                    <a:lnTo>
                      <a:pt x="22" y="64"/>
                    </a:lnTo>
                    <a:lnTo>
                      <a:pt x="27" y="65"/>
                    </a:lnTo>
                    <a:lnTo>
                      <a:pt x="33" y="64"/>
                    </a:lnTo>
                    <a:lnTo>
                      <a:pt x="38" y="63"/>
                    </a:lnTo>
                    <a:lnTo>
                      <a:pt x="42" y="59"/>
                    </a:lnTo>
                    <a:lnTo>
                      <a:pt x="46" y="56"/>
                    </a:lnTo>
                    <a:lnTo>
                      <a:pt x="49" y="51"/>
                    </a:lnTo>
                    <a:lnTo>
                      <a:pt x="52" y="45"/>
                    </a:lnTo>
                    <a:lnTo>
                      <a:pt x="54" y="39"/>
                    </a:lnTo>
                    <a:lnTo>
                      <a:pt x="54" y="33"/>
                    </a:lnTo>
                    <a:close/>
                    <a:moveTo>
                      <a:pt x="45" y="33"/>
                    </a:moveTo>
                    <a:lnTo>
                      <a:pt x="45" y="38"/>
                    </a:lnTo>
                    <a:lnTo>
                      <a:pt x="44" y="41"/>
                    </a:lnTo>
                    <a:lnTo>
                      <a:pt x="42" y="45"/>
                    </a:lnTo>
                    <a:lnTo>
                      <a:pt x="40" y="48"/>
                    </a:lnTo>
                    <a:lnTo>
                      <a:pt x="37" y="51"/>
                    </a:lnTo>
                    <a:lnTo>
                      <a:pt x="34" y="53"/>
                    </a:lnTo>
                    <a:lnTo>
                      <a:pt x="31" y="54"/>
                    </a:lnTo>
                    <a:lnTo>
                      <a:pt x="27" y="54"/>
                    </a:lnTo>
                    <a:lnTo>
                      <a:pt x="23" y="54"/>
                    </a:lnTo>
                    <a:lnTo>
                      <a:pt x="20" y="53"/>
                    </a:lnTo>
                    <a:lnTo>
                      <a:pt x="17" y="51"/>
                    </a:lnTo>
                    <a:lnTo>
                      <a:pt x="14" y="48"/>
                    </a:lnTo>
                    <a:lnTo>
                      <a:pt x="12" y="45"/>
                    </a:lnTo>
                    <a:lnTo>
                      <a:pt x="11" y="41"/>
                    </a:lnTo>
                    <a:lnTo>
                      <a:pt x="9" y="38"/>
                    </a:lnTo>
                    <a:lnTo>
                      <a:pt x="9" y="33"/>
                    </a:lnTo>
                    <a:lnTo>
                      <a:pt x="9" y="28"/>
                    </a:lnTo>
                    <a:lnTo>
                      <a:pt x="11" y="24"/>
                    </a:lnTo>
                    <a:lnTo>
                      <a:pt x="12" y="21"/>
                    </a:lnTo>
                    <a:lnTo>
                      <a:pt x="14" y="17"/>
                    </a:lnTo>
                    <a:lnTo>
                      <a:pt x="17" y="15"/>
                    </a:lnTo>
                    <a:lnTo>
                      <a:pt x="20" y="12"/>
                    </a:lnTo>
                    <a:lnTo>
                      <a:pt x="23" y="11"/>
                    </a:lnTo>
                    <a:lnTo>
                      <a:pt x="27" y="11"/>
                    </a:lnTo>
                    <a:lnTo>
                      <a:pt x="31" y="11"/>
                    </a:lnTo>
                    <a:lnTo>
                      <a:pt x="34" y="12"/>
                    </a:lnTo>
                    <a:lnTo>
                      <a:pt x="37" y="15"/>
                    </a:lnTo>
                    <a:lnTo>
                      <a:pt x="40" y="17"/>
                    </a:lnTo>
                    <a:lnTo>
                      <a:pt x="42" y="21"/>
                    </a:lnTo>
                    <a:lnTo>
                      <a:pt x="44" y="24"/>
                    </a:lnTo>
                    <a:lnTo>
                      <a:pt x="45" y="28"/>
                    </a:lnTo>
                    <a:lnTo>
                      <a:pt x="45" y="33"/>
                    </a:lnTo>
                    <a:close/>
                  </a:path>
                </a:pathLst>
              </a:custGeom>
              <a:solidFill>
                <a:srgbClr val="FCEFBC"/>
              </a:solidFill>
              <a:ln w="9525">
                <a:noFill/>
                <a:round/>
                <a:headEnd/>
                <a:tailEnd/>
              </a:ln>
            </p:spPr>
            <p:txBody>
              <a:bodyPr/>
              <a:lstStyle/>
              <a:p>
                <a:pPr algn="ctr" eaLnBrk="0" hangingPunct="0">
                  <a:defRPr/>
                </a:pPr>
                <a:endParaRPr lang="ru-RU">
                  <a:solidFill>
                    <a:srgbClr val="FFFFFF"/>
                  </a:solidFill>
                  <a:cs typeface="+mn-cs"/>
                </a:endParaRPr>
              </a:p>
            </p:txBody>
          </p:sp>
          <p:sp>
            <p:nvSpPr>
              <p:cNvPr id="324" name="Freeform 42"/>
              <p:cNvSpPr>
                <a:spLocks noEditPoints="1"/>
              </p:cNvSpPr>
              <p:nvPr/>
            </p:nvSpPr>
            <p:spPr bwMode="auto">
              <a:xfrm>
                <a:off x="1157" y="2655"/>
                <a:ext cx="9" cy="9"/>
              </a:xfrm>
              <a:custGeom>
                <a:avLst/>
                <a:gdLst/>
                <a:ahLst/>
                <a:cxnLst>
                  <a:cxn ang="0">
                    <a:pos x="44" y="22"/>
                  </a:cxn>
                  <a:cxn ang="0">
                    <a:pos x="41" y="12"/>
                  </a:cxn>
                  <a:cxn ang="0">
                    <a:pos x="35" y="5"/>
                  </a:cxn>
                  <a:cxn ang="0">
                    <a:pos x="27" y="1"/>
                  </a:cxn>
                  <a:cxn ang="0">
                    <a:pos x="18" y="1"/>
                  </a:cxn>
                  <a:cxn ang="0">
                    <a:pos x="10" y="5"/>
                  </a:cxn>
                  <a:cxn ang="0">
                    <a:pos x="3" y="12"/>
                  </a:cxn>
                  <a:cxn ang="0">
                    <a:pos x="0" y="22"/>
                  </a:cxn>
                  <a:cxn ang="0">
                    <a:pos x="0" y="34"/>
                  </a:cxn>
                  <a:cxn ang="0">
                    <a:pos x="3" y="43"/>
                  </a:cxn>
                  <a:cxn ang="0">
                    <a:pos x="10" y="51"/>
                  </a:cxn>
                  <a:cxn ang="0">
                    <a:pos x="18" y="54"/>
                  </a:cxn>
                  <a:cxn ang="0">
                    <a:pos x="27" y="54"/>
                  </a:cxn>
                  <a:cxn ang="0">
                    <a:pos x="35" y="51"/>
                  </a:cxn>
                  <a:cxn ang="0">
                    <a:pos x="41" y="43"/>
                  </a:cxn>
                  <a:cxn ang="0">
                    <a:pos x="44" y="34"/>
                  </a:cxn>
                  <a:cxn ang="0">
                    <a:pos x="36" y="28"/>
                  </a:cxn>
                  <a:cxn ang="0">
                    <a:pos x="35" y="34"/>
                  </a:cxn>
                  <a:cxn ang="0">
                    <a:pos x="32" y="40"/>
                  </a:cxn>
                  <a:cxn ang="0">
                    <a:pos x="27" y="42"/>
                  </a:cxn>
                  <a:cxn ang="0">
                    <a:pos x="22" y="43"/>
                  </a:cxn>
                  <a:cxn ang="0">
                    <a:pos x="17" y="42"/>
                  </a:cxn>
                  <a:cxn ang="0">
                    <a:pos x="13" y="40"/>
                  </a:cxn>
                  <a:cxn ang="0">
                    <a:pos x="10" y="34"/>
                  </a:cxn>
                  <a:cxn ang="0">
                    <a:pos x="9" y="28"/>
                  </a:cxn>
                  <a:cxn ang="0">
                    <a:pos x="10" y="22"/>
                  </a:cxn>
                  <a:cxn ang="0">
                    <a:pos x="13" y="16"/>
                  </a:cxn>
                  <a:cxn ang="0">
                    <a:pos x="17" y="13"/>
                  </a:cxn>
                  <a:cxn ang="0">
                    <a:pos x="22" y="11"/>
                  </a:cxn>
                  <a:cxn ang="0">
                    <a:pos x="27" y="13"/>
                  </a:cxn>
                  <a:cxn ang="0">
                    <a:pos x="32" y="16"/>
                  </a:cxn>
                  <a:cxn ang="0">
                    <a:pos x="35" y="22"/>
                  </a:cxn>
                  <a:cxn ang="0">
                    <a:pos x="36" y="28"/>
                  </a:cxn>
                </a:cxnLst>
                <a:rect l="0" t="0" r="r" b="b"/>
                <a:pathLst>
                  <a:path w="45" h="54">
                    <a:moveTo>
                      <a:pt x="45" y="28"/>
                    </a:moveTo>
                    <a:lnTo>
                      <a:pt x="44" y="22"/>
                    </a:lnTo>
                    <a:lnTo>
                      <a:pt x="43" y="17"/>
                    </a:lnTo>
                    <a:lnTo>
                      <a:pt x="41" y="12"/>
                    </a:lnTo>
                    <a:lnTo>
                      <a:pt x="38" y="9"/>
                    </a:lnTo>
                    <a:lnTo>
                      <a:pt x="35" y="5"/>
                    </a:lnTo>
                    <a:lnTo>
                      <a:pt x="31" y="3"/>
                    </a:lnTo>
                    <a:lnTo>
                      <a:pt x="27" y="1"/>
                    </a:lnTo>
                    <a:lnTo>
                      <a:pt x="22" y="0"/>
                    </a:lnTo>
                    <a:lnTo>
                      <a:pt x="18" y="1"/>
                    </a:lnTo>
                    <a:lnTo>
                      <a:pt x="13" y="3"/>
                    </a:lnTo>
                    <a:lnTo>
                      <a:pt x="10" y="5"/>
                    </a:lnTo>
                    <a:lnTo>
                      <a:pt x="6" y="9"/>
                    </a:lnTo>
                    <a:lnTo>
                      <a:pt x="3" y="12"/>
                    </a:lnTo>
                    <a:lnTo>
                      <a:pt x="1" y="17"/>
                    </a:lnTo>
                    <a:lnTo>
                      <a:pt x="0" y="22"/>
                    </a:lnTo>
                    <a:lnTo>
                      <a:pt x="0" y="28"/>
                    </a:lnTo>
                    <a:lnTo>
                      <a:pt x="0" y="34"/>
                    </a:lnTo>
                    <a:lnTo>
                      <a:pt x="1" y="39"/>
                    </a:lnTo>
                    <a:lnTo>
                      <a:pt x="3" y="43"/>
                    </a:lnTo>
                    <a:lnTo>
                      <a:pt x="6" y="47"/>
                    </a:lnTo>
                    <a:lnTo>
                      <a:pt x="10" y="51"/>
                    </a:lnTo>
                    <a:lnTo>
                      <a:pt x="13" y="53"/>
                    </a:lnTo>
                    <a:lnTo>
                      <a:pt x="18" y="54"/>
                    </a:lnTo>
                    <a:lnTo>
                      <a:pt x="22" y="54"/>
                    </a:lnTo>
                    <a:lnTo>
                      <a:pt x="27" y="54"/>
                    </a:lnTo>
                    <a:lnTo>
                      <a:pt x="31" y="53"/>
                    </a:lnTo>
                    <a:lnTo>
                      <a:pt x="35" y="51"/>
                    </a:lnTo>
                    <a:lnTo>
                      <a:pt x="38" y="47"/>
                    </a:lnTo>
                    <a:lnTo>
                      <a:pt x="41" y="43"/>
                    </a:lnTo>
                    <a:lnTo>
                      <a:pt x="43" y="39"/>
                    </a:lnTo>
                    <a:lnTo>
                      <a:pt x="44" y="34"/>
                    </a:lnTo>
                    <a:lnTo>
                      <a:pt x="45" y="28"/>
                    </a:lnTo>
                    <a:close/>
                    <a:moveTo>
                      <a:pt x="36" y="28"/>
                    </a:moveTo>
                    <a:lnTo>
                      <a:pt x="35" y="31"/>
                    </a:lnTo>
                    <a:lnTo>
                      <a:pt x="35" y="34"/>
                    </a:lnTo>
                    <a:lnTo>
                      <a:pt x="33" y="37"/>
                    </a:lnTo>
                    <a:lnTo>
                      <a:pt x="32" y="40"/>
                    </a:lnTo>
                    <a:lnTo>
                      <a:pt x="30" y="41"/>
                    </a:lnTo>
                    <a:lnTo>
                      <a:pt x="27" y="42"/>
                    </a:lnTo>
                    <a:lnTo>
                      <a:pt x="25" y="43"/>
                    </a:lnTo>
                    <a:lnTo>
                      <a:pt x="22" y="43"/>
                    </a:lnTo>
                    <a:lnTo>
                      <a:pt x="19" y="43"/>
                    </a:lnTo>
                    <a:lnTo>
                      <a:pt x="17" y="42"/>
                    </a:lnTo>
                    <a:lnTo>
                      <a:pt x="15" y="41"/>
                    </a:lnTo>
                    <a:lnTo>
                      <a:pt x="13" y="40"/>
                    </a:lnTo>
                    <a:lnTo>
                      <a:pt x="11" y="37"/>
                    </a:lnTo>
                    <a:lnTo>
                      <a:pt x="10" y="34"/>
                    </a:lnTo>
                    <a:lnTo>
                      <a:pt x="9" y="31"/>
                    </a:lnTo>
                    <a:lnTo>
                      <a:pt x="9" y="28"/>
                    </a:lnTo>
                    <a:lnTo>
                      <a:pt x="9" y="24"/>
                    </a:lnTo>
                    <a:lnTo>
                      <a:pt x="10" y="22"/>
                    </a:lnTo>
                    <a:lnTo>
                      <a:pt x="11" y="18"/>
                    </a:lnTo>
                    <a:lnTo>
                      <a:pt x="13" y="16"/>
                    </a:lnTo>
                    <a:lnTo>
                      <a:pt x="15" y="15"/>
                    </a:lnTo>
                    <a:lnTo>
                      <a:pt x="17" y="13"/>
                    </a:lnTo>
                    <a:lnTo>
                      <a:pt x="19" y="12"/>
                    </a:lnTo>
                    <a:lnTo>
                      <a:pt x="22" y="11"/>
                    </a:lnTo>
                    <a:lnTo>
                      <a:pt x="25" y="12"/>
                    </a:lnTo>
                    <a:lnTo>
                      <a:pt x="27" y="13"/>
                    </a:lnTo>
                    <a:lnTo>
                      <a:pt x="30" y="15"/>
                    </a:lnTo>
                    <a:lnTo>
                      <a:pt x="32" y="16"/>
                    </a:lnTo>
                    <a:lnTo>
                      <a:pt x="33" y="18"/>
                    </a:lnTo>
                    <a:lnTo>
                      <a:pt x="35" y="22"/>
                    </a:lnTo>
                    <a:lnTo>
                      <a:pt x="35" y="24"/>
                    </a:lnTo>
                    <a:lnTo>
                      <a:pt x="36" y="28"/>
                    </a:lnTo>
                    <a:close/>
                  </a:path>
                </a:pathLst>
              </a:custGeom>
              <a:solidFill>
                <a:srgbClr val="FCF2C0"/>
              </a:solidFill>
              <a:ln w="9525">
                <a:noFill/>
                <a:round/>
                <a:headEnd/>
                <a:tailEnd/>
              </a:ln>
            </p:spPr>
            <p:txBody>
              <a:bodyPr/>
              <a:lstStyle/>
              <a:p>
                <a:pPr algn="ctr" eaLnBrk="0" hangingPunct="0">
                  <a:defRPr/>
                </a:pPr>
                <a:endParaRPr lang="ru-RU">
                  <a:solidFill>
                    <a:srgbClr val="FFFFFF"/>
                  </a:solidFill>
                  <a:cs typeface="+mn-cs"/>
                </a:endParaRPr>
              </a:p>
            </p:txBody>
          </p:sp>
          <p:sp>
            <p:nvSpPr>
              <p:cNvPr id="325" name="Freeform 43"/>
              <p:cNvSpPr>
                <a:spLocks noEditPoints="1"/>
              </p:cNvSpPr>
              <p:nvPr/>
            </p:nvSpPr>
            <p:spPr bwMode="auto">
              <a:xfrm>
                <a:off x="1158" y="2656"/>
                <a:ext cx="7" cy="7"/>
              </a:xfrm>
              <a:custGeom>
                <a:avLst/>
                <a:gdLst/>
                <a:ahLst/>
                <a:cxnLst>
                  <a:cxn ang="0">
                    <a:pos x="36" y="17"/>
                  </a:cxn>
                  <a:cxn ang="0">
                    <a:pos x="33" y="10"/>
                  </a:cxn>
                  <a:cxn ang="0">
                    <a:pos x="28" y="4"/>
                  </a:cxn>
                  <a:cxn ang="0">
                    <a:pos x="22" y="0"/>
                  </a:cxn>
                  <a:cxn ang="0">
                    <a:pos x="14" y="0"/>
                  </a:cxn>
                  <a:cxn ang="0">
                    <a:pos x="8" y="4"/>
                  </a:cxn>
                  <a:cxn ang="0">
                    <a:pos x="3" y="10"/>
                  </a:cxn>
                  <a:cxn ang="0">
                    <a:pos x="0" y="17"/>
                  </a:cxn>
                  <a:cxn ang="0">
                    <a:pos x="0" y="27"/>
                  </a:cxn>
                  <a:cxn ang="0">
                    <a:pos x="3" y="34"/>
                  </a:cxn>
                  <a:cxn ang="0">
                    <a:pos x="8" y="40"/>
                  </a:cxn>
                  <a:cxn ang="0">
                    <a:pos x="14" y="43"/>
                  </a:cxn>
                  <a:cxn ang="0">
                    <a:pos x="22" y="43"/>
                  </a:cxn>
                  <a:cxn ang="0">
                    <a:pos x="28" y="40"/>
                  </a:cxn>
                  <a:cxn ang="0">
                    <a:pos x="33" y="34"/>
                  </a:cxn>
                  <a:cxn ang="0">
                    <a:pos x="36" y="27"/>
                  </a:cxn>
                  <a:cxn ang="0">
                    <a:pos x="27" y="22"/>
                  </a:cxn>
                  <a:cxn ang="0">
                    <a:pos x="26" y="25"/>
                  </a:cxn>
                  <a:cxn ang="0">
                    <a:pos x="24" y="29"/>
                  </a:cxn>
                  <a:cxn ang="0">
                    <a:pos x="22" y="31"/>
                  </a:cxn>
                  <a:cxn ang="0">
                    <a:pos x="18" y="33"/>
                  </a:cxn>
                  <a:cxn ang="0">
                    <a:pos x="15" y="31"/>
                  </a:cxn>
                  <a:cxn ang="0">
                    <a:pos x="12" y="29"/>
                  </a:cxn>
                  <a:cxn ang="0">
                    <a:pos x="10" y="25"/>
                  </a:cxn>
                  <a:cxn ang="0">
                    <a:pos x="9" y="22"/>
                  </a:cxn>
                  <a:cxn ang="0">
                    <a:pos x="10" y="17"/>
                  </a:cxn>
                  <a:cxn ang="0">
                    <a:pos x="12" y="15"/>
                  </a:cxn>
                  <a:cxn ang="0">
                    <a:pos x="15" y="12"/>
                  </a:cxn>
                  <a:cxn ang="0">
                    <a:pos x="18" y="11"/>
                  </a:cxn>
                  <a:cxn ang="0">
                    <a:pos x="22" y="12"/>
                  </a:cxn>
                  <a:cxn ang="0">
                    <a:pos x="24" y="15"/>
                  </a:cxn>
                  <a:cxn ang="0">
                    <a:pos x="26" y="17"/>
                  </a:cxn>
                  <a:cxn ang="0">
                    <a:pos x="27" y="22"/>
                  </a:cxn>
                </a:cxnLst>
                <a:rect l="0" t="0" r="r" b="b"/>
                <a:pathLst>
                  <a:path w="36" h="43">
                    <a:moveTo>
                      <a:pt x="36" y="22"/>
                    </a:moveTo>
                    <a:lnTo>
                      <a:pt x="36" y="17"/>
                    </a:lnTo>
                    <a:lnTo>
                      <a:pt x="35" y="13"/>
                    </a:lnTo>
                    <a:lnTo>
                      <a:pt x="33" y="10"/>
                    </a:lnTo>
                    <a:lnTo>
                      <a:pt x="31" y="6"/>
                    </a:lnTo>
                    <a:lnTo>
                      <a:pt x="28" y="4"/>
                    </a:lnTo>
                    <a:lnTo>
                      <a:pt x="25" y="1"/>
                    </a:lnTo>
                    <a:lnTo>
                      <a:pt x="22" y="0"/>
                    </a:lnTo>
                    <a:lnTo>
                      <a:pt x="18" y="0"/>
                    </a:lnTo>
                    <a:lnTo>
                      <a:pt x="14" y="0"/>
                    </a:lnTo>
                    <a:lnTo>
                      <a:pt x="11" y="1"/>
                    </a:lnTo>
                    <a:lnTo>
                      <a:pt x="8" y="4"/>
                    </a:lnTo>
                    <a:lnTo>
                      <a:pt x="5" y="6"/>
                    </a:lnTo>
                    <a:lnTo>
                      <a:pt x="3" y="10"/>
                    </a:lnTo>
                    <a:lnTo>
                      <a:pt x="2" y="13"/>
                    </a:lnTo>
                    <a:lnTo>
                      <a:pt x="0" y="17"/>
                    </a:lnTo>
                    <a:lnTo>
                      <a:pt x="0" y="22"/>
                    </a:lnTo>
                    <a:lnTo>
                      <a:pt x="0" y="27"/>
                    </a:lnTo>
                    <a:lnTo>
                      <a:pt x="2" y="30"/>
                    </a:lnTo>
                    <a:lnTo>
                      <a:pt x="3" y="34"/>
                    </a:lnTo>
                    <a:lnTo>
                      <a:pt x="5" y="37"/>
                    </a:lnTo>
                    <a:lnTo>
                      <a:pt x="8" y="40"/>
                    </a:lnTo>
                    <a:lnTo>
                      <a:pt x="11" y="42"/>
                    </a:lnTo>
                    <a:lnTo>
                      <a:pt x="14" y="43"/>
                    </a:lnTo>
                    <a:lnTo>
                      <a:pt x="18" y="43"/>
                    </a:lnTo>
                    <a:lnTo>
                      <a:pt x="22" y="43"/>
                    </a:lnTo>
                    <a:lnTo>
                      <a:pt x="25" y="42"/>
                    </a:lnTo>
                    <a:lnTo>
                      <a:pt x="28" y="40"/>
                    </a:lnTo>
                    <a:lnTo>
                      <a:pt x="31" y="37"/>
                    </a:lnTo>
                    <a:lnTo>
                      <a:pt x="33" y="34"/>
                    </a:lnTo>
                    <a:lnTo>
                      <a:pt x="35" y="30"/>
                    </a:lnTo>
                    <a:lnTo>
                      <a:pt x="36" y="27"/>
                    </a:lnTo>
                    <a:lnTo>
                      <a:pt x="36" y="22"/>
                    </a:lnTo>
                    <a:close/>
                    <a:moveTo>
                      <a:pt x="27" y="22"/>
                    </a:moveTo>
                    <a:lnTo>
                      <a:pt x="27" y="24"/>
                    </a:lnTo>
                    <a:lnTo>
                      <a:pt x="26" y="25"/>
                    </a:lnTo>
                    <a:lnTo>
                      <a:pt x="26" y="28"/>
                    </a:lnTo>
                    <a:lnTo>
                      <a:pt x="24" y="29"/>
                    </a:lnTo>
                    <a:lnTo>
                      <a:pt x="23" y="30"/>
                    </a:lnTo>
                    <a:lnTo>
                      <a:pt x="22" y="31"/>
                    </a:lnTo>
                    <a:lnTo>
                      <a:pt x="20" y="33"/>
                    </a:lnTo>
                    <a:lnTo>
                      <a:pt x="18" y="33"/>
                    </a:lnTo>
                    <a:lnTo>
                      <a:pt x="16" y="33"/>
                    </a:lnTo>
                    <a:lnTo>
                      <a:pt x="15" y="31"/>
                    </a:lnTo>
                    <a:lnTo>
                      <a:pt x="13" y="30"/>
                    </a:lnTo>
                    <a:lnTo>
                      <a:pt x="12" y="29"/>
                    </a:lnTo>
                    <a:lnTo>
                      <a:pt x="11" y="28"/>
                    </a:lnTo>
                    <a:lnTo>
                      <a:pt x="10" y="25"/>
                    </a:lnTo>
                    <a:lnTo>
                      <a:pt x="9" y="24"/>
                    </a:lnTo>
                    <a:lnTo>
                      <a:pt x="9" y="22"/>
                    </a:lnTo>
                    <a:lnTo>
                      <a:pt x="9" y="19"/>
                    </a:lnTo>
                    <a:lnTo>
                      <a:pt x="10" y="17"/>
                    </a:lnTo>
                    <a:lnTo>
                      <a:pt x="11" y="16"/>
                    </a:lnTo>
                    <a:lnTo>
                      <a:pt x="12" y="15"/>
                    </a:lnTo>
                    <a:lnTo>
                      <a:pt x="13" y="13"/>
                    </a:lnTo>
                    <a:lnTo>
                      <a:pt x="15" y="12"/>
                    </a:lnTo>
                    <a:lnTo>
                      <a:pt x="16" y="11"/>
                    </a:lnTo>
                    <a:lnTo>
                      <a:pt x="18" y="11"/>
                    </a:lnTo>
                    <a:lnTo>
                      <a:pt x="20" y="11"/>
                    </a:lnTo>
                    <a:lnTo>
                      <a:pt x="22" y="12"/>
                    </a:lnTo>
                    <a:lnTo>
                      <a:pt x="23" y="13"/>
                    </a:lnTo>
                    <a:lnTo>
                      <a:pt x="24" y="15"/>
                    </a:lnTo>
                    <a:lnTo>
                      <a:pt x="26" y="16"/>
                    </a:lnTo>
                    <a:lnTo>
                      <a:pt x="26" y="17"/>
                    </a:lnTo>
                    <a:lnTo>
                      <a:pt x="27" y="19"/>
                    </a:lnTo>
                    <a:lnTo>
                      <a:pt x="27" y="22"/>
                    </a:lnTo>
                    <a:close/>
                  </a:path>
                </a:pathLst>
              </a:custGeom>
              <a:solidFill>
                <a:srgbClr val="FDF4C1"/>
              </a:solidFill>
              <a:ln w="9525">
                <a:noFill/>
                <a:round/>
                <a:headEnd/>
                <a:tailEnd/>
              </a:ln>
            </p:spPr>
            <p:txBody>
              <a:bodyPr/>
              <a:lstStyle/>
              <a:p>
                <a:pPr algn="ctr" eaLnBrk="0" hangingPunct="0">
                  <a:defRPr/>
                </a:pPr>
                <a:endParaRPr lang="ru-RU">
                  <a:solidFill>
                    <a:srgbClr val="FFFFFF"/>
                  </a:solidFill>
                  <a:cs typeface="+mn-cs"/>
                </a:endParaRPr>
              </a:p>
            </p:txBody>
          </p:sp>
          <p:sp>
            <p:nvSpPr>
              <p:cNvPr id="326" name="Freeform 44"/>
              <p:cNvSpPr>
                <a:spLocks/>
              </p:cNvSpPr>
              <p:nvPr/>
            </p:nvSpPr>
            <p:spPr bwMode="auto">
              <a:xfrm>
                <a:off x="1159" y="2657"/>
                <a:ext cx="5" cy="5"/>
              </a:xfrm>
              <a:custGeom>
                <a:avLst/>
                <a:gdLst/>
                <a:ahLst/>
                <a:cxnLst>
                  <a:cxn ang="0">
                    <a:pos x="27" y="17"/>
                  </a:cxn>
                  <a:cxn ang="0">
                    <a:pos x="26" y="13"/>
                  </a:cxn>
                  <a:cxn ang="0">
                    <a:pos x="26" y="11"/>
                  </a:cxn>
                  <a:cxn ang="0">
                    <a:pos x="24" y="7"/>
                  </a:cxn>
                  <a:cxn ang="0">
                    <a:pos x="23" y="5"/>
                  </a:cxn>
                  <a:cxn ang="0">
                    <a:pos x="21" y="4"/>
                  </a:cxn>
                  <a:cxn ang="0">
                    <a:pos x="18" y="2"/>
                  </a:cxn>
                  <a:cxn ang="0">
                    <a:pos x="16" y="1"/>
                  </a:cxn>
                  <a:cxn ang="0">
                    <a:pos x="13" y="0"/>
                  </a:cxn>
                  <a:cxn ang="0">
                    <a:pos x="10" y="1"/>
                  </a:cxn>
                  <a:cxn ang="0">
                    <a:pos x="8" y="2"/>
                  </a:cxn>
                  <a:cxn ang="0">
                    <a:pos x="6" y="4"/>
                  </a:cxn>
                  <a:cxn ang="0">
                    <a:pos x="4" y="5"/>
                  </a:cxn>
                  <a:cxn ang="0">
                    <a:pos x="2" y="7"/>
                  </a:cxn>
                  <a:cxn ang="0">
                    <a:pos x="1" y="11"/>
                  </a:cxn>
                  <a:cxn ang="0">
                    <a:pos x="0" y="13"/>
                  </a:cxn>
                  <a:cxn ang="0">
                    <a:pos x="0" y="17"/>
                  </a:cxn>
                  <a:cxn ang="0">
                    <a:pos x="0" y="20"/>
                  </a:cxn>
                  <a:cxn ang="0">
                    <a:pos x="1" y="23"/>
                  </a:cxn>
                  <a:cxn ang="0">
                    <a:pos x="2" y="26"/>
                  </a:cxn>
                  <a:cxn ang="0">
                    <a:pos x="4" y="29"/>
                  </a:cxn>
                  <a:cxn ang="0">
                    <a:pos x="6" y="30"/>
                  </a:cxn>
                  <a:cxn ang="0">
                    <a:pos x="8" y="31"/>
                  </a:cxn>
                  <a:cxn ang="0">
                    <a:pos x="10" y="32"/>
                  </a:cxn>
                  <a:cxn ang="0">
                    <a:pos x="13" y="32"/>
                  </a:cxn>
                  <a:cxn ang="0">
                    <a:pos x="16" y="32"/>
                  </a:cxn>
                  <a:cxn ang="0">
                    <a:pos x="18" y="31"/>
                  </a:cxn>
                  <a:cxn ang="0">
                    <a:pos x="21" y="30"/>
                  </a:cxn>
                  <a:cxn ang="0">
                    <a:pos x="23" y="29"/>
                  </a:cxn>
                  <a:cxn ang="0">
                    <a:pos x="24" y="26"/>
                  </a:cxn>
                  <a:cxn ang="0">
                    <a:pos x="26" y="23"/>
                  </a:cxn>
                  <a:cxn ang="0">
                    <a:pos x="26" y="20"/>
                  </a:cxn>
                  <a:cxn ang="0">
                    <a:pos x="27" y="17"/>
                  </a:cxn>
                </a:cxnLst>
                <a:rect l="0" t="0" r="r" b="b"/>
                <a:pathLst>
                  <a:path w="27" h="32">
                    <a:moveTo>
                      <a:pt x="27" y="17"/>
                    </a:moveTo>
                    <a:lnTo>
                      <a:pt x="26" y="13"/>
                    </a:lnTo>
                    <a:lnTo>
                      <a:pt x="26" y="11"/>
                    </a:lnTo>
                    <a:lnTo>
                      <a:pt x="24" y="7"/>
                    </a:lnTo>
                    <a:lnTo>
                      <a:pt x="23" y="5"/>
                    </a:lnTo>
                    <a:lnTo>
                      <a:pt x="21" y="4"/>
                    </a:lnTo>
                    <a:lnTo>
                      <a:pt x="18" y="2"/>
                    </a:lnTo>
                    <a:lnTo>
                      <a:pt x="16" y="1"/>
                    </a:lnTo>
                    <a:lnTo>
                      <a:pt x="13" y="0"/>
                    </a:lnTo>
                    <a:lnTo>
                      <a:pt x="10" y="1"/>
                    </a:lnTo>
                    <a:lnTo>
                      <a:pt x="8" y="2"/>
                    </a:lnTo>
                    <a:lnTo>
                      <a:pt x="6" y="4"/>
                    </a:lnTo>
                    <a:lnTo>
                      <a:pt x="4" y="5"/>
                    </a:lnTo>
                    <a:lnTo>
                      <a:pt x="2" y="7"/>
                    </a:lnTo>
                    <a:lnTo>
                      <a:pt x="1" y="11"/>
                    </a:lnTo>
                    <a:lnTo>
                      <a:pt x="0" y="13"/>
                    </a:lnTo>
                    <a:lnTo>
                      <a:pt x="0" y="17"/>
                    </a:lnTo>
                    <a:lnTo>
                      <a:pt x="0" y="20"/>
                    </a:lnTo>
                    <a:lnTo>
                      <a:pt x="1" y="23"/>
                    </a:lnTo>
                    <a:lnTo>
                      <a:pt x="2" y="26"/>
                    </a:lnTo>
                    <a:lnTo>
                      <a:pt x="4" y="29"/>
                    </a:lnTo>
                    <a:lnTo>
                      <a:pt x="6" y="30"/>
                    </a:lnTo>
                    <a:lnTo>
                      <a:pt x="8" y="31"/>
                    </a:lnTo>
                    <a:lnTo>
                      <a:pt x="10" y="32"/>
                    </a:lnTo>
                    <a:lnTo>
                      <a:pt x="13" y="32"/>
                    </a:lnTo>
                    <a:lnTo>
                      <a:pt x="16" y="32"/>
                    </a:lnTo>
                    <a:lnTo>
                      <a:pt x="18" y="31"/>
                    </a:lnTo>
                    <a:lnTo>
                      <a:pt x="21" y="30"/>
                    </a:lnTo>
                    <a:lnTo>
                      <a:pt x="23" y="29"/>
                    </a:lnTo>
                    <a:lnTo>
                      <a:pt x="24" y="26"/>
                    </a:lnTo>
                    <a:lnTo>
                      <a:pt x="26" y="23"/>
                    </a:lnTo>
                    <a:lnTo>
                      <a:pt x="26" y="20"/>
                    </a:lnTo>
                    <a:lnTo>
                      <a:pt x="27" y="17"/>
                    </a:lnTo>
                    <a:close/>
                  </a:path>
                </a:pathLst>
              </a:custGeom>
              <a:solidFill>
                <a:srgbClr val="FDF8C4"/>
              </a:solidFill>
              <a:ln w="9525">
                <a:noFill/>
                <a:round/>
                <a:headEnd/>
                <a:tailEnd/>
              </a:ln>
            </p:spPr>
            <p:txBody>
              <a:bodyPr/>
              <a:lstStyle/>
              <a:p>
                <a:pPr algn="ctr" eaLnBrk="0" hangingPunct="0">
                  <a:defRPr/>
                </a:pPr>
                <a:endParaRPr lang="ru-RU">
                  <a:solidFill>
                    <a:srgbClr val="FFFFFF"/>
                  </a:solidFill>
                  <a:cs typeface="+mn-cs"/>
                </a:endParaRPr>
              </a:p>
            </p:txBody>
          </p:sp>
          <p:sp>
            <p:nvSpPr>
              <p:cNvPr id="327" name="Freeform 45"/>
              <p:cNvSpPr>
                <a:spLocks/>
              </p:cNvSpPr>
              <p:nvPr/>
            </p:nvSpPr>
            <p:spPr bwMode="auto">
              <a:xfrm>
                <a:off x="1160" y="2658"/>
                <a:ext cx="3" cy="3"/>
              </a:xfrm>
              <a:custGeom>
                <a:avLst/>
                <a:gdLst/>
                <a:ahLst/>
                <a:cxnLst>
                  <a:cxn ang="0">
                    <a:pos x="18" y="11"/>
                  </a:cxn>
                  <a:cxn ang="0">
                    <a:pos x="18" y="8"/>
                  </a:cxn>
                  <a:cxn ang="0">
                    <a:pos x="17" y="6"/>
                  </a:cxn>
                  <a:cxn ang="0">
                    <a:pos x="17" y="5"/>
                  </a:cxn>
                  <a:cxn ang="0">
                    <a:pos x="15" y="4"/>
                  </a:cxn>
                  <a:cxn ang="0">
                    <a:pos x="14" y="2"/>
                  </a:cxn>
                  <a:cxn ang="0">
                    <a:pos x="13" y="1"/>
                  </a:cxn>
                  <a:cxn ang="0">
                    <a:pos x="11" y="0"/>
                  </a:cxn>
                  <a:cxn ang="0">
                    <a:pos x="9" y="0"/>
                  </a:cxn>
                  <a:cxn ang="0">
                    <a:pos x="7" y="0"/>
                  </a:cxn>
                  <a:cxn ang="0">
                    <a:pos x="6" y="1"/>
                  </a:cxn>
                  <a:cxn ang="0">
                    <a:pos x="4" y="2"/>
                  </a:cxn>
                  <a:cxn ang="0">
                    <a:pos x="3" y="4"/>
                  </a:cxn>
                  <a:cxn ang="0">
                    <a:pos x="2" y="5"/>
                  </a:cxn>
                  <a:cxn ang="0">
                    <a:pos x="1" y="6"/>
                  </a:cxn>
                  <a:cxn ang="0">
                    <a:pos x="0" y="8"/>
                  </a:cxn>
                  <a:cxn ang="0">
                    <a:pos x="0" y="11"/>
                  </a:cxn>
                  <a:cxn ang="0">
                    <a:pos x="0" y="13"/>
                  </a:cxn>
                  <a:cxn ang="0">
                    <a:pos x="1" y="14"/>
                  </a:cxn>
                  <a:cxn ang="0">
                    <a:pos x="2" y="17"/>
                  </a:cxn>
                  <a:cxn ang="0">
                    <a:pos x="3" y="18"/>
                  </a:cxn>
                  <a:cxn ang="0">
                    <a:pos x="4" y="19"/>
                  </a:cxn>
                  <a:cxn ang="0">
                    <a:pos x="6" y="20"/>
                  </a:cxn>
                  <a:cxn ang="0">
                    <a:pos x="7" y="22"/>
                  </a:cxn>
                  <a:cxn ang="0">
                    <a:pos x="9" y="22"/>
                  </a:cxn>
                  <a:cxn ang="0">
                    <a:pos x="11" y="22"/>
                  </a:cxn>
                  <a:cxn ang="0">
                    <a:pos x="13" y="20"/>
                  </a:cxn>
                  <a:cxn ang="0">
                    <a:pos x="14" y="19"/>
                  </a:cxn>
                  <a:cxn ang="0">
                    <a:pos x="15" y="18"/>
                  </a:cxn>
                  <a:cxn ang="0">
                    <a:pos x="17" y="17"/>
                  </a:cxn>
                  <a:cxn ang="0">
                    <a:pos x="17" y="14"/>
                  </a:cxn>
                  <a:cxn ang="0">
                    <a:pos x="18" y="13"/>
                  </a:cxn>
                  <a:cxn ang="0">
                    <a:pos x="18" y="11"/>
                  </a:cxn>
                </a:cxnLst>
                <a:rect l="0" t="0" r="r" b="b"/>
                <a:pathLst>
                  <a:path w="18" h="22">
                    <a:moveTo>
                      <a:pt x="18" y="11"/>
                    </a:moveTo>
                    <a:lnTo>
                      <a:pt x="18" y="8"/>
                    </a:lnTo>
                    <a:lnTo>
                      <a:pt x="17" y="6"/>
                    </a:lnTo>
                    <a:lnTo>
                      <a:pt x="17" y="5"/>
                    </a:lnTo>
                    <a:lnTo>
                      <a:pt x="15" y="4"/>
                    </a:lnTo>
                    <a:lnTo>
                      <a:pt x="14" y="2"/>
                    </a:lnTo>
                    <a:lnTo>
                      <a:pt x="13" y="1"/>
                    </a:lnTo>
                    <a:lnTo>
                      <a:pt x="11" y="0"/>
                    </a:lnTo>
                    <a:lnTo>
                      <a:pt x="9" y="0"/>
                    </a:lnTo>
                    <a:lnTo>
                      <a:pt x="7" y="0"/>
                    </a:lnTo>
                    <a:lnTo>
                      <a:pt x="6" y="1"/>
                    </a:lnTo>
                    <a:lnTo>
                      <a:pt x="4" y="2"/>
                    </a:lnTo>
                    <a:lnTo>
                      <a:pt x="3" y="4"/>
                    </a:lnTo>
                    <a:lnTo>
                      <a:pt x="2" y="5"/>
                    </a:lnTo>
                    <a:lnTo>
                      <a:pt x="1" y="6"/>
                    </a:lnTo>
                    <a:lnTo>
                      <a:pt x="0" y="8"/>
                    </a:lnTo>
                    <a:lnTo>
                      <a:pt x="0" y="11"/>
                    </a:lnTo>
                    <a:lnTo>
                      <a:pt x="0" y="13"/>
                    </a:lnTo>
                    <a:lnTo>
                      <a:pt x="1" y="14"/>
                    </a:lnTo>
                    <a:lnTo>
                      <a:pt x="2" y="17"/>
                    </a:lnTo>
                    <a:lnTo>
                      <a:pt x="3" y="18"/>
                    </a:lnTo>
                    <a:lnTo>
                      <a:pt x="4" y="19"/>
                    </a:lnTo>
                    <a:lnTo>
                      <a:pt x="6" y="20"/>
                    </a:lnTo>
                    <a:lnTo>
                      <a:pt x="7" y="22"/>
                    </a:lnTo>
                    <a:lnTo>
                      <a:pt x="9" y="22"/>
                    </a:lnTo>
                    <a:lnTo>
                      <a:pt x="11" y="22"/>
                    </a:lnTo>
                    <a:lnTo>
                      <a:pt x="13" y="20"/>
                    </a:lnTo>
                    <a:lnTo>
                      <a:pt x="14" y="19"/>
                    </a:lnTo>
                    <a:lnTo>
                      <a:pt x="15" y="18"/>
                    </a:lnTo>
                    <a:lnTo>
                      <a:pt x="17" y="17"/>
                    </a:lnTo>
                    <a:lnTo>
                      <a:pt x="17" y="14"/>
                    </a:lnTo>
                    <a:lnTo>
                      <a:pt x="18" y="13"/>
                    </a:lnTo>
                    <a:lnTo>
                      <a:pt x="18" y="11"/>
                    </a:lnTo>
                    <a:close/>
                  </a:path>
                </a:pathLst>
              </a:custGeom>
              <a:solidFill>
                <a:srgbClr val="FDFAC4"/>
              </a:solidFill>
              <a:ln w="9525">
                <a:noFill/>
                <a:round/>
                <a:headEnd/>
                <a:tailEnd/>
              </a:ln>
            </p:spPr>
            <p:txBody>
              <a:bodyPr/>
              <a:lstStyle/>
              <a:p>
                <a:pPr algn="ctr" eaLnBrk="0" hangingPunct="0">
                  <a:defRPr/>
                </a:pPr>
                <a:endParaRPr lang="ru-RU">
                  <a:solidFill>
                    <a:srgbClr val="FFFFFF"/>
                  </a:solidFill>
                  <a:cs typeface="+mn-cs"/>
                </a:endParaRPr>
              </a:p>
            </p:txBody>
          </p:sp>
          <p:sp>
            <p:nvSpPr>
              <p:cNvPr id="328" name="Freeform 46"/>
              <p:cNvSpPr>
                <a:spLocks/>
              </p:cNvSpPr>
              <p:nvPr/>
            </p:nvSpPr>
            <p:spPr bwMode="auto">
              <a:xfrm>
                <a:off x="1161" y="2658"/>
                <a:ext cx="2" cy="2"/>
              </a:xfrm>
              <a:custGeom>
                <a:avLst/>
                <a:gdLst/>
                <a:ahLst/>
                <a:cxnLst>
                  <a:cxn ang="0">
                    <a:pos x="9" y="6"/>
                  </a:cxn>
                  <a:cxn ang="0">
                    <a:pos x="9" y="5"/>
                  </a:cxn>
                  <a:cxn ang="0">
                    <a:pos x="8" y="3"/>
                  </a:cxn>
                  <a:cxn ang="0">
                    <a:pos x="8" y="2"/>
                  </a:cxn>
                  <a:cxn ang="0">
                    <a:pos x="7" y="2"/>
                  </a:cxn>
                  <a:cxn ang="0">
                    <a:pos x="7" y="1"/>
                  </a:cxn>
                  <a:cxn ang="0">
                    <a:pos x="6" y="1"/>
                  </a:cxn>
                  <a:cxn ang="0">
                    <a:pos x="5" y="1"/>
                  </a:cxn>
                  <a:cxn ang="0">
                    <a:pos x="4" y="0"/>
                  </a:cxn>
                  <a:cxn ang="0">
                    <a:pos x="3" y="1"/>
                  </a:cxn>
                  <a:cxn ang="0">
                    <a:pos x="2" y="1"/>
                  </a:cxn>
                  <a:cxn ang="0">
                    <a:pos x="2" y="1"/>
                  </a:cxn>
                  <a:cxn ang="0">
                    <a:pos x="1" y="2"/>
                  </a:cxn>
                  <a:cxn ang="0">
                    <a:pos x="0" y="2"/>
                  </a:cxn>
                  <a:cxn ang="0">
                    <a:pos x="0" y="3"/>
                  </a:cxn>
                  <a:cxn ang="0">
                    <a:pos x="0" y="5"/>
                  </a:cxn>
                  <a:cxn ang="0">
                    <a:pos x="0" y="6"/>
                  </a:cxn>
                  <a:cxn ang="0">
                    <a:pos x="0" y="7"/>
                  </a:cxn>
                  <a:cxn ang="0">
                    <a:pos x="0" y="8"/>
                  </a:cxn>
                  <a:cxn ang="0">
                    <a:pos x="0" y="8"/>
                  </a:cxn>
                  <a:cxn ang="0">
                    <a:pos x="1" y="9"/>
                  </a:cxn>
                  <a:cxn ang="0">
                    <a:pos x="2" y="11"/>
                  </a:cxn>
                  <a:cxn ang="0">
                    <a:pos x="2" y="11"/>
                  </a:cxn>
                  <a:cxn ang="0">
                    <a:pos x="3" y="11"/>
                  </a:cxn>
                  <a:cxn ang="0">
                    <a:pos x="4" y="11"/>
                  </a:cxn>
                  <a:cxn ang="0">
                    <a:pos x="5" y="11"/>
                  </a:cxn>
                  <a:cxn ang="0">
                    <a:pos x="6" y="11"/>
                  </a:cxn>
                  <a:cxn ang="0">
                    <a:pos x="7" y="11"/>
                  </a:cxn>
                  <a:cxn ang="0">
                    <a:pos x="7" y="9"/>
                  </a:cxn>
                  <a:cxn ang="0">
                    <a:pos x="8" y="8"/>
                  </a:cxn>
                  <a:cxn ang="0">
                    <a:pos x="8" y="8"/>
                  </a:cxn>
                  <a:cxn ang="0">
                    <a:pos x="9" y="7"/>
                  </a:cxn>
                  <a:cxn ang="0">
                    <a:pos x="9" y="6"/>
                  </a:cxn>
                </a:cxnLst>
                <a:rect l="0" t="0" r="r" b="b"/>
                <a:pathLst>
                  <a:path w="9" h="11">
                    <a:moveTo>
                      <a:pt x="9" y="6"/>
                    </a:moveTo>
                    <a:lnTo>
                      <a:pt x="9" y="5"/>
                    </a:lnTo>
                    <a:lnTo>
                      <a:pt x="8" y="3"/>
                    </a:lnTo>
                    <a:lnTo>
                      <a:pt x="8" y="2"/>
                    </a:lnTo>
                    <a:lnTo>
                      <a:pt x="7" y="2"/>
                    </a:lnTo>
                    <a:lnTo>
                      <a:pt x="7" y="1"/>
                    </a:lnTo>
                    <a:lnTo>
                      <a:pt x="6" y="1"/>
                    </a:lnTo>
                    <a:lnTo>
                      <a:pt x="5" y="1"/>
                    </a:lnTo>
                    <a:lnTo>
                      <a:pt x="4" y="0"/>
                    </a:lnTo>
                    <a:lnTo>
                      <a:pt x="3" y="1"/>
                    </a:lnTo>
                    <a:lnTo>
                      <a:pt x="2" y="1"/>
                    </a:lnTo>
                    <a:lnTo>
                      <a:pt x="2" y="1"/>
                    </a:lnTo>
                    <a:lnTo>
                      <a:pt x="1" y="2"/>
                    </a:lnTo>
                    <a:lnTo>
                      <a:pt x="0" y="2"/>
                    </a:lnTo>
                    <a:lnTo>
                      <a:pt x="0" y="3"/>
                    </a:lnTo>
                    <a:lnTo>
                      <a:pt x="0" y="5"/>
                    </a:lnTo>
                    <a:lnTo>
                      <a:pt x="0" y="6"/>
                    </a:lnTo>
                    <a:lnTo>
                      <a:pt x="0" y="7"/>
                    </a:lnTo>
                    <a:lnTo>
                      <a:pt x="0" y="8"/>
                    </a:lnTo>
                    <a:lnTo>
                      <a:pt x="0" y="8"/>
                    </a:lnTo>
                    <a:lnTo>
                      <a:pt x="1" y="9"/>
                    </a:lnTo>
                    <a:lnTo>
                      <a:pt x="2" y="11"/>
                    </a:lnTo>
                    <a:lnTo>
                      <a:pt x="2" y="11"/>
                    </a:lnTo>
                    <a:lnTo>
                      <a:pt x="3" y="11"/>
                    </a:lnTo>
                    <a:lnTo>
                      <a:pt x="4" y="11"/>
                    </a:lnTo>
                    <a:lnTo>
                      <a:pt x="5" y="11"/>
                    </a:lnTo>
                    <a:lnTo>
                      <a:pt x="6" y="11"/>
                    </a:lnTo>
                    <a:lnTo>
                      <a:pt x="7" y="11"/>
                    </a:lnTo>
                    <a:lnTo>
                      <a:pt x="7" y="9"/>
                    </a:lnTo>
                    <a:lnTo>
                      <a:pt x="8" y="8"/>
                    </a:lnTo>
                    <a:lnTo>
                      <a:pt x="8" y="8"/>
                    </a:lnTo>
                    <a:lnTo>
                      <a:pt x="9" y="7"/>
                    </a:lnTo>
                    <a:lnTo>
                      <a:pt x="9" y="6"/>
                    </a:lnTo>
                    <a:close/>
                  </a:path>
                </a:pathLst>
              </a:custGeom>
              <a:solidFill>
                <a:srgbClr val="FEFEC8"/>
              </a:solidFill>
              <a:ln w="9525">
                <a:noFill/>
                <a:round/>
                <a:headEnd/>
                <a:tailEnd/>
              </a:ln>
            </p:spPr>
            <p:txBody>
              <a:bodyPr/>
              <a:lstStyle/>
              <a:p>
                <a:pPr algn="ctr" eaLnBrk="0" hangingPunct="0">
                  <a:defRPr/>
                </a:pPr>
                <a:endParaRPr lang="ru-RU">
                  <a:solidFill>
                    <a:srgbClr val="FFFFFF"/>
                  </a:solidFill>
                  <a:cs typeface="+mn-cs"/>
                </a:endParaRPr>
              </a:p>
            </p:txBody>
          </p:sp>
          <p:sp>
            <p:nvSpPr>
              <p:cNvPr id="329" name="Freeform 47"/>
              <p:cNvSpPr>
                <a:spLocks/>
              </p:cNvSpPr>
              <p:nvPr/>
            </p:nvSpPr>
            <p:spPr bwMode="auto">
              <a:xfrm>
                <a:off x="1044" y="2596"/>
                <a:ext cx="44" cy="47"/>
              </a:xfrm>
              <a:custGeom>
                <a:avLst/>
                <a:gdLst/>
                <a:ahLst/>
                <a:cxnLst>
                  <a:cxn ang="0">
                    <a:pos x="185" y="0"/>
                  </a:cxn>
                  <a:cxn ang="0">
                    <a:pos x="0" y="48"/>
                  </a:cxn>
                  <a:cxn ang="0">
                    <a:pos x="58" y="260"/>
                  </a:cxn>
                  <a:cxn ang="0">
                    <a:pos x="94" y="284"/>
                  </a:cxn>
                  <a:cxn ang="0">
                    <a:pos x="220" y="23"/>
                  </a:cxn>
                  <a:cxn ang="0">
                    <a:pos x="185" y="0"/>
                  </a:cxn>
                </a:cxnLst>
                <a:rect l="0" t="0" r="r" b="b"/>
                <a:pathLst>
                  <a:path w="220" h="284">
                    <a:moveTo>
                      <a:pt x="185" y="0"/>
                    </a:moveTo>
                    <a:lnTo>
                      <a:pt x="0" y="48"/>
                    </a:lnTo>
                    <a:lnTo>
                      <a:pt x="58" y="260"/>
                    </a:lnTo>
                    <a:lnTo>
                      <a:pt x="94" y="284"/>
                    </a:lnTo>
                    <a:lnTo>
                      <a:pt x="220" y="23"/>
                    </a:lnTo>
                    <a:lnTo>
                      <a:pt x="185" y="0"/>
                    </a:lnTo>
                    <a:close/>
                  </a:path>
                </a:pathLst>
              </a:custGeom>
              <a:solidFill>
                <a:srgbClr val="C2C2C1"/>
              </a:solidFill>
              <a:ln w="9525">
                <a:noFill/>
                <a:round/>
                <a:headEnd/>
                <a:tailEnd/>
              </a:ln>
            </p:spPr>
            <p:txBody>
              <a:bodyPr/>
              <a:lstStyle/>
              <a:p>
                <a:pPr algn="ctr" eaLnBrk="0" hangingPunct="0">
                  <a:defRPr/>
                </a:pPr>
                <a:endParaRPr lang="ru-RU">
                  <a:solidFill>
                    <a:srgbClr val="FFFFFF"/>
                  </a:solidFill>
                  <a:cs typeface="+mn-cs"/>
                </a:endParaRPr>
              </a:p>
            </p:txBody>
          </p:sp>
          <p:sp>
            <p:nvSpPr>
              <p:cNvPr id="330" name="Freeform 48"/>
              <p:cNvSpPr>
                <a:spLocks/>
              </p:cNvSpPr>
              <p:nvPr/>
            </p:nvSpPr>
            <p:spPr bwMode="auto">
              <a:xfrm>
                <a:off x="1043" y="2596"/>
                <a:ext cx="44" cy="26"/>
              </a:xfrm>
              <a:custGeom>
                <a:avLst/>
                <a:gdLst/>
                <a:ahLst/>
                <a:cxnLst>
                  <a:cxn ang="0">
                    <a:pos x="186" y="0"/>
                  </a:cxn>
                  <a:cxn ang="0">
                    <a:pos x="0" y="48"/>
                  </a:cxn>
                  <a:cxn ang="0">
                    <a:pos x="157" y="157"/>
                  </a:cxn>
                  <a:cxn ang="0">
                    <a:pos x="222" y="24"/>
                  </a:cxn>
                  <a:cxn ang="0">
                    <a:pos x="186" y="0"/>
                  </a:cxn>
                </a:cxnLst>
                <a:rect l="0" t="0" r="r" b="b"/>
                <a:pathLst>
                  <a:path w="222" h="157">
                    <a:moveTo>
                      <a:pt x="186" y="0"/>
                    </a:moveTo>
                    <a:lnTo>
                      <a:pt x="0" y="48"/>
                    </a:lnTo>
                    <a:lnTo>
                      <a:pt x="157" y="157"/>
                    </a:lnTo>
                    <a:lnTo>
                      <a:pt x="222" y="24"/>
                    </a:lnTo>
                    <a:lnTo>
                      <a:pt x="186" y="0"/>
                    </a:lnTo>
                    <a:close/>
                  </a:path>
                </a:pathLst>
              </a:custGeom>
              <a:solidFill>
                <a:srgbClr val="EBECEE"/>
              </a:solidFill>
              <a:ln w="9525">
                <a:noFill/>
                <a:round/>
                <a:headEnd/>
                <a:tailEnd/>
              </a:ln>
            </p:spPr>
            <p:txBody>
              <a:bodyPr/>
              <a:lstStyle/>
              <a:p>
                <a:pPr algn="ctr" eaLnBrk="0" hangingPunct="0">
                  <a:defRPr/>
                </a:pPr>
                <a:endParaRPr lang="ru-RU">
                  <a:solidFill>
                    <a:srgbClr val="FFFFFF"/>
                  </a:solidFill>
                  <a:cs typeface="+mn-cs"/>
                </a:endParaRPr>
              </a:p>
            </p:txBody>
          </p:sp>
          <p:sp>
            <p:nvSpPr>
              <p:cNvPr id="331" name="Freeform 49"/>
              <p:cNvSpPr>
                <a:spLocks/>
              </p:cNvSpPr>
              <p:nvPr/>
            </p:nvSpPr>
            <p:spPr bwMode="auto">
              <a:xfrm>
                <a:off x="1043" y="2601"/>
                <a:ext cx="13" cy="15"/>
              </a:xfrm>
              <a:custGeom>
                <a:avLst/>
                <a:gdLst/>
                <a:ahLst/>
                <a:cxnLst>
                  <a:cxn ang="0">
                    <a:pos x="63" y="0"/>
                  </a:cxn>
                  <a:cxn ang="0">
                    <a:pos x="0" y="16"/>
                  </a:cxn>
                  <a:cxn ang="0">
                    <a:pos x="20" y="89"/>
                  </a:cxn>
                  <a:cxn ang="0">
                    <a:pos x="63" y="0"/>
                  </a:cxn>
                </a:cxnLst>
                <a:rect l="0" t="0" r="r" b="b"/>
                <a:pathLst>
                  <a:path w="63" h="89">
                    <a:moveTo>
                      <a:pt x="63" y="0"/>
                    </a:moveTo>
                    <a:lnTo>
                      <a:pt x="0" y="16"/>
                    </a:lnTo>
                    <a:lnTo>
                      <a:pt x="20" y="89"/>
                    </a:lnTo>
                    <a:lnTo>
                      <a:pt x="63" y="0"/>
                    </a:lnTo>
                    <a:close/>
                  </a:path>
                </a:pathLst>
              </a:custGeom>
              <a:solidFill>
                <a:srgbClr val="A9A9A8"/>
              </a:solidFill>
              <a:ln w="9525">
                <a:noFill/>
                <a:round/>
                <a:headEnd/>
                <a:tailEnd/>
              </a:ln>
            </p:spPr>
            <p:txBody>
              <a:bodyPr/>
              <a:lstStyle/>
              <a:p>
                <a:pPr algn="ctr" eaLnBrk="0" hangingPunct="0">
                  <a:defRPr/>
                </a:pPr>
                <a:endParaRPr lang="ru-RU">
                  <a:solidFill>
                    <a:srgbClr val="FFFFFF"/>
                  </a:solidFill>
                  <a:cs typeface="+mn-cs"/>
                </a:endParaRPr>
              </a:p>
            </p:txBody>
          </p:sp>
          <p:sp>
            <p:nvSpPr>
              <p:cNvPr id="332" name="Freeform 50"/>
              <p:cNvSpPr>
                <a:spLocks/>
              </p:cNvSpPr>
              <p:nvPr/>
            </p:nvSpPr>
            <p:spPr bwMode="auto">
              <a:xfrm>
                <a:off x="1043" y="2601"/>
                <a:ext cx="13" cy="8"/>
              </a:xfrm>
              <a:custGeom>
                <a:avLst/>
                <a:gdLst/>
                <a:ahLst/>
                <a:cxnLst>
                  <a:cxn ang="0">
                    <a:pos x="63" y="0"/>
                  </a:cxn>
                  <a:cxn ang="0">
                    <a:pos x="0" y="16"/>
                  </a:cxn>
                  <a:cxn ang="0">
                    <a:pos x="41" y="46"/>
                  </a:cxn>
                  <a:cxn ang="0">
                    <a:pos x="63" y="0"/>
                  </a:cxn>
                </a:cxnLst>
                <a:rect l="0" t="0" r="r" b="b"/>
                <a:pathLst>
                  <a:path w="63" h="46">
                    <a:moveTo>
                      <a:pt x="63" y="0"/>
                    </a:moveTo>
                    <a:lnTo>
                      <a:pt x="0" y="16"/>
                    </a:lnTo>
                    <a:lnTo>
                      <a:pt x="41" y="46"/>
                    </a:lnTo>
                    <a:lnTo>
                      <a:pt x="63" y="0"/>
                    </a:lnTo>
                    <a:close/>
                  </a:path>
                </a:pathLst>
              </a:custGeom>
              <a:solidFill>
                <a:srgbClr val="DEDDDD"/>
              </a:solidFill>
              <a:ln w="9525">
                <a:noFill/>
                <a:round/>
                <a:headEnd/>
                <a:tailEnd/>
              </a:ln>
            </p:spPr>
            <p:txBody>
              <a:bodyPr/>
              <a:lstStyle/>
              <a:p>
                <a:pPr algn="ctr" eaLnBrk="0" hangingPunct="0">
                  <a:defRPr/>
                </a:pPr>
                <a:endParaRPr lang="ru-RU">
                  <a:solidFill>
                    <a:srgbClr val="FFFFFF"/>
                  </a:solidFill>
                  <a:cs typeface="+mn-cs"/>
                </a:endParaRPr>
              </a:p>
            </p:txBody>
          </p:sp>
          <p:sp>
            <p:nvSpPr>
              <p:cNvPr id="333" name="Freeform 51"/>
              <p:cNvSpPr>
                <a:spLocks/>
              </p:cNvSpPr>
              <p:nvPr/>
            </p:nvSpPr>
            <p:spPr bwMode="auto">
              <a:xfrm>
                <a:off x="1078" y="2596"/>
                <a:ext cx="93" cy="63"/>
              </a:xfrm>
              <a:custGeom>
                <a:avLst/>
                <a:gdLst/>
                <a:ahLst/>
                <a:cxnLst>
                  <a:cxn ang="0">
                    <a:pos x="8" y="0"/>
                  </a:cxn>
                  <a:cxn ang="0">
                    <a:pos x="0" y="79"/>
                  </a:cxn>
                  <a:cxn ang="0">
                    <a:pos x="432" y="376"/>
                  </a:cxn>
                  <a:cxn ang="0">
                    <a:pos x="463" y="311"/>
                  </a:cxn>
                  <a:cxn ang="0">
                    <a:pos x="8" y="0"/>
                  </a:cxn>
                </a:cxnLst>
                <a:rect l="0" t="0" r="r" b="b"/>
                <a:pathLst>
                  <a:path w="463" h="376">
                    <a:moveTo>
                      <a:pt x="8" y="0"/>
                    </a:moveTo>
                    <a:lnTo>
                      <a:pt x="0" y="79"/>
                    </a:lnTo>
                    <a:lnTo>
                      <a:pt x="432" y="376"/>
                    </a:lnTo>
                    <a:lnTo>
                      <a:pt x="463" y="311"/>
                    </a:lnTo>
                    <a:lnTo>
                      <a:pt x="8" y="0"/>
                    </a:lnTo>
                    <a:close/>
                  </a:path>
                </a:pathLst>
              </a:custGeom>
              <a:solidFill>
                <a:srgbClr val="B5DC7C"/>
              </a:solidFill>
              <a:ln w="9525">
                <a:noFill/>
                <a:round/>
                <a:headEnd/>
                <a:tailEnd/>
              </a:ln>
            </p:spPr>
            <p:txBody>
              <a:bodyPr/>
              <a:lstStyle/>
              <a:p>
                <a:pPr algn="ctr" eaLnBrk="0" hangingPunct="0">
                  <a:defRPr/>
                </a:pPr>
                <a:endParaRPr lang="ru-RU">
                  <a:solidFill>
                    <a:srgbClr val="FFFFFF"/>
                  </a:solidFill>
                  <a:cs typeface="+mn-cs"/>
                </a:endParaRPr>
              </a:p>
            </p:txBody>
          </p:sp>
          <p:sp>
            <p:nvSpPr>
              <p:cNvPr id="334" name="Freeform 52"/>
              <p:cNvSpPr>
                <a:spLocks/>
              </p:cNvSpPr>
              <p:nvPr/>
            </p:nvSpPr>
            <p:spPr bwMode="auto">
              <a:xfrm>
                <a:off x="1066" y="2609"/>
                <a:ext cx="100" cy="72"/>
              </a:xfrm>
              <a:custGeom>
                <a:avLst/>
                <a:gdLst/>
                <a:ahLst/>
                <a:cxnLst>
                  <a:cxn ang="0">
                    <a:pos x="69" y="0"/>
                  </a:cxn>
                  <a:cxn ang="0">
                    <a:pos x="14" y="52"/>
                  </a:cxn>
                  <a:cxn ang="0">
                    <a:pos x="0" y="131"/>
                  </a:cxn>
                  <a:cxn ang="0">
                    <a:pos x="436" y="430"/>
                  </a:cxn>
                  <a:cxn ang="0">
                    <a:pos x="501" y="297"/>
                  </a:cxn>
                  <a:cxn ang="0">
                    <a:pos x="69" y="0"/>
                  </a:cxn>
                </a:cxnLst>
                <a:rect l="0" t="0" r="r" b="b"/>
                <a:pathLst>
                  <a:path w="501" h="430">
                    <a:moveTo>
                      <a:pt x="69" y="0"/>
                    </a:moveTo>
                    <a:lnTo>
                      <a:pt x="14" y="52"/>
                    </a:lnTo>
                    <a:lnTo>
                      <a:pt x="0" y="131"/>
                    </a:lnTo>
                    <a:lnTo>
                      <a:pt x="436" y="430"/>
                    </a:lnTo>
                    <a:lnTo>
                      <a:pt x="501" y="297"/>
                    </a:lnTo>
                    <a:lnTo>
                      <a:pt x="69" y="0"/>
                    </a:lnTo>
                    <a:close/>
                  </a:path>
                </a:pathLst>
              </a:custGeom>
              <a:solidFill>
                <a:srgbClr val="8DC634"/>
              </a:solidFill>
              <a:ln w="9525">
                <a:noFill/>
                <a:round/>
                <a:headEnd/>
                <a:tailEnd/>
              </a:ln>
            </p:spPr>
            <p:txBody>
              <a:bodyPr/>
              <a:lstStyle/>
              <a:p>
                <a:pPr algn="ctr" eaLnBrk="0" hangingPunct="0">
                  <a:defRPr/>
                </a:pPr>
                <a:endParaRPr lang="ru-RU">
                  <a:solidFill>
                    <a:srgbClr val="FFFFFF"/>
                  </a:solidFill>
                  <a:cs typeface="+mn-cs"/>
                </a:endParaRPr>
              </a:p>
            </p:txBody>
          </p:sp>
          <p:sp>
            <p:nvSpPr>
              <p:cNvPr id="335" name="Freeform 53"/>
              <p:cNvSpPr>
                <a:spLocks/>
              </p:cNvSpPr>
              <p:nvPr/>
            </p:nvSpPr>
            <p:spPr bwMode="auto">
              <a:xfrm>
                <a:off x="1055" y="2630"/>
                <a:ext cx="97" cy="61"/>
              </a:xfrm>
              <a:custGeom>
                <a:avLst/>
                <a:gdLst/>
                <a:ahLst/>
                <a:cxnLst>
                  <a:cxn ang="0">
                    <a:pos x="51" y="0"/>
                  </a:cxn>
                  <a:cxn ang="0">
                    <a:pos x="0" y="55"/>
                  </a:cxn>
                  <a:cxn ang="0">
                    <a:pos x="455" y="367"/>
                  </a:cxn>
                  <a:cxn ang="0">
                    <a:pos x="487" y="301"/>
                  </a:cxn>
                  <a:cxn ang="0">
                    <a:pos x="51" y="0"/>
                  </a:cxn>
                </a:cxnLst>
                <a:rect l="0" t="0" r="r" b="b"/>
                <a:pathLst>
                  <a:path w="487" h="367">
                    <a:moveTo>
                      <a:pt x="51" y="0"/>
                    </a:moveTo>
                    <a:lnTo>
                      <a:pt x="0" y="55"/>
                    </a:lnTo>
                    <a:lnTo>
                      <a:pt x="455" y="367"/>
                    </a:lnTo>
                    <a:lnTo>
                      <a:pt x="487" y="301"/>
                    </a:lnTo>
                    <a:lnTo>
                      <a:pt x="51" y="0"/>
                    </a:lnTo>
                    <a:close/>
                  </a:path>
                </a:pathLst>
              </a:custGeom>
              <a:solidFill>
                <a:srgbClr val="6EAE33"/>
              </a:solidFill>
              <a:ln w="9525">
                <a:noFill/>
                <a:round/>
                <a:headEnd/>
                <a:tailEnd/>
              </a:ln>
            </p:spPr>
            <p:txBody>
              <a:bodyPr/>
              <a:lstStyle/>
              <a:p>
                <a:pPr algn="ctr" eaLnBrk="0" hangingPunct="0">
                  <a:defRPr/>
                </a:pPr>
                <a:endParaRPr lang="ru-RU">
                  <a:solidFill>
                    <a:srgbClr val="FFFFFF"/>
                  </a:solidFill>
                  <a:cs typeface="+mn-cs"/>
                </a:endParaRPr>
              </a:p>
            </p:txBody>
          </p:sp>
          <p:sp>
            <p:nvSpPr>
              <p:cNvPr id="336" name="Freeform 54"/>
              <p:cNvSpPr>
                <a:spLocks/>
              </p:cNvSpPr>
              <p:nvPr/>
            </p:nvSpPr>
            <p:spPr bwMode="auto">
              <a:xfrm>
                <a:off x="1143" y="2647"/>
                <a:ext cx="30" cy="45"/>
              </a:xfrm>
              <a:custGeom>
                <a:avLst/>
                <a:gdLst/>
                <a:ahLst/>
                <a:cxnLst>
                  <a:cxn ang="0">
                    <a:pos x="127" y="0"/>
                  </a:cxn>
                  <a:cxn ang="0">
                    <a:pos x="147" y="14"/>
                  </a:cxn>
                  <a:cxn ang="0">
                    <a:pos x="20" y="276"/>
                  </a:cxn>
                  <a:cxn ang="0">
                    <a:pos x="0" y="263"/>
                  </a:cxn>
                  <a:cxn ang="0">
                    <a:pos x="127" y="0"/>
                  </a:cxn>
                </a:cxnLst>
                <a:rect l="0" t="0" r="r" b="b"/>
                <a:pathLst>
                  <a:path w="147" h="276">
                    <a:moveTo>
                      <a:pt x="127" y="0"/>
                    </a:moveTo>
                    <a:lnTo>
                      <a:pt x="147" y="14"/>
                    </a:lnTo>
                    <a:lnTo>
                      <a:pt x="20" y="276"/>
                    </a:lnTo>
                    <a:lnTo>
                      <a:pt x="0" y="263"/>
                    </a:lnTo>
                    <a:lnTo>
                      <a:pt x="127" y="0"/>
                    </a:lnTo>
                    <a:close/>
                  </a:path>
                </a:pathLst>
              </a:custGeom>
              <a:solidFill>
                <a:srgbClr val="C2C165"/>
              </a:solidFill>
              <a:ln w="9525">
                <a:noFill/>
                <a:round/>
                <a:headEnd/>
                <a:tailEnd/>
              </a:ln>
            </p:spPr>
            <p:txBody>
              <a:bodyPr/>
              <a:lstStyle/>
              <a:p>
                <a:pPr algn="ctr" eaLnBrk="0" hangingPunct="0">
                  <a:defRPr/>
                </a:pPr>
                <a:endParaRPr lang="ru-RU">
                  <a:solidFill>
                    <a:srgbClr val="FFFFFF"/>
                  </a:solidFill>
                  <a:cs typeface="+mn-cs"/>
                </a:endParaRPr>
              </a:p>
            </p:txBody>
          </p:sp>
          <p:sp>
            <p:nvSpPr>
              <p:cNvPr id="337" name="Freeform 55"/>
              <p:cNvSpPr>
                <a:spLocks/>
              </p:cNvSpPr>
              <p:nvPr/>
            </p:nvSpPr>
            <p:spPr bwMode="auto">
              <a:xfrm>
                <a:off x="1150" y="2647"/>
                <a:ext cx="23" cy="34"/>
              </a:xfrm>
              <a:custGeom>
                <a:avLst/>
                <a:gdLst/>
                <a:ahLst/>
                <a:cxnLst>
                  <a:cxn ang="0">
                    <a:pos x="94" y="0"/>
                  </a:cxn>
                  <a:cxn ang="0">
                    <a:pos x="114" y="14"/>
                  </a:cxn>
                  <a:cxn ang="0">
                    <a:pos x="20" y="209"/>
                  </a:cxn>
                  <a:cxn ang="0">
                    <a:pos x="0" y="195"/>
                  </a:cxn>
                  <a:cxn ang="0">
                    <a:pos x="94" y="0"/>
                  </a:cxn>
                </a:cxnLst>
                <a:rect l="0" t="0" r="r" b="b"/>
                <a:pathLst>
                  <a:path w="114" h="209">
                    <a:moveTo>
                      <a:pt x="94" y="0"/>
                    </a:moveTo>
                    <a:lnTo>
                      <a:pt x="114" y="14"/>
                    </a:lnTo>
                    <a:lnTo>
                      <a:pt x="20" y="209"/>
                    </a:lnTo>
                    <a:lnTo>
                      <a:pt x="0" y="195"/>
                    </a:lnTo>
                    <a:lnTo>
                      <a:pt x="94" y="0"/>
                    </a:lnTo>
                    <a:close/>
                  </a:path>
                </a:pathLst>
              </a:custGeom>
              <a:solidFill>
                <a:srgbClr val="FDFC9B"/>
              </a:solidFill>
              <a:ln w="9525">
                <a:noFill/>
                <a:round/>
                <a:headEnd/>
                <a:tailEnd/>
              </a:ln>
            </p:spPr>
            <p:txBody>
              <a:bodyPr/>
              <a:lstStyle/>
              <a:p>
                <a:pPr algn="ctr" eaLnBrk="0" hangingPunct="0">
                  <a:defRPr/>
                </a:pPr>
                <a:endParaRPr lang="ru-RU">
                  <a:solidFill>
                    <a:srgbClr val="FFFFFF"/>
                  </a:solidFill>
                  <a:cs typeface="+mn-cs"/>
                </a:endParaRPr>
              </a:p>
            </p:txBody>
          </p:sp>
          <p:sp>
            <p:nvSpPr>
              <p:cNvPr id="338" name="Freeform 56"/>
              <p:cNvSpPr>
                <a:spLocks/>
              </p:cNvSpPr>
              <p:nvPr/>
            </p:nvSpPr>
            <p:spPr bwMode="auto">
              <a:xfrm>
                <a:off x="1162" y="2647"/>
                <a:ext cx="11" cy="13"/>
              </a:xfrm>
              <a:custGeom>
                <a:avLst/>
                <a:gdLst/>
                <a:ahLst/>
                <a:cxnLst>
                  <a:cxn ang="0">
                    <a:pos x="31" y="0"/>
                  </a:cxn>
                  <a:cxn ang="0">
                    <a:pos x="51" y="14"/>
                  </a:cxn>
                  <a:cxn ang="0">
                    <a:pos x="21" y="78"/>
                  </a:cxn>
                  <a:cxn ang="0">
                    <a:pos x="0" y="65"/>
                  </a:cxn>
                  <a:cxn ang="0">
                    <a:pos x="31" y="0"/>
                  </a:cxn>
                </a:cxnLst>
                <a:rect l="0" t="0" r="r" b="b"/>
                <a:pathLst>
                  <a:path w="51" h="78">
                    <a:moveTo>
                      <a:pt x="31" y="0"/>
                    </a:moveTo>
                    <a:lnTo>
                      <a:pt x="51" y="14"/>
                    </a:lnTo>
                    <a:lnTo>
                      <a:pt x="21" y="78"/>
                    </a:lnTo>
                    <a:lnTo>
                      <a:pt x="0" y="65"/>
                    </a:lnTo>
                    <a:lnTo>
                      <a:pt x="31" y="0"/>
                    </a:lnTo>
                    <a:close/>
                  </a:path>
                </a:pathLst>
              </a:custGeom>
              <a:solidFill>
                <a:srgbClr val="FEFEC8"/>
              </a:solidFill>
              <a:ln w="9525">
                <a:noFill/>
                <a:round/>
                <a:headEnd/>
                <a:tailEnd/>
              </a:ln>
            </p:spPr>
            <p:txBody>
              <a:bodyPr/>
              <a:lstStyle/>
              <a:p>
                <a:pPr algn="ctr" eaLnBrk="0" hangingPunct="0">
                  <a:defRPr/>
                </a:pPr>
                <a:endParaRPr lang="ru-RU">
                  <a:solidFill>
                    <a:srgbClr val="FFFFFF"/>
                  </a:solidFill>
                  <a:cs typeface="+mn-cs"/>
                </a:endParaRPr>
              </a:p>
            </p:txBody>
          </p:sp>
        </p:grpSp>
        <p:sp>
          <p:nvSpPr>
            <p:cNvPr id="285" name="Line 57"/>
            <p:cNvSpPr>
              <a:spLocks noChangeShapeType="1"/>
            </p:cNvSpPr>
            <p:nvPr/>
          </p:nvSpPr>
          <p:spPr bwMode="auto">
            <a:xfrm>
              <a:off x="1728" y="1824"/>
              <a:ext cx="3024" cy="0"/>
            </a:xfrm>
            <a:prstGeom prst="line">
              <a:avLst/>
            </a:prstGeom>
            <a:noFill/>
            <a:ln w="25400">
              <a:solidFill>
                <a:srgbClr val="C0C0C0"/>
              </a:solidFill>
              <a:prstDash val="sysDot"/>
              <a:round/>
              <a:headEnd/>
              <a:tailEnd type="oval" w="med" len="med"/>
            </a:ln>
            <a:effectLst/>
          </p:spPr>
          <p:txBody>
            <a:bodyPr wrap="none" anchor="ctr"/>
            <a:lstStyle/>
            <a:p>
              <a:pPr algn="ctr" eaLnBrk="0" hangingPunct="0">
                <a:defRPr/>
              </a:pPr>
              <a:endParaRPr lang="ru-RU">
                <a:solidFill>
                  <a:srgbClr val="FFFFFF"/>
                </a:solidFill>
                <a:cs typeface="+mn-cs"/>
              </a:endParaRPr>
            </a:p>
          </p:txBody>
        </p:sp>
        <p:sp>
          <p:nvSpPr>
            <p:cNvPr id="286" name="Text Box 58"/>
            <p:cNvSpPr txBox="1">
              <a:spLocks noChangeArrowheads="1"/>
            </p:cNvSpPr>
            <p:nvPr/>
          </p:nvSpPr>
          <p:spPr bwMode="auto">
            <a:xfrm>
              <a:off x="2119" y="1527"/>
              <a:ext cx="3169" cy="338"/>
            </a:xfrm>
            <a:prstGeom prst="rect">
              <a:avLst/>
            </a:prstGeom>
            <a:noFill/>
            <a:ln w="9525" algn="ctr">
              <a:noFill/>
              <a:miter lim="800000"/>
              <a:headEnd/>
              <a:tailEnd/>
            </a:ln>
            <a:effectLst/>
          </p:spPr>
          <p:txBody>
            <a:bodyPr>
              <a:spAutoFit/>
            </a:bodyPr>
            <a:lstStyle/>
            <a:p>
              <a:pPr eaLnBrk="0" hangingPunct="0">
                <a:defRPr/>
              </a:pPr>
              <a:r>
                <a:rPr lang="ru-RU" sz="3600" b="1" dirty="0" smtClean="0">
                  <a:solidFill>
                    <a:srgbClr val="FFFF00"/>
                  </a:solidFill>
                  <a:cs typeface="+mn-cs"/>
                </a:rPr>
                <a:t>Чувство радости гармонии и любви</a:t>
              </a:r>
              <a:r>
                <a:rPr lang="ru-RU" sz="3600" b="1" dirty="0" smtClean="0">
                  <a:solidFill>
                    <a:srgbClr val="226F96"/>
                  </a:solidFill>
                  <a:cs typeface="+mn-cs"/>
                </a:rPr>
                <a:t>.</a:t>
              </a:r>
              <a:endParaRPr lang="en-US" sz="3600" b="1" dirty="0">
                <a:solidFill>
                  <a:srgbClr val="226F96"/>
                </a:solidFill>
                <a:cs typeface="+mn-cs"/>
              </a:endParaRPr>
            </a:p>
          </p:txBody>
        </p:sp>
      </p:gr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79512" y="0"/>
            <a:ext cx="9144000" cy="5598456"/>
          </a:xfrm>
          <a:prstGeom prst="rect">
            <a:avLst/>
          </a:prstGeom>
        </p:spPr>
        <p:txBody>
          <a:bodyPr wrap="square">
            <a:spAutoFit/>
          </a:bodyPr>
          <a:lstStyle/>
          <a:p>
            <a:pPr algn="just">
              <a:lnSpc>
                <a:spcPct val="115000"/>
              </a:lnSpc>
              <a:spcAft>
                <a:spcPts val="0"/>
              </a:spcAft>
            </a:pPr>
            <a:r>
              <a:rPr lang="ru-RU" sz="4000" b="1" dirty="0">
                <a:solidFill>
                  <a:schemeClr val="bg1"/>
                </a:solidFill>
                <a:ea typeface="Calibri" panose="020F0502020204030204" pitchFamily="34" charset="0"/>
                <a:cs typeface="Times New Roman" panose="02020603050405020304" pitchFamily="18" charset="0"/>
              </a:rPr>
              <a:t>4. Подведение итогов. Рефлексия </a:t>
            </a:r>
            <a:endParaRPr lang="ru-RU" sz="4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ru-RU" sz="4000" dirty="0">
                <a:solidFill>
                  <a:schemeClr val="bg1"/>
                </a:solidFill>
                <a:ea typeface="Calibri" panose="020F0502020204030204" pitchFamily="34" charset="0"/>
                <a:cs typeface="Times New Roman" panose="02020603050405020304" pitchFamily="18" charset="0"/>
              </a:rPr>
              <a:t>Слово учителя:</a:t>
            </a:r>
            <a:endParaRPr lang="ru-RU" sz="4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ru-RU" sz="4000" dirty="0">
                <a:solidFill>
                  <a:schemeClr val="bg1"/>
                </a:solidFill>
                <a:ea typeface="Calibri" panose="020F0502020204030204" pitchFamily="34" charset="0"/>
                <a:cs typeface="Times New Roman" panose="02020603050405020304" pitchFamily="18" charset="0"/>
              </a:rPr>
              <a:t>-Что нового узнали на уроке? </a:t>
            </a:r>
            <a:endParaRPr lang="ru-RU" sz="4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ru-RU" sz="4000" dirty="0">
                <a:solidFill>
                  <a:schemeClr val="bg1"/>
                </a:solidFill>
                <a:ea typeface="Calibri" panose="020F0502020204030204" pitchFamily="34" charset="0"/>
                <a:cs typeface="Times New Roman" panose="02020603050405020304" pitchFamily="18" charset="0"/>
              </a:rPr>
              <a:t>-Какие трудности возникали в процессе работы? </a:t>
            </a:r>
            <a:endParaRPr lang="ru-RU" sz="4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ru-RU" sz="4000" dirty="0">
                <a:solidFill>
                  <a:schemeClr val="bg1"/>
                </a:solidFill>
                <a:ea typeface="Calibri" panose="020F0502020204030204" pitchFamily="34" charset="0"/>
                <a:cs typeface="Times New Roman" panose="02020603050405020304" pitchFamily="18" charset="0"/>
              </a:rPr>
              <a:t>-Как вы их преодолевали? </a:t>
            </a:r>
            <a:endParaRPr lang="ru-RU" sz="4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ru-RU" sz="4000" b="1" dirty="0">
                <a:solidFill>
                  <a:schemeClr val="bg1"/>
                </a:solidFill>
                <a:ea typeface="Calibri" panose="020F0502020204030204" pitchFamily="34" charset="0"/>
                <a:cs typeface="Times New Roman" panose="02020603050405020304" pitchFamily="18" charset="0"/>
              </a:rPr>
              <a:t>5.Оценивание с комментариями.</a:t>
            </a:r>
            <a:endParaRPr lang="ru-RU" sz="4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ru-RU" sz="4000" dirty="0">
                <a:solidFill>
                  <a:schemeClr val="bg1"/>
                </a:solidFill>
                <a:ea typeface="Calibri" panose="020F0502020204030204" pitchFamily="34" charset="0"/>
                <a:cs typeface="Times New Roman" panose="02020603050405020304" pitchFamily="18" charset="0"/>
              </a:rPr>
              <a:t>- Активны были,…</a:t>
            </a:r>
            <a:endParaRPr lang="ru-RU" sz="4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R="269240" algn="just">
              <a:lnSpc>
                <a:spcPct val="115000"/>
              </a:lnSpc>
              <a:spcAft>
                <a:spcPts val="1000"/>
              </a:spcAft>
            </a:pPr>
            <a:r>
              <a:rPr lang="ru-RU" sz="1200" dirty="0">
                <a:ea typeface="Calibri" panose="020F0502020204030204" pitchFamily="34" charset="0"/>
                <a:cs typeface="Times New Roman" panose="02020603050405020304" pitchFamily="18" charset="0"/>
              </a:rPr>
              <a:t>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8630711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60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olokol_star.avi">
            <a:hlinkClick r:id="" action="ppaction://media"/>
          </p:cNvPr>
          <p:cNvPicPr>
            <a:picLocks noGrp="1" noRot="1" noChangeAspect="1"/>
          </p:cNvPicPr>
          <p:nvPr>
            <p:ph sz="half" idx="1"/>
            <a:videoFile r:link="rId1"/>
          </p:nvPr>
        </p:nvPicPr>
        <p:blipFill>
          <a:blip r:embed="rId5"/>
          <a:stretch>
            <a:fillRect/>
          </a:stretch>
        </p:blipFill>
        <p:spPr>
          <a:xfrm>
            <a:off x="0" y="0"/>
            <a:ext cx="9144000" cy="6858000"/>
          </a:xfrm>
          <a:prstGeom prst="rect">
            <a:avLst/>
          </a:prstGeom>
          <a:ln>
            <a:solidFill>
              <a:schemeClr val="accent1"/>
            </a:solidFill>
          </a:ln>
          <a:scene3d>
            <a:camera prst="orthographicFront"/>
            <a:lightRig rig="threePt" dir="t"/>
          </a:scene3d>
          <a:sp3d>
            <a:bevelT prst="relaxedInset"/>
          </a:sp3d>
        </p:spPr>
      </p:pic>
      <p:sp>
        <p:nvSpPr>
          <p:cNvPr id="2" name="Заголовок 1"/>
          <p:cNvSpPr>
            <a:spLocks noGrp="1"/>
          </p:cNvSpPr>
          <p:nvPr>
            <p:ph type="title"/>
          </p:nvPr>
        </p:nvSpPr>
        <p:spPr>
          <a:xfrm>
            <a:off x="0" y="1071546"/>
            <a:ext cx="9144000" cy="1714488"/>
          </a:xfrm>
        </p:spPr>
        <p:txBody>
          <a:bodyPr>
            <a:normAutofit fontScale="90000"/>
          </a:bodyPr>
          <a:lstStyle/>
          <a:p>
            <a:r>
              <a:rPr lang="ru-RU" sz="5400" b="1" dirty="0" smtClean="0">
                <a:solidFill>
                  <a:srgbClr val="FF0000"/>
                </a:solidFill>
              </a:rPr>
              <a:t>Домашнее задание: </a:t>
            </a:r>
            <a:br>
              <a:rPr lang="ru-RU" sz="5400" b="1" dirty="0" smtClean="0">
                <a:solidFill>
                  <a:srgbClr val="FF0000"/>
                </a:solidFill>
              </a:rPr>
            </a:br>
            <a:r>
              <a:rPr lang="ru-RU" sz="5400" dirty="0" smtClean="0">
                <a:solidFill>
                  <a:srgbClr val="FFFF00"/>
                </a:solidFill>
              </a:rPr>
              <a:t>написать сочинение </a:t>
            </a:r>
            <a:br>
              <a:rPr lang="ru-RU" sz="5400" dirty="0" smtClean="0">
                <a:solidFill>
                  <a:srgbClr val="FFFF00"/>
                </a:solidFill>
              </a:rPr>
            </a:br>
            <a:r>
              <a:rPr lang="ru-RU" sz="5400" dirty="0" smtClean="0">
                <a:solidFill>
                  <a:srgbClr val="FFFF00"/>
                </a:solidFill>
              </a:rPr>
              <a:t>(норма 1.5 - 2 страницы)</a:t>
            </a:r>
            <a:endParaRPr lang="ru-RU" sz="5400" dirty="0">
              <a:solidFill>
                <a:srgbClr val="FFFF00"/>
              </a:solidFill>
            </a:endParaRPr>
          </a:p>
        </p:txBody>
      </p:sp>
      <p:sp>
        <p:nvSpPr>
          <p:cNvPr id="3" name="Текст 2"/>
          <p:cNvSpPr>
            <a:spLocks noGrp="1"/>
          </p:cNvSpPr>
          <p:nvPr>
            <p:ph type="body" idx="2"/>
          </p:nvPr>
        </p:nvSpPr>
        <p:spPr>
          <a:xfrm>
            <a:off x="251520" y="4869160"/>
            <a:ext cx="8643998" cy="1428736"/>
          </a:xfrm>
        </p:spPr>
        <p:txBody>
          <a:bodyPr>
            <a:normAutofit/>
          </a:bodyPr>
          <a:lstStyle/>
          <a:p>
            <a:pPr algn="ctr"/>
            <a:r>
              <a:rPr lang="ru-RU" sz="7200" b="1" dirty="0" smtClean="0">
                <a:solidFill>
                  <a:srgbClr val="00B050"/>
                </a:solidFill>
                <a:effectLst>
                  <a:outerShdw blurRad="38100" dist="38100" dir="2700000" algn="tl">
                    <a:srgbClr val="000000">
                      <a:alpha val="43137"/>
                    </a:srgbClr>
                  </a:outerShdw>
                </a:effectLst>
              </a:rPr>
              <a:t>Желаю успехов!!!</a:t>
            </a:r>
            <a:endParaRPr lang="ru-RU" sz="7200" b="1" dirty="0">
              <a:solidFill>
                <a:srgbClr val="00B050"/>
              </a:solidFill>
              <a:effectLst>
                <a:outerShdw blurRad="38100" dist="38100" dir="2700000" algn="tl">
                  <a:srgbClr val="000000">
                    <a:alpha val="43137"/>
                  </a:srgbClr>
                </a:outerShdw>
              </a:effectLst>
            </a:endParaRPr>
          </a:p>
        </p:txBody>
      </p:sp>
      <p:pic>
        <p:nvPicPr>
          <p:cNvPr id="4" name="Записанный звук">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5713"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9144000" cy="6144759"/>
          </a:xfrm>
          <a:prstGeom prst="rect">
            <a:avLst/>
          </a:prstGeom>
        </p:spPr>
        <p:txBody>
          <a:bodyPr wrap="square">
            <a:spAutoFit/>
          </a:bodyPr>
          <a:lstStyle/>
          <a:p>
            <a:pPr algn="just">
              <a:lnSpc>
                <a:spcPct val="115000"/>
              </a:lnSpc>
              <a:spcAft>
                <a:spcPts val="0"/>
              </a:spcAft>
            </a:pPr>
            <a:r>
              <a:rPr lang="ru-RU" b="1" dirty="0">
                <a:solidFill>
                  <a:schemeClr val="bg1"/>
                </a:solidFill>
                <a:ea typeface="Times New Roman" panose="02020603050405020304" pitchFamily="18" charset="0"/>
                <a:cs typeface="Times New Roman" panose="02020603050405020304" pitchFamily="18" charset="0"/>
              </a:rPr>
              <a:t>Какие же  требования предъявляются к современному уроку русского языка в условиях введения ФГОС:</a:t>
            </a:r>
            <a:endParaRPr lang="ru-RU"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0"/>
              </a:spcAft>
            </a:pPr>
            <a:r>
              <a:rPr lang="ru-RU" b="1" dirty="0">
                <a:solidFill>
                  <a:schemeClr val="bg1"/>
                </a:solidFill>
                <a:ea typeface="Times New Roman" panose="02020603050405020304" pitchFamily="18" charset="0"/>
                <a:cs typeface="Times New Roman" panose="02020603050405020304" pitchFamily="18" charset="0"/>
              </a:rPr>
              <a:t> •    хорошо организованный урок  в хорошо оборудованном кабинете должен иметь хорошее начало и хорошее окончание.</a:t>
            </a:r>
            <a:endParaRPr lang="ru-RU"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0"/>
              </a:spcAft>
            </a:pPr>
            <a:r>
              <a:rPr lang="ru-RU" b="1" dirty="0">
                <a:solidFill>
                  <a:schemeClr val="bg1"/>
                </a:solidFill>
                <a:ea typeface="Times New Roman" panose="02020603050405020304" pitchFamily="18" charset="0"/>
                <a:cs typeface="Times New Roman" panose="02020603050405020304" pitchFamily="18" charset="0"/>
              </a:rPr>
              <a:t> •    учитель должен спланировать свою деятельность и деятельность учащихся, четко сформулировать тему, цель, задачи урока;</a:t>
            </a:r>
            <a:endParaRPr lang="ru-RU"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0"/>
              </a:spcAft>
            </a:pPr>
            <a:r>
              <a:rPr lang="ru-RU" b="1" dirty="0">
                <a:solidFill>
                  <a:schemeClr val="bg1"/>
                </a:solidFill>
                <a:ea typeface="Times New Roman" panose="02020603050405020304" pitchFamily="18" charset="0"/>
                <a:cs typeface="Times New Roman" panose="02020603050405020304" pitchFamily="18" charset="0"/>
              </a:rPr>
              <a:t> •    урок должен быть проблемным и развивающим: учитель сам нацеливается на сотрудничество с учениками и умеет направлять учеников на сотрудничество с учителем и одноклассниками;</a:t>
            </a:r>
            <a:endParaRPr lang="ru-RU"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0"/>
              </a:spcAft>
            </a:pPr>
            <a:r>
              <a:rPr lang="ru-RU" b="1" dirty="0">
                <a:solidFill>
                  <a:schemeClr val="bg1"/>
                </a:solidFill>
                <a:ea typeface="Times New Roman" panose="02020603050405020304" pitchFamily="18" charset="0"/>
                <a:cs typeface="Times New Roman" panose="02020603050405020304" pitchFamily="18" charset="0"/>
              </a:rPr>
              <a:t> • учитель организует проблемные и поисковые ситуации, активизирует деятельность учащихся;</a:t>
            </a:r>
            <a:endParaRPr lang="ru-RU"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0"/>
              </a:spcAft>
            </a:pPr>
            <a:r>
              <a:rPr lang="ru-RU" b="1" dirty="0">
                <a:solidFill>
                  <a:schemeClr val="bg1"/>
                </a:solidFill>
                <a:ea typeface="Times New Roman" panose="02020603050405020304" pitchFamily="18" charset="0"/>
                <a:cs typeface="Times New Roman" panose="02020603050405020304" pitchFamily="18" charset="0"/>
              </a:rPr>
              <a:t> •    вывод делают сами учащиеся;</a:t>
            </a:r>
            <a:endParaRPr lang="ru-RU"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0"/>
              </a:spcAft>
            </a:pPr>
            <a:r>
              <a:rPr lang="ru-RU" b="1" dirty="0">
                <a:solidFill>
                  <a:schemeClr val="bg1"/>
                </a:solidFill>
                <a:ea typeface="Times New Roman" panose="02020603050405020304" pitchFamily="18" charset="0"/>
                <a:cs typeface="Times New Roman" panose="02020603050405020304" pitchFamily="18" charset="0"/>
              </a:rPr>
              <a:t> •    минимум репродукции и максимум творчества и сотворчества;</a:t>
            </a:r>
            <a:endParaRPr lang="ru-RU"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0"/>
              </a:spcAft>
            </a:pPr>
            <a:r>
              <a:rPr lang="ru-RU" b="1" dirty="0" smtClean="0">
                <a:solidFill>
                  <a:schemeClr val="bg1"/>
                </a:solidFill>
                <a:ea typeface="Times New Roman" panose="02020603050405020304" pitchFamily="18" charset="0"/>
                <a:cs typeface="Times New Roman" panose="02020603050405020304" pitchFamily="18" charset="0"/>
              </a:rPr>
              <a:t>•    </a:t>
            </a:r>
            <a:r>
              <a:rPr lang="ru-RU" b="1" dirty="0">
                <a:solidFill>
                  <a:schemeClr val="bg1"/>
                </a:solidFill>
                <a:ea typeface="Times New Roman" panose="02020603050405020304" pitchFamily="18" charset="0"/>
                <a:cs typeface="Times New Roman" panose="02020603050405020304" pitchFamily="18" charset="0"/>
              </a:rPr>
              <a:t>в центре внимания урока — дети;</a:t>
            </a:r>
            <a:endParaRPr lang="ru-RU"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0"/>
              </a:spcAft>
            </a:pPr>
            <a:r>
              <a:rPr lang="ru-RU" b="1" dirty="0">
                <a:solidFill>
                  <a:schemeClr val="bg1"/>
                </a:solidFill>
                <a:ea typeface="Times New Roman" panose="02020603050405020304" pitchFamily="18" charset="0"/>
                <a:cs typeface="Times New Roman" panose="02020603050405020304" pitchFamily="18" charset="0"/>
              </a:rPr>
              <a:t> •    учет уровня и возможностей учащихся, в котором учтены  такие аспекты, как профиль класса, стремление учащихся, настроение детей;</a:t>
            </a:r>
            <a:endParaRPr lang="ru-RU"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0"/>
              </a:spcAft>
            </a:pPr>
            <a:r>
              <a:rPr lang="ru-RU" b="1" dirty="0">
                <a:solidFill>
                  <a:schemeClr val="bg1"/>
                </a:solidFill>
                <a:ea typeface="Times New Roman" panose="02020603050405020304" pitchFamily="18" charset="0"/>
                <a:cs typeface="Times New Roman" panose="02020603050405020304" pitchFamily="18" charset="0"/>
              </a:rPr>
              <a:t> •     умение демонстрировать методическое искусство учителя;</a:t>
            </a:r>
            <a:endParaRPr lang="ru-RU"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0"/>
              </a:spcAft>
            </a:pPr>
            <a:r>
              <a:rPr lang="ru-RU" b="1" dirty="0">
                <a:solidFill>
                  <a:schemeClr val="bg1"/>
                </a:solidFill>
                <a:ea typeface="Times New Roman" panose="02020603050405020304" pitchFamily="18" charset="0"/>
                <a:cs typeface="Times New Roman" panose="02020603050405020304" pitchFamily="18" charset="0"/>
              </a:rPr>
              <a:t> •    планирование обратной связи;</a:t>
            </a:r>
            <a:endParaRPr lang="ru-RU"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0"/>
              </a:spcAft>
            </a:pPr>
            <a:r>
              <a:rPr lang="ru-RU" b="1" dirty="0">
                <a:solidFill>
                  <a:schemeClr val="bg1"/>
                </a:solidFill>
                <a:ea typeface="Times New Roman" panose="02020603050405020304" pitchFamily="18" charset="0"/>
                <a:cs typeface="Times New Roman" panose="02020603050405020304" pitchFamily="18" charset="0"/>
              </a:rPr>
              <a:t> •     урок должен быть добрым.</a:t>
            </a:r>
            <a:endParaRPr lang="ru-RU"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2"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1465242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7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1"/>
            <a:ext cx="9144000" cy="5632311"/>
          </a:xfrm>
          <a:prstGeom prst="rect">
            <a:avLst/>
          </a:prstGeom>
        </p:spPr>
        <p:txBody>
          <a:bodyPr wrap="square">
            <a:spAutoFit/>
          </a:bodyPr>
          <a:lstStyle/>
          <a:p>
            <a:pPr algn="ctr"/>
            <a:r>
              <a:rPr lang="ru-RU" sz="4000" b="1" i="1" dirty="0" smtClean="0">
                <a:solidFill>
                  <a:schemeClr val="bg1"/>
                </a:solidFill>
                <a:ea typeface="Times New Roman" panose="02020603050405020304" pitchFamily="18" charset="0"/>
              </a:rPr>
              <a:t>Проблемно </a:t>
            </a:r>
            <a:r>
              <a:rPr lang="ru-RU" sz="4000" b="1" i="1" dirty="0">
                <a:solidFill>
                  <a:schemeClr val="bg1"/>
                </a:solidFill>
                <a:ea typeface="Times New Roman" panose="02020603050405020304" pitchFamily="18" charset="0"/>
              </a:rPr>
              <a:t>– диалогический урок</a:t>
            </a:r>
            <a:r>
              <a:rPr lang="ru-RU" sz="4000" b="1" i="1" dirty="0" smtClean="0">
                <a:solidFill>
                  <a:schemeClr val="bg1"/>
                </a:solidFill>
                <a:ea typeface="Times New Roman" panose="02020603050405020304" pitchFamily="18" charset="0"/>
              </a:rPr>
              <a:t>.</a:t>
            </a:r>
          </a:p>
          <a:p>
            <a:pPr algn="ctr"/>
            <a:r>
              <a:rPr lang="ru-RU" sz="4000" dirty="0" smtClean="0">
                <a:solidFill>
                  <a:schemeClr val="bg1"/>
                </a:solidFill>
                <a:ea typeface="Times New Roman" panose="02020603050405020304" pitchFamily="18" charset="0"/>
              </a:rPr>
              <a:t> </a:t>
            </a:r>
            <a:r>
              <a:rPr lang="ru-RU" sz="4000" dirty="0">
                <a:solidFill>
                  <a:schemeClr val="bg1"/>
                </a:solidFill>
                <a:ea typeface="Times New Roman" panose="02020603050405020304" pitchFamily="18" charset="0"/>
              </a:rPr>
              <a:t>1 – й шаг. </a:t>
            </a:r>
            <a:r>
              <a:rPr lang="ru-RU" sz="4000" b="1" dirty="0">
                <a:solidFill>
                  <a:schemeClr val="bg1"/>
                </a:solidFill>
                <a:ea typeface="Times New Roman" panose="02020603050405020304" pitchFamily="18" charset="0"/>
              </a:rPr>
              <a:t>Определение нового</a:t>
            </a:r>
            <a:r>
              <a:rPr lang="ru-RU" sz="4000" b="1" dirty="0" smtClean="0">
                <a:solidFill>
                  <a:schemeClr val="bg1"/>
                </a:solidFill>
                <a:ea typeface="Times New Roman" panose="02020603050405020304" pitchFamily="18" charset="0"/>
              </a:rPr>
              <a:t>.</a:t>
            </a:r>
          </a:p>
          <a:p>
            <a:pPr algn="ctr"/>
            <a:r>
              <a:rPr lang="ru-RU" sz="4000" dirty="0">
                <a:solidFill>
                  <a:schemeClr val="bg1"/>
                </a:solidFill>
                <a:ea typeface="Times New Roman" panose="02020603050405020304" pitchFamily="18" charset="0"/>
              </a:rPr>
              <a:t>2 – й шаг. </a:t>
            </a:r>
            <a:r>
              <a:rPr lang="ru-RU" sz="4000" b="1" dirty="0">
                <a:solidFill>
                  <a:schemeClr val="bg1"/>
                </a:solidFill>
                <a:ea typeface="Times New Roman" panose="02020603050405020304" pitchFamily="18" charset="0"/>
              </a:rPr>
              <a:t>Конструирование проблемной ситуации.</a:t>
            </a:r>
            <a:r>
              <a:rPr lang="ru-RU" sz="4000" dirty="0">
                <a:solidFill>
                  <a:schemeClr val="bg1"/>
                </a:solidFill>
                <a:ea typeface="Times New Roman" panose="02020603050405020304" pitchFamily="18" charset="0"/>
              </a:rPr>
              <a:t> </a:t>
            </a:r>
            <a:endParaRPr lang="ru-RU" sz="4000" dirty="0" smtClean="0">
              <a:solidFill>
                <a:schemeClr val="bg1"/>
              </a:solidFill>
              <a:ea typeface="Times New Roman" panose="02020603050405020304" pitchFamily="18" charset="0"/>
            </a:endParaRPr>
          </a:p>
          <a:p>
            <a:pPr algn="ctr"/>
            <a:r>
              <a:rPr lang="ru-RU" sz="4000" dirty="0">
                <a:solidFill>
                  <a:schemeClr val="bg1"/>
                </a:solidFill>
                <a:ea typeface="Times New Roman" panose="02020603050405020304" pitchFamily="18" charset="0"/>
              </a:rPr>
              <a:t>3 – й шаг. </a:t>
            </a:r>
            <a:r>
              <a:rPr lang="ru-RU" sz="4000" b="1" dirty="0">
                <a:solidFill>
                  <a:schemeClr val="bg1"/>
                </a:solidFill>
                <a:ea typeface="Times New Roman" panose="02020603050405020304" pitchFamily="18" charset="0"/>
              </a:rPr>
              <a:t>Планирование действий.</a:t>
            </a:r>
            <a:r>
              <a:rPr lang="ru-RU" sz="4000" dirty="0">
                <a:solidFill>
                  <a:schemeClr val="bg1"/>
                </a:solidFill>
                <a:ea typeface="Times New Roman" panose="02020603050405020304" pitchFamily="18" charset="0"/>
              </a:rPr>
              <a:t> </a:t>
            </a:r>
            <a:endParaRPr lang="ru-RU" sz="4000" dirty="0" smtClean="0">
              <a:solidFill>
                <a:schemeClr val="bg1"/>
              </a:solidFill>
              <a:ea typeface="Times New Roman" panose="02020603050405020304" pitchFamily="18" charset="0"/>
            </a:endParaRPr>
          </a:p>
          <a:p>
            <a:pPr algn="ctr"/>
            <a:r>
              <a:rPr lang="ru-RU" sz="4000" dirty="0">
                <a:solidFill>
                  <a:schemeClr val="bg1"/>
                </a:solidFill>
                <a:ea typeface="Times New Roman" panose="02020603050405020304" pitchFamily="18" charset="0"/>
              </a:rPr>
              <a:t>4 – й шаг. </a:t>
            </a:r>
            <a:r>
              <a:rPr lang="ru-RU" sz="4000" b="1" dirty="0">
                <a:solidFill>
                  <a:schemeClr val="bg1"/>
                </a:solidFill>
                <a:ea typeface="Times New Roman" panose="02020603050405020304" pitchFamily="18" charset="0"/>
              </a:rPr>
              <a:t>Планирование решений.</a:t>
            </a:r>
            <a:r>
              <a:rPr lang="ru-RU" sz="4000" dirty="0">
                <a:solidFill>
                  <a:schemeClr val="bg1"/>
                </a:solidFill>
                <a:ea typeface="Times New Roman" panose="02020603050405020304" pitchFamily="18" charset="0"/>
              </a:rPr>
              <a:t> </a:t>
            </a:r>
            <a:endParaRPr lang="ru-RU" sz="4000" dirty="0" smtClean="0">
              <a:solidFill>
                <a:schemeClr val="bg1"/>
              </a:solidFill>
              <a:ea typeface="Times New Roman" panose="02020603050405020304" pitchFamily="18" charset="0"/>
            </a:endParaRPr>
          </a:p>
          <a:p>
            <a:pPr algn="ctr"/>
            <a:r>
              <a:rPr lang="ru-RU" sz="4000" dirty="0">
                <a:solidFill>
                  <a:schemeClr val="bg1"/>
                </a:solidFill>
                <a:ea typeface="Times New Roman" panose="02020603050405020304" pitchFamily="18" charset="0"/>
              </a:rPr>
              <a:t>5 – й шаг. </a:t>
            </a:r>
            <a:r>
              <a:rPr lang="ru-RU" sz="4000" b="1" dirty="0">
                <a:solidFill>
                  <a:schemeClr val="bg1"/>
                </a:solidFill>
                <a:ea typeface="Times New Roman" panose="02020603050405020304" pitchFamily="18" charset="0"/>
              </a:rPr>
              <a:t>Планирование результата.</a:t>
            </a:r>
            <a:r>
              <a:rPr lang="ru-RU" sz="4000" dirty="0">
                <a:solidFill>
                  <a:schemeClr val="bg1"/>
                </a:solidFill>
                <a:ea typeface="Times New Roman" panose="02020603050405020304" pitchFamily="18" charset="0"/>
              </a:rPr>
              <a:t> </a:t>
            </a:r>
            <a:endParaRPr lang="ru-RU" sz="4000" dirty="0" smtClean="0">
              <a:solidFill>
                <a:schemeClr val="bg1"/>
              </a:solidFill>
              <a:ea typeface="Times New Roman" panose="02020603050405020304" pitchFamily="18" charset="0"/>
            </a:endParaRPr>
          </a:p>
          <a:p>
            <a:pPr algn="ctr"/>
            <a:r>
              <a:rPr lang="ru-RU" sz="4000" dirty="0">
                <a:solidFill>
                  <a:schemeClr val="bg1"/>
                </a:solidFill>
                <a:ea typeface="Times New Roman" panose="02020603050405020304" pitchFamily="18" charset="0"/>
              </a:rPr>
              <a:t>6 – й шаг.  </a:t>
            </a:r>
            <a:r>
              <a:rPr lang="ru-RU" sz="4000" b="1" dirty="0">
                <a:solidFill>
                  <a:schemeClr val="bg1"/>
                </a:solidFill>
                <a:ea typeface="Times New Roman" panose="02020603050405020304" pitchFamily="18" charset="0"/>
              </a:rPr>
              <a:t>Планирование заданий для применения нового знания.</a:t>
            </a:r>
            <a:r>
              <a:rPr lang="ru-RU" sz="4000" dirty="0">
                <a:solidFill>
                  <a:schemeClr val="bg1"/>
                </a:solidFill>
                <a:ea typeface="Times New Roman" panose="02020603050405020304" pitchFamily="18" charset="0"/>
              </a:rPr>
              <a:t> </a:t>
            </a:r>
            <a:endParaRPr lang="ru-RU" sz="4000" dirty="0">
              <a:solidFill>
                <a:schemeClr val="bg1"/>
              </a:solidFill>
            </a:endParaRPr>
          </a:p>
        </p:txBody>
      </p:sp>
    </p:spTree>
    <p:extLst>
      <p:ext uri="{BB962C8B-B14F-4D97-AF65-F5344CB8AC3E}">
        <p14:creationId xmlns:p14="http://schemas.microsoft.com/office/powerpoint/2010/main" val="35913178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9144000" cy="5493748"/>
          </a:xfrm>
          <a:prstGeom prst="rect">
            <a:avLst/>
          </a:prstGeom>
        </p:spPr>
        <p:txBody>
          <a:bodyPr wrap="square">
            <a:spAutoFit/>
          </a:bodyPr>
          <a:lstStyle/>
          <a:p>
            <a:pPr marL="457200" indent="228600">
              <a:lnSpc>
                <a:spcPct val="115000"/>
              </a:lnSpc>
              <a:spcAft>
                <a:spcPts val="0"/>
              </a:spcAft>
            </a:pPr>
            <a:r>
              <a:rPr lang="ru-RU" sz="4400" dirty="0">
                <a:solidFill>
                  <a:schemeClr val="bg1"/>
                </a:solidFill>
                <a:ea typeface="Times New Roman" panose="02020603050405020304" pitchFamily="18" charset="0"/>
                <a:cs typeface="Times New Roman" panose="02020603050405020304" pitchFamily="18" charset="0"/>
              </a:rPr>
              <a:t>1 – й шаг. </a:t>
            </a:r>
            <a:r>
              <a:rPr lang="ru-RU" sz="4400" b="1" dirty="0">
                <a:solidFill>
                  <a:schemeClr val="bg1"/>
                </a:solidFill>
                <a:ea typeface="Times New Roman" panose="02020603050405020304" pitchFamily="18" charset="0"/>
                <a:cs typeface="Times New Roman" panose="02020603050405020304" pitchFamily="18" charset="0"/>
              </a:rPr>
              <a:t>Определение нового.</a:t>
            </a:r>
            <a:r>
              <a:rPr lang="ru-RU" sz="4400" dirty="0">
                <a:solidFill>
                  <a:schemeClr val="bg1"/>
                </a:solidFill>
                <a:ea typeface="Times New Roman" panose="02020603050405020304" pitchFamily="18" charset="0"/>
                <a:cs typeface="Times New Roman" panose="02020603050405020304" pitchFamily="18" charset="0"/>
              </a:rPr>
              <a:t> Учитель четко определяет, какое новое знание должно быть открыто на уроке. Это может быть правило, алгоритм, закономерность, понятие, свое отношение к предмету исследования и т.п.. </a:t>
            </a:r>
            <a:endParaRPr lang="ru-RU" sz="4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2"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6518228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78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1"/>
            <a:ext cx="9144000" cy="5732980"/>
          </a:xfrm>
          <a:prstGeom prst="rect">
            <a:avLst/>
          </a:prstGeom>
        </p:spPr>
        <p:txBody>
          <a:bodyPr wrap="square">
            <a:spAutoFit/>
          </a:bodyPr>
          <a:lstStyle/>
          <a:p>
            <a:pPr marL="457200" indent="228600">
              <a:lnSpc>
                <a:spcPct val="115000"/>
              </a:lnSpc>
              <a:spcAft>
                <a:spcPts val="0"/>
              </a:spcAft>
            </a:pPr>
            <a:r>
              <a:rPr lang="ru-RU" sz="2000" dirty="0">
                <a:solidFill>
                  <a:schemeClr val="bg1"/>
                </a:solidFill>
                <a:ea typeface="Times New Roman" panose="02020603050405020304" pitchFamily="18" charset="0"/>
                <a:cs typeface="Times New Roman" panose="02020603050405020304" pitchFamily="18" charset="0"/>
              </a:rPr>
              <a:t>2 – й шаг. </a:t>
            </a:r>
            <a:r>
              <a:rPr lang="ru-RU" sz="2000" b="1" dirty="0">
                <a:solidFill>
                  <a:schemeClr val="bg1"/>
                </a:solidFill>
                <a:ea typeface="Times New Roman" panose="02020603050405020304" pitchFamily="18" charset="0"/>
                <a:cs typeface="Times New Roman" panose="02020603050405020304" pitchFamily="18" charset="0"/>
              </a:rPr>
              <a:t>Конструирование проблемной ситуации. </a:t>
            </a:r>
            <a:r>
              <a:rPr lang="ru-RU" sz="2000" dirty="0">
                <a:solidFill>
                  <a:schemeClr val="bg1"/>
                </a:solidFill>
                <a:ea typeface="Times New Roman" panose="02020603050405020304" pitchFamily="18" charset="0"/>
                <a:cs typeface="Times New Roman" panose="02020603050405020304" pitchFamily="18" charset="0"/>
              </a:rPr>
              <a:t>Проблемная ситуация на уроке может, конечно, возникнуть сама  собой, но для достижения поставленной цель, учитель должен четко представлять, в какой момент проблема должна возникнуть, как ее лучше обыграть, чтобы в дальнейшем ее разрешение привело к задуманному результату. Поэтому проблемную ситуацию необходимо хорошо продумать и подвести к тому, чтобы ученики самостоятельно сформулировали проблему урока в виде темы, цели или вопроса. Это можно сделать двумя способами: «с затруднением» или «с удивлением». Первый способ предполагает, что учащиеся получают задание, которое невозможно выполнить без новых знаний. В ходе проблемного диалога учитель подводит учеников к осознанию нехватки знаний и формулированию  проблемы урока в виде темы или цели.  Второй способ предполагает сравнительный анализ двух фактов, мнений, предположений.  В процессе сравнения учитель должен добиться осознания учениками несовпадения, противоречия, которое должно вызвать у них удивление  и привести к формулировке проблемы урока в виде вопроса.</a:t>
            </a:r>
            <a:endParaRPr lang="ru-RU" sz="20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2"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0336141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16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9144000" cy="6011710"/>
          </a:xfrm>
          <a:prstGeom prst="rect">
            <a:avLst/>
          </a:prstGeom>
        </p:spPr>
        <p:txBody>
          <a:bodyPr wrap="square">
            <a:spAutoFit/>
          </a:bodyPr>
          <a:lstStyle/>
          <a:p>
            <a:pPr marL="457200" indent="228600">
              <a:lnSpc>
                <a:spcPct val="115000"/>
              </a:lnSpc>
              <a:spcAft>
                <a:spcPts val="0"/>
              </a:spcAft>
            </a:pPr>
            <a:r>
              <a:rPr lang="ru-RU" sz="2400" dirty="0">
                <a:solidFill>
                  <a:schemeClr val="bg1"/>
                </a:solidFill>
                <a:ea typeface="Times New Roman" panose="02020603050405020304" pitchFamily="18" charset="0"/>
                <a:cs typeface="Times New Roman" panose="02020603050405020304" pitchFamily="18" charset="0"/>
              </a:rPr>
              <a:t>3 – й шаг. </a:t>
            </a:r>
            <a:r>
              <a:rPr lang="ru-RU" sz="2400" b="1" dirty="0">
                <a:solidFill>
                  <a:schemeClr val="bg1"/>
                </a:solidFill>
                <a:ea typeface="Times New Roman" panose="02020603050405020304" pitchFamily="18" charset="0"/>
                <a:cs typeface="Times New Roman" panose="02020603050405020304" pitchFamily="18" charset="0"/>
              </a:rPr>
              <a:t>Планирование действий.</a:t>
            </a:r>
            <a:r>
              <a:rPr lang="ru-RU" sz="2400" dirty="0">
                <a:solidFill>
                  <a:schemeClr val="bg1"/>
                </a:solidFill>
                <a:ea typeface="Times New Roman" panose="02020603050405020304" pitchFamily="18" charset="0"/>
                <a:cs typeface="Times New Roman" panose="02020603050405020304" pitchFamily="18" charset="0"/>
              </a:rPr>
              <a:t> Когда проблема урока будет сформулирована, начнется основная его часть- коммуникация. На этом этапе предполагается самостоятельная работа учащихся.  При подготовке к уроку учитель должен предусмотреть возможные варианты «развития действия», чтобы вовремя «реку направить в нужное русло». Поэтому работая над сценарием урока, следует  спланировать применение разных приемов. Например, выдвижение версий, проведение актуализации ранее полученных знаний путем мозгового штурма или  выполнения ряда заданий по изученному материалу, составление плана с использование элементов  технологии проблемного диалога для определения последовательности действий, их направленности, возможных источников информации.</a:t>
            </a:r>
            <a:endParaRPr lang="ru-RU" sz="2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2"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8365988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65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15019"/>
            <a:ext cx="9144000" cy="6761659"/>
          </a:xfrm>
          <a:prstGeom prst="rect">
            <a:avLst/>
          </a:prstGeom>
        </p:spPr>
        <p:txBody>
          <a:bodyPr wrap="square">
            <a:spAutoFit/>
          </a:bodyPr>
          <a:lstStyle/>
          <a:p>
            <a:pPr marL="457200" indent="228600" algn="just">
              <a:lnSpc>
                <a:spcPct val="115000"/>
              </a:lnSpc>
              <a:spcAft>
                <a:spcPts val="0"/>
              </a:spcAft>
            </a:pPr>
            <a:r>
              <a:rPr lang="ru-RU" dirty="0">
                <a:solidFill>
                  <a:schemeClr val="bg1"/>
                </a:solidFill>
                <a:ea typeface="Times New Roman" panose="02020603050405020304" pitchFamily="18" charset="0"/>
                <a:cs typeface="Times New Roman" panose="02020603050405020304" pitchFamily="18" charset="0"/>
              </a:rPr>
              <a:t>4 – й шаг. </a:t>
            </a:r>
            <a:r>
              <a:rPr lang="ru-RU" b="1" dirty="0">
                <a:solidFill>
                  <a:schemeClr val="bg1"/>
                </a:solidFill>
                <a:ea typeface="Times New Roman" panose="02020603050405020304" pitchFamily="18" charset="0"/>
                <a:cs typeface="Times New Roman" panose="02020603050405020304" pitchFamily="18" charset="0"/>
              </a:rPr>
              <a:t>Планирование решений.</a:t>
            </a:r>
            <a:r>
              <a:rPr lang="ru-RU" dirty="0">
                <a:solidFill>
                  <a:schemeClr val="bg1"/>
                </a:solidFill>
                <a:ea typeface="Times New Roman" panose="02020603050405020304" pitchFamily="18" charset="0"/>
                <a:cs typeface="Times New Roman" panose="02020603050405020304" pitchFamily="18" charset="0"/>
              </a:rPr>
              <a:t> Планируя решение проблемы, необходимо: во- первых, сформулировать свой вывод по проблеме (форму правила, алгоритма, описание закономерности, понятия), к которому при помощи учителя ученики смогут прийти сами; во – вторых, выбрать такие источники  получения учениками необходимых новых сведений для решения проблемы, в которых не будет содержаться готового ответа, вывода, формулировки нового знания. Это может быть наблюдение ситуации, в которой проявляется нужное знание. Например, на уроках русского языка, увидев закономерность написания орфограммы, ученики могут сами сформулировать правило, а уже потом проверить себя по учебнику. Это может быть  работа с текстом (с таблицей, схемой, рисунком), из которого логически можно вывести признаки понятия, закономерную связь между явлениями, найти аргументы для своей оценки и т. п.. В – третьих, необходимо спроектировать диалог по поиску решения проблемы. Можно предусмотреть подводящий или побуждающий диалог. Подводящий диалог предполагает цепочку вопросов, вытекающих один из другого, правильный ответ на каждый из которых запрограммирован в самом вопросе. Такой диалог способствует развитию логики. Побуждающий диалог состоит из ряда вопросов, на которые возможны разные правильные  варианты ответа. Побуждающий диалог  направлен на развитие творчества. Наконец, следует составить примерный опорный сигнал (схему, набор тезисов, таблицу и т.п.), который будет появляться на доске по мере открытия учениками нового знания или его элементов. В идеале – каждый элемент опорного сигнала должен выращиваться в диалоге с учениками по ходу решения проблемы.</a:t>
            </a:r>
            <a:endParaRPr lang="ru-RU"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2"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7248059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12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1"/>
            <a:ext cx="9144000" cy="6007157"/>
          </a:xfrm>
          <a:prstGeom prst="rect">
            <a:avLst/>
          </a:prstGeom>
        </p:spPr>
        <p:txBody>
          <a:bodyPr wrap="square">
            <a:spAutoFit/>
          </a:bodyPr>
          <a:lstStyle/>
          <a:p>
            <a:pPr marL="457200" indent="228600">
              <a:lnSpc>
                <a:spcPct val="115000"/>
              </a:lnSpc>
              <a:spcAft>
                <a:spcPts val="0"/>
              </a:spcAft>
            </a:pPr>
            <a:r>
              <a:rPr lang="ru-RU" sz="2800" dirty="0">
                <a:solidFill>
                  <a:schemeClr val="bg1"/>
                </a:solidFill>
                <a:ea typeface="Times New Roman" panose="02020603050405020304" pitchFamily="18" charset="0"/>
                <a:cs typeface="Times New Roman" panose="02020603050405020304" pitchFamily="18" charset="0"/>
              </a:rPr>
              <a:t>5 – й шаг. </a:t>
            </a:r>
            <a:r>
              <a:rPr lang="ru-RU" sz="2800" b="1" dirty="0">
                <a:solidFill>
                  <a:schemeClr val="bg1"/>
                </a:solidFill>
                <a:ea typeface="Times New Roman" panose="02020603050405020304" pitchFamily="18" charset="0"/>
                <a:cs typeface="Times New Roman" panose="02020603050405020304" pitchFamily="18" charset="0"/>
              </a:rPr>
              <a:t>Планирование результата.</a:t>
            </a:r>
            <a:r>
              <a:rPr lang="ru-RU" sz="2800" dirty="0">
                <a:solidFill>
                  <a:schemeClr val="bg1"/>
                </a:solidFill>
                <a:ea typeface="Times New Roman" panose="02020603050405020304" pitchFamily="18" charset="0"/>
                <a:cs typeface="Times New Roman" panose="02020603050405020304" pitchFamily="18" charset="0"/>
              </a:rPr>
              <a:t>  Сценарий урока предполагает, что учитель должен продумать возможное выражение решения проблемы. Например, это может быть ответ на вопрос: «Так как же мы решили проблему?»</a:t>
            </a:r>
            <a:endParaRPr lang="ru-RU" sz="28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457200" indent="228600">
              <a:lnSpc>
                <a:spcPct val="115000"/>
              </a:lnSpc>
              <a:spcAft>
                <a:spcPts val="0"/>
              </a:spcAft>
            </a:pPr>
            <a:r>
              <a:rPr lang="ru-RU" sz="2800" dirty="0">
                <a:solidFill>
                  <a:schemeClr val="bg1"/>
                </a:solidFill>
                <a:ea typeface="Times New Roman" panose="02020603050405020304" pitchFamily="18" charset="0"/>
                <a:cs typeface="Times New Roman" panose="02020603050405020304" pitchFamily="18" charset="0"/>
              </a:rPr>
              <a:t>6 – й шаг.  </a:t>
            </a:r>
            <a:r>
              <a:rPr lang="ru-RU" sz="2800" b="1" dirty="0">
                <a:solidFill>
                  <a:schemeClr val="bg1"/>
                </a:solidFill>
                <a:ea typeface="Times New Roman" panose="02020603050405020304" pitchFamily="18" charset="0"/>
                <a:cs typeface="Times New Roman" panose="02020603050405020304" pitchFamily="18" charset="0"/>
              </a:rPr>
              <a:t>Планирование заданий для применения нового знания.</a:t>
            </a:r>
            <a:r>
              <a:rPr lang="ru-RU" sz="2800" dirty="0">
                <a:solidFill>
                  <a:schemeClr val="bg1"/>
                </a:solidFill>
                <a:ea typeface="Times New Roman" panose="02020603050405020304" pitchFamily="18" charset="0"/>
                <a:cs typeface="Times New Roman" panose="02020603050405020304" pitchFamily="18" charset="0"/>
              </a:rPr>
              <a:t>  Следует помнить, что задания  должны  носить  проблемный характер,  нацеливать ученика на  поисковую или  исследовательскую деятельность, предполагать индивидуальную или групповую работу.  </a:t>
            </a:r>
            <a:endParaRPr lang="ru-RU" sz="28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0"/>
              </a:spcAft>
            </a:pPr>
            <a:r>
              <a:rPr lang="ru-RU" sz="2800" dirty="0">
                <a:solidFill>
                  <a:schemeClr val="bg1"/>
                </a:solidFill>
                <a:ea typeface="Times New Roman" panose="02020603050405020304" pitchFamily="18" charset="0"/>
                <a:cs typeface="Times New Roman" panose="02020603050405020304" pitchFamily="18" charset="0"/>
              </a:rPr>
              <a:t> </a:t>
            </a:r>
            <a:endParaRPr lang="ru-RU" sz="28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2"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8273542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97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Апекс">
  <a:themeElements>
    <a:clrScheme name="Апекс">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Апекс">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Апекс">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919</TotalTime>
  <Words>2187</Words>
  <Application>Microsoft Office PowerPoint</Application>
  <PresentationFormat>Экран (4:3)</PresentationFormat>
  <Paragraphs>185</Paragraphs>
  <Slides>28</Slides>
  <Notes>1</Notes>
  <HiddenSlides>0</HiddenSlides>
  <MMClips>22</MMClips>
  <ScaleCrop>false</ScaleCrop>
  <HeadingPairs>
    <vt:vector size="6" baseType="variant">
      <vt:variant>
        <vt:lpstr>Использованные шрифты</vt:lpstr>
      </vt:variant>
      <vt:variant>
        <vt:i4>9</vt:i4>
      </vt:variant>
      <vt:variant>
        <vt:lpstr>Тема</vt:lpstr>
      </vt:variant>
      <vt:variant>
        <vt:i4>1</vt:i4>
      </vt:variant>
      <vt:variant>
        <vt:lpstr>Заголовки слайдов</vt:lpstr>
      </vt:variant>
      <vt:variant>
        <vt:i4>28</vt:i4>
      </vt:variant>
    </vt:vector>
  </HeadingPairs>
  <TitlesOfParts>
    <vt:vector size="38" baseType="lpstr">
      <vt:lpstr>Arial</vt:lpstr>
      <vt:lpstr>Book Antiqua</vt:lpstr>
      <vt:lpstr>Calibri</vt:lpstr>
      <vt:lpstr>Lucida Sans</vt:lpstr>
      <vt:lpstr>Symbol</vt:lpstr>
      <vt:lpstr>Times New Roman</vt:lpstr>
      <vt:lpstr>Wingdings</vt:lpstr>
      <vt:lpstr>Wingdings 2</vt:lpstr>
      <vt:lpstr>Wingdings 3</vt:lpstr>
      <vt:lpstr>Апекс</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Урок развития речи в  7 классе Сочинение – описание картины Б. Кустодиева «Сирень»  Подготовила учитель русского языка и литературы  Кузнецова Ольга Сергеевна  МБОУ «Петровская школа №1»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Детство</vt:lpstr>
      <vt:lpstr>Учёба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Что мы запомнили?</vt:lpstr>
      <vt:lpstr>Презентация PowerPoint</vt:lpstr>
      <vt:lpstr>Домашнее задание:  написать сочинение  (норма 1.5 - 2 страницы)</vt:lpstr>
    </vt:vector>
  </TitlesOfParts>
  <Company>Reanimator Extreme Edition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Открытый урок</dc:title>
  <dc:creator>ВТН</dc:creator>
  <cp:lastModifiedBy>физика2</cp:lastModifiedBy>
  <cp:revision>48</cp:revision>
  <dcterms:created xsi:type="dcterms:W3CDTF">2015-01-12T17:22:38Z</dcterms:created>
  <dcterms:modified xsi:type="dcterms:W3CDTF">2023-03-16T12:28:22Z</dcterms:modified>
</cp:coreProperties>
</file>