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7" r:id="rId4"/>
    <p:sldId id="260" r:id="rId5"/>
    <p:sldId id="264" r:id="rId6"/>
    <p:sldId id="263" r:id="rId7"/>
    <p:sldId id="259" r:id="rId8"/>
    <p:sldId id="266" r:id="rId9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14" y="58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232185" y="4001648"/>
            <a:ext cx="13823629" cy="882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rgbClr val="17345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400" b="1" i="0">
                <a:solidFill>
                  <a:srgbClr val="17345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173453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4F4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400" b="1" i="0">
                <a:solidFill>
                  <a:srgbClr val="17345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CFECF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53221" y="1028700"/>
            <a:ext cx="14606077" cy="822960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2658653" y="5460856"/>
            <a:ext cx="4182110" cy="3602990"/>
          </a:xfrm>
          <a:custGeom>
            <a:avLst/>
            <a:gdLst/>
            <a:ahLst/>
            <a:cxnLst/>
            <a:rect l="l" t="t" r="r" b="b"/>
            <a:pathLst>
              <a:path w="4182109" h="3602990">
                <a:moveTo>
                  <a:pt x="3343826" y="686926"/>
                </a:moveTo>
                <a:lnTo>
                  <a:pt x="3859413" y="686926"/>
                </a:lnTo>
                <a:lnTo>
                  <a:pt x="3376476" y="505161"/>
                </a:lnTo>
                <a:lnTo>
                  <a:pt x="3285220" y="652210"/>
                </a:lnTo>
                <a:lnTo>
                  <a:pt x="3343826" y="686926"/>
                </a:lnTo>
                <a:close/>
              </a:path>
              <a:path w="4182109" h="3602990">
                <a:moveTo>
                  <a:pt x="3889191" y="1090603"/>
                </a:moveTo>
                <a:lnTo>
                  <a:pt x="3912634" y="1090603"/>
                </a:lnTo>
                <a:lnTo>
                  <a:pt x="3989298" y="962363"/>
                </a:lnTo>
                <a:lnTo>
                  <a:pt x="4181490" y="691972"/>
                </a:lnTo>
                <a:lnTo>
                  <a:pt x="4100490" y="594024"/>
                </a:lnTo>
                <a:lnTo>
                  <a:pt x="4073850" y="574757"/>
                </a:lnTo>
                <a:lnTo>
                  <a:pt x="4053263" y="577953"/>
                </a:lnTo>
                <a:lnTo>
                  <a:pt x="3859413" y="686926"/>
                </a:lnTo>
                <a:lnTo>
                  <a:pt x="3343826" y="686926"/>
                </a:lnTo>
                <a:lnTo>
                  <a:pt x="3792089" y="952463"/>
                </a:lnTo>
                <a:lnTo>
                  <a:pt x="3889191" y="1090603"/>
                </a:lnTo>
                <a:close/>
              </a:path>
              <a:path w="4182109" h="3602990">
                <a:moveTo>
                  <a:pt x="3778552" y="41686"/>
                </a:moveTo>
                <a:lnTo>
                  <a:pt x="3830019" y="41686"/>
                </a:lnTo>
                <a:lnTo>
                  <a:pt x="3819040" y="36373"/>
                </a:lnTo>
                <a:lnTo>
                  <a:pt x="3814870" y="31611"/>
                </a:lnTo>
                <a:lnTo>
                  <a:pt x="3811543" y="26148"/>
                </a:lnTo>
                <a:lnTo>
                  <a:pt x="3808417" y="20495"/>
                </a:lnTo>
                <a:lnTo>
                  <a:pt x="3804846" y="15168"/>
                </a:lnTo>
                <a:lnTo>
                  <a:pt x="3795113" y="7062"/>
                </a:lnTo>
                <a:lnTo>
                  <a:pt x="3783078" y="2534"/>
                </a:lnTo>
                <a:lnTo>
                  <a:pt x="3769813" y="530"/>
                </a:lnTo>
                <a:lnTo>
                  <a:pt x="3756391" y="0"/>
                </a:lnTo>
                <a:lnTo>
                  <a:pt x="3776009" y="38831"/>
                </a:lnTo>
                <a:lnTo>
                  <a:pt x="3778552" y="41686"/>
                </a:lnTo>
                <a:close/>
              </a:path>
              <a:path w="4182109" h="3602990">
                <a:moveTo>
                  <a:pt x="3809206" y="74493"/>
                </a:moveTo>
                <a:lnTo>
                  <a:pt x="4026017" y="74493"/>
                </a:lnTo>
                <a:lnTo>
                  <a:pt x="4012808" y="71075"/>
                </a:lnTo>
                <a:lnTo>
                  <a:pt x="4001362" y="62932"/>
                </a:lnTo>
                <a:lnTo>
                  <a:pt x="3990796" y="52497"/>
                </a:lnTo>
                <a:lnTo>
                  <a:pt x="3980226" y="42204"/>
                </a:lnTo>
                <a:lnTo>
                  <a:pt x="3955364" y="27895"/>
                </a:lnTo>
                <a:lnTo>
                  <a:pt x="3926905" y="22620"/>
                </a:lnTo>
                <a:lnTo>
                  <a:pt x="3897176" y="24917"/>
                </a:lnTo>
                <a:lnTo>
                  <a:pt x="3868501" y="33325"/>
                </a:lnTo>
                <a:lnTo>
                  <a:pt x="3855773" y="38167"/>
                </a:lnTo>
                <a:lnTo>
                  <a:pt x="3842605" y="41619"/>
                </a:lnTo>
                <a:lnTo>
                  <a:pt x="3778552" y="41686"/>
                </a:lnTo>
                <a:lnTo>
                  <a:pt x="3805066" y="71465"/>
                </a:lnTo>
                <a:lnTo>
                  <a:pt x="3809206" y="74493"/>
                </a:lnTo>
                <a:close/>
              </a:path>
              <a:path w="4182109" h="3602990">
                <a:moveTo>
                  <a:pt x="3962377" y="135283"/>
                </a:moveTo>
                <a:lnTo>
                  <a:pt x="4009224" y="131521"/>
                </a:lnTo>
                <a:lnTo>
                  <a:pt x="4054943" y="117746"/>
                </a:lnTo>
                <a:lnTo>
                  <a:pt x="4099364" y="95189"/>
                </a:lnTo>
                <a:lnTo>
                  <a:pt x="4142315" y="65081"/>
                </a:lnTo>
                <a:lnTo>
                  <a:pt x="4121611" y="57418"/>
                </a:lnTo>
                <a:lnTo>
                  <a:pt x="4099698" y="54597"/>
                </a:lnTo>
                <a:lnTo>
                  <a:pt x="4077696" y="56637"/>
                </a:lnTo>
                <a:lnTo>
                  <a:pt x="4056727" y="63557"/>
                </a:lnTo>
                <a:lnTo>
                  <a:pt x="4049277" y="67253"/>
                </a:lnTo>
                <a:lnTo>
                  <a:pt x="4041760" y="70840"/>
                </a:lnTo>
                <a:lnTo>
                  <a:pt x="4034049" y="73519"/>
                </a:lnTo>
                <a:lnTo>
                  <a:pt x="4026017" y="74493"/>
                </a:lnTo>
                <a:lnTo>
                  <a:pt x="3809206" y="74493"/>
                </a:lnTo>
                <a:lnTo>
                  <a:pt x="3840892" y="97670"/>
                </a:lnTo>
                <a:lnTo>
                  <a:pt x="3880814" y="117215"/>
                </a:lnTo>
                <a:lnTo>
                  <a:pt x="3900616" y="124215"/>
                </a:lnTo>
                <a:lnTo>
                  <a:pt x="3920880" y="129718"/>
                </a:lnTo>
                <a:lnTo>
                  <a:pt x="3941501" y="133486"/>
                </a:lnTo>
                <a:lnTo>
                  <a:pt x="3962377" y="135283"/>
                </a:lnTo>
                <a:close/>
              </a:path>
              <a:path w="4182109" h="3602990">
                <a:moveTo>
                  <a:pt x="2609380" y="3602769"/>
                </a:moveTo>
                <a:lnTo>
                  <a:pt x="2207280" y="2033625"/>
                </a:lnTo>
                <a:lnTo>
                  <a:pt x="0" y="2035948"/>
                </a:lnTo>
                <a:lnTo>
                  <a:pt x="405577" y="3599972"/>
                </a:lnTo>
                <a:lnTo>
                  <a:pt x="2609380" y="3602769"/>
                </a:lnTo>
                <a:close/>
              </a:path>
            </a:pathLst>
          </a:custGeom>
          <a:solidFill>
            <a:srgbClr val="F4F4F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53221" y="4362632"/>
            <a:ext cx="6735326" cy="48768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307469" y="1463018"/>
            <a:ext cx="3436477" cy="3436476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97535" y="1463018"/>
            <a:ext cx="3436476" cy="343647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382043" y="5387504"/>
            <a:ext cx="3436475" cy="3436475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472108" y="5387504"/>
            <a:ext cx="3436475" cy="343647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400" b="1" i="0">
                <a:solidFill>
                  <a:srgbClr val="17345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57699" y="926688"/>
            <a:ext cx="8172600" cy="10045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400" b="1" i="0">
                <a:solidFill>
                  <a:srgbClr val="17345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57060" y="4496636"/>
            <a:ext cx="11373878" cy="3373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173453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EBE39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874262" y="8238371"/>
            <a:ext cx="5101590" cy="1020444"/>
            <a:chOff x="874262" y="8238371"/>
            <a:chExt cx="5101590" cy="1020444"/>
          </a:xfrm>
        </p:grpSpPr>
        <p:sp>
          <p:nvSpPr>
            <p:cNvPr id="4" name="object 4"/>
            <p:cNvSpPr/>
            <p:nvPr/>
          </p:nvSpPr>
          <p:spPr>
            <a:xfrm>
              <a:off x="963136" y="8340638"/>
              <a:ext cx="5004435" cy="905510"/>
            </a:xfrm>
            <a:custGeom>
              <a:avLst/>
              <a:gdLst/>
              <a:ahLst/>
              <a:cxnLst/>
              <a:rect l="l" t="t" r="r" b="b"/>
              <a:pathLst>
                <a:path w="5004435" h="905509">
                  <a:moveTo>
                    <a:pt x="4948355" y="876267"/>
                  </a:moveTo>
                  <a:lnTo>
                    <a:pt x="4827388" y="876267"/>
                  </a:lnTo>
                  <a:lnTo>
                    <a:pt x="4873009" y="868505"/>
                  </a:lnTo>
                  <a:lnTo>
                    <a:pt x="4914188" y="846893"/>
                  </a:lnTo>
                  <a:lnTo>
                    <a:pt x="4947653" y="813944"/>
                  </a:lnTo>
                  <a:lnTo>
                    <a:pt x="4970132" y="772170"/>
                  </a:lnTo>
                  <a:lnTo>
                    <a:pt x="4978352" y="724086"/>
                  </a:lnTo>
                  <a:lnTo>
                    <a:pt x="4978352" y="49915"/>
                  </a:lnTo>
                  <a:lnTo>
                    <a:pt x="4977877" y="37151"/>
                  </a:lnTo>
                  <a:lnTo>
                    <a:pt x="4976374" y="24501"/>
                  </a:lnTo>
                  <a:lnTo>
                    <a:pt x="4973730" y="12079"/>
                  </a:lnTo>
                  <a:lnTo>
                    <a:pt x="4969830" y="0"/>
                  </a:lnTo>
                  <a:lnTo>
                    <a:pt x="4983888" y="19574"/>
                  </a:lnTo>
                  <a:lnTo>
                    <a:pt x="4994636" y="41545"/>
                  </a:lnTo>
                  <a:lnTo>
                    <a:pt x="5001503" y="65571"/>
                  </a:lnTo>
                  <a:lnTo>
                    <a:pt x="5003919" y="91309"/>
                  </a:lnTo>
                  <a:lnTo>
                    <a:pt x="5003919" y="765479"/>
                  </a:lnTo>
                  <a:lnTo>
                    <a:pt x="4996722" y="809493"/>
                  </a:lnTo>
                  <a:lnTo>
                    <a:pt x="4976726" y="847896"/>
                  </a:lnTo>
                  <a:lnTo>
                    <a:pt x="4948355" y="876267"/>
                  </a:lnTo>
                  <a:close/>
                </a:path>
                <a:path w="5004435" h="905509">
                  <a:moveTo>
                    <a:pt x="4863912" y="905487"/>
                  </a:moveTo>
                  <a:lnTo>
                    <a:pt x="122125" y="905487"/>
                  </a:lnTo>
                  <a:lnTo>
                    <a:pt x="80797" y="902596"/>
                  </a:lnTo>
                  <a:lnTo>
                    <a:pt x="47680" y="894225"/>
                  </a:lnTo>
                  <a:lnTo>
                    <a:pt x="21254" y="880833"/>
                  </a:lnTo>
                  <a:lnTo>
                    <a:pt x="0" y="862876"/>
                  </a:lnTo>
                  <a:lnTo>
                    <a:pt x="15027" y="868564"/>
                  </a:lnTo>
                  <a:lnTo>
                    <a:pt x="30740" y="872767"/>
                  </a:lnTo>
                  <a:lnTo>
                    <a:pt x="46909" y="875373"/>
                  </a:lnTo>
                  <a:lnTo>
                    <a:pt x="63307" y="876267"/>
                  </a:lnTo>
                  <a:lnTo>
                    <a:pt x="4948355" y="876267"/>
                  </a:lnTo>
                  <a:lnTo>
                    <a:pt x="4946329" y="878294"/>
                  </a:lnTo>
                  <a:lnTo>
                    <a:pt x="4907925" y="898289"/>
                  </a:lnTo>
                  <a:lnTo>
                    <a:pt x="4863912" y="905487"/>
                  </a:lnTo>
                  <a:close/>
                </a:path>
              </a:pathLst>
            </a:custGeom>
            <a:solidFill>
              <a:srgbClr val="173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86436" y="8250546"/>
              <a:ext cx="5041900" cy="954405"/>
            </a:xfrm>
            <a:custGeom>
              <a:avLst/>
              <a:gdLst/>
              <a:ahLst/>
              <a:cxnLst/>
              <a:rect l="l" t="t" r="r" b="b"/>
              <a:pathLst>
                <a:path w="5041900" h="954404">
                  <a:moveTo>
                    <a:pt x="4901653" y="954185"/>
                  </a:moveTo>
                  <a:lnTo>
                    <a:pt x="140007" y="954185"/>
                  </a:lnTo>
                  <a:lnTo>
                    <a:pt x="95993" y="947104"/>
                  </a:lnTo>
                  <a:lnTo>
                    <a:pt x="57590" y="927342"/>
                  </a:lnTo>
                  <a:lnTo>
                    <a:pt x="27193" y="897120"/>
                  </a:lnTo>
                  <a:lnTo>
                    <a:pt x="7197" y="858658"/>
                  </a:lnTo>
                  <a:lnTo>
                    <a:pt x="0" y="814177"/>
                  </a:lnTo>
                  <a:lnTo>
                    <a:pt x="0" y="140007"/>
                  </a:lnTo>
                  <a:lnTo>
                    <a:pt x="7197" y="95993"/>
                  </a:lnTo>
                  <a:lnTo>
                    <a:pt x="27193" y="57590"/>
                  </a:lnTo>
                  <a:lnTo>
                    <a:pt x="57590" y="27192"/>
                  </a:lnTo>
                  <a:lnTo>
                    <a:pt x="95993" y="7197"/>
                  </a:lnTo>
                  <a:lnTo>
                    <a:pt x="140007" y="0"/>
                  </a:lnTo>
                  <a:lnTo>
                    <a:pt x="4901653" y="0"/>
                  </a:lnTo>
                  <a:lnTo>
                    <a:pt x="4945667" y="7197"/>
                  </a:lnTo>
                  <a:lnTo>
                    <a:pt x="4984070" y="27192"/>
                  </a:lnTo>
                  <a:lnTo>
                    <a:pt x="5014467" y="57590"/>
                  </a:lnTo>
                  <a:lnTo>
                    <a:pt x="5034463" y="95993"/>
                  </a:lnTo>
                  <a:lnTo>
                    <a:pt x="5041660" y="140007"/>
                  </a:lnTo>
                  <a:lnTo>
                    <a:pt x="5041660" y="814177"/>
                  </a:lnTo>
                  <a:lnTo>
                    <a:pt x="5034463" y="858191"/>
                  </a:lnTo>
                  <a:lnTo>
                    <a:pt x="5014467" y="896594"/>
                  </a:lnTo>
                  <a:lnTo>
                    <a:pt x="4984070" y="926992"/>
                  </a:lnTo>
                  <a:lnTo>
                    <a:pt x="4945667" y="946987"/>
                  </a:lnTo>
                  <a:lnTo>
                    <a:pt x="4901653" y="954185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74262" y="8238371"/>
              <a:ext cx="5101590" cy="1020444"/>
            </a:xfrm>
            <a:custGeom>
              <a:avLst/>
              <a:gdLst/>
              <a:ahLst/>
              <a:cxnLst/>
              <a:rect l="l" t="t" r="r" b="b"/>
              <a:pathLst>
                <a:path w="5101590" h="1020445">
                  <a:moveTo>
                    <a:pt x="4951569" y="1019928"/>
                  </a:moveTo>
                  <a:lnTo>
                    <a:pt x="215696" y="1019928"/>
                  </a:lnTo>
                  <a:lnTo>
                    <a:pt x="161285" y="1014696"/>
                  </a:lnTo>
                  <a:lnTo>
                    <a:pt x="118118" y="999992"/>
                  </a:lnTo>
                  <a:lnTo>
                    <a:pt x="85034" y="977298"/>
                  </a:lnTo>
                  <a:lnTo>
                    <a:pt x="60872" y="948098"/>
                  </a:lnTo>
                  <a:lnTo>
                    <a:pt x="35952" y="924282"/>
                  </a:lnTo>
                  <a:lnTo>
                    <a:pt x="16740" y="895443"/>
                  </a:lnTo>
                  <a:lnTo>
                    <a:pt x="4375" y="862496"/>
                  </a:lnTo>
                  <a:lnTo>
                    <a:pt x="0" y="826352"/>
                  </a:lnTo>
                  <a:lnTo>
                    <a:pt x="0" y="152182"/>
                  </a:lnTo>
                  <a:lnTo>
                    <a:pt x="7762" y="104097"/>
                  </a:lnTo>
                  <a:lnTo>
                    <a:pt x="29374" y="62323"/>
                  </a:lnTo>
                  <a:lnTo>
                    <a:pt x="62323" y="29374"/>
                  </a:lnTo>
                  <a:lnTo>
                    <a:pt x="104097" y="7762"/>
                  </a:lnTo>
                  <a:lnTo>
                    <a:pt x="152181" y="0"/>
                  </a:lnTo>
                  <a:lnTo>
                    <a:pt x="4913827" y="0"/>
                  </a:lnTo>
                  <a:lnTo>
                    <a:pt x="4953338" y="5231"/>
                  </a:lnTo>
                  <a:lnTo>
                    <a:pt x="4970108" y="12174"/>
                  </a:lnTo>
                  <a:lnTo>
                    <a:pt x="152181" y="12174"/>
                  </a:lnTo>
                  <a:lnTo>
                    <a:pt x="108168" y="19372"/>
                  </a:lnTo>
                  <a:lnTo>
                    <a:pt x="69765" y="39367"/>
                  </a:lnTo>
                  <a:lnTo>
                    <a:pt x="39367" y="69765"/>
                  </a:lnTo>
                  <a:lnTo>
                    <a:pt x="19372" y="108168"/>
                  </a:lnTo>
                  <a:lnTo>
                    <a:pt x="12174" y="152182"/>
                  </a:lnTo>
                  <a:lnTo>
                    <a:pt x="12174" y="826352"/>
                  </a:lnTo>
                  <a:lnTo>
                    <a:pt x="19372" y="870833"/>
                  </a:lnTo>
                  <a:lnTo>
                    <a:pt x="39367" y="909295"/>
                  </a:lnTo>
                  <a:lnTo>
                    <a:pt x="69765" y="939517"/>
                  </a:lnTo>
                  <a:lnTo>
                    <a:pt x="108168" y="959279"/>
                  </a:lnTo>
                  <a:lnTo>
                    <a:pt x="144614" y="965143"/>
                  </a:lnTo>
                  <a:lnTo>
                    <a:pt x="90091" y="965143"/>
                  </a:lnTo>
                  <a:lnTo>
                    <a:pt x="111400" y="983100"/>
                  </a:lnTo>
                  <a:lnTo>
                    <a:pt x="138207" y="996492"/>
                  </a:lnTo>
                  <a:lnTo>
                    <a:pt x="172357" y="1004862"/>
                  </a:lnTo>
                  <a:lnTo>
                    <a:pt x="215696" y="1007754"/>
                  </a:lnTo>
                  <a:lnTo>
                    <a:pt x="5008180" y="1007754"/>
                  </a:lnTo>
                  <a:lnTo>
                    <a:pt x="4999653" y="1012165"/>
                  </a:lnTo>
                  <a:lnTo>
                    <a:pt x="4951569" y="1019928"/>
                  </a:lnTo>
                  <a:close/>
                </a:path>
                <a:path w="5101590" h="1020445">
                  <a:moveTo>
                    <a:pt x="4971656" y="966360"/>
                  </a:moveTo>
                  <a:lnTo>
                    <a:pt x="4913827" y="966360"/>
                  </a:lnTo>
                  <a:lnTo>
                    <a:pt x="4957841" y="959162"/>
                  </a:lnTo>
                  <a:lnTo>
                    <a:pt x="4996244" y="939167"/>
                  </a:lnTo>
                  <a:lnTo>
                    <a:pt x="5026642" y="908769"/>
                  </a:lnTo>
                  <a:lnTo>
                    <a:pt x="5046637" y="870366"/>
                  </a:lnTo>
                  <a:lnTo>
                    <a:pt x="5053835" y="826352"/>
                  </a:lnTo>
                  <a:lnTo>
                    <a:pt x="5053835" y="152182"/>
                  </a:lnTo>
                  <a:lnTo>
                    <a:pt x="5046637" y="108168"/>
                  </a:lnTo>
                  <a:lnTo>
                    <a:pt x="5026642" y="69765"/>
                  </a:lnTo>
                  <a:lnTo>
                    <a:pt x="4996244" y="39367"/>
                  </a:lnTo>
                  <a:lnTo>
                    <a:pt x="4957841" y="19372"/>
                  </a:lnTo>
                  <a:lnTo>
                    <a:pt x="4913827" y="12174"/>
                  </a:lnTo>
                  <a:lnTo>
                    <a:pt x="4970108" y="12174"/>
                  </a:lnTo>
                  <a:lnTo>
                    <a:pt x="4988853" y="19935"/>
                  </a:lnTo>
                  <a:lnTo>
                    <a:pt x="5019118" y="42629"/>
                  </a:lnTo>
                  <a:lnTo>
                    <a:pt x="5042878" y="71829"/>
                  </a:lnTo>
                  <a:lnTo>
                    <a:pt x="5067797" y="95646"/>
                  </a:lnTo>
                  <a:lnTo>
                    <a:pt x="5072208" y="102266"/>
                  </a:lnTo>
                  <a:lnTo>
                    <a:pt x="5058704" y="102266"/>
                  </a:lnTo>
                  <a:lnTo>
                    <a:pt x="5062090" y="114345"/>
                  </a:lnTo>
                  <a:lnTo>
                    <a:pt x="5064792" y="126767"/>
                  </a:lnTo>
                  <a:lnTo>
                    <a:pt x="5066580" y="139417"/>
                  </a:lnTo>
                  <a:lnTo>
                    <a:pt x="5067227" y="152182"/>
                  </a:lnTo>
                  <a:lnTo>
                    <a:pt x="5067227" y="826352"/>
                  </a:lnTo>
                  <a:lnTo>
                    <a:pt x="5059464" y="874437"/>
                  </a:lnTo>
                  <a:lnTo>
                    <a:pt x="5037852" y="916210"/>
                  </a:lnTo>
                  <a:lnTo>
                    <a:pt x="5004903" y="949159"/>
                  </a:lnTo>
                  <a:lnTo>
                    <a:pt x="4971656" y="966360"/>
                  </a:lnTo>
                  <a:close/>
                </a:path>
                <a:path w="5101590" h="1020445">
                  <a:moveTo>
                    <a:pt x="5008180" y="1007754"/>
                  </a:moveTo>
                  <a:lnTo>
                    <a:pt x="4951569" y="1007754"/>
                  </a:lnTo>
                  <a:lnTo>
                    <a:pt x="4995709" y="1000556"/>
                  </a:lnTo>
                  <a:lnTo>
                    <a:pt x="5034414" y="980560"/>
                  </a:lnTo>
                  <a:lnTo>
                    <a:pt x="5065172" y="950163"/>
                  </a:lnTo>
                  <a:lnTo>
                    <a:pt x="5085469" y="911759"/>
                  </a:lnTo>
                  <a:lnTo>
                    <a:pt x="5092793" y="867746"/>
                  </a:lnTo>
                  <a:lnTo>
                    <a:pt x="5092793" y="193575"/>
                  </a:lnTo>
                  <a:lnTo>
                    <a:pt x="5090378" y="167837"/>
                  </a:lnTo>
                  <a:lnTo>
                    <a:pt x="5083510" y="143812"/>
                  </a:lnTo>
                  <a:lnTo>
                    <a:pt x="5072762" y="121840"/>
                  </a:lnTo>
                  <a:lnTo>
                    <a:pt x="5058704" y="102266"/>
                  </a:lnTo>
                  <a:lnTo>
                    <a:pt x="5072208" y="102266"/>
                  </a:lnTo>
                  <a:lnTo>
                    <a:pt x="5087010" y="124485"/>
                  </a:lnTo>
                  <a:lnTo>
                    <a:pt x="5099375" y="157432"/>
                  </a:lnTo>
                  <a:lnTo>
                    <a:pt x="5101137" y="171989"/>
                  </a:lnTo>
                  <a:lnTo>
                    <a:pt x="5101137" y="883932"/>
                  </a:lnTo>
                  <a:lnTo>
                    <a:pt x="5095988" y="915830"/>
                  </a:lnTo>
                  <a:lnTo>
                    <a:pt x="5074376" y="957604"/>
                  </a:lnTo>
                  <a:lnTo>
                    <a:pt x="5041426" y="990553"/>
                  </a:lnTo>
                  <a:lnTo>
                    <a:pt x="5008180" y="1007754"/>
                  </a:lnTo>
                  <a:close/>
                </a:path>
                <a:path w="5101590" h="1020445">
                  <a:moveTo>
                    <a:pt x="4915045" y="978534"/>
                  </a:moveTo>
                  <a:lnTo>
                    <a:pt x="153399" y="978534"/>
                  </a:lnTo>
                  <a:lnTo>
                    <a:pt x="136488" y="977640"/>
                  </a:lnTo>
                  <a:lnTo>
                    <a:pt x="120375" y="975034"/>
                  </a:lnTo>
                  <a:lnTo>
                    <a:pt x="104948" y="970830"/>
                  </a:lnTo>
                  <a:lnTo>
                    <a:pt x="90091" y="965143"/>
                  </a:lnTo>
                  <a:lnTo>
                    <a:pt x="144614" y="965143"/>
                  </a:lnTo>
                  <a:lnTo>
                    <a:pt x="152181" y="966360"/>
                  </a:lnTo>
                  <a:lnTo>
                    <a:pt x="4971656" y="966360"/>
                  </a:lnTo>
                  <a:lnTo>
                    <a:pt x="4963129" y="970771"/>
                  </a:lnTo>
                  <a:lnTo>
                    <a:pt x="4915045" y="978534"/>
                  </a:lnTo>
                  <a:close/>
                </a:path>
              </a:pathLst>
            </a:custGeom>
            <a:solidFill>
              <a:srgbClr val="173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342097" y="8588695"/>
            <a:ext cx="4168140" cy="3644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00" spc="75" dirty="0">
                <a:solidFill>
                  <a:srgbClr val="173453"/>
                </a:solidFill>
                <a:latin typeface="Tahoma"/>
                <a:cs typeface="Tahoma"/>
              </a:rPr>
              <a:t>от</a:t>
            </a:r>
            <a:r>
              <a:rPr sz="2200" spc="-125" dirty="0">
                <a:solidFill>
                  <a:srgbClr val="173453"/>
                </a:solidFill>
                <a:latin typeface="Tahoma"/>
                <a:cs typeface="Tahoma"/>
              </a:rPr>
              <a:t> </a:t>
            </a:r>
            <a:r>
              <a:rPr sz="2200" spc="75" dirty="0">
                <a:solidFill>
                  <a:srgbClr val="173453"/>
                </a:solidFill>
                <a:latin typeface="Tahoma"/>
                <a:cs typeface="Tahoma"/>
              </a:rPr>
              <a:t>учителя</a:t>
            </a:r>
            <a:r>
              <a:rPr sz="2200" spc="-120" dirty="0">
                <a:solidFill>
                  <a:srgbClr val="173453"/>
                </a:solidFill>
                <a:latin typeface="Tahoma"/>
                <a:cs typeface="Tahoma"/>
              </a:rPr>
              <a:t> </a:t>
            </a:r>
            <a:r>
              <a:rPr sz="2200" spc="140" dirty="0">
                <a:solidFill>
                  <a:srgbClr val="173453"/>
                </a:solidFill>
                <a:latin typeface="Tahoma"/>
                <a:cs typeface="Tahoma"/>
              </a:rPr>
              <a:t>высшей</a:t>
            </a:r>
            <a:r>
              <a:rPr sz="2200" spc="-125" dirty="0">
                <a:solidFill>
                  <a:srgbClr val="173453"/>
                </a:solidFill>
                <a:latin typeface="Tahoma"/>
                <a:cs typeface="Tahoma"/>
              </a:rPr>
              <a:t> </a:t>
            </a:r>
            <a:r>
              <a:rPr sz="2200" spc="95" dirty="0">
                <a:solidFill>
                  <a:srgbClr val="173453"/>
                </a:solidFill>
                <a:latin typeface="Tahoma"/>
                <a:cs typeface="Tahoma"/>
              </a:rPr>
              <a:t>категории</a:t>
            </a:r>
            <a:endParaRPr sz="2200" dirty="0">
              <a:latin typeface="Tahoma"/>
              <a:cs typeface="Tahoma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57986" y="1038668"/>
            <a:ext cx="8172450" cy="822014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28576" y="1502646"/>
            <a:ext cx="8994775" cy="4081887"/>
          </a:xfrm>
          <a:prstGeom prst="rect">
            <a:avLst/>
          </a:prstGeom>
        </p:spPr>
        <p:txBody>
          <a:bodyPr vert="horz" wrap="square" lIns="0" tIns="270510" rIns="0" bIns="0" rtlCol="0">
            <a:spAutoFit/>
          </a:bodyPr>
          <a:lstStyle/>
          <a:p>
            <a:pPr marL="12700" marR="5080" algn="ctr">
              <a:lnSpc>
                <a:spcPts val="9900"/>
              </a:lnSpc>
              <a:spcBef>
                <a:spcPts val="2130"/>
              </a:spcBef>
            </a:pPr>
            <a:r>
              <a:rPr sz="8800" b="1" spc="-150" dirty="0" err="1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Секреты</a:t>
            </a:r>
            <a:r>
              <a:rPr sz="8800" b="1" spc="-150" dirty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8800" b="1" spc="-150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ЕГЭ </a:t>
            </a:r>
            <a:r>
              <a:rPr sz="8800" b="1" spc="-150" dirty="0" err="1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русск</a:t>
            </a:r>
            <a:r>
              <a:rPr lang="ru-RU" sz="8800" b="1" spc="-150" dirty="0" err="1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ий</a:t>
            </a:r>
            <a:r>
              <a:rPr sz="8800" b="1" spc="-150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я</a:t>
            </a:r>
            <a:r>
              <a:rPr lang="ru-RU" sz="8800" b="1" spc="-150" dirty="0" err="1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зы</a:t>
            </a:r>
            <a:r>
              <a:rPr sz="8800" b="1" spc="-150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</a:t>
            </a:r>
            <a:endParaRPr sz="8800" spc="-1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>
              <a:lnSpc>
                <a:spcPts val="9910"/>
              </a:lnSpc>
            </a:pPr>
            <a:r>
              <a:rPr sz="8800" b="1" spc="-150" dirty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100 баллов</a:t>
            </a:r>
            <a:endParaRPr sz="8800" spc="-1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04799" y="342900"/>
            <a:ext cx="9118551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0" spc="175" dirty="0">
                <a:latin typeface="Tahoma"/>
                <a:cs typeface="Tahoma"/>
              </a:rPr>
              <a:t>Синиговец</a:t>
            </a:r>
            <a:r>
              <a:rPr sz="4000" b="0" spc="-215" dirty="0">
                <a:latin typeface="Tahoma"/>
                <a:cs typeface="Tahoma"/>
              </a:rPr>
              <a:t> </a:t>
            </a:r>
            <a:r>
              <a:rPr sz="4000" b="0" spc="145" dirty="0">
                <a:latin typeface="Tahoma"/>
                <a:cs typeface="Tahoma"/>
              </a:rPr>
              <a:t>Валентина</a:t>
            </a:r>
            <a:r>
              <a:rPr sz="4000" b="0" spc="-210" dirty="0">
                <a:latin typeface="Tahoma"/>
                <a:cs typeface="Tahoma"/>
              </a:rPr>
              <a:t> </a:t>
            </a:r>
            <a:r>
              <a:rPr sz="4000" b="0" spc="150" dirty="0">
                <a:latin typeface="Tahoma"/>
                <a:cs typeface="Tahoma"/>
              </a:rPr>
              <a:t>Андреевна</a:t>
            </a:r>
            <a:endParaRPr sz="4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CFECF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71600" y="1028701"/>
            <a:ext cx="15723014" cy="82295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710257" y="7505700"/>
            <a:ext cx="5417820" cy="75469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4800" b="0" spc="-4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Сухомлинский В.А.</a:t>
            </a:r>
            <a:endParaRPr sz="4800" dirty="0"/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3962400" y="2171700"/>
            <a:ext cx="11887199" cy="51957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0225" marR="5080">
              <a:lnSpc>
                <a:spcPct val="107400"/>
              </a:lnSpc>
              <a:spcBef>
                <a:spcPts val="100"/>
              </a:spcBef>
            </a:pPr>
            <a:r>
              <a:rPr lang="ru-RU" sz="6000" spc="330" dirty="0" smtClean="0"/>
              <a:t>«Ничему нельзя научить – всему можно только научиться»</a:t>
            </a:r>
            <a:endParaRPr sz="6000" spc="150" dirty="0"/>
          </a:p>
          <a:p>
            <a:pPr marL="3057525">
              <a:lnSpc>
                <a:spcPct val="100000"/>
              </a:lnSpc>
              <a:spcBef>
                <a:spcPts val="15"/>
              </a:spcBef>
            </a:pPr>
            <a:endParaRPr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7464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4F4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0599" y="2656378"/>
            <a:ext cx="5393281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0" spc="-1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Главное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48000" y="4662829"/>
            <a:ext cx="572006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8000" b="1" spc="120" dirty="0">
                <a:solidFill>
                  <a:srgbClr val="173453"/>
                </a:solidFill>
                <a:latin typeface="Tahoma"/>
                <a:cs typeface="Tahoma"/>
              </a:rPr>
              <a:t>н</a:t>
            </a:r>
            <a:r>
              <a:rPr lang="ru-RU" sz="8000" b="1" spc="120" dirty="0" smtClean="0">
                <a:solidFill>
                  <a:srgbClr val="173453"/>
                </a:solidFill>
                <a:latin typeface="Tahoma"/>
                <a:cs typeface="Tahoma"/>
              </a:rPr>
              <a:t>аучить:</a:t>
            </a:r>
            <a:endParaRPr sz="8000" b="1" dirty="0">
              <a:latin typeface="Tahoma"/>
              <a:cs typeface="Tahom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0" y="3448733"/>
            <a:ext cx="6769499" cy="285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82125" y="2818690"/>
            <a:ext cx="104775" cy="10477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9733102" y="2481467"/>
            <a:ext cx="514794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600" dirty="0" smtClean="0">
                <a:solidFill>
                  <a:srgbClr val="002060"/>
                </a:solidFill>
                <a:latin typeface="Tahoma"/>
                <a:cs typeface="Tahoma"/>
              </a:rPr>
              <a:t>детей учиться</a:t>
            </a:r>
            <a:endParaRPr sz="3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0" y="4578648"/>
            <a:ext cx="6769499" cy="2857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82125" y="3948604"/>
            <a:ext cx="104775" cy="104774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9684611" y="4785448"/>
            <a:ext cx="8028856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600" spc="170" dirty="0" smtClean="0">
                <a:solidFill>
                  <a:srgbClr val="173453"/>
                </a:solidFill>
                <a:latin typeface="Tahoma"/>
                <a:cs typeface="Tahoma"/>
              </a:rPr>
              <a:t>самостоятельно добывать знания</a:t>
            </a:r>
            <a:endParaRPr sz="3600" dirty="0">
              <a:latin typeface="Tahoma"/>
              <a:cs typeface="Tahom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0" y="5708563"/>
            <a:ext cx="6769499" cy="2857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82125" y="5078519"/>
            <a:ext cx="104775" cy="10477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0" y="6838478"/>
            <a:ext cx="6769499" cy="28574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82125" y="6208433"/>
            <a:ext cx="104775" cy="104774"/>
          </a:xfrm>
          <a:prstGeom prst="rect">
            <a:avLst/>
          </a:prstGeom>
        </p:spPr>
      </p:pic>
      <p:sp>
        <p:nvSpPr>
          <p:cNvPr id="20" name="object 13"/>
          <p:cNvSpPr txBox="1"/>
          <p:nvPr/>
        </p:nvSpPr>
        <p:spPr>
          <a:xfrm>
            <a:off x="9684611" y="3664617"/>
            <a:ext cx="560514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600" spc="100" dirty="0">
                <a:solidFill>
                  <a:srgbClr val="173453"/>
                </a:solidFill>
                <a:latin typeface="Tahoma"/>
                <a:cs typeface="Tahoma"/>
              </a:rPr>
              <a:t>о</a:t>
            </a:r>
            <a:r>
              <a:rPr lang="ru-RU" sz="3600" spc="100" dirty="0" smtClean="0">
                <a:solidFill>
                  <a:srgbClr val="173453"/>
                </a:solidFill>
                <a:latin typeface="Tahoma"/>
                <a:cs typeface="Tahoma"/>
              </a:rPr>
              <a:t>смысленно читать</a:t>
            </a:r>
            <a:endParaRPr sz="3600" dirty="0">
              <a:latin typeface="Tahoma"/>
              <a:cs typeface="Tahoma"/>
            </a:endParaRPr>
          </a:p>
        </p:txBody>
      </p:sp>
      <p:sp>
        <p:nvSpPr>
          <p:cNvPr id="21" name="object 13"/>
          <p:cNvSpPr txBox="1"/>
          <p:nvPr/>
        </p:nvSpPr>
        <p:spPr>
          <a:xfrm>
            <a:off x="9726175" y="5931391"/>
            <a:ext cx="560514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600" spc="100" dirty="0">
                <a:solidFill>
                  <a:srgbClr val="173453"/>
                </a:solidFill>
                <a:latin typeface="Tahoma"/>
                <a:cs typeface="Tahoma"/>
              </a:rPr>
              <a:t>п</a:t>
            </a:r>
            <a:r>
              <a:rPr lang="ru-RU" sz="3600" spc="100" dirty="0" smtClean="0">
                <a:solidFill>
                  <a:srgbClr val="173453"/>
                </a:solidFill>
                <a:latin typeface="Tahoma"/>
                <a:cs typeface="Tahoma"/>
              </a:rPr>
              <a:t>рименять эти знания</a:t>
            </a:r>
            <a:endParaRPr sz="3600" dirty="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342880" y="495300"/>
            <a:ext cx="1676400" cy="5614063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901703"/>
            <a:ext cx="14554200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0" spc="-15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Подготовка к экзамену:</a:t>
            </a:r>
            <a:endParaRPr sz="9000" spc="-1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4480" y="3695702"/>
            <a:ext cx="5116960" cy="556259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212779" y="6435286"/>
            <a:ext cx="4426021" cy="266707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16300"/>
              </a:lnSpc>
              <a:spcBef>
                <a:spcPts val="95"/>
              </a:spcBef>
              <a:buFont typeface="Wingdings" panose="05000000000000000000" pitchFamily="2" charset="2"/>
              <a:buChar char="ü"/>
            </a:pPr>
            <a:r>
              <a:rPr lang="ru-RU" sz="2400" spc="125" dirty="0" smtClean="0">
                <a:solidFill>
                  <a:srgbClr val="173453"/>
                </a:solidFill>
                <a:latin typeface="Tahoma"/>
                <a:cs typeface="Tahoma"/>
              </a:rPr>
              <a:t>Включаю в учебный процесс тестовые формы контроля;</a:t>
            </a:r>
          </a:p>
          <a:p>
            <a:pPr marL="355600" marR="5080" indent="-342900">
              <a:lnSpc>
                <a:spcPct val="116300"/>
              </a:lnSpc>
              <a:spcBef>
                <a:spcPts val="95"/>
              </a:spcBef>
              <a:buFont typeface="Wingdings" panose="05000000000000000000" pitchFamily="2" charset="2"/>
              <a:buChar char="ü"/>
            </a:pPr>
            <a:r>
              <a:rPr lang="ru-RU" sz="2400" spc="125" dirty="0" smtClean="0">
                <a:solidFill>
                  <a:srgbClr val="173453"/>
                </a:solidFill>
                <a:latin typeface="Tahoma"/>
                <a:cs typeface="Tahoma"/>
              </a:rPr>
              <a:t>Уделяю внимание культуре речи, осознанному чтению.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12779" y="4636872"/>
            <a:ext cx="4102100" cy="824649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 marR="5080" algn="ctr">
              <a:lnSpc>
                <a:spcPts val="2850"/>
              </a:lnSpc>
              <a:spcBef>
                <a:spcPts val="445"/>
              </a:spcBef>
            </a:pPr>
            <a:r>
              <a:rPr lang="ru-RU" sz="4000" b="1" spc="-195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Начинается с 5 класса</a:t>
            </a:r>
            <a:endParaRPr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85519" y="3695702"/>
            <a:ext cx="5116961" cy="556259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908800" y="6485345"/>
            <a:ext cx="4597400" cy="3478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16300"/>
              </a:lnSpc>
              <a:spcBef>
                <a:spcPts val="95"/>
              </a:spcBef>
              <a:buFont typeface="Wingdings" panose="05000000000000000000" pitchFamily="2" charset="2"/>
              <a:buChar char="ü"/>
            </a:pPr>
            <a:r>
              <a:rPr lang="ru-RU" sz="2400" spc="95" dirty="0" smtClean="0">
                <a:solidFill>
                  <a:srgbClr val="173453"/>
                </a:solidFill>
                <a:latin typeface="Tahoma"/>
                <a:cs typeface="Tahoma"/>
              </a:rPr>
              <a:t>Знакомлю со структурой экзамена, критериям оценивания;</a:t>
            </a:r>
          </a:p>
          <a:p>
            <a:pPr marL="355600" marR="5080" indent="-342900">
              <a:lnSpc>
                <a:spcPct val="116300"/>
              </a:lnSpc>
              <a:spcBef>
                <a:spcPts val="95"/>
              </a:spcBef>
              <a:buFont typeface="Wingdings" panose="05000000000000000000" pitchFamily="2" charset="2"/>
              <a:buChar char="ü"/>
            </a:pPr>
            <a:r>
              <a:rPr lang="ru-RU" sz="2400" spc="95" dirty="0" smtClean="0">
                <a:solidFill>
                  <a:srgbClr val="173453"/>
                </a:solidFill>
                <a:latin typeface="Tahoma"/>
                <a:cs typeface="Tahoma"/>
              </a:rPr>
              <a:t>Учу сдавать тест: повторяю, обобщаю теорию за 5-9 классы</a:t>
            </a:r>
          </a:p>
          <a:p>
            <a:pPr marL="12700" marR="5080">
              <a:lnSpc>
                <a:spcPct val="116300"/>
              </a:lnSpc>
              <a:spcBef>
                <a:spcPts val="95"/>
              </a:spcBef>
            </a:pPr>
            <a:endParaRPr lang="ru-RU" sz="2400" spc="95" dirty="0" smtClean="0">
              <a:solidFill>
                <a:srgbClr val="173453"/>
              </a:solidFill>
              <a:latin typeface="Tahoma"/>
              <a:cs typeface="Tahoma"/>
            </a:endParaRPr>
          </a:p>
          <a:p>
            <a:pPr marL="12700" marR="5080">
              <a:lnSpc>
                <a:spcPct val="116300"/>
              </a:lnSpc>
              <a:spcBef>
                <a:spcPts val="95"/>
              </a:spcBef>
            </a:pPr>
            <a:endParaRPr sz="2400" dirty="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58372" y="4800602"/>
            <a:ext cx="4167504" cy="366767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700" marR="5080" algn="ctr">
              <a:lnSpc>
                <a:spcPts val="2330"/>
              </a:lnSpc>
              <a:spcBef>
                <a:spcPts val="560"/>
              </a:spcBef>
            </a:pPr>
            <a:r>
              <a:rPr lang="ru-RU" sz="4000" b="1" spc="-25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4000" b="1" spc="-25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</a:t>
            </a:r>
            <a:r>
              <a:rPr lang="ru-RU" sz="4000" b="1" spc="-25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классе</a:t>
            </a:r>
            <a:endParaRPr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142338" y="3695702"/>
            <a:ext cx="5116961" cy="5562599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2396559" y="6477001"/>
            <a:ext cx="5041522" cy="25740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94995" indent="-342900">
              <a:lnSpc>
                <a:spcPct val="114599"/>
              </a:lnSpc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2400" spc="70" dirty="0" smtClean="0">
                <a:solidFill>
                  <a:srgbClr val="173453"/>
                </a:solidFill>
                <a:latin typeface="Tahoma"/>
                <a:cs typeface="Tahoma"/>
              </a:rPr>
              <a:t>Стараюсь, чтобы ученики больше работали самостоятельно;</a:t>
            </a:r>
          </a:p>
          <a:p>
            <a:pPr marL="355600" marR="594995" indent="-342900">
              <a:lnSpc>
                <a:spcPct val="114599"/>
              </a:lnSpc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2400" spc="70" dirty="0" smtClean="0">
                <a:solidFill>
                  <a:srgbClr val="173453"/>
                </a:solidFill>
                <a:latin typeface="Tahoma"/>
                <a:cs typeface="Tahoma"/>
              </a:rPr>
              <a:t>Я только подсказываю, где можно найти материал по теме.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489436" y="4544186"/>
            <a:ext cx="4422764" cy="1010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8300"/>
              </a:lnSpc>
              <a:spcBef>
                <a:spcPts val="100"/>
              </a:spcBef>
            </a:pPr>
            <a:r>
              <a:rPr lang="ru-RU" sz="3000" b="1" spc="-70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Предэкзаменационная подготовка</a:t>
            </a:r>
            <a:endParaRPr sz="3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CFEC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-1236082" y="475677"/>
            <a:ext cx="12718964" cy="1020792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 marR="5080" indent="1923414" algn="l">
              <a:lnSpc>
                <a:spcPts val="7050"/>
              </a:lnSpc>
              <a:spcBef>
                <a:spcPts val="860"/>
              </a:spcBef>
            </a:pPr>
            <a:r>
              <a:rPr lang="ru-RU" spc="-34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Тактика</a:t>
            </a:r>
            <a:r>
              <a:rPr lang="ru-RU" spc="-340" dirty="0" smtClean="0"/>
              <a:t> работы с тестами</a:t>
            </a:r>
            <a:endParaRPr spc="-155" dirty="0"/>
          </a:p>
        </p:txBody>
      </p:sp>
      <p:sp>
        <p:nvSpPr>
          <p:cNvPr id="4" name="object 4"/>
          <p:cNvSpPr txBox="1"/>
          <p:nvPr/>
        </p:nvSpPr>
        <p:spPr>
          <a:xfrm>
            <a:off x="439351" y="1680180"/>
            <a:ext cx="10228650" cy="8223405"/>
          </a:xfrm>
          <a:prstGeom prst="rect">
            <a:avLst/>
          </a:prstGeom>
        </p:spPr>
        <p:txBody>
          <a:bodyPr vert="horz" wrap="square" lIns="0" tIns="269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25"/>
              </a:spcBef>
            </a:pPr>
            <a:r>
              <a:rPr lang="ru-RU" sz="3000" b="1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Последовательность действий</a:t>
            </a:r>
            <a:endParaRPr sz="3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1620"/>
              </a:spcBef>
            </a:pPr>
            <a:r>
              <a:rPr lang="ru-RU" sz="2400" spc="75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Советую начинать  отвечать на те вопросы, в которых ученик не сомневается. Это даст ему возможность войти в рабочий ритм и успокоиться. Трудные и непонятные задания лучше оставить на потом, чтобы сэкономить время.</a:t>
            </a:r>
            <a:endParaRPr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ru-RU" sz="3000" b="1" spc="15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</a:t>
            </a:r>
            <a:r>
              <a:rPr lang="ru-RU" sz="3000" b="1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торопиться</a:t>
            </a:r>
            <a:endParaRPr sz="3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1620"/>
              </a:spcBef>
            </a:pPr>
            <a:r>
              <a:rPr lang="ru-RU" sz="2400" spc="75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Часто ученики торопятся и не прочитывают задания полностью, что приводит к досадным ошибкам. Поэтому я настоятельно рекомендую не спешить, а читать вдумчиво и до конца.</a:t>
            </a:r>
            <a:endParaRPr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ru-RU" sz="3000" b="1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выборе ответа</a:t>
            </a:r>
            <a:endParaRPr sz="3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1620"/>
              </a:spcBef>
            </a:pPr>
            <a:r>
              <a:rPr lang="ru-RU" sz="2400" spc="75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Очень важно научиться исключать задания, которые явно не подходят, тогда останется один-два варианта, из которых легче выбрать правильный ответ.</a:t>
            </a:r>
          </a:p>
          <a:p>
            <a:pPr marL="12700">
              <a:spcBef>
                <a:spcPts val="1620"/>
              </a:spcBef>
            </a:pPr>
            <a:r>
              <a:rPr lang="ru-RU" sz="2400" b="1" dirty="0" smtClean="0">
                <a:solidFill>
                  <a:srgbClr val="17345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Рекомендую рассчитывать время так, чтобы можно было еще раз пройтись по всем заданиям.</a:t>
            </a:r>
            <a:endParaRPr lang="ru-RU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1620"/>
              </a:spcBef>
            </a:pPr>
            <a:endParaRPr sz="2400" dirty="0">
              <a:latin typeface="Tahoma"/>
              <a:cs typeface="Tahom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1438308" y="1028700"/>
            <a:ext cx="5814695" cy="8229600"/>
            <a:chOff x="11438308" y="1028700"/>
            <a:chExt cx="5814695" cy="8229600"/>
          </a:xfrm>
        </p:grpSpPr>
        <p:sp>
          <p:nvSpPr>
            <p:cNvPr id="6" name="object 6"/>
            <p:cNvSpPr/>
            <p:nvPr/>
          </p:nvSpPr>
          <p:spPr>
            <a:xfrm>
              <a:off x="11567324" y="1177158"/>
              <a:ext cx="5676265" cy="8063865"/>
            </a:xfrm>
            <a:custGeom>
              <a:avLst/>
              <a:gdLst/>
              <a:ahLst/>
              <a:cxnLst/>
              <a:rect l="l" t="t" r="r" b="b"/>
              <a:pathLst>
                <a:path w="5676265" h="8063865">
                  <a:moveTo>
                    <a:pt x="5595619" y="8021052"/>
                  </a:moveTo>
                  <a:lnTo>
                    <a:pt x="5419801" y="8021052"/>
                  </a:lnTo>
                  <a:lnTo>
                    <a:pt x="5467556" y="8015214"/>
                  </a:lnTo>
                  <a:lnTo>
                    <a:pt x="5512715" y="7998586"/>
                  </a:lnTo>
                  <a:lnTo>
                    <a:pt x="5553545" y="7972498"/>
                  </a:lnTo>
                  <a:lnTo>
                    <a:pt x="5588315" y="7938279"/>
                  </a:lnTo>
                  <a:lnTo>
                    <a:pt x="5615294" y="7897259"/>
                  </a:lnTo>
                  <a:lnTo>
                    <a:pt x="5632751" y="7850767"/>
                  </a:lnTo>
                  <a:lnTo>
                    <a:pt x="5638955" y="7800132"/>
                  </a:lnTo>
                  <a:lnTo>
                    <a:pt x="5638955" y="72461"/>
                  </a:lnTo>
                  <a:lnTo>
                    <a:pt x="5638265" y="53931"/>
                  </a:lnTo>
                  <a:lnTo>
                    <a:pt x="5636083" y="35568"/>
                  </a:lnTo>
                  <a:lnTo>
                    <a:pt x="5632244" y="17535"/>
                  </a:lnTo>
                  <a:lnTo>
                    <a:pt x="5626583" y="0"/>
                  </a:lnTo>
                  <a:lnTo>
                    <a:pt x="5646990" y="28415"/>
                  </a:lnTo>
                  <a:lnTo>
                    <a:pt x="5662593" y="60311"/>
                  </a:lnTo>
                  <a:lnTo>
                    <a:pt x="5672561" y="95188"/>
                  </a:lnTo>
                  <a:lnTo>
                    <a:pt x="5676068" y="132551"/>
                  </a:lnTo>
                  <a:lnTo>
                    <a:pt x="5676068" y="7860222"/>
                  </a:lnTo>
                  <a:lnTo>
                    <a:pt x="5670653" y="7906539"/>
                  </a:lnTo>
                  <a:lnTo>
                    <a:pt x="5655252" y="7949208"/>
                  </a:lnTo>
                  <a:lnTo>
                    <a:pt x="5631133" y="7986962"/>
                  </a:lnTo>
                  <a:lnTo>
                    <a:pt x="5599562" y="8018532"/>
                  </a:lnTo>
                  <a:lnTo>
                    <a:pt x="5595619" y="8021052"/>
                  </a:lnTo>
                  <a:close/>
                </a:path>
                <a:path w="5676265" h="8063865">
                  <a:moveTo>
                    <a:pt x="5472823" y="8063469"/>
                  </a:moveTo>
                  <a:lnTo>
                    <a:pt x="167166" y="8063469"/>
                  </a:lnTo>
                  <a:lnTo>
                    <a:pt x="113022" y="8059271"/>
                  </a:lnTo>
                  <a:lnTo>
                    <a:pt x="67951" y="8047120"/>
                  </a:lnTo>
                  <a:lnTo>
                    <a:pt x="30696" y="8027679"/>
                  </a:lnTo>
                  <a:lnTo>
                    <a:pt x="0" y="8001610"/>
                  </a:lnTo>
                  <a:lnTo>
                    <a:pt x="21815" y="8009867"/>
                  </a:lnTo>
                  <a:lnTo>
                    <a:pt x="44625" y="8015971"/>
                  </a:lnTo>
                  <a:lnTo>
                    <a:pt x="68098" y="8019754"/>
                  </a:lnTo>
                  <a:lnTo>
                    <a:pt x="91902" y="8021052"/>
                  </a:lnTo>
                  <a:lnTo>
                    <a:pt x="5595619" y="8021052"/>
                  </a:lnTo>
                  <a:lnTo>
                    <a:pt x="5561809" y="8042652"/>
                  </a:lnTo>
                  <a:lnTo>
                    <a:pt x="5519140" y="8058053"/>
                  </a:lnTo>
                  <a:lnTo>
                    <a:pt x="5472823" y="8063469"/>
                  </a:lnTo>
                  <a:close/>
                </a:path>
              </a:pathLst>
            </a:custGeom>
            <a:solidFill>
              <a:srgbClr val="173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455981" y="1046373"/>
              <a:ext cx="5730875" cy="8134350"/>
            </a:xfrm>
            <a:custGeom>
              <a:avLst/>
              <a:gdLst/>
              <a:ahLst/>
              <a:cxnLst/>
              <a:rect l="l" t="t" r="r" b="b"/>
              <a:pathLst>
                <a:path w="5730875" h="8134350">
                  <a:moveTo>
                    <a:pt x="5527612" y="8134163"/>
                  </a:moveTo>
                  <a:lnTo>
                    <a:pt x="203246" y="8134163"/>
                  </a:lnTo>
                  <a:lnTo>
                    <a:pt x="156929" y="8128840"/>
                  </a:lnTo>
                  <a:lnTo>
                    <a:pt x="114260" y="8113655"/>
                  </a:lnTo>
                  <a:lnTo>
                    <a:pt x="76506" y="8089783"/>
                  </a:lnTo>
                  <a:lnTo>
                    <a:pt x="44936" y="8058398"/>
                  </a:lnTo>
                  <a:lnTo>
                    <a:pt x="20816" y="8020675"/>
                  </a:lnTo>
                  <a:lnTo>
                    <a:pt x="5415" y="7977790"/>
                  </a:lnTo>
                  <a:lnTo>
                    <a:pt x="0" y="7930916"/>
                  </a:lnTo>
                  <a:lnTo>
                    <a:pt x="0" y="203246"/>
                  </a:lnTo>
                  <a:lnTo>
                    <a:pt x="5415" y="156928"/>
                  </a:lnTo>
                  <a:lnTo>
                    <a:pt x="20816" y="114259"/>
                  </a:lnTo>
                  <a:lnTo>
                    <a:pt x="44936" y="76506"/>
                  </a:lnTo>
                  <a:lnTo>
                    <a:pt x="76506" y="44936"/>
                  </a:lnTo>
                  <a:lnTo>
                    <a:pt x="114260" y="20816"/>
                  </a:lnTo>
                  <a:lnTo>
                    <a:pt x="156929" y="5415"/>
                  </a:lnTo>
                  <a:lnTo>
                    <a:pt x="203246" y="0"/>
                  </a:lnTo>
                  <a:lnTo>
                    <a:pt x="5527612" y="0"/>
                  </a:lnTo>
                  <a:lnTo>
                    <a:pt x="5573928" y="5415"/>
                  </a:lnTo>
                  <a:lnTo>
                    <a:pt x="5616597" y="20816"/>
                  </a:lnTo>
                  <a:lnTo>
                    <a:pt x="5654351" y="44936"/>
                  </a:lnTo>
                  <a:lnTo>
                    <a:pt x="5685921" y="76506"/>
                  </a:lnTo>
                  <a:lnTo>
                    <a:pt x="5710041" y="114259"/>
                  </a:lnTo>
                  <a:lnTo>
                    <a:pt x="5725442" y="156928"/>
                  </a:lnTo>
                  <a:lnTo>
                    <a:pt x="5730857" y="203246"/>
                  </a:lnTo>
                  <a:lnTo>
                    <a:pt x="5730857" y="7930916"/>
                  </a:lnTo>
                  <a:lnTo>
                    <a:pt x="5725442" y="7977234"/>
                  </a:lnTo>
                  <a:lnTo>
                    <a:pt x="5710041" y="8019903"/>
                  </a:lnTo>
                  <a:lnTo>
                    <a:pt x="5685921" y="8057656"/>
                  </a:lnTo>
                  <a:lnTo>
                    <a:pt x="5654351" y="8089226"/>
                  </a:lnTo>
                  <a:lnTo>
                    <a:pt x="5616597" y="8113346"/>
                  </a:lnTo>
                  <a:lnTo>
                    <a:pt x="5573928" y="8128747"/>
                  </a:lnTo>
                  <a:lnTo>
                    <a:pt x="5527612" y="81341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438308" y="1028700"/>
              <a:ext cx="5814695" cy="8229600"/>
            </a:xfrm>
            <a:custGeom>
              <a:avLst/>
              <a:gdLst/>
              <a:ahLst/>
              <a:cxnLst/>
              <a:rect l="l" t="t" r="r" b="b"/>
              <a:pathLst>
                <a:path w="5814694" h="8229600">
                  <a:moveTo>
                    <a:pt x="5600073" y="8229600"/>
                  </a:moveTo>
                  <a:lnTo>
                    <a:pt x="301421" y="8229600"/>
                  </a:lnTo>
                  <a:lnTo>
                    <a:pt x="242582" y="8224693"/>
                  </a:lnTo>
                  <a:lnTo>
                    <a:pt x="192158" y="8210710"/>
                  </a:lnTo>
                  <a:lnTo>
                    <a:pt x="149849" y="8188752"/>
                  </a:lnTo>
                  <a:lnTo>
                    <a:pt x="115352" y="8159923"/>
                  </a:lnTo>
                  <a:lnTo>
                    <a:pt x="88368" y="8125325"/>
                  </a:lnTo>
                  <a:lnTo>
                    <a:pt x="52192" y="8090752"/>
                  </a:lnTo>
                  <a:lnTo>
                    <a:pt x="24301" y="8048888"/>
                  </a:lnTo>
                  <a:lnTo>
                    <a:pt x="6351" y="8001059"/>
                  </a:lnTo>
                  <a:lnTo>
                    <a:pt x="0" y="7948590"/>
                  </a:lnTo>
                  <a:lnTo>
                    <a:pt x="0" y="220919"/>
                  </a:lnTo>
                  <a:lnTo>
                    <a:pt x="4490" y="176414"/>
                  </a:lnTo>
                  <a:lnTo>
                    <a:pt x="17369" y="134954"/>
                  </a:lnTo>
                  <a:lnTo>
                    <a:pt x="37746" y="97428"/>
                  </a:lnTo>
                  <a:lnTo>
                    <a:pt x="64729" y="64729"/>
                  </a:lnTo>
                  <a:lnTo>
                    <a:pt x="97429" y="37746"/>
                  </a:lnTo>
                  <a:lnTo>
                    <a:pt x="134954" y="17369"/>
                  </a:lnTo>
                  <a:lnTo>
                    <a:pt x="176414" y="4490"/>
                  </a:lnTo>
                  <a:lnTo>
                    <a:pt x="220919" y="0"/>
                  </a:lnTo>
                  <a:lnTo>
                    <a:pt x="5545285" y="0"/>
                  </a:lnTo>
                  <a:lnTo>
                    <a:pt x="5591575" y="4906"/>
                  </a:lnTo>
                  <a:lnTo>
                    <a:pt x="5630665" y="17673"/>
                  </a:lnTo>
                  <a:lnTo>
                    <a:pt x="220919" y="17673"/>
                  </a:lnTo>
                  <a:lnTo>
                    <a:pt x="174602" y="23088"/>
                  </a:lnTo>
                  <a:lnTo>
                    <a:pt x="131933" y="38490"/>
                  </a:lnTo>
                  <a:lnTo>
                    <a:pt x="94179" y="62609"/>
                  </a:lnTo>
                  <a:lnTo>
                    <a:pt x="62609" y="94179"/>
                  </a:lnTo>
                  <a:lnTo>
                    <a:pt x="38489" y="131933"/>
                  </a:lnTo>
                  <a:lnTo>
                    <a:pt x="23088" y="174602"/>
                  </a:lnTo>
                  <a:lnTo>
                    <a:pt x="17673" y="220919"/>
                  </a:lnTo>
                  <a:lnTo>
                    <a:pt x="17673" y="7948590"/>
                  </a:lnTo>
                  <a:lnTo>
                    <a:pt x="23088" y="7995463"/>
                  </a:lnTo>
                  <a:lnTo>
                    <a:pt x="38489" y="8038349"/>
                  </a:lnTo>
                  <a:lnTo>
                    <a:pt x="62609" y="8076072"/>
                  </a:lnTo>
                  <a:lnTo>
                    <a:pt x="94179" y="8107456"/>
                  </a:lnTo>
                  <a:lnTo>
                    <a:pt x="131933" y="8131329"/>
                  </a:lnTo>
                  <a:lnTo>
                    <a:pt x="174602" y="8146514"/>
                  </a:lnTo>
                  <a:lnTo>
                    <a:pt x="205533" y="8150068"/>
                  </a:lnTo>
                  <a:lnTo>
                    <a:pt x="130784" y="8150068"/>
                  </a:lnTo>
                  <a:lnTo>
                    <a:pt x="161534" y="8176137"/>
                  </a:lnTo>
                  <a:lnTo>
                    <a:pt x="199169" y="8195578"/>
                  </a:lnTo>
                  <a:lnTo>
                    <a:pt x="245271" y="8207729"/>
                  </a:lnTo>
                  <a:lnTo>
                    <a:pt x="301421" y="8211926"/>
                  </a:lnTo>
                  <a:lnTo>
                    <a:pt x="5686597" y="8211926"/>
                  </a:lnTo>
                  <a:lnTo>
                    <a:pt x="5686038" y="8212230"/>
                  </a:lnTo>
                  <a:lnTo>
                    <a:pt x="5644578" y="8225109"/>
                  </a:lnTo>
                  <a:lnTo>
                    <a:pt x="5600073" y="8229600"/>
                  </a:lnTo>
                  <a:close/>
                </a:path>
                <a:path w="5814694" h="8229600">
                  <a:moveTo>
                    <a:pt x="5633576" y="8151836"/>
                  </a:moveTo>
                  <a:lnTo>
                    <a:pt x="5545285" y="8151836"/>
                  </a:lnTo>
                  <a:lnTo>
                    <a:pt x="5591602" y="8146421"/>
                  </a:lnTo>
                  <a:lnTo>
                    <a:pt x="5634271" y="8131020"/>
                  </a:lnTo>
                  <a:lnTo>
                    <a:pt x="5672024" y="8106900"/>
                  </a:lnTo>
                  <a:lnTo>
                    <a:pt x="5703594" y="8075330"/>
                  </a:lnTo>
                  <a:lnTo>
                    <a:pt x="5727714" y="8037576"/>
                  </a:lnTo>
                  <a:lnTo>
                    <a:pt x="5743115" y="7994907"/>
                  </a:lnTo>
                  <a:lnTo>
                    <a:pt x="5748531" y="7948590"/>
                  </a:lnTo>
                  <a:lnTo>
                    <a:pt x="5748531" y="220919"/>
                  </a:lnTo>
                  <a:lnTo>
                    <a:pt x="5743115" y="174602"/>
                  </a:lnTo>
                  <a:lnTo>
                    <a:pt x="5727714" y="131933"/>
                  </a:lnTo>
                  <a:lnTo>
                    <a:pt x="5703594" y="94179"/>
                  </a:lnTo>
                  <a:lnTo>
                    <a:pt x="5672024" y="62609"/>
                  </a:lnTo>
                  <a:lnTo>
                    <a:pt x="5634271" y="38490"/>
                  </a:lnTo>
                  <a:lnTo>
                    <a:pt x="5591602" y="23088"/>
                  </a:lnTo>
                  <a:lnTo>
                    <a:pt x="5545285" y="17673"/>
                  </a:lnTo>
                  <a:lnTo>
                    <a:pt x="5630665" y="17673"/>
                  </a:lnTo>
                  <a:lnTo>
                    <a:pt x="5634388" y="18889"/>
                  </a:lnTo>
                  <a:lnTo>
                    <a:pt x="5672789" y="40847"/>
                  </a:lnTo>
                  <a:lnTo>
                    <a:pt x="5705845" y="69676"/>
                  </a:lnTo>
                  <a:lnTo>
                    <a:pt x="5732624" y="104274"/>
                  </a:lnTo>
                  <a:lnTo>
                    <a:pt x="5768800" y="138847"/>
                  </a:lnTo>
                  <a:lnTo>
                    <a:pt x="5775202" y="148457"/>
                  </a:lnTo>
                  <a:lnTo>
                    <a:pt x="5755600" y="148457"/>
                  </a:lnTo>
                  <a:lnTo>
                    <a:pt x="5760515" y="165993"/>
                  </a:lnTo>
                  <a:lnTo>
                    <a:pt x="5764437" y="184025"/>
                  </a:lnTo>
                  <a:lnTo>
                    <a:pt x="5767033" y="202389"/>
                  </a:lnTo>
                  <a:lnTo>
                    <a:pt x="5767972" y="220919"/>
                  </a:lnTo>
                  <a:lnTo>
                    <a:pt x="5767972" y="7948590"/>
                  </a:lnTo>
                  <a:lnTo>
                    <a:pt x="5763481" y="7993095"/>
                  </a:lnTo>
                  <a:lnTo>
                    <a:pt x="5750602" y="8034555"/>
                  </a:lnTo>
                  <a:lnTo>
                    <a:pt x="5730226" y="8072080"/>
                  </a:lnTo>
                  <a:lnTo>
                    <a:pt x="5703242" y="8104780"/>
                  </a:lnTo>
                  <a:lnTo>
                    <a:pt x="5670543" y="8131763"/>
                  </a:lnTo>
                  <a:lnTo>
                    <a:pt x="5633576" y="8151836"/>
                  </a:lnTo>
                  <a:close/>
                </a:path>
                <a:path w="5814694" h="8229600">
                  <a:moveTo>
                    <a:pt x="5686597" y="8211926"/>
                  </a:moveTo>
                  <a:lnTo>
                    <a:pt x="5600073" y="8211926"/>
                  </a:lnTo>
                  <a:lnTo>
                    <a:pt x="5646488" y="8206511"/>
                  </a:lnTo>
                  <a:lnTo>
                    <a:pt x="5689409" y="8191110"/>
                  </a:lnTo>
                  <a:lnTo>
                    <a:pt x="5727507" y="8166990"/>
                  </a:lnTo>
                  <a:lnTo>
                    <a:pt x="5759454" y="8135420"/>
                  </a:lnTo>
                  <a:lnTo>
                    <a:pt x="5783918" y="8097666"/>
                  </a:lnTo>
                  <a:lnTo>
                    <a:pt x="5799572" y="8054997"/>
                  </a:lnTo>
                  <a:lnTo>
                    <a:pt x="5805085" y="8008680"/>
                  </a:lnTo>
                  <a:lnTo>
                    <a:pt x="5805085" y="281009"/>
                  </a:lnTo>
                  <a:lnTo>
                    <a:pt x="5801578" y="243646"/>
                  </a:lnTo>
                  <a:lnTo>
                    <a:pt x="5791610" y="208768"/>
                  </a:lnTo>
                  <a:lnTo>
                    <a:pt x="5776007" y="176873"/>
                  </a:lnTo>
                  <a:lnTo>
                    <a:pt x="5755600" y="148457"/>
                  </a:lnTo>
                  <a:lnTo>
                    <a:pt x="5775202" y="148457"/>
                  </a:lnTo>
                  <a:lnTo>
                    <a:pt x="5796691" y="180712"/>
                  </a:lnTo>
                  <a:lnTo>
                    <a:pt x="5814601" y="228436"/>
                  </a:lnTo>
                  <a:lnTo>
                    <a:pt x="5814601" y="8059302"/>
                  </a:lnTo>
                  <a:lnTo>
                    <a:pt x="5803622" y="8094646"/>
                  </a:lnTo>
                  <a:lnTo>
                    <a:pt x="5783246" y="8132171"/>
                  </a:lnTo>
                  <a:lnTo>
                    <a:pt x="5756263" y="8164870"/>
                  </a:lnTo>
                  <a:lnTo>
                    <a:pt x="5723563" y="8191854"/>
                  </a:lnTo>
                  <a:lnTo>
                    <a:pt x="5686597" y="8211926"/>
                  </a:lnTo>
                  <a:close/>
                </a:path>
                <a:path w="5814694" h="8229600">
                  <a:moveTo>
                    <a:pt x="5547051" y="8169510"/>
                  </a:moveTo>
                  <a:lnTo>
                    <a:pt x="222686" y="8169510"/>
                  </a:lnTo>
                  <a:lnTo>
                    <a:pt x="198137" y="8168212"/>
                  </a:lnTo>
                  <a:lnTo>
                    <a:pt x="174747" y="8164428"/>
                  </a:lnTo>
                  <a:lnTo>
                    <a:pt x="152351" y="8158325"/>
                  </a:lnTo>
                  <a:lnTo>
                    <a:pt x="130784" y="8150068"/>
                  </a:lnTo>
                  <a:lnTo>
                    <a:pt x="205533" y="8150068"/>
                  </a:lnTo>
                  <a:lnTo>
                    <a:pt x="220919" y="8151836"/>
                  </a:lnTo>
                  <a:lnTo>
                    <a:pt x="5633576" y="8151836"/>
                  </a:lnTo>
                  <a:lnTo>
                    <a:pt x="5633017" y="8152140"/>
                  </a:lnTo>
                  <a:lnTo>
                    <a:pt x="5591557" y="8165019"/>
                  </a:lnTo>
                  <a:lnTo>
                    <a:pt x="5547051" y="8169510"/>
                  </a:lnTo>
                  <a:close/>
                </a:path>
              </a:pathLst>
            </a:custGeom>
            <a:solidFill>
              <a:srgbClr val="173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0" y="1445850"/>
            <a:ext cx="4343400" cy="735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3855" y="10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83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xfrm>
            <a:off x="1600200" y="730125"/>
            <a:ext cx="15087600" cy="8778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6354445">
              <a:lnSpc>
                <a:spcPct val="100000"/>
              </a:lnSpc>
              <a:spcBef>
                <a:spcPts val="125"/>
              </a:spcBef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Внеурочные занятия:</a:t>
            </a:r>
            <a:endParaRPr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983010" y="2328052"/>
            <a:ext cx="9192260" cy="6010507"/>
            <a:chOff x="7826854" y="5451942"/>
            <a:chExt cx="9192260" cy="1254125"/>
          </a:xfrm>
        </p:grpSpPr>
        <p:sp>
          <p:nvSpPr>
            <p:cNvPr id="5" name="object 5"/>
            <p:cNvSpPr/>
            <p:nvPr/>
          </p:nvSpPr>
          <p:spPr>
            <a:xfrm>
              <a:off x="7915727" y="5554208"/>
              <a:ext cx="9094470" cy="1145540"/>
            </a:xfrm>
            <a:custGeom>
              <a:avLst/>
              <a:gdLst/>
              <a:ahLst/>
              <a:cxnLst/>
              <a:rect l="l" t="t" r="r" b="b"/>
              <a:pathLst>
                <a:path w="9094469" h="1145540">
                  <a:moveTo>
                    <a:pt x="9038459" y="1115996"/>
                  </a:moveTo>
                  <a:lnTo>
                    <a:pt x="8917493" y="1115996"/>
                  </a:lnTo>
                  <a:lnTo>
                    <a:pt x="8963114" y="1108233"/>
                  </a:lnTo>
                  <a:lnTo>
                    <a:pt x="9004293" y="1086621"/>
                  </a:lnTo>
                  <a:lnTo>
                    <a:pt x="9037758" y="1053672"/>
                  </a:lnTo>
                  <a:lnTo>
                    <a:pt x="9060237" y="1011898"/>
                  </a:lnTo>
                  <a:lnTo>
                    <a:pt x="9068457" y="963814"/>
                  </a:lnTo>
                  <a:lnTo>
                    <a:pt x="9068457" y="49915"/>
                  </a:lnTo>
                  <a:lnTo>
                    <a:pt x="9067982" y="37151"/>
                  </a:lnTo>
                  <a:lnTo>
                    <a:pt x="9066479" y="24501"/>
                  </a:lnTo>
                  <a:lnTo>
                    <a:pt x="9063834" y="12079"/>
                  </a:lnTo>
                  <a:lnTo>
                    <a:pt x="9059934" y="0"/>
                  </a:lnTo>
                  <a:lnTo>
                    <a:pt x="9073992" y="19574"/>
                  </a:lnTo>
                  <a:lnTo>
                    <a:pt x="9084741" y="41545"/>
                  </a:lnTo>
                  <a:lnTo>
                    <a:pt x="9091608" y="65571"/>
                  </a:lnTo>
                  <a:lnTo>
                    <a:pt x="9094024" y="91309"/>
                  </a:lnTo>
                  <a:lnTo>
                    <a:pt x="9094024" y="1005207"/>
                  </a:lnTo>
                  <a:lnTo>
                    <a:pt x="9086827" y="1049221"/>
                  </a:lnTo>
                  <a:lnTo>
                    <a:pt x="9066831" y="1087624"/>
                  </a:lnTo>
                  <a:lnTo>
                    <a:pt x="9038459" y="1115996"/>
                  </a:lnTo>
                  <a:close/>
                </a:path>
                <a:path w="9094469" h="1145540">
                  <a:moveTo>
                    <a:pt x="8954016" y="1145215"/>
                  </a:moveTo>
                  <a:lnTo>
                    <a:pt x="148194" y="1145215"/>
                  </a:lnTo>
                  <a:lnTo>
                    <a:pt x="91795" y="1142324"/>
                  </a:lnTo>
                  <a:lnTo>
                    <a:pt x="50939" y="1133954"/>
                  </a:lnTo>
                  <a:lnTo>
                    <a:pt x="21661" y="1120562"/>
                  </a:lnTo>
                  <a:lnTo>
                    <a:pt x="0" y="1102604"/>
                  </a:lnTo>
                  <a:lnTo>
                    <a:pt x="15028" y="1108292"/>
                  </a:lnTo>
                  <a:lnTo>
                    <a:pt x="30740" y="1112496"/>
                  </a:lnTo>
                  <a:lnTo>
                    <a:pt x="46910" y="1115102"/>
                  </a:lnTo>
                  <a:lnTo>
                    <a:pt x="63307" y="1115996"/>
                  </a:lnTo>
                  <a:lnTo>
                    <a:pt x="9038459" y="1115996"/>
                  </a:lnTo>
                  <a:lnTo>
                    <a:pt x="9036433" y="1118022"/>
                  </a:lnTo>
                  <a:lnTo>
                    <a:pt x="8998030" y="1138017"/>
                  </a:lnTo>
                  <a:lnTo>
                    <a:pt x="8954016" y="1145215"/>
                  </a:lnTo>
                  <a:close/>
                </a:path>
              </a:pathLst>
            </a:custGeom>
            <a:solidFill>
              <a:srgbClr val="173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839028" y="5464116"/>
              <a:ext cx="9131935" cy="1194435"/>
            </a:xfrm>
            <a:custGeom>
              <a:avLst/>
              <a:gdLst/>
              <a:ahLst/>
              <a:cxnLst/>
              <a:rect l="l" t="t" r="r" b="b"/>
              <a:pathLst>
                <a:path w="9131935" h="1194434">
                  <a:moveTo>
                    <a:pt x="8991757" y="1193913"/>
                  </a:moveTo>
                  <a:lnTo>
                    <a:pt x="140006" y="1193913"/>
                  </a:lnTo>
                  <a:lnTo>
                    <a:pt x="95993" y="1186832"/>
                  </a:lnTo>
                  <a:lnTo>
                    <a:pt x="57590" y="1167071"/>
                  </a:lnTo>
                  <a:lnTo>
                    <a:pt x="27192" y="1136848"/>
                  </a:lnTo>
                  <a:lnTo>
                    <a:pt x="7197" y="1098386"/>
                  </a:lnTo>
                  <a:lnTo>
                    <a:pt x="0" y="1053905"/>
                  </a:lnTo>
                  <a:lnTo>
                    <a:pt x="0" y="140007"/>
                  </a:lnTo>
                  <a:lnTo>
                    <a:pt x="7197" y="95994"/>
                  </a:lnTo>
                  <a:lnTo>
                    <a:pt x="27192" y="57590"/>
                  </a:lnTo>
                  <a:lnTo>
                    <a:pt x="57590" y="27193"/>
                  </a:lnTo>
                  <a:lnTo>
                    <a:pt x="95993" y="7197"/>
                  </a:lnTo>
                  <a:lnTo>
                    <a:pt x="140006" y="0"/>
                  </a:lnTo>
                  <a:lnTo>
                    <a:pt x="8991757" y="0"/>
                  </a:lnTo>
                  <a:lnTo>
                    <a:pt x="9035770" y="7197"/>
                  </a:lnTo>
                  <a:lnTo>
                    <a:pt x="9074174" y="27193"/>
                  </a:lnTo>
                  <a:lnTo>
                    <a:pt x="9104571" y="57590"/>
                  </a:lnTo>
                  <a:lnTo>
                    <a:pt x="9124566" y="95994"/>
                  </a:lnTo>
                  <a:lnTo>
                    <a:pt x="9131764" y="140007"/>
                  </a:lnTo>
                  <a:lnTo>
                    <a:pt x="9131764" y="1053905"/>
                  </a:lnTo>
                  <a:lnTo>
                    <a:pt x="9124566" y="1097919"/>
                  </a:lnTo>
                  <a:lnTo>
                    <a:pt x="9104571" y="1136322"/>
                  </a:lnTo>
                  <a:lnTo>
                    <a:pt x="9074174" y="1166720"/>
                  </a:lnTo>
                  <a:lnTo>
                    <a:pt x="9035770" y="1186716"/>
                  </a:lnTo>
                  <a:lnTo>
                    <a:pt x="8991757" y="1193913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826854" y="5451942"/>
              <a:ext cx="9192260" cy="1254125"/>
            </a:xfrm>
            <a:custGeom>
              <a:avLst/>
              <a:gdLst/>
              <a:ahLst/>
              <a:cxnLst/>
              <a:rect l="l" t="t" r="r" b="b"/>
              <a:pathLst>
                <a:path w="9192260" h="1254125">
                  <a:moveTo>
                    <a:pt x="9076840" y="1253978"/>
                  </a:moveTo>
                  <a:lnTo>
                    <a:pt x="172417" y="1253978"/>
                  </a:lnTo>
                  <a:lnTo>
                    <a:pt x="121885" y="1239720"/>
                  </a:lnTo>
                  <a:lnTo>
                    <a:pt x="85505" y="1217026"/>
                  </a:lnTo>
                  <a:lnTo>
                    <a:pt x="60872" y="1187826"/>
                  </a:lnTo>
                  <a:lnTo>
                    <a:pt x="35952" y="1164009"/>
                  </a:lnTo>
                  <a:lnTo>
                    <a:pt x="16739" y="1135171"/>
                  </a:lnTo>
                  <a:lnTo>
                    <a:pt x="4374" y="1102223"/>
                  </a:lnTo>
                  <a:lnTo>
                    <a:pt x="0" y="1066084"/>
                  </a:lnTo>
                  <a:lnTo>
                    <a:pt x="0" y="152178"/>
                  </a:lnTo>
                  <a:lnTo>
                    <a:pt x="7761" y="104097"/>
                  </a:lnTo>
                  <a:lnTo>
                    <a:pt x="29374" y="62323"/>
                  </a:lnTo>
                  <a:lnTo>
                    <a:pt x="62323" y="29374"/>
                  </a:lnTo>
                  <a:lnTo>
                    <a:pt x="104096" y="7762"/>
                  </a:lnTo>
                  <a:lnTo>
                    <a:pt x="152181" y="0"/>
                  </a:lnTo>
                  <a:lnTo>
                    <a:pt x="9003931" y="0"/>
                  </a:lnTo>
                  <a:lnTo>
                    <a:pt x="9043441" y="5231"/>
                  </a:lnTo>
                  <a:lnTo>
                    <a:pt x="9060211" y="12174"/>
                  </a:lnTo>
                  <a:lnTo>
                    <a:pt x="152181" y="12174"/>
                  </a:lnTo>
                  <a:lnTo>
                    <a:pt x="108167" y="19372"/>
                  </a:lnTo>
                  <a:lnTo>
                    <a:pt x="69764" y="39367"/>
                  </a:lnTo>
                  <a:lnTo>
                    <a:pt x="39367" y="69765"/>
                  </a:lnTo>
                  <a:lnTo>
                    <a:pt x="19371" y="108168"/>
                  </a:lnTo>
                  <a:lnTo>
                    <a:pt x="12174" y="152178"/>
                  </a:lnTo>
                  <a:lnTo>
                    <a:pt x="12175" y="1066084"/>
                  </a:lnTo>
                  <a:lnTo>
                    <a:pt x="19371" y="1110561"/>
                  </a:lnTo>
                  <a:lnTo>
                    <a:pt x="39367" y="1149023"/>
                  </a:lnTo>
                  <a:lnTo>
                    <a:pt x="69764" y="1179245"/>
                  </a:lnTo>
                  <a:lnTo>
                    <a:pt x="108167" y="1199007"/>
                  </a:lnTo>
                  <a:lnTo>
                    <a:pt x="144614" y="1204870"/>
                  </a:lnTo>
                  <a:lnTo>
                    <a:pt x="90090" y="1204870"/>
                  </a:lnTo>
                  <a:lnTo>
                    <a:pt x="111870" y="1222828"/>
                  </a:lnTo>
                  <a:lnTo>
                    <a:pt x="141973" y="1236220"/>
                  </a:lnTo>
                  <a:lnTo>
                    <a:pt x="185070" y="1244590"/>
                  </a:lnTo>
                  <a:lnTo>
                    <a:pt x="245832" y="1247481"/>
                  </a:lnTo>
                  <a:lnTo>
                    <a:pt x="9098284" y="1247481"/>
                  </a:lnTo>
                  <a:lnTo>
                    <a:pt x="9089757" y="1251893"/>
                  </a:lnTo>
                  <a:lnTo>
                    <a:pt x="9076840" y="1253978"/>
                  </a:lnTo>
                  <a:close/>
                </a:path>
                <a:path w="9192260" h="1254125">
                  <a:moveTo>
                    <a:pt x="9061760" y="1206088"/>
                  </a:moveTo>
                  <a:lnTo>
                    <a:pt x="9003931" y="1206088"/>
                  </a:lnTo>
                  <a:lnTo>
                    <a:pt x="9047944" y="1198890"/>
                  </a:lnTo>
                  <a:lnTo>
                    <a:pt x="9086348" y="1178895"/>
                  </a:lnTo>
                  <a:lnTo>
                    <a:pt x="9116745" y="1148497"/>
                  </a:lnTo>
                  <a:lnTo>
                    <a:pt x="9136740" y="1110093"/>
                  </a:lnTo>
                  <a:lnTo>
                    <a:pt x="9143937" y="1066084"/>
                  </a:lnTo>
                  <a:lnTo>
                    <a:pt x="9143937" y="152178"/>
                  </a:lnTo>
                  <a:lnTo>
                    <a:pt x="9136740" y="108168"/>
                  </a:lnTo>
                  <a:lnTo>
                    <a:pt x="9116745" y="69765"/>
                  </a:lnTo>
                  <a:lnTo>
                    <a:pt x="9086348" y="39367"/>
                  </a:lnTo>
                  <a:lnTo>
                    <a:pt x="9047944" y="19372"/>
                  </a:lnTo>
                  <a:lnTo>
                    <a:pt x="9003931" y="12174"/>
                  </a:lnTo>
                  <a:lnTo>
                    <a:pt x="9060211" y="12174"/>
                  </a:lnTo>
                  <a:lnTo>
                    <a:pt x="9078957" y="19935"/>
                  </a:lnTo>
                  <a:lnTo>
                    <a:pt x="9109222" y="42630"/>
                  </a:lnTo>
                  <a:lnTo>
                    <a:pt x="9132981" y="71830"/>
                  </a:lnTo>
                  <a:lnTo>
                    <a:pt x="9157901" y="95646"/>
                  </a:lnTo>
                  <a:lnTo>
                    <a:pt x="9162312" y="102266"/>
                  </a:lnTo>
                  <a:lnTo>
                    <a:pt x="9148808" y="102266"/>
                  </a:lnTo>
                  <a:lnTo>
                    <a:pt x="9152194" y="114345"/>
                  </a:lnTo>
                  <a:lnTo>
                    <a:pt x="9154895" y="126767"/>
                  </a:lnTo>
                  <a:lnTo>
                    <a:pt x="9156684" y="139417"/>
                  </a:lnTo>
                  <a:lnTo>
                    <a:pt x="9157331" y="152178"/>
                  </a:lnTo>
                  <a:lnTo>
                    <a:pt x="9157330" y="1066084"/>
                  </a:lnTo>
                  <a:lnTo>
                    <a:pt x="9149568" y="1114165"/>
                  </a:lnTo>
                  <a:lnTo>
                    <a:pt x="9127956" y="1155938"/>
                  </a:lnTo>
                  <a:lnTo>
                    <a:pt x="9095007" y="1188887"/>
                  </a:lnTo>
                  <a:lnTo>
                    <a:pt x="9061760" y="1206088"/>
                  </a:lnTo>
                  <a:close/>
                </a:path>
                <a:path w="9192260" h="1254125">
                  <a:moveTo>
                    <a:pt x="9098284" y="1247481"/>
                  </a:moveTo>
                  <a:lnTo>
                    <a:pt x="9041672" y="1247481"/>
                  </a:lnTo>
                  <a:lnTo>
                    <a:pt x="9085812" y="1240284"/>
                  </a:lnTo>
                  <a:lnTo>
                    <a:pt x="9124518" y="1220288"/>
                  </a:lnTo>
                  <a:lnTo>
                    <a:pt x="9155276" y="1189890"/>
                  </a:lnTo>
                  <a:lnTo>
                    <a:pt x="9175574" y="1151487"/>
                  </a:lnTo>
                  <a:lnTo>
                    <a:pt x="9182898" y="1107473"/>
                  </a:lnTo>
                  <a:lnTo>
                    <a:pt x="9182898" y="193575"/>
                  </a:lnTo>
                  <a:lnTo>
                    <a:pt x="9180482" y="167837"/>
                  </a:lnTo>
                  <a:lnTo>
                    <a:pt x="9173614" y="143812"/>
                  </a:lnTo>
                  <a:lnTo>
                    <a:pt x="9162866" y="121840"/>
                  </a:lnTo>
                  <a:lnTo>
                    <a:pt x="9148808" y="102266"/>
                  </a:lnTo>
                  <a:lnTo>
                    <a:pt x="9162312" y="102266"/>
                  </a:lnTo>
                  <a:lnTo>
                    <a:pt x="9177115" y="124484"/>
                  </a:lnTo>
                  <a:lnTo>
                    <a:pt x="9189480" y="157432"/>
                  </a:lnTo>
                  <a:lnTo>
                    <a:pt x="9191787" y="176494"/>
                  </a:lnTo>
                  <a:lnTo>
                    <a:pt x="9191787" y="1120282"/>
                  </a:lnTo>
                  <a:lnTo>
                    <a:pt x="9186092" y="1155558"/>
                  </a:lnTo>
                  <a:lnTo>
                    <a:pt x="9164480" y="1197332"/>
                  </a:lnTo>
                  <a:lnTo>
                    <a:pt x="9131530" y="1230281"/>
                  </a:lnTo>
                  <a:lnTo>
                    <a:pt x="9098284" y="1247481"/>
                  </a:lnTo>
                  <a:close/>
                </a:path>
                <a:path w="9192260" h="1254125">
                  <a:moveTo>
                    <a:pt x="9005150" y="1218262"/>
                  </a:moveTo>
                  <a:lnTo>
                    <a:pt x="153398" y="1218262"/>
                  </a:lnTo>
                  <a:lnTo>
                    <a:pt x="136487" y="1217368"/>
                  </a:lnTo>
                  <a:lnTo>
                    <a:pt x="120375" y="1214762"/>
                  </a:lnTo>
                  <a:lnTo>
                    <a:pt x="104947" y="1210558"/>
                  </a:lnTo>
                  <a:lnTo>
                    <a:pt x="90090" y="1204870"/>
                  </a:lnTo>
                  <a:lnTo>
                    <a:pt x="144614" y="1204870"/>
                  </a:lnTo>
                  <a:lnTo>
                    <a:pt x="152181" y="1206088"/>
                  </a:lnTo>
                  <a:lnTo>
                    <a:pt x="9061760" y="1206088"/>
                  </a:lnTo>
                  <a:lnTo>
                    <a:pt x="9053234" y="1210499"/>
                  </a:lnTo>
                  <a:lnTo>
                    <a:pt x="9005150" y="1218262"/>
                  </a:lnTo>
                  <a:close/>
                </a:path>
              </a:pathLst>
            </a:custGeom>
            <a:solidFill>
              <a:srgbClr val="173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8534400" y="3048203"/>
            <a:ext cx="8433209" cy="39812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3200" spc="80" dirty="0" smtClean="0">
                <a:solidFill>
                  <a:srgbClr val="173453"/>
                </a:solidFill>
                <a:latin typeface="Tahoma"/>
                <a:cs typeface="Tahoma"/>
              </a:rPr>
              <a:t>Большую роль в подготовке к экзамену играют и внеурочные занятия. Я в десятом классе выбрала направление «Трудности русского языка».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ru-RU" sz="3200" spc="80" dirty="0">
              <a:solidFill>
                <a:srgbClr val="173453"/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3200" spc="80" dirty="0" smtClean="0">
                <a:solidFill>
                  <a:srgbClr val="173453"/>
                </a:solidFill>
                <a:latin typeface="Tahoma"/>
                <a:cs typeface="Tahoma"/>
              </a:rPr>
              <a:t>Спланировала занятия так, чтобы мы могли каждый блок тестов «</a:t>
            </a:r>
            <a:r>
              <a:rPr lang="ru-RU" sz="3200" spc="80" dirty="0" err="1" smtClean="0">
                <a:solidFill>
                  <a:srgbClr val="173453"/>
                </a:solidFill>
                <a:latin typeface="Tahoma"/>
                <a:cs typeface="Tahoma"/>
              </a:rPr>
              <a:t>прорешать</a:t>
            </a:r>
            <a:r>
              <a:rPr lang="ru-RU" sz="3200" spc="80" dirty="0" smtClean="0">
                <a:solidFill>
                  <a:srgbClr val="173453"/>
                </a:solidFill>
                <a:latin typeface="Tahoma"/>
                <a:cs typeface="Tahoma"/>
              </a:rPr>
              <a:t>» не один раз.</a:t>
            </a:r>
            <a:endParaRPr sz="3200" dirty="0">
              <a:latin typeface="Tahoma"/>
              <a:cs typeface="Tahoma"/>
            </a:endParaRPr>
          </a:p>
        </p:txBody>
      </p:sp>
      <p:grpSp>
        <p:nvGrpSpPr>
          <p:cNvPr id="10" name="object 14"/>
          <p:cNvGrpSpPr/>
          <p:nvPr/>
        </p:nvGrpSpPr>
        <p:grpSpPr>
          <a:xfrm>
            <a:off x="533400" y="1590611"/>
            <a:ext cx="5638800" cy="6898274"/>
            <a:chOff x="8951920" y="3979263"/>
            <a:chExt cx="2093595" cy="2324735"/>
          </a:xfrm>
        </p:grpSpPr>
        <p:sp>
          <p:nvSpPr>
            <p:cNvPr id="11" name="object 15"/>
            <p:cNvSpPr/>
            <p:nvPr/>
          </p:nvSpPr>
          <p:spPr>
            <a:xfrm>
              <a:off x="8951912" y="3979265"/>
              <a:ext cx="2093595" cy="2324100"/>
            </a:xfrm>
            <a:custGeom>
              <a:avLst/>
              <a:gdLst/>
              <a:ahLst/>
              <a:cxnLst/>
              <a:rect l="l" t="t" r="r" b="b"/>
              <a:pathLst>
                <a:path w="2093595" h="2324100">
                  <a:moveTo>
                    <a:pt x="2093036" y="838200"/>
                  </a:moveTo>
                  <a:lnTo>
                    <a:pt x="1507401" y="838200"/>
                  </a:lnTo>
                  <a:lnTo>
                    <a:pt x="1339342" y="1219200"/>
                  </a:lnTo>
                  <a:lnTo>
                    <a:pt x="1065936" y="1219200"/>
                  </a:lnTo>
                  <a:lnTo>
                    <a:pt x="1065301" y="1206500"/>
                  </a:lnTo>
                  <a:lnTo>
                    <a:pt x="1064564" y="1206500"/>
                  </a:lnTo>
                  <a:lnTo>
                    <a:pt x="1063434" y="1193800"/>
                  </a:lnTo>
                  <a:lnTo>
                    <a:pt x="1061707" y="1193800"/>
                  </a:lnTo>
                  <a:lnTo>
                    <a:pt x="1059535" y="1181100"/>
                  </a:lnTo>
                  <a:lnTo>
                    <a:pt x="1056246" y="1181100"/>
                  </a:lnTo>
                  <a:lnTo>
                    <a:pt x="1051610" y="1168400"/>
                  </a:lnTo>
                  <a:lnTo>
                    <a:pt x="1042098" y="1168400"/>
                  </a:lnTo>
                  <a:lnTo>
                    <a:pt x="1028763" y="1155700"/>
                  </a:lnTo>
                  <a:lnTo>
                    <a:pt x="1020051" y="1155700"/>
                  </a:lnTo>
                  <a:lnTo>
                    <a:pt x="1015479" y="1143000"/>
                  </a:lnTo>
                  <a:lnTo>
                    <a:pt x="1015822" y="1143000"/>
                  </a:lnTo>
                  <a:lnTo>
                    <a:pt x="1015822" y="1130300"/>
                  </a:lnTo>
                  <a:lnTo>
                    <a:pt x="1015822" y="1079500"/>
                  </a:lnTo>
                  <a:lnTo>
                    <a:pt x="1013282" y="1079500"/>
                  </a:lnTo>
                  <a:lnTo>
                    <a:pt x="1014285" y="1016000"/>
                  </a:lnTo>
                  <a:lnTo>
                    <a:pt x="1016088" y="901700"/>
                  </a:lnTo>
                  <a:lnTo>
                    <a:pt x="1127861" y="863600"/>
                  </a:lnTo>
                  <a:lnTo>
                    <a:pt x="1128966" y="876300"/>
                  </a:lnTo>
                  <a:lnTo>
                    <a:pt x="1162227" y="863600"/>
                  </a:lnTo>
                  <a:lnTo>
                    <a:pt x="1195489" y="850900"/>
                  </a:lnTo>
                  <a:lnTo>
                    <a:pt x="1191425" y="838200"/>
                  </a:lnTo>
                  <a:lnTo>
                    <a:pt x="1280274" y="838200"/>
                  </a:lnTo>
                  <a:lnTo>
                    <a:pt x="1300467" y="825500"/>
                  </a:lnTo>
                  <a:lnTo>
                    <a:pt x="1341069" y="825500"/>
                  </a:lnTo>
                  <a:lnTo>
                    <a:pt x="1361059" y="812800"/>
                  </a:lnTo>
                  <a:lnTo>
                    <a:pt x="1368513" y="812800"/>
                  </a:lnTo>
                  <a:lnTo>
                    <a:pt x="1373263" y="800100"/>
                  </a:lnTo>
                  <a:lnTo>
                    <a:pt x="1378102" y="800100"/>
                  </a:lnTo>
                  <a:lnTo>
                    <a:pt x="1384503" y="787400"/>
                  </a:lnTo>
                  <a:lnTo>
                    <a:pt x="1394066" y="787400"/>
                  </a:lnTo>
                  <a:lnTo>
                    <a:pt x="1395310" y="774700"/>
                  </a:lnTo>
                  <a:lnTo>
                    <a:pt x="1394764" y="774700"/>
                  </a:lnTo>
                  <a:lnTo>
                    <a:pt x="1397558" y="762000"/>
                  </a:lnTo>
                  <a:lnTo>
                    <a:pt x="1397825" y="762000"/>
                  </a:lnTo>
                  <a:lnTo>
                    <a:pt x="1398866" y="749300"/>
                  </a:lnTo>
                  <a:lnTo>
                    <a:pt x="1392720" y="749300"/>
                  </a:lnTo>
                  <a:lnTo>
                    <a:pt x="1385443" y="736600"/>
                  </a:lnTo>
                  <a:lnTo>
                    <a:pt x="1243723" y="736600"/>
                  </a:lnTo>
                  <a:lnTo>
                    <a:pt x="1247800" y="723900"/>
                  </a:lnTo>
                  <a:lnTo>
                    <a:pt x="1275372" y="723900"/>
                  </a:lnTo>
                  <a:lnTo>
                    <a:pt x="1282204" y="711200"/>
                  </a:lnTo>
                  <a:lnTo>
                    <a:pt x="1286433" y="698500"/>
                  </a:lnTo>
                  <a:lnTo>
                    <a:pt x="1286192" y="698500"/>
                  </a:lnTo>
                  <a:lnTo>
                    <a:pt x="1282738" y="685800"/>
                  </a:lnTo>
                  <a:lnTo>
                    <a:pt x="1268590" y="685800"/>
                  </a:lnTo>
                  <a:lnTo>
                    <a:pt x="1240193" y="698500"/>
                  </a:lnTo>
                  <a:lnTo>
                    <a:pt x="1213192" y="711200"/>
                  </a:lnTo>
                  <a:lnTo>
                    <a:pt x="1188186" y="723900"/>
                  </a:lnTo>
                  <a:lnTo>
                    <a:pt x="1165758" y="736600"/>
                  </a:lnTo>
                  <a:lnTo>
                    <a:pt x="1098727" y="736600"/>
                  </a:lnTo>
                  <a:lnTo>
                    <a:pt x="1099388" y="749300"/>
                  </a:lnTo>
                  <a:lnTo>
                    <a:pt x="1024851" y="749300"/>
                  </a:lnTo>
                  <a:lnTo>
                    <a:pt x="1036840" y="596900"/>
                  </a:lnTo>
                  <a:lnTo>
                    <a:pt x="1038860" y="571500"/>
                  </a:lnTo>
                  <a:lnTo>
                    <a:pt x="1040155" y="533400"/>
                  </a:lnTo>
                  <a:lnTo>
                    <a:pt x="1037717" y="482600"/>
                  </a:lnTo>
                  <a:lnTo>
                    <a:pt x="1023759" y="431800"/>
                  </a:lnTo>
                  <a:lnTo>
                    <a:pt x="994384" y="381000"/>
                  </a:lnTo>
                  <a:lnTo>
                    <a:pt x="987679" y="381000"/>
                  </a:lnTo>
                  <a:lnTo>
                    <a:pt x="979855" y="368300"/>
                  </a:lnTo>
                  <a:lnTo>
                    <a:pt x="971321" y="368300"/>
                  </a:lnTo>
                  <a:lnTo>
                    <a:pt x="962494" y="355600"/>
                  </a:lnTo>
                  <a:lnTo>
                    <a:pt x="972553" y="342900"/>
                  </a:lnTo>
                  <a:lnTo>
                    <a:pt x="979411" y="330200"/>
                  </a:lnTo>
                  <a:lnTo>
                    <a:pt x="982802" y="304800"/>
                  </a:lnTo>
                  <a:lnTo>
                    <a:pt x="982433" y="292100"/>
                  </a:lnTo>
                  <a:lnTo>
                    <a:pt x="981468" y="279400"/>
                  </a:lnTo>
                  <a:lnTo>
                    <a:pt x="979525" y="279400"/>
                  </a:lnTo>
                  <a:lnTo>
                    <a:pt x="979004" y="266700"/>
                  </a:lnTo>
                  <a:lnTo>
                    <a:pt x="988834" y="228600"/>
                  </a:lnTo>
                  <a:lnTo>
                    <a:pt x="1011516" y="190500"/>
                  </a:lnTo>
                  <a:lnTo>
                    <a:pt x="1018946" y="177800"/>
                  </a:lnTo>
                  <a:lnTo>
                    <a:pt x="1025296" y="165100"/>
                  </a:lnTo>
                  <a:lnTo>
                    <a:pt x="1024140" y="139700"/>
                  </a:lnTo>
                  <a:lnTo>
                    <a:pt x="1016165" y="114300"/>
                  </a:lnTo>
                  <a:lnTo>
                    <a:pt x="1002195" y="88900"/>
                  </a:lnTo>
                  <a:lnTo>
                    <a:pt x="983018" y="76200"/>
                  </a:lnTo>
                  <a:lnTo>
                    <a:pt x="976299" y="76200"/>
                  </a:lnTo>
                  <a:lnTo>
                    <a:pt x="969010" y="63500"/>
                  </a:lnTo>
                  <a:lnTo>
                    <a:pt x="962850" y="63500"/>
                  </a:lnTo>
                  <a:lnTo>
                    <a:pt x="955649" y="50800"/>
                  </a:lnTo>
                  <a:lnTo>
                    <a:pt x="949388" y="50800"/>
                  </a:lnTo>
                  <a:lnTo>
                    <a:pt x="943470" y="38100"/>
                  </a:lnTo>
                  <a:lnTo>
                    <a:pt x="937272" y="38100"/>
                  </a:lnTo>
                  <a:lnTo>
                    <a:pt x="932649" y="32219"/>
                  </a:lnTo>
                  <a:lnTo>
                    <a:pt x="932649" y="1219200"/>
                  </a:lnTo>
                  <a:lnTo>
                    <a:pt x="899121" y="1219200"/>
                  </a:lnTo>
                  <a:lnTo>
                    <a:pt x="892162" y="1143000"/>
                  </a:lnTo>
                  <a:lnTo>
                    <a:pt x="896670" y="1143000"/>
                  </a:lnTo>
                  <a:lnTo>
                    <a:pt x="897064" y="1155700"/>
                  </a:lnTo>
                  <a:lnTo>
                    <a:pt x="897623" y="1155700"/>
                  </a:lnTo>
                  <a:lnTo>
                    <a:pt x="898347" y="1168400"/>
                  </a:lnTo>
                  <a:lnTo>
                    <a:pt x="899261" y="1181100"/>
                  </a:lnTo>
                  <a:lnTo>
                    <a:pt x="899922" y="1193800"/>
                  </a:lnTo>
                  <a:lnTo>
                    <a:pt x="900950" y="1193800"/>
                  </a:lnTo>
                  <a:lnTo>
                    <a:pt x="908304" y="1206500"/>
                  </a:lnTo>
                  <a:lnTo>
                    <a:pt x="932649" y="1219200"/>
                  </a:lnTo>
                  <a:lnTo>
                    <a:pt x="932649" y="32219"/>
                  </a:lnTo>
                  <a:lnTo>
                    <a:pt x="917333" y="12700"/>
                  </a:lnTo>
                  <a:lnTo>
                    <a:pt x="895769" y="1308"/>
                  </a:lnTo>
                  <a:lnTo>
                    <a:pt x="895769" y="1079500"/>
                  </a:lnTo>
                  <a:lnTo>
                    <a:pt x="891171" y="1079500"/>
                  </a:lnTo>
                  <a:lnTo>
                    <a:pt x="891171" y="1130300"/>
                  </a:lnTo>
                  <a:lnTo>
                    <a:pt x="880973" y="1016000"/>
                  </a:lnTo>
                  <a:lnTo>
                    <a:pt x="895769" y="1079500"/>
                  </a:lnTo>
                  <a:lnTo>
                    <a:pt x="895769" y="1308"/>
                  </a:lnTo>
                  <a:lnTo>
                    <a:pt x="893305" y="0"/>
                  </a:lnTo>
                  <a:lnTo>
                    <a:pt x="805967" y="0"/>
                  </a:lnTo>
                  <a:lnTo>
                    <a:pt x="743534" y="25400"/>
                  </a:lnTo>
                  <a:lnTo>
                    <a:pt x="695058" y="63500"/>
                  </a:lnTo>
                  <a:lnTo>
                    <a:pt x="678802" y="101600"/>
                  </a:lnTo>
                  <a:lnTo>
                    <a:pt x="666153" y="165100"/>
                  </a:lnTo>
                  <a:lnTo>
                    <a:pt x="657034" y="177800"/>
                  </a:lnTo>
                  <a:lnTo>
                    <a:pt x="650163" y="190500"/>
                  </a:lnTo>
                  <a:lnTo>
                    <a:pt x="645198" y="203200"/>
                  </a:lnTo>
                  <a:lnTo>
                    <a:pt x="641845" y="215900"/>
                  </a:lnTo>
                  <a:lnTo>
                    <a:pt x="640105" y="215900"/>
                  </a:lnTo>
                  <a:lnTo>
                    <a:pt x="639229" y="228600"/>
                  </a:lnTo>
                  <a:lnTo>
                    <a:pt x="642315" y="241300"/>
                  </a:lnTo>
                  <a:lnTo>
                    <a:pt x="648462" y="241300"/>
                  </a:lnTo>
                  <a:lnTo>
                    <a:pt x="657110" y="254000"/>
                  </a:lnTo>
                  <a:lnTo>
                    <a:pt x="666521" y="254000"/>
                  </a:lnTo>
                  <a:lnTo>
                    <a:pt x="674966" y="266700"/>
                  </a:lnTo>
                  <a:lnTo>
                    <a:pt x="677252" y="266700"/>
                  </a:lnTo>
                  <a:lnTo>
                    <a:pt x="675906" y="279400"/>
                  </a:lnTo>
                  <a:lnTo>
                    <a:pt x="670496" y="279400"/>
                  </a:lnTo>
                  <a:lnTo>
                    <a:pt x="666559" y="292100"/>
                  </a:lnTo>
                  <a:lnTo>
                    <a:pt x="663092" y="292100"/>
                  </a:lnTo>
                  <a:lnTo>
                    <a:pt x="660349" y="304800"/>
                  </a:lnTo>
                  <a:lnTo>
                    <a:pt x="658164" y="304800"/>
                  </a:lnTo>
                  <a:lnTo>
                    <a:pt x="658342" y="317500"/>
                  </a:lnTo>
                  <a:lnTo>
                    <a:pt x="660806" y="330200"/>
                  </a:lnTo>
                  <a:lnTo>
                    <a:pt x="665505" y="342900"/>
                  </a:lnTo>
                  <a:lnTo>
                    <a:pt x="582701" y="342900"/>
                  </a:lnTo>
                  <a:lnTo>
                    <a:pt x="552602" y="368300"/>
                  </a:lnTo>
                  <a:lnTo>
                    <a:pt x="524116" y="406400"/>
                  </a:lnTo>
                  <a:lnTo>
                    <a:pt x="504786" y="469900"/>
                  </a:lnTo>
                  <a:lnTo>
                    <a:pt x="502805" y="495300"/>
                  </a:lnTo>
                  <a:lnTo>
                    <a:pt x="506514" y="533400"/>
                  </a:lnTo>
                  <a:lnTo>
                    <a:pt x="514096" y="558800"/>
                  </a:lnTo>
                  <a:lnTo>
                    <a:pt x="522998" y="596900"/>
                  </a:lnTo>
                  <a:lnTo>
                    <a:pt x="530669" y="622300"/>
                  </a:lnTo>
                  <a:lnTo>
                    <a:pt x="526097" y="673100"/>
                  </a:lnTo>
                  <a:lnTo>
                    <a:pt x="520801" y="736600"/>
                  </a:lnTo>
                  <a:lnTo>
                    <a:pt x="514807" y="787400"/>
                  </a:lnTo>
                  <a:lnTo>
                    <a:pt x="508114" y="838200"/>
                  </a:lnTo>
                  <a:lnTo>
                    <a:pt x="500710" y="889000"/>
                  </a:lnTo>
                  <a:lnTo>
                    <a:pt x="492594" y="952500"/>
                  </a:lnTo>
                  <a:lnTo>
                    <a:pt x="483666" y="952500"/>
                  </a:lnTo>
                  <a:lnTo>
                    <a:pt x="469303" y="990600"/>
                  </a:lnTo>
                  <a:lnTo>
                    <a:pt x="454837" y="1054100"/>
                  </a:lnTo>
                  <a:lnTo>
                    <a:pt x="447865" y="1130300"/>
                  </a:lnTo>
                  <a:lnTo>
                    <a:pt x="448094" y="1155700"/>
                  </a:lnTo>
                  <a:lnTo>
                    <a:pt x="449135" y="1168400"/>
                  </a:lnTo>
                  <a:lnTo>
                    <a:pt x="451104" y="1193800"/>
                  </a:lnTo>
                  <a:lnTo>
                    <a:pt x="454101" y="1219200"/>
                  </a:lnTo>
                  <a:lnTo>
                    <a:pt x="0" y="1219200"/>
                  </a:lnTo>
                  <a:lnTo>
                    <a:pt x="0" y="1224216"/>
                  </a:lnTo>
                  <a:lnTo>
                    <a:pt x="0" y="1244600"/>
                  </a:lnTo>
                  <a:lnTo>
                    <a:pt x="0" y="1251623"/>
                  </a:lnTo>
                  <a:lnTo>
                    <a:pt x="459879" y="1251623"/>
                  </a:lnTo>
                  <a:lnTo>
                    <a:pt x="475246" y="1320800"/>
                  </a:lnTo>
                  <a:lnTo>
                    <a:pt x="487260" y="1358900"/>
                  </a:lnTo>
                  <a:lnTo>
                    <a:pt x="502005" y="1397000"/>
                  </a:lnTo>
                  <a:lnTo>
                    <a:pt x="513702" y="1422400"/>
                  </a:lnTo>
                  <a:lnTo>
                    <a:pt x="520039" y="1447800"/>
                  </a:lnTo>
                  <a:lnTo>
                    <a:pt x="526681" y="1460500"/>
                  </a:lnTo>
                  <a:lnTo>
                    <a:pt x="543661" y="1498600"/>
                  </a:lnTo>
                  <a:lnTo>
                    <a:pt x="562749" y="1536700"/>
                  </a:lnTo>
                  <a:lnTo>
                    <a:pt x="584073" y="1574800"/>
                  </a:lnTo>
                  <a:lnTo>
                    <a:pt x="607707" y="1612900"/>
                  </a:lnTo>
                  <a:lnTo>
                    <a:pt x="612673" y="1612900"/>
                  </a:lnTo>
                  <a:lnTo>
                    <a:pt x="617804" y="1625600"/>
                  </a:lnTo>
                  <a:lnTo>
                    <a:pt x="623100" y="1638300"/>
                  </a:lnTo>
                  <a:lnTo>
                    <a:pt x="628548" y="1638300"/>
                  </a:lnTo>
                  <a:lnTo>
                    <a:pt x="633082" y="1651000"/>
                  </a:lnTo>
                  <a:lnTo>
                    <a:pt x="637679" y="1651000"/>
                  </a:lnTo>
                  <a:lnTo>
                    <a:pt x="642353" y="1663700"/>
                  </a:lnTo>
                  <a:lnTo>
                    <a:pt x="647115" y="1676400"/>
                  </a:lnTo>
                  <a:lnTo>
                    <a:pt x="677024" y="1752600"/>
                  </a:lnTo>
                  <a:lnTo>
                    <a:pt x="601522" y="1905000"/>
                  </a:lnTo>
                  <a:lnTo>
                    <a:pt x="616318" y="1917700"/>
                  </a:lnTo>
                  <a:lnTo>
                    <a:pt x="525221" y="2108200"/>
                  </a:lnTo>
                  <a:lnTo>
                    <a:pt x="517080" y="2120900"/>
                  </a:lnTo>
                  <a:lnTo>
                    <a:pt x="509498" y="2133600"/>
                  </a:lnTo>
                  <a:lnTo>
                    <a:pt x="501764" y="2146300"/>
                  </a:lnTo>
                  <a:lnTo>
                    <a:pt x="493153" y="2159000"/>
                  </a:lnTo>
                  <a:lnTo>
                    <a:pt x="489242" y="2171700"/>
                  </a:lnTo>
                  <a:lnTo>
                    <a:pt x="481177" y="2171700"/>
                  </a:lnTo>
                  <a:lnTo>
                    <a:pt x="472249" y="2184400"/>
                  </a:lnTo>
                  <a:lnTo>
                    <a:pt x="459981" y="2197100"/>
                  </a:lnTo>
                  <a:lnTo>
                    <a:pt x="445909" y="2222500"/>
                  </a:lnTo>
                  <a:lnTo>
                    <a:pt x="431622" y="2235200"/>
                  </a:lnTo>
                  <a:lnTo>
                    <a:pt x="444131" y="2247900"/>
                  </a:lnTo>
                  <a:lnTo>
                    <a:pt x="453948" y="2260600"/>
                  </a:lnTo>
                  <a:lnTo>
                    <a:pt x="462826" y="2273300"/>
                  </a:lnTo>
                  <a:lnTo>
                    <a:pt x="478536" y="2273300"/>
                  </a:lnTo>
                  <a:lnTo>
                    <a:pt x="484924" y="2260600"/>
                  </a:lnTo>
                  <a:lnTo>
                    <a:pt x="500976" y="2260600"/>
                  </a:lnTo>
                  <a:lnTo>
                    <a:pt x="502881" y="2273300"/>
                  </a:lnTo>
                  <a:lnTo>
                    <a:pt x="504367" y="2286000"/>
                  </a:lnTo>
                  <a:lnTo>
                    <a:pt x="505421" y="2286000"/>
                  </a:lnTo>
                  <a:lnTo>
                    <a:pt x="521195" y="2298700"/>
                  </a:lnTo>
                  <a:lnTo>
                    <a:pt x="566750" y="2311400"/>
                  </a:lnTo>
                  <a:lnTo>
                    <a:pt x="690130" y="2311400"/>
                  </a:lnTo>
                  <a:lnTo>
                    <a:pt x="690880" y="2298700"/>
                  </a:lnTo>
                  <a:lnTo>
                    <a:pt x="690384" y="2286000"/>
                  </a:lnTo>
                  <a:lnTo>
                    <a:pt x="688098" y="2286000"/>
                  </a:lnTo>
                  <a:lnTo>
                    <a:pt x="683475" y="2273300"/>
                  </a:lnTo>
                  <a:lnTo>
                    <a:pt x="677100" y="2260600"/>
                  </a:lnTo>
                  <a:lnTo>
                    <a:pt x="669175" y="2260600"/>
                  </a:lnTo>
                  <a:lnTo>
                    <a:pt x="660222" y="2247900"/>
                  </a:lnTo>
                  <a:lnTo>
                    <a:pt x="640994" y="2247900"/>
                  </a:lnTo>
                  <a:lnTo>
                    <a:pt x="631202" y="2235200"/>
                  </a:lnTo>
                  <a:lnTo>
                    <a:pt x="612178" y="2235200"/>
                  </a:lnTo>
                  <a:lnTo>
                    <a:pt x="603377" y="2222500"/>
                  </a:lnTo>
                  <a:lnTo>
                    <a:pt x="595655" y="2222500"/>
                  </a:lnTo>
                  <a:lnTo>
                    <a:pt x="589648" y="2209800"/>
                  </a:lnTo>
                  <a:lnTo>
                    <a:pt x="586028" y="2197100"/>
                  </a:lnTo>
                  <a:lnTo>
                    <a:pt x="585241" y="2197100"/>
                  </a:lnTo>
                  <a:lnTo>
                    <a:pt x="586676" y="2184400"/>
                  </a:lnTo>
                  <a:lnTo>
                    <a:pt x="589749" y="2171700"/>
                  </a:lnTo>
                  <a:lnTo>
                    <a:pt x="593915" y="2159000"/>
                  </a:lnTo>
                  <a:lnTo>
                    <a:pt x="594207" y="2159000"/>
                  </a:lnTo>
                  <a:lnTo>
                    <a:pt x="698944" y="1968500"/>
                  </a:lnTo>
                  <a:lnTo>
                    <a:pt x="706551" y="1981200"/>
                  </a:lnTo>
                  <a:lnTo>
                    <a:pt x="718261" y="1968500"/>
                  </a:lnTo>
                  <a:lnTo>
                    <a:pt x="741667" y="1943100"/>
                  </a:lnTo>
                  <a:lnTo>
                    <a:pt x="748195" y="1955800"/>
                  </a:lnTo>
                  <a:lnTo>
                    <a:pt x="770788" y="1955800"/>
                  </a:lnTo>
                  <a:lnTo>
                    <a:pt x="783094" y="2006600"/>
                  </a:lnTo>
                  <a:lnTo>
                    <a:pt x="799896" y="2044700"/>
                  </a:lnTo>
                  <a:lnTo>
                    <a:pt x="821143" y="2095500"/>
                  </a:lnTo>
                  <a:lnTo>
                    <a:pt x="846785" y="2133600"/>
                  </a:lnTo>
                  <a:lnTo>
                    <a:pt x="876782" y="2184400"/>
                  </a:lnTo>
                  <a:lnTo>
                    <a:pt x="868972" y="2184400"/>
                  </a:lnTo>
                  <a:lnTo>
                    <a:pt x="873328" y="2197100"/>
                  </a:lnTo>
                  <a:lnTo>
                    <a:pt x="875728" y="2222500"/>
                  </a:lnTo>
                  <a:lnTo>
                    <a:pt x="876211" y="2235200"/>
                  </a:lnTo>
                  <a:lnTo>
                    <a:pt x="874864" y="2235200"/>
                  </a:lnTo>
                  <a:lnTo>
                    <a:pt x="873315" y="2247900"/>
                  </a:lnTo>
                  <a:lnTo>
                    <a:pt x="871448" y="2260600"/>
                  </a:lnTo>
                  <a:lnTo>
                    <a:pt x="869518" y="2260600"/>
                  </a:lnTo>
                  <a:lnTo>
                    <a:pt x="867791" y="2273300"/>
                  </a:lnTo>
                  <a:lnTo>
                    <a:pt x="865479" y="2286000"/>
                  </a:lnTo>
                  <a:lnTo>
                    <a:pt x="864920" y="2298700"/>
                  </a:lnTo>
                  <a:lnTo>
                    <a:pt x="865543" y="2311400"/>
                  </a:lnTo>
                  <a:lnTo>
                    <a:pt x="866749" y="2324100"/>
                  </a:lnTo>
                  <a:lnTo>
                    <a:pt x="907034" y="2324100"/>
                  </a:lnTo>
                  <a:lnTo>
                    <a:pt x="922197" y="2286000"/>
                  </a:lnTo>
                  <a:lnTo>
                    <a:pt x="941552" y="2324100"/>
                  </a:lnTo>
                  <a:lnTo>
                    <a:pt x="1110729" y="2324100"/>
                  </a:lnTo>
                  <a:lnTo>
                    <a:pt x="1111084" y="2311400"/>
                  </a:lnTo>
                  <a:lnTo>
                    <a:pt x="1106970" y="2298700"/>
                  </a:lnTo>
                  <a:lnTo>
                    <a:pt x="1099375" y="2286000"/>
                  </a:lnTo>
                  <a:lnTo>
                    <a:pt x="1089253" y="2273300"/>
                  </a:lnTo>
                  <a:lnTo>
                    <a:pt x="1077620" y="2260600"/>
                  </a:lnTo>
                  <a:lnTo>
                    <a:pt x="1051928" y="2260600"/>
                  </a:lnTo>
                  <a:lnTo>
                    <a:pt x="1038644" y="2247900"/>
                  </a:lnTo>
                  <a:lnTo>
                    <a:pt x="1025398" y="2247900"/>
                  </a:lnTo>
                  <a:lnTo>
                    <a:pt x="1012469" y="2235200"/>
                  </a:lnTo>
                  <a:lnTo>
                    <a:pt x="1000353" y="2235200"/>
                  </a:lnTo>
                  <a:lnTo>
                    <a:pt x="989520" y="2222500"/>
                  </a:lnTo>
                  <a:lnTo>
                    <a:pt x="981062" y="2209800"/>
                  </a:lnTo>
                  <a:lnTo>
                    <a:pt x="974725" y="2209800"/>
                  </a:lnTo>
                  <a:lnTo>
                    <a:pt x="970699" y="2197100"/>
                  </a:lnTo>
                  <a:lnTo>
                    <a:pt x="969213" y="2184400"/>
                  </a:lnTo>
                  <a:lnTo>
                    <a:pt x="965949" y="2184400"/>
                  </a:lnTo>
                  <a:lnTo>
                    <a:pt x="960462" y="2159000"/>
                  </a:lnTo>
                  <a:lnTo>
                    <a:pt x="954747" y="2133600"/>
                  </a:lnTo>
                  <a:lnTo>
                    <a:pt x="948931" y="2120900"/>
                  </a:lnTo>
                  <a:lnTo>
                    <a:pt x="943076" y="2095500"/>
                  </a:lnTo>
                  <a:lnTo>
                    <a:pt x="924560" y="2019300"/>
                  </a:lnTo>
                  <a:lnTo>
                    <a:pt x="919175" y="1993900"/>
                  </a:lnTo>
                  <a:lnTo>
                    <a:pt x="917117" y="1981200"/>
                  </a:lnTo>
                  <a:lnTo>
                    <a:pt x="915174" y="1981200"/>
                  </a:lnTo>
                  <a:lnTo>
                    <a:pt x="913333" y="1968500"/>
                  </a:lnTo>
                  <a:lnTo>
                    <a:pt x="911618" y="1955800"/>
                  </a:lnTo>
                  <a:lnTo>
                    <a:pt x="928103" y="1955800"/>
                  </a:lnTo>
                  <a:lnTo>
                    <a:pt x="924775" y="1943100"/>
                  </a:lnTo>
                  <a:lnTo>
                    <a:pt x="878128" y="1765300"/>
                  </a:lnTo>
                  <a:lnTo>
                    <a:pt x="902919" y="1701800"/>
                  </a:lnTo>
                  <a:lnTo>
                    <a:pt x="917333" y="1638300"/>
                  </a:lnTo>
                  <a:lnTo>
                    <a:pt x="923975" y="1574800"/>
                  </a:lnTo>
                  <a:lnTo>
                    <a:pt x="925461" y="1536700"/>
                  </a:lnTo>
                  <a:lnTo>
                    <a:pt x="924407" y="1498600"/>
                  </a:lnTo>
                  <a:lnTo>
                    <a:pt x="923417" y="1485900"/>
                  </a:lnTo>
                  <a:lnTo>
                    <a:pt x="902233" y="1251623"/>
                  </a:lnTo>
                  <a:lnTo>
                    <a:pt x="961339" y="1251623"/>
                  </a:lnTo>
                  <a:lnTo>
                    <a:pt x="964653" y="1270000"/>
                  </a:lnTo>
                  <a:lnTo>
                    <a:pt x="970584" y="1282700"/>
                  </a:lnTo>
                  <a:lnTo>
                    <a:pt x="987704" y="1282700"/>
                  </a:lnTo>
                  <a:lnTo>
                    <a:pt x="990676" y="1270000"/>
                  </a:lnTo>
                  <a:lnTo>
                    <a:pt x="992797" y="1270000"/>
                  </a:lnTo>
                  <a:lnTo>
                    <a:pt x="996213" y="1282700"/>
                  </a:lnTo>
                  <a:lnTo>
                    <a:pt x="1014209" y="1282700"/>
                  </a:lnTo>
                  <a:lnTo>
                    <a:pt x="1017701" y="1270000"/>
                  </a:lnTo>
                  <a:lnTo>
                    <a:pt x="1021880" y="1270000"/>
                  </a:lnTo>
                  <a:lnTo>
                    <a:pt x="1026325" y="1282700"/>
                  </a:lnTo>
                  <a:lnTo>
                    <a:pt x="1037120" y="1282700"/>
                  </a:lnTo>
                  <a:lnTo>
                    <a:pt x="1042047" y="1270000"/>
                  </a:lnTo>
                  <a:lnTo>
                    <a:pt x="1064056" y="1270000"/>
                  </a:lnTo>
                  <a:lnTo>
                    <a:pt x="1068933" y="1257300"/>
                  </a:lnTo>
                  <a:lnTo>
                    <a:pt x="1068489" y="1251623"/>
                  </a:lnTo>
                  <a:lnTo>
                    <a:pt x="2061591" y="1251623"/>
                  </a:lnTo>
                  <a:lnTo>
                    <a:pt x="2061591" y="1244600"/>
                  </a:lnTo>
                  <a:lnTo>
                    <a:pt x="2061591" y="1224216"/>
                  </a:lnTo>
                  <a:lnTo>
                    <a:pt x="2061591" y="1219200"/>
                  </a:lnTo>
                  <a:lnTo>
                    <a:pt x="1924977" y="1219200"/>
                  </a:lnTo>
                  <a:lnTo>
                    <a:pt x="2093036" y="838200"/>
                  </a:lnTo>
                  <a:close/>
                </a:path>
              </a:pathLst>
            </a:custGeom>
            <a:solidFill>
              <a:srgbClr val="173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83536" y="3979269"/>
              <a:ext cx="1661412" cy="232420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83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6000" y="901700"/>
            <a:ext cx="9387311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0" spc="-290" dirty="0"/>
              <a:t>О</a:t>
            </a:r>
            <a:r>
              <a:rPr sz="9000" spc="-790" dirty="0"/>
              <a:t> </a:t>
            </a:r>
            <a:r>
              <a:rPr sz="9000" dirty="0" err="1" smtClean="0"/>
              <a:t>выпускн</a:t>
            </a:r>
            <a:r>
              <a:rPr lang="ru-RU" sz="9000" dirty="0" err="1" smtClean="0"/>
              <a:t>иках</a:t>
            </a:r>
            <a:endParaRPr sz="9000" dirty="0"/>
          </a:p>
        </p:txBody>
      </p:sp>
      <p:sp>
        <p:nvSpPr>
          <p:cNvPr id="4" name="object 4"/>
          <p:cNvSpPr txBox="1"/>
          <p:nvPr/>
        </p:nvSpPr>
        <p:spPr>
          <a:xfrm>
            <a:off x="745238" y="2617847"/>
            <a:ext cx="10175571" cy="41217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7400"/>
              </a:lnSpc>
              <a:spcBef>
                <a:spcPts val="100"/>
              </a:spcBef>
            </a:pPr>
            <a:r>
              <a:rPr lang="ru-RU" sz="3600" spc="60" dirty="0" smtClean="0">
                <a:solidFill>
                  <a:srgbClr val="173453"/>
                </a:solidFill>
                <a:latin typeface="Tahoma"/>
                <a:cs typeface="Tahoma"/>
              </a:rPr>
              <a:t>Очень много зависит от подбора класса. Мне в этом смысле повезло. Ребята были способные, активные, тянулись к знаниям, а главное, это был читающий класс. Поэтому  и результаты получились хорошие: </a:t>
            </a:r>
          </a:p>
          <a:p>
            <a:pPr marL="12700" marR="5080">
              <a:lnSpc>
                <a:spcPct val="107400"/>
              </a:lnSpc>
              <a:spcBef>
                <a:spcPts val="100"/>
              </a:spcBef>
            </a:pPr>
            <a:r>
              <a:rPr lang="ru-RU" sz="3600" spc="60" dirty="0" smtClean="0">
                <a:solidFill>
                  <a:srgbClr val="173453"/>
                </a:solidFill>
                <a:latin typeface="Tahoma"/>
                <a:cs typeface="Tahoma"/>
              </a:rPr>
              <a:t>1 – </a:t>
            </a:r>
            <a:r>
              <a:rPr lang="ru-RU" sz="3600" spc="60" dirty="0" err="1" smtClean="0">
                <a:solidFill>
                  <a:srgbClr val="173453"/>
                </a:solidFill>
                <a:latin typeface="Tahoma"/>
                <a:cs typeface="Tahoma"/>
              </a:rPr>
              <a:t>стобалльник</a:t>
            </a:r>
            <a:r>
              <a:rPr lang="ru-RU" sz="3600" spc="60" dirty="0" smtClean="0">
                <a:solidFill>
                  <a:srgbClr val="173453"/>
                </a:solidFill>
                <a:latin typeface="Tahoma"/>
                <a:cs typeface="Tahoma"/>
              </a:rPr>
              <a:t>, 2 – медалиста, половина класса сдала экзамен на 70 баллов и выше.</a:t>
            </a:r>
            <a:endParaRPr sz="360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05650" y="7957674"/>
            <a:ext cx="8256905" cy="497572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520"/>
              </a:spcBef>
            </a:pPr>
            <a:r>
              <a:rPr lang="ru-RU" sz="2800" spc="75" dirty="0" smtClean="0">
                <a:solidFill>
                  <a:srgbClr val="173453"/>
                </a:solidFill>
                <a:latin typeface="Tahoma"/>
                <a:cs typeface="Tahoma"/>
              </a:rPr>
              <a:t>На фото: </a:t>
            </a:r>
            <a:r>
              <a:rPr lang="ru-RU" sz="2800" spc="75" dirty="0" err="1" smtClean="0">
                <a:solidFill>
                  <a:srgbClr val="173453"/>
                </a:solidFill>
                <a:latin typeface="Tahoma"/>
                <a:cs typeface="Tahoma"/>
              </a:rPr>
              <a:t>стобалльник</a:t>
            </a:r>
            <a:r>
              <a:rPr lang="ru-RU" sz="2800" spc="75" dirty="0">
                <a:solidFill>
                  <a:srgbClr val="173453"/>
                </a:solidFill>
                <a:latin typeface="Tahoma"/>
                <a:cs typeface="Tahoma"/>
              </a:rPr>
              <a:t> </a:t>
            </a:r>
            <a:r>
              <a:rPr lang="ru-RU" sz="2800" spc="75" dirty="0" smtClean="0">
                <a:solidFill>
                  <a:srgbClr val="173453"/>
                </a:solidFill>
                <a:latin typeface="Tahoma"/>
                <a:cs typeface="Tahoma"/>
              </a:rPr>
              <a:t> </a:t>
            </a:r>
            <a:r>
              <a:rPr lang="ru-RU" sz="2800" spc="75" dirty="0" err="1" smtClean="0">
                <a:solidFill>
                  <a:srgbClr val="173453"/>
                </a:solidFill>
                <a:latin typeface="Tahoma"/>
                <a:cs typeface="Tahoma"/>
              </a:rPr>
              <a:t>Нейков</a:t>
            </a:r>
            <a:r>
              <a:rPr lang="ru-RU" sz="2800" spc="75" dirty="0" smtClean="0">
                <a:solidFill>
                  <a:srgbClr val="173453"/>
                </a:solidFill>
                <a:latin typeface="Tahoma"/>
                <a:cs typeface="Tahoma"/>
              </a:rPr>
              <a:t> Даниил</a:t>
            </a:r>
            <a:endParaRPr sz="2800" dirty="0">
              <a:latin typeface="Tahoma"/>
              <a:cs typeface="Tahom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8700" y="7136111"/>
            <a:ext cx="8377351" cy="28574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11438308" y="1028700"/>
            <a:ext cx="5814695" cy="8229600"/>
            <a:chOff x="11438308" y="1028700"/>
            <a:chExt cx="5814695" cy="8229600"/>
          </a:xfrm>
        </p:grpSpPr>
        <p:sp>
          <p:nvSpPr>
            <p:cNvPr id="8" name="object 8"/>
            <p:cNvSpPr/>
            <p:nvPr/>
          </p:nvSpPr>
          <p:spPr>
            <a:xfrm>
              <a:off x="11567324" y="1177158"/>
              <a:ext cx="5676265" cy="8063865"/>
            </a:xfrm>
            <a:custGeom>
              <a:avLst/>
              <a:gdLst/>
              <a:ahLst/>
              <a:cxnLst/>
              <a:rect l="l" t="t" r="r" b="b"/>
              <a:pathLst>
                <a:path w="5676265" h="8063865">
                  <a:moveTo>
                    <a:pt x="5595619" y="8021052"/>
                  </a:moveTo>
                  <a:lnTo>
                    <a:pt x="5419801" y="8021052"/>
                  </a:lnTo>
                  <a:lnTo>
                    <a:pt x="5467556" y="8015214"/>
                  </a:lnTo>
                  <a:lnTo>
                    <a:pt x="5512715" y="7998586"/>
                  </a:lnTo>
                  <a:lnTo>
                    <a:pt x="5553545" y="7972498"/>
                  </a:lnTo>
                  <a:lnTo>
                    <a:pt x="5588315" y="7938279"/>
                  </a:lnTo>
                  <a:lnTo>
                    <a:pt x="5615294" y="7897259"/>
                  </a:lnTo>
                  <a:lnTo>
                    <a:pt x="5632751" y="7850767"/>
                  </a:lnTo>
                  <a:lnTo>
                    <a:pt x="5638955" y="7800132"/>
                  </a:lnTo>
                  <a:lnTo>
                    <a:pt x="5638955" y="72461"/>
                  </a:lnTo>
                  <a:lnTo>
                    <a:pt x="5638265" y="53931"/>
                  </a:lnTo>
                  <a:lnTo>
                    <a:pt x="5636083" y="35568"/>
                  </a:lnTo>
                  <a:lnTo>
                    <a:pt x="5632244" y="17535"/>
                  </a:lnTo>
                  <a:lnTo>
                    <a:pt x="5626583" y="0"/>
                  </a:lnTo>
                  <a:lnTo>
                    <a:pt x="5646990" y="28415"/>
                  </a:lnTo>
                  <a:lnTo>
                    <a:pt x="5662593" y="60311"/>
                  </a:lnTo>
                  <a:lnTo>
                    <a:pt x="5672561" y="95188"/>
                  </a:lnTo>
                  <a:lnTo>
                    <a:pt x="5676068" y="132551"/>
                  </a:lnTo>
                  <a:lnTo>
                    <a:pt x="5676068" y="7860222"/>
                  </a:lnTo>
                  <a:lnTo>
                    <a:pt x="5670653" y="7906539"/>
                  </a:lnTo>
                  <a:lnTo>
                    <a:pt x="5655252" y="7949208"/>
                  </a:lnTo>
                  <a:lnTo>
                    <a:pt x="5631133" y="7986962"/>
                  </a:lnTo>
                  <a:lnTo>
                    <a:pt x="5599562" y="8018532"/>
                  </a:lnTo>
                  <a:lnTo>
                    <a:pt x="5595619" y="8021052"/>
                  </a:lnTo>
                  <a:close/>
                </a:path>
                <a:path w="5676265" h="8063865">
                  <a:moveTo>
                    <a:pt x="5472823" y="8063469"/>
                  </a:moveTo>
                  <a:lnTo>
                    <a:pt x="167166" y="8063469"/>
                  </a:lnTo>
                  <a:lnTo>
                    <a:pt x="113022" y="8059271"/>
                  </a:lnTo>
                  <a:lnTo>
                    <a:pt x="67951" y="8047120"/>
                  </a:lnTo>
                  <a:lnTo>
                    <a:pt x="30696" y="8027679"/>
                  </a:lnTo>
                  <a:lnTo>
                    <a:pt x="0" y="8001610"/>
                  </a:lnTo>
                  <a:lnTo>
                    <a:pt x="21815" y="8009867"/>
                  </a:lnTo>
                  <a:lnTo>
                    <a:pt x="44625" y="8015971"/>
                  </a:lnTo>
                  <a:lnTo>
                    <a:pt x="68098" y="8019754"/>
                  </a:lnTo>
                  <a:lnTo>
                    <a:pt x="91902" y="8021052"/>
                  </a:lnTo>
                  <a:lnTo>
                    <a:pt x="5595619" y="8021052"/>
                  </a:lnTo>
                  <a:lnTo>
                    <a:pt x="5561809" y="8042652"/>
                  </a:lnTo>
                  <a:lnTo>
                    <a:pt x="5519140" y="8058053"/>
                  </a:lnTo>
                  <a:lnTo>
                    <a:pt x="5472823" y="8063469"/>
                  </a:lnTo>
                  <a:close/>
                </a:path>
              </a:pathLst>
            </a:custGeom>
            <a:solidFill>
              <a:srgbClr val="173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455981" y="1046373"/>
              <a:ext cx="5730875" cy="8134350"/>
            </a:xfrm>
            <a:custGeom>
              <a:avLst/>
              <a:gdLst/>
              <a:ahLst/>
              <a:cxnLst/>
              <a:rect l="l" t="t" r="r" b="b"/>
              <a:pathLst>
                <a:path w="5730875" h="8134350">
                  <a:moveTo>
                    <a:pt x="5527612" y="8134163"/>
                  </a:moveTo>
                  <a:lnTo>
                    <a:pt x="203246" y="8134163"/>
                  </a:lnTo>
                  <a:lnTo>
                    <a:pt x="156929" y="8128840"/>
                  </a:lnTo>
                  <a:lnTo>
                    <a:pt x="114260" y="8113655"/>
                  </a:lnTo>
                  <a:lnTo>
                    <a:pt x="76506" y="8089783"/>
                  </a:lnTo>
                  <a:lnTo>
                    <a:pt x="44936" y="8058398"/>
                  </a:lnTo>
                  <a:lnTo>
                    <a:pt x="20816" y="8020675"/>
                  </a:lnTo>
                  <a:lnTo>
                    <a:pt x="5415" y="7977790"/>
                  </a:lnTo>
                  <a:lnTo>
                    <a:pt x="0" y="7930916"/>
                  </a:lnTo>
                  <a:lnTo>
                    <a:pt x="0" y="203246"/>
                  </a:lnTo>
                  <a:lnTo>
                    <a:pt x="5415" y="156928"/>
                  </a:lnTo>
                  <a:lnTo>
                    <a:pt x="20816" y="114259"/>
                  </a:lnTo>
                  <a:lnTo>
                    <a:pt x="44936" y="76506"/>
                  </a:lnTo>
                  <a:lnTo>
                    <a:pt x="76506" y="44936"/>
                  </a:lnTo>
                  <a:lnTo>
                    <a:pt x="114260" y="20816"/>
                  </a:lnTo>
                  <a:lnTo>
                    <a:pt x="156929" y="5415"/>
                  </a:lnTo>
                  <a:lnTo>
                    <a:pt x="203246" y="0"/>
                  </a:lnTo>
                  <a:lnTo>
                    <a:pt x="5527612" y="0"/>
                  </a:lnTo>
                  <a:lnTo>
                    <a:pt x="5573928" y="5415"/>
                  </a:lnTo>
                  <a:lnTo>
                    <a:pt x="5616597" y="20816"/>
                  </a:lnTo>
                  <a:lnTo>
                    <a:pt x="5654351" y="44936"/>
                  </a:lnTo>
                  <a:lnTo>
                    <a:pt x="5685921" y="76506"/>
                  </a:lnTo>
                  <a:lnTo>
                    <a:pt x="5710041" y="114259"/>
                  </a:lnTo>
                  <a:lnTo>
                    <a:pt x="5725442" y="156928"/>
                  </a:lnTo>
                  <a:lnTo>
                    <a:pt x="5730857" y="203246"/>
                  </a:lnTo>
                  <a:lnTo>
                    <a:pt x="5730857" y="7930916"/>
                  </a:lnTo>
                  <a:lnTo>
                    <a:pt x="5725442" y="7977234"/>
                  </a:lnTo>
                  <a:lnTo>
                    <a:pt x="5710041" y="8019903"/>
                  </a:lnTo>
                  <a:lnTo>
                    <a:pt x="5685921" y="8057656"/>
                  </a:lnTo>
                  <a:lnTo>
                    <a:pt x="5654351" y="8089226"/>
                  </a:lnTo>
                  <a:lnTo>
                    <a:pt x="5616597" y="8113346"/>
                  </a:lnTo>
                  <a:lnTo>
                    <a:pt x="5573928" y="8128747"/>
                  </a:lnTo>
                  <a:lnTo>
                    <a:pt x="5527612" y="81341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438308" y="1028700"/>
              <a:ext cx="5814695" cy="8229600"/>
            </a:xfrm>
            <a:custGeom>
              <a:avLst/>
              <a:gdLst/>
              <a:ahLst/>
              <a:cxnLst/>
              <a:rect l="l" t="t" r="r" b="b"/>
              <a:pathLst>
                <a:path w="5814694" h="8229600">
                  <a:moveTo>
                    <a:pt x="5600073" y="8229600"/>
                  </a:moveTo>
                  <a:lnTo>
                    <a:pt x="301421" y="8229600"/>
                  </a:lnTo>
                  <a:lnTo>
                    <a:pt x="242582" y="8224693"/>
                  </a:lnTo>
                  <a:lnTo>
                    <a:pt x="192158" y="8210710"/>
                  </a:lnTo>
                  <a:lnTo>
                    <a:pt x="149849" y="8188752"/>
                  </a:lnTo>
                  <a:lnTo>
                    <a:pt x="115352" y="8159923"/>
                  </a:lnTo>
                  <a:lnTo>
                    <a:pt x="88368" y="8125325"/>
                  </a:lnTo>
                  <a:lnTo>
                    <a:pt x="52192" y="8090752"/>
                  </a:lnTo>
                  <a:lnTo>
                    <a:pt x="24301" y="8048888"/>
                  </a:lnTo>
                  <a:lnTo>
                    <a:pt x="6351" y="8001059"/>
                  </a:lnTo>
                  <a:lnTo>
                    <a:pt x="0" y="7948590"/>
                  </a:lnTo>
                  <a:lnTo>
                    <a:pt x="0" y="220919"/>
                  </a:lnTo>
                  <a:lnTo>
                    <a:pt x="4490" y="176414"/>
                  </a:lnTo>
                  <a:lnTo>
                    <a:pt x="17369" y="134954"/>
                  </a:lnTo>
                  <a:lnTo>
                    <a:pt x="37746" y="97428"/>
                  </a:lnTo>
                  <a:lnTo>
                    <a:pt x="64729" y="64729"/>
                  </a:lnTo>
                  <a:lnTo>
                    <a:pt x="97429" y="37746"/>
                  </a:lnTo>
                  <a:lnTo>
                    <a:pt x="134954" y="17369"/>
                  </a:lnTo>
                  <a:lnTo>
                    <a:pt x="176414" y="4490"/>
                  </a:lnTo>
                  <a:lnTo>
                    <a:pt x="220919" y="0"/>
                  </a:lnTo>
                  <a:lnTo>
                    <a:pt x="5545285" y="0"/>
                  </a:lnTo>
                  <a:lnTo>
                    <a:pt x="5591575" y="4906"/>
                  </a:lnTo>
                  <a:lnTo>
                    <a:pt x="5630665" y="17673"/>
                  </a:lnTo>
                  <a:lnTo>
                    <a:pt x="220919" y="17673"/>
                  </a:lnTo>
                  <a:lnTo>
                    <a:pt x="174602" y="23088"/>
                  </a:lnTo>
                  <a:lnTo>
                    <a:pt x="131933" y="38490"/>
                  </a:lnTo>
                  <a:lnTo>
                    <a:pt x="94179" y="62609"/>
                  </a:lnTo>
                  <a:lnTo>
                    <a:pt x="62609" y="94179"/>
                  </a:lnTo>
                  <a:lnTo>
                    <a:pt x="38489" y="131933"/>
                  </a:lnTo>
                  <a:lnTo>
                    <a:pt x="23088" y="174602"/>
                  </a:lnTo>
                  <a:lnTo>
                    <a:pt x="17673" y="220919"/>
                  </a:lnTo>
                  <a:lnTo>
                    <a:pt x="17673" y="7948590"/>
                  </a:lnTo>
                  <a:lnTo>
                    <a:pt x="23088" y="7995463"/>
                  </a:lnTo>
                  <a:lnTo>
                    <a:pt x="38489" y="8038349"/>
                  </a:lnTo>
                  <a:lnTo>
                    <a:pt x="62609" y="8076072"/>
                  </a:lnTo>
                  <a:lnTo>
                    <a:pt x="94179" y="8107456"/>
                  </a:lnTo>
                  <a:lnTo>
                    <a:pt x="131933" y="8131329"/>
                  </a:lnTo>
                  <a:lnTo>
                    <a:pt x="174602" y="8146514"/>
                  </a:lnTo>
                  <a:lnTo>
                    <a:pt x="205533" y="8150068"/>
                  </a:lnTo>
                  <a:lnTo>
                    <a:pt x="130784" y="8150068"/>
                  </a:lnTo>
                  <a:lnTo>
                    <a:pt x="161534" y="8176137"/>
                  </a:lnTo>
                  <a:lnTo>
                    <a:pt x="199169" y="8195578"/>
                  </a:lnTo>
                  <a:lnTo>
                    <a:pt x="245271" y="8207729"/>
                  </a:lnTo>
                  <a:lnTo>
                    <a:pt x="301421" y="8211926"/>
                  </a:lnTo>
                  <a:lnTo>
                    <a:pt x="5686597" y="8211926"/>
                  </a:lnTo>
                  <a:lnTo>
                    <a:pt x="5686038" y="8212230"/>
                  </a:lnTo>
                  <a:lnTo>
                    <a:pt x="5644578" y="8225109"/>
                  </a:lnTo>
                  <a:lnTo>
                    <a:pt x="5600073" y="8229600"/>
                  </a:lnTo>
                  <a:close/>
                </a:path>
                <a:path w="5814694" h="8229600">
                  <a:moveTo>
                    <a:pt x="5633576" y="8151836"/>
                  </a:moveTo>
                  <a:lnTo>
                    <a:pt x="5545285" y="8151836"/>
                  </a:lnTo>
                  <a:lnTo>
                    <a:pt x="5591602" y="8146421"/>
                  </a:lnTo>
                  <a:lnTo>
                    <a:pt x="5634271" y="8131020"/>
                  </a:lnTo>
                  <a:lnTo>
                    <a:pt x="5672024" y="8106900"/>
                  </a:lnTo>
                  <a:lnTo>
                    <a:pt x="5703594" y="8075330"/>
                  </a:lnTo>
                  <a:lnTo>
                    <a:pt x="5727714" y="8037576"/>
                  </a:lnTo>
                  <a:lnTo>
                    <a:pt x="5743115" y="7994907"/>
                  </a:lnTo>
                  <a:lnTo>
                    <a:pt x="5748531" y="7948590"/>
                  </a:lnTo>
                  <a:lnTo>
                    <a:pt x="5748531" y="220919"/>
                  </a:lnTo>
                  <a:lnTo>
                    <a:pt x="5743115" y="174602"/>
                  </a:lnTo>
                  <a:lnTo>
                    <a:pt x="5727714" y="131933"/>
                  </a:lnTo>
                  <a:lnTo>
                    <a:pt x="5703594" y="94179"/>
                  </a:lnTo>
                  <a:lnTo>
                    <a:pt x="5672024" y="62609"/>
                  </a:lnTo>
                  <a:lnTo>
                    <a:pt x="5634271" y="38490"/>
                  </a:lnTo>
                  <a:lnTo>
                    <a:pt x="5591602" y="23088"/>
                  </a:lnTo>
                  <a:lnTo>
                    <a:pt x="5545285" y="17673"/>
                  </a:lnTo>
                  <a:lnTo>
                    <a:pt x="5630665" y="17673"/>
                  </a:lnTo>
                  <a:lnTo>
                    <a:pt x="5634388" y="18889"/>
                  </a:lnTo>
                  <a:lnTo>
                    <a:pt x="5672789" y="40847"/>
                  </a:lnTo>
                  <a:lnTo>
                    <a:pt x="5705845" y="69676"/>
                  </a:lnTo>
                  <a:lnTo>
                    <a:pt x="5732624" y="104274"/>
                  </a:lnTo>
                  <a:lnTo>
                    <a:pt x="5768800" y="138847"/>
                  </a:lnTo>
                  <a:lnTo>
                    <a:pt x="5775202" y="148457"/>
                  </a:lnTo>
                  <a:lnTo>
                    <a:pt x="5755600" y="148457"/>
                  </a:lnTo>
                  <a:lnTo>
                    <a:pt x="5760515" y="165993"/>
                  </a:lnTo>
                  <a:lnTo>
                    <a:pt x="5764437" y="184025"/>
                  </a:lnTo>
                  <a:lnTo>
                    <a:pt x="5767033" y="202389"/>
                  </a:lnTo>
                  <a:lnTo>
                    <a:pt x="5767972" y="220919"/>
                  </a:lnTo>
                  <a:lnTo>
                    <a:pt x="5767972" y="7948590"/>
                  </a:lnTo>
                  <a:lnTo>
                    <a:pt x="5763481" y="7993095"/>
                  </a:lnTo>
                  <a:lnTo>
                    <a:pt x="5750602" y="8034555"/>
                  </a:lnTo>
                  <a:lnTo>
                    <a:pt x="5730226" y="8072080"/>
                  </a:lnTo>
                  <a:lnTo>
                    <a:pt x="5703242" y="8104780"/>
                  </a:lnTo>
                  <a:lnTo>
                    <a:pt x="5670543" y="8131763"/>
                  </a:lnTo>
                  <a:lnTo>
                    <a:pt x="5633576" y="8151836"/>
                  </a:lnTo>
                  <a:close/>
                </a:path>
                <a:path w="5814694" h="8229600">
                  <a:moveTo>
                    <a:pt x="5686597" y="8211926"/>
                  </a:moveTo>
                  <a:lnTo>
                    <a:pt x="5600073" y="8211926"/>
                  </a:lnTo>
                  <a:lnTo>
                    <a:pt x="5646488" y="8206511"/>
                  </a:lnTo>
                  <a:lnTo>
                    <a:pt x="5689409" y="8191110"/>
                  </a:lnTo>
                  <a:lnTo>
                    <a:pt x="5727507" y="8166990"/>
                  </a:lnTo>
                  <a:lnTo>
                    <a:pt x="5759454" y="8135420"/>
                  </a:lnTo>
                  <a:lnTo>
                    <a:pt x="5783918" y="8097666"/>
                  </a:lnTo>
                  <a:lnTo>
                    <a:pt x="5799572" y="8054997"/>
                  </a:lnTo>
                  <a:lnTo>
                    <a:pt x="5805085" y="8008680"/>
                  </a:lnTo>
                  <a:lnTo>
                    <a:pt x="5805085" y="281009"/>
                  </a:lnTo>
                  <a:lnTo>
                    <a:pt x="5801578" y="243646"/>
                  </a:lnTo>
                  <a:lnTo>
                    <a:pt x="5791610" y="208768"/>
                  </a:lnTo>
                  <a:lnTo>
                    <a:pt x="5776007" y="176873"/>
                  </a:lnTo>
                  <a:lnTo>
                    <a:pt x="5755600" y="148457"/>
                  </a:lnTo>
                  <a:lnTo>
                    <a:pt x="5775202" y="148457"/>
                  </a:lnTo>
                  <a:lnTo>
                    <a:pt x="5796691" y="180712"/>
                  </a:lnTo>
                  <a:lnTo>
                    <a:pt x="5814601" y="228436"/>
                  </a:lnTo>
                  <a:lnTo>
                    <a:pt x="5814601" y="8059302"/>
                  </a:lnTo>
                  <a:lnTo>
                    <a:pt x="5803622" y="8094646"/>
                  </a:lnTo>
                  <a:lnTo>
                    <a:pt x="5783246" y="8132171"/>
                  </a:lnTo>
                  <a:lnTo>
                    <a:pt x="5756263" y="8164870"/>
                  </a:lnTo>
                  <a:lnTo>
                    <a:pt x="5723563" y="8191854"/>
                  </a:lnTo>
                  <a:lnTo>
                    <a:pt x="5686597" y="8211926"/>
                  </a:lnTo>
                  <a:close/>
                </a:path>
                <a:path w="5814694" h="8229600">
                  <a:moveTo>
                    <a:pt x="5547051" y="8169510"/>
                  </a:moveTo>
                  <a:lnTo>
                    <a:pt x="222686" y="8169510"/>
                  </a:lnTo>
                  <a:lnTo>
                    <a:pt x="198137" y="8168212"/>
                  </a:lnTo>
                  <a:lnTo>
                    <a:pt x="174747" y="8164428"/>
                  </a:lnTo>
                  <a:lnTo>
                    <a:pt x="152351" y="8158325"/>
                  </a:lnTo>
                  <a:lnTo>
                    <a:pt x="130784" y="8150068"/>
                  </a:lnTo>
                  <a:lnTo>
                    <a:pt x="205533" y="8150068"/>
                  </a:lnTo>
                  <a:lnTo>
                    <a:pt x="220919" y="8151836"/>
                  </a:lnTo>
                  <a:lnTo>
                    <a:pt x="5633576" y="8151836"/>
                  </a:lnTo>
                  <a:lnTo>
                    <a:pt x="5633017" y="8152140"/>
                  </a:lnTo>
                  <a:lnTo>
                    <a:pt x="5591557" y="8165019"/>
                  </a:lnTo>
                  <a:lnTo>
                    <a:pt x="5547051" y="8169510"/>
                  </a:lnTo>
                  <a:close/>
                </a:path>
              </a:pathLst>
            </a:custGeom>
            <a:solidFill>
              <a:srgbClr val="173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7200" y="1597184"/>
            <a:ext cx="4923903" cy="7051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927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EBE39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57200" y="6134101"/>
            <a:ext cx="11430000" cy="3581400"/>
            <a:chOff x="1474072" y="5454999"/>
            <a:chExt cx="9192260" cy="1205865"/>
          </a:xfrm>
        </p:grpSpPr>
        <p:sp>
          <p:nvSpPr>
            <p:cNvPr id="5" name="object 5"/>
            <p:cNvSpPr/>
            <p:nvPr/>
          </p:nvSpPr>
          <p:spPr>
            <a:xfrm>
              <a:off x="1562946" y="5557265"/>
              <a:ext cx="9094470" cy="1095375"/>
            </a:xfrm>
            <a:custGeom>
              <a:avLst/>
              <a:gdLst/>
              <a:ahLst/>
              <a:cxnLst/>
              <a:rect l="l" t="t" r="r" b="b"/>
              <a:pathLst>
                <a:path w="9094470" h="1095375">
                  <a:moveTo>
                    <a:pt x="9038459" y="1065545"/>
                  </a:moveTo>
                  <a:lnTo>
                    <a:pt x="8917493" y="1065545"/>
                  </a:lnTo>
                  <a:lnTo>
                    <a:pt x="8963113" y="1057783"/>
                  </a:lnTo>
                  <a:lnTo>
                    <a:pt x="9004293" y="1036170"/>
                  </a:lnTo>
                  <a:lnTo>
                    <a:pt x="9037758" y="1003221"/>
                  </a:lnTo>
                  <a:lnTo>
                    <a:pt x="9060237" y="961448"/>
                  </a:lnTo>
                  <a:lnTo>
                    <a:pt x="9068457" y="913363"/>
                  </a:lnTo>
                  <a:lnTo>
                    <a:pt x="9068457" y="49915"/>
                  </a:lnTo>
                  <a:lnTo>
                    <a:pt x="9067982" y="37151"/>
                  </a:lnTo>
                  <a:lnTo>
                    <a:pt x="9066479" y="24501"/>
                  </a:lnTo>
                  <a:lnTo>
                    <a:pt x="9063835" y="12079"/>
                  </a:lnTo>
                  <a:lnTo>
                    <a:pt x="9059935" y="0"/>
                  </a:lnTo>
                  <a:lnTo>
                    <a:pt x="9073993" y="19574"/>
                  </a:lnTo>
                  <a:lnTo>
                    <a:pt x="9084740" y="41545"/>
                  </a:lnTo>
                  <a:lnTo>
                    <a:pt x="9091608" y="65571"/>
                  </a:lnTo>
                  <a:lnTo>
                    <a:pt x="9094024" y="91309"/>
                  </a:lnTo>
                  <a:lnTo>
                    <a:pt x="9094024" y="954757"/>
                  </a:lnTo>
                  <a:lnTo>
                    <a:pt x="9086826" y="998770"/>
                  </a:lnTo>
                  <a:lnTo>
                    <a:pt x="9066831" y="1037174"/>
                  </a:lnTo>
                  <a:lnTo>
                    <a:pt x="9038459" y="1065545"/>
                  </a:lnTo>
                  <a:close/>
                </a:path>
                <a:path w="9094470" h="1095375">
                  <a:moveTo>
                    <a:pt x="8954016" y="1094765"/>
                  </a:moveTo>
                  <a:lnTo>
                    <a:pt x="148195" y="1094765"/>
                  </a:lnTo>
                  <a:lnTo>
                    <a:pt x="91795" y="1091873"/>
                  </a:lnTo>
                  <a:lnTo>
                    <a:pt x="50939" y="1083503"/>
                  </a:lnTo>
                  <a:lnTo>
                    <a:pt x="21661" y="1070111"/>
                  </a:lnTo>
                  <a:lnTo>
                    <a:pt x="0" y="1052153"/>
                  </a:lnTo>
                  <a:lnTo>
                    <a:pt x="15028" y="1057841"/>
                  </a:lnTo>
                  <a:lnTo>
                    <a:pt x="30740" y="1062045"/>
                  </a:lnTo>
                  <a:lnTo>
                    <a:pt x="46910" y="1064651"/>
                  </a:lnTo>
                  <a:lnTo>
                    <a:pt x="63307" y="1065545"/>
                  </a:lnTo>
                  <a:lnTo>
                    <a:pt x="9038459" y="1065545"/>
                  </a:lnTo>
                  <a:lnTo>
                    <a:pt x="9036433" y="1067571"/>
                  </a:lnTo>
                  <a:lnTo>
                    <a:pt x="8998030" y="1087567"/>
                  </a:lnTo>
                  <a:lnTo>
                    <a:pt x="8954016" y="1094765"/>
                  </a:lnTo>
                  <a:close/>
                </a:path>
              </a:pathLst>
            </a:custGeom>
            <a:solidFill>
              <a:srgbClr val="173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86247" y="5467174"/>
              <a:ext cx="9131935" cy="1143635"/>
            </a:xfrm>
            <a:custGeom>
              <a:avLst/>
              <a:gdLst/>
              <a:ahLst/>
              <a:cxnLst/>
              <a:rect l="l" t="t" r="r" b="b"/>
              <a:pathLst>
                <a:path w="9131935" h="1143634">
                  <a:moveTo>
                    <a:pt x="8991757" y="1143462"/>
                  </a:moveTo>
                  <a:lnTo>
                    <a:pt x="140007" y="1143462"/>
                  </a:lnTo>
                  <a:lnTo>
                    <a:pt x="95994" y="1136382"/>
                  </a:lnTo>
                  <a:lnTo>
                    <a:pt x="57590" y="1116620"/>
                  </a:lnTo>
                  <a:lnTo>
                    <a:pt x="27193" y="1086398"/>
                  </a:lnTo>
                  <a:lnTo>
                    <a:pt x="7197" y="1047936"/>
                  </a:lnTo>
                  <a:lnTo>
                    <a:pt x="0" y="1003455"/>
                  </a:lnTo>
                  <a:lnTo>
                    <a:pt x="0" y="140007"/>
                  </a:lnTo>
                  <a:lnTo>
                    <a:pt x="7197" y="95993"/>
                  </a:lnTo>
                  <a:lnTo>
                    <a:pt x="27193" y="57590"/>
                  </a:lnTo>
                  <a:lnTo>
                    <a:pt x="57590" y="27193"/>
                  </a:lnTo>
                  <a:lnTo>
                    <a:pt x="95994" y="7197"/>
                  </a:lnTo>
                  <a:lnTo>
                    <a:pt x="140007" y="0"/>
                  </a:lnTo>
                  <a:lnTo>
                    <a:pt x="8991757" y="0"/>
                  </a:lnTo>
                  <a:lnTo>
                    <a:pt x="9035771" y="7197"/>
                  </a:lnTo>
                  <a:lnTo>
                    <a:pt x="9074174" y="27193"/>
                  </a:lnTo>
                  <a:lnTo>
                    <a:pt x="9104572" y="57590"/>
                  </a:lnTo>
                  <a:lnTo>
                    <a:pt x="9124567" y="95993"/>
                  </a:lnTo>
                  <a:lnTo>
                    <a:pt x="9131765" y="140007"/>
                  </a:lnTo>
                  <a:lnTo>
                    <a:pt x="9131765" y="1003455"/>
                  </a:lnTo>
                  <a:lnTo>
                    <a:pt x="9124567" y="1047468"/>
                  </a:lnTo>
                  <a:lnTo>
                    <a:pt x="9104572" y="1085872"/>
                  </a:lnTo>
                  <a:lnTo>
                    <a:pt x="9074174" y="1116269"/>
                  </a:lnTo>
                  <a:lnTo>
                    <a:pt x="9035771" y="1136265"/>
                  </a:lnTo>
                  <a:lnTo>
                    <a:pt x="8991757" y="1143462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74072" y="5454999"/>
              <a:ext cx="9192260" cy="1205865"/>
            </a:xfrm>
            <a:custGeom>
              <a:avLst/>
              <a:gdLst/>
              <a:ahLst/>
              <a:cxnLst/>
              <a:rect l="l" t="t" r="r" b="b"/>
              <a:pathLst>
                <a:path w="9192260" h="1205865">
                  <a:moveTo>
                    <a:pt x="9065985" y="1205280"/>
                  </a:moveTo>
                  <a:lnTo>
                    <a:pt x="191938" y="1205280"/>
                  </a:lnTo>
                  <a:lnTo>
                    <a:pt x="173999" y="1203974"/>
                  </a:lnTo>
                  <a:lnTo>
                    <a:pt x="121886" y="1189269"/>
                  </a:lnTo>
                  <a:lnTo>
                    <a:pt x="85505" y="1166575"/>
                  </a:lnTo>
                  <a:lnTo>
                    <a:pt x="60872" y="1137375"/>
                  </a:lnTo>
                  <a:lnTo>
                    <a:pt x="35952" y="1113559"/>
                  </a:lnTo>
                  <a:lnTo>
                    <a:pt x="16740" y="1084720"/>
                  </a:lnTo>
                  <a:lnTo>
                    <a:pt x="4375" y="1051773"/>
                  </a:lnTo>
                  <a:lnTo>
                    <a:pt x="0" y="1015629"/>
                  </a:lnTo>
                  <a:lnTo>
                    <a:pt x="0" y="152182"/>
                  </a:lnTo>
                  <a:lnTo>
                    <a:pt x="7762" y="104097"/>
                  </a:lnTo>
                  <a:lnTo>
                    <a:pt x="29374" y="62323"/>
                  </a:lnTo>
                  <a:lnTo>
                    <a:pt x="62323" y="29374"/>
                  </a:lnTo>
                  <a:lnTo>
                    <a:pt x="104097" y="7762"/>
                  </a:lnTo>
                  <a:lnTo>
                    <a:pt x="152181" y="0"/>
                  </a:lnTo>
                  <a:lnTo>
                    <a:pt x="9003932" y="0"/>
                  </a:lnTo>
                  <a:lnTo>
                    <a:pt x="9043442" y="5231"/>
                  </a:lnTo>
                  <a:lnTo>
                    <a:pt x="9060212" y="12174"/>
                  </a:lnTo>
                  <a:lnTo>
                    <a:pt x="152181" y="12174"/>
                  </a:lnTo>
                  <a:lnTo>
                    <a:pt x="108168" y="19372"/>
                  </a:lnTo>
                  <a:lnTo>
                    <a:pt x="69765" y="39367"/>
                  </a:lnTo>
                  <a:lnTo>
                    <a:pt x="39367" y="69765"/>
                  </a:lnTo>
                  <a:lnTo>
                    <a:pt x="19372" y="108168"/>
                  </a:lnTo>
                  <a:lnTo>
                    <a:pt x="12174" y="152182"/>
                  </a:lnTo>
                  <a:lnTo>
                    <a:pt x="12174" y="1015629"/>
                  </a:lnTo>
                  <a:lnTo>
                    <a:pt x="19372" y="1060110"/>
                  </a:lnTo>
                  <a:lnTo>
                    <a:pt x="39367" y="1098572"/>
                  </a:lnTo>
                  <a:lnTo>
                    <a:pt x="69765" y="1128795"/>
                  </a:lnTo>
                  <a:lnTo>
                    <a:pt x="108168" y="1148556"/>
                  </a:lnTo>
                  <a:lnTo>
                    <a:pt x="144614" y="1154420"/>
                  </a:lnTo>
                  <a:lnTo>
                    <a:pt x="90091" y="1154420"/>
                  </a:lnTo>
                  <a:lnTo>
                    <a:pt x="111871" y="1172377"/>
                  </a:lnTo>
                  <a:lnTo>
                    <a:pt x="141974" y="1185769"/>
                  </a:lnTo>
                  <a:lnTo>
                    <a:pt x="185071" y="1194139"/>
                  </a:lnTo>
                  <a:lnTo>
                    <a:pt x="245832" y="1197031"/>
                  </a:lnTo>
                  <a:lnTo>
                    <a:pt x="9098285" y="1197031"/>
                  </a:lnTo>
                  <a:lnTo>
                    <a:pt x="9089758" y="1201442"/>
                  </a:lnTo>
                  <a:lnTo>
                    <a:pt x="9065985" y="1205280"/>
                  </a:lnTo>
                  <a:close/>
                </a:path>
                <a:path w="9192260" h="1205865">
                  <a:moveTo>
                    <a:pt x="9061761" y="1155637"/>
                  </a:moveTo>
                  <a:lnTo>
                    <a:pt x="9003932" y="1155637"/>
                  </a:lnTo>
                  <a:lnTo>
                    <a:pt x="9047945" y="1148439"/>
                  </a:lnTo>
                  <a:lnTo>
                    <a:pt x="9086349" y="1128444"/>
                  </a:lnTo>
                  <a:lnTo>
                    <a:pt x="9116746" y="1098046"/>
                  </a:lnTo>
                  <a:lnTo>
                    <a:pt x="9136742" y="1059643"/>
                  </a:lnTo>
                  <a:lnTo>
                    <a:pt x="9143939" y="1015629"/>
                  </a:lnTo>
                  <a:lnTo>
                    <a:pt x="9143939" y="152182"/>
                  </a:lnTo>
                  <a:lnTo>
                    <a:pt x="9136742" y="108168"/>
                  </a:lnTo>
                  <a:lnTo>
                    <a:pt x="9116746" y="69765"/>
                  </a:lnTo>
                  <a:lnTo>
                    <a:pt x="9086349" y="39367"/>
                  </a:lnTo>
                  <a:lnTo>
                    <a:pt x="9047945" y="19372"/>
                  </a:lnTo>
                  <a:lnTo>
                    <a:pt x="9003932" y="12174"/>
                  </a:lnTo>
                  <a:lnTo>
                    <a:pt x="9060212" y="12174"/>
                  </a:lnTo>
                  <a:lnTo>
                    <a:pt x="9078957" y="19935"/>
                  </a:lnTo>
                  <a:lnTo>
                    <a:pt x="9109223" y="42630"/>
                  </a:lnTo>
                  <a:lnTo>
                    <a:pt x="9132983" y="71830"/>
                  </a:lnTo>
                  <a:lnTo>
                    <a:pt x="9157902" y="95646"/>
                  </a:lnTo>
                  <a:lnTo>
                    <a:pt x="9162312" y="102266"/>
                  </a:lnTo>
                  <a:lnTo>
                    <a:pt x="9148809" y="102266"/>
                  </a:lnTo>
                  <a:lnTo>
                    <a:pt x="9152195" y="114345"/>
                  </a:lnTo>
                  <a:lnTo>
                    <a:pt x="9154896" y="126767"/>
                  </a:lnTo>
                  <a:lnTo>
                    <a:pt x="9156685" y="139417"/>
                  </a:lnTo>
                  <a:lnTo>
                    <a:pt x="9157332" y="152182"/>
                  </a:lnTo>
                  <a:lnTo>
                    <a:pt x="9157332" y="1015629"/>
                  </a:lnTo>
                  <a:lnTo>
                    <a:pt x="9149569" y="1063714"/>
                  </a:lnTo>
                  <a:lnTo>
                    <a:pt x="9127957" y="1105487"/>
                  </a:lnTo>
                  <a:lnTo>
                    <a:pt x="9095007" y="1138437"/>
                  </a:lnTo>
                  <a:lnTo>
                    <a:pt x="9061761" y="1155637"/>
                  </a:lnTo>
                  <a:close/>
                </a:path>
                <a:path w="9192260" h="1205865">
                  <a:moveTo>
                    <a:pt x="9098285" y="1197031"/>
                  </a:moveTo>
                  <a:lnTo>
                    <a:pt x="9041673" y="1197031"/>
                  </a:lnTo>
                  <a:lnTo>
                    <a:pt x="9085813" y="1189833"/>
                  </a:lnTo>
                  <a:lnTo>
                    <a:pt x="9124519" y="1169837"/>
                  </a:lnTo>
                  <a:lnTo>
                    <a:pt x="9155276" y="1139440"/>
                  </a:lnTo>
                  <a:lnTo>
                    <a:pt x="9175574" y="1101036"/>
                  </a:lnTo>
                  <a:lnTo>
                    <a:pt x="9182898" y="1057023"/>
                  </a:lnTo>
                  <a:lnTo>
                    <a:pt x="9182898" y="193575"/>
                  </a:lnTo>
                  <a:lnTo>
                    <a:pt x="9180482" y="167837"/>
                  </a:lnTo>
                  <a:lnTo>
                    <a:pt x="9173615" y="143811"/>
                  </a:lnTo>
                  <a:lnTo>
                    <a:pt x="9162867" y="121840"/>
                  </a:lnTo>
                  <a:lnTo>
                    <a:pt x="9148809" y="102266"/>
                  </a:lnTo>
                  <a:lnTo>
                    <a:pt x="9162312" y="102266"/>
                  </a:lnTo>
                  <a:lnTo>
                    <a:pt x="9177115" y="124484"/>
                  </a:lnTo>
                  <a:lnTo>
                    <a:pt x="9189480" y="157432"/>
                  </a:lnTo>
                  <a:lnTo>
                    <a:pt x="9191787" y="176490"/>
                  </a:lnTo>
                  <a:lnTo>
                    <a:pt x="9191787" y="1069834"/>
                  </a:lnTo>
                  <a:lnTo>
                    <a:pt x="9186093" y="1105108"/>
                  </a:lnTo>
                  <a:lnTo>
                    <a:pt x="9164480" y="1146881"/>
                  </a:lnTo>
                  <a:lnTo>
                    <a:pt x="9131531" y="1179830"/>
                  </a:lnTo>
                  <a:lnTo>
                    <a:pt x="9098285" y="1197031"/>
                  </a:lnTo>
                  <a:close/>
                </a:path>
                <a:path w="9192260" h="1205865">
                  <a:moveTo>
                    <a:pt x="9005150" y="1167811"/>
                  </a:moveTo>
                  <a:lnTo>
                    <a:pt x="153399" y="1167811"/>
                  </a:lnTo>
                  <a:lnTo>
                    <a:pt x="136488" y="1166917"/>
                  </a:lnTo>
                  <a:lnTo>
                    <a:pt x="120375" y="1164311"/>
                  </a:lnTo>
                  <a:lnTo>
                    <a:pt x="104948" y="1160107"/>
                  </a:lnTo>
                  <a:lnTo>
                    <a:pt x="90091" y="1154420"/>
                  </a:lnTo>
                  <a:lnTo>
                    <a:pt x="144614" y="1154420"/>
                  </a:lnTo>
                  <a:lnTo>
                    <a:pt x="152181" y="1155637"/>
                  </a:lnTo>
                  <a:lnTo>
                    <a:pt x="9061761" y="1155637"/>
                  </a:lnTo>
                  <a:lnTo>
                    <a:pt x="9053234" y="1160049"/>
                  </a:lnTo>
                  <a:lnTo>
                    <a:pt x="9005150" y="1167811"/>
                  </a:lnTo>
                  <a:close/>
                </a:path>
              </a:pathLst>
            </a:custGeom>
            <a:solidFill>
              <a:srgbClr val="173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36026" y="6605521"/>
            <a:ext cx="10547762" cy="2254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600" spc="225" dirty="0" smtClean="0">
                <a:solidFill>
                  <a:srgbClr val="173453"/>
                </a:solidFill>
                <a:latin typeface="Lucida Sans Unicode"/>
                <a:cs typeface="Lucida Sans Unicode"/>
              </a:rPr>
              <a:t>Ведь «Самая большая радость для учителя, когда </a:t>
            </a:r>
            <a:r>
              <a:rPr lang="ru-RU" sz="3600" spc="225" smtClean="0">
                <a:solidFill>
                  <a:srgbClr val="173453"/>
                </a:solidFill>
                <a:latin typeface="Lucida Sans Unicode"/>
                <a:cs typeface="Lucida Sans Unicode"/>
              </a:rPr>
              <a:t>похвалят </a:t>
            </a:r>
            <a:r>
              <a:rPr lang="ru-RU" sz="3600" spc="225" smtClean="0">
                <a:solidFill>
                  <a:srgbClr val="173453"/>
                </a:solidFill>
                <a:latin typeface="Lucida Sans Unicode"/>
                <a:cs typeface="Lucida Sans Unicode"/>
              </a:rPr>
              <a:t>его </a:t>
            </a:r>
            <a:r>
              <a:rPr lang="ru-RU" sz="3600" spc="225" dirty="0" smtClean="0">
                <a:solidFill>
                  <a:srgbClr val="173453"/>
                </a:solidFill>
                <a:latin typeface="Lucida Sans Unicode"/>
                <a:cs typeface="Lucida Sans Unicode"/>
              </a:rPr>
              <a:t>ученика»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ru-RU" sz="3600" spc="225" dirty="0" smtClean="0">
              <a:solidFill>
                <a:srgbClr val="173453"/>
              </a:solidFill>
              <a:latin typeface="Lucida Sans Unicode"/>
              <a:cs typeface="Lucida Sans Unicode"/>
            </a:endParaRPr>
          </a:p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ru-RU" sz="3600" spc="225" dirty="0" smtClean="0">
                <a:solidFill>
                  <a:srgbClr val="173453"/>
                </a:solidFill>
                <a:latin typeface="Lucida Sans Unicode"/>
                <a:cs typeface="Lucida Sans Unicode"/>
              </a:rPr>
              <a:t>Шарлотта </a:t>
            </a:r>
            <a:r>
              <a:rPr lang="ru-RU" sz="3600" spc="225" dirty="0" err="1" smtClean="0">
                <a:solidFill>
                  <a:srgbClr val="173453"/>
                </a:solidFill>
                <a:latin typeface="Lucida Sans Unicode"/>
                <a:cs typeface="Lucida Sans Unicode"/>
              </a:rPr>
              <a:t>Бронте</a:t>
            </a:r>
            <a:endParaRPr sz="3600" dirty="0">
              <a:latin typeface="Lucida Sans Unicode"/>
              <a:cs typeface="Lucida Sans Unicode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82600" y="876300"/>
            <a:ext cx="3127469" cy="8752847"/>
          </a:xfrm>
          <a:prstGeom prst="rect">
            <a:avLst/>
          </a:prstGeom>
        </p:spPr>
      </p:pic>
      <p:sp>
        <p:nvSpPr>
          <p:cNvPr id="10" name="object 4"/>
          <p:cNvSpPr txBox="1"/>
          <p:nvPr/>
        </p:nvSpPr>
        <p:spPr>
          <a:xfrm>
            <a:off x="1015244" y="1573420"/>
            <a:ext cx="10182498" cy="3646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7400"/>
              </a:lnSpc>
              <a:spcBef>
                <a:spcPts val="100"/>
              </a:spcBef>
            </a:pPr>
            <a:r>
              <a:rPr lang="ru-RU" sz="4400" spc="60" dirty="0" smtClean="0">
                <a:solidFill>
                  <a:srgbClr val="173453"/>
                </a:solidFill>
                <a:latin typeface="Tahoma"/>
                <a:cs typeface="Tahoma"/>
              </a:rPr>
              <a:t>Я горжусь тем, что смогла влюбить детей в свои предметы, привить им любовь к чтению, любовь к родному языку, заложила основы речевой культуры.</a:t>
            </a:r>
            <a:endParaRPr sz="4400" dirty="0">
              <a:latin typeface="Tahoma"/>
              <a:cs typeface="Tahom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374</Words>
  <Application>Microsoft Office PowerPoint</Application>
  <PresentationFormat>Произвольный</PresentationFormat>
  <Paragraphs>44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Lucida Sans Unicode</vt:lpstr>
      <vt:lpstr>Tahoma</vt:lpstr>
      <vt:lpstr>Wingdings</vt:lpstr>
      <vt:lpstr>Office Theme</vt:lpstr>
      <vt:lpstr>Синиговец Валентина Андреевна</vt:lpstr>
      <vt:lpstr>Сухомлинский В.А.</vt:lpstr>
      <vt:lpstr>Главное</vt:lpstr>
      <vt:lpstr>Подготовка к экзамену:</vt:lpstr>
      <vt:lpstr>Тактика работы с тестами</vt:lpstr>
      <vt:lpstr>Внеурочные занятия:</vt:lpstr>
      <vt:lpstr>О выпускниках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Секреты ЕГЭ по русскому языку на 100 баллов</dc:title>
  <dc:creator>Татьяна Дзундза</dc:creator>
  <cp:keywords>DAFZQKmPQ24,BAEWadDA0m4</cp:keywords>
  <cp:lastModifiedBy>pc</cp:lastModifiedBy>
  <cp:revision>9</cp:revision>
  <dcterms:created xsi:type="dcterms:W3CDTF">2023-02-11T05:17:02Z</dcterms:created>
  <dcterms:modified xsi:type="dcterms:W3CDTF">2023-02-11T07:57:04Z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2023-01-31T00:00:00Z</vt:filetime>
  </property>
  <property fmtid="{D5CDD505-2E9C-101B-9397-08002B2CF9AE}" pid="3" name="Creator">
    <vt:lpwstr>Canva</vt:lpwstr>
  </property>
  <property fmtid="{D5CDD505-2E9C-101B-9397-08002B2CF9AE}" pid="4" name="LastSaved">
    <vt:filetime>2023-01-31T00:00:00Z</vt:filetime>
  </property>
</Properties>
</file>