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  <p:sldMasterId id="2147483708" r:id="rId2"/>
    <p:sldMasterId id="2147483709" r:id="rId3"/>
  </p:sldMasterIdLst>
  <p:notesMasterIdLst>
    <p:notesMasterId r:id="rId18"/>
  </p:notesMasterIdLst>
  <p:handoutMasterIdLst>
    <p:handoutMasterId r:id="rId19"/>
  </p:handoutMasterIdLst>
  <p:sldIdLst>
    <p:sldId id="256" r:id="rId4"/>
    <p:sldId id="261" r:id="rId5"/>
    <p:sldId id="263" r:id="rId6"/>
    <p:sldId id="262" r:id="rId7"/>
    <p:sldId id="260" r:id="rId8"/>
    <p:sldId id="257" r:id="rId9"/>
    <p:sldId id="258" r:id="rId10"/>
    <p:sldId id="259" r:id="rId11"/>
    <p:sldId id="267" r:id="rId12"/>
    <p:sldId id="264" r:id="rId13"/>
    <p:sldId id="268" r:id="rId14"/>
    <p:sldId id="265" r:id="rId15"/>
    <p:sldId id="266" r:id="rId16"/>
    <p:sldId id="269" r:id="rId17"/>
  </p:sldIdLst>
  <p:sldSz cx="12192000" cy="6858000"/>
  <p:notesSz cx="7077075" cy="90281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3" orient="horz" pos="3158" userDrawn="1">
          <p15:clr>
            <a:srgbClr val="A4A3A4"/>
          </p15:clr>
        </p15:guide>
        <p15:guide id="5" orient="horz" pos="981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pos="575" userDrawn="1">
          <p15:clr>
            <a:srgbClr val="A4A3A4"/>
          </p15:clr>
        </p15:guide>
        <p15:guide id="8" pos="7105" userDrawn="1">
          <p15:clr>
            <a:srgbClr val="A4A3A4"/>
          </p15:clr>
        </p15:guide>
        <p15:guide id="9" pos="7408" userDrawn="1">
          <p15:clr>
            <a:srgbClr val="A4A3A4"/>
          </p15:clr>
        </p15:guide>
        <p15:guide id="10" pos="302" userDrawn="1">
          <p15:clr>
            <a:srgbClr val="A4A3A4"/>
          </p15:clr>
        </p15:guide>
        <p15:guide id="11" pos="1965" userDrawn="1">
          <p15:clr>
            <a:srgbClr val="A4A3A4"/>
          </p15:clr>
        </p15:guide>
        <p15:guide id="12" pos="5700" userDrawn="1">
          <p15:clr>
            <a:srgbClr val="A4A3A4"/>
          </p15:clr>
        </p15:guide>
        <p15:guide id="13" pos="4384" userDrawn="1">
          <p15:clr>
            <a:srgbClr val="A4A3A4"/>
          </p15:clr>
        </p15:guide>
        <p15:guide id="14" orient="horz" pos="3294" userDrawn="1">
          <p15:clr>
            <a:srgbClr val="A4A3A4"/>
          </p15:clr>
        </p15:guide>
        <p15:guide id="15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44" userDrawn="1">
          <p15:clr>
            <a:srgbClr val="A4A3A4"/>
          </p15:clr>
        </p15:guide>
        <p15:guide id="2" pos="222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3145"/>
    <a:srgbClr val="ED7D31"/>
    <a:srgbClr val="FFFFFF"/>
    <a:srgbClr val="FFF2CC"/>
    <a:srgbClr val="607B80"/>
    <a:srgbClr val="B38B68"/>
    <a:srgbClr val="FCFBB8"/>
    <a:srgbClr val="E9E9E9"/>
    <a:srgbClr val="17181A"/>
    <a:srgbClr val="4769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Style foncé 1 - Accentuation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Style foncé 1 - Accentuation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Style foncé 1 - Accentuation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Style foncé 1 - Accentuation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0" autoAdjust="0"/>
    <p:restoredTop sz="86427" autoAdjust="0"/>
  </p:normalViewPr>
  <p:slideViewPr>
    <p:cSldViewPr>
      <p:cViewPr varScale="1">
        <p:scale>
          <a:sx n="62" d="100"/>
          <a:sy n="62" d="100"/>
        </p:scale>
        <p:origin x="1032" y="72"/>
      </p:cViewPr>
      <p:guideLst>
        <p:guide orient="horz" pos="2251"/>
        <p:guide orient="horz" pos="3158"/>
        <p:guide orient="horz" pos="981"/>
        <p:guide pos="3840"/>
        <p:guide pos="575"/>
        <p:guide pos="7105"/>
        <p:guide pos="7408"/>
        <p:guide pos="302"/>
        <p:guide pos="1965"/>
        <p:guide pos="5700"/>
        <p:guide pos="4384"/>
        <p:guide orient="horz" pos="3294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3804" y="78"/>
      </p:cViewPr>
      <p:guideLst>
        <p:guide orient="horz" pos="2844"/>
        <p:guide pos="222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>
                <a:solidFill>
                  <a:schemeClr val="tx1"/>
                </a:solidFill>
              </a:rPr>
              <a:t>Начало подготовки</a:t>
            </a:r>
            <a:r>
              <a:rPr lang="ru-RU" sz="2800" b="1" baseline="0" dirty="0">
                <a:solidFill>
                  <a:schemeClr val="tx1"/>
                </a:solidFill>
              </a:rPr>
              <a:t> к ЕГЭ</a:t>
            </a:r>
            <a:endParaRPr lang="ru-RU" sz="2800" b="1" dirty="0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BEF-4BF5-9A7C-511B8A9F11E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70C-43B6-8EEF-554B5D632E3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10 класс</c:v>
                </c:pt>
                <c:pt idx="1">
                  <c:v>11 класс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82</c:v>
                </c:pt>
                <c:pt idx="1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EF-4BF5-9A7C-511B8A9F11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0970620078740152"/>
          <c:y val="0.44697302860648203"/>
          <c:w val="0.19029379921259842"/>
          <c:h val="0.169756879321058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5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>
                <a:solidFill>
                  <a:schemeClr val="tx1"/>
                </a:solidFill>
              </a:rPr>
              <a:t>27 задание ЕГЭ (сочинение)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6.6090059055118111E-2"/>
          <c:y val="0.12698436718846168"/>
          <c:w val="0.56482295767716539"/>
          <c:h val="0.847234384397491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27 задание ЕГЭ (сочинение)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9D3-481E-9501-3BFB0DBF2DC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9D3-481E-9501-3BFB0DBF2DC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9D3-481E-9501-3BFB0DBF2DC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10 класс</c:v>
                </c:pt>
                <c:pt idx="1">
                  <c:v>11 класс (1-е полугодие)</c:v>
                </c:pt>
                <c:pt idx="2">
                  <c:v>11 класс (2-е полугодие)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</c:v>
                </c:pt>
                <c:pt idx="1">
                  <c:v>45</c:v>
                </c:pt>
                <c:pt idx="2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B8-4E6D-85D6-45B753C1341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500" b="0" i="0" u="none" strike="noStrike" kern="30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>
                <a:solidFill>
                  <a:schemeClr val="tx1"/>
                </a:solidFill>
              </a:rPr>
              <a:t>Сложность заданий ЕГЭ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процент сложности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Лист1!$A$2:$A$27</c:f>
              <c:numCache>
                <c:formatCode>General</c:formatCode>
                <c:ptCount val="2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</c:numCache>
            </c:numRef>
          </c:cat>
          <c:val>
            <c:numRef>
              <c:f>Лист1!$B$2:$B$27</c:f>
              <c:numCache>
                <c:formatCode>General</c:formatCode>
                <c:ptCount val="26"/>
                <c:pt idx="0">
                  <c:v>70</c:v>
                </c:pt>
                <c:pt idx="1">
                  <c:v>30</c:v>
                </c:pt>
                <c:pt idx="2">
                  <c:v>85</c:v>
                </c:pt>
                <c:pt idx="3">
                  <c:v>20</c:v>
                </c:pt>
                <c:pt idx="4">
                  <c:v>35</c:v>
                </c:pt>
                <c:pt idx="5">
                  <c:v>35</c:v>
                </c:pt>
                <c:pt idx="6">
                  <c:v>30</c:v>
                </c:pt>
                <c:pt idx="7">
                  <c:v>70</c:v>
                </c:pt>
                <c:pt idx="8">
                  <c:v>60</c:v>
                </c:pt>
                <c:pt idx="9">
                  <c:v>65</c:v>
                </c:pt>
                <c:pt idx="10">
                  <c:v>85</c:v>
                </c:pt>
                <c:pt idx="11">
                  <c:v>85</c:v>
                </c:pt>
                <c:pt idx="12">
                  <c:v>35</c:v>
                </c:pt>
                <c:pt idx="13">
                  <c:v>40</c:v>
                </c:pt>
                <c:pt idx="14">
                  <c:v>30</c:v>
                </c:pt>
                <c:pt idx="15">
                  <c:v>50</c:v>
                </c:pt>
                <c:pt idx="16">
                  <c:v>25</c:v>
                </c:pt>
                <c:pt idx="17">
                  <c:v>25</c:v>
                </c:pt>
                <c:pt idx="18">
                  <c:v>35</c:v>
                </c:pt>
                <c:pt idx="19">
                  <c:v>35</c:v>
                </c:pt>
                <c:pt idx="20">
                  <c:v>75</c:v>
                </c:pt>
                <c:pt idx="21">
                  <c:v>20</c:v>
                </c:pt>
                <c:pt idx="22">
                  <c:v>35</c:v>
                </c:pt>
                <c:pt idx="23">
                  <c:v>65</c:v>
                </c:pt>
                <c:pt idx="24">
                  <c:v>70</c:v>
                </c:pt>
                <c:pt idx="25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E6-4071-999E-97148ABAFAF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01685968"/>
        <c:axId val="301422000"/>
      </c:barChart>
      <c:catAx>
        <c:axId val="301685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1422000"/>
        <c:crosses val="autoZero"/>
        <c:auto val="1"/>
        <c:lblAlgn val="ctr"/>
        <c:lblOffset val="100"/>
        <c:noMultiLvlLbl val="0"/>
      </c:catAx>
      <c:valAx>
        <c:axId val="301422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1685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514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514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3B4B9-AFB0-43EB-82AF-ED70AC262E4F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575140"/>
            <a:ext cx="3066733" cy="4514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4008705" y="8575140"/>
            <a:ext cx="3066733" cy="4514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72C8F-9949-4688-BFEB-F813D79CFC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992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514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514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1E77A-DD07-4A76-801D-B4BF4990C412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530225" y="677863"/>
            <a:ext cx="6016625" cy="3384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7708" y="4288354"/>
            <a:ext cx="5661660" cy="40626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575140"/>
            <a:ext cx="3066733" cy="4514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08705" y="8575140"/>
            <a:ext cx="3066733" cy="4514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3AB2B-189A-4C92-A457-C6A383363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983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661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77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-323540"/>
            <a:ext cx="10776520" cy="7181541"/>
          </a:xfrm>
          <a:prstGeom prst="rect">
            <a:avLst/>
          </a:prstGeom>
        </p:spPr>
      </p:pic>
      <p:sp>
        <p:nvSpPr>
          <p:cNvPr id="18" name="Freeform 17"/>
          <p:cNvSpPr/>
          <p:nvPr userDrawn="1"/>
        </p:nvSpPr>
        <p:spPr>
          <a:xfrm rot="19340334">
            <a:off x="3528621" y="-1271621"/>
            <a:ext cx="956457" cy="9401242"/>
          </a:xfrm>
          <a:custGeom>
            <a:avLst/>
            <a:gdLst>
              <a:gd name="connsiteX0" fmla="*/ 956457 w 956457"/>
              <a:gd name="connsiteY0" fmla="*/ 738197 h 9401242"/>
              <a:gd name="connsiteX1" fmla="*/ 956457 w 956457"/>
              <a:gd name="connsiteY1" fmla="*/ 9401242 h 9401242"/>
              <a:gd name="connsiteX2" fmla="*/ 0 w 956457"/>
              <a:gd name="connsiteY2" fmla="*/ 8663045 h 9401242"/>
              <a:gd name="connsiteX3" fmla="*/ 0 w 956457"/>
              <a:gd name="connsiteY3" fmla="*/ 0 h 940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457" h="9401242">
                <a:moveTo>
                  <a:pt x="956457" y="738197"/>
                </a:moveTo>
                <a:lnTo>
                  <a:pt x="956457" y="9401242"/>
                </a:lnTo>
                <a:lnTo>
                  <a:pt x="0" y="866304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95000">
                <a:srgbClr val="676464"/>
              </a:gs>
              <a:gs pos="0">
                <a:schemeClr val="bg2">
                  <a:lumMod val="50000"/>
                  <a:alpha val="0"/>
                </a:schemeClr>
              </a:gs>
              <a:gs pos="100000">
                <a:schemeClr val="tx1">
                  <a:lumMod val="68000"/>
                  <a:lumOff val="32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4" name="Freeform 13"/>
          <p:cNvSpPr/>
          <p:nvPr userDrawn="1"/>
        </p:nvSpPr>
        <p:spPr>
          <a:xfrm>
            <a:off x="0" y="1"/>
            <a:ext cx="6737350" cy="6857999"/>
          </a:xfrm>
          <a:custGeom>
            <a:avLst/>
            <a:gdLst>
              <a:gd name="connsiteX0" fmla="*/ 0 w 6737350"/>
              <a:gd name="connsiteY0" fmla="*/ 0 h 6857999"/>
              <a:gd name="connsiteX1" fmla="*/ 1416050 w 6737350"/>
              <a:gd name="connsiteY1" fmla="*/ 0 h 6857999"/>
              <a:gd name="connsiteX2" fmla="*/ 6737350 w 6737350"/>
              <a:gd name="connsiteY2" fmla="*/ 6857999 h 6857999"/>
              <a:gd name="connsiteX3" fmla="*/ 1416050 w 6737350"/>
              <a:gd name="connsiteY3" fmla="*/ 6857999 h 6857999"/>
              <a:gd name="connsiteX4" fmla="*/ 0 w 6737350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37350" h="6857999">
                <a:moveTo>
                  <a:pt x="0" y="0"/>
                </a:moveTo>
                <a:lnTo>
                  <a:pt x="1416050" y="0"/>
                </a:lnTo>
                <a:lnTo>
                  <a:pt x="6737350" y="6857999"/>
                </a:lnTo>
                <a:lnTo>
                  <a:pt x="1416050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9336" y="2915445"/>
            <a:ext cx="4320480" cy="23876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>
                <a:solidFill>
                  <a:srgbClr val="2E2828"/>
                </a:solidFill>
              </a:defRPr>
            </a:lvl1pPr>
          </a:lstStyle>
          <a:p>
            <a:pPr marL="0"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9336" y="5330033"/>
            <a:ext cx="4320480" cy="906567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000" dirty="0">
                <a:solidFill>
                  <a:srgbClr val="D35659"/>
                </a:solidFill>
              </a:defRPr>
            </a:lvl1pPr>
          </a:lstStyle>
          <a:p>
            <a:pPr marL="0" lvl="0" indent="0">
              <a:buNone/>
            </a:pPr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4670" y="6356350"/>
            <a:ext cx="1410226" cy="365125"/>
          </a:xfrm>
          <a:prstGeom prst="rect">
            <a:avLst/>
          </a:prstGeom>
        </p:spPr>
        <p:txBody>
          <a:bodyPr/>
          <a:lstStyle/>
          <a:p>
            <a:fld id="{5931F737-80D1-4A2E-9341-BCD6CCD38E2C}" type="datetime1">
              <a:rPr lang="ru-RU" smtClean="0"/>
              <a:t>14.02.2023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45123" y="6356350"/>
            <a:ext cx="411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9765"/>
            <a:ext cx="4153207" cy="159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5162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содержание. Вариант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365125"/>
            <a:ext cx="101600" cy="1325563"/>
          </a:xfrm>
          <a:prstGeom prst="rect">
            <a:avLst/>
          </a:prstGeom>
          <a:solidFill>
            <a:srgbClr val="607B8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500" b="1">
              <a:solidFill>
                <a:schemeClr val="tx1"/>
              </a:solidFill>
            </a:endParaRPr>
          </a:p>
        </p:txBody>
      </p:sp>
      <p:sp>
        <p:nvSpPr>
          <p:cNvPr id="10" name="Freeform 9"/>
          <p:cNvSpPr/>
          <p:nvPr userDrawn="1"/>
        </p:nvSpPr>
        <p:spPr>
          <a:xfrm>
            <a:off x="0" y="6413500"/>
            <a:ext cx="12192000" cy="444500"/>
          </a:xfrm>
          <a:custGeom>
            <a:avLst/>
            <a:gdLst>
              <a:gd name="connsiteX0" fmla="*/ 11544300 w 12192000"/>
              <a:gd name="connsiteY0" fmla="*/ 0 h 444500"/>
              <a:gd name="connsiteX1" fmla="*/ 12192000 w 12192000"/>
              <a:gd name="connsiteY1" fmla="*/ 0 h 444500"/>
              <a:gd name="connsiteX2" fmla="*/ 12192000 w 12192000"/>
              <a:gd name="connsiteY2" fmla="*/ 444500 h 444500"/>
              <a:gd name="connsiteX3" fmla="*/ 11286490 w 12192000"/>
              <a:gd name="connsiteY3" fmla="*/ 444500 h 444500"/>
              <a:gd name="connsiteX4" fmla="*/ 0 w 12192000"/>
              <a:gd name="connsiteY4" fmla="*/ 0 h 444500"/>
              <a:gd name="connsiteX5" fmla="*/ 10718800 w 12192000"/>
              <a:gd name="connsiteY5" fmla="*/ 0 h 444500"/>
              <a:gd name="connsiteX6" fmla="*/ 10976610 w 12192000"/>
              <a:gd name="connsiteY6" fmla="*/ 444500 h 444500"/>
              <a:gd name="connsiteX7" fmla="*/ 0 w 12192000"/>
              <a:gd name="connsiteY7" fmla="*/ 444500 h 44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44500">
                <a:moveTo>
                  <a:pt x="11544300" y="0"/>
                </a:moveTo>
                <a:lnTo>
                  <a:pt x="12192000" y="0"/>
                </a:lnTo>
                <a:lnTo>
                  <a:pt x="12192000" y="444500"/>
                </a:lnTo>
                <a:lnTo>
                  <a:pt x="11286490" y="444500"/>
                </a:lnTo>
                <a:close/>
                <a:moveTo>
                  <a:pt x="0" y="0"/>
                </a:moveTo>
                <a:lnTo>
                  <a:pt x="10718800" y="0"/>
                </a:lnTo>
                <a:lnTo>
                  <a:pt x="10976610" y="444500"/>
                </a:lnTo>
                <a:lnTo>
                  <a:pt x="0" y="444500"/>
                </a:lnTo>
                <a:close/>
              </a:path>
            </a:pathLst>
          </a:custGeom>
          <a:solidFill>
            <a:srgbClr val="607B8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500" b="1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53188"/>
            <a:ext cx="216145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EDB5BE0-6349-4046-A38B-DD09B75637D4}" type="datetime1">
              <a:rPr lang="ru-RU" smtClean="0"/>
              <a:t>14.02.2023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75112" y="6453188"/>
            <a:ext cx="544177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04512" y="6453188"/>
            <a:ext cx="57728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7B80"/>
                </a:solidFill>
              </a:defRPr>
            </a:lvl1pPr>
          </a:lstStyle>
          <a:p>
            <a:fld id="{06F1C346-55E7-4194-832C-73081165A42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Трапеция 8"/>
          <p:cNvSpPr/>
          <p:nvPr userDrawn="1"/>
        </p:nvSpPr>
        <p:spPr>
          <a:xfrm rot="10800000">
            <a:off x="9770632" y="-40629"/>
            <a:ext cx="2304864" cy="676571"/>
          </a:xfrm>
          <a:prstGeom prst="trapezoid">
            <a:avLst/>
          </a:prstGeom>
          <a:solidFill>
            <a:srgbClr val="607B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456" y="44624"/>
            <a:ext cx="1397534" cy="456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124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содержание. Вариант 6">
    <p:bg>
      <p:bgPr>
        <a:solidFill>
          <a:srgbClr val="607B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365125"/>
            <a:ext cx="101600" cy="13255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500" b="1">
              <a:solidFill>
                <a:schemeClr val="tx1"/>
              </a:solidFill>
            </a:endParaRPr>
          </a:p>
        </p:txBody>
      </p:sp>
      <p:sp>
        <p:nvSpPr>
          <p:cNvPr id="10" name="Freeform 9"/>
          <p:cNvSpPr/>
          <p:nvPr userDrawn="1"/>
        </p:nvSpPr>
        <p:spPr>
          <a:xfrm>
            <a:off x="0" y="6413500"/>
            <a:ext cx="12192000" cy="444500"/>
          </a:xfrm>
          <a:custGeom>
            <a:avLst/>
            <a:gdLst>
              <a:gd name="connsiteX0" fmla="*/ 11544300 w 12192000"/>
              <a:gd name="connsiteY0" fmla="*/ 0 h 444500"/>
              <a:gd name="connsiteX1" fmla="*/ 12192000 w 12192000"/>
              <a:gd name="connsiteY1" fmla="*/ 0 h 444500"/>
              <a:gd name="connsiteX2" fmla="*/ 12192000 w 12192000"/>
              <a:gd name="connsiteY2" fmla="*/ 444500 h 444500"/>
              <a:gd name="connsiteX3" fmla="*/ 11286490 w 12192000"/>
              <a:gd name="connsiteY3" fmla="*/ 444500 h 444500"/>
              <a:gd name="connsiteX4" fmla="*/ 0 w 12192000"/>
              <a:gd name="connsiteY4" fmla="*/ 0 h 444500"/>
              <a:gd name="connsiteX5" fmla="*/ 10718800 w 12192000"/>
              <a:gd name="connsiteY5" fmla="*/ 0 h 444500"/>
              <a:gd name="connsiteX6" fmla="*/ 10976610 w 12192000"/>
              <a:gd name="connsiteY6" fmla="*/ 444500 h 444500"/>
              <a:gd name="connsiteX7" fmla="*/ 0 w 12192000"/>
              <a:gd name="connsiteY7" fmla="*/ 444500 h 44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44500">
                <a:moveTo>
                  <a:pt x="11544300" y="0"/>
                </a:moveTo>
                <a:lnTo>
                  <a:pt x="12192000" y="0"/>
                </a:lnTo>
                <a:lnTo>
                  <a:pt x="12192000" y="444500"/>
                </a:lnTo>
                <a:lnTo>
                  <a:pt x="11286490" y="444500"/>
                </a:lnTo>
                <a:close/>
                <a:moveTo>
                  <a:pt x="0" y="0"/>
                </a:moveTo>
                <a:lnTo>
                  <a:pt x="10718800" y="0"/>
                </a:lnTo>
                <a:lnTo>
                  <a:pt x="10976610" y="444500"/>
                </a:lnTo>
                <a:lnTo>
                  <a:pt x="0" y="4445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500" b="1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53188"/>
            <a:ext cx="216145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7B80"/>
                </a:solidFill>
              </a:defRPr>
            </a:lvl1pPr>
          </a:lstStyle>
          <a:p>
            <a:fld id="{09D60D10-601A-472E-A249-529D53008057}" type="datetime1">
              <a:rPr lang="ru-RU" smtClean="0"/>
              <a:t>14.02.2023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75112" y="6453188"/>
            <a:ext cx="544177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7B80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04512" y="6453188"/>
            <a:ext cx="57728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6F1C346-55E7-4194-832C-73081165A42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Трапеция 8"/>
          <p:cNvSpPr/>
          <p:nvPr userDrawn="1"/>
        </p:nvSpPr>
        <p:spPr>
          <a:xfrm rot="10800000">
            <a:off x="9770632" y="-40629"/>
            <a:ext cx="2304864" cy="676571"/>
          </a:xfrm>
          <a:prstGeom prst="trapezoid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456" y="44624"/>
            <a:ext cx="1397533" cy="4562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88683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ереры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51" r="21621"/>
          <a:stretch/>
        </p:blipFill>
        <p:spPr>
          <a:xfrm>
            <a:off x="2409129" y="1"/>
            <a:ext cx="9782871" cy="6858000"/>
          </a:xfrm>
          <a:prstGeom prst="rect">
            <a:avLst/>
          </a:prstGeom>
        </p:spPr>
      </p:pic>
      <p:sp>
        <p:nvSpPr>
          <p:cNvPr id="31" name="Freeform 30"/>
          <p:cNvSpPr/>
          <p:nvPr userDrawn="1"/>
        </p:nvSpPr>
        <p:spPr>
          <a:xfrm rot="19340334">
            <a:off x="7110021" y="-1271621"/>
            <a:ext cx="956457" cy="9401242"/>
          </a:xfrm>
          <a:custGeom>
            <a:avLst/>
            <a:gdLst>
              <a:gd name="connsiteX0" fmla="*/ 956457 w 956457"/>
              <a:gd name="connsiteY0" fmla="*/ 738197 h 9401242"/>
              <a:gd name="connsiteX1" fmla="*/ 956457 w 956457"/>
              <a:gd name="connsiteY1" fmla="*/ 9401242 h 9401242"/>
              <a:gd name="connsiteX2" fmla="*/ 0 w 956457"/>
              <a:gd name="connsiteY2" fmla="*/ 8663045 h 9401242"/>
              <a:gd name="connsiteX3" fmla="*/ 0 w 956457"/>
              <a:gd name="connsiteY3" fmla="*/ 0 h 940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457" h="9401242">
                <a:moveTo>
                  <a:pt x="956457" y="738197"/>
                </a:moveTo>
                <a:lnTo>
                  <a:pt x="956457" y="9401242"/>
                </a:lnTo>
                <a:lnTo>
                  <a:pt x="0" y="866304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95000">
                <a:srgbClr val="676464"/>
              </a:gs>
              <a:gs pos="0">
                <a:srgbClr val="5A3F3C">
                  <a:alpha val="0"/>
                </a:srgbClr>
              </a:gs>
              <a:gs pos="100000">
                <a:srgbClr val="5A3F3C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 userDrawn="1"/>
        </p:nvSpPr>
        <p:spPr>
          <a:xfrm>
            <a:off x="0" y="1"/>
            <a:ext cx="10318750" cy="6857999"/>
          </a:xfrm>
          <a:custGeom>
            <a:avLst/>
            <a:gdLst>
              <a:gd name="connsiteX0" fmla="*/ 0 w 10318750"/>
              <a:gd name="connsiteY0" fmla="*/ 0 h 6857999"/>
              <a:gd name="connsiteX1" fmla="*/ 4997450 w 10318750"/>
              <a:gd name="connsiteY1" fmla="*/ 0 h 6857999"/>
              <a:gd name="connsiteX2" fmla="*/ 10318750 w 10318750"/>
              <a:gd name="connsiteY2" fmla="*/ 6857999 h 6857999"/>
              <a:gd name="connsiteX3" fmla="*/ 4997450 w 10318750"/>
              <a:gd name="connsiteY3" fmla="*/ 6857999 h 6857999"/>
              <a:gd name="connsiteX4" fmla="*/ 0 w 10318750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18750" h="6857999">
                <a:moveTo>
                  <a:pt x="0" y="0"/>
                </a:moveTo>
                <a:lnTo>
                  <a:pt x="4997450" y="0"/>
                </a:lnTo>
                <a:lnTo>
                  <a:pt x="10318750" y="6857999"/>
                </a:lnTo>
                <a:lnTo>
                  <a:pt x="4997450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2459509" y="1289672"/>
            <a:ext cx="2304430" cy="2327295"/>
            <a:chOff x="2436378" y="1445405"/>
            <a:chExt cx="2304430" cy="2327295"/>
          </a:xfrm>
        </p:grpSpPr>
        <p:sp>
          <p:nvSpPr>
            <p:cNvPr id="21" name="Donut 20"/>
            <p:cNvSpPr/>
            <p:nvPr/>
          </p:nvSpPr>
          <p:spPr>
            <a:xfrm>
              <a:off x="2506614" y="1544956"/>
              <a:ext cx="2168207" cy="2168207"/>
            </a:xfrm>
            <a:prstGeom prst="donut">
              <a:avLst>
                <a:gd name="adj" fmla="val 10769"/>
              </a:avLst>
            </a:prstGeom>
            <a:solidFill>
              <a:srgbClr val="5A3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3492292" y="1910069"/>
              <a:ext cx="196850" cy="948654"/>
            </a:xfrm>
            <a:prstGeom prst="roundRect">
              <a:avLst>
                <a:gd name="adj" fmla="val 50000"/>
              </a:avLst>
            </a:prstGeom>
            <a:solidFill>
              <a:srgbClr val="5A3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7200000">
              <a:off x="3875644" y="2678618"/>
              <a:ext cx="196850" cy="544359"/>
            </a:xfrm>
            <a:prstGeom prst="roundRect">
              <a:avLst>
                <a:gd name="adj" fmla="val 50000"/>
              </a:avLst>
            </a:prstGeom>
            <a:solidFill>
              <a:srgbClr val="5A3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3492292" y="1445405"/>
              <a:ext cx="196850" cy="391170"/>
            </a:xfrm>
            <a:prstGeom prst="roundRect">
              <a:avLst>
                <a:gd name="adj" fmla="val 50000"/>
              </a:avLst>
            </a:prstGeom>
            <a:solidFill>
              <a:srgbClr val="5A3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3492292" y="3381530"/>
              <a:ext cx="196850" cy="391170"/>
            </a:xfrm>
            <a:prstGeom prst="roundRect">
              <a:avLst>
                <a:gd name="adj" fmla="val 50000"/>
              </a:avLst>
            </a:prstGeom>
            <a:solidFill>
              <a:srgbClr val="5A3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Rounded Rectangle 25"/>
            <p:cNvSpPr/>
            <p:nvPr/>
          </p:nvSpPr>
          <p:spPr>
            <a:xfrm rot="5400000">
              <a:off x="2533538" y="2490465"/>
              <a:ext cx="196850" cy="391170"/>
            </a:xfrm>
            <a:prstGeom prst="roundRect">
              <a:avLst>
                <a:gd name="adj" fmla="val 50000"/>
              </a:avLst>
            </a:prstGeom>
            <a:solidFill>
              <a:srgbClr val="5A3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 rot="5400000">
              <a:off x="4446798" y="2490465"/>
              <a:ext cx="196850" cy="391170"/>
            </a:xfrm>
            <a:prstGeom prst="roundRect">
              <a:avLst>
                <a:gd name="adj" fmla="val 50000"/>
              </a:avLst>
            </a:prstGeom>
            <a:solidFill>
              <a:srgbClr val="5A3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9336" y="2915445"/>
            <a:ext cx="6984776" cy="2387600"/>
          </a:xfrm>
        </p:spPr>
        <p:txBody>
          <a:bodyPr vert="horz" lIns="91440" tIns="45720" rIns="91440" bIns="45720" rtlCol="0" anchor="b">
            <a:normAutofit/>
          </a:bodyPr>
          <a:lstStyle>
            <a:lvl1pPr algn="ctr">
              <a:defRPr lang="en-US" sz="6000">
                <a:solidFill>
                  <a:srgbClr val="2E2828"/>
                </a:solidFill>
              </a:defRPr>
            </a:lvl1pPr>
          </a:lstStyle>
          <a:p>
            <a:pPr marL="0"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9336" y="5330033"/>
            <a:ext cx="6984776" cy="906567"/>
          </a:xfrm>
        </p:spPr>
        <p:txBody>
          <a:bodyPr vert="horz" lIns="91440" tIns="45720" rIns="91440" bIns="45720" rtlCol="0">
            <a:normAutofit/>
          </a:bodyPr>
          <a:lstStyle>
            <a:lvl1pPr algn="ctr">
              <a:defRPr lang="en-US" sz="2400" dirty="0">
                <a:solidFill>
                  <a:srgbClr val="E49D52"/>
                </a:solidFill>
              </a:defRPr>
            </a:lvl1pPr>
          </a:lstStyle>
          <a:p>
            <a:pPr marL="0" lvl="0" indent="0">
              <a:buNone/>
            </a:pPr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4670" y="6356350"/>
            <a:ext cx="1410226" cy="365125"/>
          </a:xfrm>
          <a:prstGeom prst="rect">
            <a:avLst/>
          </a:prstGeom>
        </p:spPr>
        <p:txBody>
          <a:bodyPr/>
          <a:lstStyle/>
          <a:p>
            <a:fld id="{3B0F265D-0942-4AD3-A5C9-14727844AF7D}" type="datetime1">
              <a:rPr lang="ru-RU" smtClean="0"/>
              <a:t>14.02.2023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84499" y="6356350"/>
            <a:ext cx="411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602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изит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5169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тог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021288"/>
            <a:ext cx="12192000" cy="836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12424" y="6060386"/>
            <a:ext cx="1963214" cy="758515"/>
          </a:xfrm>
          <a:prstGeom prst="rect">
            <a:avLst/>
          </a:prstGeom>
        </p:spPr>
      </p:pic>
      <p:grpSp>
        <p:nvGrpSpPr>
          <p:cNvPr id="6" name="Group 263"/>
          <p:cNvGrpSpPr>
            <a:grpSpLocks noChangeAspect="1"/>
          </p:cNvGrpSpPr>
          <p:nvPr userDrawn="1"/>
        </p:nvGrpSpPr>
        <p:grpSpPr>
          <a:xfrm>
            <a:off x="2207568" y="2192636"/>
            <a:ext cx="1291827" cy="1291827"/>
            <a:chOff x="1382807" y="174388"/>
            <a:chExt cx="3025588" cy="3025589"/>
          </a:xfrm>
        </p:grpSpPr>
        <p:sp>
          <p:nvSpPr>
            <p:cNvPr id="8" name="Rectangle 264"/>
            <p:cNvSpPr/>
            <p:nvPr/>
          </p:nvSpPr>
          <p:spPr>
            <a:xfrm>
              <a:off x="1382807" y="174388"/>
              <a:ext cx="3025588" cy="3025588"/>
            </a:xfrm>
            <a:prstGeom prst="rect">
              <a:avLst/>
            </a:prstGeom>
            <a:solidFill>
              <a:srgbClr val="9BBB5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501205" y="933640"/>
              <a:ext cx="1907190" cy="2266337"/>
            </a:xfrm>
            <a:custGeom>
              <a:avLst/>
              <a:gdLst>
                <a:gd name="connsiteX0" fmla="*/ 1102503 w 1907190"/>
                <a:gd name="connsiteY0" fmla="*/ 0 h 2266337"/>
                <a:gd name="connsiteX1" fmla="*/ 1907190 w 1907190"/>
                <a:gd name="connsiteY1" fmla="*/ 698039 h 2266337"/>
                <a:gd name="connsiteX2" fmla="*/ 1907190 w 1907190"/>
                <a:gd name="connsiteY2" fmla="*/ 2266337 h 2266337"/>
                <a:gd name="connsiteX3" fmla="*/ 747579 w 1907190"/>
                <a:gd name="connsiteY3" fmla="*/ 2266337 h 2266337"/>
                <a:gd name="connsiteX4" fmla="*/ 0 w 1907190"/>
                <a:gd name="connsiteY4" fmla="*/ 1617838 h 2266337"/>
                <a:gd name="connsiteX5" fmla="*/ 62256 w 1907190"/>
                <a:gd name="connsiteY5" fmla="*/ 1665289 h 2266337"/>
                <a:gd name="connsiteX6" fmla="*/ 209135 w 1907190"/>
                <a:gd name="connsiteY6" fmla="*/ 1741140 h 2266337"/>
                <a:gd name="connsiteX7" fmla="*/ 565206 w 1907190"/>
                <a:gd name="connsiteY7" fmla="*/ 1801969 h 2266337"/>
                <a:gd name="connsiteX8" fmla="*/ 752886 w 1907190"/>
                <a:gd name="connsiteY8" fmla="*/ 1785649 h 2266337"/>
                <a:gd name="connsiteX9" fmla="*/ 907183 w 1907190"/>
                <a:gd name="connsiteY9" fmla="*/ 1744849 h 2266337"/>
                <a:gd name="connsiteX10" fmla="*/ 1021423 w 1907190"/>
                <a:gd name="connsiteY10" fmla="*/ 1693664 h 2266337"/>
                <a:gd name="connsiteX11" fmla="*/ 1084477 w 1907190"/>
                <a:gd name="connsiteY11" fmla="*/ 1649897 h 2266337"/>
                <a:gd name="connsiteX12" fmla="*/ 1108215 w 1907190"/>
                <a:gd name="connsiteY12" fmla="*/ 1619482 h 2266337"/>
                <a:gd name="connsiteX13" fmla="*/ 1120084 w 1907190"/>
                <a:gd name="connsiteY13" fmla="*/ 1587584 h 2266337"/>
                <a:gd name="connsiteX14" fmla="*/ 1126760 w 1907190"/>
                <a:gd name="connsiteY14" fmla="*/ 1543075 h 2266337"/>
                <a:gd name="connsiteX15" fmla="*/ 1128986 w 1907190"/>
                <a:gd name="connsiteY15" fmla="*/ 1480021 h 2266337"/>
                <a:gd name="connsiteX16" fmla="*/ 1126019 w 1907190"/>
                <a:gd name="connsiteY16" fmla="*/ 1394712 h 2266337"/>
                <a:gd name="connsiteX17" fmla="*/ 1117117 w 1907190"/>
                <a:gd name="connsiteY17" fmla="*/ 1345011 h 2266337"/>
                <a:gd name="connsiteX18" fmla="*/ 1102280 w 1907190"/>
                <a:gd name="connsiteY18" fmla="*/ 1321273 h 2266337"/>
                <a:gd name="connsiteX19" fmla="*/ 1078542 w 1907190"/>
                <a:gd name="connsiteY19" fmla="*/ 1315338 h 2266337"/>
                <a:gd name="connsiteX20" fmla="*/ 1024390 w 1907190"/>
                <a:gd name="connsiteY20" fmla="*/ 1339076 h 2266337"/>
                <a:gd name="connsiteX21" fmla="*/ 935372 w 1907190"/>
                <a:gd name="connsiteY21" fmla="*/ 1392487 h 2266337"/>
                <a:gd name="connsiteX22" fmla="*/ 805554 w 1907190"/>
                <a:gd name="connsiteY22" fmla="*/ 1446640 h 2266337"/>
                <a:gd name="connsiteX23" fmla="*/ 626035 w 1907190"/>
                <a:gd name="connsiteY23" fmla="*/ 1471119 h 2266337"/>
                <a:gd name="connsiteX24" fmla="*/ 420552 w 1907190"/>
                <a:gd name="connsiteY24" fmla="*/ 1431803 h 2266337"/>
                <a:gd name="connsiteX25" fmla="*/ 264771 w 1907190"/>
                <a:gd name="connsiteY25" fmla="*/ 1312371 h 2266337"/>
                <a:gd name="connsiteX26" fmla="*/ 165368 w 1907190"/>
                <a:gd name="connsiteY26" fmla="*/ 1108372 h 2266337"/>
                <a:gd name="connsiteX27" fmla="*/ 130502 w 1907190"/>
                <a:gd name="connsiteY27" fmla="*/ 815355 h 2266337"/>
                <a:gd name="connsiteX28" fmla="*/ 163142 w 1907190"/>
                <a:gd name="connsiteY28" fmla="*/ 537916 h 2266337"/>
                <a:gd name="connsiteX29" fmla="*/ 258836 w 1907190"/>
                <a:gd name="connsiteY29" fmla="*/ 327982 h 2266337"/>
                <a:gd name="connsiteX30" fmla="*/ 411650 w 1907190"/>
                <a:gd name="connsiteY30" fmla="*/ 194455 h 2266337"/>
                <a:gd name="connsiteX31" fmla="*/ 615650 w 1907190"/>
                <a:gd name="connsiteY31" fmla="*/ 147721 h 2266337"/>
                <a:gd name="connsiteX32" fmla="*/ 794427 w 1907190"/>
                <a:gd name="connsiteY32" fmla="*/ 173684 h 2266337"/>
                <a:gd name="connsiteX33" fmla="*/ 923503 w 1907190"/>
                <a:gd name="connsiteY33" fmla="*/ 231546 h 2266337"/>
                <a:gd name="connsiteX34" fmla="*/ 1011779 w 1907190"/>
                <a:gd name="connsiteY34" fmla="*/ 289408 h 2266337"/>
                <a:gd name="connsiteX35" fmla="*/ 1068157 w 1907190"/>
                <a:gd name="connsiteY35" fmla="*/ 315371 h 2266337"/>
                <a:gd name="connsiteX36" fmla="*/ 1091895 w 1907190"/>
                <a:gd name="connsiteY36" fmla="*/ 306469 h 2266337"/>
                <a:gd name="connsiteX37" fmla="*/ 1109699 w 1907190"/>
                <a:gd name="connsiteY37" fmla="*/ 278280 h 2266337"/>
                <a:gd name="connsiteX38" fmla="*/ 1120084 w 1907190"/>
                <a:gd name="connsiteY38" fmla="*/ 227837 h 2266337"/>
                <a:gd name="connsiteX39" fmla="*/ 1123051 w 1907190"/>
                <a:gd name="connsiteY39" fmla="*/ 152172 h 2266337"/>
                <a:gd name="connsiteX40" fmla="*/ 1120826 w 1907190"/>
                <a:gd name="connsiteY40" fmla="*/ 82441 h 2266337"/>
                <a:gd name="connsiteX41" fmla="*/ 1114150 w 1907190"/>
                <a:gd name="connsiteY41" fmla="*/ 33481 h 2266337"/>
                <a:gd name="connsiteX42" fmla="*/ 1102503 w 1907190"/>
                <a:gd name="connsiteY42" fmla="*/ 0 h 2266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907190" h="2266337">
                  <a:moveTo>
                    <a:pt x="1102503" y="0"/>
                  </a:moveTo>
                  <a:lnTo>
                    <a:pt x="1907190" y="698039"/>
                  </a:lnTo>
                  <a:lnTo>
                    <a:pt x="1907190" y="2266337"/>
                  </a:lnTo>
                  <a:lnTo>
                    <a:pt x="747579" y="2266337"/>
                  </a:lnTo>
                  <a:lnTo>
                    <a:pt x="0" y="1617838"/>
                  </a:lnTo>
                  <a:lnTo>
                    <a:pt x="62256" y="1665289"/>
                  </a:lnTo>
                  <a:cubicBezTo>
                    <a:pt x="107259" y="1695580"/>
                    <a:pt x="156219" y="1720864"/>
                    <a:pt x="209135" y="1741140"/>
                  </a:cubicBezTo>
                  <a:cubicBezTo>
                    <a:pt x="314967" y="1781693"/>
                    <a:pt x="433658" y="1801969"/>
                    <a:pt x="565206" y="1801969"/>
                  </a:cubicBezTo>
                  <a:cubicBezTo>
                    <a:pt x="632464" y="1801969"/>
                    <a:pt x="695024" y="1796529"/>
                    <a:pt x="752886" y="1785649"/>
                  </a:cubicBezTo>
                  <a:cubicBezTo>
                    <a:pt x="810747" y="1774769"/>
                    <a:pt x="862180" y="1761169"/>
                    <a:pt x="907183" y="1744849"/>
                  </a:cubicBezTo>
                  <a:cubicBezTo>
                    <a:pt x="952186" y="1728529"/>
                    <a:pt x="990266" y="1711468"/>
                    <a:pt x="1021423" y="1693664"/>
                  </a:cubicBezTo>
                  <a:cubicBezTo>
                    <a:pt x="1052579" y="1675860"/>
                    <a:pt x="1073597" y="1661271"/>
                    <a:pt x="1084477" y="1649897"/>
                  </a:cubicBezTo>
                  <a:cubicBezTo>
                    <a:pt x="1095357" y="1638522"/>
                    <a:pt x="1103270" y="1628384"/>
                    <a:pt x="1108215" y="1619482"/>
                  </a:cubicBezTo>
                  <a:cubicBezTo>
                    <a:pt x="1113160" y="1610581"/>
                    <a:pt x="1117117" y="1599948"/>
                    <a:pt x="1120084" y="1587584"/>
                  </a:cubicBezTo>
                  <a:cubicBezTo>
                    <a:pt x="1123051" y="1575221"/>
                    <a:pt x="1125277" y="1560384"/>
                    <a:pt x="1126760" y="1543075"/>
                  </a:cubicBezTo>
                  <a:cubicBezTo>
                    <a:pt x="1128244" y="1525766"/>
                    <a:pt x="1128986" y="1504748"/>
                    <a:pt x="1128986" y="1480021"/>
                  </a:cubicBezTo>
                  <a:cubicBezTo>
                    <a:pt x="1128986" y="1444414"/>
                    <a:pt x="1127997" y="1415978"/>
                    <a:pt x="1126019" y="1394712"/>
                  </a:cubicBezTo>
                  <a:cubicBezTo>
                    <a:pt x="1124040" y="1373447"/>
                    <a:pt x="1121073" y="1356880"/>
                    <a:pt x="1117117" y="1345011"/>
                  </a:cubicBezTo>
                  <a:cubicBezTo>
                    <a:pt x="1113160" y="1333142"/>
                    <a:pt x="1108215" y="1325229"/>
                    <a:pt x="1102280" y="1321273"/>
                  </a:cubicBezTo>
                  <a:cubicBezTo>
                    <a:pt x="1096346" y="1317316"/>
                    <a:pt x="1088433" y="1315338"/>
                    <a:pt x="1078542" y="1315338"/>
                  </a:cubicBezTo>
                  <a:cubicBezTo>
                    <a:pt x="1065684" y="1315338"/>
                    <a:pt x="1047634" y="1323251"/>
                    <a:pt x="1024390" y="1339076"/>
                  </a:cubicBezTo>
                  <a:cubicBezTo>
                    <a:pt x="1001146" y="1354902"/>
                    <a:pt x="971474" y="1372705"/>
                    <a:pt x="935372" y="1392487"/>
                  </a:cubicBezTo>
                  <a:cubicBezTo>
                    <a:pt x="899270" y="1412269"/>
                    <a:pt x="855998" y="1430320"/>
                    <a:pt x="805554" y="1446640"/>
                  </a:cubicBezTo>
                  <a:cubicBezTo>
                    <a:pt x="755111" y="1462959"/>
                    <a:pt x="695271" y="1471119"/>
                    <a:pt x="626035" y="1471119"/>
                  </a:cubicBezTo>
                  <a:cubicBezTo>
                    <a:pt x="549875" y="1471119"/>
                    <a:pt x="481381" y="1458014"/>
                    <a:pt x="420552" y="1431803"/>
                  </a:cubicBezTo>
                  <a:cubicBezTo>
                    <a:pt x="359723" y="1405592"/>
                    <a:pt x="307796" y="1365782"/>
                    <a:pt x="264771" y="1312371"/>
                  </a:cubicBezTo>
                  <a:cubicBezTo>
                    <a:pt x="221746" y="1258960"/>
                    <a:pt x="188611" y="1190960"/>
                    <a:pt x="165368" y="1108372"/>
                  </a:cubicBezTo>
                  <a:cubicBezTo>
                    <a:pt x="142124" y="1025783"/>
                    <a:pt x="130502" y="928110"/>
                    <a:pt x="130502" y="815355"/>
                  </a:cubicBezTo>
                  <a:cubicBezTo>
                    <a:pt x="130502" y="712490"/>
                    <a:pt x="141382" y="620010"/>
                    <a:pt x="163142" y="537916"/>
                  </a:cubicBezTo>
                  <a:cubicBezTo>
                    <a:pt x="184902" y="455822"/>
                    <a:pt x="216800" y="385844"/>
                    <a:pt x="258836" y="327982"/>
                  </a:cubicBezTo>
                  <a:cubicBezTo>
                    <a:pt x="300873" y="270120"/>
                    <a:pt x="351811" y="225612"/>
                    <a:pt x="411650" y="194455"/>
                  </a:cubicBezTo>
                  <a:cubicBezTo>
                    <a:pt x="471490" y="163299"/>
                    <a:pt x="539490" y="147721"/>
                    <a:pt x="615650" y="147721"/>
                  </a:cubicBezTo>
                  <a:cubicBezTo>
                    <a:pt x="684886" y="147721"/>
                    <a:pt x="744478" y="156375"/>
                    <a:pt x="794427" y="173684"/>
                  </a:cubicBezTo>
                  <a:cubicBezTo>
                    <a:pt x="844376" y="190993"/>
                    <a:pt x="887401" y="210281"/>
                    <a:pt x="923503" y="231546"/>
                  </a:cubicBezTo>
                  <a:cubicBezTo>
                    <a:pt x="959605" y="252811"/>
                    <a:pt x="989030" y="272098"/>
                    <a:pt x="1011779" y="289408"/>
                  </a:cubicBezTo>
                  <a:cubicBezTo>
                    <a:pt x="1034528" y="306717"/>
                    <a:pt x="1053321" y="315371"/>
                    <a:pt x="1068157" y="315371"/>
                  </a:cubicBezTo>
                  <a:cubicBezTo>
                    <a:pt x="1077059" y="315371"/>
                    <a:pt x="1084971" y="312404"/>
                    <a:pt x="1091895" y="306469"/>
                  </a:cubicBezTo>
                  <a:cubicBezTo>
                    <a:pt x="1098819" y="300535"/>
                    <a:pt x="1104753" y="291139"/>
                    <a:pt x="1109699" y="278280"/>
                  </a:cubicBezTo>
                  <a:cubicBezTo>
                    <a:pt x="1114644" y="265422"/>
                    <a:pt x="1118106" y="248608"/>
                    <a:pt x="1120084" y="227837"/>
                  </a:cubicBezTo>
                  <a:cubicBezTo>
                    <a:pt x="1122062" y="207066"/>
                    <a:pt x="1123051" y="181844"/>
                    <a:pt x="1123051" y="152172"/>
                  </a:cubicBezTo>
                  <a:cubicBezTo>
                    <a:pt x="1123051" y="124477"/>
                    <a:pt x="1122309" y="101234"/>
                    <a:pt x="1120826" y="82441"/>
                  </a:cubicBezTo>
                  <a:cubicBezTo>
                    <a:pt x="1119342" y="63649"/>
                    <a:pt x="1117117" y="47329"/>
                    <a:pt x="1114150" y="33481"/>
                  </a:cubicBezTo>
                  <a:lnTo>
                    <a:pt x="1102503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 266"/>
            <p:cNvSpPr/>
            <p:nvPr/>
          </p:nvSpPr>
          <p:spPr>
            <a:xfrm>
              <a:off x="2210358" y="753478"/>
              <a:ext cx="1419835" cy="1982130"/>
            </a:xfrm>
            <a:custGeom>
              <a:avLst/>
              <a:gdLst/>
              <a:ahLst/>
              <a:cxnLst/>
              <a:rect l="l" t="t" r="r" b="b"/>
              <a:pathLst>
                <a:path w="1419835" h="1982130">
                  <a:moveTo>
                    <a:pt x="890179" y="0"/>
                  </a:moveTo>
                  <a:cubicBezTo>
                    <a:pt x="943589" y="0"/>
                    <a:pt x="995022" y="4450"/>
                    <a:pt x="1044476" y="13352"/>
                  </a:cubicBezTo>
                  <a:cubicBezTo>
                    <a:pt x="1093931" y="22254"/>
                    <a:pt x="1139676" y="33876"/>
                    <a:pt x="1181712" y="48218"/>
                  </a:cubicBezTo>
                  <a:cubicBezTo>
                    <a:pt x="1223748" y="62559"/>
                    <a:pt x="1261581" y="79127"/>
                    <a:pt x="1295210" y="97919"/>
                  </a:cubicBezTo>
                  <a:cubicBezTo>
                    <a:pt x="1328839" y="116712"/>
                    <a:pt x="1352330" y="132785"/>
                    <a:pt x="1365682" y="146137"/>
                  </a:cubicBezTo>
                  <a:cubicBezTo>
                    <a:pt x="1379035" y="159490"/>
                    <a:pt x="1388184" y="170617"/>
                    <a:pt x="1393129" y="179519"/>
                  </a:cubicBezTo>
                  <a:cubicBezTo>
                    <a:pt x="1398075" y="188421"/>
                    <a:pt x="1402031" y="199795"/>
                    <a:pt x="1404999" y="213642"/>
                  </a:cubicBezTo>
                  <a:cubicBezTo>
                    <a:pt x="1407966" y="227490"/>
                    <a:pt x="1410191" y="243810"/>
                    <a:pt x="1411675" y="262602"/>
                  </a:cubicBezTo>
                  <a:cubicBezTo>
                    <a:pt x="1413158" y="281395"/>
                    <a:pt x="1413900" y="304638"/>
                    <a:pt x="1413900" y="332333"/>
                  </a:cubicBezTo>
                  <a:cubicBezTo>
                    <a:pt x="1413900" y="362005"/>
                    <a:pt x="1412911" y="387227"/>
                    <a:pt x="1410933" y="407998"/>
                  </a:cubicBezTo>
                  <a:cubicBezTo>
                    <a:pt x="1408955" y="428769"/>
                    <a:pt x="1405493" y="445583"/>
                    <a:pt x="1400548" y="458441"/>
                  </a:cubicBezTo>
                  <a:cubicBezTo>
                    <a:pt x="1395602" y="471300"/>
                    <a:pt x="1389668" y="480696"/>
                    <a:pt x="1382744" y="486630"/>
                  </a:cubicBezTo>
                  <a:cubicBezTo>
                    <a:pt x="1375820" y="492565"/>
                    <a:pt x="1367908" y="495532"/>
                    <a:pt x="1359006" y="495532"/>
                  </a:cubicBezTo>
                  <a:cubicBezTo>
                    <a:pt x="1344170" y="495532"/>
                    <a:pt x="1325377" y="486878"/>
                    <a:pt x="1302628" y="469569"/>
                  </a:cubicBezTo>
                  <a:cubicBezTo>
                    <a:pt x="1279879" y="452259"/>
                    <a:pt x="1250454" y="432972"/>
                    <a:pt x="1214352" y="411707"/>
                  </a:cubicBezTo>
                  <a:cubicBezTo>
                    <a:pt x="1178250" y="390442"/>
                    <a:pt x="1135225" y="371154"/>
                    <a:pt x="1085276" y="353845"/>
                  </a:cubicBezTo>
                  <a:cubicBezTo>
                    <a:pt x="1035327" y="336536"/>
                    <a:pt x="975735" y="327882"/>
                    <a:pt x="906499" y="327882"/>
                  </a:cubicBezTo>
                  <a:cubicBezTo>
                    <a:pt x="830339" y="327882"/>
                    <a:pt x="762339" y="343460"/>
                    <a:pt x="702499" y="374616"/>
                  </a:cubicBezTo>
                  <a:cubicBezTo>
                    <a:pt x="642660" y="405773"/>
                    <a:pt x="591722" y="450281"/>
                    <a:pt x="549685" y="508143"/>
                  </a:cubicBezTo>
                  <a:cubicBezTo>
                    <a:pt x="507649" y="566005"/>
                    <a:pt x="475751" y="635983"/>
                    <a:pt x="453991" y="718077"/>
                  </a:cubicBezTo>
                  <a:cubicBezTo>
                    <a:pt x="432231" y="800171"/>
                    <a:pt x="421351" y="892651"/>
                    <a:pt x="421351" y="995516"/>
                  </a:cubicBezTo>
                  <a:cubicBezTo>
                    <a:pt x="421351" y="1108271"/>
                    <a:pt x="432973" y="1205944"/>
                    <a:pt x="456217" y="1288533"/>
                  </a:cubicBezTo>
                  <a:cubicBezTo>
                    <a:pt x="479460" y="1371121"/>
                    <a:pt x="512595" y="1439121"/>
                    <a:pt x="555620" y="1492532"/>
                  </a:cubicBezTo>
                  <a:cubicBezTo>
                    <a:pt x="598645" y="1545943"/>
                    <a:pt x="650572" y="1585753"/>
                    <a:pt x="711401" y="1611964"/>
                  </a:cubicBezTo>
                  <a:cubicBezTo>
                    <a:pt x="772230" y="1638175"/>
                    <a:pt x="840724" y="1651280"/>
                    <a:pt x="916884" y="1651280"/>
                  </a:cubicBezTo>
                  <a:cubicBezTo>
                    <a:pt x="986120" y="1651280"/>
                    <a:pt x="1045960" y="1643120"/>
                    <a:pt x="1096403" y="1626801"/>
                  </a:cubicBezTo>
                  <a:cubicBezTo>
                    <a:pt x="1146847" y="1610481"/>
                    <a:pt x="1190119" y="1592430"/>
                    <a:pt x="1226221" y="1572648"/>
                  </a:cubicBezTo>
                  <a:cubicBezTo>
                    <a:pt x="1262323" y="1552866"/>
                    <a:pt x="1291995" y="1535063"/>
                    <a:pt x="1315239" y="1519237"/>
                  </a:cubicBezTo>
                  <a:cubicBezTo>
                    <a:pt x="1338483" y="1503412"/>
                    <a:pt x="1356533" y="1495499"/>
                    <a:pt x="1369391" y="1495499"/>
                  </a:cubicBezTo>
                  <a:cubicBezTo>
                    <a:pt x="1379282" y="1495499"/>
                    <a:pt x="1387195" y="1497477"/>
                    <a:pt x="1393129" y="1501434"/>
                  </a:cubicBezTo>
                  <a:cubicBezTo>
                    <a:pt x="1399064" y="1505390"/>
                    <a:pt x="1404009" y="1513303"/>
                    <a:pt x="1407966" y="1525172"/>
                  </a:cubicBezTo>
                  <a:cubicBezTo>
                    <a:pt x="1411922" y="1537041"/>
                    <a:pt x="1414889" y="1553608"/>
                    <a:pt x="1416868" y="1574873"/>
                  </a:cubicBezTo>
                  <a:cubicBezTo>
                    <a:pt x="1418846" y="1596139"/>
                    <a:pt x="1419835" y="1624575"/>
                    <a:pt x="1419835" y="1660182"/>
                  </a:cubicBezTo>
                  <a:cubicBezTo>
                    <a:pt x="1419835" y="1684909"/>
                    <a:pt x="1419093" y="1705927"/>
                    <a:pt x="1417609" y="1723236"/>
                  </a:cubicBezTo>
                  <a:cubicBezTo>
                    <a:pt x="1416126" y="1740545"/>
                    <a:pt x="1413900" y="1755382"/>
                    <a:pt x="1410933" y="1767745"/>
                  </a:cubicBezTo>
                  <a:cubicBezTo>
                    <a:pt x="1407966" y="1780109"/>
                    <a:pt x="1404009" y="1790742"/>
                    <a:pt x="1399064" y="1799643"/>
                  </a:cubicBezTo>
                  <a:cubicBezTo>
                    <a:pt x="1394119" y="1808545"/>
                    <a:pt x="1386206" y="1818683"/>
                    <a:pt x="1375326" y="1830058"/>
                  </a:cubicBezTo>
                  <a:cubicBezTo>
                    <a:pt x="1364446" y="1841432"/>
                    <a:pt x="1343428" y="1856021"/>
                    <a:pt x="1312272" y="1873825"/>
                  </a:cubicBezTo>
                  <a:cubicBezTo>
                    <a:pt x="1281115" y="1891629"/>
                    <a:pt x="1243035" y="1908690"/>
                    <a:pt x="1198032" y="1925010"/>
                  </a:cubicBezTo>
                  <a:cubicBezTo>
                    <a:pt x="1153029" y="1941330"/>
                    <a:pt x="1101596" y="1954930"/>
                    <a:pt x="1043735" y="1965810"/>
                  </a:cubicBezTo>
                  <a:cubicBezTo>
                    <a:pt x="985873" y="1976690"/>
                    <a:pt x="923313" y="1982130"/>
                    <a:pt x="856055" y="1982130"/>
                  </a:cubicBezTo>
                  <a:cubicBezTo>
                    <a:pt x="724507" y="1982130"/>
                    <a:pt x="605816" y="1961854"/>
                    <a:pt x="499984" y="1921301"/>
                  </a:cubicBezTo>
                  <a:cubicBezTo>
                    <a:pt x="394152" y="1880748"/>
                    <a:pt x="304145" y="1820167"/>
                    <a:pt x="229963" y="1739556"/>
                  </a:cubicBezTo>
                  <a:cubicBezTo>
                    <a:pt x="155782" y="1658946"/>
                    <a:pt x="98909" y="1558306"/>
                    <a:pt x="59346" y="1437637"/>
                  </a:cubicBezTo>
                  <a:cubicBezTo>
                    <a:pt x="19782" y="1316969"/>
                    <a:pt x="0" y="1176519"/>
                    <a:pt x="0" y="1016286"/>
                  </a:cubicBezTo>
                  <a:cubicBezTo>
                    <a:pt x="0" y="853087"/>
                    <a:pt x="21760" y="708186"/>
                    <a:pt x="65280" y="581583"/>
                  </a:cubicBezTo>
                  <a:cubicBezTo>
                    <a:pt x="108800" y="454980"/>
                    <a:pt x="169629" y="348653"/>
                    <a:pt x="247767" y="262602"/>
                  </a:cubicBezTo>
                  <a:cubicBezTo>
                    <a:pt x="325905" y="176552"/>
                    <a:pt x="419621" y="111272"/>
                    <a:pt x="528915" y="66763"/>
                  </a:cubicBezTo>
                  <a:cubicBezTo>
                    <a:pt x="638209" y="22254"/>
                    <a:pt x="758630" y="0"/>
                    <a:pt x="89017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1" name="Group 259"/>
          <p:cNvGrpSpPr>
            <a:grpSpLocks noChangeAspect="1"/>
          </p:cNvGrpSpPr>
          <p:nvPr userDrawn="1"/>
        </p:nvGrpSpPr>
        <p:grpSpPr>
          <a:xfrm>
            <a:off x="6240016" y="2192636"/>
            <a:ext cx="1291827" cy="1291827"/>
            <a:chOff x="1382807" y="174388"/>
            <a:chExt cx="3025588" cy="3025588"/>
          </a:xfrm>
        </p:grpSpPr>
        <p:sp>
          <p:nvSpPr>
            <p:cNvPr id="12" name="Rectangle 260"/>
            <p:cNvSpPr/>
            <p:nvPr/>
          </p:nvSpPr>
          <p:spPr>
            <a:xfrm>
              <a:off x="1382807" y="174388"/>
              <a:ext cx="3025588" cy="3025588"/>
            </a:xfrm>
            <a:prstGeom prst="rect">
              <a:avLst/>
            </a:prstGeom>
            <a:solidFill>
              <a:srgbClr val="2980B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301527" y="974561"/>
              <a:ext cx="2106868" cy="2225415"/>
            </a:xfrm>
            <a:custGeom>
              <a:avLst/>
              <a:gdLst>
                <a:gd name="connsiteX0" fmla="*/ 335967 w 2106868"/>
                <a:gd name="connsiteY0" fmla="*/ 885705 h 2225415"/>
                <a:gd name="connsiteX1" fmla="*/ 567414 w 2106868"/>
                <a:gd name="connsiteY1" fmla="*/ 885705 h 2225415"/>
                <a:gd name="connsiteX2" fmla="*/ 740998 w 2106868"/>
                <a:gd name="connsiteY2" fmla="*/ 904992 h 2225415"/>
                <a:gd name="connsiteX3" fmla="*/ 850787 w 2106868"/>
                <a:gd name="connsiteY3" fmla="*/ 959886 h 2225415"/>
                <a:gd name="connsiteX4" fmla="*/ 916067 w 2106868"/>
                <a:gd name="connsiteY4" fmla="*/ 1048162 h 2225415"/>
                <a:gd name="connsiteX5" fmla="*/ 938321 w 2106868"/>
                <a:gd name="connsiteY5" fmla="*/ 1167595 h 2225415"/>
                <a:gd name="connsiteX6" fmla="*/ 915325 w 2106868"/>
                <a:gd name="connsiteY6" fmla="*/ 1281093 h 2225415"/>
                <a:gd name="connsiteX7" fmla="*/ 851529 w 2106868"/>
                <a:gd name="connsiteY7" fmla="*/ 1364176 h 2225415"/>
                <a:gd name="connsiteX8" fmla="*/ 755093 w 2106868"/>
                <a:gd name="connsiteY8" fmla="*/ 1414619 h 2225415"/>
                <a:gd name="connsiteX9" fmla="*/ 617857 w 2106868"/>
                <a:gd name="connsiteY9" fmla="*/ 1431681 h 2225415"/>
                <a:gd name="connsiteX10" fmla="*/ 335967 w 2106868"/>
                <a:gd name="connsiteY10" fmla="*/ 1431681 h 2225415"/>
                <a:gd name="connsiteX11" fmla="*/ 335968 w 2106868"/>
                <a:gd name="connsiteY11" fmla="*/ 102348 h 2225415"/>
                <a:gd name="connsiteX12" fmla="*/ 533291 w 2106868"/>
                <a:gd name="connsiteY12" fmla="*/ 102348 h 2225415"/>
                <a:gd name="connsiteX13" fmla="*/ 677945 w 2106868"/>
                <a:gd name="connsiteY13" fmla="*/ 118668 h 2225415"/>
                <a:gd name="connsiteX14" fmla="*/ 767705 w 2106868"/>
                <a:gd name="connsiteY14" fmla="*/ 165402 h 2225415"/>
                <a:gd name="connsiteX15" fmla="*/ 821115 w 2106868"/>
                <a:gd name="connsiteY15" fmla="*/ 241809 h 2225415"/>
                <a:gd name="connsiteX16" fmla="*/ 838919 w 2106868"/>
                <a:gd name="connsiteY16" fmla="*/ 345663 h 2225415"/>
                <a:gd name="connsiteX17" fmla="*/ 822599 w 2106868"/>
                <a:gd name="connsiteY17" fmla="*/ 444325 h 2225415"/>
                <a:gd name="connsiteX18" fmla="*/ 772897 w 2106868"/>
                <a:gd name="connsiteY18" fmla="*/ 525925 h 2225415"/>
                <a:gd name="connsiteX19" fmla="*/ 689072 w 2106868"/>
                <a:gd name="connsiteY19" fmla="*/ 580819 h 2225415"/>
                <a:gd name="connsiteX20" fmla="*/ 554062 w 2106868"/>
                <a:gd name="connsiteY20" fmla="*/ 600848 h 2225415"/>
                <a:gd name="connsiteX21" fmla="*/ 335968 w 2106868"/>
                <a:gd name="connsiteY21" fmla="*/ 600848 h 2225415"/>
                <a:gd name="connsiteX22" fmla="*/ 1131839 w 2106868"/>
                <a:gd name="connsiteY22" fmla="*/ 0 h 2225415"/>
                <a:gd name="connsiteX23" fmla="*/ 2106868 w 2106868"/>
                <a:gd name="connsiteY23" fmla="*/ 845806 h 2225415"/>
                <a:gd name="connsiteX24" fmla="*/ 2106868 w 2106868"/>
                <a:gd name="connsiteY24" fmla="*/ 2225415 h 2225415"/>
                <a:gd name="connsiteX25" fmla="*/ 595571 w 2106868"/>
                <a:gd name="connsiteY25" fmla="*/ 2225415 h 2225415"/>
                <a:gd name="connsiteX26" fmla="*/ 0 w 2106868"/>
                <a:gd name="connsiteY26" fmla="*/ 1708777 h 2225415"/>
                <a:gd name="connsiteX27" fmla="*/ 23848 w 2106868"/>
                <a:gd name="connsiteY27" fmla="*/ 1722658 h 2225415"/>
                <a:gd name="connsiteX28" fmla="*/ 68913 w 2106868"/>
                <a:gd name="connsiteY28" fmla="*/ 1729891 h 2225415"/>
                <a:gd name="connsiteX29" fmla="*/ 579282 w 2106868"/>
                <a:gd name="connsiteY29" fmla="*/ 1729891 h 2225415"/>
                <a:gd name="connsiteX30" fmla="*/ 789215 w 2106868"/>
                <a:gd name="connsiteY30" fmla="*/ 1715796 h 2225415"/>
                <a:gd name="connsiteX31" fmla="*/ 966509 w 2106868"/>
                <a:gd name="connsiteY31" fmla="*/ 1672029 h 2225415"/>
                <a:gd name="connsiteX32" fmla="*/ 1118581 w 2106868"/>
                <a:gd name="connsiteY32" fmla="*/ 1596364 h 2225415"/>
                <a:gd name="connsiteX33" fmla="*/ 1237272 w 2106868"/>
                <a:gd name="connsiteY33" fmla="*/ 1486575 h 2225415"/>
                <a:gd name="connsiteX34" fmla="*/ 1315162 w 2106868"/>
                <a:gd name="connsiteY34" fmla="*/ 1339696 h 2225415"/>
                <a:gd name="connsiteX35" fmla="*/ 1343351 w 2106868"/>
                <a:gd name="connsiteY35" fmla="*/ 1154242 h 2225415"/>
                <a:gd name="connsiteX36" fmla="*/ 1313679 w 2106868"/>
                <a:gd name="connsiteY36" fmla="*/ 977690 h 2225415"/>
                <a:gd name="connsiteX37" fmla="*/ 1232821 w 2106868"/>
                <a:gd name="connsiteY37" fmla="*/ 840454 h 2225415"/>
                <a:gd name="connsiteX38" fmla="*/ 1112647 w 2106868"/>
                <a:gd name="connsiteY38" fmla="*/ 744760 h 2225415"/>
                <a:gd name="connsiteX39" fmla="*/ 962058 w 2106868"/>
                <a:gd name="connsiteY39" fmla="*/ 692833 h 2225415"/>
                <a:gd name="connsiteX40" fmla="*/ 1075556 w 2106868"/>
                <a:gd name="connsiteY40" fmla="*/ 630520 h 2225415"/>
                <a:gd name="connsiteX41" fmla="*/ 1159381 w 2106868"/>
                <a:gd name="connsiteY41" fmla="*/ 541503 h 2225415"/>
                <a:gd name="connsiteX42" fmla="*/ 1211308 w 2106868"/>
                <a:gd name="connsiteY42" fmla="*/ 429489 h 2225415"/>
                <a:gd name="connsiteX43" fmla="*/ 1229112 w 2106868"/>
                <a:gd name="connsiteY43" fmla="*/ 298187 h 2225415"/>
                <a:gd name="connsiteX44" fmla="*/ 1184603 w 2106868"/>
                <a:gd name="connsiteY44" fmla="*/ 81577 h 222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106868" h="2225415">
                  <a:moveTo>
                    <a:pt x="335967" y="885705"/>
                  </a:moveTo>
                  <a:lnTo>
                    <a:pt x="567414" y="885705"/>
                  </a:lnTo>
                  <a:cubicBezTo>
                    <a:pt x="638628" y="885705"/>
                    <a:pt x="696489" y="892134"/>
                    <a:pt x="740998" y="904992"/>
                  </a:cubicBezTo>
                  <a:cubicBezTo>
                    <a:pt x="785507" y="917850"/>
                    <a:pt x="822103" y="936148"/>
                    <a:pt x="850787" y="959886"/>
                  </a:cubicBezTo>
                  <a:cubicBezTo>
                    <a:pt x="879471" y="983625"/>
                    <a:pt x="901230" y="1013050"/>
                    <a:pt x="916067" y="1048162"/>
                  </a:cubicBezTo>
                  <a:cubicBezTo>
                    <a:pt x="930903" y="1083275"/>
                    <a:pt x="938321" y="1123086"/>
                    <a:pt x="938321" y="1167595"/>
                  </a:cubicBezTo>
                  <a:cubicBezTo>
                    <a:pt x="938321" y="1210125"/>
                    <a:pt x="930656" y="1247958"/>
                    <a:pt x="915325" y="1281093"/>
                  </a:cubicBezTo>
                  <a:cubicBezTo>
                    <a:pt x="899994" y="1314227"/>
                    <a:pt x="878729" y="1341921"/>
                    <a:pt x="851529" y="1364176"/>
                  </a:cubicBezTo>
                  <a:cubicBezTo>
                    <a:pt x="824329" y="1386430"/>
                    <a:pt x="792184" y="1403245"/>
                    <a:pt x="755093" y="1414619"/>
                  </a:cubicBezTo>
                  <a:cubicBezTo>
                    <a:pt x="718002" y="1425994"/>
                    <a:pt x="672257" y="1431681"/>
                    <a:pt x="617857" y="1431681"/>
                  </a:cubicBezTo>
                  <a:lnTo>
                    <a:pt x="335967" y="1431681"/>
                  </a:lnTo>
                  <a:close/>
                  <a:moveTo>
                    <a:pt x="335968" y="102348"/>
                  </a:moveTo>
                  <a:lnTo>
                    <a:pt x="533291" y="102348"/>
                  </a:lnTo>
                  <a:cubicBezTo>
                    <a:pt x="593625" y="102348"/>
                    <a:pt x="641843" y="107788"/>
                    <a:pt x="677945" y="118668"/>
                  </a:cubicBezTo>
                  <a:cubicBezTo>
                    <a:pt x="714047" y="129548"/>
                    <a:pt x="743967" y="145126"/>
                    <a:pt x="767705" y="165402"/>
                  </a:cubicBezTo>
                  <a:cubicBezTo>
                    <a:pt x="791443" y="185679"/>
                    <a:pt x="809246" y="211147"/>
                    <a:pt x="821115" y="241809"/>
                  </a:cubicBezTo>
                  <a:cubicBezTo>
                    <a:pt x="832984" y="272471"/>
                    <a:pt x="838919" y="307089"/>
                    <a:pt x="838919" y="345663"/>
                  </a:cubicBezTo>
                  <a:cubicBezTo>
                    <a:pt x="838919" y="380281"/>
                    <a:pt x="833479" y="413169"/>
                    <a:pt x="822599" y="444325"/>
                  </a:cubicBezTo>
                  <a:cubicBezTo>
                    <a:pt x="811719" y="475481"/>
                    <a:pt x="795152" y="502681"/>
                    <a:pt x="772897" y="525925"/>
                  </a:cubicBezTo>
                  <a:cubicBezTo>
                    <a:pt x="750643" y="549168"/>
                    <a:pt x="722701" y="567466"/>
                    <a:pt x="689072" y="580819"/>
                  </a:cubicBezTo>
                  <a:cubicBezTo>
                    <a:pt x="655443" y="594172"/>
                    <a:pt x="610440" y="600848"/>
                    <a:pt x="554062" y="600848"/>
                  </a:cubicBezTo>
                  <a:lnTo>
                    <a:pt x="335968" y="600848"/>
                  </a:lnTo>
                  <a:close/>
                  <a:moveTo>
                    <a:pt x="1131839" y="0"/>
                  </a:moveTo>
                  <a:lnTo>
                    <a:pt x="2106868" y="845806"/>
                  </a:lnTo>
                  <a:lnTo>
                    <a:pt x="2106868" y="2225415"/>
                  </a:lnTo>
                  <a:lnTo>
                    <a:pt x="595571" y="2225415"/>
                  </a:lnTo>
                  <a:lnTo>
                    <a:pt x="0" y="1708777"/>
                  </a:lnTo>
                  <a:lnTo>
                    <a:pt x="23848" y="1722658"/>
                  </a:lnTo>
                  <a:cubicBezTo>
                    <a:pt x="37571" y="1727480"/>
                    <a:pt x="52593" y="1729891"/>
                    <a:pt x="68913" y="1729891"/>
                  </a:cubicBezTo>
                  <a:lnTo>
                    <a:pt x="579282" y="1729891"/>
                  </a:lnTo>
                  <a:cubicBezTo>
                    <a:pt x="656430" y="1729891"/>
                    <a:pt x="726408" y="1725192"/>
                    <a:pt x="789215" y="1715796"/>
                  </a:cubicBezTo>
                  <a:cubicBezTo>
                    <a:pt x="852022" y="1706400"/>
                    <a:pt x="911120" y="1691811"/>
                    <a:pt x="966509" y="1672029"/>
                  </a:cubicBezTo>
                  <a:cubicBezTo>
                    <a:pt x="1021898" y="1652247"/>
                    <a:pt x="1072589" y="1627026"/>
                    <a:pt x="1118581" y="1596364"/>
                  </a:cubicBezTo>
                  <a:cubicBezTo>
                    <a:pt x="1164574" y="1565702"/>
                    <a:pt x="1204137" y="1529106"/>
                    <a:pt x="1237272" y="1486575"/>
                  </a:cubicBezTo>
                  <a:cubicBezTo>
                    <a:pt x="1270406" y="1444045"/>
                    <a:pt x="1296370" y="1395085"/>
                    <a:pt x="1315162" y="1339696"/>
                  </a:cubicBezTo>
                  <a:cubicBezTo>
                    <a:pt x="1333955" y="1284307"/>
                    <a:pt x="1343351" y="1222489"/>
                    <a:pt x="1343351" y="1154242"/>
                  </a:cubicBezTo>
                  <a:cubicBezTo>
                    <a:pt x="1343351" y="1088962"/>
                    <a:pt x="1333460" y="1030112"/>
                    <a:pt x="1313679" y="977690"/>
                  </a:cubicBezTo>
                  <a:cubicBezTo>
                    <a:pt x="1293897" y="925268"/>
                    <a:pt x="1266944" y="879523"/>
                    <a:pt x="1232821" y="840454"/>
                  </a:cubicBezTo>
                  <a:cubicBezTo>
                    <a:pt x="1198697" y="801385"/>
                    <a:pt x="1158639" y="769487"/>
                    <a:pt x="1112647" y="744760"/>
                  </a:cubicBezTo>
                  <a:cubicBezTo>
                    <a:pt x="1066654" y="720033"/>
                    <a:pt x="1016458" y="702724"/>
                    <a:pt x="962058" y="692833"/>
                  </a:cubicBezTo>
                  <a:cubicBezTo>
                    <a:pt x="1004589" y="677008"/>
                    <a:pt x="1042422" y="656237"/>
                    <a:pt x="1075556" y="630520"/>
                  </a:cubicBezTo>
                  <a:cubicBezTo>
                    <a:pt x="1108690" y="604804"/>
                    <a:pt x="1136632" y="575132"/>
                    <a:pt x="1159381" y="541503"/>
                  </a:cubicBezTo>
                  <a:cubicBezTo>
                    <a:pt x="1182130" y="507874"/>
                    <a:pt x="1199439" y="470536"/>
                    <a:pt x="1211308" y="429489"/>
                  </a:cubicBezTo>
                  <a:cubicBezTo>
                    <a:pt x="1223177" y="388441"/>
                    <a:pt x="1229112" y="344674"/>
                    <a:pt x="1229112" y="298187"/>
                  </a:cubicBezTo>
                  <a:cubicBezTo>
                    <a:pt x="1229112" y="215104"/>
                    <a:pt x="1214275" y="142901"/>
                    <a:pt x="1184603" y="8157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Freeform 262"/>
            <p:cNvSpPr/>
            <p:nvPr/>
          </p:nvSpPr>
          <p:spPr>
            <a:xfrm>
              <a:off x="2254719" y="784634"/>
              <a:ext cx="1390161" cy="1919818"/>
            </a:xfrm>
            <a:custGeom>
              <a:avLst/>
              <a:gdLst/>
              <a:ahLst/>
              <a:cxnLst/>
              <a:rect l="l" t="t" r="r" b="b"/>
              <a:pathLst>
                <a:path w="1390161" h="1919818">
                  <a:moveTo>
                    <a:pt x="115723" y="0"/>
                  </a:moveTo>
                  <a:lnTo>
                    <a:pt x="597903" y="0"/>
                  </a:lnTo>
                  <a:cubicBezTo>
                    <a:pt x="715604" y="0"/>
                    <a:pt x="815254" y="9891"/>
                    <a:pt x="896854" y="29672"/>
                  </a:cubicBezTo>
                  <a:cubicBezTo>
                    <a:pt x="978454" y="49454"/>
                    <a:pt x="1047195" y="79374"/>
                    <a:pt x="1103079" y="119432"/>
                  </a:cubicBezTo>
                  <a:cubicBezTo>
                    <a:pt x="1158962" y="159490"/>
                    <a:pt x="1201740" y="210181"/>
                    <a:pt x="1231413" y="271504"/>
                  </a:cubicBezTo>
                  <a:cubicBezTo>
                    <a:pt x="1261085" y="332828"/>
                    <a:pt x="1275922" y="405031"/>
                    <a:pt x="1275922" y="488114"/>
                  </a:cubicBezTo>
                  <a:cubicBezTo>
                    <a:pt x="1275922" y="534601"/>
                    <a:pt x="1269987" y="578368"/>
                    <a:pt x="1258118" y="619416"/>
                  </a:cubicBezTo>
                  <a:cubicBezTo>
                    <a:pt x="1246249" y="660463"/>
                    <a:pt x="1228940" y="697801"/>
                    <a:pt x="1206191" y="731430"/>
                  </a:cubicBezTo>
                  <a:cubicBezTo>
                    <a:pt x="1183442" y="765059"/>
                    <a:pt x="1155500" y="794731"/>
                    <a:pt x="1122366" y="820447"/>
                  </a:cubicBezTo>
                  <a:cubicBezTo>
                    <a:pt x="1089232" y="846164"/>
                    <a:pt x="1051399" y="866935"/>
                    <a:pt x="1008868" y="882760"/>
                  </a:cubicBezTo>
                  <a:cubicBezTo>
                    <a:pt x="1063268" y="892651"/>
                    <a:pt x="1113464" y="909960"/>
                    <a:pt x="1159457" y="934687"/>
                  </a:cubicBezTo>
                  <a:cubicBezTo>
                    <a:pt x="1205449" y="959414"/>
                    <a:pt x="1245507" y="991312"/>
                    <a:pt x="1279631" y="1030381"/>
                  </a:cubicBezTo>
                  <a:cubicBezTo>
                    <a:pt x="1313754" y="1069450"/>
                    <a:pt x="1340707" y="1115195"/>
                    <a:pt x="1360489" y="1167617"/>
                  </a:cubicBezTo>
                  <a:cubicBezTo>
                    <a:pt x="1380270" y="1220039"/>
                    <a:pt x="1390161" y="1278889"/>
                    <a:pt x="1390161" y="1344169"/>
                  </a:cubicBezTo>
                  <a:cubicBezTo>
                    <a:pt x="1390161" y="1412416"/>
                    <a:pt x="1380765" y="1474234"/>
                    <a:pt x="1361972" y="1529623"/>
                  </a:cubicBezTo>
                  <a:cubicBezTo>
                    <a:pt x="1343180" y="1585012"/>
                    <a:pt x="1317216" y="1633972"/>
                    <a:pt x="1284082" y="1676502"/>
                  </a:cubicBezTo>
                  <a:cubicBezTo>
                    <a:pt x="1250947" y="1719033"/>
                    <a:pt x="1211384" y="1755629"/>
                    <a:pt x="1165391" y="1786291"/>
                  </a:cubicBezTo>
                  <a:cubicBezTo>
                    <a:pt x="1119399" y="1816953"/>
                    <a:pt x="1068708" y="1842174"/>
                    <a:pt x="1013319" y="1861956"/>
                  </a:cubicBezTo>
                  <a:cubicBezTo>
                    <a:pt x="957930" y="1881738"/>
                    <a:pt x="898832" y="1896327"/>
                    <a:pt x="836025" y="1905723"/>
                  </a:cubicBezTo>
                  <a:cubicBezTo>
                    <a:pt x="773218" y="1915119"/>
                    <a:pt x="703240" y="1919818"/>
                    <a:pt x="626092" y="1919818"/>
                  </a:cubicBezTo>
                  <a:lnTo>
                    <a:pt x="115723" y="1919818"/>
                  </a:lnTo>
                  <a:cubicBezTo>
                    <a:pt x="83083" y="1919818"/>
                    <a:pt x="55636" y="1910174"/>
                    <a:pt x="33381" y="1890887"/>
                  </a:cubicBezTo>
                  <a:cubicBezTo>
                    <a:pt x="11127" y="1871600"/>
                    <a:pt x="0" y="1840196"/>
                    <a:pt x="0" y="1796676"/>
                  </a:cubicBezTo>
                  <a:lnTo>
                    <a:pt x="0" y="123141"/>
                  </a:lnTo>
                  <a:cubicBezTo>
                    <a:pt x="0" y="79621"/>
                    <a:pt x="11127" y="48218"/>
                    <a:pt x="33381" y="28931"/>
                  </a:cubicBezTo>
                  <a:cubicBezTo>
                    <a:pt x="55636" y="9643"/>
                    <a:pt x="83083" y="0"/>
                    <a:pt x="115723" y="0"/>
                  </a:cubicBezTo>
                  <a:close/>
                  <a:moveTo>
                    <a:pt x="382776" y="292275"/>
                  </a:moveTo>
                  <a:lnTo>
                    <a:pt x="382776" y="790775"/>
                  </a:lnTo>
                  <a:lnTo>
                    <a:pt x="600870" y="790775"/>
                  </a:lnTo>
                  <a:cubicBezTo>
                    <a:pt x="657248" y="790775"/>
                    <a:pt x="702251" y="784099"/>
                    <a:pt x="735880" y="770746"/>
                  </a:cubicBezTo>
                  <a:cubicBezTo>
                    <a:pt x="769509" y="757393"/>
                    <a:pt x="797451" y="739095"/>
                    <a:pt x="819705" y="715852"/>
                  </a:cubicBezTo>
                  <a:cubicBezTo>
                    <a:pt x="841960" y="692608"/>
                    <a:pt x="858527" y="665408"/>
                    <a:pt x="869407" y="634252"/>
                  </a:cubicBezTo>
                  <a:cubicBezTo>
                    <a:pt x="880287" y="603096"/>
                    <a:pt x="885727" y="570208"/>
                    <a:pt x="885727" y="535590"/>
                  </a:cubicBezTo>
                  <a:cubicBezTo>
                    <a:pt x="885727" y="497016"/>
                    <a:pt x="879792" y="462398"/>
                    <a:pt x="867923" y="431736"/>
                  </a:cubicBezTo>
                  <a:cubicBezTo>
                    <a:pt x="856054" y="401074"/>
                    <a:pt x="838251" y="375606"/>
                    <a:pt x="814513" y="355329"/>
                  </a:cubicBezTo>
                  <a:cubicBezTo>
                    <a:pt x="790775" y="335053"/>
                    <a:pt x="760855" y="319475"/>
                    <a:pt x="724753" y="308595"/>
                  </a:cubicBezTo>
                  <a:cubicBezTo>
                    <a:pt x="688651" y="297715"/>
                    <a:pt x="640433" y="292275"/>
                    <a:pt x="580099" y="292275"/>
                  </a:cubicBezTo>
                  <a:lnTo>
                    <a:pt x="382776" y="292275"/>
                  </a:lnTo>
                  <a:close/>
                  <a:moveTo>
                    <a:pt x="382776" y="1075632"/>
                  </a:moveTo>
                  <a:lnTo>
                    <a:pt x="382776" y="1621608"/>
                  </a:lnTo>
                  <a:lnTo>
                    <a:pt x="664666" y="1621608"/>
                  </a:lnTo>
                  <a:cubicBezTo>
                    <a:pt x="719066" y="1621608"/>
                    <a:pt x="764811" y="1615921"/>
                    <a:pt x="801902" y="1604546"/>
                  </a:cubicBezTo>
                  <a:cubicBezTo>
                    <a:pt x="838993" y="1593172"/>
                    <a:pt x="871138" y="1576357"/>
                    <a:pt x="898338" y="1554103"/>
                  </a:cubicBezTo>
                  <a:cubicBezTo>
                    <a:pt x="925538" y="1531848"/>
                    <a:pt x="946803" y="1504154"/>
                    <a:pt x="962134" y="1471020"/>
                  </a:cubicBezTo>
                  <a:cubicBezTo>
                    <a:pt x="977465" y="1437885"/>
                    <a:pt x="985130" y="1400052"/>
                    <a:pt x="985130" y="1357522"/>
                  </a:cubicBezTo>
                  <a:cubicBezTo>
                    <a:pt x="985130" y="1313013"/>
                    <a:pt x="977712" y="1273202"/>
                    <a:pt x="962876" y="1238089"/>
                  </a:cubicBezTo>
                  <a:cubicBezTo>
                    <a:pt x="948039" y="1202977"/>
                    <a:pt x="926280" y="1173552"/>
                    <a:pt x="897596" y="1149813"/>
                  </a:cubicBezTo>
                  <a:cubicBezTo>
                    <a:pt x="868912" y="1126075"/>
                    <a:pt x="832316" y="1107777"/>
                    <a:pt x="787807" y="1094919"/>
                  </a:cubicBezTo>
                  <a:cubicBezTo>
                    <a:pt x="743298" y="1082061"/>
                    <a:pt x="685437" y="1075632"/>
                    <a:pt x="614223" y="1075632"/>
                  </a:cubicBezTo>
                  <a:lnTo>
                    <a:pt x="382776" y="1075632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" name="TextBox 4"/>
          <p:cNvSpPr txBox="1"/>
          <p:nvPr userDrawn="1"/>
        </p:nvSpPr>
        <p:spPr>
          <a:xfrm>
            <a:off x="3431704" y="2831681"/>
            <a:ext cx="6480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пасибо</a:t>
            </a: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		</a:t>
            </a:r>
            <a:r>
              <a:rPr lang="ru-RU" sz="44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4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</a:t>
            </a: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115817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ые моменты. Тезис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>
            <a:spLocks noGrp="1"/>
          </p:cNvSpPr>
          <p:nvPr>
            <p:ph type="ctrTitle"/>
          </p:nvPr>
        </p:nvSpPr>
        <p:spPr>
          <a:xfrm>
            <a:off x="3287688" y="4074661"/>
            <a:ext cx="8434459" cy="1067644"/>
          </a:xfrm>
          <a:prstGeom prst="rect">
            <a:avLst/>
          </a:prstGeom>
        </p:spPr>
        <p:txBody>
          <a:bodyPr lIns="274320" rIns="0" anchor="b">
            <a:noAutofit/>
          </a:bodyPr>
          <a:lstStyle>
            <a:lvl1pPr algn="l">
              <a:defRPr sz="44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9" name="Subtitle 2"/>
          <p:cNvSpPr>
            <a:spLocks noGrp="1"/>
          </p:cNvSpPr>
          <p:nvPr>
            <p:ph type="subTitle" idx="1"/>
          </p:nvPr>
        </p:nvSpPr>
        <p:spPr>
          <a:xfrm>
            <a:off x="3287688" y="5172813"/>
            <a:ext cx="8434459" cy="480131"/>
          </a:xfrm>
          <a:prstGeom prst="rect">
            <a:avLst/>
          </a:prstGeom>
        </p:spPr>
        <p:txBody>
          <a:bodyPr wrap="square" lIns="274320" rIns="0">
            <a:spAutoFit/>
          </a:bodyPr>
          <a:lstStyle>
            <a:lvl1pPr marL="0" indent="0" algn="l">
              <a:buNone/>
              <a:defRPr sz="28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Freeform: Shape 11"/>
          <p:cNvSpPr/>
          <p:nvPr userDrawn="1"/>
        </p:nvSpPr>
        <p:spPr>
          <a:xfrm rot="5400000">
            <a:off x="-267349" y="4414555"/>
            <a:ext cx="1674590" cy="1139894"/>
          </a:xfrm>
          <a:custGeom>
            <a:avLst/>
            <a:gdLst>
              <a:gd name="connsiteX0" fmla="*/ 0 w 1674590"/>
              <a:gd name="connsiteY0" fmla="*/ 1139893 h 1139894"/>
              <a:gd name="connsiteX1" fmla="*/ 824542 w 1674590"/>
              <a:gd name="connsiteY1" fmla="*/ 0 h 1139894"/>
              <a:gd name="connsiteX2" fmla="*/ 1674590 w 1674590"/>
              <a:gd name="connsiteY2" fmla="*/ 1139894 h 1139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4590" h="1139894">
                <a:moveTo>
                  <a:pt x="0" y="1139893"/>
                </a:moveTo>
                <a:lnTo>
                  <a:pt x="824542" y="0"/>
                </a:lnTo>
                <a:lnTo>
                  <a:pt x="1674590" y="1139894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7806889" cy="4723331"/>
          </a:xfrm>
          <a:custGeom>
            <a:avLst/>
            <a:gdLst>
              <a:gd name="connsiteX0" fmla="*/ 0 w 7806889"/>
              <a:gd name="connsiteY0" fmla="*/ 0 h 4723331"/>
              <a:gd name="connsiteX1" fmla="*/ 7806889 w 7806889"/>
              <a:gd name="connsiteY1" fmla="*/ 0 h 4723331"/>
              <a:gd name="connsiteX2" fmla="*/ 1473016 w 7806889"/>
              <a:gd name="connsiteY2" fmla="*/ 4723331 h 4723331"/>
              <a:gd name="connsiteX3" fmla="*/ 0 w 7806889"/>
              <a:gd name="connsiteY3" fmla="*/ 3657825 h 472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06889" h="4723331">
                <a:moveTo>
                  <a:pt x="0" y="0"/>
                </a:moveTo>
                <a:lnTo>
                  <a:pt x="7806889" y="0"/>
                </a:lnTo>
                <a:lnTo>
                  <a:pt x="1473016" y="4723331"/>
                </a:lnTo>
                <a:lnTo>
                  <a:pt x="0" y="36578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Freeform: Shape 13"/>
          <p:cNvSpPr/>
          <p:nvPr userDrawn="1"/>
        </p:nvSpPr>
        <p:spPr>
          <a:xfrm rot="10800000" flipV="1">
            <a:off x="0" y="5213253"/>
            <a:ext cx="3747554" cy="1644747"/>
          </a:xfrm>
          <a:custGeom>
            <a:avLst/>
            <a:gdLst>
              <a:gd name="connsiteX0" fmla="*/ 2273790 w 3747554"/>
              <a:gd name="connsiteY0" fmla="*/ 0 h 1644747"/>
              <a:gd name="connsiteX1" fmla="*/ 0 w 3747554"/>
              <a:gd name="connsiteY1" fmla="*/ 1644747 h 1644747"/>
              <a:gd name="connsiteX2" fmla="*/ 3747554 w 3747554"/>
              <a:gd name="connsiteY2" fmla="*/ 1644747 h 1644747"/>
              <a:gd name="connsiteX3" fmla="*/ 3747554 w 3747554"/>
              <a:gd name="connsiteY3" fmla="*/ 1099025 h 164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7554" h="1644747">
                <a:moveTo>
                  <a:pt x="2273790" y="0"/>
                </a:moveTo>
                <a:lnTo>
                  <a:pt x="0" y="1644747"/>
                </a:lnTo>
                <a:lnTo>
                  <a:pt x="3747554" y="1644747"/>
                </a:lnTo>
                <a:lnTo>
                  <a:pt x="3747554" y="109902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Date Placeholder 3"/>
          <p:cNvSpPr>
            <a:spLocks noGrp="1"/>
          </p:cNvSpPr>
          <p:nvPr>
            <p:ph type="dt" sz="half" idx="11"/>
          </p:nvPr>
        </p:nvSpPr>
        <p:spPr>
          <a:xfrm>
            <a:off x="569946" y="6356349"/>
            <a:ext cx="1931877" cy="365125"/>
          </a:xfrm>
          <a:prstGeom prst="rect">
            <a:avLst/>
          </a:prstGeom>
        </p:spPr>
        <p:txBody>
          <a:bodyPr lIns="0" rIns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12C78B4E-08A5-4693-A9DE-617EFE8B6085}" type="datetime1">
              <a:rPr lang="ru-RU" smtClean="0"/>
              <a:t>14.02.2023</a:t>
            </a:fld>
            <a:endParaRPr lang="en-US"/>
          </a:p>
        </p:txBody>
      </p:sp>
      <p:sp>
        <p:nvSpPr>
          <p:cNvPr id="41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3747555" y="6356350"/>
            <a:ext cx="5647713" cy="365125"/>
          </a:xfrm>
          <a:prstGeom prst="rect">
            <a:avLst/>
          </a:prstGeom>
        </p:spPr>
        <p:txBody>
          <a:bodyPr/>
          <a:lstStyle>
            <a:lvl1pPr algn="l">
              <a:defRPr cap="none" baseline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Freeform: Shape 18"/>
          <p:cNvSpPr/>
          <p:nvPr userDrawn="1"/>
        </p:nvSpPr>
        <p:spPr>
          <a:xfrm flipV="1">
            <a:off x="7333860" y="-1"/>
            <a:ext cx="4858141" cy="2684911"/>
          </a:xfrm>
          <a:custGeom>
            <a:avLst/>
            <a:gdLst>
              <a:gd name="connsiteX0" fmla="*/ 1229424 w 4858141"/>
              <a:gd name="connsiteY0" fmla="*/ 2684911 h 2684911"/>
              <a:gd name="connsiteX1" fmla="*/ 4858141 w 4858141"/>
              <a:gd name="connsiteY1" fmla="*/ 2684911 h 2684911"/>
              <a:gd name="connsiteX2" fmla="*/ 4858141 w 4858141"/>
              <a:gd name="connsiteY2" fmla="*/ 1794066 h 2684911"/>
              <a:gd name="connsiteX3" fmla="*/ 2452345 w 4858141"/>
              <a:gd name="connsiteY3" fmla="*/ 0 h 2684911"/>
              <a:gd name="connsiteX4" fmla="*/ 0 w 4858141"/>
              <a:gd name="connsiteY4" fmla="*/ 1773905 h 268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8141" h="2684911">
                <a:moveTo>
                  <a:pt x="1229424" y="2684911"/>
                </a:moveTo>
                <a:lnTo>
                  <a:pt x="4858141" y="2684911"/>
                </a:lnTo>
                <a:lnTo>
                  <a:pt x="4858141" y="1794066"/>
                </a:lnTo>
                <a:lnTo>
                  <a:pt x="2452345" y="0"/>
                </a:lnTo>
                <a:lnTo>
                  <a:pt x="0" y="177390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8000322" y="235007"/>
            <a:ext cx="3528392" cy="16434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8800" cap="all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#00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10856835" y="6356350"/>
            <a:ext cx="86531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FC1CF07D-8B3F-4D32-B059-0039CEA46D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927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 userDrawn="1"/>
        </p:nvSpPr>
        <p:spPr>
          <a:xfrm>
            <a:off x="0" y="5029200"/>
            <a:ext cx="12192000" cy="18288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5029201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9016 w 8129016"/>
              <a:gd name="connsiteY3" fmla="*/ 3657600 h 3657600"/>
              <a:gd name="connsiteX4" fmla="*/ 4064000 w 8129016"/>
              <a:gd name="connsiteY4" fmla="*/ 3657600 h 3657600"/>
              <a:gd name="connsiteX5" fmla="*/ 0 w 8129016"/>
              <a:gd name="connsiteY5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9016" y="36576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3452" y="5207651"/>
            <a:ext cx="9865096" cy="1067644"/>
          </a:xfrm>
          <a:prstGeom prst="rect">
            <a:avLst/>
          </a:prstGeom>
        </p:spPr>
        <p:txBody>
          <a:bodyPr lIns="274320" rIns="274320" anchor="ctr">
            <a:noAutofit/>
          </a:bodyPr>
          <a:lstStyle>
            <a:lvl1pPr algn="ctr">
              <a:defRPr sz="5400" b="1" cap="all" baseline="0">
                <a:solidFill>
                  <a:srgbClr val="ED7D3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3452" y="6165304"/>
            <a:ext cx="9865096" cy="480131"/>
          </a:xfrm>
          <a:prstGeom prst="rect">
            <a:avLst/>
          </a:prstGeom>
        </p:spPr>
        <p:txBody>
          <a:bodyPr wrap="square" lIns="274320" rIns="274320">
            <a:spAutoFit/>
          </a:bodyPr>
          <a:lstStyle>
            <a:lvl1pPr marL="0" indent="0" algn="ctr">
              <a:buNone/>
              <a:defRPr sz="2800">
                <a:solidFill>
                  <a:srgbClr val="ED7D3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23944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зисы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/>
          <p:cNvSpPr/>
          <p:nvPr userDrawn="1"/>
        </p:nvSpPr>
        <p:spPr>
          <a:xfrm>
            <a:off x="0" y="1"/>
            <a:ext cx="9962166" cy="4723331"/>
          </a:xfrm>
          <a:custGeom>
            <a:avLst/>
            <a:gdLst>
              <a:gd name="connsiteX0" fmla="*/ 0 w 9962166"/>
              <a:gd name="connsiteY0" fmla="*/ 0 h 4723331"/>
              <a:gd name="connsiteX1" fmla="*/ 9962166 w 9962166"/>
              <a:gd name="connsiteY1" fmla="*/ 0 h 4723331"/>
              <a:gd name="connsiteX2" fmla="*/ 3628293 w 9962166"/>
              <a:gd name="connsiteY2" fmla="*/ 4723331 h 4723331"/>
              <a:gd name="connsiteX3" fmla="*/ 0 w 9962166"/>
              <a:gd name="connsiteY3" fmla="*/ 2098805 h 472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62166" h="4723331">
                <a:moveTo>
                  <a:pt x="0" y="0"/>
                </a:moveTo>
                <a:lnTo>
                  <a:pt x="9962166" y="0"/>
                </a:lnTo>
                <a:lnTo>
                  <a:pt x="3628293" y="4723331"/>
                </a:lnTo>
                <a:lnTo>
                  <a:pt x="0" y="2098805"/>
                </a:lnTo>
                <a:close/>
              </a:path>
            </a:pathLst>
          </a:custGeom>
          <a:solidFill>
            <a:schemeClr val="bg1">
              <a:lumMod val="9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/>
          <p:cNvSpPr/>
          <p:nvPr userDrawn="1"/>
        </p:nvSpPr>
        <p:spPr>
          <a:xfrm rot="5400000">
            <a:off x="-487322" y="3075509"/>
            <a:ext cx="4269815" cy="3295170"/>
          </a:xfrm>
          <a:custGeom>
            <a:avLst/>
            <a:gdLst>
              <a:gd name="connsiteX0" fmla="*/ 0 w 4269815"/>
              <a:gd name="connsiteY0" fmla="*/ 3295170 h 3295170"/>
              <a:gd name="connsiteX1" fmla="*/ 2383562 w 4269815"/>
              <a:gd name="connsiteY1" fmla="*/ 0 h 3295170"/>
              <a:gd name="connsiteX2" fmla="*/ 4269815 w 4269815"/>
              <a:gd name="connsiteY2" fmla="*/ 2529419 h 3295170"/>
              <a:gd name="connsiteX3" fmla="*/ 4269815 w 4269815"/>
              <a:gd name="connsiteY3" fmla="*/ 3295170 h 3295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9815" h="3295170">
                <a:moveTo>
                  <a:pt x="0" y="3295170"/>
                </a:moveTo>
                <a:lnTo>
                  <a:pt x="2383562" y="0"/>
                </a:lnTo>
                <a:lnTo>
                  <a:pt x="4269815" y="2529419"/>
                </a:lnTo>
                <a:lnTo>
                  <a:pt x="4269815" y="3295170"/>
                </a:lnTo>
                <a:close/>
              </a:path>
            </a:pathLst>
          </a:custGeom>
          <a:solidFill>
            <a:schemeClr val="bg1">
              <a:lumMod val="9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/>
          <p:cNvSpPr/>
          <p:nvPr userDrawn="1"/>
        </p:nvSpPr>
        <p:spPr>
          <a:xfrm rot="10800000" flipV="1">
            <a:off x="1423477" y="5213253"/>
            <a:ext cx="4479354" cy="1644747"/>
          </a:xfrm>
          <a:custGeom>
            <a:avLst/>
            <a:gdLst>
              <a:gd name="connsiteX0" fmla="*/ 2273790 w 4479354"/>
              <a:gd name="connsiteY0" fmla="*/ 0 h 1644747"/>
              <a:gd name="connsiteX1" fmla="*/ 0 w 4479354"/>
              <a:gd name="connsiteY1" fmla="*/ 1644747 h 1644747"/>
              <a:gd name="connsiteX2" fmla="*/ 4479354 w 4479354"/>
              <a:gd name="connsiteY2" fmla="*/ 1644747 h 164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79354" h="1644747">
                <a:moveTo>
                  <a:pt x="2273790" y="0"/>
                </a:moveTo>
                <a:lnTo>
                  <a:pt x="0" y="1644747"/>
                </a:lnTo>
                <a:lnTo>
                  <a:pt x="4479354" y="1644747"/>
                </a:lnTo>
                <a:close/>
              </a:path>
            </a:pathLst>
          </a:custGeom>
          <a:solidFill>
            <a:schemeClr val="bg1">
              <a:lumMod val="9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2036486"/>
            <a:ext cx="10515600" cy="3379551"/>
          </a:xfrm>
          <a:prstGeom prst="rect">
            <a:avLst/>
          </a:prstGeom>
        </p:spPr>
        <p:txBody>
          <a:bodyPr lIns="0" tIns="274320" rIns="0" bIns="0" anchor="ctr">
            <a:normAutofit/>
          </a:bodyPr>
          <a:lstStyle>
            <a:lvl1pPr marL="0" indent="0" algn="r">
              <a:spcBef>
                <a:spcPts val="1200"/>
              </a:spcBef>
              <a:buNone/>
              <a:defRPr sz="7200">
                <a:solidFill>
                  <a:schemeClr val="bg1"/>
                </a:solidFill>
                <a:latin typeface="+mn-lt"/>
                <a:ea typeface="Roboto" panose="02000000000000000000" pitchFamily="2" charset="0"/>
              </a:defRPr>
            </a:lvl1pPr>
            <a:lvl2pPr marL="457200" indent="0" algn="ctr">
              <a:spcBef>
                <a:spcPts val="1200"/>
              </a:spcBef>
              <a:buNone/>
              <a:defRPr sz="28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914400" indent="0" algn="ctr">
              <a:spcBef>
                <a:spcPts val="1200"/>
              </a:spcBef>
              <a:buNone/>
              <a:defRPr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1371600" indent="0" algn="ctr">
              <a:spcBef>
                <a:spcPts val="1200"/>
              </a:spcBef>
              <a:buNone/>
              <a:defRPr sz="20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1828800" indent="0" algn="ctr">
              <a:spcBef>
                <a:spcPts val="1200"/>
              </a:spcBef>
              <a:buNone/>
              <a:defRPr sz="20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ru-RU" dirty="0"/>
              <a:t>Ваш </a:t>
            </a:r>
            <a:r>
              <a:rPr lang="ru-RU" dirty="0" err="1"/>
              <a:t>тазис</a:t>
            </a:r>
            <a:endParaRPr lang="en-US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5416037"/>
            <a:ext cx="10515599" cy="504849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Автор</a:t>
            </a:r>
            <a:endParaRPr lang="en-US" dirty="0"/>
          </a:p>
        </p:txBody>
      </p:sp>
      <p:sp>
        <p:nvSpPr>
          <p:cNvPr id="14" name="Freeform: Shape 13"/>
          <p:cNvSpPr/>
          <p:nvPr userDrawn="1"/>
        </p:nvSpPr>
        <p:spPr>
          <a:xfrm>
            <a:off x="8820597" y="548680"/>
            <a:ext cx="2533203" cy="1745300"/>
          </a:xfrm>
          <a:custGeom>
            <a:avLst/>
            <a:gdLst>
              <a:gd name="connsiteX0" fmla="*/ 850180 w 1028774"/>
              <a:gd name="connsiteY0" fmla="*/ 0 h 708794"/>
              <a:gd name="connsiteX1" fmla="*/ 958081 w 1028774"/>
              <a:gd name="connsiteY1" fmla="*/ 89297 h 708794"/>
              <a:gd name="connsiteX2" fmla="*/ 820415 w 1028774"/>
              <a:gd name="connsiteY2" fmla="*/ 319981 h 708794"/>
              <a:gd name="connsiteX3" fmla="*/ 1028774 w 1028774"/>
              <a:gd name="connsiteY3" fmla="*/ 319981 h 708794"/>
              <a:gd name="connsiteX4" fmla="*/ 1028774 w 1028774"/>
              <a:gd name="connsiteY4" fmla="*/ 708794 h 708794"/>
              <a:gd name="connsiteX5" fmla="*/ 545083 w 1028774"/>
              <a:gd name="connsiteY5" fmla="*/ 708794 h 708794"/>
              <a:gd name="connsiteX6" fmla="*/ 545083 w 1028774"/>
              <a:gd name="connsiteY6" fmla="*/ 442764 h 708794"/>
              <a:gd name="connsiteX7" fmla="*/ 850180 w 1028774"/>
              <a:gd name="connsiteY7" fmla="*/ 0 h 708794"/>
              <a:gd name="connsiteX8" fmla="*/ 303731 w 1028774"/>
              <a:gd name="connsiteY8" fmla="*/ 0 h 708794"/>
              <a:gd name="connsiteX9" fmla="*/ 411137 w 1028774"/>
              <a:gd name="connsiteY9" fmla="*/ 89297 h 708794"/>
              <a:gd name="connsiteX10" fmla="*/ 275332 w 1028774"/>
              <a:gd name="connsiteY10" fmla="*/ 319981 h 708794"/>
              <a:gd name="connsiteX11" fmla="*/ 483691 w 1028774"/>
              <a:gd name="connsiteY11" fmla="*/ 319981 h 708794"/>
              <a:gd name="connsiteX12" fmla="*/ 483691 w 1028774"/>
              <a:gd name="connsiteY12" fmla="*/ 708794 h 708794"/>
              <a:gd name="connsiteX13" fmla="*/ 0 w 1028774"/>
              <a:gd name="connsiteY13" fmla="*/ 708794 h 708794"/>
              <a:gd name="connsiteX14" fmla="*/ 0 w 1028774"/>
              <a:gd name="connsiteY14" fmla="*/ 442764 h 708794"/>
              <a:gd name="connsiteX15" fmla="*/ 303731 w 1028774"/>
              <a:gd name="connsiteY15" fmla="*/ 0 h 708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28774" h="708794">
                <a:moveTo>
                  <a:pt x="850180" y="0"/>
                </a:moveTo>
                <a:lnTo>
                  <a:pt x="958081" y="89297"/>
                </a:lnTo>
                <a:cubicBezTo>
                  <a:pt x="873745" y="173633"/>
                  <a:pt x="827856" y="250527"/>
                  <a:pt x="820415" y="319981"/>
                </a:cubicBezTo>
                <a:lnTo>
                  <a:pt x="1028774" y="319981"/>
                </a:lnTo>
                <a:lnTo>
                  <a:pt x="1028774" y="708794"/>
                </a:lnTo>
                <a:lnTo>
                  <a:pt x="545083" y="708794"/>
                </a:lnTo>
                <a:lnTo>
                  <a:pt x="545083" y="442764"/>
                </a:lnTo>
                <a:cubicBezTo>
                  <a:pt x="545083" y="281533"/>
                  <a:pt x="646782" y="133945"/>
                  <a:pt x="850180" y="0"/>
                </a:cubicBezTo>
                <a:close/>
                <a:moveTo>
                  <a:pt x="303731" y="0"/>
                </a:moveTo>
                <a:lnTo>
                  <a:pt x="411137" y="89297"/>
                </a:lnTo>
                <a:cubicBezTo>
                  <a:pt x="327945" y="173633"/>
                  <a:pt x="282676" y="250527"/>
                  <a:pt x="275332" y="319981"/>
                </a:cubicBezTo>
                <a:lnTo>
                  <a:pt x="483691" y="319981"/>
                </a:lnTo>
                <a:lnTo>
                  <a:pt x="483691" y="708794"/>
                </a:lnTo>
                <a:lnTo>
                  <a:pt x="0" y="708794"/>
                </a:lnTo>
                <a:lnTo>
                  <a:pt x="0" y="442764"/>
                </a:lnTo>
                <a:cubicBezTo>
                  <a:pt x="0" y="281533"/>
                  <a:pt x="101244" y="133945"/>
                  <a:pt x="3037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838200" y="6268542"/>
            <a:ext cx="10515600" cy="0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297360" cy="365125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8E0A32CA-D911-4FE7-B31D-52CC8F3CBEBA}" type="datetime1">
              <a:rPr lang="ru-RU" smtClean="0"/>
              <a:t>14.02.2023</a:t>
            </a:fld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38638" y="6356350"/>
            <a:ext cx="6914724" cy="365125"/>
          </a:xfrm>
          <a:prstGeom prst="rect">
            <a:avLst/>
          </a:prstGeom>
        </p:spPr>
        <p:txBody>
          <a:bodyPr rIns="365760"/>
          <a:lstStyle>
            <a:lvl1pPr algn="ctr"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88488" y="6356350"/>
            <a:ext cx="865312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FC1CF07D-8B3F-4D32-B059-0039CEA46DB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>
            <a:cxnSpLocks/>
          </p:cNvCxnSpPr>
          <p:nvPr userDrawn="1"/>
        </p:nvCxnSpPr>
        <p:spPr>
          <a:xfrm>
            <a:off x="10374766" y="6356350"/>
            <a:ext cx="0" cy="365125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3535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содержание. Вариант 1">
    <p:bg>
      <p:bgPr>
        <a:gradFill>
          <a:gsLst>
            <a:gs pos="0">
              <a:schemeClr val="bg1"/>
            </a:gs>
            <a:gs pos="100000">
              <a:schemeClr val="accent4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365125"/>
            <a:ext cx="101600" cy="1325563"/>
          </a:xfrm>
          <a:prstGeom prst="rect">
            <a:avLst/>
          </a:prstGeom>
          <a:solidFill>
            <a:srgbClr val="1B314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500" b="1">
              <a:solidFill>
                <a:schemeClr val="tx1"/>
              </a:solidFill>
            </a:endParaRPr>
          </a:p>
        </p:txBody>
      </p:sp>
      <p:sp>
        <p:nvSpPr>
          <p:cNvPr id="10" name="Freeform 9"/>
          <p:cNvSpPr/>
          <p:nvPr userDrawn="1"/>
        </p:nvSpPr>
        <p:spPr>
          <a:xfrm>
            <a:off x="0" y="6413500"/>
            <a:ext cx="12192000" cy="444500"/>
          </a:xfrm>
          <a:custGeom>
            <a:avLst/>
            <a:gdLst>
              <a:gd name="connsiteX0" fmla="*/ 11544300 w 12192000"/>
              <a:gd name="connsiteY0" fmla="*/ 0 h 444500"/>
              <a:gd name="connsiteX1" fmla="*/ 12192000 w 12192000"/>
              <a:gd name="connsiteY1" fmla="*/ 0 h 444500"/>
              <a:gd name="connsiteX2" fmla="*/ 12192000 w 12192000"/>
              <a:gd name="connsiteY2" fmla="*/ 444500 h 444500"/>
              <a:gd name="connsiteX3" fmla="*/ 11286490 w 12192000"/>
              <a:gd name="connsiteY3" fmla="*/ 444500 h 444500"/>
              <a:gd name="connsiteX4" fmla="*/ 0 w 12192000"/>
              <a:gd name="connsiteY4" fmla="*/ 0 h 444500"/>
              <a:gd name="connsiteX5" fmla="*/ 10718800 w 12192000"/>
              <a:gd name="connsiteY5" fmla="*/ 0 h 444500"/>
              <a:gd name="connsiteX6" fmla="*/ 10976610 w 12192000"/>
              <a:gd name="connsiteY6" fmla="*/ 444500 h 444500"/>
              <a:gd name="connsiteX7" fmla="*/ 0 w 12192000"/>
              <a:gd name="connsiteY7" fmla="*/ 444500 h 44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44500">
                <a:moveTo>
                  <a:pt x="11544300" y="0"/>
                </a:moveTo>
                <a:lnTo>
                  <a:pt x="12192000" y="0"/>
                </a:lnTo>
                <a:lnTo>
                  <a:pt x="12192000" y="444500"/>
                </a:lnTo>
                <a:lnTo>
                  <a:pt x="11286490" y="444500"/>
                </a:lnTo>
                <a:close/>
                <a:moveTo>
                  <a:pt x="0" y="0"/>
                </a:moveTo>
                <a:lnTo>
                  <a:pt x="10718800" y="0"/>
                </a:lnTo>
                <a:lnTo>
                  <a:pt x="10976610" y="444500"/>
                </a:lnTo>
                <a:lnTo>
                  <a:pt x="0" y="444500"/>
                </a:lnTo>
                <a:close/>
              </a:path>
            </a:pathLst>
          </a:custGeom>
          <a:solidFill>
            <a:srgbClr val="1B314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500" b="1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53188"/>
            <a:ext cx="216145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045B75F-4DEE-4A01-B955-C7B012D8B5E9}" type="datetime1">
              <a:rPr lang="ru-RU" smtClean="0"/>
              <a:t>14.02.2023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75112" y="6453188"/>
            <a:ext cx="544177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04512" y="6453188"/>
            <a:ext cx="57728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1B3145"/>
                </a:solidFill>
              </a:defRPr>
            </a:lvl1pPr>
          </a:lstStyle>
          <a:p>
            <a:fld id="{06F1C346-55E7-4194-832C-73081165A42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Трапеция 7"/>
          <p:cNvSpPr/>
          <p:nvPr userDrawn="1"/>
        </p:nvSpPr>
        <p:spPr>
          <a:xfrm rot="10800000">
            <a:off x="9770632" y="-40629"/>
            <a:ext cx="2304864" cy="676571"/>
          </a:xfrm>
          <a:prstGeom prst="trapezoid">
            <a:avLst/>
          </a:prstGeom>
          <a:solidFill>
            <a:srgbClr val="1B3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456" y="44624"/>
            <a:ext cx="1397534" cy="456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623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ые моменты. Фото. Вариант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>
            <a:spLocks noGrp="1"/>
          </p:cNvSpPr>
          <p:nvPr>
            <p:ph type="ctrTitle"/>
          </p:nvPr>
        </p:nvSpPr>
        <p:spPr>
          <a:xfrm>
            <a:off x="4757682" y="4074661"/>
            <a:ext cx="6964465" cy="1067644"/>
          </a:xfrm>
          <a:prstGeom prst="rect">
            <a:avLst/>
          </a:prstGeom>
        </p:spPr>
        <p:txBody>
          <a:bodyPr lIns="274320" rIns="0" anchor="b">
            <a:noAutofit/>
          </a:bodyPr>
          <a:lstStyle>
            <a:lvl1pPr algn="l">
              <a:defRPr sz="32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9" name="Subtitle 2"/>
          <p:cNvSpPr>
            <a:spLocks noGrp="1"/>
          </p:cNvSpPr>
          <p:nvPr>
            <p:ph type="subTitle" idx="1"/>
          </p:nvPr>
        </p:nvSpPr>
        <p:spPr>
          <a:xfrm>
            <a:off x="4757682" y="5172813"/>
            <a:ext cx="6964465" cy="407890"/>
          </a:xfrm>
          <a:prstGeom prst="rect">
            <a:avLst/>
          </a:prstGeom>
        </p:spPr>
        <p:txBody>
          <a:bodyPr lIns="274320" rIns="0"/>
          <a:lstStyle>
            <a:lvl1pPr marL="0" indent="0" algn="l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1" name="Freeform: Shape 30"/>
          <p:cNvSpPr/>
          <p:nvPr userDrawn="1"/>
        </p:nvSpPr>
        <p:spPr>
          <a:xfrm rot="5400000">
            <a:off x="-487322" y="3075509"/>
            <a:ext cx="4269815" cy="3295170"/>
          </a:xfrm>
          <a:custGeom>
            <a:avLst/>
            <a:gdLst>
              <a:gd name="connsiteX0" fmla="*/ 0 w 4269815"/>
              <a:gd name="connsiteY0" fmla="*/ 3295170 h 3295170"/>
              <a:gd name="connsiteX1" fmla="*/ 2383562 w 4269815"/>
              <a:gd name="connsiteY1" fmla="*/ 0 h 3295170"/>
              <a:gd name="connsiteX2" fmla="*/ 4269815 w 4269815"/>
              <a:gd name="connsiteY2" fmla="*/ 2529419 h 3295170"/>
              <a:gd name="connsiteX3" fmla="*/ 4269815 w 4269815"/>
              <a:gd name="connsiteY3" fmla="*/ 3295170 h 3295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9815" h="3295170">
                <a:moveTo>
                  <a:pt x="0" y="3295170"/>
                </a:moveTo>
                <a:lnTo>
                  <a:pt x="2383562" y="0"/>
                </a:lnTo>
                <a:lnTo>
                  <a:pt x="4269815" y="2529419"/>
                </a:lnTo>
                <a:lnTo>
                  <a:pt x="4269815" y="329517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962166" cy="4723331"/>
          </a:xfrm>
          <a:custGeom>
            <a:avLst/>
            <a:gdLst>
              <a:gd name="connsiteX0" fmla="*/ 0 w 9962166"/>
              <a:gd name="connsiteY0" fmla="*/ 0 h 4723331"/>
              <a:gd name="connsiteX1" fmla="*/ 9962166 w 9962166"/>
              <a:gd name="connsiteY1" fmla="*/ 0 h 4723331"/>
              <a:gd name="connsiteX2" fmla="*/ 3628293 w 9962166"/>
              <a:gd name="connsiteY2" fmla="*/ 4723331 h 4723331"/>
              <a:gd name="connsiteX3" fmla="*/ 0 w 9962166"/>
              <a:gd name="connsiteY3" fmla="*/ 2098805 h 472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62166" h="4723331">
                <a:moveTo>
                  <a:pt x="0" y="0"/>
                </a:moveTo>
                <a:lnTo>
                  <a:pt x="9962166" y="0"/>
                </a:lnTo>
                <a:lnTo>
                  <a:pt x="3628293" y="4723331"/>
                </a:lnTo>
                <a:lnTo>
                  <a:pt x="0" y="209880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5" name="Freeform: Shape 34"/>
          <p:cNvSpPr/>
          <p:nvPr userDrawn="1"/>
        </p:nvSpPr>
        <p:spPr>
          <a:xfrm rot="10800000" flipV="1">
            <a:off x="1423477" y="5213253"/>
            <a:ext cx="4479354" cy="1644747"/>
          </a:xfrm>
          <a:custGeom>
            <a:avLst/>
            <a:gdLst>
              <a:gd name="connsiteX0" fmla="*/ 2273790 w 4479354"/>
              <a:gd name="connsiteY0" fmla="*/ 0 h 1644747"/>
              <a:gd name="connsiteX1" fmla="*/ 0 w 4479354"/>
              <a:gd name="connsiteY1" fmla="*/ 1644747 h 1644747"/>
              <a:gd name="connsiteX2" fmla="*/ 4479354 w 4479354"/>
              <a:gd name="connsiteY2" fmla="*/ 1644747 h 164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79354" h="1644747">
                <a:moveTo>
                  <a:pt x="2273790" y="0"/>
                </a:moveTo>
                <a:lnTo>
                  <a:pt x="0" y="1644747"/>
                </a:lnTo>
                <a:lnTo>
                  <a:pt x="4479354" y="164474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Date Placeholder 3"/>
          <p:cNvSpPr>
            <a:spLocks noGrp="1"/>
          </p:cNvSpPr>
          <p:nvPr>
            <p:ph type="dt" sz="half" idx="11"/>
          </p:nvPr>
        </p:nvSpPr>
        <p:spPr>
          <a:xfrm>
            <a:off x="2825806" y="6356349"/>
            <a:ext cx="1931877" cy="365125"/>
          </a:xfrm>
          <a:prstGeom prst="rect">
            <a:avLst/>
          </a:prstGeom>
        </p:spPr>
        <p:txBody>
          <a:bodyPr lIns="0" rIns="0"/>
          <a:lstStyle>
            <a:lvl1pPr algn="ct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CF3C0357-2DA5-4D11-B608-3B0C3898E184}" type="datetime1">
              <a:rPr lang="ru-RU" smtClean="0"/>
              <a:t>14.02.2023</a:t>
            </a:fld>
            <a:endParaRPr lang="en-US"/>
          </a:p>
        </p:txBody>
      </p:sp>
      <p:sp>
        <p:nvSpPr>
          <p:cNvPr id="41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6074434" y="6356350"/>
            <a:ext cx="5647713" cy="365125"/>
          </a:xfrm>
          <a:prstGeom prst="rect">
            <a:avLst/>
          </a:prstGeom>
        </p:spPr>
        <p:txBody>
          <a:bodyPr/>
          <a:lstStyle>
            <a:lvl1pPr algn="l">
              <a:defRPr cap="none" baseline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Трапеция 8"/>
          <p:cNvSpPr/>
          <p:nvPr userDrawn="1"/>
        </p:nvSpPr>
        <p:spPr>
          <a:xfrm rot="10800000">
            <a:off x="9337158" y="-40628"/>
            <a:ext cx="2807514" cy="679174"/>
          </a:xfrm>
          <a:custGeom>
            <a:avLst/>
            <a:gdLst>
              <a:gd name="connsiteX0" fmla="*/ 0 w 2304864"/>
              <a:gd name="connsiteY0" fmla="*/ 676571 h 676571"/>
              <a:gd name="connsiteX1" fmla="*/ 169143 w 2304864"/>
              <a:gd name="connsiteY1" fmla="*/ 0 h 676571"/>
              <a:gd name="connsiteX2" fmla="*/ 2135721 w 2304864"/>
              <a:gd name="connsiteY2" fmla="*/ 0 h 676571"/>
              <a:gd name="connsiteX3" fmla="*/ 2304864 w 2304864"/>
              <a:gd name="connsiteY3" fmla="*/ 676571 h 676571"/>
              <a:gd name="connsiteX4" fmla="*/ 0 w 2304864"/>
              <a:gd name="connsiteY4" fmla="*/ 676571 h 676571"/>
              <a:gd name="connsiteX0" fmla="*/ 0 w 2135721"/>
              <a:gd name="connsiteY0" fmla="*/ 676571 h 676571"/>
              <a:gd name="connsiteX1" fmla="*/ 169143 w 2135721"/>
              <a:gd name="connsiteY1" fmla="*/ 0 h 676571"/>
              <a:gd name="connsiteX2" fmla="*/ 2135721 w 2135721"/>
              <a:gd name="connsiteY2" fmla="*/ 0 h 676571"/>
              <a:gd name="connsiteX3" fmla="*/ 1878144 w 2135721"/>
              <a:gd name="connsiteY3" fmla="*/ 676571 h 676571"/>
              <a:gd name="connsiteX4" fmla="*/ 0 w 2135721"/>
              <a:gd name="connsiteY4" fmla="*/ 676571 h 676571"/>
              <a:gd name="connsiteX0" fmla="*/ 0 w 2708745"/>
              <a:gd name="connsiteY0" fmla="*/ 700955 h 700955"/>
              <a:gd name="connsiteX1" fmla="*/ 169143 w 2708745"/>
              <a:gd name="connsiteY1" fmla="*/ 24384 h 700955"/>
              <a:gd name="connsiteX2" fmla="*/ 2708745 w 2708745"/>
              <a:gd name="connsiteY2" fmla="*/ 0 h 700955"/>
              <a:gd name="connsiteX3" fmla="*/ 1878144 w 2708745"/>
              <a:gd name="connsiteY3" fmla="*/ 700955 h 700955"/>
              <a:gd name="connsiteX4" fmla="*/ 0 w 2708745"/>
              <a:gd name="connsiteY4" fmla="*/ 700955 h 700955"/>
              <a:gd name="connsiteX0" fmla="*/ 0 w 2708745"/>
              <a:gd name="connsiteY0" fmla="*/ 676571 h 676571"/>
              <a:gd name="connsiteX1" fmla="*/ 169143 w 2708745"/>
              <a:gd name="connsiteY1" fmla="*/ 0 h 676571"/>
              <a:gd name="connsiteX2" fmla="*/ 2708745 w 2708745"/>
              <a:gd name="connsiteY2" fmla="*/ 12192 h 676571"/>
              <a:gd name="connsiteX3" fmla="*/ 1878144 w 2708745"/>
              <a:gd name="connsiteY3" fmla="*/ 676571 h 676571"/>
              <a:gd name="connsiteX4" fmla="*/ 0 w 2708745"/>
              <a:gd name="connsiteY4" fmla="*/ 676571 h 676571"/>
              <a:gd name="connsiteX0" fmla="*/ 0 w 2717623"/>
              <a:gd name="connsiteY0" fmla="*/ 676571 h 676571"/>
              <a:gd name="connsiteX1" fmla="*/ 169143 w 2717623"/>
              <a:gd name="connsiteY1" fmla="*/ 0 h 676571"/>
              <a:gd name="connsiteX2" fmla="*/ 2717623 w 2717623"/>
              <a:gd name="connsiteY2" fmla="*/ 3315 h 676571"/>
              <a:gd name="connsiteX3" fmla="*/ 1878144 w 2717623"/>
              <a:gd name="connsiteY3" fmla="*/ 676571 h 676571"/>
              <a:gd name="connsiteX4" fmla="*/ 0 w 2717623"/>
              <a:gd name="connsiteY4" fmla="*/ 676571 h 676571"/>
              <a:gd name="connsiteX0" fmla="*/ 0 w 2738338"/>
              <a:gd name="connsiteY0" fmla="*/ 682134 h 682134"/>
              <a:gd name="connsiteX1" fmla="*/ 169143 w 2738338"/>
              <a:gd name="connsiteY1" fmla="*/ 5563 h 682134"/>
              <a:gd name="connsiteX2" fmla="*/ 2738338 w 2738338"/>
              <a:gd name="connsiteY2" fmla="*/ 0 h 682134"/>
              <a:gd name="connsiteX3" fmla="*/ 1878144 w 2738338"/>
              <a:gd name="connsiteY3" fmla="*/ 682134 h 682134"/>
              <a:gd name="connsiteX4" fmla="*/ 0 w 2738338"/>
              <a:gd name="connsiteY4" fmla="*/ 682134 h 682134"/>
              <a:gd name="connsiteX0" fmla="*/ 0 w 2738338"/>
              <a:gd name="connsiteY0" fmla="*/ 679174 h 679174"/>
              <a:gd name="connsiteX1" fmla="*/ 169143 w 2738338"/>
              <a:gd name="connsiteY1" fmla="*/ 2603 h 679174"/>
              <a:gd name="connsiteX2" fmla="*/ 2738338 w 2738338"/>
              <a:gd name="connsiteY2" fmla="*/ 0 h 679174"/>
              <a:gd name="connsiteX3" fmla="*/ 1878144 w 2738338"/>
              <a:gd name="connsiteY3" fmla="*/ 679174 h 679174"/>
              <a:gd name="connsiteX4" fmla="*/ 0 w 2738338"/>
              <a:gd name="connsiteY4" fmla="*/ 679174 h 679174"/>
              <a:gd name="connsiteX0" fmla="*/ 0 w 2738338"/>
              <a:gd name="connsiteY0" fmla="*/ 679174 h 679174"/>
              <a:gd name="connsiteX1" fmla="*/ 624864 w 2738338"/>
              <a:gd name="connsiteY1" fmla="*/ 2603 h 679174"/>
              <a:gd name="connsiteX2" fmla="*/ 2738338 w 2738338"/>
              <a:gd name="connsiteY2" fmla="*/ 0 h 679174"/>
              <a:gd name="connsiteX3" fmla="*/ 1878144 w 2738338"/>
              <a:gd name="connsiteY3" fmla="*/ 679174 h 679174"/>
              <a:gd name="connsiteX4" fmla="*/ 0 w 2738338"/>
              <a:gd name="connsiteY4" fmla="*/ 679174 h 679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338" h="679174">
                <a:moveTo>
                  <a:pt x="0" y="679174"/>
                </a:moveTo>
                <a:lnTo>
                  <a:pt x="624864" y="2603"/>
                </a:lnTo>
                <a:lnTo>
                  <a:pt x="2738338" y="0"/>
                </a:lnTo>
                <a:lnTo>
                  <a:pt x="1878144" y="679174"/>
                </a:lnTo>
                <a:lnTo>
                  <a:pt x="0" y="679174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456" y="44624"/>
            <a:ext cx="1397533" cy="4562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79459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содержание. Вариант 2">
    <p:bg>
      <p:bgPr>
        <a:solidFill>
          <a:srgbClr val="1B31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365125"/>
            <a:ext cx="101600" cy="13255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500" b="1">
              <a:solidFill>
                <a:schemeClr val="tx1"/>
              </a:solidFill>
            </a:endParaRPr>
          </a:p>
        </p:txBody>
      </p:sp>
      <p:sp>
        <p:nvSpPr>
          <p:cNvPr id="10" name="Freeform 9"/>
          <p:cNvSpPr/>
          <p:nvPr userDrawn="1"/>
        </p:nvSpPr>
        <p:spPr>
          <a:xfrm>
            <a:off x="0" y="6413500"/>
            <a:ext cx="12192000" cy="444500"/>
          </a:xfrm>
          <a:custGeom>
            <a:avLst/>
            <a:gdLst>
              <a:gd name="connsiteX0" fmla="*/ 11544300 w 12192000"/>
              <a:gd name="connsiteY0" fmla="*/ 0 h 444500"/>
              <a:gd name="connsiteX1" fmla="*/ 12192000 w 12192000"/>
              <a:gd name="connsiteY1" fmla="*/ 0 h 444500"/>
              <a:gd name="connsiteX2" fmla="*/ 12192000 w 12192000"/>
              <a:gd name="connsiteY2" fmla="*/ 444500 h 444500"/>
              <a:gd name="connsiteX3" fmla="*/ 11286490 w 12192000"/>
              <a:gd name="connsiteY3" fmla="*/ 444500 h 444500"/>
              <a:gd name="connsiteX4" fmla="*/ 0 w 12192000"/>
              <a:gd name="connsiteY4" fmla="*/ 0 h 444500"/>
              <a:gd name="connsiteX5" fmla="*/ 10718800 w 12192000"/>
              <a:gd name="connsiteY5" fmla="*/ 0 h 444500"/>
              <a:gd name="connsiteX6" fmla="*/ 10976610 w 12192000"/>
              <a:gd name="connsiteY6" fmla="*/ 444500 h 444500"/>
              <a:gd name="connsiteX7" fmla="*/ 0 w 12192000"/>
              <a:gd name="connsiteY7" fmla="*/ 444500 h 44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44500">
                <a:moveTo>
                  <a:pt x="11544300" y="0"/>
                </a:moveTo>
                <a:lnTo>
                  <a:pt x="12192000" y="0"/>
                </a:lnTo>
                <a:lnTo>
                  <a:pt x="12192000" y="444500"/>
                </a:lnTo>
                <a:lnTo>
                  <a:pt x="11286490" y="444500"/>
                </a:lnTo>
                <a:close/>
                <a:moveTo>
                  <a:pt x="0" y="0"/>
                </a:moveTo>
                <a:lnTo>
                  <a:pt x="10718800" y="0"/>
                </a:lnTo>
                <a:lnTo>
                  <a:pt x="10976610" y="444500"/>
                </a:lnTo>
                <a:lnTo>
                  <a:pt x="0" y="4445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500" b="1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53188"/>
            <a:ext cx="216145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1B3145"/>
                </a:solidFill>
              </a:defRPr>
            </a:lvl1pPr>
          </a:lstStyle>
          <a:p>
            <a:fld id="{9DFF0AEC-35AD-4085-B73A-7F5DCD4FD627}" type="datetime1">
              <a:rPr lang="ru-RU" smtClean="0"/>
              <a:t>14.02.2023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75112" y="6453188"/>
            <a:ext cx="544177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1B3145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04512" y="6453188"/>
            <a:ext cx="57728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6F1C346-55E7-4194-832C-73081165A42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Трапеция 8"/>
          <p:cNvSpPr/>
          <p:nvPr userDrawn="1"/>
        </p:nvSpPr>
        <p:spPr>
          <a:xfrm rot="10800000">
            <a:off x="9770632" y="-40629"/>
            <a:ext cx="2304864" cy="676571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456" y="44624"/>
            <a:ext cx="1397533" cy="4562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59811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содержание. Вариант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365125"/>
            <a:ext cx="101600" cy="1325563"/>
          </a:xfrm>
          <a:prstGeom prst="rect">
            <a:avLst/>
          </a:prstGeom>
          <a:solidFill>
            <a:srgbClr val="B38B68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500" b="1">
              <a:solidFill>
                <a:schemeClr val="tx1"/>
              </a:solidFill>
            </a:endParaRPr>
          </a:p>
        </p:txBody>
      </p:sp>
      <p:sp>
        <p:nvSpPr>
          <p:cNvPr id="10" name="Freeform 9"/>
          <p:cNvSpPr/>
          <p:nvPr userDrawn="1"/>
        </p:nvSpPr>
        <p:spPr>
          <a:xfrm>
            <a:off x="0" y="6413500"/>
            <a:ext cx="12192000" cy="444500"/>
          </a:xfrm>
          <a:custGeom>
            <a:avLst/>
            <a:gdLst>
              <a:gd name="connsiteX0" fmla="*/ 11544300 w 12192000"/>
              <a:gd name="connsiteY0" fmla="*/ 0 h 444500"/>
              <a:gd name="connsiteX1" fmla="*/ 12192000 w 12192000"/>
              <a:gd name="connsiteY1" fmla="*/ 0 h 444500"/>
              <a:gd name="connsiteX2" fmla="*/ 12192000 w 12192000"/>
              <a:gd name="connsiteY2" fmla="*/ 444500 h 444500"/>
              <a:gd name="connsiteX3" fmla="*/ 11286490 w 12192000"/>
              <a:gd name="connsiteY3" fmla="*/ 444500 h 444500"/>
              <a:gd name="connsiteX4" fmla="*/ 0 w 12192000"/>
              <a:gd name="connsiteY4" fmla="*/ 0 h 444500"/>
              <a:gd name="connsiteX5" fmla="*/ 10718800 w 12192000"/>
              <a:gd name="connsiteY5" fmla="*/ 0 h 444500"/>
              <a:gd name="connsiteX6" fmla="*/ 10976610 w 12192000"/>
              <a:gd name="connsiteY6" fmla="*/ 444500 h 444500"/>
              <a:gd name="connsiteX7" fmla="*/ 0 w 12192000"/>
              <a:gd name="connsiteY7" fmla="*/ 444500 h 44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44500">
                <a:moveTo>
                  <a:pt x="11544300" y="0"/>
                </a:moveTo>
                <a:lnTo>
                  <a:pt x="12192000" y="0"/>
                </a:lnTo>
                <a:lnTo>
                  <a:pt x="12192000" y="444500"/>
                </a:lnTo>
                <a:lnTo>
                  <a:pt x="11286490" y="444500"/>
                </a:lnTo>
                <a:close/>
                <a:moveTo>
                  <a:pt x="0" y="0"/>
                </a:moveTo>
                <a:lnTo>
                  <a:pt x="10718800" y="0"/>
                </a:lnTo>
                <a:lnTo>
                  <a:pt x="10976610" y="444500"/>
                </a:lnTo>
                <a:lnTo>
                  <a:pt x="0" y="444500"/>
                </a:lnTo>
                <a:close/>
              </a:path>
            </a:pathLst>
          </a:custGeom>
          <a:solidFill>
            <a:srgbClr val="B38B68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500" b="1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53188"/>
            <a:ext cx="216145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A5DF3CB-F52E-40C8-A55C-87D2F9815AE9}" type="datetime1">
              <a:rPr lang="ru-RU" smtClean="0"/>
              <a:t>14.02.2023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75112" y="6453188"/>
            <a:ext cx="544177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04512" y="6453188"/>
            <a:ext cx="57728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B38B68"/>
                </a:solidFill>
              </a:defRPr>
            </a:lvl1pPr>
          </a:lstStyle>
          <a:p>
            <a:fld id="{06F1C346-55E7-4194-832C-73081165A42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Трапеция 8"/>
          <p:cNvSpPr/>
          <p:nvPr userDrawn="1"/>
        </p:nvSpPr>
        <p:spPr>
          <a:xfrm rot="10800000">
            <a:off x="9770632" y="-40629"/>
            <a:ext cx="2304864" cy="676571"/>
          </a:xfrm>
          <a:prstGeom prst="trapezoid">
            <a:avLst/>
          </a:prstGeom>
          <a:solidFill>
            <a:srgbClr val="B38B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456" y="44624"/>
            <a:ext cx="1397533" cy="456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716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содержание. Вариант 4">
    <p:bg>
      <p:bgPr>
        <a:solidFill>
          <a:srgbClr val="B38B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365125"/>
            <a:ext cx="101600" cy="13255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500" b="1">
              <a:solidFill>
                <a:schemeClr val="tx1"/>
              </a:solidFill>
            </a:endParaRPr>
          </a:p>
        </p:txBody>
      </p:sp>
      <p:sp>
        <p:nvSpPr>
          <p:cNvPr id="10" name="Freeform 9"/>
          <p:cNvSpPr/>
          <p:nvPr userDrawn="1"/>
        </p:nvSpPr>
        <p:spPr>
          <a:xfrm>
            <a:off x="0" y="6413500"/>
            <a:ext cx="12192000" cy="444500"/>
          </a:xfrm>
          <a:custGeom>
            <a:avLst/>
            <a:gdLst>
              <a:gd name="connsiteX0" fmla="*/ 11544300 w 12192000"/>
              <a:gd name="connsiteY0" fmla="*/ 0 h 444500"/>
              <a:gd name="connsiteX1" fmla="*/ 12192000 w 12192000"/>
              <a:gd name="connsiteY1" fmla="*/ 0 h 444500"/>
              <a:gd name="connsiteX2" fmla="*/ 12192000 w 12192000"/>
              <a:gd name="connsiteY2" fmla="*/ 444500 h 444500"/>
              <a:gd name="connsiteX3" fmla="*/ 11286490 w 12192000"/>
              <a:gd name="connsiteY3" fmla="*/ 444500 h 444500"/>
              <a:gd name="connsiteX4" fmla="*/ 0 w 12192000"/>
              <a:gd name="connsiteY4" fmla="*/ 0 h 444500"/>
              <a:gd name="connsiteX5" fmla="*/ 10718800 w 12192000"/>
              <a:gd name="connsiteY5" fmla="*/ 0 h 444500"/>
              <a:gd name="connsiteX6" fmla="*/ 10976610 w 12192000"/>
              <a:gd name="connsiteY6" fmla="*/ 444500 h 444500"/>
              <a:gd name="connsiteX7" fmla="*/ 0 w 12192000"/>
              <a:gd name="connsiteY7" fmla="*/ 444500 h 44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44500">
                <a:moveTo>
                  <a:pt x="11544300" y="0"/>
                </a:moveTo>
                <a:lnTo>
                  <a:pt x="12192000" y="0"/>
                </a:lnTo>
                <a:lnTo>
                  <a:pt x="12192000" y="444500"/>
                </a:lnTo>
                <a:lnTo>
                  <a:pt x="11286490" y="444500"/>
                </a:lnTo>
                <a:close/>
                <a:moveTo>
                  <a:pt x="0" y="0"/>
                </a:moveTo>
                <a:lnTo>
                  <a:pt x="10718800" y="0"/>
                </a:lnTo>
                <a:lnTo>
                  <a:pt x="10976610" y="444500"/>
                </a:lnTo>
                <a:lnTo>
                  <a:pt x="0" y="4445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500" b="1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53188"/>
            <a:ext cx="216145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B38B68"/>
                </a:solidFill>
              </a:defRPr>
            </a:lvl1pPr>
          </a:lstStyle>
          <a:p>
            <a:fld id="{DF5508FB-F981-40E5-83BE-C41366981B1F}" type="datetime1">
              <a:rPr lang="ru-RU" smtClean="0"/>
              <a:t>14.02.2023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75112" y="6453188"/>
            <a:ext cx="544177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B38B68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04512" y="6453188"/>
            <a:ext cx="57728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6F1C346-55E7-4194-832C-73081165A42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Трапеция 8"/>
          <p:cNvSpPr/>
          <p:nvPr userDrawn="1"/>
        </p:nvSpPr>
        <p:spPr>
          <a:xfrm rot="10800000">
            <a:off x="9770632" y="-40629"/>
            <a:ext cx="2304864" cy="676571"/>
          </a:xfrm>
          <a:prstGeom prst="trapezoid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456" y="44624"/>
            <a:ext cx="1397533" cy="4562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86215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hyperlink" Target="http://linhpham.me/" TargetMode="Externa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00B50485-090F-4425-B113-8464A51ED9D9}" type="datetime1">
              <a:rPr lang="ru-RU" smtClean="0"/>
              <a:t>14.02.2023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DCFE2E4C-8BC7-4C81-AF31-00E11EC62EE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0194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4" r:id="rId2"/>
    <p:sldLayoutId id="2147483776" r:id="rId3"/>
    <p:sldLayoutId id="2147483777" r:id="rId4"/>
    <p:sldLayoutId id="2147483748" r:id="rId5"/>
    <p:sldLayoutId id="2147483775" r:id="rId6"/>
    <p:sldLayoutId id="2147483759" r:id="rId7"/>
    <p:sldLayoutId id="2147483761" r:id="rId8"/>
    <p:sldLayoutId id="2147483762" r:id="rId9"/>
    <p:sldLayoutId id="2147483758" r:id="rId10"/>
    <p:sldLayoutId id="2147483765" r:id="rId11"/>
    <p:sldLayoutId id="2147483773" r:id="rId1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0"/>
            <a:ext cx="5087888" cy="6858000"/>
          </a:xfrm>
          <a:prstGeom prst="rect">
            <a:avLst/>
          </a:prstGeom>
          <a:solidFill>
            <a:srgbClr val="1E26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5868144" y="821049"/>
            <a:ext cx="57724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000" dirty="0">
                <a:solidFill>
                  <a:srgbClr val="909DB3"/>
                </a:solidFill>
                <a:latin typeface="Calibri Light" panose="020F0302020204030204" pitchFamily="34" charset="0"/>
              </a:rPr>
              <a:t>Click to edit Master title style</a:t>
            </a:r>
          </a:p>
        </p:txBody>
      </p:sp>
      <p:pic>
        <p:nvPicPr>
          <p:cNvPr id="12" name="Picture 11">
            <a:hlinkClick r:id="rId3"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6898038"/>
            <a:ext cx="2493480" cy="26215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912424" y="6060386"/>
            <a:ext cx="1963214" cy="75851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439128"/>
            <a:ext cx="786225" cy="5967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468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4E8D7-6A3A-4617-878A-B8946117A436}" type="datetime1">
              <a:rPr lang="ru-RU" smtClean="0"/>
              <a:t>14.02.2023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196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2.png"/><Relationship Id="rId5" Type="http://schemas.openxmlformats.org/officeDocument/2006/relationships/chart" Target="../charts/chart1.xml"/><Relationship Id="rId4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2.png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2.png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71664" y="28173"/>
            <a:ext cx="8064896" cy="1739528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Специфика подготовки к ЕГЭ по русскому языку в условиях СОШ ФГБОУ «МДЦ «Артек»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E445F1-40A3-451B-864E-2201CA9AA8E9}"/>
              </a:ext>
            </a:extLst>
          </p:cNvPr>
          <p:cNvSpPr txBox="1"/>
          <p:nvPr/>
        </p:nvSpPr>
        <p:spPr>
          <a:xfrm>
            <a:off x="263352" y="5090300"/>
            <a:ext cx="45336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/>
              <a:t>Старостина Инна Вячеславовна, </a:t>
            </a:r>
          </a:p>
          <a:p>
            <a:pPr algn="ctr"/>
            <a:r>
              <a:rPr lang="ru-RU" sz="2400" b="1" dirty="0"/>
              <a:t>учитель русского языка </a:t>
            </a:r>
          </a:p>
          <a:p>
            <a:pPr algn="ctr"/>
            <a:r>
              <a:rPr lang="ru-RU" sz="2400" b="1" dirty="0"/>
              <a:t>СОШ ФГБОУ «МДЦ «Артек»</a:t>
            </a:r>
          </a:p>
        </p:txBody>
      </p:sp>
      <p:pic>
        <p:nvPicPr>
          <p:cNvPr id="4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A4A698A-0621-4BC8-ACB1-7F546E8DFF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9485" y="5621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289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519"/>
    </mc:Choice>
    <mc:Fallback xmlns="">
      <p:transition spd="slow" advTm="235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DF3CB-F52E-40C8-A55C-87D2F9815AE9}" type="datetime1">
              <a:rPr lang="ru-RU" smtClean="0"/>
              <a:t>14.02.2023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1C346-55E7-4194-832C-73081165A428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3" name="Таблица 6">
            <a:extLst>
              <a:ext uri="{FF2B5EF4-FFF2-40B4-BE49-F238E27FC236}">
                <a16:creationId xmlns:a16="http://schemas.microsoft.com/office/drawing/2014/main" id="{33FFA0D2-BAD9-40C4-89B3-59640E8430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6818188"/>
              </p:ext>
            </p:extLst>
          </p:nvPr>
        </p:nvGraphicFramePr>
        <p:xfrm>
          <a:off x="191344" y="973666"/>
          <a:ext cx="11449272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8212">
                  <a:extLst>
                    <a:ext uri="{9D8B030D-6E8A-4147-A177-3AD203B41FA5}">
                      <a16:colId xmlns:a16="http://schemas.microsoft.com/office/drawing/2014/main" val="470484902"/>
                    </a:ext>
                  </a:extLst>
                </a:gridCol>
                <a:gridCol w="9541060">
                  <a:extLst>
                    <a:ext uri="{9D8B030D-6E8A-4147-A177-3AD203B41FA5}">
                      <a16:colId xmlns:a16="http://schemas.microsoft.com/office/drawing/2014/main" val="38124389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12 зад.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Спряжение некоторых глаголов </a:t>
                      </a:r>
                      <a:r>
                        <a:rPr lang="ru-RU" sz="2400" b="1" i="1" dirty="0">
                          <a:solidFill>
                            <a:schemeClr val="tx1"/>
                          </a:solidFill>
                        </a:rPr>
                        <a:t>(клеить, лаять и т.п.)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054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13 зад.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НЕДО с глаголами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12897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14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зад.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Слитно и раздельное правописание НАРЕЧИЙ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48767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16 зад.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Однородные и неоднородные определения (н-р, эпитеты или второе (первое) определение – причастный оборот)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4638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17 зад.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Неоднородные деепричастные обороты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286861"/>
                  </a:ext>
                </a:extLst>
              </a:tr>
              <a:tr h="420134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18 зад.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Обособление усилительной частицы 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9479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20 зад.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Употребление НО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62756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21 зад.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Запятые, тире при обособлении приложений, уточняющих членов предложения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143582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F0B67AE-7181-4120-9C9A-3625CD520CCC}"/>
              </a:ext>
            </a:extLst>
          </p:cNvPr>
          <p:cNvSpPr txBox="1"/>
          <p:nvPr/>
        </p:nvSpPr>
        <p:spPr>
          <a:xfrm>
            <a:off x="1306952" y="188640"/>
            <a:ext cx="81261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/>
              <a:t>Темы, обозначенные обучающимися как сложные</a:t>
            </a:r>
          </a:p>
        </p:txBody>
      </p:sp>
    </p:spTree>
    <p:extLst>
      <p:ext uri="{BB962C8B-B14F-4D97-AF65-F5344CB8AC3E}">
        <p14:creationId xmlns:p14="http://schemas.microsoft.com/office/powerpoint/2010/main" val="32835613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DF3CB-F52E-40C8-A55C-87D2F9815AE9}" type="datetime1">
              <a:rPr lang="ru-RU" smtClean="0"/>
              <a:t>14.02.2023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1C346-55E7-4194-832C-73081165A428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3" name="Таблица 6">
            <a:extLst>
              <a:ext uri="{FF2B5EF4-FFF2-40B4-BE49-F238E27FC236}">
                <a16:creationId xmlns:a16="http://schemas.microsoft.com/office/drawing/2014/main" id="{33FFA0D2-BAD9-40C4-89B3-59640E8430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040047"/>
              </p:ext>
            </p:extLst>
          </p:nvPr>
        </p:nvGraphicFramePr>
        <p:xfrm>
          <a:off x="191344" y="973666"/>
          <a:ext cx="11449272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8212">
                  <a:extLst>
                    <a:ext uri="{9D8B030D-6E8A-4147-A177-3AD203B41FA5}">
                      <a16:colId xmlns:a16="http://schemas.microsoft.com/office/drawing/2014/main" val="470484902"/>
                    </a:ext>
                  </a:extLst>
                </a:gridCol>
                <a:gridCol w="9541060">
                  <a:extLst>
                    <a:ext uri="{9D8B030D-6E8A-4147-A177-3AD203B41FA5}">
                      <a16:colId xmlns:a16="http://schemas.microsoft.com/office/drawing/2014/main" val="38124389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22 зад.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0" dirty="0">
                          <a:solidFill>
                            <a:schemeClr val="tx1"/>
                          </a:solidFill>
                        </a:rPr>
                        <a:t>Незначительные фактические ошибки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054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23 зад.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Утверждения связанные с глаголами «представлено» и «содержит»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12897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24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зад.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ФРАЗЕОЛОГИЗМЫ.</a:t>
                      </a:r>
                    </a:p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Контекстные синонимы и антонимы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48767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25 зад.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Контекстные синонимы и антонимы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4638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26 зад.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Разграничение лексических, синтаксических, фонетических средств и тропов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28686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F0B67AE-7181-4120-9C9A-3625CD520CCC}"/>
              </a:ext>
            </a:extLst>
          </p:cNvPr>
          <p:cNvSpPr txBox="1"/>
          <p:nvPr/>
        </p:nvSpPr>
        <p:spPr>
          <a:xfrm>
            <a:off x="1306952" y="188640"/>
            <a:ext cx="81261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/>
              <a:t>Темы, обозначенные обучающимися как сложные</a:t>
            </a:r>
          </a:p>
        </p:txBody>
      </p:sp>
    </p:spTree>
    <p:extLst>
      <p:ext uri="{BB962C8B-B14F-4D97-AF65-F5344CB8AC3E}">
        <p14:creationId xmlns:p14="http://schemas.microsoft.com/office/powerpoint/2010/main" val="21982587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DF3CB-F52E-40C8-A55C-87D2F9815AE9}" type="datetime1">
              <a:rPr lang="ru-RU" smtClean="0"/>
              <a:t>14.02.2023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1C346-55E7-4194-832C-73081165A428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BBD53E-E8EB-4253-94AC-6497C334A9E3}"/>
              </a:ext>
            </a:extLst>
          </p:cNvPr>
          <p:cNvSpPr txBox="1"/>
          <p:nvPr/>
        </p:nvSpPr>
        <p:spPr>
          <a:xfrm>
            <a:off x="551384" y="1888282"/>
            <a:ext cx="609858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МЕТОДИЧЕСКИЕ РЕКОМЕНДАЦИИ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 fontAlgn="base"/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 организации работы с обучающимися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 fontAlgn="base"/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разными уровнями образовательных результатов,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выявленных по итогам диагностических работ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формате ЕГЭ </a:t>
            </a:r>
          </a:p>
          <a:p>
            <a:pPr algn="ctr" fontAlgn="base"/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 русскому языку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91E6FF-AC6B-4F70-A8C1-E059FF2D16A3}"/>
              </a:ext>
            </a:extLst>
          </p:cNvPr>
          <p:cNvSpPr txBox="1"/>
          <p:nvPr/>
        </p:nvSpPr>
        <p:spPr>
          <a:xfrm>
            <a:off x="5951984" y="4326855"/>
            <a:ext cx="6098582" cy="1757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АНАЛИТИЧЕСКИЙ ОТЧЁТ 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 РЕЗУЛЬТАТАМ ДИАГНОСТИКИ 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ФОРМАТЕ ЕГЭ-2022 ПО РУССКОМУ ЯЗЫКУ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8F1411-DFC9-4B5B-A655-D59F4B3FB5A9}"/>
              </a:ext>
            </a:extLst>
          </p:cNvPr>
          <p:cNvSpPr txBox="1"/>
          <p:nvPr/>
        </p:nvSpPr>
        <p:spPr>
          <a:xfrm>
            <a:off x="1055440" y="373039"/>
            <a:ext cx="106325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Академия «Просвещение» - </a:t>
            </a:r>
            <a:r>
              <a:rPr lang="ru-RU" sz="2800" b="1" i="0" dirty="0">
                <a:solidFill>
                  <a:srgbClr val="000000"/>
                </a:solidFill>
                <a:effectLst/>
                <a:latin typeface="-apple-system"/>
              </a:rPr>
              <a:t>это центр дополнительного образования для детей и взрослых, созданный по инициативе холдинга «Просвещение»</a:t>
            </a:r>
            <a:endParaRPr lang="ru-RU" sz="2800" b="1" dirty="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54BF12D-C198-4257-AD76-C2B76351A4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89193" y="2376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620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662"/>
    </mc:Choice>
    <mc:Fallback>
      <p:transition spd="slow" advTm="516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6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DF3CB-F52E-40C8-A55C-87D2F9815AE9}" type="datetime1">
              <a:rPr lang="ru-RU" smtClean="0"/>
              <a:t>14.02.2023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1C346-55E7-4194-832C-73081165A428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CDB06A-92C6-4B42-8A30-E4CF42F44D60}"/>
              </a:ext>
            </a:extLst>
          </p:cNvPr>
          <p:cNvSpPr txBox="1"/>
          <p:nvPr/>
        </p:nvSpPr>
        <p:spPr>
          <a:xfrm>
            <a:off x="695400" y="827831"/>
            <a:ext cx="10945216" cy="5155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tabLst>
                <a:tab pos="1285875" algn="l"/>
              </a:tabLst>
            </a:pPr>
            <a:r>
              <a:rPr lang="ru-RU" sz="24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Для учителей-предметников в целом: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 algn="just">
              <a:lnSpc>
                <a:spcPct val="115000"/>
              </a:lnSpc>
              <a:tabLst>
                <a:tab pos="1285875" algn="l"/>
              </a:tabLs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введение в школе единого речевого режима.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 algn="just">
              <a:lnSpc>
                <a:spcPct val="115000"/>
              </a:lnSpc>
              <a:tabLst>
                <a:tab pos="1285875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Проблемы в обучении, выявленные анализом результатов ДЕГЭ по русскому языка, могут быть в полной мере устранены только в том случае, если в школе при изучении всех предметов будут соблюдаться единые подходы к формированию и оцениванию основных видов речевой деятельности (слушания, письма, чтения, говорения), а также будет проводиться работа по предупреждению ошибок, связанных с нарушением лексической сочетаемости слов, употреблением слов в несвойственном значении и пр. Одним из главных требований в организации учебной деятельности должно быть постоянное внимание к разнообразным языковым значениям (лексическому, грамматическому, словообразовательному и др.).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538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7293B56B-A220-40F3-9AB8-BBAEBE6D7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DF3CB-F52E-40C8-A55C-87D2F9815AE9}" type="datetime1">
              <a:rPr lang="ru-RU" smtClean="0"/>
              <a:t>14.02.2023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C48557-6B4A-4854-A712-9D1571D28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2F90A2E-32A0-46DD-922B-C62F108A2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1C346-55E7-4194-832C-73081165A428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5529BD-D2F5-4E0A-B214-DBAD3CAB9C3A}"/>
              </a:ext>
            </a:extLst>
          </p:cNvPr>
          <p:cNvSpPr txBox="1"/>
          <p:nvPr/>
        </p:nvSpPr>
        <p:spPr>
          <a:xfrm>
            <a:off x="479376" y="1412776"/>
            <a:ext cx="11593288" cy="3521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tabLst>
                <a:tab pos="1285875" algn="l"/>
              </a:tabLst>
            </a:pPr>
            <a:r>
              <a:rPr lang="ru-RU" sz="28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Для классных руководителей, школьных психологов: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 algn="just">
              <a:lnSpc>
                <a:spcPct val="115000"/>
              </a:lnSpc>
              <a:tabLst>
                <a:tab pos="1285875" algn="l"/>
              </a:tabLs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организация специальных тренингов по работе с бланками, тренингов по работе с КИМ (обучение правильному чтению формулировок заданий и определению ключевых задач).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 algn="just">
              <a:lnSpc>
                <a:spcPct val="115000"/>
              </a:lnSpc>
              <a:tabLst>
                <a:tab pos="1285875" algn="l"/>
              </a:tabLs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Для школьных библиотекарей: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 algn="just">
              <a:lnSpc>
                <a:spcPct val="115000"/>
              </a:lnSpc>
              <a:tabLst>
                <a:tab pos="1285875" algn="l"/>
              </a:tabLs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проведение мастерских смыслового чтения;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 algn="just">
              <a:lnSpc>
                <a:spcPct val="115000"/>
              </a:lnSpc>
              <a:tabLst>
                <a:tab pos="1285875" algn="l"/>
              </a:tabLs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осуществление закупки современных УМК по русскому языку.  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815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6928" y="116633"/>
            <a:ext cx="10515600" cy="1672308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СОШ ФГБОУ «МДЦ «Артек»</a:t>
            </a:r>
            <a:br>
              <a:rPr lang="ru-RU" b="1" dirty="0"/>
            </a:br>
            <a:r>
              <a:rPr lang="ru-RU" b="1" dirty="0"/>
              <a:t>два контингента обучающихся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/>
              <a:t>	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DF3CB-F52E-40C8-A55C-87D2F9815AE9}" type="datetime1">
              <a:rPr lang="ru-RU" smtClean="0"/>
              <a:t>14.02.2023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1C346-55E7-4194-832C-73081165A42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631504" y="3028135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ПОСТОЯННЫЙ</a:t>
            </a:r>
          </a:p>
          <a:p>
            <a:pPr algn="ctr"/>
            <a:r>
              <a:rPr lang="ru-RU" sz="2400" b="1" dirty="0"/>
              <a:t>330 обучающихся</a:t>
            </a:r>
          </a:p>
          <a:p>
            <a:pPr algn="ctr"/>
            <a:r>
              <a:rPr lang="ru-RU" sz="2400" b="1" dirty="0"/>
              <a:t>11 класс – от 13 до 18 чел.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72064" y="3042830"/>
            <a:ext cx="51845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СМЕННЫЙ</a:t>
            </a:r>
          </a:p>
          <a:p>
            <a:pPr algn="ctr"/>
            <a:r>
              <a:rPr lang="ru-RU" sz="2400" b="1" dirty="0"/>
              <a:t>2200 – 3700 обучающихся</a:t>
            </a:r>
          </a:p>
          <a:p>
            <a:pPr algn="ctr"/>
            <a:r>
              <a:rPr lang="ru-RU" sz="2400" b="1" dirty="0"/>
              <a:t>11 класс – от 200 до 500 чел. </a:t>
            </a:r>
            <a:r>
              <a:rPr lang="ru-RU" sz="2400" b="1" dirty="0" err="1"/>
              <a:t>ежесменно</a:t>
            </a:r>
            <a:endParaRPr lang="ru-RU" sz="2400" b="1" dirty="0"/>
          </a:p>
        </p:txBody>
      </p:sp>
      <p:sp>
        <p:nvSpPr>
          <p:cNvPr id="12" name="Стрелка вниз 11"/>
          <p:cNvSpPr/>
          <p:nvPr/>
        </p:nvSpPr>
        <p:spPr>
          <a:xfrm rot="3006289">
            <a:off x="4705376" y="1443697"/>
            <a:ext cx="484632" cy="12429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8962514">
            <a:off x="6701928" y="1443699"/>
            <a:ext cx="484632" cy="12429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D41E35B-1074-431B-9FD2-65E8B487A5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9110" y="3431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17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916"/>
    </mc:Choice>
    <mc:Fallback xmlns="">
      <p:transition spd="slow" advTm="1179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91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DF3CB-F52E-40C8-A55C-87D2F9815AE9}" type="datetime1">
              <a:rPr lang="ru-RU" smtClean="0"/>
              <a:t>14.02.2023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1C346-55E7-4194-832C-73081165A42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83432" y="744502"/>
            <a:ext cx="107929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Особенности обучения школы со сменным контингентом (11 класс)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90936" y="1731264"/>
            <a:ext cx="10849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1. Разные школы, разные программы, разные уровни подготовки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13" y="2806191"/>
            <a:ext cx="10441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2. Оторванность от привычной обстановки, другой учитель (способ подачи информации, новые требования и т.д.)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98526" y="4223840"/>
            <a:ext cx="10441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3. Большой объем информации в сжатые сроки (4 урока русского языка по 40 мин.)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C13AB27-99FC-46D2-A116-0D59886DC8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7244" y="3658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4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526"/>
    </mc:Choice>
    <mc:Fallback xmlns="">
      <p:transition spd="slow" advTm="665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5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0733553"/>
              </p:ext>
            </p:extLst>
          </p:nvPr>
        </p:nvGraphicFramePr>
        <p:xfrm>
          <a:off x="683295" y="1088609"/>
          <a:ext cx="10585177" cy="20408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86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9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86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6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1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89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</a:rPr>
                        <a:t>21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</a:rPr>
                        <a:t>Правописание НЕ с разными частями речи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</a:rPr>
                        <a:t>1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</a:rPr>
                        <a:t>29.12.22 -  16.01.23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0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</a:rPr>
                        <a:t>22</a:t>
                      </a:r>
                      <a:endParaRPr lang="ru-RU" sz="1400" b="1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</a:rPr>
                        <a:t>Правописание предлогов, союзов, частиц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</a:rPr>
                        <a:t>1</a:t>
                      </a:r>
                      <a:endParaRPr lang="ru-RU" sz="1400" b="1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</a:rPr>
                        <a:t>29.12.22 -  16.01.23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0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</a:rPr>
                        <a:t>23</a:t>
                      </a:r>
                      <a:endParaRPr lang="ru-RU" sz="1400" b="1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</a:rPr>
                        <a:t>Правописание Н и НН в разных частях речи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</a:rPr>
                        <a:t>1</a:t>
                      </a:r>
                      <a:endParaRPr lang="ru-RU" sz="1400" b="1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</a:rPr>
                        <a:t>29.12.22 -  16.01.23</a:t>
                      </a:r>
                      <a:endParaRPr lang="ru-RU" sz="1400" b="1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0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</a:rPr>
                        <a:t>24</a:t>
                      </a:r>
                      <a:endParaRPr lang="ru-RU" sz="1400" b="1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</a:rPr>
                        <a:t>Практикум по орфографическим нормам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</a:rPr>
                        <a:t>1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</a:rPr>
                        <a:t>29.12.22 -  16.01.23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DF3CB-F52E-40C8-A55C-87D2F9815AE9}" type="datetime1">
              <a:rPr lang="ru-RU" smtClean="0"/>
              <a:t>14.02.2023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1C346-55E7-4194-832C-73081165A428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386486"/>
              </p:ext>
            </p:extLst>
          </p:nvPr>
        </p:nvGraphicFramePr>
        <p:xfrm>
          <a:off x="696616" y="3933056"/>
          <a:ext cx="10585176" cy="20408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86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9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86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6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1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</a:rPr>
                        <a:t>25</a:t>
                      </a:r>
                      <a:endParaRPr lang="ru-RU" sz="1400" b="1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</a:rPr>
                        <a:t>Синтаксис. Синтаксические нормы русского языка. Простое предложение</a:t>
                      </a:r>
                      <a:endParaRPr lang="ru-RU" sz="1600" b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B050"/>
                          </a:solidFill>
                          <a:effectLst/>
                        </a:rPr>
                        <a:t>1</a:t>
                      </a:r>
                      <a:endParaRPr lang="ru-RU" sz="1400" b="1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</a:rPr>
                        <a:t>24.01.23 – 10.02.23</a:t>
                      </a:r>
                      <a:endParaRPr lang="ru-RU" sz="1400" b="1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9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B050"/>
                          </a:solidFill>
                          <a:effectLst/>
                        </a:rPr>
                        <a:t>26</a:t>
                      </a:r>
                      <a:endParaRPr lang="ru-RU" sz="1400" b="1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</a:rPr>
                        <a:t>Знаки препинания в предложениях с однородными членами. Однородные и неоднородные определения</a:t>
                      </a:r>
                      <a:endParaRPr lang="ru-RU" sz="1600" b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</a:rPr>
                        <a:t>1</a:t>
                      </a:r>
                      <a:endParaRPr lang="ru-RU" sz="1400" b="1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</a:rPr>
                        <a:t>24.01.23 – 10.02.23</a:t>
                      </a:r>
                      <a:endParaRPr lang="ru-RU" sz="1400" b="1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2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B050"/>
                          </a:solidFill>
                          <a:effectLst/>
                        </a:rPr>
                        <a:t>27</a:t>
                      </a:r>
                      <a:endParaRPr lang="ru-RU" sz="1400" b="1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</a:rPr>
                        <a:t>Знаки препинания в предложениях с обособленными членами</a:t>
                      </a:r>
                      <a:endParaRPr lang="ru-RU" sz="1600" b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B050"/>
                          </a:solidFill>
                          <a:effectLst/>
                        </a:rPr>
                        <a:t>1</a:t>
                      </a:r>
                      <a:endParaRPr lang="ru-RU" sz="1400" b="1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</a:rPr>
                        <a:t>24.01.23 – 10.02.23</a:t>
                      </a:r>
                      <a:endParaRPr lang="ru-RU" sz="1400" b="1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B050"/>
                          </a:solidFill>
                          <a:effectLst/>
                        </a:rPr>
                        <a:t>28</a:t>
                      </a:r>
                      <a:endParaRPr lang="ru-RU" sz="1400" b="1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</a:rPr>
                        <a:t>Знаки препинания в предложениях с вводными конструкциями</a:t>
                      </a:r>
                      <a:endParaRPr lang="ru-RU" sz="1600" b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</a:rPr>
                        <a:t>1</a:t>
                      </a:r>
                      <a:endParaRPr lang="ru-RU" sz="1400" b="1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</a:rPr>
                        <a:t>24.01.23 – 10.02.23</a:t>
                      </a:r>
                      <a:endParaRPr lang="ru-RU" sz="1400" b="1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367808" y="223518"/>
            <a:ext cx="26955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</a:rPr>
              <a:t>15 смена 2022 г.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59179" y="3269668"/>
            <a:ext cx="25128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00B050"/>
                </a:solidFill>
              </a:rPr>
              <a:t>1 смена 2023 г.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8F7FE22-7BEF-4E19-9C12-4AA55F80E1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3295" y="1803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7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13"/>
    </mc:Choice>
    <mc:Fallback xmlns="">
      <p:transition spd="slow" advTm="987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7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5B75F-4DEE-4A01-B955-C7B012D8B5E9}" type="datetime1">
              <a:rPr lang="ru-RU" smtClean="0"/>
              <a:t>14.02.2023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75112" y="6453187"/>
            <a:ext cx="544177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1C346-55E7-4194-832C-73081165A42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16EEEE-F52A-4B34-97D3-E3CF6E5AE5C9}"/>
              </a:ext>
            </a:extLst>
          </p:cNvPr>
          <p:cNvSpPr txBox="1"/>
          <p:nvPr/>
        </p:nvSpPr>
        <p:spPr>
          <a:xfrm>
            <a:off x="1939285" y="908720"/>
            <a:ext cx="8313430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/>
              <a:t>Респонденты (1-я смена 2023 г.)</a:t>
            </a:r>
          </a:p>
          <a:p>
            <a:endParaRPr lang="ru-RU" sz="3600" b="1" dirty="0"/>
          </a:p>
          <a:p>
            <a:r>
              <a:rPr lang="ru-RU" sz="3600" dirty="0"/>
              <a:t>245 одиннадцатиклассников (12 классов)</a:t>
            </a:r>
          </a:p>
          <a:p>
            <a:endParaRPr lang="ru-RU" sz="3600" dirty="0"/>
          </a:p>
          <a:p>
            <a:r>
              <a:rPr lang="ru-RU" sz="3600" dirty="0"/>
              <a:t>54 региона России</a:t>
            </a:r>
          </a:p>
          <a:p>
            <a:endParaRPr lang="ru-RU" sz="3600" dirty="0"/>
          </a:p>
          <a:p>
            <a:r>
              <a:rPr lang="ru-RU" sz="3600" dirty="0"/>
              <a:t>из них 83 чел. из Республики Крым </a:t>
            </a:r>
          </a:p>
        </p:txBody>
      </p:sp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F579E83-14A7-4702-A51A-10FAD79C6E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3400" y="2991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09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998"/>
    </mc:Choice>
    <mc:Fallback xmlns="">
      <p:transition spd="slow" advTm="159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5B75F-4DEE-4A01-B955-C7B012D8B5E9}" type="datetime1">
              <a:rPr lang="ru-RU" smtClean="0"/>
              <a:t>14.02.2023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1C346-55E7-4194-832C-73081165A428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B5D23679-3B33-4395-8FE0-E187F3E686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9730083"/>
              </p:ext>
            </p:extLst>
          </p:nvPr>
        </p:nvGraphicFramePr>
        <p:xfrm>
          <a:off x="2032000" y="62068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674BCAA-4E8A-4AB1-8A65-8849DE1080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33400" y="3158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27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799"/>
    </mc:Choice>
    <mc:Fallback xmlns="">
      <p:transition spd="slow" advTm="207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5B75F-4DEE-4A01-B955-C7B012D8B5E9}" type="datetime1">
              <a:rPr lang="ru-RU" smtClean="0"/>
              <a:t>14.02.2023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1C346-55E7-4194-832C-73081165A428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15851D5D-DA2A-4A2D-8C18-B21741F480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8930268"/>
              </p:ext>
            </p:extLst>
          </p:nvPr>
        </p:nvGraphicFramePr>
        <p:xfrm>
          <a:off x="1343472" y="719666"/>
          <a:ext cx="8816528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FCA3E43-55C9-4988-ACA5-004AFEDA87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3322" y="4151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23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418"/>
    </mc:Choice>
    <mc:Fallback xmlns="">
      <p:transition spd="slow" advTm="914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4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5B75F-4DEE-4A01-B955-C7B012D8B5E9}" type="datetime1">
              <a:rPr lang="ru-RU" smtClean="0"/>
              <a:t>14.02.2023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1C346-55E7-4194-832C-73081165A428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993DFB4D-A5E5-41D4-AB3F-D5AED8CE39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3858148"/>
              </p:ext>
            </p:extLst>
          </p:nvPr>
        </p:nvGraphicFramePr>
        <p:xfrm>
          <a:off x="838200" y="719666"/>
          <a:ext cx="10657184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A6EB2DE-1716-429B-8497-3DB36DAD45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3400" y="2574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498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038"/>
    </mc:Choice>
    <mc:Fallback xmlns="">
      <p:transition spd="slow" advTm="630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0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DF3CB-F52E-40C8-A55C-87D2F9815AE9}" type="datetime1">
              <a:rPr lang="ru-RU" smtClean="0"/>
              <a:t>14.02.2023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1C346-55E7-4194-832C-73081165A428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3" name="Таблица 6">
            <a:extLst>
              <a:ext uri="{FF2B5EF4-FFF2-40B4-BE49-F238E27FC236}">
                <a16:creationId xmlns:a16="http://schemas.microsoft.com/office/drawing/2014/main" id="{33FFA0D2-BAD9-40C4-89B3-59640E8430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994051"/>
              </p:ext>
            </p:extLst>
          </p:nvPr>
        </p:nvGraphicFramePr>
        <p:xfrm>
          <a:off x="191344" y="973666"/>
          <a:ext cx="11449272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8212">
                  <a:extLst>
                    <a:ext uri="{9D8B030D-6E8A-4147-A177-3AD203B41FA5}">
                      <a16:colId xmlns:a16="http://schemas.microsoft.com/office/drawing/2014/main" val="470484902"/>
                    </a:ext>
                  </a:extLst>
                </a:gridCol>
                <a:gridCol w="9541060">
                  <a:extLst>
                    <a:ext uri="{9D8B030D-6E8A-4147-A177-3AD203B41FA5}">
                      <a16:colId xmlns:a16="http://schemas.microsoft.com/office/drawing/2014/main" val="38124389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1 зад.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Производные предлоги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054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3 зад.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Отличие научного и публицистического стиля.</a:t>
                      </a:r>
                    </a:p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Средства художественной выразительности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12897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6 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зад.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Лексическое значение слова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48767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7 зад.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Собирательные числительные.</a:t>
                      </a:r>
                    </a:p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Род единственного числа.</a:t>
                      </a:r>
                    </a:p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Написание слов поскользнуться, постричься и т.д.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4638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8 зад.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Ошибка в построении предложения с однородными членами.</a:t>
                      </a:r>
                    </a:p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Ошибка в построении сложного предложения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286861"/>
                  </a:ext>
                </a:extLst>
              </a:tr>
              <a:tr h="420134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9 зад.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Слова иностранного происхождения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9479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10 зад.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Правописание И </a:t>
                      </a:r>
                      <a:r>
                        <a:rPr lang="ru-RU" sz="2400" b="1" dirty="0" err="1">
                          <a:solidFill>
                            <a:schemeClr val="tx1"/>
                          </a:solidFill>
                        </a:rPr>
                        <a:t>и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 Ы после приставок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62756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11 зад.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Суффиксы прилагательных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143582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F0B67AE-7181-4120-9C9A-3625CD520CCC}"/>
              </a:ext>
            </a:extLst>
          </p:cNvPr>
          <p:cNvSpPr txBox="1"/>
          <p:nvPr/>
        </p:nvSpPr>
        <p:spPr>
          <a:xfrm>
            <a:off x="1306952" y="188640"/>
            <a:ext cx="81261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Темы, обозначенные обучающимися как сложные</a:t>
            </a:r>
          </a:p>
        </p:txBody>
      </p:sp>
    </p:spTree>
    <p:extLst>
      <p:ext uri="{BB962C8B-B14F-4D97-AF65-F5344CB8AC3E}">
        <p14:creationId xmlns:p14="http://schemas.microsoft.com/office/powerpoint/2010/main" val="2985452643"/>
      </p:ext>
    </p:extLst>
  </p:cSld>
  <p:clrMapOvr>
    <a:masterClrMapping/>
  </p:clrMapOvr>
</p:sld>
</file>

<file path=ppt/theme/theme1.xml><?xml version="1.0" encoding="utf-8"?>
<a:theme xmlns:a="http://schemas.openxmlformats.org/drawingml/2006/main" name="Дизайн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Визитка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ADB9CA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Ито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62485</TotalTime>
  <Words>756</Words>
  <Application>Microsoft Office PowerPoint</Application>
  <PresentationFormat>Широкоэкранный</PresentationFormat>
  <Paragraphs>164</Paragraphs>
  <Slides>14</Slides>
  <Notes>2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-apple-system</vt:lpstr>
      <vt:lpstr>Arial</vt:lpstr>
      <vt:lpstr>Calibri</vt:lpstr>
      <vt:lpstr>Calibri Light</vt:lpstr>
      <vt:lpstr>Roboto</vt:lpstr>
      <vt:lpstr>Times New Roman</vt:lpstr>
      <vt:lpstr>Дизайн</vt:lpstr>
      <vt:lpstr>Визитка</vt:lpstr>
      <vt:lpstr>Итог</vt:lpstr>
      <vt:lpstr>Специфика подготовки к ЕГЭ по русскому языку в условиях СОШ ФГБОУ «МДЦ «Артек»</vt:lpstr>
      <vt:lpstr>СОШ ФГБОУ «МДЦ «Артек» два контингента обучающихся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Minimalist Business - Template for PowerPoint</dc:title>
  <dc:creator>showeet.com</dc:creator>
  <dc:description>© Copyright Showeet.com</dc:description>
  <cp:lastModifiedBy>Teftel9</cp:lastModifiedBy>
  <cp:revision>289</cp:revision>
  <cp:lastPrinted>2018-11-06T13:39:05Z</cp:lastPrinted>
  <dcterms:created xsi:type="dcterms:W3CDTF">2011-05-09T14:18:21Z</dcterms:created>
  <dcterms:modified xsi:type="dcterms:W3CDTF">2023-02-14T14:06:38Z</dcterms:modified>
  <cp:category>Templates</cp:category>
</cp:coreProperties>
</file>