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8" r:id="rId2"/>
    <p:sldId id="277" r:id="rId3"/>
    <p:sldId id="280" r:id="rId4"/>
    <p:sldId id="258" r:id="rId5"/>
    <p:sldId id="257" r:id="rId6"/>
    <p:sldId id="271" r:id="rId7"/>
    <p:sldId id="263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11" autoAdjust="0"/>
    <p:restoredTop sz="94660"/>
  </p:normalViewPr>
  <p:slideViewPr>
    <p:cSldViewPr>
      <p:cViewPr varScale="1">
        <p:scale>
          <a:sx n="73" d="100"/>
          <a:sy n="73" d="100"/>
        </p:scale>
        <p:origin x="-10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F4A52-D582-4F0D-8E1D-71C2AE72C41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60A99-D02E-4028-82B1-7C69151C3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60A99-D02E-4028-82B1-7C69151C323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07361"/>
            <a:ext cx="8208912" cy="17656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Формирование антикоррупционного мировоззрения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0"/>
            <a:ext cx="6858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ДОПОЛНИТЕЛЬНОГО ПРОФЕССИОНАЛЬНОГО ОБРАЗОВАНИЯ  РЕСПУБЛИКИ КРЫМ «КРЫМСКИЙ РЕСПУБЛИКАНСКИЙ ИНСТИТУТ ПОСТДИПЛОМНОГО ПЕДАГОГИЧЕСКОГО ОБРАЗОВАНИЯ»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21506" name="AutoShape 2" descr="https://krippo.i-krim.ru/upload/resize_cache/iblock/02e/420_420_1/institut-krippo-krim-ent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 l="6262" r="4528"/>
          <a:stretch>
            <a:fillRect/>
          </a:stretch>
        </p:blipFill>
        <p:spPr bwMode="auto">
          <a:xfrm>
            <a:off x="179512" y="0"/>
            <a:ext cx="205172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067944" y="5877272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Нагребецкая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С.Г., методист  высшей категории  ЦВРОЗ, ГБОУ ДПО РК КРИППО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7888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564949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Цель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антикоррупционного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воспитания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–  воспитывать  ценностные установки  и  развивать  способности,  необходимые  для  формирования  у молодых людей гражданской позиции в отношении коррупции.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антикоррупционного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воспитания: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Познакомить  с  явлением  коррупции:  сутью,  причинами, последствиями.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Поощрять нетерпимость к проявлениям коррупции.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Продемонстрировать возможности борьбы с коррупцией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593752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Выделим  основные  компоненты  системы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антикоррупционного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воспитания в ОО.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отсутствие  случаев  коррупционного  поведения  в  образовательном учреждении;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антикоррупционное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просвещение:  изложение  сущности  феномена коррупции как преступного действия на уроках правоведения;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обретение опыта решения жизненных и школьных проблем на основе бесконфликтного взаимодействия педагогов и учащихся;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педагогическая  деятельность  по  формированию  у   учащихся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антикоррупционного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мировоззрения;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формирование  ценностных установок обучающихся и педагогов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борьбе со взятками иные предлагают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Всерьёз наказывать и строго осуждать.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Только не тех, кто эти взятки вымогает,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тех, кого насильно вынудили «дать».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Согласен полностью! Когда совсем не станет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Всех, кто тревожит слух чиновника мольбой,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Глядишь, проклятая коррупция завянет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И, постепенно, отомрёт сама собой.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Леонид Серый «Про взятки»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3528392"/>
          </a:xfrm>
        </p:spPr>
        <p:txBody>
          <a:bodyPr>
            <a:normAutofit/>
          </a:bodyPr>
          <a:lstStyle/>
          <a:p>
            <a:pPr indent="342900" algn="ctr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антикоррупционного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воспитания </a:t>
            </a:r>
          </a:p>
          <a:p>
            <a:pPr indent="342900" algn="ctr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образовательном учреждении</a:t>
            </a:r>
          </a:p>
          <a:p>
            <a:pPr indent="342900" algn="ctr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(из опыта работы образовательных организаций Санкт-Петербурга)</a:t>
            </a:r>
          </a:p>
          <a:p>
            <a:pPr indent="342900" algn="ctr">
              <a:spcBef>
                <a:spcPts val="0"/>
              </a:spcBef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ctr">
              <a:spcBef>
                <a:spcPts val="0"/>
              </a:spcBef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ctr">
              <a:spcBef>
                <a:spcPts val="0"/>
              </a:spcBef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ctr">
              <a:spcBef>
                <a:spcPts val="0"/>
              </a:spcBef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ctr">
              <a:spcBef>
                <a:spcPts val="0"/>
              </a:spcBef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ctr">
              <a:spcBef>
                <a:spcPts val="0"/>
              </a:spcBef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844824"/>
            <a:ext cx="550545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5877272"/>
            <a:ext cx="5904656" cy="3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течение  первого  года  обучения  учащиеся  получают  нравственные представления  о  доброте  и  сострадании,  об  ответственности  за  слабого,  о сердечном  отношении  друг  к  другу  и  ко  всему  живому, о  великодушии, настойчивости и смелости, о понятии порядок, хозяин.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течение  второго  года  обучения  получают  нравственные представления о любви к родному краю, малой родине, об ответственности за родных и близких, о сердечности и совестливости.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течение  третьего  года  обучения  учащиеся  получают  нравственные представления об ответственности человека за свою судьбу, о великодушии, о защите Родины, талантливости и щедрости русского человека.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течение четвертого года обучения учащиеся получают нравственные представления  о  самопожертвовании,  отваге,  благородстве,  об ответственности за тех, кто поверил тебе, о понятии вины человека. 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Начальная школа.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Правила  поведения  в  школе,  на  уроке. Уважительное обращение к учителю. Классный, школьный коллектив,  совместная  учеба, игры, отдых.  Друзья, взаимоотношения между ними; ценность дружбы, согласия, взаимной  помощи.  Правила  взаимоотношений  со  взрослыми, сверстниками, культура поведения в школе и других общественных местах. Ответственность за учебные принадлежности, чистоту и порядок на парте, в классе, школе.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472518" cy="5626121"/>
          </a:xfrm>
        </p:spPr>
        <p:txBody>
          <a:bodyPr>
            <a:normAutofit lnSpcReduction="10000"/>
          </a:bodyPr>
          <a:lstStyle/>
          <a:p>
            <a:pPr indent="34290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Интересным  и  важным  представляется  обсуждение характеристик  и деловых  качеств  героев  сказок.  В  конце  курса    проводится  итоговый разговор на тему «Кто ищет друга без недостатков, тот остается без друзей». Учащиеся пробуют примерить на себя различные роли и поразмыслить, кем бы они хотели быть во взрослой жизни и какие качества для этого требуются. </a:t>
            </a:r>
          </a:p>
          <a:p>
            <a:pPr indent="34290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 методической  литературе  также   предлагаются  различные программы  по  формированию  эмоциональной  грамотности   младших школьников для внеурочной работы:</a:t>
            </a:r>
          </a:p>
          <a:p>
            <a:pPr indent="34290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34290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«Удивляюсь,  злюсь,  боюсь,  хвастаюсь  и  радуюсь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»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Крюкова  С.В.,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Слободяник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Н.П.; </a:t>
            </a:r>
          </a:p>
          <a:p>
            <a:pPr indent="342900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«Воспитание умения  жить вместе»   Максакова В.И.; </a:t>
            </a:r>
          </a:p>
          <a:p>
            <a:pPr indent="342900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«Уроки общения детей 6–10 лет»   Агафонова И.Н.; </a:t>
            </a:r>
          </a:p>
          <a:p>
            <a:pPr indent="342900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«Я в мире других»  Николаева Е.И. </a:t>
            </a:r>
          </a:p>
          <a:p>
            <a:pPr algn="just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136904" cy="619268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способы формирования у обучающихся начальной школы</a:t>
            </a:r>
          </a:p>
          <a:p>
            <a:pPr algn="ctr">
              <a:buNone/>
            </a:pP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антикоррупционного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мировоззрения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Первый этап формирования у обучающихся начальной школы</a:t>
            </a:r>
          </a:p>
          <a:p>
            <a:pPr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антикоррупционного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мировоззрения предполагает освещение следующих тем: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Нормы и правила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Нормы морали и нравственности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Привычки, традиции, обычаи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Личная этика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Поведение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Права и обязанности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Решения как выбор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Факторы, влияющие на принятие решений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Ответственность за принятое решение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Взаимосвязь норм и поведения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Хорошее и плохое, правильное и неправильное поведение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Справедливость как критерий правильного поведения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Последствия несправедливого поведения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-8301"/>
            <a:ext cx="5472609" cy="680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 ходе  второго  этапа  формирования  у  обучающихся  представления  о  сущности  коррупции основное  внимание  уделяется  закону  как  разновидности  норм  и  правил  поведения  и нарушению  закона  как  наказуемому  деянию.  На  данном  этапе  необходимо  осветить  следующие темы.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Закон как разновидность правил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Отличие закона от норм морали, обычаев, традиций, привычек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Закон и справедливость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Взаимосвязь закона и поведения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Законное и незаконное поведение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Ответственность за незаконное поведение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Формы и последствия незаконного поведения лиц, обладающих властью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Нарушение прав людей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Вред жизни и здоровью людей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Социальная несправедливость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Учитывая  сложность  восприятия  обучающимися  начальной  школы  таких  категорий,  как «санкции», «должностное лицо» и т.д.,  указанные  темы следует освещать  используя  более понятные  термины:  «наказание»,  «человек,  решения  которого  могут  повлиять  на  жизнь  других  людей» и т.д. Обязательным  условием  освещения  данных  тем  является  знакомство обучающихся с системой защиты закона и, в частности, с профессиями, которые прямо или косвенно включены в эту систему.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13903"/>
            <a:ext cx="5976664" cy="5989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2005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8640"/>
            <a:ext cx="503999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5575" y="160338"/>
            <a:ext cx="7678529" cy="6697662"/>
          </a:xfrm>
        </p:spPr>
        <p:txBody>
          <a:bodyPr numCol="2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Лисица и Сурок 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"Куда так, кумушка, бежишь ты без оглядки?"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Лисицу спрашивал Сурок.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"Ох, мой голубчик-куманек!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Терплю напраслину и выслана за взятки.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Ты знаешь, я была в курятнике судьей,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Утратила в делах здоровье и покой,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В трудах куска не доедала,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Ночей не досыпала: И я ж за то под гнев подпала;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А все по клеветам.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Ну, сам подумай ты: Кто ж будет в мире прав, коль слушать клеветы?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Мне взятки брать? да разве я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взбешуся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Ну, видывал ли ты, я на тебя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пошлюся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Чтоб этому была причастна я греху?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Подумай, вспомни хорошенько".-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"Нет, кумушка; а видывал частенько,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Что рыльце у тебя в пуху".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____________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Иной при месте так вздыхает,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Как будто рубль последний доживает: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 подлинно, весь город знает,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Что у него ни за собой, Ни за женой,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А смотришь, помаленьку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То домик выстроит, то купит деревеньку.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Теперь, как у него приход с расходом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свесть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Хоть по суду и не докажешь,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Но как не согрешишь, не скажешь: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Что у него пушок на рыльце есть.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               1813г   И.А.Крылов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doma-u-semena.ru/images/chitdnevnik/12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28" name="AutoShape 4" descr="https://doma-u-semena.ru/images/chitdnevnik/12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568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Восприятие коррупции: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Коррупция – ложь, аморальность.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Коррупция – взяточничество.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Коррупция – слишком много взяток.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Коррупция – слияние криминала с властью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Коррупция – комплекс коррупционных отношений.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Коррупция – элемент любых соц. отношений.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Коррупция – система устройства власти и т. 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147248" cy="586551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Согласно  Российскому  законодательству,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коррупция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 это  злоупотребление  служебным  положение;  дача  и  получение  взятки;  злоупотребление полномочиями; коммерческий  подкуп;  иное  незаконное  использование  физическим лицом своего должностного положения вопреки законным интересам общества и государства.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вот как трактуется слово коррупция в толковом словаре Ожегова: Моральное разложение должностных лиц и политиков, выражающееся в незаконном обогащении, взяточничестве, хищении и срастании с мафиозными структурами. 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541"/>
            <a:ext cx="8591576" cy="650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Системное рассмотрение позволяет выделить ряд взаимодополняющих взглядов на сущность явления коррупции: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коррупция как особый вид правонарушений, связанный с превышением должностных полномочий;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коррупция  как  особый  образ  жизни  людей,  обладающих  властью, который   предполагает  ряд  традиционных  действий  (взяточничество, проявление своеволия, подбор «нужных» людей);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коррупция  как  особый  способ  решения  проблем  в  обход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существующих  законов  и  правил  с  использованием  подкупа должностных лиц;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коррупция  как  особый  подход  к  людям,  обладающим  властью, связанный  с демонстрацией им  своего уважения и  удовлетворения их потребностей.</a:t>
            </a:r>
          </a:p>
          <a:p>
            <a:pPr>
              <a:buFont typeface="Wingdings" pitchFamily="2" charset="2"/>
              <a:buChar char="Ø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640960" cy="6048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Причины коррупции: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Низкая заработная плата государственных служащих;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Незнание законов;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Желание легкой наживы;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Частая сменяемость лиц на различных должностях;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Нестабильность в стране;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Коррупция как привычка;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Низкий уровень жизни населения;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Слабая развитость государственных институтов;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Безработица;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Неразвитость институтов гражданского общества.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43528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Выделяются следующие признаки коррупции: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Принимается  решение,  нарушающее  закон  или  неписаные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общественные нормы.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Стороны действуют по обоюдному согласию.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Обе стороны получают незаконные выгоды и преимущества.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Обе стороны стараются скрыть свои действия.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328</TotalTime>
  <Words>1103</Words>
  <Application>Microsoft Office PowerPoint</Application>
  <PresentationFormat>Экран (4:3)</PresentationFormat>
  <Paragraphs>149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Spring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Info</cp:lastModifiedBy>
  <cp:revision>36</cp:revision>
  <dcterms:modified xsi:type="dcterms:W3CDTF">2019-12-10T07:01:34Z</dcterms:modified>
</cp:coreProperties>
</file>