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8847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3413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63341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Генпрокуратура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России зафиксировала в 2019 году рост коррупционных преступлений на 3,6% и рост зарегистрированных преступлений в IT-сфере, сообщила пресс-служба ведомства.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633413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633413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Число выявленных коррупционных преступлений выросло на 3,6% в годовом направлении, в том числе фактов дачи взятки было выявлено на 35,4% (605 преступлений) больше, а посредничества при даче взяток - на 46,4% (на 326 преступлений) больше. В прокуратуре напомнили о высокой латентности коррупционных преступлений и подчеркнули, что такие скачки в статистике позволяют говорить о конкретных результатах усиленной работы всех правоохранительных органов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633413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633413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января по август был выявлено 180 153 преступления, совершенных с использованием информационно-телекоммуникационных технологий или в сфере компьютерной информации", - говорится в сообщении.</a:t>
            </a:r>
          </a:p>
        </p:txBody>
      </p:sp>
    </p:spTree>
    <p:extLst>
      <p:ext uri="{BB962C8B-B14F-4D97-AF65-F5344CB8AC3E}">
        <p14:creationId xmlns:p14="http://schemas.microsoft.com/office/powerpoint/2010/main" xmlns="" val="1447411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5865515"/>
          </a:xfrm>
        </p:spPr>
        <p:txBody>
          <a:bodyPr>
            <a:noAutofit/>
          </a:bodyPr>
          <a:lstStyle/>
          <a:p>
            <a:pPr marL="0" indent="722313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том, как продвигается в России борьба с коррупцией, можно судить по рейтингу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Transparency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Данная организация вот уже более 20 лет ежегодно рассчитывает индекс коррупции по странам мира на основе проведенных опросов экспертов и бизнесменов. По результатам исследования каждому государству присваивается определенное количество баллов, где 0 баллов обозначает наивысший уровень коррупции, а 100 баллов – минимальный возможный.</a:t>
            </a:r>
          </a:p>
          <a:p>
            <a:pPr marL="0" indent="722313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последнем исследовании за 2018 год Россия заняла 138 место, набрав только 28 баллов. Страна оказалась в одной группе с такими соседями, как Иран, Мексика, Ливан. Надо отметить, что за последние годы Россия лишь продолжала терять позиции в рейтинге. Если в 2015 году страна держалась на 119 месте, то уже через опустилась на 131 строчку. Еще год спустя Россию поместили на 135 строчку и вот теперь за страной закрепили 138 место среди 180 участников.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560933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19256" cy="6009531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4687"/>
            <a:ext cx="7677869" cy="658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250348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271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Info</cp:lastModifiedBy>
  <cp:revision>3</cp:revision>
  <dcterms:created xsi:type="dcterms:W3CDTF">2019-12-05T05:24:10Z</dcterms:created>
  <dcterms:modified xsi:type="dcterms:W3CDTF">2019-12-10T07:02:14Z</dcterms:modified>
</cp:coreProperties>
</file>