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10.12.2019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467544" y="58847"/>
            <a:ext cx="7920880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633413" algn="just"/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indent="633413" algn="just"/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Генпрокуратура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России зафиксировала в 2019 году рост коррупционных преступлений на 3,6% и рост зарегистрированных преступлений в IT-сфере, сообщила пресс-служба ведомства. 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indent="633413" algn="just"/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 indent="633413" algn="just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Число выявленных коррупционных преступлений выросло на 3,6% в годовом направлении, в том числе фактов дачи взятки было выявлено на 35,4% (605 преступлений) больше, а посредничества при даче взяток - на 46,4% (на 326 преступлений) больше. В прокуратуре напомнили о высокой латентности коррупционных преступлений и подчеркнули, что такие скачки в статистике позволяют говорить о конкретных результатах усиленной работы всех правоохранительных органов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indent="633413" algn="just"/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 indent="633413" algn="just"/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 января по август был выявлено 180 153 преступления, совершенных с использованием информационно-телекоммуникационных технологий или в сфере компьютерной информации", - говорится в сообщении.</a:t>
            </a:r>
          </a:p>
        </p:txBody>
      </p:sp>
    </p:spTree>
    <p:extLst>
      <p:ext uri="{BB962C8B-B14F-4D97-AF65-F5344CB8AC3E}">
        <p14:creationId xmlns:p14="http://schemas.microsoft.com/office/powerpoint/2010/main" xmlns="" val="14474114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260648"/>
            <a:ext cx="8435280" cy="5865515"/>
          </a:xfrm>
        </p:spPr>
        <p:txBody>
          <a:bodyPr>
            <a:noAutofit/>
          </a:bodyPr>
          <a:lstStyle/>
          <a:p>
            <a:pPr marL="0" indent="722313" algn="just">
              <a:buNone/>
            </a:pP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О том, как продвигается в России борьба с коррупцией, можно судить по рейтингу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Transparency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International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 Данная организация вот уже более 20 лет ежегодно рассчитывает индекс коррупции по странам мира на основе проведенных опросов экспертов и бизнесменов. По результатам исследования каждому государству присваивается определенное количество баллов, где 0 баллов обозначает наивысший уровень коррупции, а 100 баллов – минимальный возможный.</a:t>
            </a:r>
          </a:p>
          <a:p>
            <a:pPr marL="0" indent="722313" algn="just">
              <a:buNone/>
            </a:pP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В последнем исследовании за 2018 год Россия заняла 138 место, набрав только 28 баллов. Страна оказалась в одной группе с такими соседями, как Иран, Мексика, Ливан. Надо отметить, что за последние годы Россия лишь продолжала терять позиции в рейтинге. Если в 2015 году страна держалась на 119 месте, то уже через опустилась на 131 строчку. Еще год спустя Россию поместили на 135 строчку и вот теперь за страной закрепили 138 место среди 180 участников.</a:t>
            </a:r>
          </a:p>
        </p:txBody>
      </p:sp>
    </p:spTree>
    <p:extLst>
      <p:ext uri="{BB962C8B-B14F-4D97-AF65-F5344CB8AC3E}">
        <p14:creationId xmlns:p14="http://schemas.microsoft.com/office/powerpoint/2010/main" xmlns="" val="5609333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16632"/>
            <a:ext cx="8219256" cy="6009531"/>
          </a:xfrm>
        </p:spPr>
        <p:txBody>
          <a:bodyPr/>
          <a:lstStyle/>
          <a:p>
            <a:pPr marL="0" indent="0">
              <a:buNone/>
            </a:pPr>
            <a:endParaRPr lang="ru-RU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755576" y="274687"/>
            <a:ext cx="7677869" cy="6583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xmlns="" val="72503484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271</Words>
  <Application>Microsoft Office PowerPoint</Application>
  <PresentationFormat>Экран (4:3)</PresentationFormat>
  <Paragraphs>8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Тема Office</vt:lpstr>
      <vt:lpstr>Слайд 1</vt:lpstr>
      <vt:lpstr>Слайд 2</vt:lpstr>
      <vt:lpstr>Слайд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Мама</dc:creator>
  <cp:lastModifiedBy>Info</cp:lastModifiedBy>
  <cp:revision>3</cp:revision>
  <dcterms:created xsi:type="dcterms:W3CDTF">2019-12-05T05:24:10Z</dcterms:created>
  <dcterms:modified xsi:type="dcterms:W3CDTF">2019-12-10T07:02:14Z</dcterms:modified>
</cp:coreProperties>
</file>

<file path=docProps/thumbnail.jpeg>
</file>