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0050"/>
    <a:srgbClr val="DA6E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2C41A3A-68D2-4E20-97B3-F2762C4327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50B2B0-3F51-464C-AAC7-54480BDAD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B8D9C2-56FF-4FCE-910F-AC06CDAB7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4CBB095-B4F6-48EE-B8A6-037311529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7CA228-C68E-48CD-B34A-490F9CF6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054355-A505-4A6A-8635-15558A658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4256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819FA6-FC1D-485C-BC9F-228A37F43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3D58A6D-0CFC-4A2F-A8E6-C8CF2A6EF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E38F81-3955-433D-B9CC-C6DB4FDB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003702-4697-4477-9448-B998AB52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C2EBEB-214F-4069-939E-792DDC634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79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BB39447-C0DE-4CDA-90EA-CA42600AE0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BFB3FBF-AED0-4111-A5B5-4428458EA1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6064EB-D59F-4F59-B96E-6636A865D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5DF1D4-D495-4B96-AEF6-FFE4ADBD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59A840-6E4C-488E-91F3-49FAA5841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158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C9B16F-836A-4122-8960-63D18041D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E0F4FE-5FF7-4F70-B169-F8BA61037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97DF4C-85F2-4105-B15D-F8F23893F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C5DB7C-56DC-4B87-BBD8-C04DA7BF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4C9ADB-53F4-4137-A154-545DAC5F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91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19FBC8-384C-4CCF-9F76-F6D9F8731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339C23-98C8-40CE-AAF0-7BEDE63F2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EB167D-CEDC-4649-AA15-1CB81FD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68839C-622F-4F2C-BD25-6CC16F2D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2F15B1-D26A-458F-A486-212FD89F6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857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17055-A836-4200-B453-DD7683D0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F5E742-805E-4F08-ADFA-3C8EA131A2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72D97E-B0C1-4356-A120-961A9ACFB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E2E5B43-2A11-46F1-B910-8B204DB04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CD1FD5C-5030-4ACC-9AD8-53E77443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F441E92-E9A4-4DA5-BC5F-672C509CD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90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260713-D463-4210-87E8-C71E20E28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C9F1073-4E8B-4364-8F32-3BD19455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BD66C7A-EDC2-4319-8197-2CE6C2DF5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F7D9D66-84B2-46BF-B154-B5B0F4F607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C28197D-D943-440D-B75B-D438E06DE6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6EBF069-A971-49DA-AD1C-85C71B825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72612E8-1007-4940-AB95-0B0CE345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81C7807-0605-44EB-B1FD-ADE773B6E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043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E03EAA-77BE-468C-A35E-4B7A041ED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1768E40-23AF-4C89-B2CE-55091429A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26328CD-4C9C-480C-82F5-8EF827920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4A5C2DA-EC6D-4441-95DD-564F70FE8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417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CE9C37B-5DC1-4B27-A117-58B6B99C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BE041CD-B7E8-4EE8-8DCC-E4DD005F1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21D2B37-35B8-4C33-8E8F-CD7B4629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863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0FCBF4-7CC9-4686-AA90-4AB20D72C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190B6C-5BE1-4391-A1A4-B318A60DC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9BE0FF-6799-48D8-AADC-9AFDB74EB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5D8A0C8-D3EB-4937-82DB-73769B66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0CAE48-2C22-46FD-8E36-8DADDCC04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61B3E6B-1A3A-4D60-8EAD-6ECE5FB4C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47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595988-4206-4AEE-8C3E-1DB5159C1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E7CA9AA-252A-456D-B6A0-0B60811E82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3DF61EE-3B9B-419A-B094-617BF6CF7A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B9987C-4077-4363-9E23-AA3E5A22B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837E65E-6310-4E7C-89C9-EA116AC8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91CAC9F-61AE-4A18-AC4B-37DF4D769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2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C100BA4-9597-45E8-86BF-B1F0D68D879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C9398B-9F28-430B-A651-A60F62755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5E92D8-5869-4FF6-A655-2639DD3B5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39C3571-E046-4269-A24C-C0926FB1D1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C01D1-A29A-4523-92F9-90258B770D0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174FCC-2EEC-42F7-A0A2-90825477D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3BCD94-20D8-4D5A-8721-8A87CFBB7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355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3765" t="10383" r="8449" b="11366"/>
          <a:stretch/>
        </p:blipFill>
        <p:spPr>
          <a:xfrm>
            <a:off x="0" y="-1"/>
            <a:ext cx="13634357" cy="68580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09701" y="1658992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Особенности преподавания курса «Естествознания» в 5-х 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классах как 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один из факторов интегративного подхода 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 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обучению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09200ECE-A4DC-4BCB-8E18-85F11AD8EC30}"/>
              </a:ext>
            </a:extLst>
          </p:cNvPr>
          <p:cNvSpPr txBox="1">
            <a:spLocks/>
          </p:cNvSpPr>
          <p:nvPr/>
        </p:nvSpPr>
        <p:spPr>
          <a:xfrm>
            <a:off x="638299" y="4657387"/>
            <a:ext cx="988771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  <a:t>Архипова Людмила Владимировна,</a:t>
            </a:r>
          </a:p>
          <a:p>
            <a:pPr algn="l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  <a:t>учитель химии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  <a:t>МБОУ «Школа-гимназия №10 им. Э.К. Покровского»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rbel" panose="020B0503020204020204" pitchFamily="34" charset="0"/>
                <a:cs typeface="Aharoni" panose="02010803020104030203" pitchFamily="2" charset="-79"/>
              </a:rPr>
              <a:t>г. Симферополя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Corbel" panose="020B0503020204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06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27565"/>
            <a:ext cx="3810000" cy="4762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9000" y="2400301"/>
            <a:ext cx="5644504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</a:lstStyle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13105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38200" t="15467" r="30000" b="8089"/>
          <a:stretch/>
        </p:blipFill>
        <p:spPr>
          <a:xfrm>
            <a:off x="3766778" y="297589"/>
            <a:ext cx="4658444" cy="629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50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54800" t="29689" r="31000" b="34044"/>
          <a:stretch/>
        </p:blipFill>
        <p:spPr>
          <a:xfrm>
            <a:off x="7312152" y="-284237"/>
            <a:ext cx="5169408" cy="74264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12200" t="15467" r="31300" b="8089"/>
          <a:stretch/>
        </p:blipFill>
        <p:spPr>
          <a:xfrm>
            <a:off x="257215" y="744378"/>
            <a:ext cx="7054937" cy="536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690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38000" t="25421" r="31200" b="7734"/>
          <a:stretch/>
        </p:blipFill>
        <p:spPr>
          <a:xfrm>
            <a:off x="2999231" y="179832"/>
            <a:ext cx="5323105" cy="649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011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6899" t="16533" r="34800" b="22133"/>
          <a:stretch/>
        </p:blipFill>
        <p:spPr>
          <a:xfrm>
            <a:off x="1475232" y="145868"/>
            <a:ext cx="9192768" cy="656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97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2700" t="16000" r="31400" b="8089"/>
          <a:stretch/>
        </p:blipFill>
        <p:spPr>
          <a:xfrm>
            <a:off x="1146048" y="0"/>
            <a:ext cx="9412224" cy="718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959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1448" y="669472"/>
            <a:ext cx="564450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</a:lstStyle>
          <a:p>
            <a:r>
              <a:rPr lang="ru-RU" sz="4800" dirty="0"/>
              <a:t>Результаты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1890947"/>
              </p:ext>
            </p:extLst>
          </p:nvPr>
        </p:nvGraphicFramePr>
        <p:xfrm>
          <a:off x="4637315" y="1744182"/>
          <a:ext cx="8456893" cy="4757002"/>
        </p:xfrm>
        <a:graphic>
          <a:graphicData uri="http://schemas.openxmlformats.org/presentationml/2006/ole">
            <p:oleObj spid="_x0000_s2052" name="Презентация" r:id="rId3" imgW="6093068" imgH="3425845" progId="PowerPoint.Show.12">
              <p:embed/>
            </p:oleObj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E6E66FA-ACD9-4896-836F-BD64CF6835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0055" r="32217"/>
          <a:stretch/>
        </p:blipFill>
        <p:spPr>
          <a:xfrm>
            <a:off x="109728" y="1744182"/>
            <a:ext cx="4303776" cy="497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336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1448" y="669472"/>
            <a:ext cx="564450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</a:lstStyle>
          <a:p>
            <a:r>
              <a:rPr lang="ru-RU" sz="4800" dirty="0"/>
              <a:t>Результаты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3030" r="12874"/>
          <a:stretch/>
        </p:blipFill>
        <p:spPr>
          <a:xfrm>
            <a:off x="5291327" y="1735528"/>
            <a:ext cx="6315457" cy="4794376"/>
          </a:xfrm>
          <a:prstGeom prst="rect">
            <a:avLst/>
          </a:prstGeom>
        </p:spPr>
      </p:pic>
      <p:pic>
        <p:nvPicPr>
          <p:cNvPr id="6" name="Picture 4" descr="F:\фото\20221121_123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612" y="1735527"/>
            <a:ext cx="3686964" cy="4915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6462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1448" y="669472"/>
            <a:ext cx="564450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</a:lstStyle>
          <a:p>
            <a:r>
              <a:rPr lang="ru-RU" sz="4800" dirty="0"/>
              <a:t>Результаты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9312" y="2206752"/>
            <a:ext cx="7282688" cy="4096512"/>
          </a:xfrm>
          <a:prstGeom prst="rect">
            <a:avLst/>
          </a:prstGeom>
        </p:spPr>
      </p:pic>
      <p:pic>
        <p:nvPicPr>
          <p:cNvPr id="7" name="Picture 2" descr="C:\Users\User\Desktop\q34C4FSsmOiL7eAue203LiSP40JKX5W-Z47ukqJzY7DpCvDHK-XkG8RxKbalg1e4Dm3pmsVefXmxmODgV6vchhNV.jpg"/>
          <p:cNvPicPr>
            <a:picLocks noChangeAspect="1" noChangeArrowheads="1"/>
          </p:cNvPicPr>
          <p:nvPr/>
        </p:nvPicPr>
        <p:blipFill rotWithShape="1">
          <a:blip r:embed="rId3" cstate="print"/>
          <a:srcRect l="20614" r="34242"/>
          <a:stretch/>
        </p:blipFill>
        <p:spPr bwMode="auto">
          <a:xfrm>
            <a:off x="524256" y="1686759"/>
            <a:ext cx="3938016" cy="49067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134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28</Words>
  <Application>Microsoft Office PowerPoint</Application>
  <PresentationFormat>Произвольный</PresentationFormat>
  <Paragraphs>7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8</cp:revision>
  <dcterms:created xsi:type="dcterms:W3CDTF">2021-04-14T06:29:35Z</dcterms:created>
  <dcterms:modified xsi:type="dcterms:W3CDTF">2023-03-15T18:09:23Z</dcterms:modified>
</cp:coreProperties>
</file>